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 id="2147483675" r:id="rId5"/>
  </p:sldMasterIdLst>
  <p:notesMasterIdLst>
    <p:notesMasterId r:id="rId18"/>
  </p:notesMasterIdLst>
  <p:handoutMasterIdLst>
    <p:handoutMasterId r:id="rId19"/>
  </p:handoutMasterIdLst>
  <p:sldIdLst>
    <p:sldId id="261" r:id="rId6"/>
    <p:sldId id="296" r:id="rId7"/>
    <p:sldId id="278" r:id="rId8"/>
    <p:sldId id="297" r:id="rId9"/>
    <p:sldId id="298" r:id="rId10"/>
    <p:sldId id="299" r:id="rId11"/>
    <p:sldId id="300" r:id="rId12"/>
    <p:sldId id="301" r:id="rId13"/>
    <p:sldId id="302" r:id="rId14"/>
    <p:sldId id="303" r:id="rId15"/>
    <p:sldId id="304" r:id="rId16"/>
    <p:sldId id="305"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leappane Sahayaraj" initials="MS" lastIdx="1" clrIdx="0">
    <p:extLst>
      <p:ext uri="{19B8F6BF-5375-455C-9EA6-DF929625EA0E}">
        <p15:presenceInfo xmlns:p15="http://schemas.microsoft.com/office/powerpoint/2012/main" userId="215a9fcd382ec2b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147"/>
    <a:srgbClr val="001A47"/>
    <a:srgbClr val="014478"/>
    <a:srgbClr val="001B47"/>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94291" autoAdjust="0"/>
  </p:normalViewPr>
  <p:slideViewPr>
    <p:cSldViewPr snapToGrid="0" snapToObjects="1">
      <p:cViewPr varScale="1">
        <p:scale>
          <a:sx n="102" d="100"/>
          <a:sy n="102" d="100"/>
        </p:scale>
        <p:origin x="126" y="27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5" d="100"/>
          <a:sy n="85" d="100"/>
        </p:scale>
        <p:origin x="313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685613-ADFF-4141-B66C-A45235623B50}" type="datetimeFigureOut">
              <a:rPr lang="en-US" smtClean="0"/>
              <a:t>11/9/2021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F92E8A8-05A8-499B-9FC4-E546163481AE}" type="slidenum">
              <a:rPr lang="en-US" smtClean="0"/>
              <a:t>‹#›</a:t>
            </a:fld>
            <a:endParaRPr lang="en-US"/>
          </a:p>
        </p:txBody>
      </p:sp>
    </p:spTree>
    <p:extLst>
      <p:ext uri="{BB962C8B-B14F-4D97-AF65-F5344CB8AC3E}">
        <p14:creationId xmlns:p14="http://schemas.microsoft.com/office/powerpoint/2010/main" val="104911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1F5199-F7F4-4FB2-A2CD-22A2CFC87608}" type="datetimeFigureOut">
              <a:rPr lang="en-US" smtClean="0"/>
              <a:t>11/9/2021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6C0744-2FEF-4441-821D-70180A370937}" type="slidenum">
              <a:rPr lang="en-US" smtClean="0"/>
              <a:t>‹#›</a:t>
            </a:fld>
            <a:endParaRPr lang="en-US"/>
          </a:p>
        </p:txBody>
      </p:sp>
    </p:spTree>
    <p:extLst>
      <p:ext uri="{BB962C8B-B14F-4D97-AF65-F5344CB8AC3E}">
        <p14:creationId xmlns:p14="http://schemas.microsoft.com/office/powerpoint/2010/main" val="1271703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6C0744-2FEF-4441-821D-70180A370937}" type="slidenum">
              <a:rPr lang="en-US" smtClean="0"/>
              <a:t>1</a:t>
            </a:fld>
            <a:endParaRPr lang="en-US"/>
          </a:p>
        </p:txBody>
      </p:sp>
    </p:spTree>
    <p:extLst>
      <p:ext uri="{BB962C8B-B14F-4D97-AF65-F5344CB8AC3E}">
        <p14:creationId xmlns:p14="http://schemas.microsoft.com/office/powerpoint/2010/main" val="486279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450575" y="586409"/>
            <a:ext cx="11317356" cy="566530"/>
          </a:xfrm>
          <a:prstGeom prst="rect">
            <a:avLst/>
          </a:prstGeom>
        </p:spPr>
        <p:txBody>
          <a:bodyPr vert="horz" lIns="91440" tIns="45720" rIns="91440" bIns="45720" rtlCol="0" anchor="t">
            <a:normAutofit/>
          </a:bodyPr>
          <a:lstStyle>
            <a:lvl1pPr algn="ctr">
              <a:defRPr sz="3600" b="1" i="1"/>
            </a:lvl1pPr>
          </a:lstStyle>
          <a:p>
            <a:r>
              <a:rPr lang="en-US" dirty="0"/>
              <a:t>Title</a:t>
            </a:r>
          </a:p>
        </p:txBody>
      </p:sp>
      <p:sp>
        <p:nvSpPr>
          <p:cNvPr id="6" name="Picture Placeholder 5"/>
          <p:cNvSpPr>
            <a:spLocks noGrp="1"/>
          </p:cNvSpPr>
          <p:nvPr>
            <p:ph type="pic" sz="quarter" idx="10"/>
          </p:nvPr>
        </p:nvSpPr>
        <p:spPr>
          <a:xfrm>
            <a:off x="3710609" y="1808921"/>
            <a:ext cx="4770784" cy="4283766"/>
          </a:xfrm>
          <a:prstGeom prst="rect">
            <a:avLst/>
          </a:prstGeom>
        </p:spPr>
        <p:txBody>
          <a:bodyPr/>
          <a:lstStyle/>
          <a:p>
            <a:r>
              <a:rPr lang="en-US"/>
              <a:t>Click icon to add picture</a:t>
            </a:r>
            <a:endParaRPr lang="en-US" dirty="0"/>
          </a:p>
        </p:txBody>
      </p:sp>
      <p:sp>
        <p:nvSpPr>
          <p:cNvPr id="11" name="Text Placeholder 10"/>
          <p:cNvSpPr>
            <a:spLocks noGrp="1"/>
          </p:cNvSpPr>
          <p:nvPr>
            <p:ph type="body" sz="quarter" idx="11"/>
          </p:nvPr>
        </p:nvSpPr>
        <p:spPr>
          <a:xfrm>
            <a:off x="450851" y="1152525"/>
            <a:ext cx="11317816" cy="477838"/>
          </a:xfrm>
          <a:prstGeom prst="rect">
            <a:avLst/>
          </a:prstGeom>
        </p:spPr>
        <p:txBody>
          <a:bodyPr/>
          <a:lstStyle>
            <a:lvl1pPr marL="0" indent="0" algn="ctr">
              <a:buNone/>
              <a:defRPr sz="2400">
                <a:solidFill>
                  <a:srgbClr val="1F497D"/>
                </a:solidFill>
              </a:defRPr>
            </a:lvl1pPr>
          </a:lstStyle>
          <a:p>
            <a:pPr lvl="0"/>
            <a:r>
              <a:rPr lang="en-US"/>
              <a:t>Click to edit Master text styles</a:t>
            </a:r>
          </a:p>
        </p:txBody>
      </p:sp>
    </p:spTree>
    <p:extLst>
      <p:ext uri="{BB962C8B-B14F-4D97-AF65-F5344CB8AC3E}">
        <p14:creationId xmlns:p14="http://schemas.microsoft.com/office/powerpoint/2010/main" val="1804650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8875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Tree>
    <p:extLst>
      <p:ext uri="{BB962C8B-B14F-4D97-AF65-F5344CB8AC3E}">
        <p14:creationId xmlns:p14="http://schemas.microsoft.com/office/powerpoint/2010/main" val="438668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igur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A1A7EB-3577-43FD-9B2D-BCEA4F83C945}"/>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544315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ti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00E61D60-431D-4A54-BAD5-CA1C8D6D754C}"/>
              </a:ext>
            </a:extLst>
          </p:cNvPr>
          <p:cNvPicPr>
            <a:picLocks noChangeAspect="1"/>
          </p:cNvPicPr>
          <p:nvPr userDrawn="1"/>
        </p:nvPicPr>
        <p:blipFill>
          <a:blip r:embed="rId5"/>
          <a:stretch>
            <a:fillRect/>
          </a:stretch>
        </p:blipFill>
        <p:spPr>
          <a:xfrm>
            <a:off x="822" y="2792"/>
            <a:ext cx="12191178" cy="6858137"/>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0"/>
            <a:r>
              <a:rPr lang="en-US" dirty="0"/>
              <a:t>Click to edit Master text styles</a:t>
            </a:r>
          </a:p>
        </p:txBody>
      </p:sp>
      <p:sp>
        <p:nvSpPr>
          <p:cNvPr id="8" name="Slide Number Placeholder 4"/>
          <p:cNvSpPr txBox="1">
            <a:spLocks/>
          </p:cNvSpPr>
          <p:nvPr/>
        </p:nvSpPr>
        <p:spPr>
          <a:xfrm>
            <a:off x="11582401" y="6423728"/>
            <a:ext cx="51976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03EA47-653C-4D08-BE86-5931AF95F427}" type="slidenum">
              <a:rPr lang="en-US" sz="1200" smtClean="0">
                <a:solidFill>
                  <a:schemeClr val="bg1"/>
                </a:solidFill>
              </a:rPr>
              <a:pPr/>
              <a:t>‹#›</a:t>
            </a:fld>
            <a:endParaRPr lang="en-US" sz="1200" dirty="0">
              <a:solidFill>
                <a:schemeClr val="bg1"/>
              </a:solidFill>
            </a:endParaRPr>
          </a:p>
        </p:txBody>
      </p:sp>
      <p:sp>
        <p:nvSpPr>
          <p:cNvPr id="9" name="TextBox 8"/>
          <p:cNvSpPr txBox="1">
            <a:spLocks noChangeArrowheads="1"/>
          </p:cNvSpPr>
          <p:nvPr userDrawn="1"/>
        </p:nvSpPr>
        <p:spPr bwMode="auto">
          <a:xfrm>
            <a:off x="10363435" y="6605739"/>
            <a:ext cx="1827743" cy="246221"/>
          </a:xfrm>
          <a:prstGeom prst="rect">
            <a:avLst/>
          </a:prstGeom>
          <a:noFill/>
          <a:ln>
            <a:noFill/>
          </a:ln>
        </p:spPr>
        <p:txBody>
          <a:bodyPr wrap="none">
            <a:spAutoFit/>
          </a:bodyPr>
          <a:lstStyle>
            <a:lvl1pPr>
              <a:defRPr sz="2400" b="1">
                <a:solidFill>
                  <a:schemeClr val="bg2"/>
                </a:solidFill>
                <a:latin typeface="Times New Roman" panose="02020603050405020304" pitchFamily="18" charset="0"/>
                <a:ea typeface="ＭＳ Ｐゴシック" panose="020B0600070205080204" pitchFamily="34" charset="-128"/>
              </a:defRPr>
            </a:lvl1pPr>
            <a:lvl2pPr marL="742950" indent="-285750">
              <a:defRPr sz="2400" b="1">
                <a:solidFill>
                  <a:schemeClr val="bg2"/>
                </a:solidFill>
                <a:latin typeface="Times New Roman" panose="02020603050405020304" pitchFamily="18" charset="0"/>
                <a:ea typeface="ＭＳ Ｐゴシック" panose="020B0600070205080204" pitchFamily="34" charset="-128"/>
              </a:defRPr>
            </a:lvl2pPr>
            <a:lvl3pPr marL="1143000" indent="-228600">
              <a:defRPr sz="2400" b="1">
                <a:solidFill>
                  <a:schemeClr val="bg2"/>
                </a:solidFill>
                <a:latin typeface="Times New Roman" panose="02020603050405020304" pitchFamily="18" charset="0"/>
                <a:ea typeface="ＭＳ Ｐゴシック" panose="020B0600070205080204" pitchFamily="34" charset="-128"/>
              </a:defRPr>
            </a:lvl3pPr>
            <a:lvl4pPr marL="1600200" indent="-228600">
              <a:defRPr sz="2400" b="1">
                <a:solidFill>
                  <a:schemeClr val="bg2"/>
                </a:solidFill>
                <a:latin typeface="Times New Roman" panose="02020603050405020304" pitchFamily="18" charset="0"/>
                <a:ea typeface="ＭＳ Ｐゴシック" panose="020B0600070205080204" pitchFamily="34" charset="-128"/>
              </a:defRPr>
            </a:lvl4pPr>
            <a:lvl5pPr marL="2057400" indent="-228600">
              <a:defRPr sz="2400" b="1">
                <a:solidFill>
                  <a:schemeClr val="bg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9pPr>
          </a:lstStyle>
          <a:p>
            <a:pPr algn="r" eaLnBrk="1" hangingPunct="1">
              <a:defRPr/>
            </a:pPr>
            <a:r>
              <a:rPr lang="en-US" altLang="en-US" sz="1000" b="0" dirty="0">
                <a:solidFill>
                  <a:schemeClr val="tx1"/>
                </a:solidFill>
                <a:latin typeface="+mj-lt"/>
                <a:cs typeface="Arial" panose="020B0604020202020204" pitchFamily="34" charset="0"/>
              </a:rPr>
              <a:t>© 2022 Oxford University Press</a:t>
            </a:r>
          </a:p>
        </p:txBody>
      </p:sp>
    </p:spTree>
    <p:extLst>
      <p:ext uri="{BB962C8B-B14F-4D97-AF65-F5344CB8AC3E}">
        <p14:creationId xmlns:p14="http://schemas.microsoft.com/office/powerpoint/2010/main" val="839490661"/>
      </p:ext>
    </p:extLst>
  </p:cSld>
  <p:clrMap bg1="lt1" tx1="dk1" bg2="lt2" tx2="dk2" accent1="accent1" accent2="accent2" accent3="accent3" accent4="accent4" accent5="accent5" accent6="accent6" hlink="hlink" folHlink="folHlink"/>
  <p:sldLayoutIdLst>
    <p:sldLayoutId id="2147483673" r:id="rId1"/>
    <p:sldLayoutId id="2147483652" r:id="rId2"/>
    <p:sldLayoutId id="2147483654" r:id="rId3"/>
  </p:sldLayoutIdLst>
  <p:txStyles>
    <p:titleStyle>
      <a:lvl1pPr algn="ctr" defTabSz="914400" rtl="0" eaLnBrk="1" latinLnBrk="0" hangingPunct="1">
        <a:spcBef>
          <a:spcPct val="0"/>
        </a:spcBef>
        <a:buNone/>
        <a:defRPr sz="3600"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411480"/>
          </a:xfrm>
          <a:prstGeom prst="rect">
            <a:avLst/>
          </a:prstGeom>
          <a:solidFill>
            <a:srgbClr val="001A47"/>
          </a:solidFill>
        </p:spPr>
        <p:txBody>
          <a:bodyPr vert="horz" lIns="91440" tIns="45720" rIns="91440" bIns="45720" rtlCol="0" anchor="b" anchorCtr="0">
            <a:spAutoFit/>
          </a:bodyPr>
          <a:lstStyle/>
          <a:p>
            <a:r>
              <a:rPr lang="en-US" dirty="0"/>
              <a:t>Click to edit Master title style</a:t>
            </a:r>
          </a:p>
        </p:txBody>
      </p:sp>
      <p:sp>
        <p:nvSpPr>
          <p:cNvPr id="8" name="Slide Number Placeholder 4"/>
          <p:cNvSpPr txBox="1">
            <a:spLocks/>
          </p:cNvSpPr>
          <p:nvPr/>
        </p:nvSpPr>
        <p:spPr>
          <a:xfrm>
            <a:off x="11582401" y="6423728"/>
            <a:ext cx="51976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03EA47-653C-4D08-BE86-5931AF95F427}" type="slidenum">
              <a:rPr lang="en-US" sz="1200" smtClean="0">
                <a:solidFill>
                  <a:schemeClr val="bg1"/>
                </a:solidFill>
              </a:rPr>
              <a:pPr/>
              <a:t>‹#›</a:t>
            </a:fld>
            <a:endParaRPr lang="en-US" sz="1200" dirty="0">
              <a:solidFill>
                <a:schemeClr val="bg1"/>
              </a:solidFill>
            </a:endParaRPr>
          </a:p>
        </p:txBody>
      </p:sp>
      <p:sp>
        <p:nvSpPr>
          <p:cNvPr id="6" name="TextBox 5">
            <a:extLst>
              <a:ext uri="{FF2B5EF4-FFF2-40B4-BE49-F238E27FC236}">
                <a16:creationId xmlns="" xmlns:a16="http://schemas.microsoft.com/office/drawing/2014/main" id="{B9A352A1-3B59-4F46-8B27-7104614BE002}"/>
              </a:ext>
            </a:extLst>
          </p:cNvPr>
          <p:cNvSpPr txBox="1">
            <a:spLocks noChangeArrowheads="1"/>
          </p:cNvSpPr>
          <p:nvPr userDrawn="1"/>
        </p:nvSpPr>
        <p:spPr bwMode="auto">
          <a:xfrm>
            <a:off x="10363435" y="6605739"/>
            <a:ext cx="1827743" cy="246221"/>
          </a:xfrm>
          <a:prstGeom prst="rect">
            <a:avLst/>
          </a:prstGeom>
          <a:noFill/>
          <a:ln>
            <a:noFill/>
          </a:ln>
        </p:spPr>
        <p:txBody>
          <a:bodyPr wrap="none">
            <a:spAutoFit/>
          </a:bodyPr>
          <a:lstStyle>
            <a:lvl1pPr>
              <a:defRPr sz="2400" b="1">
                <a:solidFill>
                  <a:schemeClr val="bg2"/>
                </a:solidFill>
                <a:latin typeface="Times New Roman" panose="02020603050405020304" pitchFamily="18" charset="0"/>
                <a:ea typeface="ＭＳ Ｐゴシック" panose="020B0600070205080204" pitchFamily="34" charset="-128"/>
              </a:defRPr>
            </a:lvl1pPr>
            <a:lvl2pPr marL="742950" indent="-285750">
              <a:defRPr sz="2400" b="1">
                <a:solidFill>
                  <a:schemeClr val="bg2"/>
                </a:solidFill>
                <a:latin typeface="Times New Roman" panose="02020603050405020304" pitchFamily="18" charset="0"/>
                <a:ea typeface="ＭＳ Ｐゴシック" panose="020B0600070205080204" pitchFamily="34" charset="-128"/>
              </a:defRPr>
            </a:lvl2pPr>
            <a:lvl3pPr marL="1143000" indent="-228600">
              <a:defRPr sz="2400" b="1">
                <a:solidFill>
                  <a:schemeClr val="bg2"/>
                </a:solidFill>
                <a:latin typeface="Times New Roman" panose="02020603050405020304" pitchFamily="18" charset="0"/>
                <a:ea typeface="ＭＳ Ｐゴシック" panose="020B0600070205080204" pitchFamily="34" charset="-128"/>
              </a:defRPr>
            </a:lvl3pPr>
            <a:lvl4pPr marL="1600200" indent="-228600">
              <a:defRPr sz="2400" b="1">
                <a:solidFill>
                  <a:schemeClr val="bg2"/>
                </a:solidFill>
                <a:latin typeface="Times New Roman" panose="02020603050405020304" pitchFamily="18" charset="0"/>
                <a:ea typeface="ＭＳ Ｐゴシック" panose="020B0600070205080204" pitchFamily="34" charset="-128"/>
              </a:defRPr>
            </a:lvl4pPr>
            <a:lvl5pPr marL="2057400" indent="-228600">
              <a:defRPr sz="2400" b="1">
                <a:solidFill>
                  <a:schemeClr val="bg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9pPr>
          </a:lstStyle>
          <a:p>
            <a:pPr algn="r" eaLnBrk="1" hangingPunct="1">
              <a:defRPr/>
            </a:pPr>
            <a:r>
              <a:rPr lang="en-US" altLang="en-US" sz="1000" b="0" dirty="0">
                <a:solidFill>
                  <a:schemeClr val="tx1"/>
                </a:solidFill>
                <a:latin typeface="+mj-lt"/>
                <a:cs typeface="Arial" panose="020B0604020202020204" pitchFamily="34" charset="0"/>
              </a:rPr>
              <a:t>© 2022 Oxford University Press</a:t>
            </a:r>
          </a:p>
        </p:txBody>
      </p:sp>
    </p:spTree>
    <p:extLst>
      <p:ext uri="{BB962C8B-B14F-4D97-AF65-F5344CB8AC3E}">
        <p14:creationId xmlns:p14="http://schemas.microsoft.com/office/powerpoint/2010/main" val="3579565259"/>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914400" rtl="0" eaLnBrk="1" latinLnBrk="0" hangingPunct="1">
        <a:spcBef>
          <a:spcPct val="0"/>
        </a:spcBef>
        <a:buNone/>
        <a:defRPr sz="18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575" y="586409"/>
            <a:ext cx="11317356" cy="981134"/>
          </a:xfrm>
        </p:spPr>
        <p:txBody>
          <a:bodyPr>
            <a:normAutofit/>
          </a:bodyPr>
          <a:lstStyle/>
          <a:p>
            <a:r>
              <a:rPr lang="en-US" dirty="0"/>
              <a:t>A History of </a:t>
            </a:r>
            <a:r>
              <a:rPr lang="en-US" dirty="0" smtClean="0"/>
              <a:t>Africa</a:t>
            </a:r>
            <a:endParaRPr lang="en-US" sz="3100" b="1" i="0" dirty="0"/>
          </a:p>
        </p:txBody>
      </p:sp>
      <p:sp>
        <p:nvSpPr>
          <p:cNvPr id="4" name="Text Placeholder 3"/>
          <p:cNvSpPr>
            <a:spLocks noGrp="1"/>
          </p:cNvSpPr>
          <p:nvPr>
            <p:ph type="body" sz="quarter" idx="11"/>
          </p:nvPr>
        </p:nvSpPr>
        <p:spPr>
          <a:xfrm>
            <a:off x="0" y="1589694"/>
            <a:ext cx="12360729" cy="3553806"/>
          </a:xfrm>
        </p:spPr>
        <p:txBody>
          <a:bodyPr/>
          <a:lstStyle/>
          <a:p>
            <a:r>
              <a:rPr lang="en-US" dirty="0"/>
              <a:t>by </a:t>
            </a:r>
            <a:r>
              <a:rPr lang="en-US" dirty="0" err="1"/>
              <a:t>Toyin</a:t>
            </a:r>
            <a:r>
              <a:rPr lang="en-US" dirty="0"/>
              <a:t> </a:t>
            </a:r>
            <a:r>
              <a:rPr lang="en-US" dirty="0" err="1" smtClean="0"/>
              <a:t>Falola</a:t>
            </a:r>
            <a:r>
              <a:rPr lang="en-US" dirty="0"/>
              <a:t> and Timothy Stapleton</a:t>
            </a:r>
          </a:p>
        </p:txBody>
      </p:sp>
      <p:pic>
        <p:nvPicPr>
          <p:cNvPr id="5" name="Picture 4" title="Oxford">
            <a:extLst>
              <a:ext uri="{FF2B5EF4-FFF2-40B4-BE49-F238E27FC236}">
                <a16:creationId xmlns="" xmlns:a16="http://schemas.microsoft.com/office/drawing/2014/main" id="{A93B1534-574B-4681-AC01-BFB57D2ED866}"/>
              </a:ext>
            </a:extLst>
          </p:cNvPr>
          <p:cNvPicPr>
            <a:picLocks noChangeAspect="1"/>
          </p:cNvPicPr>
          <p:nvPr/>
        </p:nvPicPr>
        <p:blipFill>
          <a:blip r:embed="rId3"/>
          <a:stretch>
            <a:fillRect/>
          </a:stretch>
        </p:blipFill>
        <p:spPr>
          <a:xfrm>
            <a:off x="296563" y="6214509"/>
            <a:ext cx="1622854" cy="594063"/>
          </a:xfrm>
          <a:prstGeom prst="rect">
            <a:avLst/>
          </a:prstGeom>
        </p:spPr>
      </p:pic>
      <p:pic>
        <p:nvPicPr>
          <p:cNvPr id="6" name="Picture 5" descr="A History of Afric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9199" y="2244074"/>
            <a:ext cx="3460108" cy="4267466"/>
          </a:xfrm>
          <a:prstGeom prst="rect">
            <a:avLst/>
          </a:prstGeom>
        </p:spPr>
      </p:pic>
    </p:spTree>
    <p:extLst>
      <p:ext uri="{BB962C8B-B14F-4D97-AF65-F5344CB8AC3E}">
        <p14:creationId xmlns:p14="http://schemas.microsoft.com/office/powerpoint/2010/main" val="2820496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pPr algn="l"/>
            <a:r>
              <a:rPr lang="en-US" dirty="0">
                <a:solidFill>
                  <a:schemeClr val="bg1"/>
                </a:solidFill>
              </a:rPr>
              <a:t>1</a:t>
            </a:r>
          </a:p>
        </p:txBody>
      </p:sp>
      <p:sp>
        <p:nvSpPr>
          <p:cNvPr id="7" name="Title 6"/>
          <p:cNvSpPr>
            <a:spLocks noGrp="1"/>
          </p:cNvSpPr>
          <p:nvPr>
            <p:ph type="title"/>
          </p:nvPr>
        </p:nvSpPr>
        <p:spPr/>
        <p:txBody>
          <a:bodyPr>
            <a:normAutofit fontScale="90000"/>
          </a:bodyPr>
          <a:lstStyle/>
          <a:p>
            <a:pPr algn="l"/>
            <a:r>
              <a:rPr lang="en-US" dirty="0">
                <a:solidFill>
                  <a:schemeClr val="bg1"/>
                </a:solidFill>
              </a:rPr>
              <a:t>10</a:t>
            </a:r>
          </a:p>
        </p:txBody>
      </p:sp>
      <p:pic>
        <p:nvPicPr>
          <p:cNvPr id="3" name="Picture 2" descr=" An illustration of a stamp showing the picture of Prince Louis Rwagasore on the right. His name and years 1932 to 1961 are written on top. On the bottom left are the words “Royaume Du Burundi”.&#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4622" y="765814"/>
            <a:ext cx="8482756" cy="5551578"/>
          </a:xfrm>
          <a:prstGeom prst="rect">
            <a:avLst/>
          </a:prstGeom>
        </p:spPr>
      </p:pic>
    </p:spTree>
    <p:extLst>
      <p:ext uri="{BB962C8B-B14F-4D97-AF65-F5344CB8AC3E}">
        <p14:creationId xmlns:p14="http://schemas.microsoft.com/office/powerpoint/2010/main" val="923266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pPr algn="l"/>
            <a:r>
              <a:rPr lang="en-US" dirty="0">
                <a:solidFill>
                  <a:schemeClr val="bg1"/>
                </a:solidFill>
              </a:rPr>
              <a:t>1</a:t>
            </a:r>
          </a:p>
        </p:txBody>
      </p:sp>
      <p:sp>
        <p:nvSpPr>
          <p:cNvPr id="7" name="Title 6"/>
          <p:cNvSpPr>
            <a:spLocks noGrp="1"/>
          </p:cNvSpPr>
          <p:nvPr>
            <p:ph type="title"/>
          </p:nvPr>
        </p:nvSpPr>
        <p:spPr/>
        <p:txBody>
          <a:bodyPr>
            <a:normAutofit fontScale="90000"/>
          </a:bodyPr>
          <a:lstStyle/>
          <a:p>
            <a:pPr algn="l"/>
            <a:r>
              <a:rPr lang="en-US" dirty="0">
                <a:solidFill>
                  <a:schemeClr val="bg1"/>
                </a:solidFill>
              </a:rPr>
              <a:t>10</a:t>
            </a:r>
          </a:p>
        </p:txBody>
      </p:sp>
      <p:pic>
        <p:nvPicPr>
          <p:cNvPr id="2" name="Picture 1" descr=" A black-and-white photo of Holden Roberto, Jomo Kenyatta, Agostinho Neto, and Jonas Savimbi standing in front of a building.  A black-and-white photo of Eduardo Mondlane and Samora Machel wearing military uniforms, sitting on the ground, and chatting cheerfully with each other.&#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016" y="1362173"/>
            <a:ext cx="11381968" cy="4133654"/>
          </a:xfrm>
          <a:prstGeom prst="rect">
            <a:avLst/>
          </a:prstGeom>
        </p:spPr>
      </p:pic>
    </p:spTree>
    <p:extLst>
      <p:ext uri="{BB962C8B-B14F-4D97-AF65-F5344CB8AC3E}">
        <p14:creationId xmlns:p14="http://schemas.microsoft.com/office/powerpoint/2010/main" val="1142611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pPr algn="l"/>
            <a:r>
              <a:rPr lang="en-US" dirty="0">
                <a:solidFill>
                  <a:schemeClr val="bg1"/>
                </a:solidFill>
              </a:rPr>
              <a:t>1</a:t>
            </a:r>
          </a:p>
        </p:txBody>
      </p:sp>
      <p:sp>
        <p:nvSpPr>
          <p:cNvPr id="7" name="Title 6"/>
          <p:cNvSpPr>
            <a:spLocks noGrp="1"/>
          </p:cNvSpPr>
          <p:nvPr>
            <p:ph type="title"/>
          </p:nvPr>
        </p:nvSpPr>
        <p:spPr/>
        <p:txBody>
          <a:bodyPr>
            <a:normAutofit fontScale="90000"/>
          </a:bodyPr>
          <a:lstStyle/>
          <a:p>
            <a:pPr algn="l"/>
            <a:r>
              <a:rPr lang="en-US" dirty="0">
                <a:solidFill>
                  <a:schemeClr val="bg1"/>
                </a:solidFill>
              </a:rPr>
              <a:t>10</a:t>
            </a:r>
          </a:p>
        </p:txBody>
      </p:sp>
      <p:pic>
        <p:nvPicPr>
          <p:cNvPr id="3" name="Picture 2" descr=" A collection of black-and-white photos depicting the history and struggle to liberate Guinea-Bissau with the words written on the top of the photos “Our history did not begin in chains and it will not end in chains”.&#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2656" y="656333"/>
            <a:ext cx="3946688" cy="5733868"/>
          </a:xfrm>
          <a:prstGeom prst="rect">
            <a:avLst/>
          </a:prstGeom>
        </p:spPr>
      </p:pic>
    </p:spTree>
    <p:extLst>
      <p:ext uri="{BB962C8B-B14F-4D97-AF65-F5344CB8AC3E}">
        <p14:creationId xmlns:p14="http://schemas.microsoft.com/office/powerpoint/2010/main" val="3853927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pPr algn="l"/>
            <a:r>
              <a:rPr lang="en-US" dirty="0">
                <a:solidFill>
                  <a:schemeClr val="bg1"/>
                </a:solidFill>
              </a:rPr>
              <a:t>1</a:t>
            </a:r>
          </a:p>
        </p:txBody>
      </p:sp>
      <p:sp>
        <p:nvSpPr>
          <p:cNvPr id="7" name="Title 6"/>
          <p:cNvSpPr>
            <a:spLocks noGrp="1"/>
          </p:cNvSpPr>
          <p:nvPr>
            <p:ph type="title"/>
          </p:nvPr>
        </p:nvSpPr>
        <p:spPr/>
        <p:txBody>
          <a:bodyPr>
            <a:normAutofit fontScale="90000"/>
          </a:bodyPr>
          <a:lstStyle/>
          <a:p>
            <a:pPr algn="l"/>
            <a:r>
              <a:rPr lang="en-US" dirty="0">
                <a:solidFill>
                  <a:schemeClr val="bg1"/>
                </a:solidFill>
              </a:rPr>
              <a:t>10</a:t>
            </a:r>
          </a:p>
        </p:txBody>
      </p:sp>
      <p:pic>
        <p:nvPicPr>
          <p:cNvPr id="3" name="Picture 2" descr=" A photo of four men sitting on a raft and a man driving the raft across a river.&#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3282" y="758115"/>
            <a:ext cx="7585436" cy="5756716"/>
          </a:xfrm>
          <a:prstGeom prst="rect">
            <a:avLst/>
          </a:prstGeom>
        </p:spPr>
      </p:pic>
    </p:spTree>
    <p:extLst>
      <p:ext uri="{BB962C8B-B14F-4D97-AF65-F5344CB8AC3E}">
        <p14:creationId xmlns:p14="http://schemas.microsoft.com/office/powerpoint/2010/main" val="2720757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A map displays the West African and Trans-Saharan trade routes from 400 to 1700 C E. Futa Toro, Soninke, and Kumbi Saleh were part of Ghana's empire in the 1050s. During the 1350s, Mali's dominion encompassed Jolof, the Gambia River, Bambuk, Futa Jallon, and Mossi. During the 1500s, the Songhai empire spanned the continent from west to east. Almost all of Northern Africa is covered by the trading route. Gold can be found at Bambuk, Niani, Black Volta, near the Gulf of Guinea's coast, and near the Niger River. The Benue River, Bilma, near Walata, and near Tuaregs are all salt-producing regions. Almost all of the major regions toward the west and south are covered by coastal forest. The battle during the year 1325 is marked in Kirina.&#10;" title="MAP 4.1">
            <a:extLst>
              <a:ext uri="{FF2B5EF4-FFF2-40B4-BE49-F238E27FC236}">
                <a16:creationId xmlns="" xmlns:a16="http://schemas.microsoft.com/office/drawing/2014/main" id="{B4856E0A-46F7-47B5-BF15-6A1C34E841A6}"/>
              </a:ext>
            </a:extLst>
          </p:cNvPr>
          <p:cNvSpPr>
            <a:spLocks noGrp="1"/>
          </p:cNvSpPr>
          <p:nvPr>
            <p:ph type="title"/>
          </p:nvPr>
        </p:nvSpPr>
        <p:spPr>
          <a:xfrm>
            <a:off x="0" y="-75"/>
            <a:ext cx="12192000" cy="369332"/>
          </a:xfrm>
        </p:spPr>
        <p:txBody>
          <a:bodyPr/>
          <a:lstStyle/>
          <a:p>
            <a:r>
              <a:rPr lang="en-US" dirty="0"/>
              <a:t>MAP </a:t>
            </a:r>
            <a:r>
              <a:rPr lang="en-US" dirty="0" smtClean="0"/>
              <a:t>22.1</a:t>
            </a:r>
            <a:endParaRPr lang="en-US" dirty="0"/>
          </a:p>
        </p:txBody>
      </p:sp>
      <p:pic>
        <p:nvPicPr>
          <p:cNvPr id="3" name="Picture 2" descr=" A map depicting the countries Spain, Morocco, Algeria, Tunisia, and Libya. Spain is on the top separated from the other countries by the Mediterranean Sea. Morocco is below Spain on the left. Algeria is on the right to Morocco. Tunisia and Libya are on top and below to the right of Algeria. Arrows mark the direction in which the FLN rebellion spread across the countries during the period 1954 to 1956. A blue dash line depicts the Morice Line.&#10;" title="MAP 2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9649" y="699398"/>
            <a:ext cx="8452702" cy="5610034"/>
          </a:xfrm>
          <a:prstGeom prst="rect">
            <a:avLst/>
          </a:prstGeom>
        </p:spPr>
      </p:pic>
    </p:spTree>
    <p:extLst>
      <p:ext uri="{BB962C8B-B14F-4D97-AF65-F5344CB8AC3E}">
        <p14:creationId xmlns:p14="http://schemas.microsoft.com/office/powerpoint/2010/main" val="4051135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pPr algn="l"/>
            <a:r>
              <a:rPr lang="en-US" dirty="0">
                <a:solidFill>
                  <a:schemeClr val="bg1"/>
                </a:solidFill>
              </a:rPr>
              <a:t>1</a:t>
            </a:r>
          </a:p>
        </p:txBody>
      </p:sp>
      <p:sp>
        <p:nvSpPr>
          <p:cNvPr id="7" name="Title 6"/>
          <p:cNvSpPr>
            <a:spLocks noGrp="1"/>
          </p:cNvSpPr>
          <p:nvPr>
            <p:ph type="title"/>
          </p:nvPr>
        </p:nvSpPr>
        <p:spPr/>
        <p:txBody>
          <a:bodyPr>
            <a:normAutofit fontScale="90000"/>
          </a:bodyPr>
          <a:lstStyle/>
          <a:p>
            <a:pPr algn="l"/>
            <a:r>
              <a:rPr lang="en-US" dirty="0">
                <a:solidFill>
                  <a:schemeClr val="bg1"/>
                </a:solidFill>
              </a:rPr>
              <a:t>10</a:t>
            </a:r>
          </a:p>
        </p:txBody>
      </p:sp>
      <p:pic>
        <p:nvPicPr>
          <p:cNvPr id="2" name="Picture 1" descr="A photo of soldiers in uniform holding rifles and standing in a file on a grassland.  A photo of French soldiers holding rifles and standing guard over a group of prisoners who are sitting on the ground. A photo of a large crowd standing behind a barricade made from a pile of bricks and wood and a large banner with the words “Vive Massu”. A photo of rows of women in military uniform standing during a rally.&#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4685" y="637215"/>
            <a:ext cx="7302630" cy="5777994"/>
          </a:xfrm>
          <a:prstGeom prst="rect">
            <a:avLst/>
          </a:prstGeom>
        </p:spPr>
      </p:pic>
    </p:spTree>
    <p:extLst>
      <p:ext uri="{BB962C8B-B14F-4D97-AF65-F5344CB8AC3E}">
        <p14:creationId xmlns:p14="http://schemas.microsoft.com/office/powerpoint/2010/main" val="1534282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A map displays the West African and Trans-Saharan trade routes from 400 to 1700 C E. Futa Toro, Soninke, and Kumbi Saleh were part of Ghana's empire in the 1050s. During the 1350s, Mali's dominion encompassed Jolof, the Gambia River, Bambuk, Futa Jallon, and Mossi. During the 1500s, the Songhai empire spanned the continent from west to east. Almost all of Northern Africa is covered by the trading route. Gold can be found at Bambuk, Niani, Black Volta, near the Gulf of Guinea's coast, and near the Niger River. The Benue River, Bilma, near Walata, and near Tuaregs are all salt-producing regions. Almost all of the major regions toward the west and south are covered by coastal forest. The battle during the year 1325 is marked in Kirina.&#10;" title="MAP 4.1">
            <a:extLst>
              <a:ext uri="{FF2B5EF4-FFF2-40B4-BE49-F238E27FC236}">
                <a16:creationId xmlns="" xmlns:a16="http://schemas.microsoft.com/office/drawing/2014/main" id="{B4856E0A-46F7-47B5-BF15-6A1C34E841A6}"/>
              </a:ext>
            </a:extLst>
          </p:cNvPr>
          <p:cNvSpPr>
            <a:spLocks noGrp="1"/>
          </p:cNvSpPr>
          <p:nvPr>
            <p:ph type="title"/>
          </p:nvPr>
        </p:nvSpPr>
        <p:spPr>
          <a:xfrm>
            <a:off x="0" y="-75"/>
            <a:ext cx="12192000" cy="369332"/>
          </a:xfrm>
        </p:spPr>
        <p:txBody>
          <a:bodyPr/>
          <a:lstStyle/>
          <a:p>
            <a:r>
              <a:rPr lang="en-US" dirty="0"/>
              <a:t>MAP </a:t>
            </a:r>
            <a:r>
              <a:rPr lang="en-US" dirty="0" smtClean="0"/>
              <a:t>22.2</a:t>
            </a:r>
            <a:endParaRPr lang="en-US" dirty="0"/>
          </a:p>
        </p:txBody>
      </p:sp>
      <p:pic>
        <p:nvPicPr>
          <p:cNvPr id="2" name="Picture 1" descr=" A map of Africa in 1959 and its various countries that were occupied as Member States and French Territories. Algeria is marked as French Territory. Mauritania, French Sudan, Niger, Chad, Senegal, Upper Volta, Cote D’Tvoire, Dahomey, Ubangi Shari, Congo, Gabon, French Somaliland, Madagascar, and Mauritius have been marked as Member States.&#10;" title="MAP 2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9023" y="575133"/>
            <a:ext cx="4813954" cy="5933978"/>
          </a:xfrm>
          <a:prstGeom prst="rect">
            <a:avLst/>
          </a:prstGeom>
        </p:spPr>
      </p:pic>
    </p:spTree>
    <p:extLst>
      <p:ext uri="{BB962C8B-B14F-4D97-AF65-F5344CB8AC3E}">
        <p14:creationId xmlns:p14="http://schemas.microsoft.com/office/powerpoint/2010/main" val="1662623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pPr algn="l"/>
            <a:r>
              <a:rPr lang="en-US" dirty="0">
                <a:solidFill>
                  <a:schemeClr val="bg1"/>
                </a:solidFill>
              </a:rPr>
              <a:t>1</a:t>
            </a:r>
          </a:p>
        </p:txBody>
      </p:sp>
      <p:sp>
        <p:nvSpPr>
          <p:cNvPr id="7" name="Title 6"/>
          <p:cNvSpPr>
            <a:spLocks noGrp="1"/>
          </p:cNvSpPr>
          <p:nvPr>
            <p:ph type="title"/>
          </p:nvPr>
        </p:nvSpPr>
        <p:spPr/>
        <p:txBody>
          <a:bodyPr>
            <a:normAutofit fontScale="90000"/>
          </a:bodyPr>
          <a:lstStyle/>
          <a:p>
            <a:pPr algn="l"/>
            <a:r>
              <a:rPr lang="en-US" dirty="0">
                <a:solidFill>
                  <a:schemeClr val="bg1"/>
                </a:solidFill>
              </a:rPr>
              <a:t>10</a:t>
            </a:r>
          </a:p>
        </p:txBody>
      </p:sp>
      <p:pic>
        <p:nvPicPr>
          <p:cNvPr id="3" name="Picture 2" descr=" A black-and-white photo of Felix Houphouët-Boigny and Leopold Senghor sitting on the rear seat of an open car and a huge crowd is standing on the platform on the side of a road.&#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0888" y="683443"/>
            <a:ext cx="7850224" cy="5755064"/>
          </a:xfrm>
          <a:prstGeom prst="rect">
            <a:avLst/>
          </a:prstGeom>
        </p:spPr>
      </p:pic>
    </p:spTree>
    <p:extLst>
      <p:ext uri="{BB962C8B-B14F-4D97-AF65-F5344CB8AC3E}">
        <p14:creationId xmlns:p14="http://schemas.microsoft.com/office/powerpoint/2010/main" val="4228315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pPr algn="l"/>
            <a:r>
              <a:rPr lang="en-US" dirty="0">
                <a:solidFill>
                  <a:schemeClr val="bg1"/>
                </a:solidFill>
              </a:rPr>
              <a:t>1</a:t>
            </a:r>
          </a:p>
        </p:txBody>
      </p:sp>
      <p:sp>
        <p:nvSpPr>
          <p:cNvPr id="7" name="Title 6"/>
          <p:cNvSpPr>
            <a:spLocks noGrp="1"/>
          </p:cNvSpPr>
          <p:nvPr>
            <p:ph type="title"/>
          </p:nvPr>
        </p:nvSpPr>
        <p:spPr/>
        <p:txBody>
          <a:bodyPr>
            <a:normAutofit fontScale="90000"/>
          </a:bodyPr>
          <a:lstStyle/>
          <a:p>
            <a:pPr algn="l"/>
            <a:r>
              <a:rPr lang="en-US" dirty="0">
                <a:solidFill>
                  <a:schemeClr val="bg1"/>
                </a:solidFill>
              </a:rPr>
              <a:t>10</a:t>
            </a:r>
          </a:p>
        </p:txBody>
      </p:sp>
      <p:pic>
        <p:nvPicPr>
          <p:cNvPr id="2" name="Picture 1" descr=" A black-and-white photo of Patrice Lumumba wearing a coat and sitting in front of hoarding with the words “Vive” written on it three times.&#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1377" y="760567"/>
            <a:ext cx="5549246" cy="5563108"/>
          </a:xfrm>
          <a:prstGeom prst="rect">
            <a:avLst/>
          </a:prstGeom>
        </p:spPr>
      </p:pic>
    </p:spTree>
    <p:extLst>
      <p:ext uri="{BB962C8B-B14F-4D97-AF65-F5344CB8AC3E}">
        <p14:creationId xmlns:p14="http://schemas.microsoft.com/office/powerpoint/2010/main" val="1192848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pPr algn="l"/>
            <a:r>
              <a:rPr lang="en-US" dirty="0">
                <a:solidFill>
                  <a:schemeClr val="bg1"/>
                </a:solidFill>
              </a:rPr>
              <a:t>1</a:t>
            </a:r>
          </a:p>
        </p:txBody>
      </p:sp>
      <p:sp>
        <p:nvSpPr>
          <p:cNvPr id="7" name="Title 6"/>
          <p:cNvSpPr>
            <a:spLocks noGrp="1"/>
          </p:cNvSpPr>
          <p:nvPr>
            <p:ph type="title"/>
          </p:nvPr>
        </p:nvSpPr>
        <p:spPr/>
        <p:txBody>
          <a:bodyPr>
            <a:normAutofit fontScale="90000"/>
          </a:bodyPr>
          <a:lstStyle/>
          <a:p>
            <a:pPr algn="l"/>
            <a:r>
              <a:rPr lang="en-US" dirty="0">
                <a:solidFill>
                  <a:schemeClr val="bg1"/>
                </a:solidFill>
              </a:rPr>
              <a:t>10</a:t>
            </a:r>
          </a:p>
        </p:txBody>
      </p:sp>
      <p:pic>
        <p:nvPicPr>
          <p:cNvPr id="3" name="Picture 2" descr=" A photo of Moïse Tshombe, Joseph Kasavubu, and Joseph Mobutu walking down a street and people are walking behind them. The latter two are in military uniform, while the former is wearing a suit.&#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9433" y="763571"/>
            <a:ext cx="8033134" cy="5538248"/>
          </a:xfrm>
          <a:prstGeom prst="rect">
            <a:avLst/>
          </a:prstGeom>
        </p:spPr>
      </p:pic>
    </p:spTree>
    <p:extLst>
      <p:ext uri="{BB962C8B-B14F-4D97-AF65-F5344CB8AC3E}">
        <p14:creationId xmlns:p14="http://schemas.microsoft.com/office/powerpoint/2010/main" val="2948376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pPr algn="l"/>
            <a:r>
              <a:rPr lang="en-US" dirty="0">
                <a:solidFill>
                  <a:schemeClr val="bg1"/>
                </a:solidFill>
              </a:rPr>
              <a:t>1</a:t>
            </a:r>
          </a:p>
        </p:txBody>
      </p:sp>
      <p:sp>
        <p:nvSpPr>
          <p:cNvPr id="7" name="Title 6"/>
          <p:cNvSpPr>
            <a:spLocks noGrp="1"/>
          </p:cNvSpPr>
          <p:nvPr>
            <p:ph type="title"/>
          </p:nvPr>
        </p:nvSpPr>
        <p:spPr/>
        <p:txBody>
          <a:bodyPr>
            <a:normAutofit fontScale="90000"/>
          </a:bodyPr>
          <a:lstStyle/>
          <a:p>
            <a:pPr algn="l"/>
            <a:r>
              <a:rPr lang="en-US" dirty="0">
                <a:solidFill>
                  <a:schemeClr val="bg1"/>
                </a:solidFill>
              </a:rPr>
              <a:t>10</a:t>
            </a:r>
          </a:p>
        </p:txBody>
      </p:sp>
      <p:pic>
        <p:nvPicPr>
          <p:cNvPr id="2" name="Picture 1" descr=" A photo of Grégoire Kayibanda standing before a car and surrounded by three men.&#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6441" y="756587"/>
            <a:ext cx="7139118" cy="5587652"/>
          </a:xfrm>
          <a:prstGeom prst="rect">
            <a:avLst/>
          </a:prstGeom>
        </p:spPr>
      </p:pic>
    </p:spTree>
    <p:extLst>
      <p:ext uri="{BB962C8B-B14F-4D97-AF65-F5344CB8AC3E}">
        <p14:creationId xmlns:p14="http://schemas.microsoft.com/office/powerpoint/2010/main" val="3846749610"/>
      </p:ext>
    </p:extLst>
  </p:cSld>
  <p:clrMapOvr>
    <a:masterClrMapping/>
  </p:clrMapOvr>
</p:sld>
</file>

<file path=ppt/theme/theme1.xml><?xml version="1.0" encoding="utf-8"?>
<a:theme xmlns:a="http://schemas.openxmlformats.org/drawingml/2006/main" name="Text Content Templa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UP US HE Widescreen Template 3.0 (TH).pptx" id="{F2E09951-9F62-46AC-ADB5-6800DB9C73A8}" vid="{7309D0D7-CE15-4349-8FBC-20083FC55B9B}"/>
    </a:ext>
  </a:extLst>
</a:theme>
</file>

<file path=ppt/theme/theme2.xml><?xml version="1.0" encoding="utf-8"?>
<a:theme xmlns:a="http://schemas.openxmlformats.org/drawingml/2006/main" name="Figure-Only Templa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UP US HE Widescreen Template 3.0 (TH).pptx" id="{F2E09951-9F62-46AC-ADB5-6800DB9C73A8}" vid="{B3C02E53-441A-4B4C-8A79-43D4B20A18F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034735E286A8A478CDABE780C9EC78F" ma:contentTypeVersion="13" ma:contentTypeDescription="Create a new document." ma:contentTypeScope="" ma:versionID="9b8825675e62d57985c81b74d5b14a7f">
  <xsd:schema xmlns:xsd="http://www.w3.org/2001/XMLSchema" xmlns:xs="http://www.w3.org/2001/XMLSchema" xmlns:p="http://schemas.microsoft.com/office/2006/metadata/properties" xmlns:ns3="fd39d560-5c7d-4158-98a0-f420f8fdebce" xmlns:ns4="a6c716b4-9090-4de7-aadc-2aa5f812ad24" targetNamespace="http://schemas.microsoft.com/office/2006/metadata/properties" ma:root="true" ma:fieldsID="bdbc9fd47a72f6438c4442bb9222e145" ns3:_="" ns4:_="">
    <xsd:import namespace="fd39d560-5c7d-4158-98a0-f420f8fdebce"/>
    <xsd:import namespace="a6c716b4-9090-4de7-aadc-2aa5f812ad2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39d560-5c7d-4158-98a0-f420f8fdeb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c716b4-9090-4de7-aadc-2aa5f812ad2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57C1AB-C2BF-4446-AECB-681D5785527F}">
  <ds:schemaRefs>
    <ds:schemaRef ds:uri="http://schemas.microsoft.com/sharepoint/v3/contenttype/forms"/>
  </ds:schemaRefs>
</ds:datastoreItem>
</file>

<file path=customXml/itemProps2.xml><?xml version="1.0" encoding="utf-8"?>
<ds:datastoreItem xmlns:ds="http://schemas.openxmlformats.org/officeDocument/2006/customXml" ds:itemID="{2856919D-3723-464B-9967-427A087CBD61}">
  <ds:schemaRefs>
    <ds:schemaRef ds:uri="fd39d560-5c7d-4158-98a0-f420f8fdebce"/>
    <ds:schemaRef ds:uri="http://purl.org/dc/terms/"/>
    <ds:schemaRef ds:uri="http://www.w3.org/XML/1998/namespace"/>
    <ds:schemaRef ds:uri="a6c716b4-9090-4de7-aadc-2aa5f812ad24"/>
    <ds:schemaRef ds:uri="http://schemas.microsoft.com/office/2006/documentManagement/types"/>
    <ds:schemaRef ds:uri="http://purl.org/dc/elements/1.1/"/>
    <ds:schemaRef ds:uri="http://purl.org/dc/dcmityp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7E307B2A-FA70-43CE-A010-B3D8154DEA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39d560-5c7d-4158-98a0-f420f8fdebce"/>
    <ds:schemaRef ds:uri="a6c716b4-9090-4de7-aadc-2aa5f812ad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OUP US HE Widescreen Template 3.0 (TH)</Template>
  <TotalTime>1775</TotalTime>
  <Words>33</Words>
  <Application>Microsoft Office PowerPoint</Application>
  <PresentationFormat>Widescreen</PresentationFormat>
  <Paragraphs>23</Paragraphs>
  <Slides>12</Slides>
  <Notes>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12</vt:i4>
      </vt:variant>
    </vt:vector>
  </HeadingPairs>
  <TitlesOfParts>
    <vt:vector size="17" baseType="lpstr">
      <vt:lpstr>ＭＳ Ｐゴシック</vt:lpstr>
      <vt:lpstr>Arial</vt:lpstr>
      <vt:lpstr>Calibri</vt:lpstr>
      <vt:lpstr>Text Content Templates</vt:lpstr>
      <vt:lpstr>Figure-Only Templates</vt:lpstr>
      <vt:lpstr>A History of Africa</vt:lpstr>
      <vt:lpstr>10</vt:lpstr>
      <vt:lpstr>MAP 22.1</vt:lpstr>
      <vt:lpstr>10</vt:lpstr>
      <vt:lpstr>MAP 22.2</vt:lpstr>
      <vt:lpstr>10</vt:lpstr>
      <vt:lpstr>10</vt:lpstr>
      <vt:lpstr>10</vt:lpstr>
      <vt:lpstr>10</vt:lpstr>
      <vt:lpstr>10</vt:lpstr>
      <vt:lpstr>10</vt:lpstr>
      <vt:lpstr>10</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Interplay: The Process of Interpersonal Communication</dc:title>
  <dc:creator>Madhan</dc:creator>
  <cp:lastModifiedBy>T, Senthilkumaran</cp:lastModifiedBy>
  <cp:revision>83</cp:revision>
  <dcterms:created xsi:type="dcterms:W3CDTF">2021-08-06T07:29:57Z</dcterms:created>
  <dcterms:modified xsi:type="dcterms:W3CDTF">2021-11-09T14:38:24Z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9f61502-7731-4690-a118-333634878cc9_Enabled">
    <vt:lpwstr>true</vt:lpwstr>
  </property>
  <property fmtid="{D5CDD505-2E9C-101B-9397-08002B2CF9AE}" pid="3" name="MSIP_Label_89f61502-7731-4690-a118-333634878cc9_SetDate">
    <vt:lpwstr>2020-04-27T21:10:48Z</vt:lpwstr>
  </property>
  <property fmtid="{D5CDD505-2E9C-101B-9397-08002B2CF9AE}" pid="4" name="MSIP_Label_89f61502-7731-4690-a118-333634878cc9_Method">
    <vt:lpwstr>Standard</vt:lpwstr>
  </property>
  <property fmtid="{D5CDD505-2E9C-101B-9397-08002B2CF9AE}" pid="5" name="MSIP_Label_89f61502-7731-4690-a118-333634878cc9_Name">
    <vt:lpwstr>Internal</vt:lpwstr>
  </property>
  <property fmtid="{D5CDD505-2E9C-101B-9397-08002B2CF9AE}" pid="6" name="MSIP_Label_89f61502-7731-4690-a118-333634878cc9_SiteId">
    <vt:lpwstr>91761b62-4c45-43f5-9f0e-be8ad9b551ff</vt:lpwstr>
  </property>
  <property fmtid="{D5CDD505-2E9C-101B-9397-08002B2CF9AE}" pid="7" name="MSIP_Label_89f61502-7731-4690-a118-333634878cc9_ActionId">
    <vt:lpwstr>69912cf1-8f32-4f1f-9ade-00009ae8a75a</vt:lpwstr>
  </property>
  <property fmtid="{D5CDD505-2E9C-101B-9397-08002B2CF9AE}" pid="8" name="MSIP_Label_89f61502-7731-4690-a118-333634878cc9_ContentBits">
    <vt:lpwstr>0</vt:lpwstr>
  </property>
  <property fmtid="{D5CDD505-2E9C-101B-9397-08002B2CF9AE}" pid="9" name="ContentTypeId">
    <vt:lpwstr>0x0101006034735E286A8A478CDABE780C9EC78F</vt:lpwstr>
  </property>
</Properties>
</file>