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7.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8.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9.xml" ContentType="application/vnd.openxmlformats-officedocument.presentationml.slide+xml"/>
  <Override PartName="/ppt/slides/slide21.xml" ContentType="application/vnd.openxmlformats-officedocument.presentationml.slide+xml"/>
  <Override PartName="/ppt/slides/slide16.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Layouts/slideLayout11.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6.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5"/>
  </p:notesMasterIdLst>
  <p:sldIdLst>
    <p:sldId id="439" r:id="rId2"/>
    <p:sldId id="412" r:id="rId3"/>
    <p:sldId id="413" r:id="rId4"/>
    <p:sldId id="414" r:id="rId5"/>
    <p:sldId id="415" r:id="rId6"/>
    <p:sldId id="416" r:id="rId7"/>
    <p:sldId id="417" r:id="rId8"/>
    <p:sldId id="418" r:id="rId9"/>
    <p:sldId id="419" r:id="rId10"/>
    <p:sldId id="420" r:id="rId11"/>
    <p:sldId id="421" r:id="rId12"/>
    <p:sldId id="424" r:id="rId13"/>
    <p:sldId id="425" r:id="rId14"/>
    <p:sldId id="426" r:id="rId15"/>
    <p:sldId id="427" r:id="rId16"/>
    <p:sldId id="428" r:id="rId17"/>
    <p:sldId id="429" r:id="rId18"/>
    <p:sldId id="432" r:id="rId19"/>
    <p:sldId id="433" r:id="rId20"/>
    <p:sldId id="435" r:id="rId21"/>
    <p:sldId id="436" r:id="rId22"/>
    <p:sldId id="438" r:id="rId23"/>
    <p:sldId id="284" r:id="rId24"/>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969696"/>
    <a:srgbClr val="3366FF"/>
    <a:srgbClr val="FFFF00"/>
    <a:srgbClr val="00FF00"/>
    <a:srgbClr val="FF0000"/>
    <a:srgbClr val="66FFFF"/>
    <a:srgbClr val="000099"/>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812" autoAdjust="0"/>
    <p:restoredTop sz="99369" autoAdjust="0"/>
  </p:normalViewPr>
  <p:slideViewPr>
    <p:cSldViewPr snapToGrid="0" showGuides="1">
      <p:cViewPr>
        <p:scale>
          <a:sx n="100" d="100"/>
          <a:sy n="100" d="100"/>
        </p:scale>
        <p:origin x="-2250" y="-444"/>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notesViewPr>
    <p:cSldViewPr snapToGrid="0" showGuides="1">
      <p:cViewPr varScale="1">
        <p:scale>
          <a:sx n="29" d="100"/>
          <a:sy n="29" d="100"/>
        </p:scale>
        <p:origin x="-1181"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openxmlformats.org/officeDocument/2006/relationships/customXml" Target="../customXml/item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8" Type="http://schemas.openxmlformats.org/officeDocument/2006/relationships/image" Target="../media/image12.wmf"/><Relationship Id="rId13" Type="http://schemas.openxmlformats.org/officeDocument/2006/relationships/image" Target="../media/image4.wmf"/><Relationship Id="rId3" Type="http://schemas.openxmlformats.org/officeDocument/2006/relationships/image" Target="../media/image7.wmf"/><Relationship Id="rId7" Type="http://schemas.openxmlformats.org/officeDocument/2006/relationships/image" Target="../media/image11.wmf"/><Relationship Id="rId12" Type="http://schemas.openxmlformats.org/officeDocument/2006/relationships/image" Target="../media/image16.wmf"/><Relationship Id="rId2" Type="http://schemas.openxmlformats.org/officeDocument/2006/relationships/image" Target="../media/image6.wmf"/><Relationship Id="rId1" Type="http://schemas.openxmlformats.org/officeDocument/2006/relationships/image" Target="../media/image5.wmf"/><Relationship Id="rId6" Type="http://schemas.openxmlformats.org/officeDocument/2006/relationships/image" Target="../media/image10.wmf"/><Relationship Id="rId11" Type="http://schemas.openxmlformats.org/officeDocument/2006/relationships/image" Target="../media/image15.wmf"/><Relationship Id="rId5" Type="http://schemas.openxmlformats.org/officeDocument/2006/relationships/image" Target="../media/image9.wmf"/><Relationship Id="rId10" Type="http://schemas.openxmlformats.org/officeDocument/2006/relationships/image" Target="../media/image14.wmf"/><Relationship Id="rId4" Type="http://schemas.openxmlformats.org/officeDocument/2006/relationships/image" Target="../media/image8.wmf"/><Relationship Id="rId9" Type="http://schemas.openxmlformats.org/officeDocument/2006/relationships/image" Target="../media/image13.wmf"/></Relationships>
</file>

<file path=ppt/drawings/_rels/vmlDrawing11.v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image" Target="../media/image6.wmf"/><Relationship Id="rId7" Type="http://schemas.openxmlformats.org/officeDocument/2006/relationships/image" Target="../media/image14.wmf"/><Relationship Id="rId2" Type="http://schemas.openxmlformats.org/officeDocument/2006/relationships/image" Target="../media/image5.wmf"/><Relationship Id="rId1" Type="http://schemas.openxmlformats.org/officeDocument/2006/relationships/image" Target="../media/image17.wmf"/><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6.wmf"/><Relationship Id="rId7" Type="http://schemas.openxmlformats.org/officeDocument/2006/relationships/image" Target="../media/image4.wmf"/><Relationship Id="rId2" Type="http://schemas.openxmlformats.org/officeDocument/2006/relationships/image" Target="../media/image19.wmf"/><Relationship Id="rId1" Type="http://schemas.openxmlformats.org/officeDocument/2006/relationships/image" Target="../media/image18.wmf"/><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5.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5.wmf"/><Relationship Id="rId7" Type="http://schemas.openxmlformats.org/officeDocument/2006/relationships/image" Target="../media/image4.wmf"/><Relationship Id="rId2" Type="http://schemas.openxmlformats.org/officeDocument/2006/relationships/image" Target="../media/image11.wmf"/><Relationship Id="rId1" Type="http://schemas.openxmlformats.org/officeDocument/2006/relationships/image" Target="../media/image20.wmf"/><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6.wmf"/></Relationships>
</file>

<file path=ppt/drawings/_rels/vmlDrawing14.vml.rels><?xml version="1.0" encoding="UTF-8" standalone="yes"?>
<Relationships xmlns="http://schemas.openxmlformats.org/package/2006/relationships"><Relationship Id="rId8" Type="http://schemas.openxmlformats.org/officeDocument/2006/relationships/image" Target="../media/image22.wmf"/><Relationship Id="rId3" Type="http://schemas.openxmlformats.org/officeDocument/2006/relationships/image" Target="../media/image5.wmf"/><Relationship Id="rId7" Type="http://schemas.openxmlformats.org/officeDocument/2006/relationships/image" Target="../media/image9.wmf"/><Relationship Id="rId2" Type="http://schemas.openxmlformats.org/officeDocument/2006/relationships/image" Target="../media/image14.wmf"/><Relationship Id="rId1" Type="http://schemas.openxmlformats.org/officeDocument/2006/relationships/image" Target="../media/image21.wmf"/><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6.wmf"/><Relationship Id="rId9" Type="http://schemas.openxmlformats.org/officeDocument/2006/relationships/image" Target="../media/image4.wmf"/></Relationships>
</file>

<file path=ppt/drawings/_rels/vmlDrawing15.v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image" Target="../media/image5.wmf"/><Relationship Id="rId7" Type="http://schemas.openxmlformats.org/officeDocument/2006/relationships/image" Target="../media/image24.wmf"/><Relationship Id="rId2" Type="http://schemas.openxmlformats.org/officeDocument/2006/relationships/image" Target="../media/image14.wmf"/><Relationship Id="rId1" Type="http://schemas.openxmlformats.org/officeDocument/2006/relationships/image" Target="../media/image23.wmf"/><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6.wmf"/></Relationships>
</file>

<file path=ppt/drawings/_rels/vmlDrawing16.vml.rels><?xml version="1.0" encoding="UTF-8" standalone="yes"?>
<Relationships xmlns="http://schemas.openxmlformats.org/package/2006/relationships"><Relationship Id="rId8" Type="http://schemas.openxmlformats.org/officeDocument/2006/relationships/image" Target="../media/image23.wmf"/><Relationship Id="rId3" Type="http://schemas.openxmlformats.org/officeDocument/2006/relationships/image" Target="../media/image6.wmf"/><Relationship Id="rId7" Type="http://schemas.openxmlformats.org/officeDocument/2006/relationships/image" Target="../media/image4.wmf"/><Relationship Id="rId2" Type="http://schemas.openxmlformats.org/officeDocument/2006/relationships/image" Target="../media/image5.wmf"/><Relationship Id="rId1" Type="http://schemas.openxmlformats.org/officeDocument/2006/relationships/image" Target="../media/image14.wmf"/><Relationship Id="rId6" Type="http://schemas.openxmlformats.org/officeDocument/2006/relationships/image" Target="../media/image24.wmf"/><Relationship Id="rId5" Type="http://schemas.openxmlformats.org/officeDocument/2006/relationships/image" Target="../media/image8.wmf"/><Relationship Id="rId4" Type="http://schemas.openxmlformats.org/officeDocument/2006/relationships/image" Target="../media/image7.wmf"/></Relationships>
</file>

<file path=ppt/drawings/_rels/vmlDrawing17.v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image" Target="../media/image7.wmf"/><Relationship Id="rId7" Type="http://schemas.openxmlformats.org/officeDocument/2006/relationships/image" Target="../media/image11.wmf"/><Relationship Id="rId12" Type="http://schemas.openxmlformats.org/officeDocument/2006/relationships/image" Target="../media/image4.wmf"/><Relationship Id="rId2" Type="http://schemas.openxmlformats.org/officeDocument/2006/relationships/image" Target="../media/image6.wmf"/><Relationship Id="rId1" Type="http://schemas.openxmlformats.org/officeDocument/2006/relationships/image" Target="../media/image5.wmf"/><Relationship Id="rId6" Type="http://schemas.openxmlformats.org/officeDocument/2006/relationships/image" Target="../media/image10.wmf"/><Relationship Id="rId11" Type="http://schemas.openxmlformats.org/officeDocument/2006/relationships/image" Target="../media/image15.wmf"/><Relationship Id="rId5" Type="http://schemas.openxmlformats.org/officeDocument/2006/relationships/image" Target="../media/image9.wmf"/><Relationship Id="rId10" Type="http://schemas.openxmlformats.org/officeDocument/2006/relationships/image" Target="../media/image14.wmf"/><Relationship Id="rId4" Type="http://schemas.openxmlformats.org/officeDocument/2006/relationships/image" Target="../media/image8.wmf"/><Relationship Id="rId9" Type="http://schemas.openxmlformats.org/officeDocument/2006/relationships/image" Target="../media/image13.wmf"/></Relationships>
</file>

<file path=ppt/drawings/_rels/vmlDrawing18.v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image" Target="../media/image7.wmf"/><Relationship Id="rId7" Type="http://schemas.openxmlformats.org/officeDocument/2006/relationships/image" Target="../media/image11.wmf"/><Relationship Id="rId12" Type="http://schemas.openxmlformats.org/officeDocument/2006/relationships/image" Target="../media/image4.wmf"/><Relationship Id="rId2" Type="http://schemas.openxmlformats.org/officeDocument/2006/relationships/image" Target="../media/image6.wmf"/><Relationship Id="rId1" Type="http://schemas.openxmlformats.org/officeDocument/2006/relationships/image" Target="../media/image5.wmf"/><Relationship Id="rId6" Type="http://schemas.openxmlformats.org/officeDocument/2006/relationships/image" Target="../media/image10.wmf"/><Relationship Id="rId11" Type="http://schemas.openxmlformats.org/officeDocument/2006/relationships/image" Target="../media/image15.wmf"/><Relationship Id="rId5" Type="http://schemas.openxmlformats.org/officeDocument/2006/relationships/image" Target="../media/image9.wmf"/><Relationship Id="rId10" Type="http://schemas.openxmlformats.org/officeDocument/2006/relationships/image" Target="../media/image14.wmf"/><Relationship Id="rId4" Type="http://schemas.openxmlformats.org/officeDocument/2006/relationships/image" Target="../media/image8.wmf"/><Relationship Id="rId9" Type="http://schemas.openxmlformats.org/officeDocument/2006/relationships/image" Target="../media/image13.wmf"/></Relationships>
</file>

<file path=ppt/drawings/_rels/vmlDrawing19.v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image" Target="../media/image7.wmf"/><Relationship Id="rId7" Type="http://schemas.openxmlformats.org/officeDocument/2006/relationships/image" Target="../media/image11.wmf"/><Relationship Id="rId12" Type="http://schemas.openxmlformats.org/officeDocument/2006/relationships/image" Target="../media/image4.wmf"/><Relationship Id="rId2" Type="http://schemas.openxmlformats.org/officeDocument/2006/relationships/image" Target="../media/image6.wmf"/><Relationship Id="rId1" Type="http://schemas.openxmlformats.org/officeDocument/2006/relationships/image" Target="../media/image5.wmf"/><Relationship Id="rId6" Type="http://schemas.openxmlformats.org/officeDocument/2006/relationships/image" Target="../media/image10.wmf"/><Relationship Id="rId11" Type="http://schemas.openxmlformats.org/officeDocument/2006/relationships/image" Target="../media/image15.wmf"/><Relationship Id="rId5" Type="http://schemas.openxmlformats.org/officeDocument/2006/relationships/image" Target="../media/image9.wmf"/><Relationship Id="rId10" Type="http://schemas.openxmlformats.org/officeDocument/2006/relationships/image" Target="../media/image14.wmf"/><Relationship Id="rId4" Type="http://schemas.openxmlformats.org/officeDocument/2006/relationships/image" Target="../media/image8.wmf"/><Relationship Id="rId9" Type="http://schemas.openxmlformats.org/officeDocument/2006/relationships/image" Target="../media/image1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0.v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image" Target="../media/image7.wmf"/><Relationship Id="rId7" Type="http://schemas.openxmlformats.org/officeDocument/2006/relationships/image" Target="../media/image11.wmf"/><Relationship Id="rId12" Type="http://schemas.openxmlformats.org/officeDocument/2006/relationships/image" Target="../media/image4.wmf"/><Relationship Id="rId2" Type="http://schemas.openxmlformats.org/officeDocument/2006/relationships/image" Target="../media/image6.wmf"/><Relationship Id="rId1" Type="http://schemas.openxmlformats.org/officeDocument/2006/relationships/image" Target="../media/image5.wmf"/><Relationship Id="rId6" Type="http://schemas.openxmlformats.org/officeDocument/2006/relationships/image" Target="../media/image10.wmf"/><Relationship Id="rId11" Type="http://schemas.openxmlformats.org/officeDocument/2006/relationships/image" Target="../media/image15.wmf"/><Relationship Id="rId5" Type="http://schemas.openxmlformats.org/officeDocument/2006/relationships/image" Target="../media/image9.wmf"/><Relationship Id="rId10" Type="http://schemas.openxmlformats.org/officeDocument/2006/relationships/image" Target="../media/image14.wmf"/><Relationship Id="rId4" Type="http://schemas.openxmlformats.org/officeDocument/2006/relationships/image" Target="../media/image8.wmf"/><Relationship Id="rId9" Type="http://schemas.openxmlformats.org/officeDocument/2006/relationships/image" Target="../media/image13.wmf"/></Relationships>
</file>

<file path=ppt/drawings/_rels/vmlDrawing21.v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image" Target="../media/image7.wmf"/><Relationship Id="rId7" Type="http://schemas.openxmlformats.org/officeDocument/2006/relationships/image" Target="../media/image11.wmf"/><Relationship Id="rId12" Type="http://schemas.openxmlformats.org/officeDocument/2006/relationships/image" Target="../media/image4.wmf"/><Relationship Id="rId2" Type="http://schemas.openxmlformats.org/officeDocument/2006/relationships/image" Target="../media/image6.wmf"/><Relationship Id="rId1" Type="http://schemas.openxmlformats.org/officeDocument/2006/relationships/image" Target="../media/image5.wmf"/><Relationship Id="rId6" Type="http://schemas.openxmlformats.org/officeDocument/2006/relationships/image" Target="../media/image10.wmf"/><Relationship Id="rId11" Type="http://schemas.openxmlformats.org/officeDocument/2006/relationships/image" Target="../media/image15.wmf"/><Relationship Id="rId5" Type="http://schemas.openxmlformats.org/officeDocument/2006/relationships/image" Target="../media/image9.wmf"/><Relationship Id="rId10" Type="http://schemas.openxmlformats.org/officeDocument/2006/relationships/image" Target="../media/image14.wmf"/><Relationship Id="rId4" Type="http://schemas.openxmlformats.org/officeDocument/2006/relationships/image" Target="../media/image8.wmf"/><Relationship Id="rId9" Type="http://schemas.openxmlformats.org/officeDocument/2006/relationships/image" Target="../media/image1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wmf"/><Relationship Id="rId5" Type="http://schemas.openxmlformats.org/officeDocument/2006/relationships/image" Target="../media/image4.wmf"/><Relationship Id="rId4" Type="http://schemas.openxmlformats.org/officeDocument/2006/relationships/image" Target="../media/image8.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wmf"/><Relationship Id="rId5" Type="http://schemas.openxmlformats.org/officeDocument/2006/relationships/image" Target="../media/image4.wmf"/><Relationship Id="rId4" Type="http://schemas.openxmlformats.org/officeDocument/2006/relationships/image" Target="../media/image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GB"/>
          </a:p>
        </p:txBody>
      </p:sp>
      <p:sp>
        <p:nvSpPr>
          <p:cNvPr id="9523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GB"/>
          </a:p>
        </p:txBody>
      </p:sp>
      <p:sp>
        <p:nvSpPr>
          <p:cNvPr id="952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95237"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9523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GB"/>
          </a:p>
        </p:txBody>
      </p:sp>
      <p:sp>
        <p:nvSpPr>
          <p:cNvPr id="9523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50F2B83D-AECC-457A-85E8-DCA5DECD44ED}" type="slidenum">
              <a:rPr lang="en-GB"/>
              <a:pPr/>
              <a:t>‹#›</a:t>
            </a:fld>
            <a:endParaRPr lang="en-GB"/>
          </a:p>
        </p:txBody>
      </p:sp>
    </p:spTree>
    <p:extLst>
      <p:ext uri="{BB962C8B-B14F-4D97-AF65-F5344CB8AC3E}">
        <p14:creationId xmlns:p14="http://schemas.microsoft.com/office/powerpoint/2010/main" val="332158096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6A34ED0-8526-4123-8558-E825375E0EB0}" type="slidenum">
              <a:rPr lang="en-US"/>
              <a:pPr/>
              <a:t>‹#›</a:t>
            </a:fld>
            <a:endParaRPr lang="en-US"/>
          </a:p>
        </p:txBody>
      </p:sp>
    </p:spTree>
    <p:extLst>
      <p:ext uri="{BB962C8B-B14F-4D97-AF65-F5344CB8AC3E}">
        <p14:creationId xmlns:p14="http://schemas.microsoft.com/office/powerpoint/2010/main" val="16436471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21C0E06-84A8-4649-B56F-A923DA30DDBA}" type="slidenum">
              <a:rPr lang="en-US"/>
              <a:pPr/>
              <a:t>‹#›</a:t>
            </a:fld>
            <a:endParaRPr lang="en-US"/>
          </a:p>
        </p:txBody>
      </p:sp>
    </p:spTree>
    <p:extLst>
      <p:ext uri="{BB962C8B-B14F-4D97-AF65-F5344CB8AC3E}">
        <p14:creationId xmlns:p14="http://schemas.microsoft.com/office/powerpoint/2010/main" val="798838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73B0CF1-CD9A-48ED-AA48-A4883F784CC0}" type="slidenum">
              <a:rPr lang="en-US"/>
              <a:pPr/>
              <a:t>‹#›</a:t>
            </a:fld>
            <a:endParaRPr lang="en-US"/>
          </a:p>
        </p:txBody>
      </p:sp>
    </p:spTree>
    <p:extLst>
      <p:ext uri="{BB962C8B-B14F-4D97-AF65-F5344CB8AC3E}">
        <p14:creationId xmlns:p14="http://schemas.microsoft.com/office/powerpoint/2010/main" val="12574167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055E831-602B-488E-B9A6-A8897B2DF8D0}" type="slidenum">
              <a:rPr lang="en-US"/>
              <a:pPr/>
              <a:t>‹#›</a:t>
            </a:fld>
            <a:endParaRPr lang="en-US"/>
          </a:p>
        </p:txBody>
      </p:sp>
    </p:spTree>
    <p:extLst>
      <p:ext uri="{BB962C8B-B14F-4D97-AF65-F5344CB8AC3E}">
        <p14:creationId xmlns:p14="http://schemas.microsoft.com/office/powerpoint/2010/main" val="7715341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EC03AC2-5994-43F5-AC81-10D70566773E}" type="slidenum">
              <a:rPr lang="en-US"/>
              <a:pPr/>
              <a:t>‹#›</a:t>
            </a:fld>
            <a:endParaRPr lang="en-US"/>
          </a:p>
        </p:txBody>
      </p:sp>
    </p:spTree>
    <p:extLst>
      <p:ext uri="{BB962C8B-B14F-4D97-AF65-F5344CB8AC3E}">
        <p14:creationId xmlns:p14="http://schemas.microsoft.com/office/powerpoint/2010/main" val="7816825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5EB9C18E-B41C-4672-BC75-14EFF99005DB}" type="slidenum">
              <a:rPr lang="en-US"/>
              <a:pPr/>
              <a:t>‹#›</a:t>
            </a:fld>
            <a:endParaRPr lang="en-US"/>
          </a:p>
        </p:txBody>
      </p:sp>
    </p:spTree>
    <p:extLst>
      <p:ext uri="{BB962C8B-B14F-4D97-AF65-F5344CB8AC3E}">
        <p14:creationId xmlns:p14="http://schemas.microsoft.com/office/powerpoint/2010/main" val="15389663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3349D20D-A1F1-4B31-8DD3-837CEF25C05B}" type="slidenum">
              <a:rPr lang="en-US"/>
              <a:pPr/>
              <a:t>‹#›</a:t>
            </a:fld>
            <a:endParaRPr lang="en-US"/>
          </a:p>
        </p:txBody>
      </p:sp>
    </p:spTree>
    <p:extLst>
      <p:ext uri="{BB962C8B-B14F-4D97-AF65-F5344CB8AC3E}">
        <p14:creationId xmlns:p14="http://schemas.microsoft.com/office/powerpoint/2010/main" val="34290635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E43B44FE-9CCF-42FE-B78C-37F2BF4F8EBC}" type="slidenum">
              <a:rPr lang="en-US"/>
              <a:pPr/>
              <a:t>‹#›</a:t>
            </a:fld>
            <a:endParaRPr lang="en-US"/>
          </a:p>
        </p:txBody>
      </p:sp>
    </p:spTree>
    <p:extLst>
      <p:ext uri="{BB962C8B-B14F-4D97-AF65-F5344CB8AC3E}">
        <p14:creationId xmlns:p14="http://schemas.microsoft.com/office/powerpoint/2010/main" val="34378346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65688102-A033-440A-80FC-8BA3A341F19C}" type="slidenum">
              <a:rPr lang="en-US"/>
              <a:pPr/>
              <a:t>‹#›</a:t>
            </a:fld>
            <a:endParaRPr lang="en-US"/>
          </a:p>
        </p:txBody>
      </p:sp>
    </p:spTree>
    <p:extLst>
      <p:ext uri="{BB962C8B-B14F-4D97-AF65-F5344CB8AC3E}">
        <p14:creationId xmlns:p14="http://schemas.microsoft.com/office/powerpoint/2010/main" val="42949070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FB3166C-224B-46ED-83FB-5225D67781E0}" type="slidenum">
              <a:rPr lang="en-US"/>
              <a:pPr/>
              <a:t>‹#›</a:t>
            </a:fld>
            <a:endParaRPr lang="en-US"/>
          </a:p>
        </p:txBody>
      </p:sp>
    </p:spTree>
    <p:extLst>
      <p:ext uri="{BB962C8B-B14F-4D97-AF65-F5344CB8AC3E}">
        <p14:creationId xmlns:p14="http://schemas.microsoft.com/office/powerpoint/2010/main" val="2304797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C58EC9E0-03FE-4A2B-9E1B-6E43057B7D25}" type="slidenum">
              <a:rPr lang="en-US"/>
              <a:pPr/>
              <a:t>‹#›</a:t>
            </a:fld>
            <a:endParaRPr lang="en-US"/>
          </a:p>
        </p:txBody>
      </p:sp>
    </p:spTree>
    <p:extLst>
      <p:ext uri="{BB962C8B-B14F-4D97-AF65-F5344CB8AC3E}">
        <p14:creationId xmlns:p14="http://schemas.microsoft.com/office/powerpoint/2010/main" val="37133707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6AE0779A-1B94-4ADD-90D5-91726B959B75}"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oleObject" Target="../embeddings/oleObject13.bin"/><Relationship Id="rId7" Type="http://schemas.openxmlformats.org/officeDocument/2006/relationships/oleObject" Target="../embeddings/oleObject15.bin"/><Relationship Id="rId12" Type="http://schemas.openxmlformats.org/officeDocument/2006/relationships/image" Target="../media/image4.wmf"/><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6.wmf"/><Relationship Id="rId11" Type="http://schemas.openxmlformats.org/officeDocument/2006/relationships/oleObject" Target="../embeddings/oleObject17.bin"/><Relationship Id="rId5" Type="http://schemas.openxmlformats.org/officeDocument/2006/relationships/oleObject" Target="../embeddings/oleObject14.bin"/><Relationship Id="rId10" Type="http://schemas.openxmlformats.org/officeDocument/2006/relationships/image" Target="../media/image8.wmf"/><Relationship Id="rId4" Type="http://schemas.openxmlformats.org/officeDocument/2006/relationships/image" Target="../media/image5.wmf"/><Relationship Id="rId9" Type="http://schemas.openxmlformats.org/officeDocument/2006/relationships/oleObject" Target="../embeddings/oleObject16.bin"/></Relationships>
</file>

<file path=ppt/slides/_rels/slide11.xml.rels><?xml version="1.0" encoding="UTF-8" standalone="yes"?>
<Relationships xmlns="http://schemas.openxmlformats.org/package/2006/relationships"><Relationship Id="rId8" Type="http://schemas.openxmlformats.org/officeDocument/2006/relationships/image" Target="../media/image7.wmf"/><Relationship Id="rId13" Type="http://schemas.openxmlformats.org/officeDocument/2006/relationships/oleObject" Target="../embeddings/oleObject23.bin"/><Relationship Id="rId18" Type="http://schemas.openxmlformats.org/officeDocument/2006/relationships/oleObject" Target="../embeddings/oleObject27.bin"/><Relationship Id="rId26" Type="http://schemas.openxmlformats.org/officeDocument/2006/relationships/oleObject" Target="../embeddings/oleObject32.bin"/><Relationship Id="rId3" Type="http://schemas.openxmlformats.org/officeDocument/2006/relationships/oleObject" Target="../embeddings/oleObject18.bin"/><Relationship Id="rId21" Type="http://schemas.openxmlformats.org/officeDocument/2006/relationships/oleObject" Target="../embeddings/oleObject29.bin"/><Relationship Id="rId34" Type="http://schemas.openxmlformats.org/officeDocument/2006/relationships/oleObject" Target="../embeddings/oleObject37.bin"/><Relationship Id="rId7" Type="http://schemas.openxmlformats.org/officeDocument/2006/relationships/oleObject" Target="../embeddings/oleObject20.bin"/><Relationship Id="rId12" Type="http://schemas.openxmlformats.org/officeDocument/2006/relationships/image" Target="../media/image9.wmf"/><Relationship Id="rId17" Type="http://schemas.openxmlformats.org/officeDocument/2006/relationships/oleObject" Target="../embeddings/oleObject26.bin"/><Relationship Id="rId25" Type="http://schemas.openxmlformats.org/officeDocument/2006/relationships/image" Target="../media/image13.wmf"/><Relationship Id="rId33" Type="http://schemas.openxmlformats.org/officeDocument/2006/relationships/oleObject" Target="../embeddings/oleObject36.bin"/><Relationship Id="rId2" Type="http://schemas.openxmlformats.org/officeDocument/2006/relationships/slideLayout" Target="../slideLayouts/slideLayout7.xml"/><Relationship Id="rId16" Type="http://schemas.openxmlformats.org/officeDocument/2006/relationships/image" Target="../media/image10.wmf"/><Relationship Id="rId20" Type="http://schemas.openxmlformats.org/officeDocument/2006/relationships/image" Target="../media/image11.wmf"/><Relationship Id="rId29" Type="http://schemas.openxmlformats.org/officeDocument/2006/relationships/image" Target="../media/image15.wmf"/><Relationship Id="rId1" Type="http://schemas.openxmlformats.org/officeDocument/2006/relationships/vmlDrawing" Target="../drawings/vmlDrawing10.vml"/><Relationship Id="rId6" Type="http://schemas.openxmlformats.org/officeDocument/2006/relationships/image" Target="../media/image6.wmf"/><Relationship Id="rId11" Type="http://schemas.openxmlformats.org/officeDocument/2006/relationships/oleObject" Target="../embeddings/oleObject22.bin"/><Relationship Id="rId24" Type="http://schemas.openxmlformats.org/officeDocument/2006/relationships/oleObject" Target="../embeddings/oleObject31.bin"/><Relationship Id="rId32" Type="http://schemas.openxmlformats.org/officeDocument/2006/relationships/image" Target="../media/image16.wmf"/><Relationship Id="rId5" Type="http://schemas.openxmlformats.org/officeDocument/2006/relationships/oleObject" Target="../embeddings/oleObject19.bin"/><Relationship Id="rId15" Type="http://schemas.openxmlformats.org/officeDocument/2006/relationships/oleObject" Target="../embeddings/oleObject25.bin"/><Relationship Id="rId23" Type="http://schemas.openxmlformats.org/officeDocument/2006/relationships/image" Target="../media/image12.wmf"/><Relationship Id="rId28" Type="http://schemas.openxmlformats.org/officeDocument/2006/relationships/oleObject" Target="../embeddings/oleObject33.bin"/><Relationship Id="rId10" Type="http://schemas.openxmlformats.org/officeDocument/2006/relationships/image" Target="../media/image8.wmf"/><Relationship Id="rId19" Type="http://schemas.openxmlformats.org/officeDocument/2006/relationships/oleObject" Target="../embeddings/oleObject28.bin"/><Relationship Id="rId31" Type="http://schemas.openxmlformats.org/officeDocument/2006/relationships/oleObject" Target="../embeddings/oleObject35.bin"/><Relationship Id="rId4" Type="http://schemas.openxmlformats.org/officeDocument/2006/relationships/image" Target="../media/image5.wmf"/><Relationship Id="rId9" Type="http://schemas.openxmlformats.org/officeDocument/2006/relationships/oleObject" Target="../embeddings/oleObject21.bin"/><Relationship Id="rId14" Type="http://schemas.openxmlformats.org/officeDocument/2006/relationships/oleObject" Target="../embeddings/oleObject24.bin"/><Relationship Id="rId22" Type="http://schemas.openxmlformats.org/officeDocument/2006/relationships/oleObject" Target="../embeddings/oleObject30.bin"/><Relationship Id="rId27" Type="http://schemas.openxmlformats.org/officeDocument/2006/relationships/image" Target="../media/image14.wmf"/><Relationship Id="rId30" Type="http://schemas.openxmlformats.org/officeDocument/2006/relationships/oleObject" Target="../embeddings/oleObject34.bin"/><Relationship Id="rId35" Type="http://schemas.openxmlformats.org/officeDocument/2006/relationships/image" Target="../media/image4.wmf"/></Relationships>
</file>

<file path=ppt/slides/_rels/slide12.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43.bin"/><Relationship Id="rId18" Type="http://schemas.openxmlformats.org/officeDocument/2006/relationships/oleObject" Target="../embeddings/oleObject46.bin"/><Relationship Id="rId3" Type="http://schemas.openxmlformats.org/officeDocument/2006/relationships/oleObject" Target="../embeddings/oleObject38.bin"/><Relationship Id="rId7" Type="http://schemas.openxmlformats.org/officeDocument/2006/relationships/oleObject" Target="../embeddings/oleObject40.bin"/><Relationship Id="rId12" Type="http://schemas.openxmlformats.org/officeDocument/2006/relationships/image" Target="../media/image8.wmf"/><Relationship Id="rId17" Type="http://schemas.openxmlformats.org/officeDocument/2006/relationships/image" Target="../media/image14.wmf"/><Relationship Id="rId2" Type="http://schemas.openxmlformats.org/officeDocument/2006/relationships/slideLayout" Target="../slideLayouts/slideLayout7.xml"/><Relationship Id="rId16" Type="http://schemas.openxmlformats.org/officeDocument/2006/relationships/oleObject" Target="../embeddings/oleObject45.bin"/><Relationship Id="rId1" Type="http://schemas.openxmlformats.org/officeDocument/2006/relationships/vmlDrawing" Target="../drawings/vmlDrawing11.vml"/><Relationship Id="rId6" Type="http://schemas.openxmlformats.org/officeDocument/2006/relationships/image" Target="../media/image5.wmf"/><Relationship Id="rId11" Type="http://schemas.openxmlformats.org/officeDocument/2006/relationships/oleObject" Target="../embeddings/oleObject42.bin"/><Relationship Id="rId5" Type="http://schemas.openxmlformats.org/officeDocument/2006/relationships/oleObject" Target="../embeddings/oleObject39.bin"/><Relationship Id="rId15" Type="http://schemas.openxmlformats.org/officeDocument/2006/relationships/oleObject" Target="../embeddings/oleObject44.bin"/><Relationship Id="rId10" Type="http://schemas.openxmlformats.org/officeDocument/2006/relationships/image" Target="../media/image7.wmf"/><Relationship Id="rId19" Type="http://schemas.openxmlformats.org/officeDocument/2006/relationships/image" Target="../media/image4.wmf"/><Relationship Id="rId4" Type="http://schemas.openxmlformats.org/officeDocument/2006/relationships/image" Target="../media/image17.wmf"/><Relationship Id="rId9" Type="http://schemas.openxmlformats.org/officeDocument/2006/relationships/oleObject" Target="../embeddings/oleObject41.bin"/><Relationship Id="rId14" Type="http://schemas.openxmlformats.org/officeDocument/2006/relationships/image" Target="../media/image9.wmf"/></Relationships>
</file>

<file path=ppt/slides/_rels/slide13.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image" Target="../media/image7.wmf"/><Relationship Id="rId18" Type="http://schemas.openxmlformats.org/officeDocument/2006/relationships/image" Target="../media/image4.wmf"/><Relationship Id="rId3" Type="http://schemas.openxmlformats.org/officeDocument/2006/relationships/oleObject" Target="../embeddings/oleObject47.bin"/><Relationship Id="rId7" Type="http://schemas.openxmlformats.org/officeDocument/2006/relationships/oleObject" Target="../embeddings/oleObject49.bin"/><Relationship Id="rId12" Type="http://schemas.openxmlformats.org/officeDocument/2006/relationships/oleObject" Target="../embeddings/oleObject52.bin"/><Relationship Id="rId17" Type="http://schemas.openxmlformats.org/officeDocument/2006/relationships/oleObject" Target="../embeddings/oleObject55.bin"/><Relationship Id="rId2" Type="http://schemas.openxmlformats.org/officeDocument/2006/relationships/slideLayout" Target="../slideLayouts/slideLayout7.xml"/><Relationship Id="rId16" Type="http://schemas.openxmlformats.org/officeDocument/2006/relationships/oleObject" Target="../embeddings/oleObject54.bin"/><Relationship Id="rId1" Type="http://schemas.openxmlformats.org/officeDocument/2006/relationships/vmlDrawing" Target="../drawings/vmlDrawing12.vml"/><Relationship Id="rId6" Type="http://schemas.openxmlformats.org/officeDocument/2006/relationships/image" Target="../media/image19.wmf"/><Relationship Id="rId11" Type="http://schemas.openxmlformats.org/officeDocument/2006/relationships/oleObject" Target="../embeddings/oleObject51.bin"/><Relationship Id="rId5" Type="http://schemas.openxmlformats.org/officeDocument/2006/relationships/oleObject" Target="../embeddings/oleObject48.bin"/><Relationship Id="rId15" Type="http://schemas.openxmlformats.org/officeDocument/2006/relationships/image" Target="../media/image8.wmf"/><Relationship Id="rId10" Type="http://schemas.openxmlformats.org/officeDocument/2006/relationships/image" Target="../media/image5.wmf"/><Relationship Id="rId4" Type="http://schemas.openxmlformats.org/officeDocument/2006/relationships/image" Target="../media/image18.wmf"/><Relationship Id="rId9" Type="http://schemas.openxmlformats.org/officeDocument/2006/relationships/oleObject" Target="../embeddings/oleObject50.bin"/><Relationship Id="rId14" Type="http://schemas.openxmlformats.org/officeDocument/2006/relationships/oleObject" Target="../embeddings/oleObject53.bin"/></Relationships>
</file>

<file path=ppt/slides/_rels/slide14.xml.rels><?xml version="1.0" encoding="UTF-8" standalone="yes"?>
<Relationships xmlns="http://schemas.openxmlformats.org/package/2006/relationships"><Relationship Id="rId8" Type="http://schemas.openxmlformats.org/officeDocument/2006/relationships/image" Target="../media/image5.wmf"/><Relationship Id="rId13" Type="http://schemas.openxmlformats.org/officeDocument/2006/relationships/oleObject" Target="../embeddings/oleObject61.bin"/><Relationship Id="rId18" Type="http://schemas.openxmlformats.org/officeDocument/2006/relationships/image" Target="../media/image4.wmf"/><Relationship Id="rId3" Type="http://schemas.openxmlformats.org/officeDocument/2006/relationships/oleObject" Target="../embeddings/oleObject56.bin"/><Relationship Id="rId7" Type="http://schemas.openxmlformats.org/officeDocument/2006/relationships/oleObject" Target="../embeddings/oleObject58.bin"/><Relationship Id="rId12" Type="http://schemas.openxmlformats.org/officeDocument/2006/relationships/image" Target="../media/image7.wmf"/><Relationship Id="rId17" Type="http://schemas.openxmlformats.org/officeDocument/2006/relationships/oleObject" Target="../embeddings/oleObject64.bin"/><Relationship Id="rId2" Type="http://schemas.openxmlformats.org/officeDocument/2006/relationships/slideLayout" Target="../slideLayouts/slideLayout7.xml"/><Relationship Id="rId16" Type="http://schemas.openxmlformats.org/officeDocument/2006/relationships/oleObject" Target="../embeddings/oleObject63.bin"/><Relationship Id="rId1" Type="http://schemas.openxmlformats.org/officeDocument/2006/relationships/vmlDrawing" Target="../drawings/vmlDrawing13.vml"/><Relationship Id="rId6" Type="http://schemas.openxmlformats.org/officeDocument/2006/relationships/image" Target="../media/image11.wmf"/><Relationship Id="rId11" Type="http://schemas.openxmlformats.org/officeDocument/2006/relationships/oleObject" Target="../embeddings/oleObject60.bin"/><Relationship Id="rId5" Type="http://schemas.openxmlformats.org/officeDocument/2006/relationships/oleObject" Target="../embeddings/oleObject57.bin"/><Relationship Id="rId15" Type="http://schemas.openxmlformats.org/officeDocument/2006/relationships/oleObject" Target="../embeddings/oleObject62.bin"/><Relationship Id="rId10" Type="http://schemas.openxmlformats.org/officeDocument/2006/relationships/image" Target="../media/image6.wmf"/><Relationship Id="rId4" Type="http://schemas.openxmlformats.org/officeDocument/2006/relationships/image" Target="../media/image20.wmf"/><Relationship Id="rId9" Type="http://schemas.openxmlformats.org/officeDocument/2006/relationships/oleObject" Target="../embeddings/oleObject59.bin"/><Relationship Id="rId14" Type="http://schemas.openxmlformats.org/officeDocument/2006/relationships/image" Target="../media/image8.wmf"/></Relationships>
</file>

<file path=ppt/slides/_rels/slide15.xml.rels><?xml version="1.0" encoding="UTF-8" standalone="yes"?>
<Relationships xmlns="http://schemas.openxmlformats.org/package/2006/relationships"><Relationship Id="rId8" Type="http://schemas.openxmlformats.org/officeDocument/2006/relationships/image" Target="../media/image5.wmf"/><Relationship Id="rId13" Type="http://schemas.openxmlformats.org/officeDocument/2006/relationships/oleObject" Target="../embeddings/oleObject70.bin"/><Relationship Id="rId18" Type="http://schemas.openxmlformats.org/officeDocument/2006/relationships/image" Target="../media/image22.wmf"/><Relationship Id="rId3" Type="http://schemas.openxmlformats.org/officeDocument/2006/relationships/oleObject" Target="../embeddings/oleObject65.bin"/><Relationship Id="rId7" Type="http://schemas.openxmlformats.org/officeDocument/2006/relationships/oleObject" Target="../embeddings/oleObject67.bin"/><Relationship Id="rId12" Type="http://schemas.openxmlformats.org/officeDocument/2006/relationships/image" Target="../media/image7.wmf"/><Relationship Id="rId17" Type="http://schemas.openxmlformats.org/officeDocument/2006/relationships/oleObject" Target="../embeddings/oleObject72.bin"/><Relationship Id="rId2" Type="http://schemas.openxmlformats.org/officeDocument/2006/relationships/slideLayout" Target="../slideLayouts/slideLayout7.xml"/><Relationship Id="rId16" Type="http://schemas.openxmlformats.org/officeDocument/2006/relationships/image" Target="../media/image9.wmf"/><Relationship Id="rId20" Type="http://schemas.openxmlformats.org/officeDocument/2006/relationships/image" Target="../media/image4.wmf"/><Relationship Id="rId1" Type="http://schemas.openxmlformats.org/officeDocument/2006/relationships/vmlDrawing" Target="../drawings/vmlDrawing14.vml"/><Relationship Id="rId6" Type="http://schemas.openxmlformats.org/officeDocument/2006/relationships/image" Target="../media/image14.wmf"/><Relationship Id="rId11" Type="http://schemas.openxmlformats.org/officeDocument/2006/relationships/oleObject" Target="../embeddings/oleObject69.bin"/><Relationship Id="rId5" Type="http://schemas.openxmlformats.org/officeDocument/2006/relationships/oleObject" Target="../embeddings/oleObject66.bin"/><Relationship Id="rId15" Type="http://schemas.openxmlformats.org/officeDocument/2006/relationships/oleObject" Target="../embeddings/oleObject71.bin"/><Relationship Id="rId10" Type="http://schemas.openxmlformats.org/officeDocument/2006/relationships/image" Target="../media/image6.wmf"/><Relationship Id="rId19" Type="http://schemas.openxmlformats.org/officeDocument/2006/relationships/oleObject" Target="../embeddings/oleObject73.bin"/><Relationship Id="rId4" Type="http://schemas.openxmlformats.org/officeDocument/2006/relationships/image" Target="../media/image21.wmf"/><Relationship Id="rId9" Type="http://schemas.openxmlformats.org/officeDocument/2006/relationships/oleObject" Target="../embeddings/oleObject68.bin"/><Relationship Id="rId14" Type="http://schemas.openxmlformats.org/officeDocument/2006/relationships/image" Target="../media/image8.wmf"/></Relationships>
</file>

<file path=ppt/slides/_rels/slide16.xml.rels><?xml version="1.0" encoding="UTF-8" standalone="yes"?>
<Relationships xmlns="http://schemas.openxmlformats.org/package/2006/relationships"><Relationship Id="rId8" Type="http://schemas.openxmlformats.org/officeDocument/2006/relationships/image" Target="../media/image5.wmf"/><Relationship Id="rId13" Type="http://schemas.openxmlformats.org/officeDocument/2006/relationships/oleObject" Target="../embeddings/oleObject79.bin"/><Relationship Id="rId18" Type="http://schemas.openxmlformats.org/officeDocument/2006/relationships/oleObject" Target="../embeddings/oleObject82.bin"/><Relationship Id="rId3" Type="http://schemas.openxmlformats.org/officeDocument/2006/relationships/oleObject" Target="../embeddings/oleObject74.bin"/><Relationship Id="rId7" Type="http://schemas.openxmlformats.org/officeDocument/2006/relationships/oleObject" Target="../embeddings/oleObject76.bin"/><Relationship Id="rId12" Type="http://schemas.openxmlformats.org/officeDocument/2006/relationships/image" Target="../media/image7.wmf"/><Relationship Id="rId17" Type="http://schemas.openxmlformats.org/officeDocument/2006/relationships/image" Target="../media/image24.wmf"/><Relationship Id="rId2" Type="http://schemas.openxmlformats.org/officeDocument/2006/relationships/slideLayout" Target="../slideLayouts/slideLayout7.xml"/><Relationship Id="rId16" Type="http://schemas.openxmlformats.org/officeDocument/2006/relationships/oleObject" Target="../embeddings/oleObject81.bin"/><Relationship Id="rId1" Type="http://schemas.openxmlformats.org/officeDocument/2006/relationships/vmlDrawing" Target="../drawings/vmlDrawing15.vml"/><Relationship Id="rId6" Type="http://schemas.openxmlformats.org/officeDocument/2006/relationships/image" Target="../media/image14.wmf"/><Relationship Id="rId11" Type="http://schemas.openxmlformats.org/officeDocument/2006/relationships/oleObject" Target="../embeddings/oleObject78.bin"/><Relationship Id="rId5" Type="http://schemas.openxmlformats.org/officeDocument/2006/relationships/oleObject" Target="../embeddings/oleObject75.bin"/><Relationship Id="rId15" Type="http://schemas.openxmlformats.org/officeDocument/2006/relationships/oleObject" Target="../embeddings/oleObject80.bin"/><Relationship Id="rId10" Type="http://schemas.openxmlformats.org/officeDocument/2006/relationships/image" Target="../media/image6.wmf"/><Relationship Id="rId19" Type="http://schemas.openxmlformats.org/officeDocument/2006/relationships/image" Target="../media/image4.wmf"/><Relationship Id="rId4" Type="http://schemas.openxmlformats.org/officeDocument/2006/relationships/image" Target="../media/image23.wmf"/><Relationship Id="rId9" Type="http://schemas.openxmlformats.org/officeDocument/2006/relationships/oleObject" Target="../embeddings/oleObject77.bin"/><Relationship Id="rId14" Type="http://schemas.openxmlformats.org/officeDocument/2006/relationships/image" Target="../media/image8.wmf"/></Relationships>
</file>

<file path=ppt/slides/_rels/slide17.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88.bin"/><Relationship Id="rId18" Type="http://schemas.openxmlformats.org/officeDocument/2006/relationships/oleObject" Target="../embeddings/oleObject91.bin"/><Relationship Id="rId3" Type="http://schemas.openxmlformats.org/officeDocument/2006/relationships/oleObject" Target="../embeddings/oleObject83.bin"/><Relationship Id="rId7" Type="http://schemas.openxmlformats.org/officeDocument/2006/relationships/oleObject" Target="../embeddings/oleObject85.bin"/><Relationship Id="rId12" Type="http://schemas.openxmlformats.org/officeDocument/2006/relationships/image" Target="../media/image8.wmf"/><Relationship Id="rId17" Type="http://schemas.openxmlformats.org/officeDocument/2006/relationships/image" Target="../media/image4.wmf"/><Relationship Id="rId2" Type="http://schemas.openxmlformats.org/officeDocument/2006/relationships/slideLayout" Target="../slideLayouts/slideLayout7.xml"/><Relationship Id="rId16" Type="http://schemas.openxmlformats.org/officeDocument/2006/relationships/oleObject" Target="../embeddings/oleObject90.bin"/><Relationship Id="rId1" Type="http://schemas.openxmlformats.org/officeDocument/2006/relationships/vmlDrawing" Target="../drawings/vmlDrawing16.vml"/><Relationship Id="rId6" Type="http://schemas.openxmlformats.org/officeDocument/2006/relationships/image" Target="../media/image5.wmf"/><Relationship Id="rId11" Type="http://schemas.openxmlformats.org/officeDocument/2006/relationships/oleObject" Target="../embeddings/oleObject87.bin"/><Relationship Id="rId5" Type="http://schemas.openxmlformats.org/officeDocument/2006/relationships/oleObject" Target="../embeddings/oleObject84.bin"/><Relationship Id="rId15" Type="http://schemas.openxmlformats.org/officeDocument/2006/relationships/image" Target="../media/image24.wmf"/><Relationship Id="rId10" Type="http://schemas.openxmlformats.org/officeDocument/2006/relationships/image" Target="../media/image7.wmf"/><Relationship Id="rId19" Type="http://schemas.openxmlformats.org/officeDocument/2006/relationships/image" Target="../media/image23.wmf"/><Relationship Id="rId4" Type="http://schemas.openxmlformats.org/officeDocument/2006/relationships/image" Target="../media/image14.wmf"/><Relationship Id="rId9" Type="http://schemas.openxmlformats.org/officeDocument/2006/relationships/oleObject" Target="../embeddings/oleObject86.bin"/><Relationship Id="rId14" Type="http://schemas.openxmlformats.org/officeDocument/2006/relationships/oleObject" Target="../embeddings/oleObject89.bin"/></Relationships>
</file>

<file path=ppt/slides/_rels/slide18.xml.rels><?xml version="1.0" encoding="UTF-8" standalone="yes"?>
<Relationships xmlns="http://schemas.openxmlformats.org/package/2006/relationships"><Relationship Id="rId8" Type="http://schemas.openxmlformats.org/officeDocument/2006/relationships/image" Target="../media/image7.wmf"/><Relationship Id="rId13" Type="http://schemas.openxmlformats.org/officeDocument/2006/relationships/oleObject" Target="../embeddings/oleObject97.bin"/><Relationship Id="rId18" Type="http://schemas.openxmlformats.org/officeDocument/2006/relationships/oleObject" Target="../embeddings/oleObject101.bin"/><Relationship Id="rId26" Type="http://schemas.openxmlformats.org/officeDocument/2006/relationships/oleObject" Target="../embeddings/oleObject106.bin"/><Relationship Id="rId3" Type="http://schemas.openxmlformats.org/officeDocument/2006/relationships/oleObject" Target="../embeddings/oleObject92.bin"/><Relationship Id="rId21" Type="http://schemas.openxmlformats.org/officeDocument/2006/relationships/oleObject" Target="../embeddings/oleObject103.bin"/><Relationship Id="rId7" Type="http://schemas.openxmlformats.org/officeDocument/2006/relationships/oleObject" Target="../embeddings/oleObject94.bin"/><Relationship Id="rId12" Type="http://schemas.openxmlformats.org/officeDocument/2006/relationships/image" Target="../media/image9.wmf"/><Relationship Id="rId17" Type="http://schemas.openxmlformats.org/officeDocument/2006/relationships/oleObject" Target="../embeddings/oleObject100.bin"/><Relationship Id="rId25" Type="http://schemas.openxmlformats.org/officeDocument/2006/relationships/image" Target="../media/image13.wmf"/><Relationship Id="rId2" Type="http://schemas.openxmlformats.org/officeDocument/2006/relationships/slideLayout" Target="../slideLayouts/slideLayout7.xml"/><Relationship Id="rId16" Type="http://schemas.openxmlformats.org/officeDocument/2006/relationships/image" Target="../media/image10.wmf"/><Relationship Id="rId20" Type="http://schemas.openxmlformats.org/officeDocument/2006/relationships/image" Target="../media/image11.wmf"/><Relationship Id="rId29" Type="http://schemas.openxmlformats.org/officeDocument/2006/relationships/image" Target="../media/image15.wmf"/><Relationship Id="rId1" Type="http://schemas.openxmlformats.org/officeDocument/2006/relationships/vmlDrawing" Target="../drawings/vmlDrawing17.vml"/><Relationship Id="rId6" Type="http://schemas.openxmlformats.org/officeDocument/2006/relationships/image" Target="../media/image6.wmf"/><Relationship Id="rId11" Type="http://schemas.openxmlformats.org/officeDocument/2006/relationships/oleObject" Target="../embeddings/oleObject96.bin"/><Relationship Id="rId24" Type="http://schemas.openxmlformats.org/officeDocument/2006/relationships/oleObject" Target="../embeddings/oleObject105.bin"/><Relationship Id="rId5" Type="http://schemas.openxmlformats.org/officeDocument/2006/relationships/oleObject" Target="../embeddings/oleObject93.bin"/><Relationship Id="rId15" Type="http://schemas.openxmlformats.org/officeDocument/2006/relationships/oleObject" Target="../embeddings/oleObject99.bin"/><Relationship Id="rId23" Type="http://schemas.openxmlformats.org/officeDocument/2006/relationships/image" Target="../media/image12.wmf"/><Relationship Id="rId28" Type="http://schemas.openxmlformats.org/officeDocument/2006/relationships/oleObject" Target="../embeddings/oleObject107.bin"/><Relationship Id="rId10" Type="http://schemas.openxmlformats.org/officeDocument/2006/relationships/image" Target="../media/image8.wmf"/><Relationship Id="rId19" Type="http://schemas.openxmlformats.org/officeDocument/2006/relationships/oleObject" Target="../embeddings/oleObject102.bin"/><Relationship Id="rId31" Type="http://schemas.openxmlformats.org/officeDocument/2006/relationships/image" Target="../media/image4.wmf"/><Relationship Id="rId4" Type="http://schemas.openxmlformats.org/officeDocument/2006/relationships/image" Target="../media/image5.wmf"/><Relationship Id="rId9" Type="http://schemas.openxmlformats.org/officeDocument/2006/relationships/oleObject" Target="../embeddings/oleObject95.bin"/><Relationship Id="rId14" Type="http://schemas.openxmlformats.org/officeDocument/2006/relationships/oleObject" Target="../embeddings/oleObject98.bin"/><Relationship Id="rId22" Type="http://schemas.openxmlformats.org/officeDocument/2006/relationships/oleObject" Target="../embeddings/oleObject104.bin"/><Relationship Id="rId27" Type="http://schemas.openxmlformats.org/officeDocument/2006/relationships/image" Target="../media/image14.wmf"/><Relationship Id="rId30" Type="http://schemas.openxmlformats.org/officeDocument/2006/relationships/oleObject" Target="../embeddings/oleObject108.bin"/></Relationships>
</file>

<file path=ppt/slides/_rels/slide19.xml.rels><?xml version="1.0" encoding="UTF-8" standalone="yes"?>
<Relationships xmlns="http://schemas.openxmlformats.org/package/2006/relationships"><Relationship Id="rId8" Type="http://schemas.openxmlformats.org/officeDocument/2006/relationships/image" Target="../media/image7.wmf"/><Relationship Id="rId13" Type="http://schemas.openxmlformats.org/officeDocument/2006/relationships/oleObject" Target="../embeddings/oleObject114.bin"/><Relationship Id="rId18" Type="http://schemas.openxmlformats.org/officeDocument/2006/relationships/oleObject" Target="../embeddings/oleObject118.bin"/><Relationship Id="rId26" Type="http://schemas.openxmlformats.org/officeDocument/2006/relationships/oleObject" Target="../embeddings/oleObject123.bin"/><Relationship Id="rId3" Type="http://schemas.openxmlformats.org/officeDocument/2006/relationships/oleObject" Target="../embeddings/oleObject109.bin"/><Relationship Id="rId21" Type="http://schemas.openxmlformats.org/officeDocument/2006/relationships/oleObject" Target="../embeddings/oleObject120.bin"/><Relationship Id="rId7" Type="http://schemas.openxmlformats.org/officeDocument/2006/relationships/oleObject" Target="../embeddings/oleObject111.bin"/><Relationship Id="rId12" Type="http://schemas.openxmlformats.org/officeDocument/2006/relationships/image" Target="../media/image9.wmf"/><Relationship Id="rId17" Type="http://schemas.openxmlformats.org/officeDocument/2006/relationships/oleObject" Target="../embeddings/oleObject117.bin"/><Relationship Id="rId25" Type="http://schemas.openxmlformats.org/officeDocument/2006/relationships/image" Target="../media/image13.wmf"/><Relationship Id="rId2" Type="http://schemas.openxmlformats.org/officeDocument/2006/relationships/slideLayout" Target="../slideLayouts/slideLayout7.xml"/><Relationship Id="rId16" Type="http://schemas.openxmlformats.org/officeDocument/2006/relationships/image" Target="../media/image10.wmf"/><Relationship Id="rId20" Type="http://schemas.openxmlformats.org/officeDocument/2006/relationships/image" Target="../media/image11.wmf"/><Relationship Id="rId29" Type="http://schemas.openxmlformats.org/officeDocument/2006/relationships/image" Target="../media/image15.wmf"/><Relationship Id="rId1" Type="http://schemas.openxmlformats.org/officeDocument/2006/relationships/vmlDrawing" Target="../drawings/vmlDrawing18.vml"/><Relationship Id="rId6" Type="http://schemas.openxmlformats.org/officeDocument/2006/relationships/image" Target="../media/image6.wmf"/><Relationship Id="rId11" Type="http://schemas.openxmlformats.org/officeDocument/2006/relationships/oleObject" Target="../embeddings/oleObject113.bin"/><Relationship Id="rId24" Type="http://schemas.openxmlformats.org/officeDocument/2006/relationships/oleObject" Target="../embeddings/oleObject122.bin"/><Relationship Id="rId5" Type="http://schemas.openxmlformats.org/officeDocument/2006/relationships/oleObject" Target="../embeddings/oleObject110.bin"/><Relationship Id="rId15" Type="http://schemas.openxmlformats.org/officeDocument/2006/relationships/oleObject" Target="../embeddings/oleObject116.bin"/><Relationship Id="rId23" Type="http://schemas.openxmlformats.org/officeDocument/2006/relationships/image" Target="../media/image12.wmf"/><Relationship Id="rId28" Type="http://schemas.openxmlformats.org/officeDocument/2006/relationships/oleObject" Target="../embeddings/oleObject124.bin"/><Relationship Id="rId10" Type="http://schemas.openxmlformats.org/officeDocument/2006/relationships/image" Target="../media/image8.wmf"/><Relationship Id="rId19" Type="http://schemas.openxmlformats.org/officeDocument/2006/relationships/oleObject" Target="../embeddings/oleObject119.bin"/><Relationship Id="rId31" Type="http://schemas.openxmlformats.org/officeDocument/2006/relationships/image" Target="../media/image4.wmf"/><Relationship Id="rId4" Type="http://schemas.openxmlformats.org/officeDocument/2006/relationships/image" Target="../media/image5.wmf"/><Relationship Id="rId9" Type="http://schemas.openxmlformats.org/officeDocument/2006/relationships/oleObject" Target="../embeddings/oleObject112.bin"/><Relationship Id="rId14" Type="http://schemas.openxmlformats.org/officeDocument/2006/relationships/oleObject" Target="../embeddings/oleObject115.bin"/><Relationship Id="rId22" Type="http://schemas.openxmlformats.org/officeDocument/2006/relationships/oleObject" Target="../embeddings/oleObject121.bin"/><Relationship Id="rId27" Type="http://schemas.openxmlformats.org/officeDocument/2006/relationships/image" Target="../media/image14.wmf"/><Relationship Id="rId30" Type="http://schemas.openxmlformats.org/officeDocument/2006/relationships/oleObject" Target="../embeddings/oleObject125.bin"/></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20.xml.rels><?xml version="1.0" encoding="UTF-8" standalone="yes"?>
<Relationships xmlns="http://schemas.openxmlformats.org/package/2006/relationships"><Relationship Id="rId8" Type="http://schemas.openxmlformats.org/officeDocument/2006/relationships/image" Target="../media/image7.wmf"/><Relationship Id="rId13" Type="http://schemas.openxmlformats.org/officeDocument/2006/relationships/oleObject" Target="../embeddings/oleObject131.bin"/><Relationship Id="rId18" Type="http://schemas.openxmlformats.org/officeDocument/2006/relationships/oleObject" Target="../embeddings/oleObject135.bin"/><Relationship Id="rId26" Type="http://schemas.openxmlformats.org/officeDocument/2006/relationships/oleObject" Target="../embeddings/oleObject140.bin"/><Relationship Id="rId3" Type="http://schemas.openxmlformats.org/officeDocument/2006/relationships/oleObject" Target="../embeddings/oleObject126.bin"/><Relationship Id="rId21" Type="http://schemas.openxmlformats.org/officeDocument/2006/relationships/oleObject" Target="../embeddings/oleObject137.bin"/><Relationship Id="rId7" Type="http://schemas.openxmlformats.org/officeDocument/2006/relationships/oleObject" Target="../embeddings/oleObject128.bin"/><Relationship Id="rId12" Type="http://schemas.openxmlformats.org/officeDocument/2006/relationships/image" Target="../media/image9.wmf"/><Relationship Id="rId17" Type="http://schemas.openxmlformats.org/officeDocument/2006/relationships/oleObject" Target="../embeddings/oleObject134.bin"/><Relationship Id="rId25" Type="http://schemas.openxmlformats.org/officeDocument/2006/relationships/image" Target="../media/image13.wmf"/><Relationship Id="rId2" Type="http://schemas.openxmlformats.org/officeDocument/2006/relationships/slideLayout" Target="../slideLayouts/slideLayout7.xml"/><Relationship Id="rId16" Type="http://schemas.openxmlformats.org/officeDocument/2006/relationships/image" Target="../media/image10.wmf"/><Relationship Id="rId20" Type="http://schemas.openxmlformats.org/officeDocument/2006/relationships/image" Target="../media/image11.wmf"/><Relationship Id="rId29" Type="http://schemas.openxmlformats.org/officeDocument/2006/relationships/image" Target="../media/image15.wmf"/><Relationship Id="rId1" Type="http://schemas.openxmlformats.org/officeDocument/2006/relationships/vmlDrawing" Target="../drawings/vmlDrawing19.vml"/><Relationship Id="rId6" Type="http://schemas.openxmlformats.org/officeDocument/2006/relationships/image" Target="../media/image6.wmf"/><Relationship Id="rId11" Type="http://schemas.openxmlformats.org/officeDocument/2006/relationships/oleObject" Target="../embeddings/oleObject130.bin"/><Relationship Id="rId24" Type="http://schemas.openxmlformats.org/officeDocument/2006/relationships/oleObject" Target="../embeddings/oleObject139.bin"/><Relationship Id="rId5" Type="http://schemas.openxmlformats.org/officeDocument/2006/relationships/oleObject" Target="../embeddings/oleObject127.bin"/><Relationship Id="rId15" Type="http://schemas.openxmlformats.org/officeDocument/2006/relationships/oleObject" Target="../embeddings/oleObject133.bin"/><Relationship Id="rId23" Type="http://schemas.openxmlformats.org/officeDocument/2006/relationships/image" Target="../media/image12.wmf"/><Relationship Id="rId28" Type="http://schemas.openxmlformats.org/officeDocument/2006/relationships/oleObject" Target="../embeddings/oleObject141.bin"/><Relationship Id="rId10" Type="http://schemas.openxmlformats.org/officeDocument/2006/relationships/image" Target="../media/image8.wmf"/><Relationship Id="rId19" Type="http://schemas.openxmlformats.org/officeDocument/2006/relationships/oleObject" Target="../embeddings/oleObject136.bin"/><Relationship Id="rId31" Type="http://schemas.openxmlformats.org/officeDocument/2006/relationships/image" Target="../media/image4.wmf"/><Relationship Id="rId4" Type="http://schemas.openxmlformats.org/officeDocument/2006/relationships/image" Target="../media/image5.wmf"/><Relationship Id="rId9" Type="http://schemas.openxmlformats.org/officeDocument/2006/relationships/oleObject" Target="../embeddings/oleObject129.bin"/><Relationship Id="rId14" Type="http://schemas.openxmlformats.org/officeDocument/2006/relationships/oleObject" Target="../embeddings/oleObject132.bin"/><Relationship Id="rId22" Type="http://schemas.openxmlformats.org/officeDocument/2006/relationships/oleObject" Target="../embeddings/oleObject138.bin"/><Relationship Id="rId27" Type="http://schemas.openxmlformats.org/officeDocument/2006/relationships/image" Target="../media/image14.wmf"/><Relationship Id="rId30" Type="http://schemas.openxmlformats.org/officeDocument/2006/relationships/oleObject" Target="../embeddings/oleObject142.bin"/></Relationships>
</file>

<file path=ppt/slides/_rels/slide21.xml.rels><?xml version="1.0" encoding="UTF-8" standalone="yes"?>
<Relationships xmlns="http://schemas.openxmlformats.org/package/2006/relationships"><Relationship Id="rId8" Type="http://schemas.openxmlformats.org/officeDocument/2006/relationships/image" Target="../media/image7.wmf"/><Relationship Id="rId13" Type="http://schemas.openxmlformats.org/officeDocument/2006/relationships/oleObject" Target="../embeddings/oleObject148.bin"/><Relationship Id="rId18" Type="http://schemas.openxmlformats.org/officeDocument/2006/relationships/oleObject" Target="../embeddings/oleObject152.bin"/><Relationship Id="rId26" Type="http://schemas.openxmlformats.org/officeDocument/2006/relationships/oleObject" Target="../embeddings/oleObject157.bin"/><Relationship Id="rId3" Type="http://schemas.openxmlformats.org/officeDocument/2006/relationships/oleObject" Target="../embeddings/oleObject143.bin"/><Relationship Id="rId21" Type="http://schemas.openxmlformats.org/officeDocument/2006/relationships/oleObject" Target="../embeddings/oleObject154.bin"/><Relationship Id="rId7" Type="http://schemas.openxmlformats.org/officeDocument/2006/relationships/oleObject" Target="../embeddings/oleObject145.bin"/><Relationship Id="rId12" Type="http://schemas.openxmlformats.org/officeDocument/2006/relationships/image" Target="../media/image9.wmf"/><Relationship Id="rId17" Type="http://schemas.openxmlformats.org/officeDocument/2006/relationships/oleObject" Target="../embeddings/oleObject151.bin"/><Relationship Id="rId25" Type="http://schemas.openxmlformats.org/officeDocument/2006/relationships/image" Target="../media/image13.wmf"/><Relationship Id="rId2" Type="http://schemas.openxmlformats.org/officeDocument/2006/relationships/slideLayout" Target="../slideLayouts/slideLayout7.xml"/><Relationship Id="rId16" Type="http://schemas.openxmlformats.org/officeDocument/2006/relationships/image" Target="../media/image10.wmf"/><Relationship Id="rId20" Type="http://schemas.openxmlformats.org/officeDocument/2006/relationships/image" Target="../media/image11.wmf"/><Relationship Id="rId29" Type="http://schemas.openxmlformats.org/officeDocument/2006/relationships/image" Target="../media/image15.wmf"/><Relationship Id="rId1" Type="http://schemas.openxmlformats.org/officeDocument/2006/relationships/vmlDrawing" Target="../drawings/vmlDrawing20.vml"/><Relationship Id="rId6" Type="http://schemas.openxmlformats.org/officeDocument/2006/relationships/image" Target="../media/image6.wmf"/><Relationship Id="rId11" Type="http://schemas.openxmlformats.org/officeDocument/2006/relationships/oleObject" Target="../embeddings/oleObject147.bin"/><Relationship Id="rId24" Type="http://schemas.openxmlformats.org/officeDocument/2006/relationships/oleObject" Target="../embeddings/oleObject156.bin"/><Relationship Id="rId5" Type="http://schemas.openxmlformats.org/officeDocument/2006/relationships/oleObject" Target="../embeddings/oleObject144.bin"/><Relationship Id="rId15" Type="http://schemas.openxmlformats.org/officeDocument/2006/relationships/oleObject" Target="../embeddings/oleObject150.bin"/><Relationship Id="rId23" Type="http://schemas.openxmlformats.org/officeDocument/2006/relationships/image" Target="../media/image12.wmf"/><Relationship Id="rId28" Type="http://schemas.openxmlformats.org/officeDocument/2006/relationships/oleObject" Target="../embeddings/oleObject158.bin"/><Relationship Id="rId10" Type="http://schemas.openxmlformats.org/officeDocument/2006/relationships/image" Target="../media/image8.wmf"/><Relationship Id="rId19" Type="http://schemas.openxmlformats.org/officeDocument/2006/relationships/oleObject" Target="../embeddings/oleObject153.bin"/><Relationship Id="rId31" Type="http://schemas.openxmlformats.org/officeDocument/2006/relationships/image" Target="../media/image4.wmf"/><Relationship Id="rId4" Type="http://schemas.openxmlformats.org/officeDocument/2006/relationships/image" Target="../media/image5.wmf"/><Relationship Id="rId9" Type="http://schemas.openxmlformats.org/officeDocument/2006/relationships/oleObject" Target="../embeddings/oleObject146.bin"/><Relationship Id="rId14" Type="http://schemas.openxmlformats.org/officeDocument/2006/relationships/oleObject" Target="../embeddings/oleObject149.bin"/><Relationship Id="rId22" Type="http://schemas.openxmlformats.org/officeDocument/2006/relationships/oleObject" Target="../embeddings/oleObject155.bin"/><Relationship Id="rId27" Type="http://schemas.openxmlformats.org/officeDocument/2006/relationships/image" Target="../media/image14.wmf"/><Relationship Id="rId30" Type="http://schemas.openxmlformats.org/officeDocument/2006/relationships/oleObject" Target="../embeddings/oleObject159.bin"/></Relationships>
</file>

<file path=ppt/slides/_rels/slide22.xml.rels><?xml version="1.0" encoding="UTF-8" standalone="yes"?>
<Relationships xmlns="http://schemas.openxmlformats.org/package/2006/relationships"><Relationship Id="rId8" Type="http://schemas.openxmlformats.org/officeDocument/2006/relationships/image" Target="../media/image7.wmf"/><Relationship Id="rId13" Type="http://schemas.openxmlformats.org/officeDocument/2006/relationships/oleObject" Target="../embeddings/oleObject165.bin"/><Relationship Id="rId18" Type="http://schemas.openxmlformats.org/officeDocument/2006/relationships/oleObject" Target="../embeddings/oleObject169.bin"/><Relationship Id="rId26" Type="http://schemas.openxmlformats.org/officeDocument/2006/relationships/oleObject" Target="../embeddings/oleObject174.bin"/><Relationship Id="rId3" Type="http://schemas.openxmlformats.org/officeDocument/2006/relationships/oleObject" Target="../embeddings/oleObject160.bin"/><Relationship Id="rId21" Type="http://schemas.openxmlformats.org/officeDocument/2006/relationships/oleObject" Target="../embeddings/oleObject171.bin"/><Relationship Id="rId7" Type="http://schemas.openxmlformats.org/officeDocument/2006/relationships/oleObject" Target="../embeddings/oleObject162.bin"/><Relationship Id="rId12" Type="http://schemas.openxmlformats.org/officeDocument/2006/relationships/image" Target="../media/image9.wmf"/><Relationship Id="rId17" Type="http://schemas.openxmlformats.org/officeDocument/2006/relationships/oleObject" Target="../embeddings/oleObject168.bin"/><Relationship Id="rId25" Type="http://schemas.openxmlformats.org/officeDocument/2006/relationships/image" Target="../media/image13.wmf"/><Relationship Id="rId2" Type="http://schemas.openxmlformats.org/officeDocument/2006/relationships/slideLayout" Target="../slideLayouts/slideLayout7.xml"/><Relationship Id="rId16" Type="http://schemas.openxmlformats.org/officeDocument/2006/relationships/image" Target="../media/image10.wmf"/><Relationship Id="rId20" Type="http://schemas.openxmlformats.org/officeDocument/2006/relationships/image" Target="../media/image11.wmf"/><Relationship Id="rId29" Type="http://schemas.openxmlformats.org/officeDocument/2006/relationships/image" Target="../media/image15.wmf"/><Relationship Id="rId1" Type="http://schemas.openxmlformats.org/officeDocument/2006/relationships/vmlDrawing" Target="../drawings/vmlDrawing21.vml"/><Relationship Id="rId6" Type="http://schemas.openxmlformats.org/officeDocument/2006/relationships/image" Target="../media/image6.wmf"/><Relationship Id="rId11" Type="http://schemas.openxmlformats.org/officeDocument/2006/relationships/oleObject" Target="../embeddings/oleObject164.bin"/><Relationship Id="rId24" Type="http://schemas.openxmlformats.org/officeDocument/2006/relationships/oleObject" Target="../embeddings/oleObject173.bin"/><Relationship Id="rId5" Type="http://schemas.openxmlformats.org/officeDocument/2006/relationships/oleObject" Target="../embeddings/oleObject161.bin"/><Relationship Id="rId15" Type="http://schemas.openxmlformats.org/officeDocument/2006/relationships/oleObject" Target="../embeddings/oleObject167.bin"/><Relationship Id="rId23" Type="http://schemas.openxmlformats.org/officeDocument/2006/relationships/image" Target="../media/image12.wmf"/><Relationship Id="rId28" Type="http://schemas.openxmlformats.org/officeDocument/2006/relationships/oleObject" Target="../embeddings/oleObject175.bin"/><Relationship Id="rId10" Type="http://schemas.openxmlformats.org/officeDocument/2006/relationships/image" Target="../media/image8.wmf"/><Relationship Id="rId19" Type="http://schemas.openxmlformats.org/officeDocument/2006/relationships/oleObject" Target="../embeddings/oleObject170.bin"/><Relationship Id="rId31" Type="http://schemas.openxmlformats.org/officeDocument/2006/relationships/image" Target="../media/image4.wmf"/><Relationship Id="rId4" Type="http://schemas.openxmlformats.org/officeDocument/2006/relationships/image" Target="../media/image5.wmf"/><Relationship Id="rId9" Type="http://schemas.openxmlformats.org/officeDocument/2006/relationships/oleObject" Target="../embeddings/oleObject163.bin"/><Relationship Id="rId14" Type="http://schemas.openxmlformats.org/officeDocument/2006/relationships/oleObject" Target="../embeddings/oleObject166.bin"/><Relationship Id="rId22" Type="http://schemas.openxmlformats.org/officeDocument/2006/relationships/oleObject" Target="../embeddings/oleObject172.bin"/><Relationship Id="rId27" Type="http://schemas.openxmlformats.org/officeDocument/2006/relationships/image" Target="../media/image14.wmf"/><Relationship Id="rId30" Type="http://schemas.openxmlformats.org/officeDocument/2006/relationships/oleObject" Target="../embeddings/oleObject176.bin"/></Relationships>
</file>

<file path=ppt/slides/_rels/slide23.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2.wmf"/></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2.w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image" Target="../media/image2.wmf"/></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image" Target="../media/image2.wmf"/></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6.vml"/><Relationship Id="rId4" Type="http://schemas.openxmlformats.org/officeDocument/2006/relationships/image" Target="../media/image3.wmf"/></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7.vml"/><Relationship Id="rId4" Type="http://schemas.openxmlformats.org/officeDocument/2006/relationships/image" Target="../media/image4.wmf"/></Relationships>
</file>

<file path=ppt/slides/_rels/slide9.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oleObject" Target="../embeddings/oleObject8.bin"/><Relationship Id="rId7" Type="http://schemas.openxmlformats.org/officeDocument/2006/relationships/oleObject" Target="../embeddings/oleObject10.bin"/><Relationship Id="rId12" Type="http://schemas.openxmlformats.org/officeDocument/2006/relationships/image" Target="../media/image4.wmf"/><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6.wmf"/><Relationship Id="rId11" Type="http://schemas.openxmlformats.org/officeDocument/2006/relationships/oleObject" Target="../embeddings/oleObject12.bin"/><Relationship Id="rId5" Type="http://schemas.openxmlformats.org/officeDocument/2006/relationships/oleObject" Target="../embeddings/oleObject9.bin"/><Relationship Id="rId10" Type="http://schemas.openxmlformats.org/officeDocument/2006/relationships/image" Target="../media/image8.wmf"/><Relationship Id="rId4" Type="http://schemas.openxmlformats.org/officeDocument/2006/relationships/image" Target="../media/image5.wmf"/><Relationship Id="rId9" Type="http://schemas.openxmlformats.org/officeDocument/2006/relationships/oleObject" Target="../embeddings/oleObject1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13: </a:t>
            </a:r>
            <a:r>
              <a:rPr lang="en-US" dirty="0">
                <a:solidFill>
                  <a:schemeClr val="bg1"/>
                </a:solidFill>
                <a:latin typeface="Arial" pitchFamily="34" charset="0"/>
                <a:cs typeface="Arial" pitchFamily="34" charset="0"/>
              </a:rPr>
              <a:t>Introduction to Nonstationary Time Series</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13267633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8979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9</a:t>
            </a:r>
            <a:endParaRPr lang="en-US" sz="1000">
              <a:solidFill>
                <a:srgbClr val="3366FF"/>
              </a:solidFill>
            </a:endParaRPr>
          </a:p>
        </p:txBody>
      </p:sp>
      <p:sp>
        <p:nvSpPr>
          <p:cNvPr id="289798"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We will exclude </a:t>
            </a:r>
            <a:r>
              <a:rPr lang="en-GB" sz="1500" b="1" i="1">
                <a:latin typeface="Symbol" pitchFamily="18" charset="2"/>
              </a:rPr>
              <a:t>b</a:t>
            </a:r>
            <a:r>
              <a:rPr lang="en-GB" sz="1500" b="1" baseline="-25000"/>
              <a:t>2</a:t>
            </a:r>
            <a:r>
              <a:rPr lang="en-GB" sz="1500" b="1"/>
              <a:t> &gt; 1 because the explosive process implied by it is seldom encountered in economics.  We will also exclude </a:t>
            </a:r>
            <a:r>
              <a:rPr lang="en-GB" sz="1500" b="1" i="1">
                <a:latin typeface="Symbol" pitchFamily="18" charset="2"/>
              </a:rPr>
              <a:t>b</a:t>
            </a:r>
            <a:r>
              <a:rPr lang="en-GB" sz="1500" b="1" baseline="-25000"/>
              <a:t>2</a:t>
            </a:r>
            <a:r>
              <a:rPr lang="en-GB" sz="1500" b="1"/>
              <a:t> &lt; </a:t>
            </a:r>
            <a:r>
              <a:rPr lang="en-GB" sz="1500" b="1">
                <a:cs typeface="Arial" charset="0"/>
              </a:rPr>
              <a:t>–1</a:t>
            </a:r>
            <a:r>
              <a:rPr lang="en-GB" sz="1500" b="1"/>
              <a:t> because it implies an implausible process.</a:t>
            </a:r>
            <a:r>
              <a:rPr lang="en-US" sz="1500"/>
              <a:t> </a:t>
            </a:r>
            <a:endParaRPr lang="en-GB" sz="1500"/>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INTRODUCTION</a:t>
            </a:r>
            <a:endParaRPr lang="en-GB" sz="1600" dirty="0">
              <a:latin typeface="Times New Roman" pitchFamily="18" charset="0"/>
            </a:endParaRPr>
          </a:p>
        </p:txBody>
      </p:sp>
      <p:sp>
        <p:nvSpPr>
          <p:cNvPr id="21" name="Rectangle 20"/>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9" name="Text Box 2"/>
          <p:cNvSpPr txBox="1">
            <a:spLocks noChangeArrowheads="1"/>
          </p:cNvSpPr>
          <p:nvPr/>
        </p:nvSpPr>
        <p:spPr bwMode="auto">
          <a:xfrm>
            <a:off x="301625" y="484188"/>
            <a:ext cx="187007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p>
          <a:p>
            <a:r>
              <a:rPr lang="en-GB" sz="1800" b="1" dirty="0">
                <a:latin typeface="Arial" charset="0"/>
              </a:rPr>
              <a:t>General model</a:t>
            </a:r>
          </a:p>
          <a:p>
            <a:endParaRPr lang="en-GB" sz="1800" b="1" dirty="0">
              <a:latin typeface="Arial" charset="0"/>
            </a:endParaRPr>
          </a:p>
        </p:txBody>
      </p:sp>
      <p:sp>
        <p:nvSpPr>
          <p:cNvPr id="18" name="Rectangle 17"/>
          <p:cNvSpPr>
            <a:spLocks noChangeArrowheads="1"/>
          </p:cNvSpPr>
          <p:nvPr/>
        </p:nvSpPr>
        <p:spPr bwMode="auto">
          <a:xfrm>
            <a:off x="0" y="1206749"/>
            <a:ext cx="9144000" cy="917325"/>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9" name="Object 7"/>
          <p:cNvGraphicFramePr>
            <a:graphicFrameLocks noChangeAspect="1"/>
          </p:cNvGraphicFramePr>
          <p:nvPr>
            <p:extLst>
              <p:ext uri="{D42A27DB-BD31-4B8C-83A1-F6EECF244321}">
                <p14:modId xmlns:p14="http://schemas.microsoft.com/office/powerpoint/2010/main" val="1975138921"/>
              </p:ext>
            </p:extLst>
          </p:nvPr>
        </p:nvGraphicFramePr>
        <p:xfrm>
          <a:off x="2982913" y="1276350"/>
          <a:ext cx="1468437" cy="363538"/>
        </p:xfrm>
        <a:graphic>
          <a:graphicData uri="http://schemas.openxmlformats.org/presentationml/2006/ole">
            <mc:AlternateContent xmlns:mc="http://schemas.openxmlformats.org/markup-compatibility/2006">
              <mc:Choice xmlns:v="urn:schemas-microsoft-com:vml" Requires="v">
                <p:oleObj spid="_x0000_s289917" name="Equation" r:id="rId3" imgW="1460160" imgH="368280" progId="Equation.3">
                  <p:embed/>
                </p:oleObj>
              </mc:Choice>
              <mc:Fallback>
                <p:oleObj name="Equation" r:id="rId3" imgW="146016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2913" y="1276350"/>
                        <a:ext cx="1468437"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 name="Object 8"/>
          <p:cNvGraphicFramePr>
            <a:graphicFrameLocks noChangeAspect="1"/>
          </p:cNvGraphicFramePr>
          <p:nvPr>
            <p:extLst>
              <p:ext uri="{D42A27DB-BD31-4B8C-83A1-F6EECF244321}">
                <p14:modId xmlns:p14="http://schemas.microsoft.com/office/powerpoint/2010/main" val="2344926282"/>
              </p:ext>
            </p:extLst>
          </p:nvPr>
        </p:nvGraphicFramePr>
        <p:xfrm>
          <a:off x="4851400" y="1276350"/>
          <a:ext cx="804863" cy="363538"/>
        </p:xfrm>
        <a:graphic>
          <a:graphicData uri="http://schemas.openxmlformats.org/presentationml/2006/ole">
            <mc:AlternateContent xmlns:mc="http://schemas.openxmlformats.org/markup-compatibility/2006">
              <mc:Choice xmlns:v="urn:schemas-microsoft-com:vml" Requires="v">
                <p:oleObj spid="_x0000_s289918" name="Equation" r:id="rId5" imgW="799920" imgH="368280" progId="Equation.3">
                  <p:embed/>
                </p:oleObj>
              </mc:Choice>
              <mc:Fallback>
                <p:oleObj name="Equation" r:id="rId5" imgW="79992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51400" y="1276350"/>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2" name="Object 9"/>
          <p:cNvGraphicFramePr>
            <a:graphicFrameLocks noChangeAspect="1"/>
          </p:cNvGraphicFramePr>
          <p:nvPr>
            <p:extLst>
              <p:ext uri="{D42A27DB-BD31-4B8C-83A1-F6EECF244321}">
                <p14:modId xmlns:p14="http://schemas.microsoft.com/office/powerpoint/2010/main" val="385855387"/>
              </p:ext>
            </p:extLst>
          </p:nvPr>
        </p:nvGraphicFramePr>
        <p:xfrm>
          <a:off x="3397250" y="1731963"/>
          <a:ext cx="690563" cy="276225"/>
        </p:xfrm>
        <a:graphic>
          <a:graphicData uri="http://schemas.openxmlformats.org/presentationml/2006/ole">
            <mc:AlternateContent xmlns:mc="http://schemas.openxmlformats.org/markup-compatibility/2006">
              <mc:Choice xmlns:v="urn:schemas-microsoft-com:vml" Requires="v">
                <p:oleObj spid="_x0000_s289919" name="Equation" r:id="rId7" imgW="685800" imgH="279360" progId="Equation.3">
                  <p:embed/>
                </p:oleObj>
              </mc:Choice>
              <mc:Fallback>
                <p:oleObj name="Equation" r:id="rId7" imgW="685800" imgH="2793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97250" y="173196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3" name="Object 10"/>
          <p:cNvGraphicFramePr>
            <a:graphicFrameLocks noChangeAspect="1"/>
          </p:cNvGraphicFramePr>
          <p:nvPr>
            <p:extLst>
              <p:ext uri="{D42A27DB-BD31-4B8C-83A1-F6EECF244321}">
                <p14:modId xmlns:p14="http://schemas.microsoft.com/office/powerpoint/2010/main" val="1292993933"/>
              </p:ext>
            </p:extLst>
          </p:nvPr>
        </p:nvGraphicFramePr>
        <p:xfrm>
          <a:off x="4616450" y="1719263"/>
          <a:ext cx="690563" cy="276225"/>
        </p:xfrm>
        <a:graphic>
          <a:graphicData uri="http://schemas.openxmlformats.org/presentationml/2006/ole">
            <mc:AlternateContent xmlns:mc="http://schemas.openxmlformats.org/markup-compatibility/2006">
              <mc:Choice xmlns:v="urn:schemas-microsoft-com:vml" Requires="v">
                <p:oleObj spid="_x0000_s289920" name="Equation" r:id="rId9" imgW="685800" imgH="279360" progId="Equation.3">
                  <p:embed/>
                </p:oleObj>
              </mc:Choice>
              <mc:Fallback>
                <p:oleObj name="Equation" r:id="rId9" imgW="685800" imgH="2793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16450" y="171926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4" name="Text Box 11"/>
          <p:cNvSpPr txBox="1">
            <a:spLocks noChangeArrowheads="1"/>
          </p:cNvSpPr>
          <p:nvPr/>
        </p:nvSpPr>
        <p:spPr bwMode="auto">
          <a:xfrm>
            <a:off x="4483100" y="1279525"/>
            <a:ext cx="495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or</a:t>
            </a:r>
            <a:endParaRPr lang="en-US" sz="1800" b="1"/>
          </a:p>
        </p:txBody>
      </p:sp>
      <p:sp>
        <p:nvSpPr>
          <p:cNvPr id="35" name="Text Box 12"/>
          <p:cNvSpPr txBox="1">
            <a:spLocks noChangeArrowheads="1"/>
          </p:cNvSpPr>
          <p:nvPr/>
        </p:nvSpPr>
        <p:spPr bwMode="auto">
          <a:xfrm>
            <a:off x="4152900" y="1692275"/>
            <a:ext cx="495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or</a:t>
            </a:r>
            <a:endParaRPr lang="en-US" sz="1800" b="1"/>
          </a:p>
        </p:txBody>
      </p:sp>
      <p:sp>
        <p:nvSpPr>
          <p:cNvPr id="36" name="Text Box 2"/>
          <p:cNvSpPr txBox="1">
            <a:spLocks noChangeArrowheads="1"/>
          </p:cNvSpPr>
          <p:nvPr/>
        </p:nvSpPr>
        <p:spPr bwMode="auto">
          <a:xfrm>
            <a:off x="301625" y="1274763"/>
            <a:ext cx="1717675" cy="458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Alternatives</a:t>
            </a:r>
            <a:endParaRPr lang="en-US" sz="1800"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188345323"/>
              </p:ext>
            </p:extLst>
          </p:nvPr>
        </p:nvGraphicFramePr>
        <p:xfrm>
          <a:off x="3073400" y="627063"/>
          <a:ext cx="2997200" cy="381000"/>
        </p:xfrm>
        <a:graphic>
          <a:graphicData uri="http://schemas.openxmlformats.org/presentationml/2006/ole">
            <mc:AlternateContent xmlns:mc="http://schemas.openxmlformats.org/markup-compatibility/2006">
              <mc:Choice xmlns:v="urn:schemas-microsoft-com:vml" Requires="v">
                <p:oleObj spid="_x0000_s289921" name="Equation" r:id="rId11" imgW="2997000" imgH="380880" progId="Equation.DSMT4">
                  <p:embed/>
                </p:oleObj>
              </mc:Choice>
              <mc:Fallback>
                <p:oleObj name="Equation" r:id="rId11" imgW="2997000" imgH="380880" progId="Equation.DSMT4">
                  <p:embed/>
                  <p:pic>
                    <p:nvPicPr>
                      <p:cNvPr id="0" name="Object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073400" y="627063"/>
                        <a:ext cx="2997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a:spLocks noChangeArrowheads="1"/>
          </p:cNvSpPr>
          <p:nvPr/>
        </p:nvSpPr>
        <p:spPr bwMode="auto">
          <a:xfrm>
            <a:off x="0" y="2230273"/>
            <a:ext cx="9144000" cy="2856077"/>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6" name="Rectangle 35"/>
          <p:cNvSpPr>
            <a:spLocks noChangeArrowheads="1"/>
          </p:cNvSpPr>
          <p:nvPr/>
        </p:nvSpPr>
        <p:spPr bwMode="auto">
          <a:xfrm>
            <a:off x="0" y="1206749"/>
            <a:ext cx="9144000" cy="917325"/>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4" name="Rectangle 33"/>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9082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10</a:t>
            </a:r>
          </a:p>
        </p:txBody>
      </p:sp>
      <p:sp>
        <p:nvSpPr>
          <p:cNvPr id="290822"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This gives us four basic possibilities.  For one of them, it is important to separate the two sub-cases </a:t>
            </a:r>
            <a:r>
              <a:rPr lang="en-GB" sz="1500" b="1" i="1">
                <a:latin typeface="Symbol" pitchFamily="18" charset="2"/>
              </a:rPr>
              <a:t>b</a:t>
            </a:r>
            <a:r>
              <a:rPr lang="en-GB" sz="1500" b="1" baseline="-25000"/>
              <a:t>1</a:t>
            </a:r>
            <a:r>
              <a:rPr lang="en-GB" sz="1500" b="1"/>
              <a:t> = 0 and </a:t>
            </a:r>
            <a:r>
              <a:rPr lang="en-GB" sz="1500" b="1" i="1">
                <a:latin typeface="Symbol" pitchFamily="18" charset="2"/>
              </a:rPr>
              <a:t>b</a:t>
            </a:r>
            <a:r>
              <a:rPr lang="en-GB" sz="1500" b="1" baseline="-25000"/>
              <a:t>1</a:t>
            </a:r>
            <a:r>
              <a:rPr lang="en-GB" sz="1500" b="1"/>
              <a:t> </a:t>
            </a:r>
            <a:r>
              <a:rPr lang="en-GB" sz="1500" b="1">
                <a:cs typeface="Arial" charset="0"/>
              </a:rPr>
              <a:t>≠ 0.  This gives us five cases in all.  In the table, </a:t>
            </a:r>
            <a:r>
              <a:rPr lang="en-GB" sz="1500" b="1" i="1">
                <a:latin typeface="Symbol" pitchFamily="18" charset="2"/>
                <a:cs typeface="Arial" charset="0"/>
              </a:rPr>
              <a:t>b</a:t>
            </a:r>
            <a:r>
              <a:rPr lang="en-GB" sz="1500" b="1" baseline="-25000">
                <a:cs typeface="Arial" charset="0"/>
              </a:rPr>
              <a:t>1</a:t>
            </a:r>
            <a:r>
              <a:rPr lang="en-GB" sz="1500" b="1">
                <a:cs typeface="Arial" charset="0"/>
              </a:rPr>
              <a:t> = * means </a:t>
            </a:r>
            <a:r>
              <a:rPr lang="en-GB" sz="1500" b="1" i="1">
                <a:latin typeface="Symbol" pitchFamily="18" charset="2"/>
                <a:cs typeface="Arial" charset="0"/>
              </a:rPr>
              <a:t>b</a:t>
            </a:r>
            <a:r>
              <a:rPr lang="en-GB" sz="1500" b="1" baseline="-25000">
                <a:cs typeface="Arial" charset="0"/>
              </a:rPr>
              <a:t>1</a:t>
            </a:r>
            <a:r>
              <a:rPr lang="en-GB" sz="1500" b="1">
                <a:cs typeface="Arial" charset="0"/>
              </a:rPr>
              <a:t> is unrestricted.</a:t>
            </a:r>
            <a:r>
              <a:rPr lang="en-US" sz="1500"/>
              <a:t> </a:t>
            </a:r>
            <a:endParaRPr lang="en-GB" sz="1500"/>
          </a:p>
        </p:txBody>
      </p:sp>
      <p:graphicFrame>
        <p:nvGraphicFramePr>
          <p:cNvPr id="290823" name="Object 7"/>
          <p:cNvGraphicFramePr>
            <a:graphicFrameLocks noChangeAspect="1"/>
          </p:cNvGraphicFramePr>
          <p:nvPr>
            <p:extLst>
              <p:ext uri="{D42A27DB-BD31-4B8C-83A1-F6EECF244321}">
                <p14:modId xmlns:p14="http://schemas.microsoft.com/office/powerpoint/2010/main" val="2677443524"/>
              </p:ext>
            </p:extLst>
          </p:nvPr>
        </p:nvGraphicFramePr>
        <p:xfrm>
          <a:off x="2982913" y="1276350"/>
          <a:ext cx="1468437" cy="363538"/>
        </p:xfrm>
        <a:graphic>
          <a:graphicData uri="http://schemas.openxmlformats.org/presentationml/2006/ole">
            <mc:AlternateContent xmlns:mc="http://schemas.openxmlformats.org/markup-compatibility/2006">
              <mc:Choice xmlns:v="urn:schemas-microsoft-com:vml" Requires="v">
                <p:oleObj spid="_x0000_s291247" name="Equation" r:id="rId3" imgW="1460160" imgH="368280" progId="Equation.3">
                  <p:embed/>
                </p:oleObj>
              </mc:Choice>
              <mc:Fallback>
                <p:oleObj name="Equation" r:id="rId3" imgW="1460160" imgH="368280"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2913" y="1276350"/>
                        <a:ext cx="1468437"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90824" name="Object 8"/>
          <p:cNvGraphicFramePr>
            <a:graphicFrameLocks noChangeAspect="1"/>
          </p:cNvGraphicFramePr>
          <p:nvPr>
            <p:extLst>
              <p:ext uri="{D42A27DB-BD31-4B8C-83A1-F6EECF244321}">
                <p14:modId xmlns:p14="http://schemas.microsoft.com/office/powerpoint/2010/main" val="2935054959"/>
              </p:ext>
            </p:extLst>
          </p:nvPr>
        </p:nvGraphicFramePr>
        <p:xfrm>
          <a:off x="4851400" y="1276350"/>
          <a:ext cx="804863" cy="363538"/>
        </p:xfrm>
        <a:graphic>
          <a:graphicData uri="http://schemas.openxmlformats.org/presentationml/2006/ole">
            <mc:AlternateContent xmlns:mc="http://schemas.openxmlformats.org/markup-compatibility/2006">
              <mc:Choice xmlns:v="urn:schemas-microsoft-com:vml" Requires="v">
                <p:oleObj spid="_x0000_s291248" name="Equation" r:id="rId5" imgW="799920" imgH="368280" progId="Equation.3">
                  <p:embed/>
                </p:oleObj>
              </mc:Choice>
              <mc:Fallback>
                <p:oleObj name="Equation" r:id="rId5" imgW="799920" imgH="368280"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51400" y="1276350"/>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90825" name="Object 9"/>
          <p:cNvGraphicFramePr>
            <a:graphicFrameLocks noChangeAspect="1"/>
          </p:cNvGraphicFramePr>
          <p:nvPr>
            <p:extLst>
              <p:ext uri="{D42A27DB-BD31-4B8C-83A1-F6EECF244321}">
                <p14:modId xmlns:p14="http://schemas.microsoft.com/office/powerpoint/2010/main" val="1166260860"/>
              </p:ext>
            </p:extLst>
          </p:nvPr>
        </p:nvGraphicFramePr>
        <p:xfrm>
          <a:off x="3397250" y="1731963"/>
          <a:ext cx="690563" cy="276225"/>
        </p:xfrm>
        <a:graphic>
          <a:graphicData uri="http://schemas.openxmlformats.org/presentationml/2006/ole">
            <mc:AlternateContent xmlns:mc="http://schemas.openxmlformats.org/markup-compatibility/2006">
              <mc:Choice xmlns:v="urn:schemas-microsoft-com:vml" Requires="v">
                <p:oleObj spid="_x0000_s291249" name="Equation" r:id="rId7" imgW="685800" imgH="279360" progId="Equation.3">
                  <p:embed/>
                </p:oleObj>
              </mc:Choice>
              <mc:Fallback>
                <p:oleObj name="Equation" r:id="rId7" imgW="685800" imgH="279360" progId="Equation.3">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97250" y="173196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90826" name="Object 10"/>
          <p:cNvGraphicFramePr>
            <a:graphicFrameLocks noChangeAspect="1"/>
          </p:cNvGraphicFramePr>
          <p:nvPr>
            <p:extLst>
              <p:ext uri="{D42A27DB-BD31-4B8C-83A1-F6EECF244321}">
                <p14:modId xmlns:p14="http://schemas.microsoft.com/office/powerpoint/2010/main" val="787840029"/>
              </p:ext>
            </p:extLst>
          </p:nvPr>
        </p:nvGraphicFramePr>
        <p:xfrm>
          <a:off x="4616450" y="1719263"/>
          <a:ext cx="690563" cy="276225"/>
        </p:xfrm>
        <a:graphic>
          <a:graphicData uri="http://schemas.openxmlformats.org/presentationml/2006/ole">
            <mc:AlternateContent xmlns:mc="http://schemas.openxmlformats.org/markup-compatibility/2006">
              <mc:Choice xmlns:v="urn:schemas-microsoft-com:vml" Requires="v">
                <p:oleObj spid="_x0000_s291250" name="Equation" r:id="rId9" imgW="685800" imgH="279360" progId="Equation.3">
                  <p:embed/>
                </p:oleObj>
              </mc:Choice>
              <mc:Fallback>
                <p:oleObj name="Equation" r:id="rId9" imgW="685800" imgH="279360" progId="Equation.3">
                  <p:embed/>
                  <p:pic>
                    <p:nvPicPr>
                      <p:cNvPr id="0" name="Object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16450" y="171926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90827" name="Text Box 11"/>
          <p:cNvSpPr txBox="1">
            <a:spLocks noChangeArrowheads="1"/>
          </p:cNvSpPr>
          <p:nvPr/>
        </p:nvSpPr>
        <p:spPr bwMode="auto">
          <a:xfrm>
            <a:off x="4483100" y="1279525"/>
            <a:ext cx="495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or</a:t>
            </a:r>
            <a:endParaRPr lang="en-US" sz="1800" b="1"/>
          </a:p>
        </p:txBody>
      </p:sp>
      <p:sp>
        <p:nvSpPr>
          <p:cNvPr id="290828" name="Text Box 12"/>
          <p:cNvSpPr txBox="1">
            <a:spLocks noChangeArrowheads="1"/>
          </p:cNvSpPr>
          <p:nvPr/>
        </p:nvSpPr>
        <p:spPr bwMode="auto">
          <a:xfrm>
            <a:off x="4152900" y="1692275"/>
            <a:ext cx="495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or</a:t>
            </a:r>
            <a:endParaRPr lang="en-US" sz="1800" b="1"/>
          </a:p>
        </p:txBody>
      </p:sp>
      <p:graphicFrame>
        <p:nvGraphicFramePr>
          <p:cNvPr id="290829" name="Object 13"/>
          <p:cNvGraphicFramePr>
            <a:graphicFrameLocks noChangeAspect="1"/>
          </p:cNvGraphicFramePr>
          <p:nvPr>
            <p:extLst>
              <p:ext uri="{D42A27DB-BD31-4B8C-83A1-F6EECF244321}">
                <p14:modId xmlns:p14="http://schemas.microsoft.com/office/powerpoint/2010/main" val="4184595860"/>
              </p:ext>
            </p:extLst>
          </p:nvPr>
        </p:nvGraphicFramePr>
        <p:xfrm>
          <a:off x="4572000" y="2327275"/>
          <a:ext cx="866775" cy="388938"/>
        </p:xfrm>
        <a:graphic>
          <a:graphicData uri="http://schemas.openxmlformats.org/presentationml/2006/ole">
            <mc:AlternateContent xmlns:mc="http://schemas.openxmlformats.org/markup-compatibility/2006">
              <mc:Choice xmlns:v="urn:schemas-microsoft-com:vml" Requires="v">
                <p:oleObj spid="_x0000_s291251" name="Equation" r:id="rId11" imgW="863280" imgH="393480" progId="Equation.3">
                  <p:embed/>
                </p:oleObj>
              </mc:Choice>
              <mc:Fallback>
                <p:oleObj name="Equation" r:id="rId11" imgW="863280" imgH="393480" progId="Equation.3">
                  <p:embed/>
                  <p:pic>
                    <p:nvPicPr>
                      <p:cNvPr id="0" name="Object 1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72000" y="2327275"/>
                        <a:ext cx="866775" cy="3889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90830" name="Object 14"/>
          <p:cNvGraphicFramePr>
            <a:graphicFrameLocks noChangeAspect="1"/>
          </p:cNvGraphicFramePr>
          <p:nvPr>
            <p:extLst>
              <p:ext uri="{D42A27DB-BD31-4B8C-83A1-F6EECF244321}">
                <p14:modId xmlns:p14="http://schemas.microsoft.com/office/powerpoint/2010/main" val="1741454348"/>
              </p:ext>
            </p:extLst>
          </p:nvPr>
        </p:nvGraphicFramePr>
        <p:xfrm>
          <a:off x="6051550" y="2360613"/>
          <a:ext cx="690563" cy="276225"/>
        </p:xfrm>
        <a:graphic>
          <a:graphicData uri="http://schemas.openxmlformats.org/presentationml/2006/ole">
            <mc:AlternateContent xmlns:mc="http://schemas.openxmlformats.org/markup-compatibility/2006">
              <mc:Choice xmlns:v="urn:schemas-microsoft-com:vml" Requires="v">
                <p:oleObj spid="_x0000_s291252" name="Equation" r:id="rId13" imgW="685800" imgH="279360" progId="Equation.3">
                  <p:embed/>
                </p:oleObj>
              </mc:Choice>
              <mc:Fallback>
                <p:oleObj name="Equation" r:id="rId13" imgW="685800" imgH="279360" progId="Equation.3">
                  <p:embed/>
                  <p:pic>
                    <p:nvPicPr>
                      <p:cNvPr id="0" name="Object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51550" y="236061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90831" name="Object 15"/>
          <p:cNvGraphicFramePr>
            <a:graphicFrameLocks noChangeAspect="1"/>
          </p:cNvGraphicFramePr>
          <p:nvPr>
            <p:extLst>
              <p:ext uri="{D42A27DB-BD31-4B8C-83A1-F6EECF244321}">
                <p14:modId xmlns:p14="http://schemas.microsoft.com/office/powerpoint/2010/main" val="195033683"/>
              </p:ext>
            </p:extLst>
          </p:nvPr>
        </p:nvGraphicFramePr>
        <p:xfrm>
          <a:off x="4610100" y="2895600"/>
          <a:ext cx="804863" cy="363538"/>
        </p:xfrm>
        <a:graphic>
          <a:graphicData uri="http://schemas.openxmlformats.org/presentationml/2006/ole">
            <mc:AlternateContent xmlns:mc="http://schemas.openxmlformats.org/markup-compatibility/2006">
              <mc:Choice xmlns:v="urn:schemas-microsoft-com:vml" Requires="v">
                <p:oleObj spid="_x0000_s291253" name="Equation" r:id="rId14" imgW="799920" imgH="368280" progId="Equation.3">
                  <p:embed/>
                </p:oleObj>
              </mc:Choice>
              <mc:Fallback>
                <p:oleObj name="Equation" r:id="rId14" imgW="799920" imgH="368280" progId="Equation.3">
                  <p:embed/>
                  <p:pic>
                    <p:nvPicPr>
                      <p:cNvPr id="0" name="Object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10100" y="2895600"/>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90832" name="Object 16"/>
          <p:cNvGraphicFramePr>
            <a:graphicFrameLocks noChangeAspect="1"/>
          </p:cNvGraphicFramePr>
          <p:nvPr>
            <p:extLst>
              <p:ext uri="{D42A27DB-BD31-4B8C-83A1-F6EECF244321}">
                <p14:modId xmlns:p14="http://schemas.microsoft.com/office/powerpoint/2010/main" val="45211678"/>
              </p:ext>
            </p:extLst>
          </p:nvPr>
        </p:nvGraphicFramePr>
        <p:xfrm>
          <a:off x="3206750" y="2895600"/>
          <a:ext cx="817563" cy="363538"/>
        </p:xfrm>
        <a:graphic>
          <a:graphicData uri="http://schemas.openxmlformats.org/presentationml/2006/ole">
            <mc:AlternateContent xmlns:mc="http://schemas.openxmlformats.org/markup-compatibility/2006">
              <mc:Choice xmlns:v="urn:schemas-microsoft-com:vml" Requires="v">
                <p:oleObj spid="_x0000_s291254" name="Equation" r:id="rId15" imgW="812520" imgH="368280" progId="Equation.3">
                  <p:embed/>
                </p:oleObj>
              </mc:Choice>
              <mc:Fallback>
                <p:oleObj name="Equation" r:id="rId15" imgW="812520" imgH="368280" progId="Equation.3">
                  <p:embed/>
                  <p:pic>
                    <p:nvPicPr>
                      <p:cNvPr id="0" name="Object 1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206750" y="2895600"/>
                        <a:ext cx="8175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90833" name="Object 17"/>
          <p:cNvGraphicFramePr>
            <a:graphicFrameLocks noChangeAspect="1"/>
          </p:cNvGraphicFramePr>
          <p:nvPr>
            <p:extLst>
              <p:ext uri="{D42A27DB-BD31-4B8C-83A1-F6EECF244321}">
                <p14:modId xmlns:p14="http://schemas.microsoft.com/office/powerpoint/2010/main" val="554753669"/>
              </p:ext>
            </p:extLst>
          </p:nvPr>
        </p:nvGraphicFramePr>
        <p:xfrm>
          <a:off x="6051550" y="2916238"/>
          <a:ext cx="690563" cy="276225"/>
        </p:xfrm>
        <a:graphic>
          <a:graphicData uri="http://schemas.openxmlformats.org/presentationml/2006/ole">
            <mc:AlternateContent xmlns:mc="http://schemas.openxmlformats.org/markup-compatibility/2006">
              <mc:Choice xmlns:v="urn:schemas-microsoft-com:vml" Requires="v">
                <p:oleObj spid="_x0000_s291255" name="Equation" r:id="rId17" imgW="685800" imgH="279360" progId="Equation.3">
                  <p:embed/>
                </p:oleObj>
              </mc:Choice>
              <mc:Fallback>
                <p:oleObj name="Equation" r:id="rId17" imgW="685800" imgH="279360" progId="Equation.3">
                  <p:embed/>
                  <p:pic>
                    <p:nvPicPr>
                      <p:cNvPr id="0" name="Object 1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51550" y="2916238"/>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90834" name="Object 18"/>
          <p:cNvGraphicFramePr>
            <a:graphicFrameLocks noChangeAspect="1"/>
          </p:cNvGraphicFramePr>
          <p:nvPr>
            <p:extLst>
              <p:ext uri="{D42A27DB-BD31-4B8C-83A1-F6EECF244321}">
                <p14:modId xmlns:p14="http://schemas.microsoft.com/office/powerpoint/2010/main" val="2559053029"/>
              </p:ext>
            </p:extLst>
          </p:nvPr>
        </p:nvGraphicFramePr>
        <p:xfrm>
          <a:off x="4610100" y="3441700"/>
          <a:ext cx="804863" cy="363538"/>
        </p:xfrm>
        <a:graphic>
          <a:graphicData uri="http://schemas.openxmlformats.org/presentationml/2006/ole">
            <mc:AlternateContent xmlns:mc="http://schemas.openxmlformats.org/markup-compatibility/2006">
              <mc:Choice xmlns:v="urn:schemas-microsoft-com:vml" Requires="v">
                <p:oleObj spid="_x0000_s291256" name="Equation" r:id="rId18" imgW="799920" imgH="368280" progId="Equation.3">
                  <p:embed/>
                </p:oleObj>
              </mc:Choice>
              <mc:Fallback>
                <p:oleObj name="Equation" r:id="rId18" imgW="799920" imgH="368280" progId="Equation.3">
                  <p:embed/>
                  <p:pic>
                    <p:nvPicPr>
                      <p:cNvPr id="0" name="Object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10100" y="3441700"/>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90835" name="Object 19"/>
          <p:cNvGraphicFramePr>
            <a:graphicFrameLocks noChangeAspect="1"/>
          </p:cNvGraphicFramePr>
          <p:nvPr>
            <p:extLst>
              <p:ext uri="{D42A27DB-BD31-4B8C-83A1-F6EECF244321}">
                <p14:modId xmlns:p14="http://schemas.microsoft.com/office/powerpoint/2010/main" val="1494904826"/>
              </p:ext>
            </p:extLst>
          </p:nvPr>
        </p:nvGraphicFramePr>
        <p:xfrm>
          <a:off x="3206750" y="3441700"/>
          <a:ext cx="817563" cy="363538"/>
        </p:xfrm>
        <a:graphic>
          <a:graphicData uri="http://schemas.openxmlformats.org/presentationml/2006/ole">
            <mc:AlternateContent xmlns:mc="http://schemas.openxmlformats.org/markup-compatibility/2006">
              <mc:Choice xmlns:v="urn:schemas-microsoft-com:vml" Requires="v">
                <p:oleObj spid="_x0000_s291257" name="Equation" r:id="rId19" imgW="812520" imgH="368280" progId="Equation.3">
                  <p:embed/>
                </p:oleObj>
              </mc:Choice>
              <mc:Fallback>
                <p:oleObj name="Equation" r:id="rId19" imgW="812520" imgH="368280" progId="Equation.3">
                  <p:embed/>
                  <p:pic>
                    <p:nvPicPr>
                      <p:cNvPr id="0" name="Object 19"/>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206750" y="3441700"/>
                        <a:ext cx="8175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90836" name="Object 20"/>
          <p:cNvGraphicFramePr>
            <a:graphicFrameLocks noChangeAspect="1"/>
          </p:cNvGraphicFramePr>
          <p:nvPr>
            <p:extLst>
              <p:ext uri="{D42A27DB-BD31-4B8C-83A1-F6EECF244321}">
                <p14:modId xmlns:p14="http://schemas.microsoft.com/office/powerpoint/2010/main" val="3969564293"/>
              </p:ext>
            </p:extLst>
          </p:nvPr>
        </p:nvGraphicFramePr>
        <p:xfrm>
          <a:off x="6051550" y="3470400"/>
          <a:ext cx="690563" cy="276225"/>
        </p:xfrm>
        <a:graphic>
          <a:graphicData uri="http://schemas.openxmlformats.org/presentationml/2006/ole">
            <mc:AlternateContent xmlns:mc="http://schemas.openxmlformats.org/markup-compatibility/2006">
              <mc:Choice xmlns:v="urn:schemas-microsoft-com:vml" Requires="v">
                <p:oleObj spid="_x0000_s291258" name="Equation" r:id="rId21" imgW="685800" imgH="279360" progId="Equation.3">
                  <p:embed/>
                </p:oleObj>
              </mc:Choice>
              <mc:Fallback>
                <p:oleObj name="Equation" r:id="rId21" imgW="685800" imgH="279360" progId="Equation.3">
                  <p:embed/>
                  <p:pic>
                    <p:nvPicPr>
                      <p:cNvPr id="0" name="Object 2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51550" y="3470400"/>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90837" name="Object 21"/>
          <p:cNvGraphicFramePr>
            <a:graphicFrameLocks noChangeAspect="1"/>
          </p:cNvGraphicFramePr>
          <p:nvPr>
            <p:extLst>
              <p:ext uri="{D42A27DB-BD31-4B8C-83A1-F6EECF244321}">
                <p14:modId xmlns:p14="http://schemas.microsoft.com/office/powerpoint/2010/main" val="670071529"/>
              </p:ext>
            </p:extLst>
          </p:nvPr>
        </p:nvGraphicFramePr>
        <p:xfrm>
          <a:off x="4572000" y="3974400"/>
          <a:ext cx="866775" cy="388937"/>
        </p:xfrm>
        <a:graphic>
          <a:graphicData uri="http://schemas.openxmlformats.org/presentationml/2006/ole">
            <mc:AlternateContent xmlns:mc="http://schemas.openxmlformats.org/markup-compatibility/2006">
              <mc:Choice xmlns:v="urn:schemas-microsoft-com:vml" Requires="v">
                <p:oleObj spid="_x0000_s291259" name="Equation" r:id="rId22" imgW="863280" imgH="393480" progId="Equation.3">
                  <p:embed/>
                </p:oleObj>
              </mc:Choice>
              <mc:Fallback>
                <p:oleObj name="Equation" r:id="rId22" imgW="863280" imgH="393480" progId="Equation.3">
                  <p:embed/>
                  <p:pic>
                    <p:nvPicPr>
                      <p:cNvPr id="0" name="Object 21"/>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572000" y="3974400"/>
                        <a:ext cx="866775" cy="3889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90838" name="Object 22"/>
          <p:cNvGraphicFramePr>
            <a:graphicFrameLocks noChangeAspect="1"/>
          </p:cNvGraphicFramePr>
          <p:nvPr>
            <p:extLst>
              <p:ext uri="{D42A27DB-BD31-4B8C-83A1-F6EECF244321}">
                <p14:modId xmlns:p14="http://schemas.microsoft.com/office/powerpoint/2010/main" val="3489153778"/>
              </p:ext>
            </p:extLst>
          </p:nvPr>
        </p:nvGraphicFramePr>
        <p:xfrm>
          <a:off x="6051550" y="4008438"/>
          <a:ext cx="690563" cy="276225"/>
        </p:xfrm>
        <a:graphic>
          <a:graphicData uri="http://schemas.openxmlformats.org/presentationml/2006/ole">
            <mc:AlternateContent xmlns:mc="http://schemas.openxmlformats.org/markup-compatibility/2006">
              <mc:Choice xmlns:v="urn:schemas-microsoft-com:vml" Requires="v">
                <p:oleObj spid="_x0000_s291260" name="Equation" r:id="rId24" imgW="685800" imgH="279360" progId="Equation.3">
                  <p:embed/>
                </p:oleObj>
              </mc:Choice>
              <mc:Fallback>
                <p:oleObj name="Equation" r:id="rId24" imgW="685800" imgH="279360" progId="Equation.3">
                  <p:embed/>
                  <p:pic>
                    <p:nvPicPr>
                      <p:cNvPr id="0" name="Object 22"/>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6051550" y="4008438"/>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90839" name="Object 23"/>
          <p:cNvGraphicFramePr>
            <a:graphicFrameLocks noChangeAspect="1"/>
          </p:cNvGraphicFramePr>
          <p:nvPr>
            <p:extLst>
              <p:ext uri="{D42A27DB-BD31-4B8C-83A1-F6EECF244321}">
                <p14:modId xmlns:p14="http://schemas.microsoft.com/office/powerpoint/2010/main" val="576961230"/>
              </p:ext>
            </p:extLst>
          </p:nvPr>
        </p:nvGraphicFramePr>
        <p:xfrm>
          <a:off x="3206750" y="2339975"/>
          <a:ext cx="792163" cy="363538"/>
        </p:xfrm>
        <a:graphic>
          <a:graphicData uri="http://schemas.openxmlformats.org/presentationml/2006/ole">
            <mc:AlternateContent xmlns:mc="http://schemas.openxmlformats.org/markup-compatibility/2006">
              <mc:Choice xmlns:v="urn:schemas-microsoft-com:vml" Requires="v">
                <p:oleObj spid="_x0000_s291261" name="Equation" r:id="rId26" imgW="787320" imgH="368280" progId="Equation.3">
                  <p:embed/>
                </p:oleObj>
              </mc:Choice>
              <mc:Fallback>
                <p:oleObj name="Equation" r:id="rId26" imgW="787320" imgH="368280" progId="Equation.3">
                  <p:embed/>
                  <p:pic>
                    <p:nvPicPr>
                      <p:cNvPr id="0" name="Object 23"/>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3206750" y="2339975"/>
                        <a:ext cx="7921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90840" name="Object 24"/>
          <p:cNvGraphicFramePr>
            <a:graphicFrameLocks noChangeAspect="1"/>
          </p:cNvGraphicFramePr>
          <p:nvPr>
            <p:extLst>
              <p:ext uri="{D42A27DB-BD31-4B8C-83A1-F6EECF244321}">
                <p14:modId xmlns:p14="http://schemas.microsoft.com/office/powerpoint/2010/main" val="3606436888"/>
              </p:ext>
            </p:extLst>
          </p:nvPr>
        </p:nvGraphicFramePr>
        <p:xfrm>
          <a:off x="3206750" y="3987800"/>
          <a:ext cx="792163" cy="363538"/>
        </p:xfrm>
        <a:graphic>
          <a:graphicData uri="http://schemas.openxmlformats.org/presentationml/2006/ole">
            <mc:AlternateContent xmlns:mc="http://schemas.openxmlformats.org/markup-compatibility/2006">
              <mc:Choice xmlns:v="urn:schemas-microsoft-com:vml" Requires="v">
                <p:oleObj spid="_x0000_s291262" name="Equation" r:id="rId28" imgW="787320" imgH="368280" progId="Equation.3">
                  <p:embed/>
                </p:oleObj>
              </mc:Choice>
              <mc:Fallback>
                <p:oleObj name="Equation" r:id="rId28" imgW="787320" imgH="368280" progId="Equation.3">
                  <p:embed/>
                  <p:pic>
                    <p:nvPicPr>
                      <p:cNvPr id="0" name="Object 24"/>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3206750" y="3987800"/>
                        <a:ext cx="7921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90841" name="Object 25"/>
          <p:cNvGraphicFramePr>
            <a:graphicFrameLocks noChangeAspect="1"/>
          </p:cNvGraphicFramePr>
          <p:nvPr>
            <p:extLst>
              <p:ext uri="{D42A27DB-BD31-4B8C-83A1-F6EECF244321}">
                <p14:modId xmlns:p14="http://schemas.microsoft.com/office/powerpoint/2010/main" val="1001823597"/>
              </p:ext>
            </p:extLst>
          </p:nvPr>
        </p:nvGraphicFramePr>
        <p:xfrm>
          <a:off x="4610100" y="4537075"/>
          <a:ext cx="804863" cy="363538"/>
        </p:xfrm>
        <a:graphic>
          <a:graphicData uri="http://schemas.openxmlformats.org/presentationml/2006/ole">
            <mc:AlternateContent xmlns:mc="http://schemas.openxmlformats.org/markup-compatibility/2006">
              <mc:Choice xmlns:v="urn:schemas-microsoft-com:vml" Requires="v">
                <p:oleObj spid="_x0000_s291263" name="Equation" r:id="rId30" imgW="799920" imgH="368280" progId="Equation.3">
                  <p:embed/>
                </p:oleObj>
              </mc:Choice>
              <mc:Fallback>
                <p:oleObj name="Equation" r:id="rId30" imgW="799920" imgH="368280" progId="Equation.3">
                  <p:embed/>
                  <p:pic>
                    <p:nvPicPr>
                      <p:cNvPr id="0" name="Object 2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10100" y="4537075"/>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90842" name="Object 26"/>
          <p:cNvGraphicFramePr>
            <a:graphicFrameLocks noChangeAspect="1"/>
          </p:cNvGraphicFramePr>
          <p:nvPr>
            <p:extLst>
              <p:ext uri="{D42A27DB-BD31-4B8C-83A1-F6EECF244321}">
                <p14:modId xmlns:p14="http://schemas.microsoft.com/office/powerpoint/2010/main" val="4280898740"/>
              </p:ext>
            </p:extLst>
          </p:nvPr>
        </p:nvGraphicFramePr>
        <p:xfrm>
          <a:off x="6051550" y="4560888"/>
          <a:ext cx="690563" cy="276225"/>
        </p:xfrm>
        <a:graphic>
          <a:graphicData uri="http://schemas.openxmlformats.org/presentationml/2006/ole">
            <mc:AlternateContent xmlns:mc="http://schemas.openxmlformats.org/markup-compatibility/2006">
              <mc:Choice xmlns:v="urn:schemas-microsoft-com:vml" Requires="v">
                <p:oleObj spid="_x0000_s291264" name="Equation" r:id="rId31" imgW="685800" imgH="279360" progId="Equation.3">
                  <p:embed/>
                </p:oleObj>
              </mc:Choice>
              <mc:Fallback>
                <p:oleObj name="Equation" r:id="rId31" imgW="685800" imgH="279360" progId="Equation.3">
                  <p:embed/>
                  <p:pic>
                    <p:nvPicPr>
                      <p:cNvPr id="0" name="Object 26"/>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6051550" y="4560888"/>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90843" name="Object 27"/>
          <p:cNvGraphicFramePr>
            <a:graphicFrameLocks noChangeAspect="1"/>
          </p:cNvGraphicFramePr>
          <p:nvPr>
            <p:extLst>
              <p:ext uri="{D42A27DB-BD31-4B8C-83A1-F6EECF244321}">
                <p14:modId xmlns:p14="http://schemas.microsoft.com/office/powerpoint/2010/main" val="1463412704"/>
              </p:ext>
            </p:extLst>
          </p:nvPr>
        </p:nvGraphicFramePr>
        <p:xfrm>
          <a:off x="3206750" y="4537075"/>
          <a:ext cx="792163" cy="363538"/>
        </p:xfrm>
        <a:graphic>
          <a:graphicData uri="http://schemas.openxmlformats.org/presentationml/2006/ole">
            <mc:AlternateContent xmlns:mc="http://schemas.openxmlformats.org/markup-compatibility/2006">
              <mc:Choice xmlns:v="urn:schemas-microsoft-com:vml" Requires="v">
                <p:oleObj spid="_x0000_s291265" name="Equation" r:id="rId33" imgW="787320" imgH="368280" progId="Equation.3">
                  <p:embed/>
                </p:oleObj>
              </mc:Choice>
              <mc:Fallback>
                <p:oleObj name="Equation" r:id="rId33" imgW="787320" imgH="368280" progId="Equation.3">
                  <p:embed/>
                  <p:pic>
                    <p:nvPicPr>
                      <p:cNvPr id="0" name="Object 27"/>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3206750" y="4537075"/>
                        <a:ext cx="7921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2"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INTRODUCTION</a:t>
            </a:r>
            <a:endParaRPr lang="en-GB" sz="1600" dirty="0">
              <a:latin typeface="Times New Roman" pitchFamily="18" charset="0"/>
            </a:endParaRPr>
          </a:p>
        </p:txBody>
      </p:sp>
      <p:sp>
        <p:nvSpPr>
          <p:cNvPr id="35" name="Text Box 2"/>
          <p:cNvSpPr txBox="1">
            <a:spLocks noChangeArrowheads="1"/>
          </p:cNvSpPr>
          <p:nvPr/>
        </p:nvSpPr>
        <p:spPr bwMode="auto">
          <a:xfrm>
            <a:off x="301625" y="484188"/>
            <a:ext cx="187007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p>
          <a:p>
            <a:r>
              <a:rPr lang="en-GB" sz="1800" b="1" dirty="0">
                <a:latin typeface="Arial" charset="0"/>
              </a:rPr>
              <a:t>General model</a:t>
            </a:r>
          </a:p>
          <a:p>
            <a:endParaRPr lang="en-GB" sz="1800" b="1" dirty="0">
              <a:latin typeface="Arial" charset="0"/>
            </a:endParaRPr>
          </a:p>
        </p:txBody>
      </p:sp>
      <p:sp>
        <p:nvSpPr>
          <p:cNvPr id="37" name="Text Box 2"/>
          <p:cNvSpPr txBox="1">
            <a:spLocks noChangeArrowheads="1"/>
          </p:cNvSpPr>
          <p:nvPr/>
        </p:nvSpPr>
        <p:spPr bwMode="auto">
          <a:xfrm>
            <a:off x="301625" y="1274763"/>
            <a:ext cx="1717675" cy="458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Alternatives</a:t>
            </a:r>
            <a:endParaRPr lang="en-US" sz="1800" b="1" dirty="0">
              <a:latin typeface="Arial" charset="0"/>
            </a:endParaRPr>
          </a:p>
        </p:txBody>
      </p:sp>
      <p:sp>
        <p:nvSpPr>
          <p:cNvPr id="40" name="Text Box 2"/>
          <p:cNvSpPr txBox="1">
            <a:spLocks noChangeArrowheads="1"/>
          </p:cNvSpPr>
          <p:nvPr/>
        </p:nvSpPr>
        <p:spPr bwMode="auto">
          <a:xfrm>
            <a:off x="1739900" y="233203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a:t>
            </a:r>
            <a:r>
              <a:rPr lang="en-GB" sz="1800" b="1" dirty="0">
                <a:latin typeface="Arial" charset="0"/>
              </a:rPr>
              <a:t>(a</a:t>
            </a:r>
            <a:r>
              <a:rPr lang="en-GB" sz="1800" b="1" dirty="0" smtClean="0">
                <a:latin typeface="Arial" charset="0"/>
              </a:rPr>
              <a:t>)</a:t>
            </a:r>
            <a:endParaRPr lang="en-GB" sz="1800" b="1" dirty="0">
              <a:latin typeface="Arial" charset="0"/>
            </a:endParaRPr>
          </a:p>
        </p:txBody>
      </p:sp>
      <p:sp>
        <p:nvSpPr>
          <p:cNvPr id="41" name="Text Box 2"/>
          <p:cNvSpPr txBox="1">
            <a:spLocks noChangeArrowheads="1"/>
          </p:cNvSpPr>
          <p:nvPr/>
        </p:nvSpPr>
        <p:spPr bwMode="auto">
          <a:xfrm>
            <a:off x="1739900" y="288448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(b)</a:t>
            </a:r>
            <a:endParaRPr lang="en-GB" sz="1800" b="1" dirty="0">
              <a:latin typeface="Arial" charset="0"/>
            </a:endParaRPr>
          </a:p>
        </p:txBody>
      </p:sp>
      <p:sp>
        <p:nvSpPr>
          <p:cNvPr id="42" name="Text Box 2"/>
          <p:cNvSpPr txBox="1">
            <a:spLocks noChangeArrowheads="1"/>
          </p:cNvSpPr>
          <p:nvPr/>
        </p:nvSpPr>
        <p:spPr bwMode="auto">
          <a:xfrm>
            <a:off x="1739900" y="343693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(c)</a:t>
            </a:r>
            <a:endParaRPr lang="en-GB" sz="1800" b="1" dirty="0">
              <a:latin typeface="Arial" charset="0"/>
            </a:endParaRPr>
          </a:p>
        </p:txBody>
      </p:sp>
      <p:sp>
        <p:nvSpPr>
          <p:cNvPr id="43" name="Text Box 2"/>
          <p:cNvSpPr txBox="1">
            <a:spLocks noChangeArrowheads="1"/>
          </p:cNvSpPr>
          <p:nvPr/>
        </p:nvSpPr>
        <p:spPr bwMode="auto">
          <a:xfrm>
            <a:off x="1739900" y="3979863"/>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(d)</a:t>
            </a:r>
            <a:endParaRPr lang="en-GB" sz="1800" b="1" dirty="0">
              <a:latin typeface="Arial" charset="0"/>
            </a:endParaRPr>
          </a:p>
        </p:txBody>
      </p:sp>
      <p:sp>
        <p:nvSpPr>
          <p:cNvPr id="44" name="Text Box 2"/>
          <p:cNvSpPr txBox="1">
            <a:spLocks noChangeArrowheads="1"/>
          </p:cNvSpPr>
          <p:nvPr/>
        </p:nvSpPr>
        <p:spPr bwMode="auto">
          <a:xfrm>
            <a:off x="1739900" y="4532313"/>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(e)</a:t>
            </a:r>
            <a:endParaRPr lang="en-GB" sz="1800"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188345323"/>
              </p:ext>
            </p:extLst>
          </p:nvPr>
        </p:nvGraphicFramePr>
        <p:xfrm>
          <a:off x="3073400" y="627063"/>
          <a:ext cx="2997200" cy="381000"/>
        </p:xfrm>
        <a:graphic>
          <a:graphicData uri="http://schemas.openxmlformats.org/presentationml/2006/ole">
            <mc:AlternateContent xmlns:mc="http://schemas.openxmlformats.org/markup-compatibility/2006">
              <mc:Choice xmlns:v="urn:schemas-microsoft-com:vml" Requires="v">
                <p:oleObj spid="_x0000_s291266" name="Equation" r:id="rId34" imgW="2997000" imgH="380880" progId="Equation.DSMT4">
                  <p:embed/>
                </p:oleObj>
              </mc:Choice>
              <mc:Fallback>
                <p:oleObj name="Equation" r:id="rId34" imgW="2997000" imgH="380880" progId="Equation.DSMT4">
                  <p:embed/>
                  <p:pic>
                    <p:nvPicPr>
                      <p:cNvPr id="0" name="Object 5"/>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3073400" y="627063"/>
                        <a:ext cx="2997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a:spLocks noChangeArrowheads="1"/>
          </p:cNvSpPr>
          <p:nvPr/>
        </p:nvSpPr>
        <p:spPr bwMode="auto">
          <a:xfrm>
            <a:off x="0" y="2952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8" name="Rectangle 37"/>
          <p:cNvSpPr>
            <a:spLocks noChangeArrowheads="1"/>
          </p:cNvSpPr>
          <p:nvPr/>
        </p:nvSpPr>
        <p:spPr bwMode="auto">
          <a:xfrm>
            <a:off x="0" y="2230273"/>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93893"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11</a:t>
            </a:r>
          </a:p>
        </p:txBody>
      </p:sp>
      <p:sp>
        <p:nvSpPr>
          <p:cNvPr id="293904"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Case (a) is a stationary AR(1) process of the kind studied at length in Chapter 11.</a:t>
            </a:r>
            <a:r>
              <a:rPr lang="en-US" sz="1500"/>
              <a:t> </a:t>
            </a:r>
            <a:endParaRPr lang="en-GB" sz="1500"/>
          </a:p>
        </p:txBody>
      </p:sp>
      <p:graphicFrame>
        <p:nvGraphicFramePr>
          <p:cNvPr id="293905" name="Object 17"/>
          <p:cNvGraphicFramePr>
            <a:graphicFrameLocks noChangeAspect="1"/>
          </p:cNvGraphicFramePr>
          <p:nvPr>
            <p:extLst>
              <p:ext uri="{D42A27DB-BD31-4B8C-83A1-F6EECF244321}">
                <p14:modId xmlns:p14="http://schemas.microsoft.com/office/powerpoint/2010/main" val="3312531803"/>
              </p:ext>
            </p:extLst>
          </p:nvPr>
        </p:nvGraphicFramePr>
        <p:xfrm>
          <a:off x="3074400" y="3052763"/>
          <a:ext cx="2463800" cy="374650"/>
        </p:xfrm>
        <a:graphic>
          <a:graphicData uri="http://schemas.openxmlformats.org/presentationml/2006/ole">
            <mc:AlternateContent xmlns:mc="http://schemas.openxmlformats.org/markup-compatibility/2006">
              <mc:Choice xmlns:v="urn:schemas-microsoft-com:vml" Requires="v">
                <p:oleObj spid="_x0000_s294085" name="Equation" r:id="rId3" imgW="2463480" imgH="380880" progId="Equation.3">
                  <p:embed/>
                </p:oleObj>
              </mc:Choice>
              <mc:Fallback>
                <p:oleObj name="Equation" r:id="rId3" imgW="2463480" imgH="380880" progId="Equation.3">
                  <p:embed/>
                  <p:pic>
                    <p:nvPicPr>
                      <p:cNvPr id="0" name="Object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4400" y="3052763"/>
                        <a:ext cx="24638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INTRODUCTION</a:t>
            </a:r>
            <a:endParaRPr lang="en-GB" sz="1600" dirty="0">
              <a:latin typeface="Times New Roman" pitchFamily="18" charset="0"/>
            </a:endParaRPr>
          </a:p>
        </p:txBody>
      </p:sp>
      <p:sp>
        <p:nvSpPr>
          <p:cNvPr id="23" name="Rectangle 22"/>
          <p:cNvSpPr>
            <a:spLocks noChangeArrowheads="1"/>
          </p:cNvSpPr>
          <p:nvPr/>
        </p:nvSpPr>
        <p:spPr bwMode="auto">
          <a:xfrm>
            <a:off x="0" y="1206749"/>
            <a:ext cx="9144000" cy="917325"/>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4" name="Rectangle 23"/>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6" name="Object 7"/>
          <p:cNvGraphicFramePr>
            <a:graphicFrameLocks noChangeAspect="1"/>
          </p:cNvGraphicFramePr>
          <p:nvPr>
            <p:extLst>
              <p:ext uri="{D42A27DB-BD31-4B8C-83A1-F6EECF244321}">
                <p14:modId xmlns:p14="http://schemas.microsoft.com/office/powerpoint/2010/main" val="2566868248"/>
              </p:ext>
            </p:extLst>
          </p:nvPr>
        </p:nvGraphicFramePr>
        <p:xfrm>
          <a:off x="2982913" y="1276350"/>
          <a:ext cx="1468437" cy="363538"/>
        </p:xfrm>
        <a:graphic>
          <a:graphicData uri="http://schemas.openxmlformats.org/presentationml/2006/ole">
            <mc:AlternateContent xmlns:mc="http://schemas.openxmlformats.org/markup-compatibility/2006">
              <mc:Choice xmlns:v="urn:schemas-microsoft-com:vml" Requires="v">
                <p:oleObj spid="_x0000_s294086" name="Equation" r:id="rId5" imgW="1460160" imgH="368280" progId="Equation.3">
                  <p:embed/>
                </p:oleObj>
              </mc:Choice>
              <mc:Fallback>
                <p:oleObj name="Equation" r:id="rId5" imgW="146016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82913" y="1276350"/>
                        <a:ext cx="1468437"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7" name="Object 8"/>
          <p:cNvGraphicFramePr>
            <a:graphicFrameLocks noChangeAspect="1"/>
          </p:cNvGraphicFramePr>
          <p:nvPr>
            <p:extLst>
              <p:ext uri="{D42A27DB-BD31-4B8C-83A1-F6EECF244321}">
                <p14:modId xmlns:p14="http://schemas.microsoft.com/office/powerpoint/2010/main" val="1384474391"/>
              </p:ext>
            </p:extLst>
          </p:nvPr>
        </p:nvGraphicFramePr>
        <p:xfrm>
          <a:off x="4851400" y="1276350"/>
          <a:ext cx="804863" cy="363538"/>
        </p:xfrm>
        <a:graphic>
          <a:graphicData uri="http://schemas.openxmlformats.org/presentationml/2006/ole">
            <mc:AlternateContent xmlns:mc="http://schemas.openxmlformats.org/markup-compatibility/2006">
              <mc:Choice xmlns:v="urn:schemas-microsoft-com:vml" Requires="v">
                <p:oleObj spid="_x0000_s294087" name="Equation" r:id="rId7" imgW="799920" imgH="368280" progId="Equation.3">
                  <p:embed/>
                </p:oleObj>
              </mc:Choice>
              <mc:Fallback>
                <p:oleObj name="Equation" r:id="rId7" imgW="79992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51400" y="1276350"/>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8" name="Object 9"/>
          <p:cNvGraphicFramePr>
            <a:graphicFrameLocks noChangeAspect="1"/>
          </p:cNvGraphicFramePr>
          <p:nvPr>
            <p:extLst>
              <p:ext uri="{D42A27DB-BD31-4B8C-83A1-F6EECF244321}">
                <p14:modId xmlns:p14="http://schemas.microsoft.com/office/powerpoint/2010/main" val="2942028231"/>
              </p:ext>
            </p:extLst>
          </p:nvPr>
        </p:nvGraphicFramePr>
        <p:xfrm>
          <a:off x="3397250" y="1731963"/>
          <a:ext cx="690563" cy="276225"/>
        </p:xfrm>
        <a:graphic>
          <a:graphicData uri="http://schemas.openxmlformats.org/presentationml/2006/ole">
            <mc:AlternateContent xmlns:mc="http://schemas.openxmlformats.org/markup-compatibility/2006">
              <mc:Choice xmlns:v="urn:schemas-microsoft-com:vml" Requires="v">
                <p:oleObj spid="_x0000_s294088" name="Equation" r:id="rId9" imgW="685800" imgH="279360" progId="Equation.3">
                  <p:embed/>
                </p:oleObj>
              </mc:Choice>
              <mc:Fallback>
                <p:oleObj name="Equation" r:id="rId9" imgW="685800" imgH="2793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97250" y="173196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9" name="Object 10"/>
          <p:cNvGraphicFramePr>
            <a:graphicFrameLocks noChangeAspect="1"/>
          </p:cNvGraphicFramePr>
          <p:nvPr>
            <p:extLst>
              <p:ext uri="{D42A27DB-BD31-4B8C-83A1-F6EECF244321}">
                <p14:modId xmlns:p14="http://schemas.microsoft.com/office/powerpoint/2010/main" val="1459721524"/>
              </p:ext>
            </p:extLst>
          </p:nvPr>
        </p:nvGraphicFramePr>
        <p:xfrm>
          <a:off x="4616450" y="1719263"/>
          <a:ext cx="690563" cy="276225"/>
        </p:xfrm>
        <a:graphic>
          <a:graphicData uri="http://schemas.openxmlformats.org/presentationml/2006/ole">
            <mc:AlternateContent xmlns:mc="http://schemas.openxmlformats.org/markup-compatibility/2006">
              <mc:Choice xmlns:v="urn:schemas-microsoft-com:vml" Requires="v">
                <p:oleObj spid="_x0000_s294089" name="Equation" r:id="rId11" imgW="685800" imgH="279360" progId="Equation.3">
                  <p:embed/>
                </p:oleObj>
              </mc:Choice>
              <mc:Fallback>
                <p:oleObj name="Equation" r:id="rId11" imgW="685800" imgH="27936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616450" y="171926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 name="Text Box 11"/>
          <p:cNvSpPr txBox="1">
            <a:spLocks noChangeArrowheads="1"/>
          </p:cNvSpPr>
          <p:nvPr/>
        </p:nvSpPr>
        <p:spPr bwMode="auto">
          <a:xfrm>
            <a:off x="4483100" y="1279525"/>
            <a:ext cx="495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or</a:t>
            </a:r>
            <a:endParaRPr lang="en-US" sz="1800" b="1"/>
          </a:p>
        </p:txBody>
      </p:sp>
      <p:sp>
        <p:nvSpPr>
          <p:cNvPr id="31" name="Text Box 12"/>
          <p:cNvSpPr txBox="1">
            <a:spLocks noChangeArrowheads="1"/>
          </p:cNvSpPr>
          <p:nvPr/>
        </p:nvSpPr>
        <p:spPr bwMode="auto">
          <a:xfrm>
            <a:off x="4152900" y="1692275"/>
            <a:ext cx="495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or</a:t>
            </a:r>
            <a:endParaRPr lang="en-US" sz="1800" b="1"/>
          </a:p>
        </p:txBody>
      </p:sp>
      <p:sp>
        <p:nvSpPr>
          <p:cNvPr id="32" name="Text Box 2"/>
          <p:cNvSpPr txBox="1">
            <a:spLocks noChangeArrowheads="1"/>
          </p:cNvSpPr>
          <p:nvPr/>
        </p:nvSpPr>
        <p:spPr bwMode="auto">
          <a:xfrm>
            <a:off x="301625" y="484188"/>
            <a:ext cx="187007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p>
          <a:p>
            <a:r>
              <a:rPr lang="en-GB" sz="1800" b="1" dirty="0">
                <a:latin typeface="Arial" charset="0"/>
              </a:rPr>
              <a:t>General model</a:t>
            </a:r>
          </a:p>
          <a:p>
            <a:endParaRPr lang="en-GB" sz="1800" b="1" dirty="0">
              <a:latin typeface="Arial" charset="0"/>
            </a:endParaRPr>
          </a:p>
        </p:txBody>
      </p:sp>
      <p:sp>
        <p:nvSpPr>
          <p:cNvPr id="33" name="Text Box 2"/>
          <p:cNvSpPr txBox="1">
            <a:spLocks noChangeArrowheads="1"/>
          </p:cNvSpPr>
          <p:nvPr/>
        </p:nvSpPr>
        <p:spPr bwMode="auto">
          <a:xfrm>
            <a:off x="301625" y="1274763"/>
            <a:ext cx="1717675" cy="458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Alternatives</a:t>
            </a:r>
            <a:endParaRPr lang="en-US" sz="1800" b="1" dirty="0">
              <a:latin typeface="Arial" charset="0"/>
            </a:endParaRPr>
          </a:p>
        </p:txBody>
      </p:sp>
      <p:graphicFrame>
        <p:nvGraphicFramePr>
          <p:cNvPr id="34" name="Object 13"/>
          <p:cNvGraphicFramePr>
            <a:graphicFrameLocks noChangeAspect="1"/>
          </p:cNvGraphicFramePr>
          <p:nvPr>
            <p:extLst>
              <p:ext uri="{D42A27DB-BD31-4B8C-83A1-F6EECF244321}">
                <p14:modId xmlns:p14="http://schemas.microsoft.com/office/powerpoint/2010/main" val="2723780704"/>
              </p:ext>
            </p:extLst>
          </p:nvPr>
        </p:nvGraphicFramePr>
        <p:xfrm>
          <a:off x="4572000" y="2327275"/>
          <a:ext cx="866775" cy="388938"/>
        </p:xfrm>
        <a:graphic>
          <a:graphicData uri="http://schemas.openxmlformats.org/presentationml/2006/ole">
            <mc:AlternateContent xmlns:mc="http://schemas.openxmlformats.org/markup-compatibility/2006">
              <mc:Choice xmlns:v="urn:schemas-microsoft-com:vml" Requires="v">
                <p:oleObj spid="_x0000_s294090" name="Equation" r:id="rId13" imgW="863280" imgH="393480" progId="Equation.3">
                  <p:embed/>
                </p:oleObj>
              </mc:Choice>
              <mc:Fallback>
                <p:oleObj name="Equation" r:id="rId13" imgW="863280" imgH="39348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572000" y="2327275"/>
                        <a:ext cx="866775" cy="3889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5" name="Object 14"/>
          <p:cNvGraphicFramePr>
            <a:graphicFrameLocks noChangeAspect="1"/>
          </p:cNvGraphicFramePr>
          <p:nvPr>
            <p:extLst>
              <p:ext uri="{D42A27DB-BD31-4B8C-83A1-F6EECF244321}">
                <p14:modId xmlns:p14="http://schemas.microsoft.com/office/powerpoint/2010/main" val="3292558213"/>
              </p:ext>
            </p:extLst>
          </p:nvPr>
        </p:nvGraphicFramePr>
        <p:xfrm>
          <a:off x="6051550" y="2360613"/>
          <a:ext cx="690563" cy="276225"/>
        </p:xfrm>
        <a:graphic>
          <a:graphicData uri="http://schemas.openxmlformats.org/presentationml/2006/ole">
            <mc:AlternateContent xmlns:mc="http://schemas.openxmlformats.org/markup-compatibility/2006">
              <mc:Choice xmlns:v="urn:schemas-microsoft-com:vml" Requires="v">
                <p:oleObj spid="_x0000_s294091" name="Equation" r:id="rId15" imgW="685800" imgH="279360" progId="Equation.3">
                  <p:embed/>
                </p:oleObj>
              </mc:Choice>
              <mc:Fallback>
                <p:oleObj name="Equation" r:id="rId15" imgW="685800" imgH="2793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51550" y="236061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6" name="Object 23"/>
          <p:cNvGraphicFramePr>
            <a:graphicFrameLocks noChangeAspect="1"/>
          </p:cNvGraphicFramePr>
          <p:nvPr>
            <p:extLst>
              <p:ext uri="{D42A27DB-BD31-4B8C-83A1-F6EECF244321}">
                <p14:modId xmlns:p14="http://schemas.microsoft.com/office/powerpoint/2010/main" val="790951705"/>
              </p:ext>
            </p:extLst>
          </p:nvPr>
        </p:nvGraphicFramePr>
        <p:xfrm>
          <a:off x="3206750" y="2339975"/>
          <a:ext cx="792163" cy="363538"/>
        </p:xfrm>
        <a:graphic>
          <a:graphicData uri="http://schemas.openxmlformats.org/presentationml/2006/ole">
            <mc:AlternateContent xmlns:mc="http://schemas.openxmlformats.org/markup-compatibility/2006">
              <mc:Choice xmlns:v="urn:schemas-microsoft-com:vml" Requires="v">
                <p:oleObj spid="_x0000_s294092" name="Equation" r:id="rId16" imgW="787320" imgH="368280" progId="Equation.3">
                  <p:embed/>
                </p:oleObj>
              </mc:Choice>
              <mc:Fallback>
                <p:oleObj name="Equation" r:id="rId16" imgW="787320" imgH="368280" progId="Equation.3">
                  <p:embed/>
                  <p:pic>
                    <p:nvPicPr>
                      <p:cNvPr id="0" nam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206750" y="2339975"/>
                        <a:ext cx="7921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7" name="Text Box 2"/>
          <p:cNvSpPr txBox="1">
            <a:spLocks noChangeArrowheads="1"/>
          </p:cNvSpPr>
          <p:nvPr/>
        </p:nvSpPr>
        <p:spPr bwMode="auto">
          <a:xfrm>
            <a:off x="1739900" y="233203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a:t>
            </a:r>
            <a:r>
              <a:rPr lang="en-GB" sz="1800" b="1" dirty="0">
                <a:latin typeface="Arial" charset="0"/>
              </a:rPr>
              <a:t>(a</a:t>
            </a:r>
            <a:r>
              <a:rPr lang="en-GB" sz="1800" b="1" dirty="0" smtClean="0">
                <a:latin typeface="Arial" charset="0"/>
              </a:rPr>
              <a:t>)</a:t>
            </a:r>
            <a:endParaRPr lang="en-GB" sz="1800"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188345323"/>
              </p:ext>
            </p:extLst>
          </p:nvPr>
        </p:nvGraphicFramePr>
        <p:xfrm>
          <a:off x="3073400" y="627063"/>
          <a:ext cx="2997200" cy="381000"/>
        </p:xfrm>
        <a:graphic>
          <a:graphicData uri="http://schemas.openxmlformats.org/presentationml/2006/ole">
            <mc:AlternateContent xmlns:mc="http://schemas.openxmlformats.org/markup-compatibility/2006">
              <mc:Choice xmlns:v="urn:schemas-microsoft-com:vml" Requires="v">
                <p:oleObj spid="_x0000_s294093" name="Equation" r:id="rId18" imgW="2997000" imgH="380880" progId="Equation.DSMT4">
                  <p:embed/>
                </p:oleObj>
              </mc:Choice>
              <mc:Fallback>
                <p:oleObj name="Equation" r:id="rId18" imgW="2997000" imgH="380880" progId="Equation.DSMT4">
                  <p:embed/>
                  <p:pic>
                    <p:nvPicPr>
                      <p:cNvPr id="0" name="Object 5"/>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073400" y="627063"/>
                        <a:ext cx="2997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a:spLocks noChangeArrowheads="1"/>
          </p:cNvSpPr>
          <p:nvPr/>
        </p:nvSpPr>
        <p:spPr bwMode="auto">
          <a:xfrm>
            <a:off x="0" y="2952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5" name="Rectangle 34"/>
          <p:cNvSpPr>
            <a:spLocks noChangeArrowheads="1"/>
          </p:cNvSpPr>
          <p:nvPr/>
        </p:nvSpPr>
        <p:spPr bwMode="auto">
          <a:xfrm>
            <a:off x="0" y="2230273"/>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6" name="Text Box 2"/>
          <p:cNvSpPr txBox="1">
            <a:spLocks noChangeArrowheads="1"/>
          </p:cNvSpPr>
          <p:nvPr/>
        </p:nvSpPr>
        <p:spPr bwMode="auto">
          <a:xfrm>
            <a:off x="1739900" y="233203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(b)</a:t>
            </a:r>
            <a:endParaRPr lang="en-GB" sz="1800" b="1" dirty="0">
              <a:latin typeface="Arial" charset="0"/>
            </a:endParaRPr>
          </a:p>
        </p:txBody>
      </p:sp>
      <p:sp>
        <p:nvSpPr>
          <p:cNvPr id="2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94919"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12</a:t>
            </a:r>
          </a:p>
        </p:txBody>
      </p:sp>
      <p:graphicFrame>
        <p:nvGraphicFramePr>
          <p:cNvPr id="294928" name="Object 16"/>
          <p:cNvGraphicFramePr>
            <a:graphicFrameLocks noChangeAspect="1"/>
          </p:cNvGraphicFramePr>
          <p:nvPr>
            <p:extLst>
              <p:ext uri="{D42A27DB-BD31-4B8C-83A1-F6EECF244321}">
                <p14:modId xmlns:p14="http://schemas.microsoft.com/office/powerpoint/2010/main" val="2949776602"/>
              </p:ext>
            </p:extLst>
          </p:nvPr>
        </p:nvGraphicFramePr>
        <p:xfrm>
          <a:off x="3205163" y="2340000"/>
          <a:ext cx="817562" cy="363538"/>
        </p:xfrm>
        <a:graphic>
          <a:graphicData uri="http://schemas.openxmlformats.org/presentationml/2006/ole">
            <mc:AlternateContent xmlns:mc="http://schemas.openxmlformats.org/markup-compatibility/2006">
              <mc:Choice xmlns:v="urn:schemas-microsoft-com:vml" Requires="v">
                <p:oleObj spid="_x0000_s295111" name="Equation" r:id="rId3" imgW="812520" imgH="368280" progId="Equation.3">
                  <p:embed/>
                </p:oleObj>
              </mc:Choice>
              <mc:Fallback>
                <p:oleObj name="Equation" r:id="rId3" imgW="812520" imgH="368280" progId="Equation.3">
                  <p:embed/>
                  <p:pic>
                    <p:nvPicPr>
                      <p:cNvPr id="0" name="Object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5163" y="2340000"/>
                        <a:ext cx="817562"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94929" name="Text Box 1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Case (b) is a random walk.</a:t>
            </a:r>
            <a:r>
              <a:rPr lang="en-US" sz="1500"/>
              <a:t> </a:t>
            </a:r>
            <a:endParaRPr lang="en-GB" sz="1500"/>
          </a:p>
        </p:txBody>
      </p:sp>
      <p:graphicFrame>
        <p:nvGraphicFramePr>
          <p:cNvPr id="294930" name="Object 18"/>
          <p:cNvGraphicFramePr>
            <a:graphicFrameLocks noChangeAspect="1"/>
          </p:cNvGraphicFramePr>
          <p:nvPr>
            <p:extLst>
              <p:ext uri="{D42A27DB-BD31-4B8C-83A1-F6EECF244321}">
                <p14:modId xmlns:p14="http://schemas.microsoft.com/office/powerpoint/2010/main" val="4076061473"/>
              </p:ext>
            </p:extLst>
          </p:nvPr>
        </p:nvGraphicFramePr>
        <p:xfrm>
          <a:off x="3074400" y="3052800"/>
          <a:ext cx="1562100" cy="374650"/>
        </p:xfrm>
        <a:graphic>
          <a:graphicData uri="http://schemas.openxmlformats.org/presentationml/2006/ole">
            <mc:AlternateContent xmlns:mc="http://schemas.openxmlformats.org/markup-compatibility/2006">
              <mc:Choice xmlns:v="urn:schemas-microsoft-com:vml" Requires="v">
                <p:oleObj spid="_x0000_s295112" name="Equation" r:id="rId5" imgW="1562040" imgH="380880" progId="Equation.3">
                  <p:embed/>
                </p:oleObj>
              </mc:Choice>
              <mc:Fallback>
                <p:oleObj name="Equation" r:id="rId5" imgW="1562040" imgH="380880" progId="Equation.3">
                  <p:embed/>
                  <p:pic>
                    <p:nvPicPr>
                      <p:cNvPr id="0" name="Object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74400" y="3052800"/>
                        <a:ext cx="15621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94931" name="Object 19"/>
          <p:cNvGraphicFramePr>
            <a:graphicFrameLocks noChangeAspect="1"/>
          </p:cNvGraphicFramePr>
          <p:nvPr>
            <p:extLst>
              <p:ext uri="{D42A27DB-BD31-4B8C-83A1-F6EECF244321}">
                <p14:modId xmlns:p14="http://schemas.microsoft.com/office/powerpoint/2010/main" val="3165247249"/>
              </p:ext>
            </p:extLst>
          </p:nvPr>
        </p:nvGraphicFramePr>
        <p:xfrm>
          <a:off x="4610100" y="2339975"/>
          <a:ext cx="804863" cy="363538"/>
        </p:xfrm>
        <a:graphic>
          <a:graphicData uri="http://schemas.openxmlformats.org/presentationml/2006/ole">
            <mc:AlternateContent xmlns:mc="http://schemas.openxmlformats.org/markup-compatibility/2006">
              <mc:Choice xmlns:v="urn:schemas-microsoft-com:vml" Requires="v">
                <p:oleObj spid="_x0000_s295113" name="Equation" r:id="rId7" imgW="799920" imgH="368280" progId="Equation.3">
                  <p:embed/>
                </p:oleObj>
              </mc:Choice>
              <mc:Fallback>
                <p:oleObj name="Equation" r:id="rId7" imgW="799920" imgH="368280" progId="Equation.3">
                  <p:embed/>
                  <p:pic>
                    <p:nvPicPr>
                      <p:cNvPr id="0" name="Object 1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10100" y="2339975"/>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INTRODUCTION</a:t>
            </a:r>
            <a:endParaRPr lang="en-GB" sz="1600" dirty="0">
              <a:latin typeface="Times New Roman" pitchFamily="18" charset="0"/>
            </a:endParaRPr>
          </a:p>
        </p:txBody>
      </p:sp>
      <p:sp>
        <p:nvSpPr>
          <p:cNvPr id="23" name="Rectangle 22"/>
          <p:cNvSpPr>
            <a:spLocks noChangeArrowheads="1"/>
          </p:cNvSpPr>
          <p:nvPr/>
        </p:nvSpPr>
        <p:spPr bwMode="auto">
          <a:xfrm>
            <a:off x="0" y="1206749"/>
            <a:ext cx="9144000" cy="917325"/>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4" name="Rectangle 23"/>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6" name="Object 7"/>
          <p:cNvGraphicFramePr>
            <a:graphicFrameLocks noChangeAspect="1"/>
          </p:cNvGraphicFramePr>
          <p:nvPr>
            <p:extLst>
              <p:ext uri="{D42A27DB-BD31-4B8C-83A1-F6EECF244321}">
                <p14:modId xmlns:p14="http://schemas.microsoft.com/office/powerpoint/2010/main" val="2566868248"/>
              </p:ext>
            </p:extLst>
          </p:nvPr>
        </p:nvGraphicFramePr>
        <p:xfrm>
          <a:off x="2982913" y="1276350"/>
          <a:ext cx="1468437" cy="363538"/>
        </p:xfrm>
        <a:graphic>
          <a:graphicData uri="http://schemas.openxmlformats.org/presentationml/2006/ole">
            <mc:AlternateContent xmlns:mc="http://schemas.openxmlformats.org/markup-compatibility/2006">
              <mc:Choice xmlns:v="urn:schemas-microsoft-com:vml" Requires="v">
                <p:oleObj spid="_x0000_s295114" name="Equation" r:id="rId9" imgW="1460160" imgH="368280" progId="Equation.3">
                  <p:embed/>
                </p:oleObj>
              </mc:Choice>
              <mc:Fallback>
                <p:oleObj name="Equation" r:id="rId9" imgW="1460160" imgH="3682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82913" y="1276350"/>
                        <a:ext cx="1468437"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7" name="Object 8"/>
          <p:cNvGraphicFramePr>
            <a:graphicFrameLocks noChangeAspect="1"/>
          </p:cNvGraphicFramePr>
          <p:nvPr>
            <p:extLst>
              <p:ext uri="{D42A27DB-BD31-4B8C-83A1-F6EECF244321}">
                <p14:modId xmlns:p14="http://schemas.microsoft.com/office/powerpoint/2010/main" val="1384474391"/>
              </p:ext>
            </p:extLst>
          </p:nvPr>
        </p:nvGraphicFramePr>
        <p:xfrm>
          <a:off x="4851400" y="1276350"/>
          <a:ext cx="804863" cy="363538"/>
        </p:xfrm>
        <a:graphic>
          <a:graphicData uri="http://schemas.openxmlformats.org/presentationml/2006/ole">
            <mc:AlternateContent xmlns:mc="http://schemas.openxmlformats.org/markup-compatibility/2006">
              <mc:Choice xmlns:v="urn:schemas-microsoft-com:vml" Requires="v">
                <p:oleObj spid="_x0000_s295115" name="Equation" r:id="rId11" imgW="799920" imgH="368280" progId="Equation.3">
                  <p:embed/>
                </p:oleObj>
              </mc:Choice>
              <mc:Fallback>
                <p:oleObj name="Equation" r:id="rId11" imgW="79992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51400" y="1276350"/>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8" name="Object 9"/>
          <p:cNvGraphicFramePr>
            <a:graphicFrameLocks noChangeAspect="1"/>
          </p:cNvGraphicFramePr>
          <p:nvPr>
            <p:extLst>
              <p:ext uri="{D42A27DB-BD31-4B8C-83A1-F6EECF244321}">
                <p14:modId xmlns:p14="http://schemas.microsoft.com/office/powerpoint/2010/main" val="2942028231"/>
              </p:ext>
            </p:extLst>
          </p:nvPr>
        </p:nvGraphicFramePr>
        <p:xfrm>
          <a:off x="3397250" y="1731963"/>
          <a:ext cx="690563" cy="276225"/>
        </p:xfrm>
        <a:graphic>
          <a:graphicData uri="http://schemas.openxmlformats.org/presentationml/2006/ole">
            <mc:AlternateContent xmlns:mc="http://schemas.openxmlformats.org/markup-compatibility/2006">
              <mc:Choice xmlns:v="urn:schemas-microsoft-com:vml" Requires="v">
                <p:oleObj spid="_x0000_s295116" name="Equation" r:id="rId12" imgW="685800" imgH="279360" progId="Equation.3">
                  <p:embed/>
                </p:oleObj>
              </mc:Choice>
              <mc:Fallback>
                <p:oleObj name="Equation" r:id="rId12" imgW="685800" imgH="27936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397250" y="173196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9" name="Object 10"/>
          <p:cNvGraphicFramePr>
            <a:graphicFrameLocks noChangeAspect="1"/>
          </p:cNvGraphicFramePr>
          <p:nvPr>
            <p:extLst>
              <p:ext uri="{D42A27DB-BD31-4B8C-83A1-F6EECF244321}">
                <p14:modId xmlns:p14="http://schemas.microsoft.com/office/powerpoint/2010/main" val="1459721524"/>
              </p:ext>
            </p:extLst>
          </p:nvPr>
        </p:nvGraphicFramePr>
        <p:xfrm>
          <a:off x="4616450" y="1719263"/>
          <a:ext cx="690563" cy="276225"/>
        </p:xfrm>
        <a:graphic>
          <a:graphicData uri="http://schemas.openxmlformats.org/presentationml/2006/ole">
            <mc:AlternateContent xmlns:mc="http://schemas.openxmlformats.org/markup-compatibility/2006">
              <mc:Choice xmlns:v="urn:schemas-microsoft-com:vml" Requires="v">
                <p:oleObj spid="_x0000_s295117" name="Equation" r:id="rId14" imgW="685800" imgH="279360" progId="Equation.3">
                  <p:embed/>
                </p:oleObj>
              </mc:Choice>
              <mc:Fallback>
                <p:oleObj name="Equation" r:id="rId14" imgW="685800" imgH="279360"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616450" y="171926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 name="Text Box 11"/>
          <p:cNvSpPr txBox="1">
            <a:spLocks noChangeArrowheads="1"/>
          </p:cNvSpPr>
          <p:nvPr/>
        </p:nvSpPr>
        <p:spPr bwMode="auto">
          <a:xfrm>
            <a:off x="4483100" y="1279525"/>
            <a:ext cx="495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or</a:t>
            </a:r>
            <a:endParaRPr lang="en-US" sz="1800" b="1"/>
          </a:p>
        </p:txBody>
      </p:sp>
      <p:sp>
        <p:nvSpPr>
          <p:cNvPr id="31" name="Text Box 12"/>
          <p:cNvSpPr txBox="1">
            <a:spLocks noChangeArrowheads="1"/>
          </p:cNvSpPr>
          <p:nvPr/>
        </p:nvSpPr>
        <p:spPr bwMode="auto">
          <a:xfrm>
            <a:off x="4152900" y="1692275"/>
            <a:ext cx="495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or</a:t>
            </a:r>
            <a:endParaRPr lang="en-US" sz="1800" b="1"/>
          </a:p>
        </p:txBody>
      </p:sp>
      <p:sp>
        <p:nvSpPr>
          <p:cNvPr id="32" name="Text Box 2"/>
          <p:cNvSpPr txBox="1">
            <a:spLocks noChangeArrowheads="1"/>
          </p:cNvSpPr>
          <p:nvPr/>
        </p:nvSpPr>
        <p:spPr bwMode="auto">
          <a:xfrm>
            <a:off x="301625" y="484188"/>
            <a:ext cx="187007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p>
          <a:p>
            <a:r>
              <a:rPr lang="en-GB" sz="1800" b="1" dirty="0">
                <a:latin typeface="Arial" charset="0"/>
              </a:rPr>
              <a:t>General model</a:t>
            </a:r>
          </a:p>
          <a:p>
            <a:endParaRPr lang="en-GB" sz="1800" b="1" dirty="0">
              <a:latin typeface="Arial" charset="0"/>
            </a:endParaRPr>
          </a:p>
        </p:txBody>
      </p:sp>
      <p:sp>
        <p:nvSpPr>
          <p:cNvPr id="33" name="Text Box 2"/>
          <p:cNvSpPr txBox="1">
            <a:spLocks noChangeArrowheads="1"/>
          </p:cNvSpPr>
          <p:nvPr/>
        </p:nvSpPr>
        <p:spPr bwMode="auto">
          <a:xfrm>
            <a:off x="301625" y="1274763"/>
            <a:ext cx="1717675" cy="458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Alternatives</a:t>
            </a:r>
            <a:endParaRPr lang="en-US" sz="1800" b="1" dirty="0">
              <a:latin typeface="Arial" charset="0"/>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3292558213"/>
              </p:ext>
            </p:extLst>
          </p:nvPr>
        </p:nvGraphicFramePr>
        <p:xfrm>
          <a:off x="6051550" y="2360613"/>
          <a:ext cx="690563" cy="276225"/>
        </p:xfrm>
        <a:graphic>
          <a:graphicData uri="http://schemas.openxmlformats.org/presentationml/2006/ole">
            <mc:AlternateContent xmlns:mc="http://schemas.openxmlformats.org/markup-compatibility/2006">
              <mc:Choice xmlns:v="urn:schemas-microsoft-com:vml" Requires="v">
                <p:oleObj spid="_x0000_s295118" name="Equation" r:id="rId16" imgW="685800" imgH="279400" progId="Equation.3">
                  <p:embed/>
                </p:oleObj>
              </mc:Choice>
              <mc:Fallback>
                <p:oleObj name="Equation" r:id="rId16" imgW="685800" imgH="279400" progId="Equation.3">
                  <p:embed/>
                  <p:pic>
                    <p:nvPicPr>
                      <p:cNvPr id="0" name="Object 1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051550" y="2360613"/>
                        <a:ext cx="6905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188345323"/>
              </p:ext>
            </p:extLst>
          </p:nvPr>
        </p:nvGraphicFramePr>
        <p:xfrm>
          <a:off x="3073400" y="627063"/>
          <a:ext cx="2997200" cy="381000"/>
        </p:xfrm>
        <a:graphic>
          <a:graphicData uri="http://schemas.openxmlformats.org/presentationml/2006/ole">
            <mc:AlternateContent xmlns:mc="http://schemas.openxmlformats.org/markup-compatibility/2006">
              <mc:Choice xmlns:v="urn:schemas-microsoft-com:vml" Requires="v">
                <p:oleObj spid="_x0000_s295119" name="Equation" r:id="rId17" imgW="2997000" imgH="380880" progId="Equation.DSMT4">
                  <p:embed/>
                </p:oleObj>
              </mc:Choice>
              <mc:Fallback>
                <p:oleObj name="Equation" r:id="rId17" imgW="2997000" imgH="380880" progId="Equation.DSMT4">
                  <p:embed/>
                  <p:pic>
                    <p:nvPicPr>
                      <p:cNvPr id="0" name="Object 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073400" y="627063"/>
                        <a:ext cx="2997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a:spLocks noChangeArrowheads="1"/>
          </p:cNvSpPr>
          <p:nvPr/>
        </p:nvSpPr>
        <p:spPr bwMode="auto">
          <a:xfrm>
            <a:off x="0" y="2952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5" name="Rectangle 34"/>
          <p:cNvSpPr>
            <a:spLocks noChangeArrowheads="1"/>
          </p:cNvSpPr>
          <p:nvPr/>
        </p:nvSpPr>
        <p:spPr bwMode="auto">
          <a:xfrm>
            <a:off x="0" y="2230273"/>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6" name="Text Box 2"/>
          <p:cNvSpPr txBox="1">
            <a:spLocks noChangeArrowheads="1"/>
          </p:cNvSpPr>
          <p:nvPr/>
        </p:nvSpPr>
        <p:spPr bwMode="auto">
          <a:xfrm>
            <a:off x="1739900" y="233203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(c)</a:t>
            </a:r>
            <a:endParaRPr lang="en-GB" sz="1800" b="1" dirty="0">
              <a:latin typeface="Arial" charset="0"/>
            </a:endParaRPr>
          </a:p>
        </p:txBody>
      </p:sp>
      <p:sp>
        <p:nvSpPr>
          <p:cNvPr id="2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95941"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13</a:t>
            </a:r>
          </a:p>
        </p:txBody>
      </p:sp>
      <p:sp>
        <p:nvSpPr>
          <p:cNvPr id="295951"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Case (c) is a random walk with drift.</a:t>
            </a:r>
            <a:r>
              <a:rPr lang="en-US" sz="1500"/>
              <a:t> </a:t>
            </a:r>
            <a:endParaRPr lang="en-GB" sz="1500"/>
          </a:p>
        </p:txBody>
      </p:sp>
      <p:graphicFrame>
        <p:nvGraphicFramePr>
          <p:cNvPr id="295952" name="Object 16"/>
          <p:cNvGraphicFramePr>
            <a:graphicFrameLocks noChangeAspect="1"/>
          </p:cNvGraphicFramePr>
          <p:nvPr>
            <p:extLst>
              <p:ext uri="{D42A27DB-BD31-4B8C-83A1-F6EECF244321}">
                <p14:modId xmlns:p14="http://schemas.microsoft.com/office/powerpoint/2010/main" val="2403529905"/>
              </p:ext>
            </p:extLst>
          </p:nvPr>
        </p:nvGraphicFramePr>
        <p:xfrm>
          <a:off x="3074400" y="3052800"/>
          <a:ext cx="2159000" cy="374650"/>
        </p:xfrm>
        <a:graphic>
          <a:graphicData uri="http://schemas.openxmlformats.org/presentationml/2006/ole">
            <mc:AlternateContent xmlns:mc="http://schemas.openxmlformats.org/markup-compatibility/2006">
              <mc:Choice xmlns:v="urn:schemas-microsoft-com:vml" Requires="v">
                <p:oleObj spid="_x0000_s296144" name="Equation" r:id="rId3" imgW="2158920" imgH="380880" progId="Equation.3">
                  <p:embed/>
                </p:oleObj>
              </mc:Choice>
              <mc:Fallback>
                <p:oleObj name="Equation" r:id="rId3" imgW="2158920" imgH="380880" progId="Equation.3">
                  <p:embed/>
                  <p:pic>
                    <p:nvPicPr>
                      <p:cNvPr id="0" name="Object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4400" y="3052800"/>
                        <a:ext cx="21590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95954" name="Object 18"/>
          <p:cNvGraphicFramePr>
            <a:graphicFrameLocks noChangeAspect="1"/>
          </p:cNvGraphicFramePr>
          <p:nvPr>
            <p:extLst>
              <p:ext uri="{D42A27DB-BD31-4B8C-83A1-F6EECF244321}">
                <p14:modId xmlns:p14="http://schemas.microsoft.com/office/powerpoint/2010/main" val="1521599590"/>
              </p:ext>
            </p:extLst>
          </p:nvPr>
        </p:nvGraphicFramePr>
        <p:xfrm>
          <a:off x="3206750" y="2340000"/>
          <a:ext cx="817563" cy="363538"/>
        </p:xfrm>
        <a:graphic>
          <a:graphicData uri="http://schemas.openxmlformats.org/presentationml/2006/ole">
            <mc:AlternateContent xmlns:mc="http://schemas.openxmlformats.org/markup-compatibility/2006">
              <mc:Choice xmlns:v="urn:schemas-microsoft-com:vml" Requires="v">
                <p:oleObj spid="_x0000_s296145" name="Equation" r:id="rId5" imgW="812520" imgH="368280" progId="Equation.3">
                  <p:embed/>
                </p:oleObj>
              </mc:Choice>
              <mc:Fallback>
                <p:oleObj name="Equation" r:id="rId5" imgW="812520" imgH="368280" progId="Equation.3">
                  <p:embed/>
                  <p:pic>
                    <p:nvPicPr>
                      <p:cNvPr id="0" name="Object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06750" y="2340000"/>
                        <a:ext cx="8175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INTRODUCTION</a:t>
            </a:r>
            <a:endParaRPr lang="en-GB" sz="1600" dirty="0">
              <a:latin typeface="Times New Roman" pitchFamily="18" charset="0"/>
            </a:endParaRPr>
          </a:p>
        </p:txBody>
      </p:sp>
      <p:sp>
        <p:nvSpPr>
          <p:cNvPr id="23" name="Rectangle 22"/>
          <p:cNvSpPr>
            <a:spLocks noChangeArrowheads="1"/>
          </p:cNvSpPr>
          <p:nvPr/>
        </p:nvSpPr>
        <p:spPr bwMode="auto">
          <a:xfrm>
            <a:off x="0" y="1206749"/>
            <a:ext cx="9144000" cy="917325"/>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4" name="Rectangle 23"/>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6" name="Object 7"/>
          <p:cNvGraphicFramePr>
            <a:graphicFrameLocks noChangeAspect="1"/>
          </p:cNvGraphicFramePr>
          <p:nvPr>
            <p:extLst>
              <p:ext uri="{D42A27DB-BD31-4B8C-83A1-F6EECF244321}">
                <p14:modId xmlns:p14="http://schemas.microsoft.com/office/powerpoint/2010/main" val="2566868248"/>
              </p:ext>
            </p:extLst>
          </p:nvPr>
        </p:nvGraphicFramePr>
        <p:xfrm>
          <a:off x="2982913" y="1276350"/>
          <a:ext cx="1468437" cy="363538"/>
        </p:xfrm>
        <a:graphic>
          <a:graphicData uri="http://schemas.openxmlformats.org/presentationml/2006/ole">
            <mc:AlternateContent xmlns:mc="http://schemas.openxmlformats.org/markup-compatibility/2006">
              <mc:Choice xmlns:v="urn:schemas-microsoft-com:vml" Requires="v">
                <p:oleObj spid="_x0000_s296146" name="Equation" r:id="rId7" imgW="1460160" imgH="368280" progId="Equation.3">
                  <p:embed/>
                </p:oleObj>
              </mc:Choice>
              <mc:Fallback>
                <p:oleObj name="Equation" r:id="rId7" imgW="146016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82913" y="1276350"/>
                        <a:ext cx="1468437"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7" name="Object 8"/>
          <p:cNvGraphicFramePr>
            <a:graphicFrameLocks noChangeAspect="1"/>
          </p:cNvGraphicFramePr>
          <p:nvPr>
            <p:extLst>
              <p:ext uri="{D42A27DB-BD31-4B8C-83A1-F6EECF244321}">
                <p14:modId xmlns:p14="http://schemas.microsoft.com/office/powerpoint/2010/main" val="1384474391"/>
              </p:ext>
            </p:extLst>
          </p:nvPr>
        </p:nvGraphicFramePr>
        <p:xfrm>
          <a:off x="4851400" y="1276350"/>
          <a:ext cx="804863" cy="363538"/>
        </p:xfrm>
        <a:graphic>
          <a:graphicData uri="http://schemas.openxmlformats.org/presentationml/2006/ole">
            <mc:AlternateContent xmlns:mc="http://schemas.openxmlformats.org/markup-compatibility/2006">
              <mc:Choice xmlns:v="urn:schemas-microsoft-com:vml" Requires="v">
                <p:oleObj spid="_x0000_s296147" name="Equation" r:id="rId9" imgW="799920" imgH="368280" progId="Equation.3">
                  <p:embed/>
                </p:oleObj>
              </mc:Choice>
              <mc:Fallback>
                <p:oleObj name="Equation" r:id="rId9" imgW="799920" imgH="3682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51400" y="1276350"/>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8" name="Object 9"/>
          <p:cNvGraphicFramePr>
            <a:graphicFrameLocks noChangeAspect="1"/>
          </p:cNvGraphicFramePr>
          <p:nvPr>
            <p:extLst>
              <p:ext uri="{D42A27DB-BD31-4B8C-83A1-F6EECF244321}">
                <p14:modId xmlns:p14="http://schemas.microsoft.com/office/powerpoint/2010/main" val="2942028231"/>
              </p:ext>
            </p:extLst>
          </p:nvPr>
        </p:nvGraphicFramePr>
        <p:xfrm>
          <a:off x="3397250" y="1731963"/>
          <a:ext cx="690563" cy="276225"/>
        </p:xfrm>
        <a:graphic>
          <a:graphicData uri="http://schemas.openxmlformats.org/presentationml/2006/ole">
            <mc:AlternateContent xmlns:mc="http://schemas.openxmlformats.org/markup-compatibility/2006">
              <mc:Choice xmlns:v="urn:schemas-microsoft-com:vml" Requires="v">
                <p:oleObj spid="_x0000_s296148" name="Equation" r:id="rId11" imgW="685800" imgH="279360" progId="Equation.3">
                  <p:embed/>
                </p:oleObj>
              </mc:Choice>
              <mc:Fallback>
                <p:oleObj name="Equation" r:id="rId11" imgW="685800" imgH="27936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397250" y="173196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9" name="Object 10"/>
          <p:cNvGraphicFramePr>
            <a:graphicFrameLocks noChangeAspect="1"/>
          </p:cNvGraphicFramePr>
          <p:nvPr>
            <p:extLst>
              <p:ext uri="{D42A27DB-BD31-4B8C-83A1-F6EECF244321}">
                <p14:modId xmlns:p14="http://schemas.microsoft.com/office/powerpoint/2010/main" val="1459721524"/>
              </p:ext>
            </p:extLst>
          </p:nvPr>
        </p:nvGraphicFramePr>
        <p:xfrm>
          <a:off x="4616450" y="1719263"/>
          <a:ext cx="690563" cy="276225"/>
        </p:xfrm>
        <a:graphic>
          <a:graphicData uri="http://schemas.openxmlformats.org/presentationml/2006/ole">
            <mc:AlternateContent xmlns:mc="http://schemas.openxmlformats.org/markup-compatibility/2006">
              <mc:Choice xmlns:v="urn:schemas-microsoft-com:vml" Requires="v">
                <p:oleObj spid="_x0000_s296149" name="Equation" r:id="rId13" imgW="685800" imgH="279360" progId="Equation.3">
                  <p:embed/>
                </p:oleObj>
              </mc:Choice>
              <mc:Fallback>
                <p:oleObj name="Equation" r:id="rId13" imgW="685800" imgH="27936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616450" y="171926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 name="Text Box 11"/>
          <p:cNvSpPr txBox="1">
            <a:spLocks noChangeArrowheads="1"/>
          </p:cNvSpPr>
          <p:nvPr/>
        </p:nvSpPr>
        <p:spPr bwMode="auto">
          <a:xfrm>
            <a:off x="4483100" y="1279525"/>
            <a:ext cx="495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or</a:t>
            </a:r>
            <a:endParaRPr lang="en-US" sz="1800" b="1"/>
          </a:p>
        </p:txBody>
      </p:sp>
      <p:sp>
        <p:nvSpPr>
          <p:cNvPr id="31" name="Text Box 12"/>
          <p:cNvSpPr txBox="1">
            <a:spLocks noChangeArrowheads="1"/>
          </p:cNvSpPr>
          <p:nvPr/>
        </p:nvSpPr>
        <p:spPr bwMode="auto">
          <a:xfrm>
            <a:off x="4152900" y="1692275"/>
            <a:ext cx="495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or</a:t>
            </a:r>
            <a:endParaRPr lang="en-US" sz="1800" b="1"/>
          </a:p>
        </p:txBody>
      </p:sp>
      <p:sp>
        <p:nvSpPr>
          <p:cNvPr id="32" name="Text Box 2"/>
          <p:cNvSpPr txBox="1">
            <a:spLocks noChangeArrowheads="1"/>
          </p:cNvSpPr>
          <p:nvPr/>
        </p:nvSpPr>
        <p:spPr bwMode="auto">
          <a:xfrm>
            <a:off x="301625" y="484188"/>
            <a:ext cx="187007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p>
          <a:p>
            <a:r>
              <a:rPr lang="en-GB" sz="1800" b="1" dirty="0">
                <a:latin typeface="Arial" charset="0"/>
              </a:rPr>
              <a:t>General model</a:t>
            </a:r>
          </a:p>
          <a:p>
            <a:endParaRPr lang="en-GB" sz="1800" b="1" dirty="0">
              <a:latin typeface="Arial" charset="0"/>
            </a:endParaRPr>
          </a:p>
        </p:txBody>
      </p:sp>
      <p:sp>
        <p:nvSpPr>
          <p:cNvPr id="33" name="Text Box 2"/>
          <p:cNvSpPr txBox="1">
            <a:spLocks noChangeArrowheads="1"/>
          </p:cNvSpPr>
          <p:nvPr/>
        </p:nvSpPr>
        <p:spPr bwMode="auto">
          <a:xfrm>
            <a:off x="301625" y="1274763"/>
            <a:ext cx="1717675" cy="458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Alternatives</a:t>
            </a:r>
            <a:endParaRPr lang="en-US" sz="1800"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165247249"/>
              </p:ext>
            </p:extLst>
          </p:nvPr>
        </p:nvGraphicFramePr>
        <p:xfrm>
          <a:off x="4610100" y="2339975"/>
          <a:ext cx="804863" cy="363538"/>
        </p:xfrm>
        <a:graphic>
          <a:graphicData uri="http://schemas.openxmlformats.org/presentationml/2006/ole">
            <mc:AlternateContent xmlns:mc="http://schemas.openxmlformats.org/markup-compatibility/2006">
              <mc:Choice xmlns:v="urn:schemas-microsoft-com:vml" Requires="v">
                <p:oleObj spid="_x0000_s296150" name="Equation" r:id="rId15" imgW="800100" imgH="368300" progId="Equation.3">
                  <p:embed/>
                </p:oleObj>
              </mc:Choice>
              <mc:Fallback>
                <p:oleObj name="Equation" r:id="rId15" imgW="800100" imgH="368300" progId="Equation.3">
                  <p:embed/>
                  <p:pic>
                    <p:nvPicPr>
                      <p:cNvPr id="0" name="Object 1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10100" y="2339975"/>
                        <a:ext cx="804863"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292558213"/>
              </p:ext>
            </p:extLst>
          </p:nvPr>
        </p:nvGraphicFramePr>
        <p:xfrm>
          <a:off x="6051550" y="2360613"/>
          <a:ext cx="690563" cy="276225"/>
        </p:xfrm>
        <a:graphic>
          <a:graphicData uri="http://schemas.openxmlformats.org/presentationml/2006/ole">
            <mc:AlternateContent xmlns:mc="http://schemas.openxmlformats.org/markup-compatibility/2006">
              <mc:Choice xmlns:v="urn:schemas-microsoft-com:vml" Requires="v">
                <p:oleObj spid="_x0000_s296151" name="Equation" r:id="rId16" imgW="685800" imgH="279400" progId="Equation.3">
                  <p:embed/>
                </p:oleObj>
              </mc:Choice>
              <mc:Fallback>
                <p:oleObj name="Equation" r:id="rId16" imgW="685800" imgH="279400" progId="Equation.3">
                  <p:embed/>
                  <p:pic>
                    <p:nvPicPr>
                      <p:cNvPr id="0" name="Object 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051550" y="2360613"/>
                        <a:ext cx="6905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188345323"/>
              </p:ext>
            </p:extLst>
          </p:nvPr>
        </p:nvGraphicFramePr>
        <p:xfrm>
          <a:off x="3073400" y="627063"/>
          <a:ext cx="2997200" cy="381000"/>
        </p:xfrm>
        <a:graphic>
          <a:graphicData uri="http://schemas.openxmlformats.org/presentationml/2006/ole">
            <mc:AlternateContent xmlns:mc="http://schemas.openxmlformats.org/markup-compatibility/2006">
              <mc:Choice xmlns:v="urn:schemas-microsoft-com:vml" Requires="v">
                <p:oleObj spid="_x0000_s296152" name="Equation" r:id="rId17" imgW="2997000" imgH="380880" progId="Equation.DSMT4">
                  <p:embed/>
                </p:oleObj>
              </mc:Choice>
              <mc:Fallback>
                <p:oleObj name="Equation" r:id="rId17" imgW="2997000" imgH="380880" progId="Equation.DSMT4">
                  <p:embed/>
                  <p:pic>
                    <p:nvPicPr>
                      <p:cNvPr id="0" name="Object 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073400" y="627063"/>
                        <a:ext cx="2997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a:spLocks noChangeArrowheads="1"/>
          </p:cNvSpPr>
          <p:nvPr/>
        </p:nvSpPr>
        <p:spPr bwMode="auto">
          <a:xfrm>
            <a:off x="0" y="2952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5" name="Rectangle 34"/>
          <p:cNvSpPr>
            <a:spLocks noChangeArrowheads="1"/>
          </p:cNvSpPr>
          <p:nvPr/>
        </p:nvSpPr>
        <p:spPr bwMode="auto">
          <a:xfrm>
            <a:off x="0" y="2230273"/>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6" name="Text Box 2"/>
          <p:cNvSpPr txBox="1">
            <a:spLocks noChangeArrowheads="1"/>
          </p:cNvSpPr>
          <p:nvPr/>
        </p:nvSpPr>
        <p:spPr bwMode="auto">
          <a:xfrm>
            <a:off x="1739900" y="233203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(d)</a:t>
            </a:r>
            <a:endParaRPr lang="en-GB" sz="1800" b="1" dirty="0">
              <a:latin typeface="Arial" charset="0"/>
            </a:endParaRPr>
          </a:p>
        </p:txBody>
      </p:sp>
      <p:sp>
        <p:nvSpPr>
          <p:cNvPr id="2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96965"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14</a:t>
            </a:r>
          </a:p>
        </p:txBody>
      </p:sp>
      <p:sp>
        <p:nvSpPr>
          <p:cNvPr id="296974" name="Text Box 1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Case (d) is a stationary autoregressive process around a deterministic trend.</a:t>
            </a:r>
            <a:r>
              <a:rPr lang="en-US" sz="1500"/>
              <a:t> </a:t>
            </a:r>
            <a:endParaRPr lang="en-GB" sz="1500"/>
          </a:p>
        </p:txBody>
      </p:sp>
      <p:graphicFrame>
        <p:nvGraphicFramePr>
          <p:cNvPr id="296975" name="Object 15"/>
          <p:cNvGraphicFramePr>
            <a:graphicFrameLocks noChangeAspect="1"/>
          </p:cNvGraphicFramePr>
          <p:nvPr>
            <p:extLst>
              <p:ext uri="{D42A27DB-BD31-4B8C-83A1-F6EECF244321}">
                <p14:modId xmlns:p14="http://schemas.microsoft.com/office/powerpoint/2010/main" val="3046479458"/>
              </p:ext>
            </p:extLst>
          </p:nvPr>
        </p:nvGraphicFramePr>
        <p:xfrm>
          <a:off x="3074400" y="3052800"/>
          <a:ext cx="2984500" cy="374650"/>
        </p:xfrm>
        <a:graphic>
          <a:graphicData uri="http://schemas.openxmlformats.org/presentationml/2006/ole">
            <mc:AlternateContent xmlns:mc="http://schemas.openxmlformats.org/markup-compatibility/2006">
              <mc:Choice xmlns:v="urn:schemas-microsoft-com:vml" Requires="v">
                <p:oleObj spid="_x0000_s297170" name="Equation" r:id="rId3" imgW="2984400" imgH="380880" progId="Equation.3">
                  <p:embed/>
                </p:oleObj>
              </mc:Choice>
              <mc:Fallback>
                <p:oleObj name="Equation" r:id="rId3" imgW="2984400" imgH="380880" progId="Equation.3">
                  <p:embed/>
                  <p:pic>
                    <p:nvPicPr>
                      <p:cNvPr id="0" name="Object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4400" y="3052800"/>
                        <a:ext cx="29845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96978" name="Object 18"/>
          <p:cNvGraphicFramePr>
            <a:graphicFrameLocks noChangeAspect="1"/>
          </p:cNvGraphicFramePr>
          <p:nvPr>
            <p:extLst>
              <p:ext uri="{D42A27DB-BD31-4B8C-83A1-F6EECF244321}">
                <p14:modId xmlns:p14="http://schemas.microsoft.com/office/powerpoint/2010/main" val="3520047121"/>
              </p:ext>
            </p:extLst>
          </p:nvPr>
        </p:nvGraphicFramePr>
        <p:xfrm>
          <a:off x="3206750" y="2340000"/>
          <a:ext cx="792163" cy="363538"/>
        </p:xfrm>
        <a:graphic>
          <a:graphicData uri="http://schemas.openxmlformats.org/presentationml/2006/ole">
            <mc:AlternateContent xmlns:mc="http://schemas.openxmlformats.org/markup-compatibility/2006">
              <mc:Choice xmlns:v="urn:schemas-microsoft-com:vml" Requires="v">
                <p:oleObj spid="_x0000_s297171" name="Equation" r:id="rId5" imgW="787320" imgH="368280" progId="Equation.3">
                  <p:embed/>
                </p:oleObj>
              </mc:Choice>
              <mc:Fallback>
                <p:oleObj name="Equation" r:id="rId5" imgW="787320" imgH="368280" progId="Equation.3">
                  <p:embed/>
                  <p:pic>
                    <p:nvPicPr>
                      <p:cNvPr id="0" name="Object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06750" y="2340000"/>
                        <a:ext cx="7921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INTRODUCTION</a:t>
            </a:r>
            <a:endParaRPr lang="en-GB" sz="1600" dirty="0">
              <a:latin typeface="Times New Roman" pitchFamily="18" charset="0"/>
            </a:endParaRPr>
          </a:p>
        </p:txBody>
      </p:sp>
      <p:sp>
        <p:nvSpPr>
          <p:cNvPr id="23" name="Rectangle 22"/>
          <p:cNvSpPr>
            <a:spLocks noChangeArrowheads="1"/>
          </p:cNvSpPr>
          <p:nvPr/>
        </p:nvSpPr>
        <p:spPr bwMode="auto">
          <a:xfrm>
            <a:off x="0" y="1206749"/>
            <a:ext cx="9144000" cy="917325"/>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4" name="Rectangle 23"/>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6" name="Object 7"/>
          <p:cNvGraphicFramePr>
            <a:graphicFrameLocks noChangeAspect="1"/>
          </p:cNvGraphicFramePr>
          <p:nvPr>
            <p:extLst>
              <p:ext uri="{D42A27DB-BD31-4B8C-83A1-F6EECF244321}">
                <p14:modId xmlns:p14="http://schemas.microsoft.com/office/powerpoint/2010/main" val="2566868248"/>
              </p:ext>
            </p:extLst>
          </p:nvPr>
        </p:nvGraphicFramePr>
        <p:xfrm>
          <a:off x="2982913" y="1276350"/>
          <a:ext cx="1468437" cy="363538"/>
        </p:xfrm>
        <a:graphic>
          <a:graphicData uri="http://schemas.openxmlformats.org/presentationml/2006/ole">
            <mc:AlternateContent xmlns:mc="http://schemas.openxmlformats.org/markup-compatibility/2006">
              <mc:Choice xmlns:v="urn:schemas-microsoft-com:vml" Requires="v">
                <p:oleObj spid="_x0000_s297172" name="Equation" r:id="rId7" imgW="1460160" imgH="368280" progId="Equation.3">
                  <p:embed/>
                </p:oleObj>
              </mc:Choice>
              <mc:Fallback>
                <p:oleObj name="Equation" r:id="rId7" imgW="146016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82913" y="1276350"/>
                        <a:ext cx="1468437"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7" name="Object 8"/>
          <p:cNvGraphicFramePr>
            <a:graphicFrameLocks noChangeAspect="1"/>
          </p:cNvGraphicFramePr>
          <p:nvPr>
            <p:extLst>
              <p:ext uri="{D42A27DB-BD31-4B8C-83A1-F6EECF244321}">
                <p14:modId xmlns:p14="http://schemas.microsoft.com/office/powerpoint/2010/main" val="1384474391"/>
              </p:ext>
            </p:extLst>
          </p:nvPr>
        </p:nvGraphicFramePr>
        <p:xfrm>
          <a:off x="4851400" y="1276350"/>
          <a:ext cx="804863" cy="363538"/>
        </p:xfrm>
        <a:graphic>
          <a:graphicData uri="http://schemas.openxmlformats.org/presentationml/2006/ole">
            <mc:AlternateContent xmlns:mc="http://schemas.openxmlformats.org/markup-compatibility/2006">
              <mc:Choice xmlns:v="urn:schemas-microsoft-com:vml" Requires="v">
                <p:oleObj spid="_x0000_s297173" name="Equation" r:id="rId9" imgW="799920" imgH="368280" progId="Equation.3">
                  <p:embed/>
                </p:oleObj>
              </mc:Choice>
              <mc:Fallback>
                <p:oleObj name="Equation" r:id="rId9" imgW="799920" imgH="3682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51400" y="1276350"/>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8" name="Object 9"/>
          <p:cNvGraphicFramePr>
            <a:graphicFrameLocks noChangeAspect="1"/>
          </p:cNvGraphicFramePr>
          <p:nvPr>
            <p:extLst>
              <p:ext uri="{D42A27DB-BD31-4B8C-83A1-F6EECF244321}">
                <p14:modId xmlns:p14="http://schemas.microsoft.com/office/powerpoint/2010/main" val="2942028231"/>
              </p:ext>
            </p:extLst>
          </p:nvPr>
        </p:nvGraphicFramePr>
        <p:xfrm>
          <a:off x="3397250" y="1731963"/>
          <a:ext cx="690563" cy="276225"/>
        </p:xfrm>
        <a:graphic>
          <a:graphicData uri="http://schemas.openxmlformats.org/presentationml/2006/ole">
            <mc:AlternateContent xmlns:mc="http://schemas.openxmlformats.org/markup-compatibility/2006">
              <mc:Choice xmlns:v="urn:schemas-microsoft-com:vml" Requires="v">
                <p:oleObj spid="_x0000_s297174" name="Equation" r:id="rId11" imgW="685800" imgH="279360" progId="Equation.3">
                  <p:embed/>
                </p:oleObj>
              </mc:Choice>
              <mc:Fallback>
                <p:oleObj name="Equation" r:id="rId11" imgW="685800" imgH="27936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397250" y="173196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9" name="Object 10"/>
          <p:cNvGraphicFramePr>
            <a:graphicFrameLocks noChangeAspect="1"/>
          </p:cNvGraphicFramePr>
          <p:nvPr>
            <p:extLst>
              <p:ext uri="{D42A27DB-BD31-4B8C-83A1-F6EECF244321}">
                <p14:modId xmlns:p14="http://schemas.microsoft.com/office/powerpoint/2010/main" val="1459721524"/>
              </p:ext>
            </p:extLst>
          </p:nvPr>
        </p:nvGraphicFramePr>
        <p:xfrm>
          <a:off x="4616450" y="1719263"/>
          <a:ext cx="690563" cy="276225"/>
        </p:xfrm>
        <a:graphic>
          <a:graphicData uri="http://schemas.openxmlformats.org/presentationml/2006/ole">
            <mc:AlternateContent xmlns:mc="http://schemas.openxmlformats.org/markup-compatibility/2006">
              <mc:Choice xmlns:v="urn:schemas-microsoft-com:vml" Requires="v">
                <p:oleObj spid="_x0000_s297175" name="Equation" r:id="rId13" imgW="685800" imgH="279360" progId="Equation.3">
                  <p:embed/>
                </p:oleObj>
              </mc:Choice>
              <mc:Fallback>
                <p:oleObj name="Equation" r:id="rId13" imgW="685800" imgH="27936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616450" y="171926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 name="Text Box 11"/>
          <p:cNvSpPr txBox="1">
            <a:spLocks noChangeArrowheads="1"/>
          </p:cNvSpPr>
          <p:nvPr/>
        </p:nvSpPr>
        <p:spPr bwMode="auto">
          <a:xfrm>
            <a:off x="4483100" y="1279525"/>
            <a:ext cx="495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or</a:t>
            </a:r>
            <a:endParaRPr lang="en-US" sz="1800" b="1"/>
          </a:p>
        </p:txBody>
      </p:sp>
      <p:sp>
        <p:nvSpPr>
          <p:cNvPr id="31" name="Text Box 12"/>
          <p:cNvSpPr txBox="1">
            <a:spLocks noChangeArrowheads="1"/>
          </p:cNvSpPr>
          <p:nvPr/>
        </p:nvSpPr>
        <p:spPr bwMode="auto">
          <a:xfrm>
            <a:off x="4152900" y="1692275"/>
            <a:ext cx="495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or</a:t>
            </a:r>
            <a:endParaRPr lang="en-US" sz="1800" b="1"/>
          </a:p>
        </p:txBody>
      </p:sp>
      <p:sp>
        <p:nvSpPr>
          <p:cNvPr id="32" name="Text Box 2"/>
          <p:cNvSpPr txBox="1">
            <a:spLocks noChangeArrowheads="1"/>
          </p:cNvSpPr>
          <p:nvPr/>
        </p:nvSpPr>
        <p:spPr bwMode="auto">
          <a:xfrm>
            <a:off x="301625" y="484188"/>
            <a:ext cx="187007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p>
          <a:p>
            <a:r>
              <a:rPr lang="en-GB" sz="1800" b="1" dirty="0">
                <a:latin typeface="Arial" charset="0"/>
              </a:rPr>
              <a:t>General model</a:t>
            </a:r>
          </a:p>
          <a:p>
            <a:endParaRPr lang="en-GB" sz="1800" b="1" dirty="0">
              <a:latin typeface="Arial" charset="0"/>
            </a:endParaRPr>
          </a:p>
        </p:txBody>
      </p:sp>
      <p:sp>
        <p:nvSpPr>
          <p:cNvPr id="33" name="Text Box 2"/>
          <p:cNvSpPr txBox="1">
            <a:spLocks noChangeArrowheads="1"/>
          </p:cNvSpPr>
          <p:nvPr/>
        </p:nvSpPr>
        <p:spPr bwMode="auto">
          <a:xfrm>
            <a:off x="301625" y="1274763"/>
            <a:ext cx="1717675" cy="458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Alternatives</a:t>
            </a:r>
            <a:endParaRPr lang="en-US" sz="1800"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723780704"/>
              </p:ext>
            </p:extLst>
          </p:nvPr>
        </p:nvGraphicFramePr>
        <p:xfrm>
          <a:off x="4572000" y="2327275"/>
          <a:ext cx="866775" cy="388938"/>
        </p:xfrm>
        <a:graphic>
          <a:graphicData uri="http://schemas.openxmlformats.org/presentationml/2006/ole">
            <mc:AlternateContent xmlns:mc="http://schemas.openxmlformats.org/markup-compatibility/2006">
              <mc:Choice xmlns:v="urn:schemas-microsoft-com:vml" Requires="v">
                <p:oleObj spid="_x0000_s297176" name="Equation" r:id="rId15" imgW="863225" imgH="393529" progId="Equation.3">
                  <p:embed/>
                </p:oleObj>
              </mc:Choice>
              <mc:Fallback>
                <p:oleObj name="Equation" r:id="rId15" imgW="863225" imgH="393529" progId="Equation.3">
                  <p:embed/>
                  <p:pic>
                    <p:nvPicPr>
                      <p:cNvPr id="0" name="Object 1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572000" y="2327275"/>
                        <a:ext cx="866775"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928169817"/>
              </p:ext>
            </p:extLst>
          </p:nvPr>
        </p:nvGraphicFramePr>
        <p:xfrm>
          <a:off x="6051550" y="2360613"/>
          <a:ext cx="690563" cy="276225"/>
        </p:xfrm>
        <a:graphic>
          <a:graphicData uri="http://schemas.openxmlformats.org/presentationml/2006/ole">
            <mc:AlternateContent xmlns:mc="http://schemas.openxmlformats.org/markup-compatibility/2006">
              <mc:Choice xmlns:v="urn:schemas-microsoft-com:vml" Requires="v">
                <p:oleObj spid="_x0000_s297177" name="Equation" r:id="rId17" imgW="685800" imgH="279360" progId="Equation.3">
                  <p:embed/>
                </p:oleObj>
              </mc:Choice>
              <mc:Fallback>
                <p:oleObj name="Equation" r:id="rId17" imgW="685800" imgH="279360" progId="Equation.3">
                  <p:embed/>
                  <p:pic>
                    <p:nvPicPr>
                      <p:cNvPr id="0" name="Object 2"/>
                      <p:cNvPicPr>
                        <a:picLocks noChangeAspect="1" noChangeArrowheads="1"/>
                      </p:cNvPicPr>
                      <p:nvPr/>
                    </p:nvPicPr>
                    <p:blipFill>
                      <a:blip r:embed="rId18"/>
                      <a:srcRect/>
                      <a:stretch>
                        <a:fillRect/>
                      </a:stretch>
                    </p:blipFill>
                    <p:spPr bwMode="auto">
                      <a:xfrm>
                        <a:off x="6051550" y="2360613"/>
                        <a:ext cx="6905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188345323"/>
              </p:ext>
            </p:extLst>
          </p:nvPr>
        </p:nvGraphicFramePr>
        <p:xfrm>
          <a:off x="3073400" y="627063"/>
          <a:ext cx="2997200" cy="381000"/>
        </p:xfrm>
        <a:graphic>
          <a:graphicData uri="http://schemas.openxmlformats.org/presentationml/2006/ole">
            <mc:AlternateContent xmlns:mc="http://schemas.openxmlformats.org/markup-compatibility/2006">
              <mc:Choice xmlns:v="urn:schemas-microsoft-com:vml" Requires="v">
                <p:oleObj spid="_x0000_s297178" name="Equation" r:id="rId19" imgW="2997000" imgH="380880" progId="Equation.DSMT4">
                  <p:embed/>
                </p:oleObj>
              </mc:Choice>
              <mc:Fallback>
                <p:oleObj name="Equation" r:id="rId19" imgW="2997000" imgH="380880" progId="Equation.DSMT4">
                  <p:embed/>
                  <p:pic>
                    <p:nvPicPr>
                      <p:cNvPr id="0" name="Object 5"/>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073400" y="627063"/>
                        <a:ext cx="2997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p:cNvSpPr>
            <a:spLocks noChangeArrowheads="1"/>
          </p:cNvSpPr>
          <p:nvPr/>
        </p:nvSpPr>
        <p:spPr bwMode="auto">
          <a:xfrm>
            <a:off x="0" y="2230273"/>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4" name="Rectangle 33"/>
          <p:cNvSpPr>
            <a:spLocks noChangeArrowheads="1"/>
          </p:cNvSpPr>
          <p:nvPr/>
        </p:nvSpPr>
        <p:spPr bwMode="auto">
          <a:xfrm>
            <a:off x="0" y="2952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97989"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15</a:t>
            </a:r>
          </a:p>
        </p:txBody>
      </p:sp>
      <p:sp>
        <p:nvSpPr>
          <p:cNvPr id="297998" name="Text Box 1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Case (e) implies a model that is doubly nonstationary, being a random walk (with drift if </a:t>
            </a:r>
            <a:r>
              <a:rPr lang="en-GB" sz="1500" b="1" i="1">
                <a:latin typeface="Symbol" pitchFamily="18" charset="2"/>
              </a:rPr>
              <a:t>b</a:t>
            </a:r>
            <a:r>
              <a:rPr lang="en-GB" sz="1500" b="1" baseline="-25000"/>
              <a:t>1</a:t>
            </a:r>
            <a:r>
              <a:rPr lang="en-GB" sz="1500" b="1"/>
              <a:t> </a:t>
            </a:r>
            <a:r>
              <a:rPr lang="en-GB" sz="1500" b="1">
                <a:cs typeface="Arial" charset="0"/>
              </a:rPr>
              <a:t>≠ 0</a:t>
            </a:r>
            <a:r>
              <a:rPr lang="en-GB" sz="1500" b="1"/>
              <a:t>) around a deterministic time trend.</a:t>
            </a:r>
            <a:endParaRPr lang="en-GB" sz="1500"/>
          </a:p>
        </p:txBody>
      </p:sp>
      <p:graphicFrame>
        <p:nvGraphicFramePr>
          <p:cNvPr id="297999" name="Object 15"/>
          <p:cNvGraphicFramePr>
            <a:graphicFrameLocks noChangeAspect="1"/>
          </p:cNvGraphicFramePr>
          <p:nvPr>
            <p:extLst>
              <p:ext uri="{D42A27DB-BD31-4B8C-83A1-F6EECF244321}">
                <p14:modId xmlns:p14="http://schemas.microsoft.com/office/powerpoint/2010/main" val="1809413559"/>
              </p:ext>
            </p:extLst>
          </p:nvPr>
        </p:nvGraphicFramePr>
        <p:xfrm>
          <a:off x="3074400" y="3052800"/>
          <a:ext cx="2679700" cy="374650"/>
        </p:xfrm>
        <a:graphic>
          <a:graphicData uri="http://schemas.openxmlformats.org/presentationml/2006/ole">
            <mc:AlternateContent xmlns:mc="http://schemas.openxmlformats.org/markup-compatibility/2006">
              <mc:Choice xmlns:v="urn:schemas-microsoft-com:vml" Requires="v">
                <p:oleObj spid="_x0000_s298194" name="Equation" r:id="rId3" imgW="2679480" imgH="380880" progId="Equation.3">
                  <p:embed/>
                </p:oleObj>
              </mc:Choice>
              <mc:Fallback>
                <p:oleObj name="Equation" r:id="rId3" imgW="2679480" imgH="380880" progId="Equation.3">
                  <p:embed/>
                  <p:pic>
                    <p:nvPicPr>
                      <p:cNvPr id="0" name="Object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4400" y="3052800"/>
                        <a:ext cx="26797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98000" name="Object 16"/>
          <p:cNvGraphicFramePr>
            <a:graphicFrameLocks noChangeAspect="1"/>
          </p:cNvGraphicFramePr>
          <p:nvPr>
            <p:extLst>
              <p:ext uri="{D42A27DB-BD31-4B8C-83A1-F6EECF244321}">
                <p14:modId xmlns:p14="http://schemas.microsoft.com/office/powerpoint/2010/main" val="3487915300"/>
              </p:ext>
            </p:extLst>
          </p:nvPr>
        </p:nvGraphicFramePr>
        <p:xfrm>
          <a:off x="3206750" y="2340000"/>
          <a:ext cx="792163" cy="363538"/>
        </p:xfrm>
        <a:graphic>
          <a:graphicData uri="http://schemas.openxmlformats.org/presentationml/2006/ole">
            <mc:AlternateContent xmlns:mc="http://schemas.openxmlformats.org/markup-compatibility/2006">
              <mc:Choice xmlns:v="urn:schemas-microsoft-com:vml" Requires="v">
                <p:oleObj spid="_x0000_s298195" name="Equation" r:id="rId5" imgW="787320" imgH="368280" progId="Equation.3">
                  <p:embed/>
                </p:oleObj>
              </mc:Choice>
              <mc:Fallback>
                <p:oleObj name="Equation" r:id="rId5" imgW="787320" imgH="368280" progId="Equation.3">
                  <p:embed/>
                  <p:pic>
                    <p:nvPicPr>
                      <p:cNvPr id="0" name="Object 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06750" y="2340000"/>
                        <a:ext cx="7921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INTRODUCTION</a:t>
            </a:r>
            <a:endParaRPr lang="en-GB" sz="1600" dirty="0">
              <a:latin typeface="Times New Roman" pitchFamily="18" charset="0"/>
            </a:endParaRPr>
          </a:p>
        </p:txBody>
      </p:sp>
      <p:sp>
        <p:nvSpPr>
          <p:cNvPr id="23" name="Rectangle 22"/>
          <p:cNvSpPr>
            <a:spLocks noChangeArrowheads="1"/>
          </p:cNvSpPr>
          <p:nvPr/>
        </p:nvSpPr>
        <p:spPr bwMode="auto">
          <a:xfrm>
            <a:off x="0" y="1206749"/>
            <a:ext cx="9144000" cy="917325"/>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4" name="Rectangle 23"/>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6" name="Object 7"/>
          <p:cNvGraphicFramePr>
            <a:graphicFrameLocks noChangeAspect="1"/>
          </p:cNvGraphicFramePr>
          <p:nvPr>
            <p:extLst>
              <p:ext uri="{D42A27DB-BD31-4B8C-83A1-F6EECF244321}">
                <p14:modId xmlns:p14="http://schemas.microsoft.com/office/powerpoint/2010/main" val="2566868248"/>
              </p:ext>
            </p:extLst>
          </p:nvPr>
        </p:nvGraphicFramePr>
        <p:xfrm>
          <a:off x="2982913" y="1276350"/>
          <a:ext cx="1468437" cy="363538"/>
        </p:xfrm>
        <a:graphic>
          <a:graphicData uri="http://schemas.openxmlformats.org/presentationml/2006/ole">
            <mc:AlternateContent xmlns:mc="http://schemas.openxmlformats.org/markup-compatibility/2006">
              <mc:Choice xmlns:v="urn:schemas-microsoft-com:vml" Requires="v">
                <p:oleObj spid="_x0000_s298196" name="Equation" r:id="rId7" imgW="1460160" imgH="368280" progId="Equation.3">
                  <p:embed/>
                </p:oleObj>
              </mc:Choice>
              <mc:Fallback>
                <p:oleObj name="Equation" r:id="rId7" imgW="146016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82913" y="1276350"/>
                        <a:ext cx="1468437"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7" name="Object 8"/>
          <p:cNvGraphicFramePr>
            <a:graphicFrameLocks noChangeAspect="1"/>
          </p:cNvGraphicFramePr>
          <p:nvPr>
            <p:extLst>
              <p:ext uri="{D42A27DB-BD31-4B8C-83A1-F6EECF244321}">
                <p14:modId xmlns:p14="http://schemas.microsoft.com/office/powerpoint/2010/main" val="1384474391"/>
              </p:ext>
            </p:extLst>
          </p:nvPr>
        </p:nvGraphicFramePr>
        <p:xfrm>
          <a:off x="4851400" y="1276350"/>
          <a:ext cx="804863" cy="363538"/>
        </p:xfrm>
        <a:graphic>
          <a:graphicData uri="http://schemas.openxmlformats.org/presentationml/2006/ole">
            <mc:AlternateContent xmlns:mc="http://schemas.openxmlformats.org/markup-compatibility/2006">
              <mc:Choice xmlns:v="urn:schemas-microsoft-com:vml" Requires="v">
                <p:oleObj spid="_x0000_s298197" name="Equation" r:id="rId9" imgW="799920" imgH="368280" progId="Equation.3">
                  <p:embed/>
                </p:oleObj>
              </mc:Choice>
              <mc:Fallback>
                <p:oleObj name="Equation" r:id="rId9" imgW="799920" imgH="3682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51400" y="1276350"/>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8" name="Object 9"/>
          <p:cNvGraphicFramePr>
            <a:graphicFrameLocks noChangeAspect="1"/>
          </p:cNvGraphicFramePr>
          <p:nvPr>
            <p:extLst>
              <p:ext uri="{D42A27DB-BD31-4B8C-83A1-F6EECF244321}">
                <p14:modId xmlns:p14="http://schemas.microsoft.com/office/powerpoint/2010/main" val="2942028231"/>
              </p:ext>
            </p:extLst>
          </p:nvPr>
        </p:nvGraphicFramePr>
        <p:xfrm>
          <a:off x="3397250" y="1731963"/>
          <a:ext cx="690563" cy="276225"/>
        </p:xfrm>
        <a:graphic>
          <a:graphicData uri="http://schemas.openxmlformats.org/presentationml/2006/ole">
            <mc:AlternateContent xmlns:mc="http://schemas.openxmlformats.org/markup-compatibility/2006">
              <mc:Choice xmlns:v="urn:schemas-microsoft-com:vml" Requires="v">
                <p:oleObj spid="_x0000_s298198" name="Equation" r:id="rId11" imgW="685800" imgH="279360" progId="Equation.3">
                  <p:embed/>
                </p:oleObj>
              </mc:Choice>
              <mc:Fallback>
                <p:oleObj name="Equation" r:id="rId11" imgW="685800" imgH="27936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397250" y="173196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9" name="Object 10"/>
          <p:cNvGraphicFramePr>
            <a:graphicFrameLocks noChangeAspect="1"/>
          </p:cNvGraphicFramePr>
          <p:nvPr>
            <p:extLst>
              <p:ext uri="{D42A27DB-BD31-4B8C-83A1-F6EECF244321}">
                <p14:modId xmlns:p14="http://schemas.microsoft.com/office/powerpoint/2010/main" val="1459721524"/>
              </p:ext>
            </p:extLst>
          </p:nvPr>
        </p:nvGraphicFramePr>
        <p:xfrm>
          <a:off x="4616450" y="1719263"/>
          <a:ext cx="690563" cy="276225"/>
        </p:xfrm>
        <a:graphic>
          <a:graphicData uri="http://schemas.openxmlformats.org/presentationml/2006/ole">
            <mc:AlternateContent xmlns:mc="http://schemas.openxmlformats.org/markup-compatibility/2006">
              <mc:Choice xmlns:v="urn:schemas-microsoft-com:vml" Requires="v">
                <p:oleObj spid="_x0000_s298199" name="Equation" r:id="rId13" imgW="685800" imgH="279360" progId="Equation.3">
                  <p:embed/>
                </p:oleObj>
              </mc:Choice>
              <mc:Fallback>
                <p:oleObj name="Equation" r:id="rId13" imgW="685800" imgH="27936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616450" y="171926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 name="Text Box 11"/>
          <p:cNvSpPr txBox="1">
            <a:spLocks noChangeArrowheads="1"/>
          </p:cNvSpPr>
          <p:nvPr/>
        </p:nvSpPr>
        <p:spPr bwMode="auto">
          <a:xfrm>
            <a:off x="4483100" y="1279525"/>
            <a:ext cx="495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or</a:t>
            </a:r>
            <a:endParaRPr lang="en-US" sz="1800" b="1"/>
          </a:p>
        </p:txBody>
      </p:sp>
      <p:sp>
        <p:nvSpPr>
          <p:cNvPr id="31" name="Text Box 12"/>
          <p:cNvSpPr txBox="1">
            <a:spLocks noChangeArrowheads="1"/>
          </p:cNvSpPr>
          <p:nvPr/>
        </p:nvSpPr>
        <p:spPr bwMode="auto">
          <a:xfrm>
            <a:off x="4152900" y="1692275"/>
            <a:ext cx="495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or</a:t>
            </a:r>
            <a:endParaRPr lang="en-US" sz="1800" b="1"/>
          </a:p>
        </p:txBody>
      </p:sp>
      <p:sp>
        <p:nvSpPr>
          <p:cNvPr id="32" name="Text Box 2"/>
          <p:cNvSpPr txBox="1">
            <a:spLocks noChangeArrowheads="1"/>
          </p:cNvSpPr>
          <p:nvPr/>
        </p:nvSpPr>
        <p:spPr bwMode="auto">
          <a:xfrm>
            <a:off x="301625" y="484188"/>
            <a:ext cx="187007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p>
          <a:p>
            <a:r>
              <a:rPr lang="en-GB" sz="1800" b="1" dirty="0">
                <a:latin typeface="Arial" charset="0"/>
              </a:rPr>
              <a:t>General model</a:t>
            </a:r>
          </a:p>
          <a:p>
            <a:endParaRPr lang="en-GB" sz="1800" b="1" dirty="0">
              <a:latin typeface="Arial" charset="0"/>
            </a:endParaRPr>
          </a:p>
        </p:txBody>
      </p:sp>
      <p:sp>
        <p:nvSpPr>
          <p:cNvPr id="33" name="Text Box 2"/>
          <p:cNvSpPr txBox="1">
            <a:spLocks noChangeArrowheads="1"/>
          </p:cNvSpPr>
          <p:nvPr/>
        </p:nvSpPr>
        <p:spPr bwMode="auto">
          <a:xfrm>
            <a:off x="301625" y="1274763"/>
            <a:ext cx="1717675" cy="458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Alternatives</a:t>
            </a:r>
            <a:endParaRPr lang="en-US" sz="1800" b="1" dirty="0">
              <a:latin typeface="Arial" charset="0"/>
            </a:endParaRPr>
          </a:p>
        </p:txBody>
      </p:sp>
      <p:sp>
        <p:nvSpPr>
          <p:cNvPr id="36" name="Text Box 2"/>
          <p:cNvSpPr txBox="1">
            <a:spLocks noChangeArrowheads="1"/>
          </p:cNvSpPr>
          <p:nvPr/>
        </p:nvSpPr>
        <p:spPr bwMode="auto">
          <a:xfrm>
            <a:off x="1739900" y="233203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(e)</a:t>
            </a:r>
            <a:endParaRPr lang="en-GB" sz="1800"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165247249"/>
              </p:ext>
            </p:extLst>
          </p:nvPr>
        </p:nvGraphicFramePr>
        <p:xfrm>
          <a:off x="4610100" y="2339975"/>
          <a:ext cx="804863" cy="363538"/>
        </p:xfrm>
        <a:graphic>
          <a:graphicData uri="http://schemas.openxmlformats.org/presentationml/2006/ole">
            <mc:AlternateContent xmlns:mc="http://schemas.openxmlformats.org/markup-compatibility/2006">
              <mc:Choice xmlns:v="urn:schemas-microsoft-com:vml" Requires="v">
                <p:oleObj spid="_x0000_s298200" name="Equation" r:id="rId15" imgW="800100" imgH="368300" progId="Equation.3">
                  <p:embed/>
                </p:oleObj>
              </mc:Choice>
              <mc:Fallback>
                <p:oleObj name="Equation" r:id="rId15" imgW="800100" imgH="368300" progId="Equation.3">
                  <p:embed/>
                  <p:pic>
                    <p:nvPicPr>
                      <p:cNvPr id="0" name="Object 1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10100" y="2339975"/>
                        <a:ext cx="804863"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928169817"/>
              </p:ext>
            </p:extLst>
          </p:nvPr>
        </p:nvGraphicFramePr>
        <p:xfrm>
          <a:off x="6051550" y="2360613"/>
          <a:ext cx="690563" cy="276225"/>
        </p:xfrm>
        <a:graphic>
          <a:graphicData uri="http://schemas.openxmlformats.org/presentationml/2006/ole">
            <mc:AlternateContent xmlns:mc="http://schemas.openxmlformats.org/markup-compatibility/2006">
              <mc:Choice xmlns:v="urn:schemas-microsoft-com:vml" Requires="v">
                <p:oleObj spid="_x0000_s298201" name="Equation" r:id="rId16" imgW="685800" imgH="279360" progId="Equation.3">
                  <p:embed/>
                </p:oleObj>
              </mc:Choice>
              <mc:Fallback>
                <p:oleObj name="Equation" r:id="rId16" imgW="685800" imgH="279360" progId="Equation.3">
                  <p:embed/>
                  <p:pic>
                    <p:nvPicPr>
                      <p:cNvPr id="0" name="Object 2"/>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051550" y="2360613"/>
                        <a:ext cx="6905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188345323"/>
              </p:ext>
            </p:extLst>
          </p:nvPr>
        </p:nvGraphicFramePr>
        <p:xfrm>
          <a:off x="3073400" y="627063"/>
          <a:ext cx="2997200" cy="381000"/>
        </p:xfrm>
        <a:graphic>
          <a:graphicData uri="http://schemas.openxmlformats.org/presentationml/2006/ole">
            <mc:AlternateContent xmlns:mc="http://schemas.openxmlformats.org/markup-compatibility/2006">
              <mc:Choice xmlns:v="urn:schemas-microsoft-com:vml" Requires="v">
                <p:oleObj spid="_x0000_s298202" name="Equation" r:id="rId18" imgW="2997000" imgH="380880" progId="Equation.DSMT4">
                  <p:embed/>
                </p:oleObj>
              </mc:Choice>
              <mc:Fallback>
                <p:oleObj name="Equation" r:id="rId18" imgW="2997000" imgH="380880" progId="Equation.DSMT4">
                  <p:embed/>
                  <p:pic>
                    <p:nvPicPr>
                      <p:cNvPr id="0" name="Object 5"/>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073400" y="627063"/>
                        <a:ext cx="2997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99013"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16</a:t>
            </a:r>
          </a:p>
        </p:txBody>
      </p:sp>
      <p:sp>
        <p:nvSpPr>
          <p:cNvPr id="299021"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Case (e) can be excluded because it is implausible</a:t>
            </a:r>
            <a:r>
              <a:rPr lang="en-GB" sz="1500" b="1" dirty="0" smtClean="0"/>
              <a:t>. See Exercise 13.15.</a:t>
            </a:r>
            <a:endParaRPr lang="en-GB" sz="1500" dirty="0"/>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INTRODUCTION</a:t>
            </a:r>
            <a:endParaRPr lang="en-GB" sz="1600" dirty="0">
              <a:latin typeface="Times New Roman" pitchFamily="18" charset="0"/>
            </a:endParaRPr>
          </a:p>
        </p:txBody>
      </p:sp>
      <p:sp>
        <p:nvSpPr>
          <p:cNvPr id="35" name="Rectangle 34"/>
          <p:cNvSpPr>
            <a:spLocks noChangeArrowheads="1"/>
          </p:cNvSpPr>
          <p:nvPr/>
        </p:nvSpPr>
        <p:spPr bwMode="auto">
          <a:xfrm>
            <a:off x="0" y="2230273"/>
            <a:ext cx="9144000" cy="612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6" name="Rectangle 35"/>
          <p:cNvSpPr>
            <a:spLocks noChangeArrowheads="1"/>
          </p:cNvSpPr>
          <p:nvPr/>
        </p:nvSpPr>
        <p:spPr bwMode="auto">
          <a:xfrm>
            <a:off x="0" y="2952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8" name="Object 16"/>
          <p:cNvGraphicFramePr>
            <a:graphicFrameLocks noChangeAspect="1"/>
          </p:cNvGraphicFramePr>
          <p:nvPr>
            <p:extLst>
              <p:ext uri="{D42A27DB-BD31-4B8C-83A1-F6EECF244321}">
                <p14:modId xmlns:p14="http://schemas.microsoft.com/office/powerpoint/2010/main" val="900186246"/>
              </p:ext>
            </p:extLst>
          </p:nvPr>
        </p:nvGraphicFramePr>
        <p:xfrm>
          <a:off x="3206750" y="2340000"/>
          <a:ext cx="792163" cy="363538"/>
        </p:xfrm>
        <a:graphic>
          <a:graphicData uri="http://schemas.openxmlformats.org/presentationml/2006/ole">
            <mc:AlternateContent xmlns:mc="http://schemas.openxmlformats.org/markup-compatibility/2006">
              <mc:Choice xmlns:v="urn:schemas-microsoft-com:vml" Requires="v">
                <p:oleObj spid="_x0000_s299236" name="Equation" r:id="rId3" imgW="787320" imgH="368280" progId="Equation.3">
                  <p:embed/>
                </p:oleObj>
              </mc:Choice>
              <mc:Fallback>
                <p:oleObj name="Equation" r:id="rId3" imgW="78732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6750" y="2340000"/>
                        <a:ext cx="7921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9" name="Rectangle 38"/>
          <p:cNvSpPr>
            <a:spLocks noChangeArrowheads="1"/>
          </p:cNvSpPr>
          <p:nvPr/>
        </p:nvSpPr>
        <p:spPr bwMode="auto">
          <a:xfrm>
            <a:off x="0" y="1206749"/>
            <a:ext cx="9144000" cy="917325"/>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40" name="Rectangle 39"/>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42" name="Object 7"/>
          <p:cNvGraphicFramePr>
            <a:graphicFrameLocks noChangeAspect="1"/>
          </p:cNvGraphicFramePr>
          <p:nvPr>
            <p:extLst>
              <p:ext uri="{D42A27DB-BD31-4B8C-83A1-F6EECF244321}">
                <p14:modId xmlns:p14="http://schemas.microsoft.com/office/powerpoint/2010/main" val="809496607"/>
              </p:ext>
            </p:extLst>
          </p:nvPr>
        </p:nvGraphicFramePr>
        <p:xfrm>
          <a:off x="2982913" y="1276350"/>
          <a:ext cx="1468437" cy="363538"/>
        </p:xfrm>
        <a:graphic>
          <a:graphicData uri="http://schemas.openxmlformats.org/presentationml/2006/ole">
            <mc:AlternateContent xmlns:mc="http://schemas.openxmlformats.org/markup-compatibility/2006">
              <mc:Choice xmlns:v="urn:schemas-microsoft-com:vml" Requires="v">
                <p:oleObj spid="_x0000_s299237" name="Equation" r:id="rId5" imgW="1460160" imgH="368280" progId="Equation.3">
                  <p:embed/>
                </p:oleObj>
              </mc:Choice>
              <mc:Fallback>
                <p:oleObj name="Equation" r:id="rId5" imgW="146016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82913" y="1276350"/>
                        <a:ext cx="1468437"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3" name="Object 8"/>
          <p:cNvGraphicFramePr>
            <a:graphicFrameLocks noChangeAspect="1"/>
          </p:cNvGraphicFramePr>
          <p:nvPr>
            <p:extLst>
              <p:ext uri="{D42A27DB-BD31-4B8C-83A1-F6EECF244321}">
                <p14:modId xmlns:p14="http://schemas.microsoft.com/office/powerpoint/2010/main" val="747686043"/>
              </p:ext>
            </p:extLst>
          </p:nvPr>
        </p:nvGraphicFramePr>
        <p:xfrm>
          <a:off x="4851400" y="1276350"/>
          <a:ext cx="804863" cy="363538"/>
        </p:xfrm>
        <a:graphic>
          <a:graphicData uri="http://schemas.openxmlformats.org/presentationml/2006/ole">
            <mc:AlternateContent xmlns:mc="http://schemas.openxmlformats.org/markup-compatibility/2006">
              <mc:Choice xmlns:v="urn:schemas-microsoft-com:vml" Requires="v">
                <p:oleObj spid="_x0000_s299238" name="Equation" r:id="rId7" imgW="799920" imgH="368280" progId="Equation.3">
                  <p:embed/>
                </p:oleObj>
              </mc:Choice>
              <mc:Fallback>
                <p:oleObj name="Equation" r:id="rId7" imgW="79992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51400" y="1276350"/>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4" name="Object 9"/>
          <p:cNvGraphicFramePr>
            <a:graphicFrameLocks noChangeAspect="1"/>
          </p:cNvGraphicFramePr>
          <p:nvPr>
            <p:extLst>
              <p:ext uri="{D42A27DB-BD31-4B8C-83A1-F6EECF244321}">
                <p14:modId xmlns:p14="http://schemas.microsoft.com/office/powerpoint/2010/main" val="1197013061"/>
              </p:ext>
            </p:extLst>
          </p:nvPr>
        </p:nvGraphicFramePr>
        <p:xfrm>
          <a:off x="3397250" y="1731963"/>
          <a:ext cx="690563" cy="276225"/>
        </p:xfrm>
        <a:graphic>
          <a:graphicData uri="http://schemas.openxmlformats.org/presentationml/2006/ole">
            <mc:AlternateContent xmlns:mc="http://schemas.openxmlformats.org/markup-compatibility/2006">
              <mc:Choice xmlns:v="urn:schemas-microsoft-com:vml" Requires="v">
                <p:oleObj spid="_x0000_s299239" name="Equation" r:id="rId9" imgW="685800" imgH="279360" progId="Equation.3">
                  <p:embed/>
                </p:oleObj>
              </mc:Choice>
              <mc:Fallback>
                <p:oleObj name="Equation" r:id="rId9" imgW="685800" imgH="2793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97250" y="173196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5" name="Object 10"/>
          <p:cNvGraphicFramePr>
            <a:graphicFrameLocks noChangeAspect="1"/>
          </p:cNvGraphicFramePr>
          <p:nvPr>
            <p:extLst>
              <p:ext uri="{D42A27DB-BD31-4B8C-83A1-F6EECF244321}">
                <p14:modId xmlns:p14="http://schemas.microsoft.com/office/powerpoint/2010/main" val="1798563815"/>
              </p:ext>
            </p:extLst>
          </p:nvPr>
        </p:nvGraphicFramePr>
        <p:xfrm>
          <a:off x="4616450" y="1719263"/>
          <a:ext cx="690563" cy="276225"/>
        </p:xfrm>
        <a:graphic>
          <a:graphicData uri="http://schemas.openxmlformats.org/presentationml/2006/ole">
            <mc:AlternateContent xmlns:mc="http://schemas.openxmlformats.org/markup-compatibility/2006">
              <mc:Choice xmlns:v="urn:schemas-microsoft-com:vml" Requires="v">
                <p:oleObj spid="_x0000_s299240" name="Equation" r:id="rId11" imgW="685800" imgH="279360" progId="Equation.3">
                  <p:embed/>
                </p:oleObj>
              </mc:Choice>
              <mc:Fallback>
                <p:oleObj name="Equation" r:id="rId11" imgW="685800" imgH="27936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616450" y="171926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6" name="Text Box 11"/>
          <p:cNvSpPr txBox="1">
            <a:spLocks noChangeArrowheads="1"/>
          </p:cNvSpPr>
          <p:nvPr/>
        </p:nvSpPr>
        <p:spPr bwMode="auto">
          <a:xfrm>
            <a:off x="4483100" y="1279525"/>
            <a:ext cx="495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or</a:t>
            </a:r>
            <a:endParaRPr lang="en-US" sz="1800" b="1"/>
          </a:p>
        </p:txBody>
      </p:sp>
      <p:sp>
        <p:nvSpPr>
          <p:cNvPr id="47" name="Text Box 12"/>
          <p:cNvSpPr txBox="1">
            <a:spLocks noChangeArrowheads="1"/>
          </p:cNvSpPr>
          <p:nvPr/>
        </p:nvSpPr>
        <p:spPr bwMode="auto">
          <a:xfrm>
            <a:off x="4152900" y="1692275"/>
            <a:ext cx="495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or</a:t>
            </a:r>
            <a:endParaRPr lang="en-US" sz="1800" b="1"/>
          </a:p>
        </p:txBody>
      </p:sp>
      <p:sp>
        <p:nvSpPr>
          <p:cNvPr id="48" name="Text Box 2"/>
          <p:cNvSpPr txBox="1">
            <a:spLocks noChangeArrowheads="1"/>
          </p:cNvSpPr>
          <p:nvPr/>
        </p:nvSpPr>
        <p:spPr bwMode="auto">
          <a:xfrm>
            <a:off x="301625" y="484188"/>
            <a:ext cx="187007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p>
          <a:p>
            <a:r>
              <a:rPr lang="en-GB" sz="1800" b="1" dirty="0">
                <a:latin typeface="Arial" charset="0"/>
              </a:rPr>
              <a:t>General model</a:t>
            </a:r>
          </a:p>
          <a:p>
            <a:endParaRPr lang="en-GB" sz="1800" b="1" dirty="0">
              <a:latin typeface="Arial" charset="0"/>
            </a:endParaRPr>
          </a:p>
        </p:txBody>
      </p:sp>
      <p:sp>
        <p:nvSpPr>
          <p:cNvPr id="49" name="Text Box 2"/>
          <p:cNvSpPr txBox="1">
            <a:spLocks noChangeArrowheads="1"/>
          </p:cNvSpPr>
          <p:nvPr/>
        </p:nvSpPr>
        <p:spPr bwMode="auto">
          <a:xfrm>
            <a:off x="301625" y="1274763"/>
            <a:ext cx="1717675" cy="458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Alternatives</a:t>
            </a:r>
            <a:endParaRPr lang="en-US" sz="1800" b="1" dirty="0">
              <a:latin typeface="Arial" charset="0"/>
            </a:endParaRPr>
          </a:p>
        </p:txBody>
      </p:sp>
      <p:sp>
        <p:nvSpPr>
          <p:cNvPr id="50" name="Text Box 2"/>
          <p:cNvSpPr txBox="1">
            <a:spLocks noChangeArrowheads="1"/>
          </p:cNvSpPr>
          <p:nvPr/>
        </p:nvSpPr>
        <p:spPr bwMode="auto">
          <a:xfrm>
            <a:off x="1739900" y="233203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(e)</a:t>
            </a:r>
            <a:endParaRPr lang="en-GB" sz="1800" b="1" dirty="0">
              <a:latin typeface="Arial" charset="0"/>
            </a:endParaRPr>
          </a:p>
        </p:txBody>
      </p:sp>
      <p:graphicFrame>
        <p:nvGraphicFramePr>
          <p:cNvPr id="51" name="Object 50"/>
          <p:cNvGraphicFramePr>
            <a:graphicFrameLocks noChangeAspect="1"/>
          </p:cNvGraphicFramePr>
          <p:nvPr>
            <p:extLst>
              <p:ext uri="{D42A27DB-BD31-4B8C-83A1-F6EECF244321}">
                <p14:modId xmlns:p14="http://schemas.microsoft.com/office/powerpoint/2010/main" val="457651636"/>
              </p:ext>
            </p:extLst>
          </p:nvPr>
        </p:nvGraphicFramePr>
        <p:xfrm>
          <a:off x="4610100" y="2339975"/>
          <a:ext cx="804863" cy="363538"/>
        </p:xfrm>
        <a:graphic>
          <a:graphicData uri="http://schemas.openxmlformats.org/presentationml/2006/ole">
            <mc:AlternateContent xmlns:mc="http://schemas.openxmlformats.org/markup-compatibility/2006">
              <mc:Choice xmlns:v="urn:schemas-microsoft-com:vml" Requires="v">
                <p:oleObj spid="_x0000_s299241" name="Equation" r:id="rId13" imgW="800100" imgH="368300" progId="Equation.3">
                  <p:embed/>
                </p:oleObj>
              </mc:Choice>
              <mc:Fallback>
                <p:oleObj name="Equation" r:id="rId13" imgW="800100" imgH="3683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10100" y="2339975"/>
                        <a:ext cx="804863"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2" name="Object 51"/>
          <p:cNvGraphicFramePr>
            <a:graphicFrameLocks noChangeAspect="1"/>
          </p:cNvGraphicFramePr>
          <p:nvPr>
            <p:extLst>
              <p:ext uri="{D42A27DB-BD31-4B8C-83A1-F6EECF244321}">
                <p14:modId xmlns:p14="http://schemas.microsoft.com/office/powerpoint/2010/main" val="634372275"/>
              </p:ext>
            </p:extLst>
          </p:nvPr>
        </p:nvGraphicFramePr>
        <p:xfrm>
          <a:off x="6051550" y="2360613"/>
          <a:ext cx="690563" cy="276225"/>
        </p:xfrm>
        <a:graphic>
          <a:graphicData uri="http://schemas.openxmlformats.org/presentationml/2006/ole">
            <mc:AlternateContent xmlns:mc="http://schemas.openxmlformats.org/markup-compatibility/2006">
              <mc:Choice xmlns:v="urn:schemas-microsoft-com:vml" Requires="v">
                <p:oleObj spid="_x0000_s299242" name="Equation" r:id="rId14" imgW="685800" imgH="279360" progId="Equation.3">
                  <p:embed/>
                </p:oleObj>
              </mc:Choice>
              <mc:Fallback>
                <p:oleObj name="Equation" r:id="rId14" imgW="685800" imgH="279360"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051550" y="2360613"/>
                        <a:ext cx="6905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188345323"/>
              </p:ext>
            </p:extLst>
          </p:nvPr>
        </p:nvGraphicFramePr>
        <p:xfrm>
          <a:off x="3073400" y="627063"/>
          <a:ext cx="2997200" cy="381000"/>
        </p:xfrm>
        <a:graphic>
          <a:graphicData uri="http://schemas.openxmlformats.org/presentationml/2006/ole">
            <mc:AlternateContent xmlns:mc="http://schemas.openxmlformats.org/markup-compatibility/2006">
              <mc:Choice xmlns:v="urn:schemas-microsoft-com:vml" Requires="v">
                <p:oleObj spid="_x0000_s299243" name="Equation" r:id="rId16" imgW="2997000" imgH="380880" progId="Equation.DSMT4">
                  <p:embed/>
                </p:oleObj>
              </mc:Choice>
              <mc:Fallback>
                <p:oleObj name="Equation" r:id="rId16" imgW="2997000" imgH="380880" progId="Equation.DSMT4">
                  <p:embed/>
                  <p:pic>
                    <p:nvPicPr>
                      <p:cNvPr id="0" name="Object 5"/>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073400" y="627063"/>
                        <a:ext cx="2997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809413559"/>
              </p:ext>
            </p:extLst>
          </p:nvPr>
        </p:nvGraphicFramePr>
        <p:xfrm>
          <a:off x="3074988" y="3052763"/>
          <a:ext cx="2679700" cy="374650"/>
        </p:xfrm>
        <a:graphic>
          <a:graphicData uri="http://schemas.openxmlformats.org/presentationml/2006/ole">
            <mc:AlternateContent xmlns:mc="http://schemas.openxmlformats.org/markup-compatibility/2006">
              <mc:Choice xmlns:v="urn:schemas-microsoft-com:vml" Requires="v">
                <p:oleObj spid="_x0000_s299244" name="Equation" r:id="rId18" imgW="2679700" imgH="381000" progId="Equation.3">
                  <p:embed/>
                </p:oleObj>
              </mc:Choice>
              <mc:Fallback>
                <p:oleObj name="Equation" r:id="rId18" imgW="2679700" imgH="381000" progId="Equation.3">
                  <p:embed/>
                  <p:pic>
                    <p:nvPicPr>
                      <p:cNvPr id="0" name="Object 15"/>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074988" y="3052763"/>
                        <a:ext cx="26797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02087"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17</a:t>
            </a:r>
            <a:endParaRPr lang="en-US" sz="1000" dirty="0">
              <a:solidFill>
                <a:srgbClr val="3366FF"/>
              </a:solidFill>
            </a:endParaRPr>
          </a:p>
        </p:txBody>
      </p:sp>
      <p:sp>
        <p:nvSpPr>
          <p:cNvPr id="302111" name="Text Box 3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Our objective is to determine which of cases (a) – (d) provides the best representation of a given process.  Two approaches have been advocated.</a:t>
            </a:r>
          </a:p>
        </p:txBody>
      </p:sp>
      <p:sp>
        <p:nvSpPr>
          <p:cNvPr id="2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9"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INTRODUCTION</a:t>
            </a:r>
            <a:endParaRPr lang="en-GB" sz="1600" dirty="0">
              <a:latin typeface="Times New Roman" pitchFamily="18" charset="0"/>
            </a:endParaRPr>
          </a:p>
        </p:txBody>
      </p:sp>
      <p:sp>
        <p:nvSpPr>
          <p:cNvPr id="31" name="Rectangle 30"/>
          <p:cNvSpPr>
            <a:spLocks noChangeArrowheads="1"/>
          </p:cNvSpPr>
          <p:nvPr/>
        </p:nvSpPr>
        <p:spPr bwMode="auto">
          <a:xfrm>
            <a:off x="0" y="1206749"/>
            <a:ext cx="9144000" cy="917325"/>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2" name="Rectangle 31"/>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4" name="Object 7"/>
          <p:cNvGraphicFramePr>
            <a:graphicFrameLocks noChangeAspect="1"/>
          </p:cNvGraphicFramePr>
          <p:nvPr>
            <p:extLst>
              <p:ext uri="{D42A27DB-BD31-4B8C-83A1-F6EECF244321}">
                <p14:modId xmlns:p14="http://schemas.microsoft.com/office/powerpoint/2010/main" val="2566868248"/>
              </p:ext>
            </p:extLst>
          </p:nvPr>
        </p:nvGraphicFramePr>
        <p:xfrm>
          <a:off x="2982913" y="1276350"/>
          <a:ext cx="1468437" cy="363538"/>
        </p:xfrm>
        <a:graphic>
          <a:graphicData uri="http://schemas.openxmlformats.org/presentationml/2006/ole">
            <mc:AlternateContent xmlns:mc="http://schemas.openxmlformats.org/markup-compatibility/2006">
              <mc:Choice xmlns:v="urn:schemas-microsoft-com:vml" Requires="v">
                <p:oleObj spid="_x0000_s302436" name="Equation" r:id="rId3" imgW="1460160" imgH="368280" progId="Equation.3">
                  <p:embed/>
                </p:oleObj>
              </mc:Choice>
              <mc:Fallback>
                <p:oleObj name="Equation" r:id="rId3" imgW="146016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2913" y="1276350"/>
                        <a:ext cx="1468437"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5" name="Object 8"/>
          <p:cNvGraphicFramePr>
            <a:graphicFrameLocks noChangeAspect="1"/>
          </p:cNvGraphicFramePr>
          <p:nvPr>
            <p:extLst>
              <p:ext uri="{D42A27DB-BD31-4B8C-83A1-F6EECF244321}">
                <p14:modId xmlns:p14="http://schemas.microsoft.com/office/powerpoint/2010/main" val="1384474391"/>
              </p:ext>
            </p:extLst>
          </p:nvPr>
        </p:nvGraphicFramePr>
        <p:xfrm>
          <a:off x="4851400" y="1276350"/>
          <a:ext cx="804863" cy="363538"/>
        </p:xfrm>
        <a:graphic>
          <a:graphicData uri="http://schemas.openxmlformats.org/presentationml/2006/ole">
            <mc:AlternateContent xmlns:mc="http://schemas.openxmlformats.org/markup-compatibility/2006">
              <mc:Choice xmlns:v="urn:schemas-microsoft-com:vml" Requires="v">
                <p:oleObj spid="_x0000_s302437" name="Equation" r:id="rId5" imgW="799920" imgH="368280" progId="Equation.3">
                  <p:embed/>
                </p:oleObj>
              </mc:Choice>
              <mc:Fallback>
                <p:oleObj name="Equation" r:id="rId5" imgW="79992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51400" y="1276350"/>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6" name="Object 9"/>
          <p:cNvGraphicFramePr>
            <a:graphicFrameLocks noChangeAspect="1"/>
          </p:cNvGraphicFramePr>
          <p:nvPr>
            <p:extLst>
              <p:ext uri="{D42A27DB-BD31-4B8C-83A1-F6EECF244321}">
                <p14:modId xmlns:p14="http://schemas.microsoft.com/office/powerpoint/2010/main" val="2942028231"/>
              </p:ext>
            </p:extLst>
          </p:nvPr>
        </p:nvGraphicFramePr>
        <p:xfrm>
          <a:off x="3397250" y="1731963"/>
          <a:ext cx="690563" cy="276225"/>
        </p:xfrm>
        <a:graphic>
          <a:graphicData uri="http://schemas.openxmlformats.org/presentationml/2006/ole">
            <mc:AlternateContent xmlns:mc="http://schemas.openxmlformats.org/markup-compatibility/2006">
              <mc:Choice xmlns:v="urn:schemas-microsoft-com:vml" Requires="v">
                <p:oleObj spid="_x0000_s302438" name="Equation" r:id="rId7" imgW="685800" imgH="279360" progId="Equation.3">
                  <p:embed/>
                </p:oleObj>
              </mc:Choice>
              <mc:Fallback>
                <p:oleObj name="Equation" r:id="rId7" imgW="685800" imgH="2793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97250" y="173196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7" name="Object 10"/>
          <p:cNvGraphicFramePr>
            <a:graphicFrameLocks noChangeAspect="1"/>
          </p:cNvGraphicFramePr>
          <p:nvPr>
            <p:extLst>
              <p:ext uri="{D42A27DB-BD31-4B8C-83A1-F6EECF244321}">
                <p14:modId xmlns:p14="http://schemas.microsoft.com/office/powerpoint/2010/main" val="1459721524"/>
              </p:ext>
            </p:extLst>
          </p:nvPr>
        </p:nvGraphicFramePr>
        <p:xfrm>
          <a:off x="4616450" y="1719263"/>
          <a:ext cx="690563" cy="276225"/>
        </p:xfrm>
        <a:graphic>
          <a:graphicData uri="http://schemas.openxmlformats.org/presentationml/2006/ole">
            <mc:AlternateContent xmlns:mc="http://schemas.openxmlformats.org/markup-compatibility/2006">
              <mc:Choice xmlns:v="urn:schemas-microsoft-com:vml" Requires="v">
                <p:oleObj spid="_x0000_s302439" name="Equation" r:id="rId9" imgW="685800" imgH="279360" progId="Equation.3">
                  <p:embed/>
                </p:oleObj>
              </mc:Choice>
              <mc:Fallback>
                <p:oleObj name="Equation" r:id="rId9" imgW="685800" imgH="2793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16450" y="171926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8" name="Text Box 11"/>
          <p:cNvSpPr txBox="1">
            <a:spLocks noChangeArrowheads="1"/>
          </p:cNvSpPr>
          <p:nvPr/>
        </p:nvSpPr>
        <p:spPr bwMode="auto">
          <a:xfrm>
            <a:off x="4483100" y="1279525"/>
            <a:ext cx="495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or</a:t>
            </a:r>
            <a:endParaRPr lang="en-US" sz="1800" b="1"/>
          </a:p>
        </p:txBody>
      </p:sp>
      <p:sp>
        <p:nvSpPr>
          <p:cNvPr id="39" name="Text Box 12"/>
          <p:cNvSpPr txBox="1">
            <a:spLocks noChangeArrowheads="1"/>
          </p:cNvSpPr>
          <p:nvPr/>
        </p:nvSpPr>
        <p:spPr bwMode="auto">
          <a:xfrm>
            <a:off x="4152900" y="1692275"/>
            <a:ext cx="495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or</a:t>
            </a:r>
            <a:endParaRPr lang="en-US" sz="1800" b="1"/>
          </a:p>
        </p:txBody>
      </p:sp>
      <p:sp>
        <p:nvSpPr>
          <p:cNvPr id="40" name="Text Box 2"/>
          <p:cNvSpPr txBox="1">
            <a:spLocks noChangeArrowheads="1"/>
          </p:cNvSpPr>
          <p:nvPr/>
        </p:nvSpPr>
        <p:spPr bwMode="auto">
          <a:xfrm>
            <a:off x="301625" y="484188"/>
            <a:ext cx="187007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p>
          <a:p>
            <a:r>
              <a:rPr lang="en-GB" sz="1800" b="1" dirty="0">
                <a:latin typeface="Arial" charset="0"/>
              </a:rPr>
              <a:t>General model</a:t>
            </a:r>
          </a:p>
          <a:p>
            <a:endParaRPr lang="en-GB" sz="1800" b="1" dirty="0">
              <a:latin typeface="Arial" charset="0"/>
            </a:endParaRPr>
          </a:p>
        </p:txBody>
      </p:sp>
      <p:sp>
        <p:nvSpPr>
          <p:cNvPr id="41" name="Text Box 2"/>
          <p:cNvSpPr txBox="1">
            <a:spLocks noChangeArrowheads="1"/>
          </p:cNvSpPr>
          <p:nvPr/>
        </p:nvSpPr>
        <p:spPr bwMode="auto">
          <a:xfrm>
            <a:off x="301625" y="1274763"/>
            <a:ext cx="1717675" cy="458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Alternatives</a:t>
            </a:r>
            <a:endParaRPr lang="en-US" sz="1800" b="1" dirty="0">
              <a:latin typeface="Arial" charset="0"/>
            </a:endParaRPr>
          </a:p>
        </p:txBody>
      </p:sp>
      <p:sp>
        <p:nvSpPr>
          <p:cNvPr id="42" name="Rectangle 41"/>
          <p:cNvSpPr>
            <a:spLocks noChangeArrowheads="1"/>
          </p:cNvSpPr>
          <p:nvPr/>
        </p:nvSpPr>
        <p:spPr bwMode="auto">
          <a:xfrm>
            <a:off x="0" y="2230273"/>
            <a:ext cx="9144000" cy="2256001"/>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43" name="Object 13"/>
          <p:cNvGraphicFramePr>
            <a:graphicFrameLocks noChangeAspect="1"/>
          </p:cNvGraphicFramePr>
          <p:nvPr>
            <p:extLst>
              <p:ext uri="{D42A27DB-BD31-4B8C-83A1-F6EECF244321}">
                <p14:modId xmlns:p14="http://schemas.microsoft.com/office/powerpoint/2010/main" val="4055274931"/>
              </p:ext>
            </p:extLst>
          </p:nvPr>
        </p:nvGraphicFramePr>
        <p:xfrm>
          <a:off x="4572000" y="2327275"/>
          <a:ext cx="866775" cy="388938"/>
        </p:xfrm>
        <a:graphic>
          <a:graphicData uri="http://schemas.openxmlformats.org/presentationml/2006/ole">
            <mc:AlternateContent xmlns:mc="http://schemas.openxmlformats.org/markup-compatibility/2006">
              <mc:Choice xmlns:v="urn:schemas-microsoft-com:vml" Requires="v">
                <p:oleObj spid="_x0000_s302440" name="Equation" r:id="rId11" imgW="863280" imgH="393480" progId="Equation.3">
                  <p:embed/>
                </p:oleObj>
              </mc:Choice>
              <mc:Fallback>
                <p:oleObj name="Equation" r:id="rId11" imgW="863280" imgH="3934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72000" y="2327275"/>
                        <a:ext cx="866775" cy="3889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4" name="Object 14"/>
          <p:cNvGraphicFramePr>
            <a:graphicFrameLocks noChangeAspect="1"/>
          </p:cNvGraphicFramePr>
          <p:nvPr>
            <p:extLst>
              <p:ext uri="{D42A27DB-BD31-4B8C-83A1-F6EECF244321}">
                <p14:modId xmlns:p14="http://schemas.microsoft.com/office/powerpoint/2010/main" val="147720445"/>
              </p:ext>
            </p:extLst>
          </p:nvPr>
        </p:nvGraphicFramePr>
        <p:xfrm>
          <a:off x="6051550" y="2360613"/>
          <a:ext cx="690563" cy="276225"/>
        </p:xfrm>
        <a:graphic>
          <a:graphicData uri="http://schemas.openxmlformats.org/presentationml/2006/ole">
            <mc:AlternateContent xmlns:mc="http://schemas.openxmlformats.org/markup-compatibility/2006">
              <mc:Choice xmlns:v="urn:schemas-microsoft-com:vml" Requires="v">
                <p:oleObj spid="_x0000_s302441" name="Equation" r:id="rId13" imgW="685800" imgH="279360" progId="Equation.3">
                  <p:embed/>
                </p:oleObj>
              </mc:Choice>
              <mc:Fallback>
                <p:oleObj name="Equation" r:id="rId13" imgW="685800" imgH="2793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51550" y="236061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5" name="Object 15"/>
          <p:cNvGraphicFramePr>
            <a:graphicFrameLocks noChangeAspect="1"/>
          </p:cNvGraphicFramePr>
          <p:nvPr>
            <p:extLst>
              <p:ext uri="{D42A27DB-BD31-4B8C-83A1-F6EECF244321}">
                <p14:modId xmlns:p14="http://schemas.microsoft.com/office/powerpoint/2010/main" val="4050549956"/>
              </p:ext>
            </p:extLst>
          </p:nvPr>
        </p:nvGraphicFramePr>
        <p:xfrm>
          <a:off x="4610100" y="2895600"/>
          <a:ext cx="804863" cy="363538"/>
        </p:xfrm>
        <a:graphic>
          <a:graphicData uri="http://schemas.openxmlformats.org/presentationml/2006/ole">
            <mc:AlternateContent xmlns:mc="http://schemas.openxmlformats.org/markup-compatibility/2006">
              <mc:Choice xmlns:v="urn:schemas-microsoft-com:vml" Requires="v">
                <p:oleObj spid="_x0000_s302442" name="Equation" r:id="rId14" imgW="799920" imgH="368280" progId="Equation.3">
                  <p:embed/>
                </p:oleObj>
              </mc:Choice>
              <mc:Fallback>
                <p:oleObj name="Equation" r:id="rId14" imgW="79992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10100" y="2895600"/>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6" name="Object 16"/>
          <p:cNvGraphicFramePr>
            <a:graphicFrameLocks noChangeAspect="1"/>
          </p:cNvGraphicFramePr>
          <p:nvPr>
            <p:extLst>
              <p:ext uri="{D42A27DB-BD31-4B8C-83A1-F6EECF244321}">
                <p14:modId xmlns:p14="http://schemas.microsoft.com/office/powerpoint/2010/main" val="3783854613"/>
              </p:ext>
            </p:extLst>
          </p:nvPr>
        </p:nvGraphicFramePr>
        <p:xfrm>
          <a:off x="3206750" y="2895600"/>
          <a:ext cx="817563" cy="363538"/>
        </p:xfrm>
        <a:graphic>
          <a:graphicData uri="http://schemas.openxmlformats.org/presentationml/2006/ole">
            <mc:AlternateContent xmlns:mc="http://schemas.openxmlformats.org/markup-compatibility/2006">
              <mc:Choice xmlns:v="urn:schemas-microsoft-com:vml" Requires="v">
                <p:oleObj spid="_x0000_s302443" name="Equation" r:id="rId15" imgW="812520" imgH="368280" progId="Equation.3">
                  <p:embed/>
                </p:oleObj>
              </mc:Choice>
              <mc:Fallback>
                <p:oleObj name="Equation" r:id="rId15" imgW="812520" imgH="36828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206750" y="2895600"/>
                        <a:ext cx="8175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7" name="Object 17"/>
          <p:cNvGraphicFramePr>
            <a:graphicFrameLocks noChangeAspect="1"/>
          </p:cNvGraphicFramePr>
          <p:nvPr>
            <p:extLst>
              <p:ext uri="{D42A27DB-BD31-4B8C-83A1-F6EECF244321}">
                <p14:modId xmlns:p14="http://schemas.microsoft.com/office/powerpoint/2010/main" val="2544924433"/>
              </p:ext>
            </p:extLst>
          </p:nvPr>
        </p:nvGraphicFramePr>
        <p:xfrm>
          <a:off x="6051550" y="2916238"/>
          <a:ext cx="690563" cy="276225"/>
        </p:xfrm>
        <a:graphic>
          <a:graphicData uri="http://schemas.openxmlformats.org/presentationml/2006/ole">
            <mc:AlternateContent xmlns:mc="http://schemas.openxmlformats.org/markup-compatibility/2006">
              <mc:Choice xmlns:v="urn:schemas-microsoft-com:vml" Requires="v">
                <p:oleObj spid="_x0000_s302444" name="Equation" r:id="rId17" imgW="685800" imgH="279360" progId="Equation.3">
                  <p:embed/>
                </p:oleObj>
              </mc:Choice>
              <mc:Fallback>
                <p:oleObj name="Equation" r:id="rId17" imgW="685800" imgH="2793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51550" y="2916238"/>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8" name="Object 18"/>
          <p:cNvGraphicFramePr>
            <a:graphicFrameLocks noChangeAspect="1"/>
          </p:cNvGraphicFramePr>
          <p:nvPr>
            <p:extLst>
              <p:ext uri="{D42A27DB-BD31-4B8C-83A1-F6EECF244321}">
                <p14:modId xmlns:p14="http://schemas.microsoft.com/office/powerpoint/2010/main" val="2904862860"/>
              </p:ext>
            </p:extLst>
          </p:nvPr>
        </p:nvGraphicFramePr>
        <p:xfrm>
          <a:off x="4610100" y="3441700"/>
          <a:ext cx="804863" cy="363538"/>
        </p:xfrm>
        <a:graphic>
          <a:graphicData uri="http://schemas.openxmlformats.org/presentationml/2006/ole">
            <mc:AlternateContent xmlns:mc="http://schemas.openxmlformats.org/markup-compatibility/2006">
              <mc:Choice xmlns:v="urn:schemas-microsoft-com:vml" Requires="v">
                <p:oleObj spid="_x0000_s302445" name="Equation" r:id="rId18" imgW="799920" imgH="368280" progId="Equation.3">
                  <p:embed/>
                </p:oleObj>
              </mc:Choice>
              <mc:Fallback>
                <p:oleObj name="Equation" r:id="rId18" imgW="79992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10100" y="3441700"/>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9" name="Object 19"/>
          <p:cNvGraphicFramePr>
            <a:graphicFrameLocks noChangeAspect="1"/>
          </p:cNvGraphicFramePr>
          <p:nvPr>
            <p:extLst>
              <p:ext uri="{D42A27DB-BD31-4B8C-83A1-F6EECF244321}">
                <p14:modId xmlns:p14="http://schemas.microsoft.com/office/powerpoint/2010/main" val="2521693772"/>
              </p:ext>
            </p:extLst>
          </p:nvPr>
        </p:nvGraphicFramePr>
        <p:xfrm>
          <a:off x="3206750" y="3441700"/>
          <a:ext cx="817563" cy="363538"/>
        </p:xfrm>
        <a:graphic>
          <a:graphicData uri="http://schemas.openxmlformats.org/presentationml/2006/ole">
            <mc:AlternateContent xmlns:mc="http://schemas.openxmlformats.org/markup-compatibility/2006">
              <mc:Choice xmlns:v="urn:schemas-microsoft-com:vml" Requires="v">
                <p:oleObj spid="_x0000_s302446" name="Equation" r:id="rId19" imgW="812520" imgH="368280" progId="Equation.3">
                  <p:embed/>
                </p:oleObj>
              </mc:Choice>
              <mc:Fallback>
                <p:oleObj name="Equation" r:id="rId19" imgW="812520" imgH="368280" progId="Equation.3">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206750" y="3441700"/>
                        <a:ext cx="8175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0" name="Object 20"/>
          <p:cNvGraphicFramePr>
            <a:graphicFrameLocks noChangeAspect="1"/>
          </p:cNvGraphicFramePr>
          <p:nvPr>
            <p:extLst>
              <p:ext uri="{D42A27DB-BD31-4B8C-83A1-F6EECF244321}">
                <p14:modId xmlns:p14="http://schemas.microsoft.com/office/powerpoint/2010/main" val="3955143500"/>
              </p:ext>
            </p:extLst>
          </p:nvPr>
        </p:nvGraphicFramePr>
        <p:xfrm>
          <a:off x="6051550" y="3470400"/>
          <a:ext cx="690563" cy="276225"/>
        </p:xfrm>
        <a:graphic>
          <a:graphicData uri="http://schemas.openxmlformats.org/presentationml/2006/ole">
            <mc:AlternateContent xmlns:mc="http://schemas.openxmlformats.org/markup-compatibility/2006">
              <mc:Choice xmlns:v="urn:schemas-microsoft-com:vml" Requires="v">
                <p:oleObj spid="_x0000_s302447" name="Equation" r:id="rId21" imgW="685800" imgH="279360" progId="Equation.3">
                  <p:embed/>
                </p:oleObj>
              </mc:Choice>
              <mc:Fallback>
                <p:oleObj name="Equation" r:id="rId21" imgW="685800" imgH="2793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51550" y="3470400"/>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1" name="Object 21"/>
          <p:cNvGraphicFramePr>
            <a:graphicFrameLocks noChangeAspect="1"/>
          </p:cNvGraphicFramePr>
          <p:nvPr>
            <p:extLst>
              <p:ext uri="{D42A27DB-BD31-4B8C-83A1-F6EECF244321}">
                <p14:modId xmlns:p14="http://schemas.microsoft.com/office/powerpoint/2010/main" val="723466450"/>
              </p:ext>
            </p:extLst>
          </p:nvPr>
        </p:nvGraphicFramePr>
        <p:xfrm>
          <a:off x="4572000" y="3974400"/>
          <a:ext cx="866775" cy="388937"/>
        </p:xfrm>
        <a:graphic>
          <a:graphicData uri="http://schemas.openxmlformats.org/presentationml/2006/ole">
            <mc:AlternateContent xmlns:mc="http://schemas.openxmlformats.org/markup-compatibility/2006">
              <mc:Choice xmlns:v="urn:schemas-microsoft-com:vml" Requires="v">
                <p:oleObj spid="_x0000_s302448" name="Equation" r:id="rId22" imgW="863280" imgH="393480" progId="Equation.3">
                  <p:embed/>
                </p:oleObj>
              </mc:Choice>
              <mc:Fallback>
                <p:oleObj name="Equation" r:id="rId22" imgW="863280" imgH="393480" progId="Equation.3">
                  <p:embed/>
                  <p:pic>
                    <p:nvPicPr>
                      <p:cNvPr id="0" name=""/>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572000" y="3974400"/>
                        <a:ext cx="866775" cy="3889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2" name="Object 22"/>
          <p:cNvGraphicFramePr>
            <a:graphicFrameLocks noChangeAspect="1"/>
          </p:cNvGraphicFramePr>
          <p:nvPr>
            <p:extLst>
              <p:ext uri="{D42A27DB-BD31-4B8C-83A1-F6EECF244321}">
                <p14:modId xmlns:p14="http://schemas.microsoft.com/office/powerpoint/2010/main" val="1707136630"/>
              </p:ext>
            </p:extLst>
          </p:nvPr>
        </p:nvGraphicFramePr>
        <p:xfrm>
          <a:off x="6051550" y="4008438"/>
          <a:ext cx="690563" cy="276225"/>
        </p:xfrm>
        <a:graphic>
          <a:graphicData uri="http://schemas.openxmlformats.org/presentationml/2006/ole">
            <mc:AlternateContent xmlns:mc="http://schemas.openxmlformats.org/markup-compatibility/2006">
              <mc:Choice xmlns:v="urn:schemas-microsoft-com:vml" Requires="v">
                <p:oleObj spid="_x0000_s302449" name="Equation" r:id="rId24" imgW="685800" imgH="279360" progId="Equation.3">
                  <p:embed/>
                </p:oleObj>
              </mc:Choice>
              <mc:Fallback>
                <p:oleObj name="Equation" r:id="rId24" imgW="685800" imgH="279360" progId="Equation.3">
                  <p:embed/>
                  <p:pic>
                    <p:nvPicPr>
                      <p:cNvPr id="0" name=""/>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6051550" y="4008438"/>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3" name="Object 23"/>
          <p:cNvGraphicFramePr>
            <a:graphicFrameLocks noChangeAspect="1"/>
          </p:cNvGraphicFramePr>
          <p:nvPr>
            <p:extLst>
              <p:ext uri="{D42A27DB-BD31-4B8C-83A1-F6EECF244321}">
                <p14:modId xmlns:p14="http://schemas.microsoft.com/office/powerpoint/2010/main" val="4256984050"/>
              </p:ext>
            </p:extLst>
          </p:nvPr>
        </p:nvGraphicFramePr>
        <p:xfrm>
          <a:off x="3206750" y="2339975"/>
          <a:ext cx="792163" cy="363538"/>
        </p:xfrm>
        <a:graphic>
          <a:graphicData uri="http://schemas.openxmlformats.org/presentationml/2006/ole">
            <mc:AlternateContent xmlns:mc="http://schemas.openxmlformats.org/markup-compatibility/2006">
              <mc:Choice xmlns:v="urn:schemas-microsoft-com:vml" Requires="v">
                <p:oleObj spid="_x0000_s302450" name="Equation" r:id="rId26" imgW="787320" imgH="368280" progId="Equation.3">
                  <p:embed/>
                </p:oleObj>
              </mc:Choice>
              <mc:Fallback>
                <p:oleObj name="Equation" r:id="rId26" imgW="787320" imgH="368280" progId="Equation.3">
                  <p:embed/>
                  <p:pic>
                    <p:nvPicPr>
                      <p:cNvPr id="0" name=""/>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3206750" y="2339975"/>
                        <a:ext cx="7921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4" name="Object 24"/>
          <p:cNvGraphicFramePr>
            <a:graphicFrameLocks noChangeAspect="1"/>
          </p:cNvGraphicFramePr>
          <p:nvPr>
            <p:extLst>
              <p:ext uri="{D42A27DB-BD31-4B8C-83A1-F6EECF244321}">
                <p14:modId xmlns:p14="http://schemas.microsoft.com/office/powerpoint/2010/main" val="1420209071"/>
              </p:ext>
            </p:extLst>
          </p:nvPr>
        </p:nvGraphicFramePr>
        <p:xfrm>
          <a:off x="3206750" y="3987800"/>
          <a:ext cx="792163" cy="363538"/>
        </p:xfrm>
        <a:graphic>
          <a:graphicData uri="http://schemas.openxmlformats.org/presentationml/2006/ole">
            <mc:AlternateContent xmlns:mc="http://schemas.openxmlformats.org/markup-compatibility/2006">
              <mc:Choice xmlns:v="urn:schemas-microsoft-com:vml" Requires="v">
                <p:oleObj spid="_x0000_s302451" name="Equation" r:id="rId28" imgW="787320" imgH="368280" progId="Equation.3">
                  <p:embed/>
                </p:oleObj>
              </mc:Choice>
              <mc:Fallback>
                <p:oleObj name="Equation" r:id="rId28" imgW="787320" imgH="368280" progId="Equation.3">
                  <p:embed/>
                  <p:pic>
                    <p:nvPicPr>
                      <p:cNvPr id="0" name=""/>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3206750" y="3987800"/>
                        <a:ext cx="7921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8" name="Text Box 2"/>
          <p:cNvSpPr txBox="1">
            <a:spLocks noChangeArrowheads="1"/>
          </p:cNvSpPr>
          <p:nvPr/>
        </p:nvSpPr>
        <p:spPr bwMode="auto">
          <a:xfrm>
            <a:off x="1739900" y="233203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a:t>
            </a:r>
            <a:r>
              <a:rPr lang="en-GB" sz="1800" b="1" dirty="0">
                <a:latin typeface="Arial" charset="0"/>
              </a:rPr>
              <a:t>(a</a:t>
            </a:r>
            <a:r>
              <a:rPr lang="en-GB" sz="1800" b="1" dirty="0" smtClean="0">
                <a:latin typeface="Arial" charset="0"/>
              </a:rPr>
              <a:t>)</a:t>
            </a:r>
            <a:endParaRPr lang="en-GB" sz="1800" b="1" dirty="0">
              <a:latin typeface="Arial" charset="0"/>
            </a:endParaRPr>
          </a:p>
        </p:txBody>
      </p:sp>
      <p:sp>
        <p:nvSpPr>
          <p:cNvPr id="59" name="Text Box 2"/>
          <p:cNvSpPr txBox="1">
            <a:spLocks noChangeArrowheads="1"/>
          </p:cNvSpPr>
          <p:nvPr/>
        </p:nvSpPr>
        <p:spPr bwMode="auto">
          <a:xfrm>
            <a:off x="1739900" y="288448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(b)</a:t>
            </a:r>
            <a:endParaRPr lang="en-GB" sz="1800" b="1" dirty="0">
              <a:latin typeface="Arial" charset="0"/>
            </a:endParaRPr>
          </a:p>
        </p:txBody>
      </p:sp>
      <p:sp>
        <p:nvSpPr>
          <p:cNvPr id="60" name="Text Box 2"/>
          <p:cNvSpPr txBox="1">
            <a:spLocks noChangeArrowheads="1"/>
          </p:cNvSpPr>
          <p:nvPr/>
        </p:nvSpPr>
        <p:spPr bwMode="auto">
          <a:xfrm>
            <a:off x="1739900" y="343693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(c)</a:t>
            </a:r>
            <a:endParaRPr lang="en-GB" sz="1800" b="1" dirty="0">
              <a:latin typeface="Arial" charset="0"/>
            </a:endParaRPr>
          </a:p>
        </p:txBody>
      </p:sp>
      <p:sp>
        <p:nvSpPr>
          <p:cNvPr id="61" name="Text Box 2"/>
          <p:cNvSpPr txBox="1">
            <a:spLocks noChangeArrowheads="1"/>
          </p:cNvSpPr>
          <p:nvPr/>
        </p:nvSpPr>
        <p:spPr bwMode="auto">
          <a:xfrm>
            <a:off x="1739900" y="3979863"/>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(d)</a:t>
            </a:r>
            <a:endParaRPr lang="en-GB" sz="1800"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188345323"/>
              </p:ext>
            </p:extLst>
          </p:nvPr>
        </p:nvGraphicFramePr>
        <p:xfrm>
          <a:off x="3073400" y="627063"/>
          <a:ext cx="2997200" cy="381000"/>
        </p:xfrm>
        <a:graphic>
          <a:graphicData uri="http://schemas.openxmlformats.org/presentationml/2006/ole">
            <mc:AlternateContent xmlns:mc="http://schemas.openxmlformats.org/markup-compatibility/2006">
              <mc:Choice xmlns:v="urn:schemas-microsoft-com:vml" Requires="v">
                <p:oleObj spid="_x0000_s302452" name="Equation" r:id="rId30" imgW="2997000" imgH="380880" progId="Equation.DSMT4">
                  <p:embed/>
                </p:oleObj>
              </mc:Choice>
              <mc:Fallback>
                <p:oleObj name="Equation" r:id="rId30" imgW="2997000" imgH="380880" progId="Equation.DSMT4">
                  <p:embed/>
                  <p:pic>
                    <p:nvPicPr>
                      <p:cNvPr id="0" name="Object 5"/>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3073400" y="627063"/>
                        <a:ext cx="2997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03109"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18</a:t>
            </a:r>
            <a:endParaRPr lang="en-US" sz="1000" dirty="0">
              <a:solidFill>
                <a:srgbClr val="3366FF"/>
              </a:solidFill>
            </a:endParaRPr>
          </a:p>
        </p:txBody>
      </p:sp>
      <p:sp>
        <p:nvSpPr>
          <p:cNvPr id="303129" name="Text Box 2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One is to start with the general model at the top of the slide and then conduct a series of tests that might lead to a simplification to one of cases (a) to (d).</a:t>
            </a:r>
            <a:endParaRPr lang="en-GB" sz="1500"/>
          </a:p>
        </p:txBody>
      </p:sp>
      <p:sp>
        <p:nvSpPr>
          <p:cNvPr id="2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9"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INTRODUCTION</a:t>
            </a:r>
            <a:endParaRPr lang="en-GB" sz="1600" dirty="0">
              <a:latin typeface="Times New Roman" pitchFamily="18" charset="0"/>
            </a:endParaRPr>
          </a:p>
        </p:txBody>
      </p:sp>
      <p:sp>
        <p:nvSpPr>
          <p:cNvPr id="31" name="Rectangle 30"/>
          <p:cNvSpPr>
            <a:spLocks noChangeArrowheads="1"/>
          </p:cNvSpPr>
          <p:nvPr/>
        </p:nvSpPr>
        <p:spPr bwMode="auto">
          <a:xfrm>
            <a:off x="0" y="1206749"/>
            <a:ext cx="9144000" cy="917325"/>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2" name="Rectangle 31"/>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4" name="Object 7"/>
          <p:cNvGraphicFramePr>
            <a:graphicFrameLocks noChangeAspect="1"/>
          </p:cNvGraphicFramePr>
          <p:nvPr>
            <p:extLst>
              <p:ext uri="{D42A27DB-BD31-4B8C-83A1-F6EECF244321}">
                <p14:modId xmlns:p14="http://schemas.microsoft.com/office/powerpoint/2010/main" val="4233638726"/>
              </p:ext>
            </p:extLst>
          </p:nvPr>
        </p:nvGraphicFramePr>
        <p:xfrm>
          <a:off x="2982913" y="1276350"/>
          <a:ext cx="1468437" cy="363538"/>
        </p:xfrm>
        <a:graphic>
          <a:graphicData uri="http://schemas.openxmlformats.org/presentationml/2006/ole">
            <mc:AlternateContent xmlns:mc="http://schemas.openxmlformats.org/markup-compatibility/2006">
              <mc:Choice xmlns:v="urn:schemas-microsoft-com:vml" Requires="v">
                <p:oleObj spid="_x0000_s303437" name="Equation" r:id="rId3" imgW="1460160" imgH="368280" progId="Equation.3">
                  <p:embed/>
                </p:oleObj>
              </mc:Choice>
              <mc:Fallback>
                <p:oleObj name="Equation" r:id="rId3" imgW="146016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2913" y="1276350"/>
                        <a:ext cx="1468437"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5" name="Object 8"/>
          <p:cNvGraphicFramePr>
            <a:graphicFrameLocks noChangeAspect="1"/>
          </p:cNvGraphicFramePr>
          <p:nvPr>
            <p:extLst>
              <p:ext uri="{D42A27DB-BD31-4B8C-83A1-F6EECF244321}">
                <p14:modId xmlns:p14="http://schemas.microsoft.com/office/powerpoint/2010/main" val="66869991"/>
              </p:ext>
            </p:extLst>
          </p:nvPr>
        </p:nvGraphicFramePr>
        <p:xfrm>
          <a:off x="4851400" y="1276350"/>
          <a:ext cx="804863" cy="363538"/>
        </p:xfrm>
        <a:graphic>
          <a:graphicData uri="http://schemas.openxmlformats.org/presentationml/2006/ole">
            <mc:AlternateContent xmlns:mc="http://schemas.openxmlformats.org/markup-compatibility/2006">
              <mc:Choice xmlns:v="urn:schemas-microsoft-com:vml" Requires="v">
                <p:oleObj spid="_x0000_s303438" name="Equation" r:id="rId5" imgW="799920" imgH="368280" progId="Equation.3">
                  <p:embed/>
                </p:oleObj>
              </mc:Choice>
              <mc:Fallback>
                <p:oleObj name="Equation" r:id="rId5" imgW="79992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51400" y="1276350"/>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6" name="Object 9"/>
          <p:cNvGraphicFramePr>
            <a:graphicFrameLocks noChangeAspect="1"/>
          </p:cNvGraphicFramePr>
          <p:nvPr>
            <p:extLst>
              <p:ext uri="{D42A27DB-BD31-4B8C-83A1-F6EECF244321}">
                <p14:modId xmlns:p14="http://schemas.microsoft.com/office/powerpoint/2010/main" val="69524125"/>
              </p:ext>
            </p:extLst>
          </p:nvPr>
        </p:nvGraphicFramePr>
        <p:xfrm>
          <a:off x="3397250" y="1731963"/>
          <a:ext cx="690563" cy="276225"/>
        </p:xfrm>
        <a:graphic>
          <a:graphicData uri="http://schemas.openxmlformats.org/presentationml/2006/ole">
            <mc:AlternateContent xmlns:mc="http://schemas.openxmlformats.org/markup-compatibility/2006">
              <mc:Choice xmlns:v="urn:schemas-microsoft-com:vml" Requires="v">
                <p:oleObj spid="_x0000_s303439" name="Equation" r:id="rId7" imgW="685800" imgH="279360" progId="Equation.3">
                  <p:embed/>
                </p:oleObj>
              </mc:Choice>
              <mc:Fallback>
                <p:oleObj name="Equation" r:id="rId7" imgW="685800" imgH="2793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97250" y="173196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7" name="Object 10"/>
          <p:cNvGraphicFramePr>
            <a:graphicFrameLocks noChangeAspect="1"/>
          </p:cNvGraphicFramePr>
          <p:nvPr>
            <p:extLst>
              <p:ext uri="{D42A27DB-BD31-4B8C-83A1-F6EECF244321}">
                <p14:modId xmlns:p14="http://schemas.microsoft.com/office/powerpoint/2010/main" val="2400221242"/>
              </p:ext>
            </p:extLst>
          </p:nvPr>
        </p:nvGraphicFramePr>
        <p:xfrm>
          <a:off x="4616450" y="1719263"/>
          <a:ext cx="690563" cy="276225"/>
        </p:xfrm>
        <a:graphic>
          <a:graphicData uri="http://schemas.openxmlformats.org/presentationml/2006/ole">
            <mc:AlternateContent xmlns:mc="http://schemas.openxmlformats.org/markup-compatibility/2006">
              <mc:Choice xmlns:v="urn:schemas-microsoft-com:vml" Requires="v">
                <p:oleObj spid="_x0000_s303440" name="Equation" r:id="rId9" imgW="685800" imgH="279360" progId="Equation.3">
                  <p:embed/>
                </p:oleObj>
              </mc:Choice>
              <mc:Fallback>
                <p:oleObj name="Equation" r:id="rId9" imgW="685800" imgH="2793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16450" y="171926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8" name="Text Box 11"/>
          <p:cNvSpPr txBox="1">
            <a:spLocks noChangeArrowheads="1"/>
          </p:cNvSpPr>
          <p:nvPr/>
        </p:nvSpPr>
        <p:spPr bwMode="auto">
          <a:xfrm>
            <a:off x="4483100" y="1279525"/>
            <a:ext cx="495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or</a:t>
            </a:r>
            <a:endParaRPr lang="en-US" sz="1800" b="1"/>
          </a:p>
        </p:txBody>
      </p:sp>
      <p:sp>
        <p:nvSpPr>
          <p:cNvPr id="39" name="Text Box 12"/>
          <p:cNvSpPr txBox="1">
            <a:spLocks noChangeArrowheads="1"/>
          </p:cNvSpPr>
          <p:nvPr/>
        </p:nvSpPr>
        <p:spPr bwMode="auto">
          <a:xfrm>
            <a:off x="4152900" y="1692275"/>
            <a:ext cx="495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or</a:t>
            </a:r>
            <a:endParaRPr lang="en-US" sz="1800" b="1"/>
          </a:p>
        </p:txBody>
      </p:sp>
      <p:sp>
        <p:nvSpPr>
          <p:cNvPr id="40" name="Text Box 2"/>
          <p:cNvSpPr txBox="1">
            <a:spLocks noChangeArrowheads="1"/>
          </p:cNvSpPr>
          <p:nvPr/>
        </p:nvSpPr>
        <p:spPr bwMode="auto">
          <a:xfrm>
            <a:off x="301625" y="484188"/>
            <a:ext cx="187007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p>
          <a:p>
            <a:r>
              <a:rPr lang="en-GB" sz="1800" b="1" dirty="0">
                <a:latin typeface="Arial" charset="0"/>
              </a:rPr>
              <a:t>General model</a:t>
            </a:r>
          </a:p>
          <a:p>
            <a:endParaRPr lang="en-GB" sz="1800" b="1" dirty="0">
              <a:latin typeface="Arial" charset="0"/>
            </a:endParaRPr>
          </a:p>
        </p:txBody>
      </p:sp>
      <p:sp>
        <p:nvSpPr>
          <p:cNvPr id="41" name="Text Box 2"/>
          <p:cNvSpPr txBox="1">
            <a:spLocks noChangeArrowheads="1"/>
          </p:cNvSpPr>
          <p:nvPr/>
        </p:nvSpPr>
        <p:spPr bwMode="auto">
          <a:xfrm>
            <a:off x="301625" y="1274763"/>
            <a:ext cx="1717675" cy="458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Alternatives</a:t>
            </a:r>
            <a:endParaRPr lang="en-US" sz="1800" b="1" dirty="0">
              <a:latin typeface="Arial" charset="0"/>
            </a:endParaRPr>
          </a:p>
        </p:txBody>
      </p:sp>
      <p:sp>
        <p:nvSpPr>
          <p:cNvPr id="42" name="Rectangle 41"/>
          <p:cNvSpPr>
            <a:spLocks noChangeArrowheads="1"/>
          </p:cNvSpPr>
          <p:nvPr/>
        </p:nvSpPr>
        <p:spPr bwMode="auto">
          <a:xfrm>
            <a:off x="0" y="2230273"/>
            <a:ext cx="9144000" cy="2256001"/>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43" name="Object 13"/>
          <p:cNvGraphicFramePr>
            <a:graphicFrameLocks noChangeAspect="1"/>
          </p:cNvGraphicFramePr>
          <p:nvPr>
            <p:extLst>
              <p:ext uri="{D42A27DB-BD31-4B8C-83A1-F6EECF244321}">
                <p14:modId xmlns:p14="http://schemas.microsoft.com/office/powerpoint/2010/main" val="2162624283"/>
              </p:ext>
            </p:extLst>
          </p:nvPr>
        </p:nvGraphicFramePr>
        <p:xfrm>
          <a:off x="4572000" y="2327275"/>
          <a:ext cx="866775" cy="388938"/>
        </p:xfrm>
        <a:graphic>
          <a:graphicData uri="http://schemas.openxmlformats.org/presentationml/2006/ole">
            <mc:AlternateContent xmlns:mc="http://schemas.openxmlformats.org/markup-compatibility/2006">
              <mc:Choice xmlns:v="urn:schemas-microsoft-com:vml" Requires="v">
                <p:oleObj spid="_x0000_s303441" name="Equation" r:id="rId11" imgW="863280" imgH="393480" progId="Equation.3">
                  <p:embed/>
                </p:oleObj>
              </mc:Choice>
              <mc:Fallback>
                <p:oleObj name="Equation" r:id="rId11" imgW="863280" imgH="3934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72000" y="2327275"/>
                        <a:ext cx="866775" cy="3889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4" name="Object 14"/>
          <p:cNvGraphicFramePr>
            <a:graphicFrameLocks noChangeAspect="1"/>
          </p:cNvGraphicFramePr>
          <p:nvPr>
            <p:extLst>
              <p:ext uri="{D42A27DB-BD31-4B8C-83A1-F6EECF244321}">
                <p14:modId xmlns:p14="http://schemas.microsoft.com/office/powerpoint/2010/main" val="1716279752"/>
              </p:ext>
            </p:extLst>
          </p:nvPr>
        </p:nvGraphicFramePr>
        <p:xfrm>
          <a:off x="6051550" y="2360613"/>
          <a:ext cx="690563" cy="276225"/>
        </p:xfrm>
        <a:graphic>
          <a:graphicData uri="http://schemas.openxmlformats.org/presentationml/2006/ole">
            <mc:AlternateContent xmlns:mc="http://schemas.openxmlformats.org/markup-compatibility/2006">
              <mc:Choice xmlns:v="urn:schemas-microsoft-com:vml" Requires="v">
                <p:oleObj spid="_x0000_s303442" name="Equation" r:id="rId13" imgW="685800" imgH="279360" progId="Equation.3">
                  <p:embed/>
                </p:oleObj>
              </mc:Choice>
              <mc:Fallback>
                <p:oleObj name="Equation" r:id="rId13" imgW="685800" imgH="2793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51550" y="236061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5" name="Object 15"/>
          <p:cNvGraphicFramePr>
            <a:graphicFrameLocks noChangeAspect="1"/>
          </p:cNvGraphicFramePr>
          <p:nvPr>
            <p:extLst>
              <p:ext uri="{D42A27DB-BD31-4B8C-83A1-F6EECF244321}">
                <p14:modId xmlns:p14="http://schemas.microsoft.com/office/powerpoint/2010/main" val="1955397005"/>
              </p:ext>
            </p:extLst>
          </p:nvPr>
        </p:nvGraphicFramePr>
        <p:xfrm>
          <a:off x="4610100" y="2895600"/>
          <a:ext cx="804863" cy="363538"/>
        </p:xfrm>
        <a:graphic>
          <a:graphicData uri="http://schemas.openxmlformats.org/presentationml/2006/ole">
            <mc:AlternateContent xmlns:mc="http://schemas.openxmlformats.org/markup-compatibility/2006">
              <mc:Choice xmlns:v="urn:schemas-microsoft-com:vml" Requires="v">
                <p:oleObj spid="_x0000_s303443" name="Equation" r:id="rId14" imgW="799920" imgH="368280" progId="Equation.3">
                  <p:embed/>
                </p:oleObj>
              </mc:Choice>
              <mc:Fallback>
                <p:oleObj name="Equation" r:id="rId14" imgW="79992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10100" y="2895600"/>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6" name="Object 16"/>
          <p:cNvGraphicFramePr>
            <a:graphicFrameLocks noChangeAspect="1"/>
          </p:cNvGraphicFramePr>
          <p:nvPr>
            <p:extLst>
              <p:ext uri="{D42A27DB-BD31-4B8C-83A1-F6EECF244321}">
                <p14:modId xmlns:p14="http://schemas.microsoft.com/office/powerpoint/2010/main" val="2982360381"/>
              </p:ext>
            </p:extLst>
          </p:nvPr>
        </p:nvGraphicFramePr>
        <p:xfrm>
          <a:off x="3206750" y="2895600"/>
          <a:ext cx="817563" cy="363538"/>
        </p:xfrm>
        <a:graphic>
          <a:graphicData uri="http://schemas.openxmlformats.org/presentationml/2006/ole">
            <mc:AlternateContent xmlns:mc="http://schemas.openxmlformats.org/markup-compatibility/2006">
              <mc:Choice xmlns:v="urn:schemas-microsoft-com:vml" Requires="v">
                <p:oleObj spid="_x0000_s303444" name="Equation" r:id="rId15" imgW="812520" imgH="368280" progId="Equation.3">
                  <p:embed/>
                </p:oleObj>
              </mc:Choice>
              <mc:Fallback>
                <p:oleObj name="Equation" r:id="rId15" imgW="812520" imgH="36828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206750" y="2895600"/>
                        <a:ext cx="8175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7" name="Object 17"/>
          <p:cNvGraphicFramePr>
            <a:graphicFrameLocks noChangeAspect="1"/>
          </p:cNvGraphicFramePr>
          <p:nvPr>
            <p:extLst>
              <p:ext uri="{D42A27DB-BD31-4B8C-83A1-F6EECF244321}">
                <p14:modId xmlns:p14="http://schemas.microsoft.com/office/powerpoint/2010/main" val="1700998041"/>
              </p:ext>
            </p:extLst>
          </p:nvPr>
        </p:nvGraphicFramePr>
        <p:xfrm>
          <a:off x="6051550" y="2916238"/>
          <a:ext cx="690563" cy="276225"/>
        </p:xfrm>
        <a:graphic>
          <a:graphicData uri="http://schemas.openxmlformats.org/presentationml/2006/ole">
            <mc:AlternateContent xmlns:mc="http://schemas.openxmlformats.org/markup-compatibility/2006">
              <mc:Choice xmlns:v="urn:schemas-microsoft-com:vml" Requires="v">
                <p:oleObj spid="_x0000_s303445" name="Equation" r:id="rId17" imgW="685800" imgH="279360" progId="Equation.3">
                  <p:embed/>
                </p:oleObj>
              </mc:Choice>
              <mc:Fallback>
                <p:oleObj name="Equation" r:id="rId17" imgW="685800" imgH="2793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51550" y="2916238"/>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8" name="Object 18"/>
          <p:cNvGraphicFramePr>
            <a:graphicFrameLocks noChangeAspect="1"/>
          </p:cNvGraphicFramePr>
          <p:nvPr>
            <p:extLst>
              <p:ext uri="{D42A27DB-BD31-4B8C-83A1-F6EECF244321}">
                <p14:modId xmlns:p14="http://schemas.microsoft.com/office/powerpoint/2010/main" val="2697687087"/>
              </p:ext>
            </p:extLst>
          </p:nvPr>
        </p:nvGraphicFramePr>
        <p:xfrm>
          <a:off x="4610100" y="3441700"/>
          <a:ext cx="804863" cy="363538"/>
        </p:xfrm>
        <a:graphic>
          <a:graphicData uri="http://schemas.openxmlformats.org/presentationml/2006/ole">
            <mc:AlternateContent xmlns:mc="http://schemas.openxmlformats.org/markup-compatibility/2006">
              <mc:Choice xmlns:v="urn:schemas-microsoft-com:vml" Requires="v">
                <p:oleObj spid="_x0000_s303446" name="Equation" r:id="rId18" imgW="799920" imgH="368280" progId="Equation.3">
                  <p:embed/>
                </p:oleObj>
              </mc:Choice>
              <mc:Fallback>
                <p:oleObj name="Equation" r:id="rId18" imgW="79992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10100" y="3441700"/>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9" name="Object 19"/>
          <p:cNvGraphicFramePr>
            <a:graphicFrameLocks noChangeAspect="1"/>
          </p:cNvGraphicFramePr>
          <p:nvPr>
            <p:extLst>
              <p:ext uri="{D42A27DB-BD31-4B8C-83A1-F6EECF244321}">
                <p14:modId xmlns:p14="http://schemas.microsoft.com/office/powerpoint/2010/main" val="57385768"/>
              </p:ext>
            </p:extLst>
          </p:nvPr>
        </p:nvGraphicFramePr>
        <p:xfrm>
          <a:off x="3206750" y="3441700"/>
          <a:ext cx="817563" cy="363538"/>
        </p:xfrm>
        <a:graphic>
          <a:graphicData uri="http://schemas.openxmlformats.org/presentationml/2006/ole">
            <mc:AlternateContent xmlns:mc="http://schemas.openxmlformats.org/markup-compatibility/2006">
              <mc:Choice xmlns:v="urn:schemas-microsoft-com:vml" Requires="v">
                <p:oleObj spid="_x0000_s303447" name="Equation" r:id="rId19" imgW="812520" imgH="368280" progId="Equation.3">
                  <p:embed/>
                </p:oleObj>
              </mc:Choice>
              <mc:Fallback>
                <p:oleObj name="Equation" r:id="rId19" imgW="812520" imgH="368280" progId="Equation.3">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206750" y="3441700"/>
                        <a:ext cx="8175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0" name="Object 20"/>
          <p:cNvGraphicFramePr>
            <a:graphicFrameLocks noChangeAspect="1"/>
          </p:cNvGraphicFramePr>
          <p:nvPr>
            <p:extLst>
              <p:ext uri="{D42A27DB-BD31-4B8C-83A1-F6EECF244321}">
                <p14:modId xmlns:p14="http://schemas.microsoft.com/office/powerpoint/2010/main" val="914485632"/>
              </p:ext>
            </p:extLst>
          </p:nvPr>
        </p:nvGraphicFramePr>
        <p:xfrm>
          <a:off x="6051550" y="3470400"/>
          <a:ext cx="690563" cy="276225"/>
        </p:xfrm>
        <a:graphic>
          <a:graphicData uri="http://schemas.openxmlformats.org/presentationml/2006/ole">
            <mc:AlternateContent xmlns:mc="http://schemas.openxmlformats.org/markup-compatibility/2006">
              <mc:Choice xmlns:v="urn:schemas-microsoft-com:vml" Requires="v">
                <p:oleObj spid="_x0000_s303448" name="Equation" r:id="rId21" imgW="685800" imgH="279360" progId="Equation.3">
                  <p:embed/>
                </p:oleObj>
              </mc:Choice>
              <mc:Fallback>
                <p:oleObj name="Equation" r:id="rId21" imgW="685800" imgH="2793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51550" y="3470400"/>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1" name="Object 21"/>
          <p:cNvGraphicFramePr>
            <a:graphicFrameLocks noChangeAspect="1"/>
          </p:cNvGraphicFramePr>
          <p:nvPr>
            <p:extLst>
              <p:ext uri="{D42A27DB-BD31-4B8C-83A1-F6EECF244321}">
                <p14:modId xmlns:p14="http://schemas.microsoft.com/office/powerpoint/2010/main" val="2050989443"/>
              </p:ext>
            </p:extLst>
          </p:nvPr>
        </p:nvGraphicFramePr>
        <p:xfrm>
          <a:off x="4572000" y="3974400"/>
          <a:ext cx="866775" cy="388937"/>
        </p:xfrm>
        <a:graphic>
          <a:graphicData uri="http://schemas.openxmlformats.org/presentationml/2006/ole">
            <mc:AlternateContent xmlns:mc="http://schemas.openxmlformats.org/markup-compatibility/2006">
              <mc:Choice xmlns:v="urn:schemas-microsoft-com:vml" Requires="v">
                <p:oleObj spid="_x0000_s303449" name="Equation" r:id="rId22" imgW="863280" imgH="393480" progId="Equation.3">
                  <p:embed/>
                </p:oleObj>
              </mc:Choice>
              <mc:Fallback>
                <p:oleObj name="Equation" r:id="rId22" imgW="863280" imgH="393480" progId="Equation.3">
                  <p:embed/>
                  <p:pic>
                    <p:nvPicPr>
                      <p:cNvPr id="0" name=""/>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572000" y="3974400"/>
                        <a:ext cx="866775" cy="3889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2" name="Object 22"/>
          <p:cNvGraphicFramePr>
            <a:graphicFrameLocks noChangeAspect="1"/>
          </p:cNvGraphicFramePr>
          <p:nvPr>
            <p:extLst>
              <p:ext uri="{D42A27DB-BD31-4B8C-83A1-F6EECF244321}">
                <p14:modId xmlns:p14="http://schemas.microsoft.com/office/powerpoint/2010/main" val="4180112387"/>
              </p:ext>
            </p:extLst>
          </p:nvPr>
        </p:nvGraphicFramePr>
        <p:xfrm>
          <a:off x="6051550" y="4008438"/>
          <a:ext cx="690563" cy="276225"/>
        </p:xfrm>
        <a:graphic>
          <a:graphicData uri="http://schemas.openxmlformats.org/presentationml/2006/ole">
            <mc:AlternateContent xmlns:mc="http://schemas.openxmlformats.org/markup-compatibility/2006">
              <mc:Choice xmlns:v="urn:schemas-microsoft-com:vml" Requires="v">
                <p:oleObj spid="_x0000_s303450" name="Equation" r:id="rId24" imgW="685800" imgH="279360" progId="Equation.3">
                  <p:embed/>
                </p:oleObj>
              </mc:Choice>
              <mc:Fallback>
                <p:oleObj name="Equation" r:id="rId24" imgW="685800" imgH="279360" progId="Equation.3">
                  <p:embed/>
                  <p:pic>
                    <p:nvPicPr>
                      <p:cNvPr id="0" name=""/>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6051550" y="4008438"/>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3" name="Object 23"/>
          <p:cNvGraphicFramePr>
            <a:graphicFrameLocks noChangeAspect="1"/>
          </p:cNvGraphicFramePr>
          <p:nvPr>
            <p:extLst>
              <p:ext uri="{D42A27DB-BD31-4B8C-83A1-F6EECF244321}">
                <p14:modId xmlns:p14="http://schemas.microsoft.com/office/powerpoint/2010/main" val="2848223944"/>
              </p:ext>
            </p:extLst>
          </p:nvPr>
        </p:nvGraphicFramePr>
        <p:xfrm>
          <a:off x="3206750" y="2339975"/>
          <a:ext cx="792163" cy="363538"/>
        </p:xfrm>
        <a:graphic>
          <a:graphicData uri="http://schemas.openxmlformats.org/presentationml/2006/ole">
            <mc:AlternateContent xmlns:mc="http://schemas.openxmlformats.org/markup-compatibility/2006">
              <mc:Choice xmlns:v="urn:schemas-microsoft-com:vml" Requires="v">
                <p:oleObj spid="_x0000_s303451" name="Equation" r:id="rId26" imgW="787320" imgH="368280" progId="Equation.3">
                  <p:embed/>
                </p:oleObj>
              </mc:Choice>
              <mc:Fallback>
                <p:oleObj name="Equation" r:id="rId26" imgW="787320" imgH="368280" progId="Equation.3">
                  <p:embed/>
                  <p:pic>
                    <p:nvPicPr>
                      <p:cNvPr id="0" name=""/>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3206750" y="2339975"/>
                        <a:ext cx="7921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4" name="Object 24"/>
          <p:cNvGraphicFramePr>
            <a:graphicFrameLocks noChangeAspect="1"/>
          </p:cNvGraphicFramePr>
          <p:nvPr>
            <p:extLst>
              <p:ext uri="{D42A27DB-BD31-4B8C-83A1-F6EECF244321}">
                <p14:modId xmlns:p14="http://schemas.microsoft.com/office/powerpoint/2010/main" val="3364142039"/>
              </p:ext>
            </p:extLst>
          </p:nvPr>
        </p:nvGraphicFramePr>
        <p:xfrm>
          <a:off x="3206750" y="3987800"/>
          <a:ext cx="792163" cy="363538"/>
        </p:xfrm>
        <a:graphic>
          <a:graphicData uri="http://schemas.openxmlformats.org/presentationml/2006/ole">
            <mc:AlternateContent xmlns:mc="http://schemas.openxmlformats.org/markup-compatibility/2006">
              <mc:Choice xmlns:v="urn:schemas-microsoft-com:vml" Requires="v">
                <p:oleObj spid="_x0000_s303452" name="Equation" r:id="rId28" imgW="787320" imgH="368280" progId="Equation.3">
                  <p:embed/>
                </p:oleObj>
              </mc:Choice>
              <mc:Fallback>
                <p:oleObj name="Equation" r:id="rId28" imgW="787320" imgH="368280" progId="Equation.3">
                  <p:embed/>
                  <p:pic>
                    <p:nvPicPr>
                      <p:cNvPr id="0" name=""/>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3206750" y="3987800"/>
                        <a:ext cx="7921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5" name="Text Box 2"/>
          <p:cNvSpPr txBox="1">
            <a:spLocks noChangeArrowheads="1"/>
          </p:cNvSpPr>
          <p:nvPr/>
        </p:nvSpPr>
        <p:spPr bwMode="auto">
          <a:xfrm>
            <a:off x="1739900" y="233203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a:t>
            </a:r>
            <a:r>
              <a:rPr lang="en-GB" sz="1800" b="1" dirty="0">
                <a:latin typeface="Arial" charset="0"/>
              </a:rPr>
              <a:t>(a</a:t>
            </a:r>
            <a:r>
              <a:rPr lang="en-GB" sz="1800" b="1" dirty="0" smtClean="0">
                <a:latin typeface="Arial" charset="0"/>
              </a:rPr>
              <a:t>)</a:t>
            </a:r>
            <a:endParaRPr lang="en-GB" sz="1800" b="1" dirty="0">
              <a:latin typeface="Arial" charset="0"/>
            </a:endParaRPr>
          </a:p>
        </p:txBody>
      </p:sp>
      <p:sp>
        <p:nvSpPr>
          <p:cNvPr id="56" name="Text Box 2"/>
          <p:cNvSpPr txBox="1">
            <a:spLocks noChangeArrowheads="1"/>
          </p:cNvSpPr>
          <p:nvPr/>
        </p:nvSpPr>
        <p:spPr bwMode="auto">
          <a:xfrm>
            <a:off x="1739900" y="288448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(b)</a:t>
            </a:r>
            <a:endParaRPr lang="en-GB" sz="1800" b="1" dirty="0">
              <a:latin typeface="Arial" charset="0"/>
            </a:endParaRPr>
          </a:p>
        </p:txBody>
      </p:sp>
      <p:sp>
        <p:nvSpPr>
          <p:cNvPr id="57" name="Text Box 2"/>
          <p:cNvSpPr txBox="1">
            <a:spLocks noChangeArrowheads="1"/>
          </p:cNvSpPr>
          <p:nvPr/>
        </p:nvSpPr>
        <p:spPr bwMode="auto">
          <a:xfrm>
            <a:off x="1739900" y="343693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(c)</a:t>
            </a:r>
            <a:endParaRPr lang="en-GB" sz="1800" b="1" dirty="0">
              <a:latin typeface="Arial" charset="0"/>
            </a:endParaRPr>
          </a:p>
        </p:txBody>
      </p:sp>
      <p:sp>
        <p:nvSpPr>
          <p:cNvPr id="58" name="Text Box 2"/>
          <p:cNvSpPr txBox="1">
            <a:spLocks noChangeArrowheads="1"/>
          </p:cNvSpPr>
          <p:nvPr/>
        </p:nvSpPr>
        <p:spPr bwMode="auto">
          <a:xfrm>
            <a:off x="1739900" y="3979863"/>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(d)</a:t>
            </a:r>
            <a:endParaRPr lang="en-GB" sz="1800"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188345323"/>
              </p:ext>
            </p:extLst>
          </p:nvPr>
        </p:nvGraphicFramePr>
        <p:xfrm>
          <a:off x="3073400" y="627063"/>
          <a:ext cx="2997200" cy="381000"/>
        </p:xfrm>
        <a:graphic>
          <a:graphicData uri="http://schemas.openxmlformats.org/presentationml/2006/ole">
            <mc:AlternateContent xmlns:mc="http://schemas.openxmlformats.org/markup-compatibility/2006">
              <mc:Choice xmlns:v="urn:schemas-microsoft-com:vml" Requires="v">
                <p:oleObj spid="_x0000_s303453" name="Equation" r:id="rId30" imgW="2997000" imgH="380880" progId="Equation.DSMT4">
                  <p:embed/>
                </p:oleObj>
              </mc:Choice>
              <mc:Fallback>
                <p:oleObj name="Equation" r:id="rId30" imgW="2997000" imgH="380880" progId="Equation.DSMT4">
                  <p:embed/>
                  <p:pic>
                    <p:nvPicPr>
                      <p:cNvPr id="0" name="Object 5"/>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3073400" y="627063"/>
                        <a:ext cx="2997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6610" name="Text Box 2"/>
          <p:cNvSpPr txBox="1">
            <a:spLocks noChangeArrowheads="1"/>
          </p:cNvSpPr>
          <p:nvPr/>
        </p:nvSpPr>
        <p:spPr bwMode="auto">
          <a:xfrm>
            <a:off x="301625" y="455613"/>
            <a:ext cx="8532813" cy="60245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endParaRPr lang="en-US" b="1" i="1"/>
          </a:p>
          <a:p>
            <a:pPr algn="ctr"/>
            <a:endParaRPr lang="en-US" b="1" i="1"/>
          </a:p>
        </p:txBody>
      </p:sp>
      <p:sp>
        <p:nvSpPr>
          <p:cNvPr id="196616" name="Text Box 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a:t>
            </a:r>
          </a:p>
        </p:txBody>
      </p:sp>
      <p:sp>
        <p:nvSpPr>
          <p:cNvPr id="196617"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graphical approach appears to have served the time series analysts satisfactorily, but on the whole econometricians prefer more formal methods and tests for </a:t>
            </a:r>
            <a:r>
              <a:rPr lang="en-GB" sz="1500" b="1" dirty="0" err="1"/>
              <a:t>nonstationarity</a:t>
            </a:r>
            <a:r>
              <a:rPr lang="en-GB" sz="1500" b="1" dirty="0"/>
              <a:t> are no exception.</a:t>
            </a:r>
            <a:endParaRPr lang="en-GB" sz="1500" dirty="0"/>
          </a:p>
        </p:txBody>
      </p:sp>
      <p:sp>
        <p:nvSpPr>
          <p:cNvPr id="196619"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INTRODUCTION</a:t>
            </a:r>
            <a:endParaRPr lang="en-GB" sz="1600" dirty="0">
              <a:latin typeface="Times New Roman" pitchFamily="18" charset="0"/>
            </a:endParaRPr>
          </a:p>
        </p:txBody>
      </p:sp>
      <p:sp>
        <p:nvSpPr>
          <p:cNvPr id="11" name="Rectangle 10"/>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930915600"/>
              </p:ext>
            </p:extLst>
          </p:nvPr>
        </p:nvGraphicFramePr>
        <p:xfrm>
          <a:off x="3074988" y="627063"/>
          <a:ext cx="1879600" cy="381000"/>
        </p:xfrm>
        <a:graphic>
          <a:graphicData uri="http://schemas.openxmlformats.org/presentationml/2006/ole">
            <mc:AlternateContent xmlns:mc="http://schemas.openxmlformats.org/markup-compatibility/2006">
              <mc:Choice xmlns:v="urn:schemas-microsoft-com:vml" Requires="v">
                <p:oleObj spid="_x0000_s196640" name="Equation" r:id="rId3" imgW="1879600" imgH="381000" progId="Equation.3">
                  <p:embed/>
                </p:oleObj>
              </mc:Choice>
              <mc:Fallback>
                <p:oleObj name="Equation" r:id="rId3" imgW="1879600" imgH="38100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4988" y="627063"/>
                        <a:ext cx="1879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05157"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19</a:t>
            </a:r>
            <a:endParaRPr lang="en-US" sz="1000" dirty="0">
              <a:solidFill>
                <a:srgbClr val="3366FF"/>
              </a:solidFill>
            </a:endParaRPr>
          </a:p>
        </p:txBody>
      </p:sp>
      <p:sp>
        <p:nvSpPr>
          <p:cNvPr id="305177" name="Text Box 2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This has the intellectual appeal of implementing the general-to-specific approach.  However, as will be seen, the tests involved often have low power, and this can give rise to ambiguity that cannot be resolved.</a:t>
            </a:r>
          </a:p>
        </p:txBody>
      </p:sp>
      <p:sp>
        <p:nvSpPr>
          <p:cNvPr id="2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9"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INTRODUCTION</a:t>
            </a:r>
            <a:endParaRPr lang="en-GB" sz="1600" dirty="0">
              <a:latin typeface="Times New Roman" pitchFamily="18" charset="0"/>
            </a:endParaRPr>
          </a:p>
        </p:txBody>
      </p:sp>
      <p:sp>
        <p:nvSpPr>
          <p:cNvPr id="32" name="Rectangle 31"/>
          <p:cNvSpPr>
            <a:spLocks noChangeArrowheads="1"/>
          </p:cNvSpPr>
          <p:nvPr/>
        </p:nvSpPr>
        <p:spPr bwMode="auto">
          <a:xfrm>
            <a:off x="0" y="1206749"/>
            <a:ext cx="9144000" cy="917325"/>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3" name="Rectangle 32"/>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5" name="Object 7"/>
          <p:cNvGraphicFramePr>
            <a:graphicFrameLocks noChangeAspect="1"/>
          </p:cNvGraphicFramePr>
          <p:nvPr>
            <p:extLst>
              <p:ext uri="{D42A27DB-BD31-4B8C-83A1-F6EECF244321}">
                <p14:modId xmlns:p14="http://schemas.microsoft.com/office/powerpoint/2010/main" val="4233638726"/>
              </p:ext>
            </p:extLst>
          </p:nvPr>
        </p:nvGraphicFramePr>
        <p:xfrm>
          <a:off x="2982913" y="1276350"/>
          <a:ext cx="1468437" cy="363538"/>
        </p:xfrm>
        <a:graphic>
          <a:graphicData uri="http://schemas.openxmlformats.org/presentationml/2006/ole">
            <mc:AlternateContent xmlns:mc="http://schemas.openxmlformats.org/markup-compatibility/2006">
              <mc:Choice xmlns:v="urn:schemas-microsoft-com:vml" Requires="v">
                <p:oleObj spid="_x0000_s305502" name="Equation" r:id="rId3" imgW="1460160" imgH="368280" progId="Equation.3">
                  <p:embed/>
                </p:oleObj>
              </mc:Choice>
              <mc:Fallback>
                <p:oleObj name="Equation" r:id="rId3" imgW="146016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2913" y="1276350"/>
                        <a:ext cx="1468437"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6" name="Object 8"/>
          <p:cNvGraphicFramePr>
            <a:graphicFrameLocks noChangeAspect="1"/>
          </p:cNvGraphicFramePr>
          <p:nvPr>
            <p:extLst>
              <p:ext uri="{D42A27DB-BD31-4B8C-83A1-F6EECF244321}">
                <p14:modId xmlns:p14="http://schemas.microsoft.com/office/powerpoint/2010/main" val="66869991"/>
              </p:ext>
            </p:extLst>
          </p:nvPr>
        </p:nvGraphicFramePr>
        <p:xfrm>
          <a:off x="4851400" y="1276350"/>
          <a:ext cx="804863" cy="363538"/>
        </p:xfrm>
        <a:graphic>
          <a:graphicData uri="http://schemas.openxmlformats.org/presentationml/2006/ole">
            <mc:AlternateContent xmlns:mc="http://schemas.openxmlformats.org/markup-compatibility/2006">
              <mc:Choice xmlns:v="urn:schemas-microsoft-com:vml" Requires="v">
                <p:oleObj spid="_x0000_s305503" name="Equation" r:id="rId5" imgW="799920" imgH="368280" progId="Equation.3">
                  <p:embed/>
                </p:oleObj>
              </mc:Choice>
              <mc:Fallback>
                <p:oleObj name="Equation" r:id="rId5" imgW="79992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51400" y="1276350"/>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7" name="Object 9"/>
          <p:cNvGraphicFramePr>
            <a:graphicFrameLocks noChangeAspect="1"/>
          </p:cNvGraphicFramePr>
          <p:nvPr>
            <p:extLst>
              <p:ext uri="{D42A27DB-BD31-4B8C-83A1-F6EECF244321}">
                <p14:modId xmlns:p14="http://schemas.microsoft.com/office/powerpoint/2010/main" val="69524125"/>
              </p:ext>
            </p:extLst>
          </p:nvPr>
        </p:nvGraphicFramePr>
        <p:xfrm>
          <a:off x="3397250" y="1731963"/>
          <a:ext cx="690563" cy="276225"/>
        </p:xfrm>
        <a:graphic>
          <a:graphicData uri="http://schemas.openxmlformats.org/presentationml/2006/ole">
            <mc:AlternateContent xmlns:mc="http://schemas.openxmlformats.org/markup-compatibility/2006">
              <mc:Choice xmlns:v="urn:schemas-microsoft-com:vml" Requires="v">
                <p:oleObj spid="_x0000_s305504" name="Equation" r:id="rId7" imgW="685800" imgH="279360" progId="Equation.3">
                  <p:embed/>
                </p:oleObj>
              </mc:Choice>
              <mc:Fallback>
                <p:oleObj name="Equation" r:id="rId7" imgW="685800" imgH="2793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97250" y="173196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8" name="Object 10"/>
          <p:cNvGraphicFramePr>
            <a:graphicFrameLocks noChangeAspect="1"/>
          </p:cNvGraphicFramePr>
          <p:nvPr>
            <p:extLst>
              <p:ext uri="{D42A27DB-BD31-4B8C-83A1-F6EECF244321}">
                <p14:modId xmlns:p14="http://schemas.microsoft.com/office/powerpoint/2010/main" val="2400221242"/>
              </p:ext>
            </p:extLst>
          </p:nvPr>
        </p:nvGraphicFramePr>
        <p:xfrm>
          <a:off x="4616450" y="1719263"/>
          <a:ext cx="690563" cy="276225"/>
        </p:xfrm>
        <a:graphic>
          <a:graphicData uri="http://schemas.openxmlformats.org/presentationml/2006/ole">
            <mc:AlternateContent xmlns:mc="http://schemas.openxmlformats.org/markup-compatibility/2006">
              <mc:Choice xmlns:v="urn:schemas-microsoft-com:vml" Requires="v">
                <p:oleObj spid="_x0000_s305505" name="Equation" r:id="rId9" imgW="685800" imgH="279360" progId="Equation.3">
                  <p:embed/>
                </p:oleObj>
              </mc:Choice>
              <mc:Fallback>
                <p:oleObj name="Equation" r:id="rId9" imgW="685800" imgH="2793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16450" y="171926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9" name="Text Box 11"/>
          <p:cNvSpPr txBox="1">
            <a:spLocks noChangeArrowheads="1"/>
          </p:cNvSpPr>
          <p:nvPr/>
        </p:nvSpPr>
        <p:spPr bwMode="auto">
          <a:xfrm>
            <a:off x="4483100" y="1279525"/>
            <a:ext cx="495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or</a:t>
            </a:r>
            <a:endParaRPr lang="en-US" sz="1800" b="1"/>
          </a:p>
        </p:txBody>
      </p:sp>
      <p:sp>
        <p:nvSpPr>
          <p:cNvPr id="40" name="Text Box 12"/>
          <p:cNvSpPr txBox="1">
            <a:spLocks noChangeArrowheads="1"/>
          </p:cNvSpPr>
          <p:nvPr/>
        </p:nvSpPr>
        <p:spPr bwMode="auto">
          <a:xfrm>
            <a:off x="4152900" y="1692275"/>
            <a:ext cx="495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or</a:t>
            </a:r>
            <a:endParaRPr lang="en-US" sz="1800" b="1"/>
          </a:p>
        </p:txBody>
      </p:sp>
      <p:sp>
        <p:nvSpPr>
          <p:cNvPr id="41" name="Text Box 2"/>
          <p:cNvSpPr txBox="1">
            <a:spLocks noChangeArrowheads="1"/>
          </p:cNvSpPr>
          <p:nvPr/>
        </p:nvSpPr>
        <p:spPr bwMode="auto">
          <a:xfrm>
            <a:off x="301625" y="484188"/>
            <a:ext cx="187007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p>
          <a:p>
            <a:r>
              <a:rPr lang="en-GB" sz="1800" b="1" dirty="0">
                <a:latin typeface="Arial" charset="0"/>
              </a:rPr>
              <a:t>General model</a:t>
            </a:r>
          </a:p>
          <a:p>
            <a:endParaRPr lang="en-GB" sz="1800" b="1" dirty="0">
              <a:latin typeface="Arial" charset="0"/>
            </a:endParaRPr>
          </a:p>
        </p:txBody>
      </p:sp>
      <p:sp>
        <p:nvSpPr>
          <p:cNvPr id="42" name="Text Box 2"/>
          <p:cNvSpPr txBox="1">
            <a:spLocks noChangeArrowheads="1"/>
          </p:cNvSpPr>
          <p:nvPr/>
        </p:nvSpPr>
        <p:spPr bwMode="auto">
          <a:xfrm>
            <a:off x="301625" y="1274763"/>
            <a:ext cx="1717675" cy="458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Alternatives</a:t>
            </a:r>
            <a:endParaRPr lang="en-US" sz="1800" b="1" dirty="0">
              <a:latin typeface="Arial" charset="0"/>
            </a:endParaRPr>
          </a:p>
        </p:txBody>
      </p:sp>
      <p:sp>
        <p:nvSpPr>
          <p:cNvPr id="43" name="Rectangle 42"/>
          <p:cNvSpPr>
            <a:spLocks noChangeArrowheads="1"/>
          </p:cNvSpPr>
          <p:nvPr/>
        </p:nvSpPr>
        <p:spPr bwMode="auto">
          <a:xfrm>
            <a:off x="0" y="2230273"/>
            <a:ext cx="9144000" cy="2256001"/>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44" name="Object 13"/>
          <p:cNvGraphicFramePr>
            <a:graphicFrameLocks noChangeAspect="1"/>
          </p:cNvGraphicFramePr>
          <p:nvPr>
            <p:extLst>
              <p:ext uri="{D42A27DB-BD31-4B8C-83A1-F6EECF244321}">
                <p14:modId xmlns:p14="http://schemas.microsoft.com/office/powerpoint/2010/main" val="2162624283"/>
              </p:ext>
            </p:extLst>
          </p:nvPr>
        </p:nvGraphicFramePr>
        <p:xfrm>
          <a:off x="4572000" y="2327275"/>
          <a:ext cx="866775" cy="388938"/>
        </p:xfrm>
        <a:graphic>
          <a:graphicData uri="http://schemas.openxmlformats.org/presentationml/2006/ole">
            <mc:AlternateContent xmlns:mc="http://schemas.openxmlformats.org/markup-compatibility/2006">
              <mc:Choice xmlns:v="urn:schemas-microsoft-com:vml" Requires="v">
                <p:oleObj spid="_x0000_s305506" name="Equation" r:id="rId11" imgW="863280" imgH="393480" progId="Equation.3">
                  <p:embed/>
                </p:oleObj>
              </mc:Choice>
              <mc:Fallback>
                <p:oleObj name="Equation" r:id="rId11" imgW="863280" imgH="3934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72000" y="2327275"/>
                        <a:ext cx="866775" cy="3889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5" name="Object 14"/>
          <p:cNvGraphicFramePr>
            <a:graphicFrameLocks noChangeAspect="1"/>
          </p:cNvGraphicFramePr>
          <p:nvPr>
            <p:extLst>
              <p:ext uri="{D42A27DB-BD31-4B8C-83A1-F6EECF244321}">
                <p14:modId xmlns:p14="http://schemas.microsoft.com/office/powerpoint/2010/main" val="1716279752"/>
              </p:ext>
            </p:extLst>
          </p:nvPr>
        </p:nvGraphicFramePr>
        <p:xfrm>
          <a:off x="6051550" y="2360613"/>
          <a:ext cx="690563" cy="276225"/>
        </p:xfrm>
        <a:graphic>
          <a:graphicData uri="http://schemas.openxmlformats.org/presentationml/2006/ole">
            <mc:AlternateContent xmlns:mc="http://schemas.openxmlformats.org/markup-compatibility/2006">
              <mc:Choice xmlns:v="urn:schemas-microsoft-com:vml" Requires="v">
                <p:oleObj spid="_x0000_s305507" name="Equation" r:id="rId13" imgW="685800" imgH="279360" progId="Equation.3">
                  <p:embed/>
                </p:oleObj>
              </mc:Choice>
              <mc:Fallback>
                <p:oleObj name="Equation" r:id="rId13" imgW="685800" imgH="2793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51550" y="236061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6" name="Object 15"/>
          <p:cNvGraphicFramePr>
            <a:graphicFrameLocks noChangeAspect="1"/>
          </p:cNvGraphicFramePr>
          <p:nvPr>
            <p:extLst>
              <p:ext uri="{D42A27DB-BD31-4B8C-83A1-F6EECF244321}">
                <p14:modId xmlns:p14="http://schemas.microsoft.com/office/powerpoint/2010/main" val="1955397005"/>
              </p:ext>
            </p:extLst>
          </p:nvPr>
        </p:nvGraphicFramePr>
        <p:xfrm>
          <a:off x="4610100" y="2895600"/>
          <a:ext cx="804863" cy="363538"/>
        </p:xfrm>
        <a:graphic>
          <a:graphicData uri="http://schemas.openxmlformats.org/presentationml/2006/ole">
            <mc:AlternateContent xmlns:mc="http://schemas.openxmlformats.org/markup-compatibility/2006">
              <mc:Choice xmlns:v="urn:schemas-microsoft-com:vml" Requires="v">
                <p:oleObj spid="_x0000_s305508" name="Equation" r:id="rId14" imgW="799920" imgH="368280" progId="Equation.3">
                  <p:embed/>
                </p:oleObj>
              </mc:Choice>
              <mc:Fallback>
                <p:oleObj name="Equation" r:id="rId14" imgW="79992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10100" y="2895600"/>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7" name="Object 16"/>
          <p:cNvGraphicFramePr>
            <a:graphicFrameLocks noChangeAspect="1"/>
          </p:cNvGraphicFramePr>
          <p:nvPr>
            <p:extLst>
              <p:ext uri="{D42A27DB-BD31-4B8C-83A1-F6EECF244321}">
                <p14:modId xmlns:p14="http://schemas.microsoft.com/office/powerpoint/2010/main" val="2982360381"/>
              </p:ext>
            </p:extLst>
          </p:nvPr>
        </p:nvGraphicFramePr>
        <p:xfrm>
          <a:off x="3206750" y="2895600"/>
          <a:ext cx="817563" cy="363538"/>
        </p:xfrm>
        <a:graphic>
          <a:graphicData uri="http://schemas.openxmlformats.org/presentationml/2006/ole">
            <mc:AlternateContent xmlns:mc="http://schemas.openxmlformats.org/markup-compatibility/2006">
              <mc:Choice xmlns:v="urn:schemas-microsoft-com:vml" Requires="v">
                <p:oleObj spid="_x0000_s305509" name="Equation" r:id="rId15" imgW="812520" imgH="368280" progId="Equation.3">
                  <p:embed/>
                </p:oleObj>
              </mc:Choice>
              <mc:Fallback>
                <p:oleObj name="Equation" r:id="rId15" imgW="812520" imgH="36828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206750" y="2895600"/>
                        <a:ext cx="8175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8" name="Object 17"/>
          <p:cNvGraphicFramePr>
            <a:graphicFrameLocks noChangeAspect="1"/>
          </p:cNvGraphicFramePr>
          <p:nvPr>
            <p:extLst>
              <p:ext uri="{D42A27DB-BD31-4B8C-83A1-F6EECF244321}">
                <p14:modId xmlns:p14="http://schemas.microsoft.com/office/powerpoint/2010/main" val="1700998041"/>
              </p:ext>
            </p:extLst>
          </p:nvPr>
        </p:nvGraphicFramePr>
        <p:xfrm>
          <a:off x="6051550" y="2916238"/>
          <a:ext cx="690563" cy="276225"/>
        </p:xfrm>
        <a:graphic>
          <a:graphicData uri="http://schemas.openxmlformats.org/presentationml/2006/ole">
            <mc:AlternateContent xmlns:mc="http://schemas.openxmlformats.org/markup-compatibility/2006">
              <mc:Choice xmlns:v="urn:schemas-microsoft-com:vml" Requires="v">
                <p:oleObj spid="_x0000_s305510" name="Equation" r:id="rId17" imgW="685800" imgH="279360" progId="Equation.3">
                  <p:embed/>
                </p:oleObj>
              </mc:Choice>
              <mc:Fallback>
                <p:oleObj name="Equation" r:id="rId17" imgW="685800" imgH="2793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51550" y="2916238"/>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9" name="Object 18"/>
          <p:cNvGraphicFramePr>
            <a:graphicFrameLocks noChangeAspect="1"/>
          </p:cNvGraphicFramePr>
          <p:nvPr>
            <p:extLst>
              <p:ext uri="{D42A27DB-BD31-4B8C-83A1-F6EECF244321}">
                <p14:modId xmlns:p14="http://schemas.microsoft.com/office/powerpoint/2010/main" val="2697687087"/>
              </p:ext>
            </p:extLst>
          </p:nvPr>
        </p:nvGraphicFramePr>
        <p:xfrm>
          <a:off x="4610100" y="3441700"/>
          <a:ext cx="804863" cy="363538"/>
        </p:xfrm>
        <a:graphic>
          <a:graphicData uri="http://schemas.openxmlformats.org/presentationml/2006/ole">
            <mc:AlternateContent xmlns:mc="http://schemas.openxmlformats.org/markup-compatibility/2006">
              <mc:Choice xmlns:v="urn:schemas-microsoft-com:vml" Requires="v">
                <p:oleObj spid="_x0000_s305511" name="Equation" r:id="rId18" imgW="799920" imgH="368280" progId="Equation.3">
                  <p:embed/>
                </p:oleObj>
              </mc:Choice>
              <mc:Fallback>
                <p:oleObj name="Equation" r:id="rId18" imgW="79992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10100" y="3441700"/>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0" name="Object 19"/>
          <p:cNvGraphicFramePr>
            <a:graphicFrameLocks noChangeAspect="1"/>
          </p:cNvGraphicFramePr>
          <p:nvPr>
            <p:extLst>
              <p:ext uri="{D42A27DB-BD31-4B8C-83A1-F6EECF244321}">
                <p14:modId xmlns:p14="http://schemas.microsoft.com/office/powerpoint/2010/main" val="57385768"/>
              </p:ext>
            </p:extLst>
          </p:nvPr>
        </p:nvGraphicFramePr>
        <p:xfrm>
          <a:off x="3206750" y="3441700"/>
          <a:ext cx="817563" cy="363538"/>
        </p:xfrm>
        <a:graphic>
          <a:graphicData uri="http://schemas.openxmlformats.org/presentationml/2006/ole">
            <mc:AlternateContent xmlns:mc="http://schemas.openxmlformats.org/markup-compatibility/2006">
              <mc:Choice xmlns:v="urn:schemas-microsoft-com:vml" Requires="v">
                <p:oleObj spid="_x0000_s305512" name="Equation" r:id="rId19" imgW="812520" imgH="368280" progId="Equation.3">
                  <p:embed/>
                </p:oleObj>
              </mc:Choice>
              <mc:Fallback>
                <p:oleObj name="Equation" r:id="rId19" imgW="812520" imgH="368280" progId="Equation.3">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206750" y="3441700"/>
                        <a:ext cx="8175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1" name="Object 20"/>
          <p:cNvGraphicFramePr>
            <a:graphicFrameLocks noChangeAspect="1"/>
          </p:cNvGraphicFramePr>
          <p:nvPr>
            <p:extLst>
              <p:ext uri="{D42A27DB-BD31-4B8C-83A1-F6EECF244321}">
                <p14:modId xmlns:p14="http://schemas.microsoft.com/office/powerpoint/2010/main" val="914485632"/>
              </p:ext>
            </p:extLst>
          </p:nvPr>
        </p:nvGraphicFramePr>
        <p:xfrm>
          <a:off x="6051550" y="3470400"/>
          <a:ext cx="690563" cy="276225"/>
        </p:xfrm>
        <a:graphic>
          <a:graphicData uri="http://schemas.openxmlformats.org/presentationml/2006/ole">
            <mc:AlternateContent xmlns:mc="http://schemas.openxmlformats.org/markup-compatibility/2006">
              <mc:Choice xmlns:v="urn:schemas-microsoft-com:vml" Requires="v">
                <p:oleObj spid="_x0000_s305513" name="Equation" r:id="rId21" imgW="685800" imgH="279360" progId="Equation.3">
                  <p:embed/>
                </p:oleObj>
              </mc:Choice>
              <mc:Fallback>
                <p:oleObj name="Equation" r:id="rId21" imgW="685800" imgH="2793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51550" y="3470400"/>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2" name="Object 21"/>
          <p:cNvGraphicFramePr>
            <a:graphicFrameLocks noChangeAspect="1"/>
          </p:cNvGraphicFramePr>
          <p:nvPr>
            <p:extLst>
              <p:ext uri="{D42A27DB-BD31-4B8C-83A1-F6EECF244321}">
                <p14:modId xmlns:p14="http://schemas.microsoft.com/office/powerpoint/2010/main" val="2050989443"/>
              </p:ext>
            </p:extLst>
          </p:nvPr>
        </p:nvGraphicFramePr>
        <p:xfrm>
          <a:off x="4572000" y="3974400"/>
          <a:ext cx="866775" cy="388937"/>
        </p:xfrm>
        <a:graphic>
          <a:graphicData uri="http://schemas.openxmlformats.org/presentationml/2006/ole">
            <mc:AlternateContent xmlns:mc="http://schemas.openxmlformats.org/markup-compatibility/2006">
              <mc:Choice xmlns:v="urn:schemas-microsoft-com:vml" Requires="v">
                <p:oleObj spid="_x0000_s305514" name="Equation" r:id="rId22" imgW="863280" imgH="393480" progId="Equation.3">
                  <p:embed/>
                </p:oleObj>
              </mc:Choice>
              <mc:Fallback>
                <p:oleObj name="Equation" r:id="rId22" imgW="863280" imgH="393480" progId="Equation.3">
                  <p:embed/>
                  <p:pic>
                    <p:nvPicPr>
                      <p:cNvPr id="0" name=""/>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572000" y="3974400"/>
                        <a:ext cx="866775" cy="3889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3" name="Object 22"/>
          <p:cNvGraphicFramePr>
            <a:graphicFrameLocks noChangeAspect="1"/>
          </p:cNvGraphicFramePr>
          <p:nvPr>
            <p:extLst>
              <p:ext uri="{D42A27DB-BD31-4B8C-83A1-F6EECF244321}">
                <p14:modId xmlns:p14="http://schemas.microsoft.com/office/powerpoint/2010/main" val="4180112387"/>
              </p:ext>
            </p:extLst>
          </p:nvPr>
        </p:nvGraphicFramePr>
        <p:xfrm>
          <a:off x="6051550" y="4008438"/>
          <a:ext cx="690563" cy="276225"/>
        </p:xfrm>
        <a:graphic>
          <a:graphicData uri="http://schemas.openxmlformats.org/presentationml/2006/ole">
            <mc:AlternateContent xmlns:mc="http://schemas.openxmlformats.org/markup-compatibility/2006">
              <mc:Choice xmlns:v="urn:schemas-microsoft-com:vml" Requires="v">
                <p:oleObj spid="_x0000_s305515" name="Equation" r:id="rId24" imgW="685800" imgH="279360" progId="Equation.3">
                  <p:embed/>
                </p:oleObj>
              </mc:Choice>
              <mc:Fallback>
                <p:oleObj name="Equation" r:id="rId24" imgW="685800" imgH="279360" progId="Equation.3">
                  <p:embed/>
                  <p:pic>
                    <p:nvPicPr>
                      <p:cNvPr id="0" name=""/>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6051550" y="4008438"/>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4" name="Object 23"/>
          <p:cNvGraphicFramePr>
            <a:graphicFrameLocks noChangeAspect="1"/>
          </p:cNvGraphicFramePr>
          <p:nvPr>
            <p:extLst>
              <p:ext uri="{D42A27DB-BD31-4B8C-83A1-F6EECF244321}">
                <p14:modId xmlns:p14="http://schemas.microsoft.com/office/powerpoint/2010/main" val="2848223944"/>
              </p:ext>
            </p:extLst>
          </p:nvPr>
        </p:nvGraphicFramePr>
        <p:xfrm>
          <a:off x="3206750" y="2339975"/>
          <a:ext cx="792163" cy="363538"/>
        </p:xfrm>
        <a:graphic>
          <a:graphicData uri="http://schemas.openxmlformats.org/presentationml/2006/ole">
            <mc:AlternateContent xmlns:mc="http://schemas.openxmlformats.org/markup-compatibility/2006">
              <mc:Choice xmlns:v="urn:schemas-microsoft-com:vml" Requires="v">
                <p:oleObj spid="_x0000_s305516" name="Equation" r:id="rId26" imgW="787320" imgH="368280" progId="Equation.3">
                  <p:embed/>
                </p:oleObj>
              </mc:Choice>
              <mc:Fallback>
                <p:oleObj name="Equation" r:id="rId26" imgW="787320" imgH="368280" progId="Equation.3">
                  <p:embed/>
                  <p:pic>
                    <p:nvPicPr>
                      <p:cNvPr id="0" name=""/>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3206750" y="2339975"/>
                        <a:ext cx="7921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5" name="Object 24"/>
          <p:cNvGraphicFramePr>
            <a:graphicFrameLocks noChangeAspect="1"/>
          </p:cNvGraphicFramePr>
          <p:nvPr>
            <p:extLst>
              <p:ext uri="{D42A27DB-BD31-4B8C-83A1-F6EECF244321}">
                <p14:modId xmlns:p14="http://schemas.microsoft.com/office/powerpoint/2010/main" val="3364142039"/>
              </p:ext>
            </p:extLst>
          </p:nvPr>
        </p:nvGraphicFramePr>
        <p:xfrm>
          <a:off x="3206750" y="3987800"/>
          <a:ext cx="792163" cy="363538"/>
        </p:xfrm>
        <a:graphic>
          <a:graphicData uri="http://schemas.openxmlformats.org/presentationml/2006/ole">
            <mc:AlternateContent xmlns:mc="http://schemas.openxmlformats.org/markup-compatibility/2006">
              <mc:Choice xmlns:v="urn:schemas-microsoft-com:vml" Requires="v">
                <p:oleObj spid="_x0000_s305517" name="Equation" r:id="rId28" imgW="787320" imgH="368280" progId="Equation.3">
                  <p:embed/>
                </p:oleObj>
              </mc:Choice>
              <mc:Fallback>
                <p:oleObj name="Equation" r:id="rId28" imgW="787320" imgH="368280" progId="Equation.3">
                  <p:embed/>
                  <p:pic>
                    <p:nvPicPr>
                      <p:cNvPr id="0" name=""/>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3206750" y="3987800"/>
                        <a:ext cx="7921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6" name="Text Box 2"/>
          <p:cNvSpPr txBox="1">
            <a:spLocks noChangeArrowheads="1"/>
          </p:cNvSpPr>
          <p:nvPr/>
        </p:nvSpPr>
        <p:spPr bwMode="auto">
          <a:xfrm>
            <a:off x="1739900" y="233203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a:t>
            </a:r>
            <a:r>
              <a:rPr lang="en-GB" sz="1800" b="1" dirty="0">
                <a:latin typeface="Arial" charset="0"/>
              </a:rPr>
              <a:t>(a</a:t>
            </a:r>
            <a:r>
              <a:rPr lang="en-GB" sz="1800" b="1" dirty="0" smtClean="0">
                <a:latin typeface="Arial" charset="0"/>
              </a:rPr>
              <a:t>)</a:t>
            </a:r>
            <a:endParaRPr lang="en-GB" sz="1800" b="1" dirty="0">
              <a:latin typeface="Arial" charset="0"/>
            </a:endParaRPr>
          </a:p>
        </p:txBody>
      </p:sp>
      <p:sp>
        <p:nvSpPr>
          <p:cNvPr id="57" name="Text Box 2"/>
          <p:cNvSpPr txBox="1">
            <a:spLocks noChangeArrowheads="1"/>
          </p:cNvSpPr>
          <p:nvPr/>
        </p:nvSpPr>
        <p:spPr bwMode="auto">
          <a:xfrm>
            <a:off x="1739900" y="288448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(b)</a:t>
            </a:r>
            <a:endParaRPr lang="en-GB" sz="1800" b="1" dirty="0">
              <a:latin typeface="Arial" charset="0"/>
            </a:endParaRPr>
          </a:p>
        </p:txBody>
      </p:sp>
      <p:sp>
        <p:nvSpPr>
          <p:cNvPr id="58" name="Text Box 2"/>
          <p:cNvSpPr txBox="1">
            <a:spLocks noChangeArrowheads="1"/>
          </p:cNvSpPr>
          <p:nvPr/>
        </p:nvSpPr>
        <p:spPr bwMode="auto">
          <a:xfrm>
            <a:off x="1739900" y="343693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(c)</a:t>
            </a:r>
            <a:endParaRPr lang="en-GB" sz="1800" b="1" dirty="0">
              <a:latin typeface="Arial" charset="0"/>
            </a:endParaRPr>
          </a:p>
        </p:txBody>
      </p:sp>
      <p:sp>
        <p:nvSpPr>
          <p:cNvPr id="59" name="Text Box 2"/>
          <p:cNvSpPr txBox="1">
            <a:spLocks noChangeArrowheads="1"/>
          </p:cNvSpPr>
          <p:nvPr/>
        </p:nvSpPr>
        <p:spPr bwMode="auto">
          <a:xfrm>
            <a:off x="1739900" y="3979863"/>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(d)</a:t>
            </a:r>
            <a:endParaRPr lang="en-GB" sz="1800"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188345323"/>
              </p:ext>
            </p:extLst>
          </p:nvPr>
        </p:nvGraphicFramePr>
        <p:xfrm>
          <a:off x="3073400" y="627063"/>
          <a:ext cx="2997200" cy="381000"/>
        </p:xfrm>
        <a:graphic>
          <a:graphicData uri="http://schemas.openxmlformats.org/presentationml/2006/ole">
            <mc:AlternateContent xmlns:mc="http://schemas.openxmlformats.org/markup-compatibility/2006">
              <mc:Choice xmlns:v="urn:schemas-microsoft-com:vml" Requires="v">
                <p:oleObj spid="_x0000_s305518" name="Equation" r:id="rId30" imgW="2997000" imgH="380880" progId="Equation.DSMT4">
                  <p:embed/>
                </p:oleObj>
              </mc:Choice>
              <mc:Fallback>
                <p:oleObj name="Equation" r:id="rId30" imgW="2997000" imgH="380880" progId="Equation.DSMT4">
                  <p:embed/>
                  <p:pic>
                    <p:nvPicPr>
                      <p:cNvPr id="0" name="Object 5"/>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3073400" y="627063"/>
                        <a:ext cx="2997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06181"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20</a:t>
            </a:r>
            <a:endParaRPr lang="en-US" sz="1000" dirty="0">
              <a:solidFill>
                <a:srgbClr val="3366FF"/>
              </a:solidFill>
            </a:endParaRPr>
          </a:p>
        </p:txBody>
      </p:sp>
      <p:sp>
        <p:nvSpPr>
          <p:cNvPr id="306201" name="Text Box 2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The other approach is pragmatic.  One starts by plotting the data and assessing whether there is evidence of a trend.  If there is not, then one limits the investigation to cases (a) and (b).  If there is, one considers cases (c) and (d</a:t>
            </a:r>
            <a:r>
              <a:rPr lang="en-GB" sz="1500" b="1" dirty="0" smtClean="0"/>
              <a:t>).</a:t>
            </a:r>
            <a:endParaRPr lang="en-GB" sz="1500" dirty="0"/>
          </a:p>
        </p:txBody>
      </p:sp>
      <p:sp>
        <p:nvSpPr>
          <p:cNvPr id="2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9"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INTRODUCTION</a:t>
            </a:r>
            <a:endParaRPr lang="en-GB" sz="1600" dirty="0">
              <a:latin typeface="Times New Roman" pitchFamily="18" charset="0"/>
            </a:endParaRPr>
          </a:p>
        </p:txBody>
      </p:sp>
      <p:sp>
        <p:nvSpPr>
          <p:cNvPr id="31" name="Rectangle 30"/>
          <p:cNvSpPr>
            <a:spLocks noChangeArrowheads="1"/>
          </p:cNvSpPr>
          <p:nvPr/>
        </p:nvSpPr>
        <p:spPr bwMode="auto">
          <a:xfrm>
            <a:off x="0" y="1206749"/>
            <a:ext cx="9144000" cy="917325"/>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2" name="Rectangle 31"/>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4" name="Object 7"/>
          <p:cNvGraphicFramePr>
            <a:graphicFrameLocks noChangeAspect="1"/>
          </p:cNvGraphicFramePr>
          <p:nvPr>
            <p:extLst>
              <p:ext uri="{D42A27DB-BD31-4B8C-83A1-F6EECF244321}">
                <p14:modId xmlns:p14="http://schemas.microsoft.com/office/powerpoint/2010/main" val="4233638726"/>
              </p:ext>
            </p:extLst>
          </p:nvPr>
        </p:nvGraphicFramePr>
        <p:xfrm>
          <a:off x="2982913" y="1276350"/>
          <a:ext cx="1468437" cy="363538"/>
        </p:xfrm>
        <a:graphic>
          <a:graphicData uri="http://schemas.openxmlformats.org/presentationml/2006/ole">
            <mc:AlternateContent xmlns:mc="http://schemas.openxmlformats.org/markup-compatibility/2006">
              <mc:Choice xmlns:v="urn:schemas-microsoft-com:vml" Requires="v">
                <p:oleObj spid="_x0000_s306509" name="Equation" r:id="rId3" imgW="1460160" imgH="368280" progId="Equation.3">
                  <p:embed/>
                </p:oleObj>
              </mc:Choice>
              <mc:Fallback>
                <p:oleObj name="Equation" r:id="rId3" imgW="146016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2913" y="1276350"/>
                        <a:ext cx="1468437"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5" name="Object 8"/>
          <p:cNvGraphicFramePr>
            <a:graphicFrameLocks noChangeAspect="1"/>
          </p:cNvGraphicFramePr>
          <p:nvPr>
            <p:extLst>
              <p:ext uri="{D42A27DB-BD31-4B8C-83A1-F6EECF244321}">
                <p14:modId xmlns:p14="http://schemas.microsoft.com/office/powerpoint/2010/main" val="66869991"/>
              </p:ext>
            </p:extLst>
          </p:nvPr>
        </p:nvGraphicFramePr>
        <p:xfrm>
          <a:off x="4851400" y="1276350"/>
          <a:ext cx="804863" cy="363538"/>
        </p:xfrm>
        <a:graphic>
          <a:graphicData uri="http://schemas.openxmlformats.org/presentationml/2006/ole">
            <mc:AlternateContent xmlns:mc="http://schemas.openxmlformats.org/markup-compatibility/2006">
              <mc:Choice xmlns:v="urn:schemas-microsoft-com:vml" Requires="v">
                <p:oleObj spid="_x0000_s306510" name="Equation" r:id="rId5" imgW="799920" imgH="368280" progId="Equation.3">
                  <p:embed/>
                </p:oleObj>
              </mc:Choice>
              <mc:Fallback>
                <p:oleObj name="Equation" r:id="rId5" imgW="79992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51400" y="1276350"/>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6" name="Object 9"/>
          <p:cNvGraphicFramePr>
            <a:graphicFrameLocks noChangeAspect="1"/>
          </p:cNvGraphicFramePr>
          <p:nvPr>
            <p:extLst>
              <p:ext uri="{D42A27DB-BD31-4B8C-83A1-F6EECF244321}">
                <p14:modId xmlns:p14="http://schemas.microsoft.com/office/powerpoint/2010/main" val="69524125"/>
              </p:ext>
            </p:extLst>
          </p:nvPr>
        </p:nvGraphicFramePr>
        <p:xfrm>
          <a:off x="3397250" y="1731963"/>
          <a:ext cx="690563" cy="276225"/>
        </p:xfrm>
        <a:graphic>
          <a:graphicData uri="http://schemas.openxmlformats.org/presentationml/2006/ole">
            <mc:AlternateContent xmlns:mc="http://schemas.openxmlformats.org/markup-compatibility/2006">
              <mc:Choice xmlns:v="urn:schemas-microsoft-com:vml" Requires="v">
                <p:oleObj spid="_x0000_s306511" name="Equation" r:id="rId7" imgW="685800" imgH="279360" progId="Equation.3">
                  <p:embed/>
                </p:oleObj>
              </mc:Choice>
              <mc:Fallback>
                <p:oleObj name="Equation" r:id="rId7" imgW="685800" imgH="2793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97250" y="173196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7" name="Object 10"/>
          <p:cNvGraphicFramePr>
            <a:graphicFrameLocks noChangeAspect="1"/>
          </p:cNvGraphicFramePr>
          <p:nvPr>
            <p:extLst>
              <p:ext uri="{D42A27DB-BD31-4B8C-83A1-F6EECF244321}">
                <p14:modId xmlns:p14="http://schemas.microsoft.com/office/powerpoint/2010/main" val="2400221242"/>
              </p:ext>
            </p:extLst>
          </p:nvPr>
        </p:nvGraphicFramePr>
        <p:xfrm>
          <a:off x="4616450" y="1719263"/>
          <a:ext cx="690563" cy="276225"/>
        </p:xfrm>
        <a:graphic>
          <a:graphicData uri="http://schemas.openxmlformats.org/presentationml/2006/ole">
            <mc:AlternateContent xmlns:mc="http://schemas.openxmlformats.org/markup-compatibility/2006">
              <mc:Choice xmlns:v="urn:schemas-microsoft-com:vml" Requires="v">
                <p:oleObj spid="_x0000_s306512" name="Equation" r:id="rId9" imgW="685800" imgH="279360" progId="Equation.3">
                  <p:embed/>
                </p:oleObj>
              </mc:Choice>
              <mc:Fallback>
                <p:oleObj name="Equation" r:id="rId9" imgW="685800" imgH="2793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16450" y="171926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8" name="Text Box 11"/>
          <p:cNvSpPr txBox="1">
            <a:spLocks noChangeArrowheads="1"/>
          </p:cNvSpPr>
          <p:nvPr/>
        </p:nvSpPr>
        <p:spPr bwMode="auto">
          <a:xfrm>
            <a:off x="4483100" y="1279525"/>
            <a:ext cx="495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or</a:t>
            </a:r>
            <a:endParaRPr lang="en-US" sz="1800" b="1"/>
          </a:p>
        </p:txBody>
      </p:sp>
      <p:sp>
        <p:nvSpPr>
          <p:cNvPr id="39" name="Text Box 12"/>
          <p:cNvSpPr txBox="1">
            <a:spLocks noChangeArrowheads="1"/>
          </p:cNvSpPr>
          <p:nvPr/>
        </p:nvSpPr>
        <p:spPr bwMode="auto">
          <a:xfrm>
            <a:off x="4152900" y="1692275"/>
            <a:ext cx="495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or</a:t>
            </a:r>
            <a:endParaRPr lang="en-US" sz="1800" b="1"/>
          </a:p>
        </p:txBody>
      </p:sp>
      <p:sp>
        <p:nvSpPr>
          <p:cNvPr id="40" name="Text Box 2"/>
          <p:cNvSpPr txBox="1">
            <a:spLocks noChangeArrowheads="1"/>
          </p:cNvSpPr>
          <p:nvPr/>
        </p:nvSpPr>
        <p:spPr bwMode="auto">
          <a:xfrm>
            <a:off x="301625" y="484188"/>
            <a:ext cx="187007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p>
          <a:p>
            <a:r>
              <a:rPr lang="en-GB" sz="1800" b="1" dirty="0">
                <a:latin typeface="Arial" charset="0"/>
              </a:rPr>
              <a:t>General model</a:t>
            </a:r>
          </a:p>
          <a:p>
            <a:endParaRPr lang="en-GB" sz="1800" b="1" dirty="0">
              <a:latin typeface="Arial" charset="0"/>
            </a:endParaRPr>
          </a:p>
        </p:txBody>
      </p:sp>
      <p:sp>
        <p:nvSpPr>
          <p:cNvPr id="41" name="Text Box 2"/>
          <p:cNvSpPr txBox="1">
            <a:spLocks noChangeArrowheads="1"/>
          </p:cNvSpPr>
          <p:nvPr/>
        </p:nvSpPr>
        <p:spPr bwMode="auto">
          <a:xfrm>
            <a:off x="301625" y="1274763"/>
            <a:ext cx="1717675" cy="458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Alternatives</a:t>
            </a:r>
            <a:endParaRPr lang="en-US" sz="1800" b="1" dirty="0">
              <a:latin typeface="Arial" charset="0"/>
            </a:endParaRPr>
          </a:p>
        </p:txBody>
      </p:sp>
      <p:sp>
        <p:nvSpPr>
          <p:cNvPr id="42" name="Rectangle 41"/>
          <p:cNvSpPr>
            <a:spLocks noChangeArrowheads="1"/>
          </p:cNvSpPr>
          <p:nvPr/>
        </p:nvSpPr>
        <p:spPr bwMode="auto">
          <a:xfrm>
            <a:off x="0" y="2230273"/>
            <a:ext cx="9144000" cy="2256001"/>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43" name="Object 13"/>
          <p:cNvGraphicFramePr>
            <a:graphicFrameLocks noChangeAspect="1"/>
          </p:cNvGraphicFramePr>
          <p:nvPr>
            <p:extLst>
              <p:ext uri="{D42A27DB-BD31-4B8C-83A1-F6EECF244321}">
                <p14:modId xmlns:p14="http://schemas.microsoft.com/office/powerpoint/2010/main" val="2162624283"/>
              </p:ext>
            </p:extLst>
          </p:nvPr>
        </p:nvGraphicFramePr>
        <p:xfrm>
          <a:off x="4572000" y="2327275"/>
          <a:ext cx="866775" cy="388938"/>
        </p:xfrm>
        <a:graphic>
          <a:graphicData uri="http://schemas.openxmlformats.org/presentationml/2006/ole">
            <mc:AlternateContent xmlns:mc="http://schemas.openxmlformats.org/markup-compatibility/2006">
              <mc:Choice xmlns:v="urn:schemas-microsoft-com:vml" Requires="v">
                <p:oleObj spid="_x0000_s306513" name="Equation" r:id="rId11" imgW="863280" imgH="393480" progId="Equation.3">
                  <p:embed/>
                </p:oleObj>
              </mc:Choice>
              <mc:Fallback>
                <p:oleObj name="Equation" r:id="rId11" imgW="863280" imgH="3934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72000" y="2327275"/>
                        <a:ext cx="866775" cy="3889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4" name="Object 14"/>
          <p:cNvGraphicFramePr>
            <a:graphicFrameLocks noChangeAspect="1"/>
          </p:cNvGraphicFramePr>
          <p:nvPr>
            <p:extLst>
              <p:ext uri="{D42A27DB-BD31-4B8C-83A1-F6EECF244321}">
                <p14:modId xmlns:p14="http://schemas.microsoft.com/office/powerpoint/2010/main" val="1716279752"/>
              </p:ext>
            </p:extLst>
          </p:nvPr>
        </p:nvGraphicFramePr>
        <p:xfrm>
          <a:off x="6051550" y="2360613"/>
          <a:ext cx="690563" cy="276225"/>
        </p:xfrm>
        <a:graphic>
          <a:graphicData uri="http://schemas.openxmlformats.org/presentationml/2006/ole">
            <mc:AlternateContent xmlns:mc="http://schemas.openxmlformats.org/markup-compatibility/2006">
              <mc:Choice xmlns:v="urn:schemas-microsoft-com:vml" Requires="v">
                <p:oleObj spid="_x0000_s306514" name="Equation" r:id="rId13" imgW="685800" imgH="279360" progId="Equation.3">
                  <p:embed/>
                </p:oleObj>
              </mc:Choice>
              <mc:Fallback>
                <p:oleObj name="Equation" r:id="rId13" imgW="685800" imgH="2793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51550" y="236061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5" name="Object 15"/>
          <p:cNvGraphicFramePr>
            <a:graphicFrameLocks noChangeAspect="1"/>
          </p:cNvGraphicFramePr>
          <p:nvPr>
            <p:extLst>
              <p:ext uri="{D42A27DB-BD31-4B8C-83A1-F6EECF244321}">
                <p14:modId xmlns:p14="http://schemas.microsoft.com/office/powerpoint/2010/main" val="1955397005"/>
              </p:ext>
            </p:extLst>
          </p:nvPr>
        </p:nvGraphicFramePr>
        <p:xfrm>
          <a:off x="4610100" y="2895600"/>
          <a:ext cx="804863" cy="363538"/>
        </p:xfrm>
        <a:graphic>
          <a:graphicData uri="http://schemas.openxmlformats.org/presentationml/2006/ole">
            <mc:AlternateContent xmlns:mc="http://schemas.openxmlformats.org/markup-compatibility/2006">
              <mc:Choice xmlns:v="urn:schemas-microsoft-com:vml" Requires="v">
                <p:oleObj spid="_x0000_s306515" name="Equation" r:id="rId14" imgW="799920" imgH="368280" progId="Equation.3">
                  <p:embed/>
                </p:oleObj>
              </mc:Choice>
              <mc:Fallback>
                <p:oleObj name="Equation" r:id="rId14" imgW="79992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10100" y="2895600"/>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6" name="Object 16"/>
          <p:cNvGraphicFramePr>
            <a:graphicFrameLocks noChangeAspect="1"/>
          </p:cNvGraphicFramePr>
          <p:nvPr>
            <p:extLst>
              <p:ext uri="{D42A27DB-BD31-4B8C-83A1-F6EECF244321}">
                <p14:modId xmlns:p14="http://schemas.microsoft.com/office/powerpoint/2010/main" val="2982360381"/>
              </p:ext>
            </p:extLst>
          </p:nvPr>
        </p:nvGraphicFramePr>
        <p:xfrm>
          <a:off x="3206750" y="2895600"/>
          <a:ext cx="817563" cy="363538"/>
        </p:xfrm>
        <a:graphic>
          <a:graphicData uri="http://schemas.openxmlformats.org/presentationml/2006/ole">
            <mc:AlternateContent xmlns:mc="http://schemas.openxmlformats.org/markup-compatibility/2006">
              <mc:Choice xmlns:v="urn:schemas-microsoft-com:vml" Requires="v">
                <p:oleObj spid="_x0000_s306516" name="Equation" r:id="rId15" imgW="812520" imgH="368280" progId="Equation.3">
                  <p:embed/>
                </p:oleObj>
              </mc:Choice>
              <mc:Fallback>
                <p:oleObj name="Equation" r:id="rId15" imgW="812520" imgH="36828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206750" y="2895600"/>
                        <a:ext cx="8175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7" name="Object 17"/>
          <p:cNvGraphicFramePr>
            <a:graphicFrameLocks noChangeAspect="1"/>
          </p:cNvGraphicFramePr>
          <p:nvPr>
            <p:extLst>
              <p:ext uri="{D42A27DB-BD31-4B8C-83A1-F6EECF244321}">
                <p14:modId xmlns:p14="http://schemas.microsoft.com/office/powerpoint/2010/main" val="1700998041"/>
              </p:ext>
            </p:extLst>
          </p:nvPr>
        </p:nvGraphicFramePr>
        <p:xfrm>
          <a:off x="6051550" y="2916238"/>
          <a:ext cx="690563" cy="276225"/>
        </p:xfrm>
        <a:graphic>
          <a:graphicData uri="http://schemas.openxmlformats.org/presentationml/2006/ole">
            <mc:AlternateContent xmlns:mc="http://schemas.openxmlformats.org/markup-compatibility/2006">
              <mc:Choice xmlns:v="urn:schemas-microsoft-com:vml" Requires="v">
                <p:oleObj spid="_x0000_s306517" name="Equation" r:id="rId17" imgW="685800" imgH="279360" progId="Equation.3">
                  <p:embed/>
                </p:oleObj>
              </mc:Choice>
              <mc:Fallback>
                <p:oleObj name="Equation" r:id="rId17" imgW="685800" imgH="2793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51550" y="2916238"/>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8" name="Object 18"/>
          <p:cNvGraphicFramePr>
            <a:graphicFrameLocks noChangeAspect="1"/>
          </p:cNvGraphicFramePr>
          <p:nvPr>
            <p:extLst>
              <p:ext uri="{D42A27DB-BD31-4B8C-83A1-F6EECF244321}">
                <p14:modId xmlns:p14="http://schemas.microsoft.com/office/powerpoint/2010/main" val="2697687087"/>
              </p:ext>
            </p:extLst>
          </p:nvPr>
        </p:nvGraphicFramePr>
        <p:xfrm>
          <a:off x="4610100" y="3441700"/>
          <a:ext cx="804863" cy="363538"/>
        </p:xfrm>
        <a:graphic>
          <a:graphicData uri="http://schemas.openxmlformats.org/presentationml/2006/ole">
            <mc:AlternateContent xmlns:mc="http://schemas.openxmlformats.org/markup-compatibility/2006">
              <mc:Choice xmlns:v="urn:schemas-microsoft-com:vml" Requires="v">
                <p:oleObj spid="_x0000_s306518" name="Equation" r:id="rId18" imgW="799920" imgH="368280" progId="Equation.3">
                  <p:embed/>
                </p:oleObj>
              </mc:Choice>
              <mc:Fallback>
                <p:oleObj name="Equation" r:id="rId18" imgW="79992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10100" y="3441700"/>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9" name="Object 19"/>
          <p:cNvGraphicFramePr>
            <a:graphicFrameLocks noChangeAspect="1"/>
          </p:cNvGraphicFramePr>
          <p:nvPr>
            <p:extLst>
              <p:ext uri="{D42A27DB-BD31-4B8C-83A1-F6EECF244321}">
                <p14:modId xmlns:p14="http://schemas.microsoft.com/office/powerpoint/2010/main" val="57385768"/>
              </p:ext>
            </p:extLst>
          </p:nvPr>
        </p:nvGraphicFramePr>
        <p:xfrm>
          <a:off x="3206750" y="3441700"/>
          <a:ext cx="817563" cy="363538"/>
        </p:xfrm>
        <a:graphic>
          <a:graphicData uri="http://schemas.openxmlformats.org/presentationml/2006/ole">
            <mc:AlternateContent xmlns:mc="http://schemas.openxmlformats.org/markup-compatibility/2006">
              <mc:Choice xmlns:v="urn:schemas-microsoft-com:vml" Requires="v">
                <p:oleObj spid="_x0000_s306519" name="Equation" r:id="rId19" imgW="812520" imgH="368280" progId="Equation.3">
                  <p:embed/>
                </p:oleObj>
              </mc:Choice>
              <mc:Fallback>
                <p:oleObj name="Equation" r:id="rId19" imgW="812520" imgH="368280" progId="Equation.3">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206750" y="3441700"/>
                        <a:ext cx="8175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0" name="Object 20"/>
          <p:cNvGraphicFramePr>
            <a:graphicFrameLocks noChangeAspect="1"/>
          </p:cNvGraphicFramePr>
          <p:nvPr>
            <p:extLst>
              <p:ext uri="{D42A27DB-BD31-4B8C-83A1-F6EECF244321}">
                <p14:modId xmlns:p14="http://schemas.microsoft.com/office/powerpoint/2010/main" val="914485632"/>
              </p:ext>
            </p:extLst>
          </p:nvPr>
        </p:nvGraphicFramePr>
        <p:xfrm>
          <a:off x="6051550" y="3470400"/>
          <a:ext cx="690563" cy="276225"/>
        </p:xfrm>
        <a:graphic>
          <a:graphicData uri="http://schemas.openxmlformats.org/presentationml/2006/ole">
            <mc:AlternateContent xmlns:mc="http://schemas.openxmlformats.org/markup-compatibility/2006">
              <mc:Choice xmlns:v="urn:schemas-microsoft-com:vml" Requires="v">
                <p:oleObj spid="_x0000_s306520" name="Equation" r:id="rId21" imgW="685800" imgH="279360" progId="Equation.3">
                  <p:embed/>
                </p:oleObj>
              </mc:Choice>
              <mc:Fallback>
                <p:oleObj name="Equation" r:id="rId21" imgW="685800" imgH="2793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51550" y="3470400"/>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1" name="Object 21"/>
          <p:cNvGraphicFramePr>
            <a:graphicFrameLocks noChangeAspect="1"/>
          </p:cNvGraphicFramePr>
          <p:nvPr>
            <p:extLst>
              <p:ext uri="{D42A27DB-BD31-4B8C-83A1-F6EECF244321}">
                <p14:modId xmlns:p14="http://schemas.microsoft.com/office/powerpoint/2010/main" val="2050989443"/>
              </p:ext>
            </p:extLst>
          </p:nvPr>
        </p:nvGraphicFramePr>
        <p:xfrm>
          <a:off x="4572000" y="3974400"/>
          <a:ext cx="866775" cy="388937"/>
        </p:xfrm>
        <a:graphic>
          <a:graphicData uri="http://schemas.openxmlformats.org/presentationml/2006/ole">
            <mc:AlternateContent xmlns:mc="http://schemas.openxmlformats.org/markup-compatibility/2006">
              <mc:Choice xmlns:v="urn:schemas-microsoft-com:vml" Requires="v">
                <p:oleObj spid="_x0000_s306521" name="Equation" r:id="rId22" imgW="863280" imgH="393480" progId="Equation.3">
                  <p:embed/>
                </p:oleObj>
              </mc:Choice>
              <mc:Fallback>
                <p:oleObj name="Equation" r:id="rId22" imgW="863280" imgH="393480" progId="Equation.3">
                  <p:embed/>
                  <p:pic>
                    <p:nvPicPr>
                      <p:cNvPr id="0" name=""/>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572000" y="3974400"/>
                        <a:ext cx="866775" cy="3889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2" name="Object 22"/>
          <p:cNvGraphicFramePr>
            <a:graphicFrameLocks noChangeAspect="1"/>
          </p:cNvGraphicFramePr>
          <p:nvPr>
            <p:extLst>
              <p:ext uri="{D42A27DB-BD31-4B8C-83A1-F6EECF244321}">
                <p14:modId xmlns:p14="http://schemas.microsoft.com/office/powerpoint/2010/main" val="4180112387"/>
              </p:ext>
            </p:extLst>
          </p:nvPr>
        </p:nvGraphicFramePr>
        <p:xfrm>
          <a:off x="6051550" y="4008438"/>
          <a:ext cx="690563" cy="276225"/>
        </p:xfrm>
        <a:graphic>
          <a:graphicData uri="http://schemas.openxmlformats.org/presentationml/2006/ole">
            <mc:AlternateContent xmlns:mc="http://schemas.openxmlformats.org/markup-compatibility/2006">
              <mc:Choice xmlns:v="urn:schemas-microsoft-com:vml" Requires="v">
                <p:oleObj spid="_x0000_s306522" name="Equation" r:id="rId24" imgW="685800" imgH="279360" progId="Equation.3">
                  <p:embed/>
                </p:oleObj>
              </mc:Choice>
              <mc:Fallback>
                <p:oleObj name="Equation" r:id="rId24" imgW="685800" imgH="279360" progId="Equation.3">
                  <p:embed/>
                  <p:pic>
                    <p:nvPicPr>
                      <p:cNvPr id="0" name=""/>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6051550" y="4008438"/>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3" name="Object 23"/>
          <p:cNvGraphicFramePr>
            <a:graphicFrameLocks noChangeAspect="1"/>
          </p:cNvGraphicFramePr>
          <p:nvPr>
            <p:extLst>
              <p:ext uri="{D42A27DB-BD31-4B8C-83A1-F6EECF244321}">
                <p14:modId xmlns:p14="http://schemas.microsoft.com/office/powerpoint/2010/main" val="2848223944"/>
              </p:ext>
            </p:extLst>
          </p:nvPr>
        </p:nvGraphicFramePr>
        <p:xfrm>
          <a:off x="3206750" y="2339975"/>
          <a:ext cx="792163" cy="363538"/>
        </p:xfrm>
        <a:graphic>
          <a:graphicData uri="http://schemas.openxmlformats.org/presentationml/2006/ole">
            <mc:AlternateContent xmlns:mc="http://schemas.openxmlformats.org/markup-compatibility/2006">
              <mc:Choice xmlns:v="urn:schemas-microsoft-com:vml" Requires="v">
                <p:oleObj spid="_x0000_s306523" name="Equation" r:id="rId26" imgW="787320" imgH="368280" progId="Equation.3">
                  <p:embed/>
                </p:oleObj>
              </mc:Choice>
              <mc:Fallback>
                <p:oleObj name="Equation" r:id="rId26" imgW="787320" imgH="368280" progId="Equation.3">
                  <p:embed/>
                  <p:pic>
                    <p:nvPicPr>
                      <p:cNvPr id="0" name=""/>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3206750" y="2339975"/>
                        <a:ext cx="7921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4" name="Object 24"/>
          <p:cNvGraphicFramePr>
            <a:graphicFrameLocks noChangeAspect="1"/>
          </p:cNvGraphicFramePr>
          <p:nvPr>
            <p:extLst>
              <p:ext uri="{D42A27DB-BD31-4B8C-83A1-F6EECF244321}">
                <p14:modId xmlns:p14="http://schemas.microsoft.com/office/powerpoint/2010/main" val="3364142039"/>
              </p:ext>
            </p:extLst>
          </p:nvPr>
        </p:nvGraphicFramePr>
        <p:xfrm>
          <a:off x="3206750" y="3987800"/>
          <a:ext cx="792163" cy="363538"/>
        </p:xfrm>
        <a:graphic>
          <a:graphicData uri="http://schemas.openxmlformats.org/presentationml/2006/ole">
            <mc:AlternateContent xmlns:mc="http://schemas.openxmlformats.org/markup-compatibility/2006">
              <mc:Choice xmlns:v="urn:schemas-microsoft-com:vml" Requires="v">
                <p:oleObj spid="_x0000_s306524" name="Equation" r:id="rId28" imgW="787320" imgH="368280" progId="Equation.3">
                  <p:embed/>
                </p:oleObj>
              </mc:Choice>
              <mc:Fallback>
                <p:oleObj name="Equation" r:id="rId28" imgW="787320" imgH="368280" progId="Equation.3">
                  <p:embed/>
                  <p:pic>
                    <p:nvPicPr>
                      <p:cNvPr id="0" name=""/>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3206750" y="3987800"/>
                        <a:ext cx="7921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5" name="Text Box 2"/>
          <p:cNvSpPr txBox="1">
            <a:spLocks noChangeArrowheads="1"/>
          </p:cNvSpPr>
          <p:nvPr/>
        </p:nvSpPr>
        <p:spPr bwMode="auto">
          <a:xfrm>
            <a:off x="1739900" y="233203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a:t>
            </a:r>
            <a:r>
              <a:rPr lang="en-GB" sz="1800" b="1" dirty="0">
                <a:latin typeface="Arial" charset="0"/>
              </a:rPr>
              <a:t>(a</a:t>
            </a:r>
            <a:r>
              <a:rPr lang="en-GB" sz="1800" b="1" dirty="0" smtClean="0">
                <a:latin typeface="Arial" charset="0"/>
              </a:rPr>
              <a:t>)</a:t>
            </a:r>
            <a:endParaRPr lang="en-GB" sz="1800" b="1" dirty="0">
              <a:latin typeface="Arial" charset="0"/>
            </a:endParaRPr>
          </a:p>
        </p:txBody>
      </p:sp>
      <p:sp>
        <p:nvSpPr>
          <p:cNvPr id="56" name="Text Box 2"/>
          <p:cNvSpPr txBox="1">
            <a:spLocks noChangeArrowheads="1"/>
          </p:cNvSpPr>
          <p:nvPr/>
        </p:nvSpPr>
        <p:spPr bwMode="auto">
          <a:xfrm>
            <a:off x="1739900" y="288448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(b)</a:t>
            </a:r>
            <a:endParaRPr lang="en-GB" sz="1800" b="1" dirty="0">
              <a:latin typeface="Arial" charset="0"/>
            </a:endParaRPr>
          </a:p>
        </p:txBody>
      </p:sp>
      <p:sp>
        <p:nvSpPr>
          <p:cNvPr id="57" name="Text Box 2"/>
          <p:cNvSpPr txBox="1">
            <a:spLocks noChangeArrowheads="1"/>
          </p:cNvSpPr>
          <p:nvPr/>
        </p:nvSpPr>
        <p:spPr bwMode="auto">
          <a:xfrm>
            <a:off x="1739900" y="343693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(c)</a:t>
            </a:r>
            <a:endParaRPr lang="en-GB" sz="1800" b="1" dirty="0">
              <a:latin typeface="Arial" charset="0"/>
            </a:endParaRPr>
          </a:p>
        </p:txBody>
      </p:sp>
      <p:sp>
        <p:nvSpPr>
          <p:cNvPr id="58" name="Text Box 2"/>
          <p:cNvSpPr txBox="1">
            <a:spLocks noChangeArrowheads="1"/>
          </p:cNvSpPr>
          <p:nvPr/>
        </p:nvSpPr>
        <p:spPr bwMode="auto">
          <a:xfrm>
            <a:off x="1739900" y="3979863"/>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(d)</a:t>
            </a:r>
            <a:endParaRPr lang="en-GB" sz="1800"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188345323"/>
              </p:ext>
            </p:extLst>
          </p:nvPr>
        </p:nvGraphicFramePr>
        <p:xfrm>
          <a:off x="3073400" y="627063"/>
          <a:ext cx="2997200" cy="381000"/>
        </p:xfrm>
        <a:graphic>
          <a:graphicData uri="http://schemas.openxmlformats.org/presentationml/2006/ole">
            <mc:AlternateContent xmlns:mc="http://schemas.openxmlformats.org/markup-compatibility/2006">
              <mc:Choice xmlns:v="urn:schemas-microsoft-com:vml" Requires="v">
                <p:oleObj spid="_x0000_s306525" name="Equation" r:id="rId30" imgW="2997000" imgH="380880" progId="Equation.DSMT4">
                  <p:embed/>
                </p:oleObj>
              </mc:Choice>
              <mc:Fallback>
                <p:oleObj name="Equation" r:id="rId30" imgW="2997000" imgH="380880" progId="Equation.DSMT4">
                  <p:embed/>
                  <p:pic>
                    <p:nvPicPr>
                      <p:cNvPr id="0" name="Object 5"/>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3073400" y="627063"/>
                        <a:ext cx="2997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06181"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21</a:t>
            </a:r>
            <a:endParaRPr lang="en-US" sz="1000" dirty="0">
              <a:solidFill>
                <a:srgbClr val="3366FF"/>
              </a:solidFill>
            </a:endParaRPr>
          </a:p>
        </p:txBody>
      </p:sp>
      <p:sp>
        <p:nvSpPr>
          <p:cNvPr id="306201" name="Text Box 2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This </a:t>
            </a:r>
            <a:r>
              <a:rPr lang="en-GB" sz="1500" b="1" dirty="0"/>
              <a:t>is the approach that will be adopted in the next two slideshows.</a:t>
            </a:r>
            <a:r>
              <a:rPr lang="en-US" sz="1500" dirty="0"/>
              <a:t> </a:t>
            </a:r>
            <a:endParaRPr lang="en-GB" sz="1500" dirty="0"/>
          </a:p>
        </p:txBody>
      </p:sp>
      <p:sp>
        <p:nvSpPr>
          <p:cNvPr id="2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9"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INTRODUCTION</a:t>
            </a:r>
            <a:endParaRPr lang="en-GB" sz="1600" dirty="0">
              <a:latin typeface="Times New Roman" pitchFamily="18" charset="0"/>
            </a:endParaRPr>
          </a:p>
        </p:txBody>
      </p:sp>
      <p:sp>
        <p:nvSpPr>
          <p:cNvPr id="31" name="Rectangle 30"/>
          <p:cNvSpPr>
            <a:spLocks noChangeArrowheads="1"/>
          </p:cNvSpPr>
          <p:nvPr/>
        </p:nvSpPr>
        <p:spPr bwMode="auto">
          <a:xfrm>
            <a:off x="0" y="1206749"/>
            <a:ext cx="9144000" cy="917325"/>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2" name="Rectangle 31"/>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4" name="Object 7"/>
          <p:cNvGraphicFramePr>
            <a:graphicFrameLocks noChangeAspect="1"/>
          </p:cNvGraphicFramePr>
          <p:nvPr>
            <p:extLst>
              <p:ext uri="{D42A27DB-BD31-4B8C-83A1-F6EECF244321}">
                <p14:modId xmlns:p14="http://schemas.microsoft.com/office/powerpoint/2010/main" val="4233638726"/>
              </p:ext>
            </p:extLst>
          </p:nvPr>
        </p:nvGraphicFramePr>
        <p:xfrm>
          <a:off x="2982913" y="1276350"/>
          <a:ext cx="1468437" cy="363538"/>
        </p:xfrm>
        <a:graphic>
          <a:graphicData uri="http://schemas.openxmlformats.org/presentationml/2006/ole">
            <mc:AlternateContent xmlns:mc="http://schemas.openxmlformats.org/markup-compatibility/2006">
              <mc:Choice xmlns:v="urn:schemas-microsoft-com:vml" Requires="v">
                <p:oleObj spid="_x0000_s308482" name="Equation" r:id="rId3" imgW="1460160" imgH="368280" progId="Equation.3">
                  <p:embed/>
                </p:oleObj>
              </mc:Choice>
              <mc:Fallback>
                <p:oleObj name="Equation" r:id="rId3" imgW="146016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2913" y="1276350"/>
                        <a:ext cx="1468437"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5" name="Object 8"/>
          <p:cNvGraphicFramePr>
            <a:graphicFrameLocks noChangeAspect="1"/>
          </p:cNvGraphicFramePr>
          <p:nvPr>
            <p:extLst>
              <p:ext uri="{D42A27DB-BD31-4B8C-83A1-F6EECF244321}">
                <p14:modId xmlns:p14="http://schemas.microsoft.com/office/powerpoint/2010/main" val="66869991"/>
              </p:ext>
            </p:extLst>
          </p:nvPr>
        </p:nvGraphicFramePr>
        <p:xfrm>
          <a:off x="4851400" y="1276350"/>
          <a:ext cx="804863" cy="363538"/>
        </p:xfrm>
        <a:graphic>
          <a:graphicData uri="http://schemas.openxmlformats.org/presentationml/2006/ole">
            <mc:AlternateContent xmlns:mc="http://schemas.openxmlformats.org/markup-compatibility/2006">
              <mc:Choice xmlns:v="urn:schemas-microsoft-com:vml" Requires="v">
                <p:oleObj spid="_x0000_s308483" name="Equation" r:id="rId5" imgW="799920" imgH="368280" progId="Equation.3">
                  <p:embed/>
                </p:oleObj>
              </mc:Choice>
              <mc:Fallback>
                <p:oleObj name="Equation" r:id="rId5" imgW="79992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51400" y="1276350"/>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6" name="Object 9"/>
          <p:cNvGraphicFramePr>
            <a:graphicFrameLocks noChangeAspect="1"/>
          </p:cNvGraphicFramePr>
          <p:nvPr>
            <p:extLst>
              <p:ext uri="{D42A27DB-BD31-4B8C-83A1-F6EECF244321}">
                <p14:modId xmlns:p14="http://schemas.microsoft.com/office/powerpoint/2010/main" val="69524125"/>
              </p:ext>
            </p:extLst>
          </p:nvPr>
        </p:nvGraphicFramePr>
        <p:xfrm>
          <a:off x="3397250" y="1731963"/>
          <a:ext cx="690563" cy="276225"/>
        </p:xfrm>
        <a:graphic>
          <a:graphicData uri="http://schemas.openxmlformats.org/presentationml/2006/ole">
            <mc:AlternateContent xmlns:mc="http://schemas.openxmlformats.org/markup-compatibility/2006">
              <mc:Choice xmlns:v="urn:schemas-microsoft-com:vml" Requires="v">
                <p:oleObj spid="_x0000_s308484" name="Equation" r:id="rId7" imgW="685800" imgH="279360" progId="Equation.3">
                  <p:embed/>
                </p:oleObj>
              </mc:Choice>
              <mc:Fallback>
                <p:oleObj name="Equation" r:id="rId7" imgW="685800" imgH="2793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97250" y="173196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7" name="Object 10"/>
          <p:cNvGraphicFramePr>
            <a:graphicFrameLocks noChangeAspect="1"/>
          </p:cNvGraphicFramePr>
          <p:nvPr>
            <p:extLst>
              <p:ext uri="{D42A27DB-BD31-4B8C-83A1-F6EECF244321}">
                <p14:modId xmlns:p14="http://schemas.microsoft.com/office/powerpoint/2010/main" val="2400221242"/>
              </p:ext>
            </p:extLst>
          </p:nvPr>
        </p:nvGraphicFramePr>
        <p:xfrm>
          <a:off x="4616450" y="1719263"/>
          <a:ext cx="690563" cy="276225"/>
        </p:xfrm>
        <a:graphic>
          <a:graphicData uri="http://schemas.openxmlformats.org/presentationml/2006/ole">
            <mc:AlternateContent xmlns:mc="http://schemas.openxmlformats.org/markup-compatibility/2006">
              <mc:Choice xmlns:v="urn:schemas-microsoft-com:vml" Requires="v">
                <p:oleObj spid="_x0000_s308485" name="Equation" r:id="rId9" imgW="685800" imgH="279360" progId="Equation.3">
                  <p:embed/>
                </p:oleObj>
              </mc:Choice>
              <mc:Fallback>
                <p:oleObj name="Equation" r:id="rId9" imgW="685800" imgH="2793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16450" y="171926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8" name="Text Box 11"/>
          <p:cNvSpPr txBox="1">
            <a:spLocks noChangeArrowheads="1"/>
          </p:cNvSpPr>
          <p:nvPr/>
        </p:nvSpPr>
        <p:spPr bwMode="auto">
          <a:xfrm>
            <a:off x="4483100" y="1279525"/>
            <a:ext cx="495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or</a:t>
            </a:r>
            <a:endParaRPr lang="en-US" sz="1800" b="1"/>
          </a:p>
        </p:txBody>
      </p:sp>
      <p:sp>
        <p:nvSpPr>
          <p:cNvPr id="39" name="Text Box 12"/>
          <p:cNvSpPr txBox="1">
            <a:spLocks noChangeArrowheads="1"/>
          </p:cNvSpPr>
          <p:nvPr/>
        </p:nvSpPr>
        <p:spPr bwMode="auto">
          <a:xfrm>
            <a:off x="4152900" y="1692275"/>
            <a:ext cx="495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or</a:t>
            </a:r>
            <a:endParaRPr lang="en-US" sz="1800" b="1"/>
          </a:p>
        </p:txBody>
      </p:sp>
      <p:sp>
        <p:nvSpPr>
          <p:cNvPr id="40" name="Text Box 2"/>
          <p:cNvSpPr txBox="1">
            <a:spLocks noChangeArrowheads="1"/>
          </p:cNvSpPr>
          <p:nvPr/>
        </p:nvSpPr>
        <p:spPr bwMode="auto">
          <a:xfrm>
            <a:off x="301625" y="484188"/>
            <a:ext cx="187007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p>
          <a:p>
            <a:r>
              <a:rPr lang="en-GB" sz="1800" b="1" dirty="0">
                <a:latin typeface="Arial" charset="0"/>
              </a:rPr>
              <a:t>General model</a:t>
            </a:r>
          </a:p>
          <a:p>
            <a:endParaRPr lang="en-GB" sz="1800" b="1" dirty="0">
              <a:latin typeface="Arial" charset="0"/>
            </a:endParaRPr>
          </a:p>
        </p:txBody>
      </p:sp>
      <p:sp>
        <p:nvSpPr>
          <p:cNvPr id="41" name="Text Box 2"/>
          <p:cNvSpPr txBox="1">
            <a:spLocks noChangeArrowheads="1"/>
          </p:cNvSpPr>
          <p:nvPr/>
        </p:nvSpPr>
        <p:spPr bwMode="auto">
          <a:xfrm>
            <a:off x="301625" y="1274763"/>
            <a:ext cx="1717675" cy="458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Alternatives</a:t>
            </a:r>
            <a:endParaRPr lang="en-US" sz="1800" b="1" dirty="0">
              <a:latin typeface="Arial" charset="0"/>
            </a:endParaRPr>
          </a:p>
        </p:txBody>
      </p:sp>
      <p:sp>
        <p:nvSpPr>
          <p:cNvPr id="42" name="Rectangle 41"/>
          <p:cNvSpPr>
            <a:spLocks noChangeArrowheads="1"/>
          </p:cNvSpPr>
          <p:nvPr/>
        </p:nvSpPr>
        <p:spPr bwMode="auto">
          <a:xfrm>
            <a:off x="0" y="2230273"/>
            <a:ext cx="9144000" cy="2256001"/>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43" name="Object 13"/>
          <p:cNvGraphicFramePr>
            <a:graphicFrameLocks noChangeAspect="1"/>
          </p:cNvGraphicFramePr>
          <p:nvPr>
            <p:extLst>
              <p:ext uri="{D42A27DB-BD31-4B8C-83A1-F6EECF244321}">
                <p14:modId xmlns:p14="http://schemas.microsoft.com/office/powerpoint/2010/main" val="2162624283"/>
              </p:ext>
            </p:extLst>
          </p:nvPr>
        </p:nvGraphicFramePr>
        <p:xfrm>
          <a:off x="4572000" y="2327275"/>
          <a:ext cx="866775" cy="388938"/>
        </p:xfrm>
        <a:graphic>
          <a:graphicData uri="http://schemas.openxmlformats.org/presentationml/2006/ole">
            <mc:AlternateContent xmlns:mc="http://schemas.openxmlformats.org/markup-compatibility/2006">
              <mc:Choice xmlns:v="urn:schemas-microsoft-com:vml" Requires="v">
                <p:oleObj spid="_x0000_s308486" name="Equation" r:id="rId11" imgW="863280" imgH="393480" progId="Equation.3">
                  <p:embed/>
                </p:oleObj>
              </mc:Choice>
              <mc:Fallback>
                <p:oleObj name="Equation" r:id="rId11" imgW="863280" imgH="3934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72000" y="2327275"/>
                        <a:ext cx="866775" cy="3889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4" name="Object 14"/>
          <p:cNvGraphicFramePr>
            <a:graphicFrameLocks noChangeAspect="1"/>
          </p:cNvGraphicFramePr>
          <p:nvPr>
            <p:extLst>
              <p:ext uri="{D42A27DB-BD31-4B8C-83A1-F6EECF244321}">
                <p14:modId xmlns:p14="http://schemas.microsoft.com/office/powerpoint/2010/main" val="1716279752"/>
              </p:ext>
            </p:extLst>
          </p:nvPr>
        </p:nvGraphicFramePr>
        <p:xfrm>
          <a:off x="6051550" y="2360613"/>
          <a:ext cx="690563" cy="276225"/>
        </p:xfrm>
        <a:graphic>
          <a:graphicData uri="http://schemas.openxmlformats.org/presentationml/2006/ole">
            <mc:AlternateContent xmlns:mc="http://schemas.openxmlformats.org/markup-compatibility/2006">
              <mc:Choice xmlns:v="urn:schemas-microsoft-com:vml" Requires="v">
                <p:oleObj spid="_x0000_s308487" name="Equation" r:id="rId13" imgW="685800" imgH="279360" progId="Equation.3">
                  <p:embed/>
                </p:oleObj>
              </mc:Choice>
              <mc:Fallback>
                <p:oleObj name="Equation" r:id="rId13" imgW="685800" imgH="2793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51550" y="236061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5" name="Object 15"/>
          <p:cNvGraphicFramePr>
            <a:graphicFrameLocks noChangeAspect="1"/>
          </p:cNvGraphicFramePr>
          <p:nvPr>
            <p:extLst>
              <p:ext uri="{D42A27DB-BD31-4B8C-83A1-F6EECF244321}">
                <p14:modId xmlns:p14="http://schemas.microsoft.com/office/powerpoint/2010/main" val="1955397005"/>
              </p:ext>
            </p:extLst>
          </p:nvPr>
        </p:nvGraphicFramePr>
        <p:xfrm>
          <a:off x="4610100" y="2895600"/>
          <a:ext cx="804863" cy="363538"/>
        </p:xfrm>
        <a:graphic>
          <a:graphicData uri="http://schemas.openxmlformats.org/presentationml/2006/ole">
            <mc:AlternateContent xmlns:mc="http://schemas.openxmlformats.org/markup-compatibility/2006">
              <mc:Choice xmlns:v="urn:schemas-microsoft-com:vml" Requires="v">
                <p:oleObj spid="_x0000_s308488" name="Equation" r:id="rId14" imgW="799920" imgH="368280" progId="Equation.3">
                  <p:embed/>
                </p:oleObj>
              </mc:Choice>
              <mc:Fallback>
                <p:oleObj name="Equation" r:id="rId14" imgW="79992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10100" y="2895600"/>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6" name="Object 16"/>
          <p:cNvGraphicFramePr>
            <a:graphicFrameLocks noChangeAspect="1"/>
          </p:cNvGraphicFramePr>
          <p:nvPr>
            <p:extLst>
              <p:ext uri="{D42A27DB-BD31-4B8C-83A1-F6EECF244321}">
                <p14:modId xmlns:p14="http://schemas.microsoft.com/office/powerpoint/2010/main" val="2982360381"/>
              </p:ext>
            </p:extLst>
          </p:nvPr>
        </p:nvGraphicFramePr>
        <p:xfrm>
          <a:off x="3206750" y="2895600"/>
          <a:ext cx="817563" cy="363538"/>
        </p:xfrm>
        <a:graphic>
          <a:graphicData uri="http://schemas.openxmlformats.org/presentationml/2006/ole">
            <mc:AlternateContent xmlns:mc="http://schemas.openxmlformats.org/markup-compatibility/2006">
              <mc:Choice xmlns:v="urn:schemas-microsoft-com:vml" Requires="v">
                <p:oleObj spid="_x0000_s308489" name="Equation" r:id="rId15" imgW="812520" imgH="368280" progId="Equation.3">
                  <p:embed/>
                </p:oleObj>
              </mc:Choice>
              <mc:Fallback>
                <p:oleObj name="Equation" r:id="rId15" imgW="812520" imgH="36828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206750" y="2895600"/>
                        <a:ext cx="8175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7" name="Object 17"/>
          <p:cNvGraphicFramePr>
            <a:graphicFrameLocks noChangeAspect="1"/>
          </p:cNvGraphicFramePr>
          <p:nvPr>
            <p:extLst>
              <p:ext uri="{D42A27DB-BD31-4B8C-83A1-F6EECF244321}">
                <p14:modId xmlns:p14="http://schemas.microsoft.com/office/powerpoint/2010/main" val="1700998041"/>
              </p:ext>
            </p:extLst>
          </p:nvPr>
        </p:nvGraphicFramePr>
        <p:xfrm>
          <a:off x="6051550" y="2916238"/>
          <a:ext cx="690563" cy="276225"/>
        </p:xfrm>
        <a:graphic>
          <a:graphicData uri="http://schemas.openxmlformats.org/presentationml/2006/ole">
            <mc:AlternateContent xmlns:mc="http://schemas.openxmlformats.org/markup-compatibility/2006">
              <mc:Choice xmlns:v="urn:schemas-microsoft-com:vml" Requires="v">
                <p:oleObj spid="_x0000_s308490" name="Equation" r:id="rId17" imgW="685800" imgH="279360" progId="Equation.3">
                  <p:embed/>
                </p:oleObj>
              </mc:Choice>
              <mc:Fallback>
                <p:oleObj name="Equation" r:id="rId17" imgW="685800" imgH="2793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51550" y="2916238"/>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8" name="Object 18"/>
          <p:cNvGraphicFramePr>
            <a:graphicFrameLocks noChangeAspect="1"/>
          </p:cNvGraphicFramePr>
          <p:nvPr>
            <p:extLst>
              <p:ext uri="{D42A27DB-BD31-4B8C-83A1-F6EECF244321}">
                <p14:modId xmlns:p14="http://schemas.microsoft.com/office/powerpoint/2010/main" val="2697687087"/>
              </p:ext>
            </p:extLst>
          </p:nvPr>
        </p:nvGraphicFramePr>
        <p:xfrm>
          <a:off x="4610100" y="3441700"/>
          <a:ext cx="804863" cy="363538"/>
        </p:xfrm>
        <a:graphic>
          <a:graphicData uri="http://schemas.openxmlformats.org/presentationml/2006/ole">
            <mc:AlternateContent xmlns:mc="http://schemas.openxmlformats.org/markup-compatibility/2006">
              <mc:Choice xmlns:v="urn:schemas-microsoft-com:vml" Requires="v">
                <p:oleObj spid="_x0000_s308491" name="Equation" r:id="rId18" imgW="799920" imgH="368280" progId="Equation.3">
                  <p:embed/>
                </p:oleObj>
              </mc:Choice>
              <mc:Fallback>
                <p:oleObj name="Equation" r:id="rId18" imgW="79992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10100" y="3441700"/>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9" name="Object 19"/>
          <p:cNvGraphicFramePr>
            <a:graphicFrameLocks noChangeAspect="1"/>
          </p:cNvGraphicFramePr>
          <p:nvPr>
            <p:extLst>
              <p:ext uri="{D42A27DB-BD31-4B8C-83A1-F6EECF244321}">
                <p14:modId xmlns:p14="http://schemas.microsoft.com/office/powerpoint/2010/main" val="57385768"/>
              </p:ext>
            </p:extLst>
          </p:nvPr>
        </p:nvGraphicFramePr>
        <p:xfrm>
          <a:off x="3206750" y="3441700"/>
          <a:ext cx="817563" cy="363538"/>
        </p:xfrm>
        <a:graphic>
          <a:graphicData uri="http://schemas.openxmlformats.org/presentationml/2006/ole">
            <mc:AlternateContent xmlns:mc="http://schemas.openxmlformats.org/markup-compatibility/2006">
              <mc:Choice xmlns:v="urn:schemas-microsoft-com:vml" Requires="v">
                <p:oleObj spid="_x0000_s308492" name="Equation" r:id="rId19" imgW="812520" imgH="368280" progId="Equation.3">
                  <p:embed/>
                </p:oleObj>
              </mc:Choice>
              <mc:Fallback>
                <p:oleObj name="Equation" r:id="rId19" imgW="812520" imgH="368280" progId="Equation.3">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206750" y="3441700"/>
                        <a:ext cx="8175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0" name="Object 20"/>
          <p:cNvGraphicFramePr>
            <a:graphicFrameLocks noChangeAspect="1"/>
          </p:cNvGraphicFramePr>
          <p:nvPr>
            <p:extLst>
              <p:ext uri="{D42A27DB-BD31-4B8C-83A1-F6EECF244321}">
                <p14:modId xmlns:p14="http://schemas.microsoft.com/office/powerpoint/2010/main" val="914485632"/>
              </p:ext>
            </p:extLst>
          </p:nvPr>
        </p:nvGraphicFramePr>
        <p:xfrm>
          <a:off x="6051550" y="3470400"/>
          <a:ext cx="690563" cy="276225"/>
        </p:xfrm>
        <a:graphic>
          <a:graphicData uri="http://schemas.openxmlformats.org/presentationml/2006/ole">
            <mc:AlternateContent xmlns:mc="http://schemas.openxmlformats.org/markup-compatibility/2006">
              <mc:Choice xmlns:v="urn:schemas-microsoft-com:vml" Requires="v">
                <p:oleObj spid="_x0000_s308493" name="Equation" r:id="rId21" imgW="685800" imgH="279360" progId="Equation.3">
                  <p:embed/>
                </p:oleObj>
              </mc:Choice>
              <mc:Fallback>
                <p:oleObj name="Equation" r:id="rId21" imgW="685800" imgH="2793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51550" y="3470400"/>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1" name="Object 21"/>
          <p:cNvGraphicFramePr>
            <a:graphicFrameLocks noChangeAspect="1"/>
          </p:cNvGraphicFramePr>
          <p:nvPr>
            <p:extLst>
              <p:ext uri="{D42A27DB-BD31-4B8C-83A1-F6EECF244321}">
                <p14:modId xmlns:p14="http://schemas.microsoft.com/office/powerpoint/2010/main" val="2050989443"/>
              </p:ext>
            </p:extLst>
          </p:nvPr>
        </p:nvGraphicFramePr>
        <p:xfrm>
          <a:off x="4572000" y="3974400"/>
          <a:ext cx="866775" cy="388937"/>
        </p:xfrm>
        <a:graphic>
          <a:graphicData uri="http://schemas.openxmlformats.org/presentationml/2006/ole">
            <mc:AlternateContent xmlns:mc="http://schemas.openxmlformats.org/markup-compatibility/2006">
              <mc:Choice xmlns:v="urn:schemas-microsoft-com:vml" Requires="v">
                <p:oleObj spid="_x0000_s308494" name="Equation" r:id="rId22" imgW="863280" imgH="393480" progId="Equation.3">
                  <p:embed/>
                </p:oleObj>
              </mc:Choice>
              <mc:Fallback>
                <p:oleObj name="Equation" r:id="rId22" imgW="863280" imgH="393480" progId="Equation.3">
                  <p:embed/>
                  <p:pic>
                    <p:nvPicPr>
                      <p:cNvPr id="0" name=""/>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572000" y="3974400"/>
                        <a:ext cx="866775" cy="3889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2" name="Object 22"/>
          <p:cNvGraphicFramePr>
            <a:graphicFrameLocks noChangeAspect="1"/>
          </p:cNvGraphicFramePr>
          <p:nvPr>
            <p:extLst>
              <p:ext uri="{D42A27DB-BD31-4B8C-83A1-F6EECF244321}">
                <p14:modId xmlns:p14="http://schemas.microsoft.com/office/powerpoint/2010/main" val="4180112387"/>
              </p:ext>
            </p:extLst>
          </p:nvPr>
        </p:nvGraphicFramePr>
        <p:xfrm>
          <a:off x="6051550" y="4008438"/>
          <a:ext cx="690563" cy="276225"/>
        </p:xfrm>
        <a:graphic>
          <a:graphicData uri="http://schemas.openxmlformats.org/presentationml/2006/ole">
            <mc:AlternateContent xmlns:mc="http://schemas.openxmlformats.org/markup-compatibility/2006">
              <mc:Choice xmlns:v="urn:schemas-microsoft-com:vml" Requires="v">
                <p:oleObj spid="_x0000_s308495" name="Equation" r:id="rId24" imgW="685800" imgH="279360" progId="Equation.3">
                  <p:embed/>
                </p:oleObj>
              </mc:Choice>
              <mc:Fallback>
                <p:oleObj name="Equation" r:id="rId24" imgW="685800" imgH="279360" progId="Equation.3">
                  <p:embed/>
                  <p:pic>
                    <p:nvPicPr>
                      <p:cNvPr id="0" name=""/>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6051550" y="4008438"/>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3" name="Object 23"/>
          <p:cNvGraphicFramePr>
            <a:graphicFrameLocks noChangeAspect="1"/>
          </p:cNvGraphicFramePr>
          <p:nvPr>
            <p:extLst>
              <p:ext uri="{D42A27DB-BD31-4B8C-83A1-F6EECF244321}">
                <p14:modId xmlns:p14="http://schemas.microsoft.com/office/powerpoint/2010/main" val="2848223944"/>
              </p:ext>
            </p:extLst>
          </p:nvPr>
        </p:nvGraphicFramePr>
        <p:xfrm>
          <a:off x="3206750" y="2339975"/>
          <a:ext cx="792163" cy="363538"/>
        </p:xfrm>
        <a:graphic>
          <a:graphicData uri="http://schemas.openxmlformats.org/presentationml/2006/ole">
            <mc:AlternateContent xmlns:mc="http://schemas.openxmlformats.org/markup-compatibility/2006">
              <mc:Choice xmlns:v="urn:schemas-microsoft-com:vml" Requires="v">
                <p:oleObj spid="_x0000_s308496" name="Equation" r:id="rId26" imgW="787320" imgH="368280" progId="Equation.3">
                  <p:embed/>
                </p:oleObj>
              </mc:Choice>
              <mc:Fallback>
                <p:oleObj name="Equation" r:id="rId26" imgW="787320" imgH="368280" progId="Equation.3">
                  <p:embed/>
                  <p:pic>
                    <p:nvPicPr>
                      <p:cNvPr id="0" name=""/>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3206750" y="2339975"/>
                        <a:ext cx="7921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4" name="Object 24"/>
          <p:cNvGraphicFramePr>
            <a:graphicFrameLocks noChangeAspect="1"/>
          </p:cNvGraphicFramePr>
          <p:nvPr>
            <p:extLst>
              <p:ext uri="{D42A27DB-BD31-4B8C-83A1-F6EECF244321}">
                <p14:modId xmlns:p14="http://schemas.microsoft.com/office/powerpoint/2010/main" val="3364142039"/>
              </p:ext>
            </p:extLst>
          </p:nvPr>
        </p:nvGraphicFramePr>
        <p:xfrm>
          <a:off x="3206750" y="3987800"/>
          <a:ext cx="792163" cy="363538"/>
        </p:xfrm>
        <a:graphic>
          <a:graphicData uri="http://schemas.openxmlformats.org/presentationml/2006/ole">
            <mc:AlternateContent xmlns:mc="http://schemas.openxmlformats.org/markup-compatibility/2006">
              <mc:Choice xmlns:v="urn:schemas-microsoft-com:vml" Requires="v">
                <p:oleObj spid="_x0000_s308497" name="Equation" r:id="rId28" imgW="787320" imgH="368280" progId="Equation.3">
                  <p:embed/>
                </p:oleObj>
              </mc:Choice>
              <mc:Fallback>
                <p:oleObj name="Equation" r:id="rId28" imgW="787320" imgH="368280" progId="Equation.3">
                  <p:embed/>
                  <p:pic>
                    <p:nvPicPr>
                      <p:cNvPr id="0" name=""/>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3206750" y="3987800"/>
                        <a:ext cx="7921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5" name="Text Box 2"/>
          <p:cNvSpPr txBox="1">
            <a:spLocks noChangeArrowheads="1"/>
          </p:cNvSpPr>
          <p:nvPr/>
        </p:nvSpPr>
        <p:spPr bwMode="auto">
          <a:xfrm>
            <a:off x="1739900" y="233203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a:t>
            </a:r>
            <a:r>
              <a:rPr lang="en-GB" sz="1800" b="1" dirty="0">
                <a:latin typeface="Arial" charset="0"/>
              </a:rPr>
              <a:t>(a</a:t>
            </a:r>
            <a:r>
              <a:rPr lang="en-GB" sz="1800" b="1" dirty="0" smtClean="0">
                <a:latin typeface="Arial" charset="0"/>
              </a:rPr>
              <a:t>)</a:t>
            </a:r>
            <a:endParaRPr lang="en-GB" sz="1800" b="1" dirty="0">
              <a:latin typeface="Arial" charset="0"/>
            </a:endParaRPr>
          </a:p>
        </p:txBody>
      </p:sp>
      <p:sp>
        <p:nvSpPr>
          <p:cNvPr id="56" name="Text Box 2"/>
          <p:cNvSpPr txBox="1">
            <a:spLocks noChangeArrowheads="1"/>
          </p:cNvSpPr>
          <p:nvPr/>
        </p:nvSpPr>
        <p:spPr bwMode="auto">
          <a:xfrm>
            <a:off x="1739900" y="288448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(b)</a:t>
            </a:r>
            <a:endParaRPr lang="en-GB" sz="1800" b="1" dirty="0">
              <a:latin typeface="Arial" charset="0"/>
            </a:endParaRPr>
          </a:p>
        </p:txBody>
      </p:sp>
      <p:sp>
        <p:nvSpPr>
          <p:cNvPr id="57" name="Text Box 2"/>
          <p:cNvSpPr txBox="1">
            <a:spLocks noChangeArrowheads="1"/>
          </p:cNvSpPr>
          <p:nvPr/>
        </p:nvSpPr>
        <p:spPr bwMode="auto">
          <a:xfrm>
            <a:off x="1739900" y="3436938"/>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(c)</a:t>
            </a:r>
            <a:endParaRPr lang="en-GB" sz="1800" b="1" dirty="0">
              <a:latin typeface="Arial" charset="0"/>
            </a:endParaRPr>
          </a:p>
        </p:txBody>
      </p:sp>
      <p:sp>
        <p:nvSpPr>
          <p:cNvPr id="58" name="Text Box 2"/>
          <p:cNvSpPr txBox="1">
            <a:spLocks noChangeArrowheads="1"/>
          </p:cNvSpPr>
          <p:nvPr/>
        </p:nvSpPr>
        <p:spPr bwMode="auto">
          <a:xfrm>
            <a:off x="1739900" y="3979863"/>
            <a:ext cx="1241425"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Case (d)</a:t>
            </a:r>
            <a:endParaRPr lang="en-GB" sz="1800"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188345323"/>
              </p:ext>
            </p:extLst>
          </p:nvPr>
        </p:nvGraphicFramePr>
        <p:xfrm>
          <a:off x="3073400" y="627063"/>
          <a:ext cx="2997200" cy="381000"/>
        </p:xfrm>
        <a:graphic>
          <a:graphicData uri="http://schemas.openxmlformats.org/presentationml/2006/ole">
            <mc:AlternateContent xmlns:mc="http://schemas.openxmlformats.org/markup-compatibility/2006">
              <mc:Choice xmlns:v="urn:schemas-microsoft-com:vml" Requires="v">
                <p:oleObj spid="_x0000_s308498" name="Equation" r:id="rId30" imgW="2997000" imgH="380880" progId="Equation.DSMT4">
                  <p:embed/>
                </p:oleObj>
              </mc:Choice>
              <mc:Fallback>
                <p:oleObj name="Equation" r:id="rId30" imgW="2997000" imgH="380880" progId="Equation.DSMT4">
                  <p:embed/>
                  <p:pic>
                    <p:nvPicPr>
                      <p:cNvPr id="0" name="Object 5"/>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3073400" y="627063"/>
                        <a:ext cx="2997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30084969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31751" name="Text Box 7"/>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13.4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a:solidFill>
                  <a:schemeClr val="bg1"/>
                </a:solidFill>
                <a:hlinkClick r:id="rId2"/>
              </a:rPr>
              <a:t>http</a:t>
            </a:r>
            <a:r>
              <a:rPr lang="en-GB" sz="1200" b="1">
                <a:solidFill>
                  <a:schemeClr val="bg1"/>
                </a:solidFill>
                <a:hlinkClick r:id="rId2"/>
              </a:rPr>
              <a:t>://</a:t>
            </a:r>
            <a:r>
              <a:rPr lang="en-GB" sz="1200" b="1" smtClean="0">
                <a:solidFill>
                  <a:schemeClr val="bg1"/>
                </a:solidFill>
                <a:hlinkClick r:id="rId2"/>
              </a:rPr>
              <a:t>www.oxfordtextbooks.co.uk/orc/dougherty5e</a:t>
            </a:r>
            <a:r>
              <a:rPr lang="en-GB" sz="1200" b="1" smtClean="0">
                <a:solidFill>
                  <a:schemeClr val="bg1"/>
                </a:solidFill>
              </a:rPr>
              <a:t>/</a:t>
            </a:r>
            <a:r>
              <a:rPr lang="en-GB" sz="1200" b="1" smtClean="0">
                <a:solidFill>
                  <a:schemeClr val="bg1"/>
                </a:solidFill>
              </a:rPr>
              <a:t>.</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a:solidFill>
                  <a:schemeClr val="bg1"/>
                </a:solidFill>
              </a:rPr>
              <a:t>20 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2" name="Text Box 8"/>
          <p:cNvSpPr txBox="1">
            <a:spLocks noChangeArrowheads="1"/>
          </p:cNvSpPr>
          <p:nvPr/>
        </p:nvSpPr>
        <p:spPr bwMode="auto">
          <a:xfrm>
            <a:off x="8239125" y="6553200"/>
            <a:ext cx="8286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2016.05.24</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82626" name="Text Box 2"/>
          <p:cNvSpPr txBox="1">
            <a:spLocks noChangeArrowheads="1"/>
          </p:cNvSpPr>
          <p:nvPr/>
        </p:nvSpPr>
        <p:spPr bwMode="auto">
          <a:xfrm>
            <a:off x="301625" y="455613"/>
            <a:ext cx="8532813" cy="60245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endParaRPr lang="en-US" b="1" i="1"/>
          </a:p>
          <a:p>
            <a:pPr algn="ctr"/>
            <a:endParaRPr lang="en-US" b="1" i="1"/>
          </a:p>
        </p:txBody>
      </p:sp>
      <p:sp>
        <p:nvSpPr>
          <p:cNvPr id="282628"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a:t>
            </a:r>
            <a:endParaRPr lang="en-US" sz="1000">
              <a:solidFill>
                <a:srgbClr val="3366FF"/>
              </a:solidFill>
            </a:endParaRPr>
          </a:p>
        </p:txBody>
      </p:sp>
      <p:sp>
        <p:nvSpPr>
          <p:cNvPr id="28262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They are often described as tests for unit roots, for reasons related to the theory of difference equations that need not concern us here.</a:t>
            </a:r>
            <a:r>
              <a:rPr lang="en-US" sz="1500" dirty="0"/>
              <a:t> </a:t>
            </a:r>
            <a:endParaRPr lang="en-GB" sz="1500" dirty="0"/>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INTRODUCTION</a:t>
            </a:r>
            <a:endParaRPr lang="en-GB" sz="1600" dirty="0">
              <a:latin typeface="Times New Roman" pitchFamily="18" charset="0"/>
            </a:endParaRPr>
          </a:p>
        </p:txBody>
      </p:sp>
      <p:sp>
        <p:nvSpPr>
          <p:cNvPr id="12" name="Rectangle 11"/>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930915600"/>
              </p:ext>
            </p:extLst>
          </p:nvPr>
        </p:nvGraphicFramePr>
        <p:xfrm>
          <a:off x="3074988" y="627063"/>
          <a:ext cx="1879600" cy="381000"/>
        </p:xfrm>
        <a:graphic>
          <a:graphicData uri="http://schemas.openxmlformats.org/presentationml/2006/ole">
            <mc:AlternateContent xmlns:mc="http://schemas.openxmlformats.org/markup-compatibility/2006">
              <mc:Choice xmlns:v="urn:schemas-microsoft-com:vml" Requires="v">
                <p:oleObj spid="_x0000_s282652" name="Equation" r:id="rId3" imgW="1879600" imgH="381000" progId="Equation.3">
                  <p:embed/>
                </p:oleObj>
              </mc:Choice>
              <mc:Fallback>
                <p:oleObj name="Equation" r:id="rId3" imgW="1879600" imgH="38100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4988" y="627063"/>
                        <a:ext cx="1879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8365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a:t>
            </a:r>
            <a:endParaRPr lang="en-US" sz="1000">
              <a:solidFill>
                <a:srgbClr val="3366FF"/>
              </a:solidFill>
            </a:endParaRPr>
          </a:p>
        </p:txBody>
      </p:sp>
      <p:sp>
        <p:nvSpPr>
          <p:cNvPr id="28365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Before embarking on tests of nonstationarity, it is prudent to recognize that we should not have unrealistic expectations concerning what can be achieved.  To illustrate the discussion, suppose that we believe a process can be represented by </a:t>
            </a:r>
            <a:r>
              <a:rPr lang="en-GB" sz="1500" b="1" i="1"/>
              <a:t>Y</a:t>
            </a:r>
            <a:r>
              <a:rPr lang="en-GB" sz="1500" b="1" i="1" baseline="-25000"/>
              <a:t>t</a:t>
            </a:r>
            <a:r>
              <a:rPr lang="en-GB" sz="1500" b="1"/>
              <a:t> = </a:t>
            </a:r>
            <a:r>
              <a:rPr lang="en-GB" sz="1500" b="1" i="1">
                <a:latin typeface="Symbol" pitchFamily="18" charset="2"/>
              </a:rPr>
              <a:t>b</a:t>
            </a:r>
            <a:r>
              <a:rPr lang="en-GB" sz="1500" b="1" baseline="-25000"/>
              <a:t>2</a:t>
            </a:r>
            <a:r>
              <a:rPr lang="en-GB" sz="1500" b="1" i="1"/>
              <a:t>Y</a:t>
            </a:r>
            <a:r>
              <a:rPr lang="en-GB" sz="1500" b="1" i="1" baseline="-25000"/>
              <a:t>t</a:t>
            </a:r>
            <a:r>
              <a:rPr lang="en-GB" sz="1500" b="1" baseline="-25000">
                <a:cs typeface="Arial" charset="0"/>
              </a:rPr>
              <a:t>–1</a:t>
            </a:r>
            <a:r>
              <a:rPr lang="en-GB" sz="1500" b="1">
                <a:cs typeface="Arial" charset="0"/>
              </a:rPr>
              <a:t> + </a:t>
            </a:r>
            <a:r>
              <a:rPr lang="en-GB" sz="1500" b="1" i="1">
                <a:latin typeface="Symbol" pitchFamily="18" charset="2"/>
                <a:cs typeface="Arial" charset="0"/>
              </a:rPr>
              <a:t>e</a:t>
            </a:r>
            <a:r>
              <a:rPr lang="en-GB" sz="1500" b="1" i="1" baseline="-25000">
                <a:cs typeface="Arial" charset="0"/>
              </a:rPr>
              <a:t>t</a:t>
            </a:r>
            <a:r>
              <a:rPr lang="en-GB" sz="1500" b="1">
                <a:cs typeface="Arial" charset="0"/>
              </a:rPr>
              <a:t>.</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INTRODUCTION</a:t>
            </a:r>
            <a:endParaRPr lang="en-GB" sz="1600" dirty="0">
              <a:latin typeface="Times New Roman" pitchFamily="18" charset="0"/>
            </a:endParaRPr>
          </a:p>
        </p:txBody>
      </p:sp>
      <p:sp>
        <p:nvSpPr>
          <p:cNvPr id="12" name="Rectangle 11"/>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930915600"/>
              </p:ext>
            </p:extLst>
          </p:nvPr>
        </p:nvGraphicFramePr>
        <p:xfrm>
          <a:off x="3074988" y="627063"/>
          <a:ext cx="1879600" cy="381000"/>
        </p:xfrm>
        <a:graphic>
          <a:graphicData uri="http://schemas.openxmlformats.org/presentationml/2006/ole">
            <mc:AlternateContent xmlns:mc="http://schemas.openxmlformats.org/markup-compatibility/2006">
              <mc:Choice xmlns:v="urn:schemas-microsoft-com:vml" Requires="v">
                <p:oleObj spid="_x0000_s283675" name="Equation" r:id="rId3" imgW="1879600" imgH="381000" progId="Equation.3">
                  <p:embed/>
                </p:oleObj>
              </mc:Choice>
              <mc:Fallback>
                <p:oleObj name="Equation" r:id="rId3" imgW="1879600" imgH="38100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4988" y="627063"/>
                        <a:ext cx="1879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8467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4</a:t>
            </a:r>
            <a:endParaRPr lang="en-US" sz="1000">
              <a:solidFill>
                <a:srgbClr val="3366FF"/>
              </a:solidFill>
            </a:endParaRPr>
          </a:p>
        </p:txBody>
      </p:sp>
      <p:sp>
        <p:nvSpPr>
          <p:cNvPr id="28467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If </a:t>
            </a:r>
            <a:r>
              <a:rPr lang="en-GB" sz="1500" b="1" i="1">
                <a:latin typeface="Symbol" pitchFamily="18" charset="2"/>
              </a:rPr>
              <a:t>b</a:t>
            </a:r>
            <a:r>
              <a:rPr lang="en-GB" sz="1500" b="1" baseline="-25000"/>
              <a:t>2</a:t>
            </a:r>
            <a:r>
              <a:rPr lang="en-GB" sz="1500" b="1"/>
              <a:t> = 1, the process is nonstationary.  If </a:t>
            </a:r>
            <a:r>
              <a:rPr lang="en-GB" sz="1500" b="1" i="1">
                <a:latin typeface="Symbol" pitchFamily="18" charset="2"/>
              </a:rPr>
              <a:t>b</a:t>
            </a:r>
            <a:r>
              <a:rPr lang="en-GB" sz="1500" b="1" baseline="-25000"/>
              <a:t>2</a:t>
            </a:r>
            <a:r>
              <a:rPr lang="en-GB" sz="1500" b="1"/>
              <a:t> = 0.99, it is stationary.  Can we really expect to be able to discriminate between these two possibilities?</a:t>
            </a:r>
            <a:endParaRPr lang="en-GB" sz="1500"/>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INTRODUCTION</a:t>
            </a:r>
            <a:endParaRPr lang="en-GB" sz="1600" dirty="0">
              <a:latin typeface="Times New Roman" pitchFamily="18" charset="0"/>
            </a:endParaRPr>
          </a:p>
        </p:txBody>
      </p:sp>
      <p:sp>
        <p:nvSpPr>
          <p:cNvPr id="12" name="Rectangle 11"/>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930915600"/>
              </p:ext>
            </p:extLst>
          </p:nvPr>
        </p:nvGraphicFramePr>
        <p:xfrm>
          <a:off x="3074988" y="627063"/>
          <a:ext cx="1879600" cy="381000"/>
        </p:xfrm>
        <a:graphic>
          <a:graphicData uri="http://schemas.openxmlformats.org/presentationml/2006/ole">
            <mc:AlternateContent xmlns:mc="http://schemas.openxmlformats.org/markup-compatibility/2006">
              <mc:Choice xmlns:v="urn:schemas-microsoft-com:vml" Requires="v">
                <p:oleObj spid="_x0000_s284699" name="Equation" r:id="rId3" imgW="1879600" imgH="381000" progId="Equation.3">
                  <p:embed/>
                </p:oleObj>
              </mc:Choice>
              <mc:Fallback>
                <p:oleObj name="Equation" r:id="rId3" imgW="1879600" imgH="38100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4988" y="627063"/>
                        <a:ext cx="1879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8570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5</a:t>
            </a:r>
            <a:endParaRPr lang="en-US" sz="1000">
              <a:solidFill>
                <a:srgbClr val="3366FF"/>
              </a:solidFill>
            </a:endParaRPr>
          </a:p>
        </p:txBody>
      </p:sp>
      <p:sp>
        <p:nvSpPr>
          <p:cNvPr id="28570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Obviously not.  We are seldom able to make such fine distinctions in econometrics.  We have to live with the fact that we are unlikely ever to be able to discriminate between nonstationarity and highly autocorrelated stationarity.</a:t>
            </a:r>
            <a:r>
              <a:rPr lang="en-US" sz="1500"/>
              <a:t> </a:t>
            </a:r>
            <a:endParaRPr lang="en-GB" sz="1500"/>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INTRODUCTION</a:t>
            </a:r>
            <a:endParaRPr lang="en-GB" sz="1600" dirty="0">
              <a:latin typeface="Times New Roman" pitchFamily="18" charset="0"/>
            </a:endParaRPr>
          </a:p>
        </p:txBody>
      </p:sp>
      <p:sp>
        <p:nvSpPr>
          <p:cNvPr id="12" name="Rectangle 11"/>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85702" name="Object 6"/>
          <p:cNvGraphicFramePr>
            <a:graphicFrameLocks noChangeAspect="1"/>
          </p:cNvGraphicFramePr>
          <p:nvPr>
            <p:extLst>
              <p:ext uri="{D42A27DB-BD31-4B8C-83A1-F6EECF244321}">
                <p14:modId xmlns:p14="http://schemas.microsoft.com/office/powerpoint/2010/main" val="930915600"/>
              </p:ext>
            </p:extLst>
          </p:nvPr>
        </p:nvGraphicFramePr>
        <p:xfrm>
          <a:off x="3074400" y="626400"/>
          <a:ext cx="1879600" cy="381000"/>
        </p:xfrm>
        <a:graphic>
          <a:graphicData uri="http://schemas.openxmlformats.org/presentationml/2006/ole">
            <mc:AlternateContent xmlns:mc="http://schemas.openxmlformats.org/markup-compatibility/2006">
              <mc:Choice xmlns:v="urn:schemas-microsoft-com:vml" Requires="v">
                <p:oleObj spid="_x0000_s285723" name="Equation" r:id="rId3" imgW="1879560" imgH="380880" progId="Equation.3">
                  <p:embed/>
                </p:oleObj>
              </mc:Choice>
              <mc:Fallback>
                <p:oleObj name="Equation" r:id="rId3" imgW="1879560" imgH="38088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4400" y="626400"/>
                        <a:ext cx="1879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86724"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6</a:t>
            </a:r>
            <a:endParaRPr lang="en-US" sz="1000">
              <a:solidFill>
                <a:srgbClr val="3366FF"/>
              </a:solidFill>
            </a:endParaRPr>
          </a:p>
        </p:txBody>
      </p:sp>
      <p:sp>
        <p:nvSpPr>
          <p:cNvPr id="286727"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We will start with the first-order autoregressive model </a:t>
            </a:r>
            <a:r>
              <a:rPr lang="en-GB" sz="1500" b="1" i="1" dirty="0" err="1"/>
              <a:t>Y</a:t>
            </a:r>
            <a:r>
              <a:rPr lang="en-GB" sz="1500" b="1" i="1" baseline="-25000" dirty="0" err="1"/>
              <a:t>t</a:t>
            </a:r>
            <a:r>
              <a:rPr lang="en-GB" sz="1500" b="1" dirty="0"/>
              <a:t> = </a:t>
            </a:r>
            <a:r>
              <a:rPr lang="en-GB" sz="1500" b="1" i="1" dirty="0">
                <a:latin typeface="Symbol" pitchFamily="18" charset="2"/>
              </a:rPr>
              <a:t>b</a:t>
            </a:r>
            <a:r>
              <a:rPr lang="en-GB" sz="1500" b="1" baseline="-25000" dirty="0"/>
              <a:t>1</a:t>
            </a:r>
            <a:r>
              <a:rPr lang="en-GB" sz="1500" b="1" dirty="0"/>
              <a:t> + </a:t>
            </a:r>
            <a:r>
              <a:rPr lang="en-GB" sz="1500" b="1" i="1" dirty="0">
                <a:latin typeface="Symbol" pitchFamily="18" charset="2"/>
              </a:rPr>
              <a:t>b</a:t>
            </a:r>
            <a:r>
              <a:rPr lang="en-GB" sz="1500" b="1" baseline="-25000" dirty="0"/>
              <a:t>2</a:t>
            </a:r>
            <a:r>
              <a:rPr lang="en-GB" sz="1500" b="1" i="1" dirty="0"/>
              <a:t>Y</a:t>
            </a:r>
            <a:r>
              <a:rPr lang="en-GB" sz="1500" b="1" i="1" baseline="-25000" dirty="0"/>
              <a:t>t</a:t>
            </a:r>
            <a:r>
              <a:rPr lang="en-GB" sz="1500" b="1" baseline="-25000" dirty="0">
                <a:cs typeface="Arial" charset="0"/>
              </a:rPr>
              <a:t>–1</a:t>
            </a:r>
            <a:r>
              <a:rPr lang="en-GB" sz="1500" b="1" dirty="0">
                <a:cs typeface="Arial" charset="0"/>
              </a:rPr>
              <a:t> + </a:t>
            </a:r>
            <a:r>
              <a:rPr lang="en-GB" sz="1500" b="1" i="1" dirty="0" smtClean="0">
                <a:latin typeface="Symbol" pitchFamily="18" charset="2"/>
                <a:cs typeface="Arial" charset="0"/>
              </a:rPr>
              <a:t>d </a:t>
            </a:r>
            <a:r>
              <a:rPr lang="en-GB" sz="1500" b="1" i="1" dirty="0" smtClean="0">
                <a:cs typeface="Arial" charset="0"/>
              </a:rPr>
              <a:t>t</a:t>
            </a:r>
            <a:r>
              <a:rPr lang="en-GB" sz="1500" b="1" dirty="0" smtClean="0">
                <a:cs typeface="Arial" charset="0"/>
              </a:rPr>
              <a:t> </a:t>
            </a:r>
            <a:r>
              <a:rPr lang="en-GB" sz="1500" b="1" dirty="0">
                <a:cs typeface="Arial" charset="0"/>
              </a:rPr>
              <a:t>+ </a:t>
            </a:r>
            <a:r>
              <a:rPr lang="en-GB" sz="1500" b="1" i="1" dirty="0">
                <a:latin typeface="Symbol" pitchFamily="18" charset="2"/>
                <a:cs typeface="Arial" charset="0"/>
              </a:rPr>
              <a:t>e</a:t>
            </a:r>
            <a:r>
              <a:rPr lang="en-GB" sz="1500" b="1" i="1" baseline="-25000" dirty="0">
                <a:cs typeface="Arial" charset="0"/>
              </a:rPr>
              <a:t>t</a:t>
            </a:r>
            <a:r>
              <a:rPr lang="en-GB" sz="1500" b="1" dirty="0">
                <a:cs typeface="Arial" charset="0"/>
              </a:rPr>
              <a:t>, </a:t>
            </a:r>
            <a:r>
              <a:rPr lang="en-GB" sz="1500" b="1" dirty="0"/>
              <a:t>including a time trend as well as an autoregressive process.</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INTRODUCTION</a:t>
            </a:r>
            <a:endParaRPr lang="en-GB" sz="1600" dirty="0">
              <a:latin typeface="Times New Roman" pitchFamily="18" charset="0"/>
            </a:endParaRPr>
          </a:p>
        </p:txBody>
      </p:sp>
      <p:sp>
        <p:nvSpPr>
          <p:cNvPr id="12" name="Rectangle 11"/>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3" name="Object 5"/>
          <p:cNvGraphicFramePr>
            <a:graphicFrameLocks noChangeAspect="1"/>
          </p:cNvGraphicFramePr>
          <p:nvPr>
            <p:extLst>
              <p:ext uri="{D42A27DB-BD31-4B8C-83A1-F6EECF244321}">
                <p14:modId xmlns:p14="http://schemas.microsoft.com/office/powerpoint/2010/main" val="2188345323"/>
              </p:ext>
            </p:extLst>
          </p:nvPr>
        </p:nvGraphicFramePr>
        <p:xfrm>
          <a:off x="3073400" y="627063"/>
          <a:ext cx="2997200" cy="381000"/>
        </p:xfrm>
        <a:graphic>
          <a:graphicData uri="http://schemas.openxmlformats.org/presentationml/2006/ole">
            <mc:AlternateContent xmlns:mc="http://schemas.openxmlformats.org/markup-compatibility/2006">
              <mc:Choice xmlns:v="urn:schemas-microsoft-com:vml" Requires="v">
                <p:oleObj spid="_x0000_s286750" name="Equation" r:id="rId3" imgW="2997000" imgH="380880" progId="Equation.DSMT4">
                  <p:embed/>
                </p:oleObj>
              </mc:Choice>
              <mc:Fallback>
                <p:oleObj name="Equation" r:id="rId3" imgW="2997000" imgH="380880" progId="Equation.DSMT4">
                  <p:embed/>
                  <p:pic>
                    <p:nvPicPr>
                      <p:cNvPr id="0" name=""/>
                      <p:cNvPicPr>
                        <a:picLocks noChangeAspect="1" noChangeArrowheads="1"/>
                      </p:cNvPicPr>
                      <p:nvPr/>
                    </p:nvPicPr>
                    <p:blipFill>
                      <a:blip r:embed="rId4"/>
                      <a:srcRect/>
                      <a:stretch>
                        <a:fillRect/>
                      </a:stretch>
                    </p:blipFill>
                    <p:spPr bwMode="auto">
                      <a:xfrm>
                        <a:off x="3073400" y="627063"/>
                        <a:ext cx="2997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 name="Text Box 2"/>
          <p:cNvSpPr txBox="1">
            <a:spLocks noChangeArrowheads="1"/>
          </p:cNvSpPr>
          <p:nvPr/>
        </p:nvSpPr>
        <p:spPr bwMode="auto">
          <a:xfrm>
            <a:off x="301625" y="484188"/>
            <a:ext cx="187007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p>
          <a:p>
            <a:r>
              <a:rPr lang="en-GB" sz="1800" b="1" dirty="0">
                <a:latin typeface="Arial" charset="0"/>
              </a:rPr>
              <a:t>General model</a:t>
            </a:r>
          </a:p>
          <a:p>
            <a:endParaRPr lang="en-GB" sz="1800" b="1" dirty="0">
              <a:latin typeface="Arial"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87748"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7</a:t>
            </a:r>
            <a:endParaRPr lang="en-US" sz="1000">
              <a:solidFill>
                <a:srgbClr val="3366FF"/>
              </a:solidFill>
            </a:endParaRPr>
          </a:p>
        </p:txBody>
      </p:sp>
      <p:sp>
        <p:nvSpPr>
          <p:cNvPr id="287750"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For the time being we will assume that the disturbance term is iid and we will emphasize this by writing it as </a:t>
            </a:r>
            <a:r>
              <a:rPr lang="en-GB" sz="1500" b="1" i="1">
                <a:latin typeface="Symbol" pitchFamily="18" charset="2"/>
              </a:rPr>
              <a:t>e</a:t>
            </a:r>
            <a:r>
              <a:rPr lang="en-GB" sz="1500" b="1" i="1" baseline="-25000"/>
              <a:t>t</a:t>
            </a:r>
            <a:r>
              <a:rPr lang="en-GB" sz="1500" b="1"/>
              <a:t> rather than </a:t>
            </a:r>
            <a:r>
              <a:rPr lang="en-GB" sz="1500" b="1" i="1"/>
              <a:t>u</a:t>
            </a:r>
            <a:r>
              <a:rPr lang="en-GB" sz="1500" b="1" i="1" baseline="-25000"/>
              <a:t>t</a:t>
            </a:r>
            <a:r>
              <a:rPr lang="en-GB" sz="1500" b="1"/>
              <a:t>.  We will relax the iid assumption later on.</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INTRODUCTION</a:t>
            </a:r>
            <a:endParaRPr lang="en-GB" sz="1600" dirty="0">
              <a:latin typeface="Times New Roman" pitchFamily="18" charset="0"/>
            </a:endParaRPr>
          </a:p>
        </p:txBody>
      </p:sp>
      <p:sp>
        <p:nvSpPr>
          <p:cNvPr id="15" name="Rectangle 14"/>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7" name="Text Box 2"/>
          <p:cNvSpPr txBox="1">
            <a:spLocks noChangeArrowheads="1"/>
          </p:cNvSpPr>
          <p:nvPr/>
        </p:nvSpPr>
        <p:spPr bwMode="auto">
          <a:xfrm>
            <a:off x="301625" y="484188"/>
            <a:ext cx="187007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p>
          <a:p>
            <a:r>
              <a:rPr lang="en-GB" sz="1800" b="1" dirty="0">
                <a:latin typeface="Arial" charset="0"/>
              </a:rPr>
              <a:t>General model</a:t>
            </a:r>
          </a:p>
          <a:p>
            <a:endParaRPr lang="en-GB" sz="1800"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188345323"/>
              </p:ext>
            </p:extLst>
          </p:nvPr>
        </p:nvGraphicFramePr>
        <p:xfrm>
          <a:off x="3073400" y="627063"/>
          <a:ext cx="2997200" cy="381000"/>
        </p:xfrm>
        <a:graphic>
          <a:graphicData uri="http://schemas.openxmlformats.org/presentationml/2006/ole">
            <mc:AlternateContent xmlns:mc="http://schemas.openxmlformats.org/markup-compatibility/2006">
              <mc:Choice xmlns:v="urn:schemas-microsoft-com:vml" Requires="v">
                <p:oleObj spid="_x0000_s287771" name="Equation" r:id="rId3" imgW="2997000" imgH="380880" progId="Equation.DSMT4">
                  <p:embed/>
                </p:oleObj>
              </mc:Choice>
              <mc:Fallback>
                <p:oleObj name="Equation" r:id="rId3" imgW="2997000" imgH="380880" progId="Equation.DSMT4">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3400" y="627063"/>
                        <a:ext cx="2997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8877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8</a:t>
            </a:r>
            <a:endParaRPr lang="en-US" sz="1000">
              <a:solidFill>
                <a:srgbClr val="3366FF"/>
              </a:solidFill>
            </a:endParaRPr>
          </a:p>
        </p:txBody>
      </p:sp>
      <p:sp>
        <p:nvSpPr>
          <p:cNvPr id="288774"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We will consider the various special cases that arise from the following possibilities:</a:t>
            </a:r>
          </a:p>
          <a:p>
            <a:r>
              <a:rPr lang="en-GB" sz="1500" b="1">
                <a:cs typeface="Arial" charset="0"/>
              </a:rPr>
              <a:t>–1 &lt; </a:t>
            </a:r>
            <a:r>
              <a:rPr lang="en-GB" sz="1500" b="1" i="1">
                <a:latin typeface="Symbol" pitchFamily="18" charset="2"/>
                <a:cs typeface="Arial" charset="0"/>
              </a:rPr>
              <a:t>b</a:t>
            </a:r>
            <a:r>
              <a:rPr lang="en-GB" sz="1500" b="1" baseline="-25000">
                <a:cs typeface="Arial" charset="0"/>
              </a:rPr>
              <a:t>2</a:t>
            </a:r>
            <a:r>
              <a:rPr lang="en-GB" sz="1500" b="1">
                <a:cs typeface="Arial" charset="0"/>
              </a:rPr>
              <a:t> &lt; 1 or </a:t>
            </a:r>
            <a:r>
              <a:rPr lang="en-GB" sz="1500" b="1" i="1">
                <a:latin typeface="Symbol" pitchFamily="18" charset="2"/>
                <a:cs typeface="Arial" charset="0"/>
              </a:rPr>
              <a:t>b</a:t>
            </a:r>
            <a:r>
              <a:rPr lang="en-GB" sz="1500" b="1" baseline="-25000">
                <a:cs typeface="Arial" charset="0"/>
              </a:rPr>
              <a:t>2</a:t>
            </a:r>
            <a:r>
              <a:rPr lang="en-GB" sz="1500" b="1">
                <a:cs typeface="Arial" charset="0"/>
              </a:rPr>
              <a:t> = 1</a:t>
            </a:r>
          </a:p>
          <a:p>
            <a:r>
              <a:rPr lang="en-GB" sz="1500" b="1" i="1">
                <a:latin typeface="Symbol" pitchFamily="18" charset="2"/>
                <a:cs typeface="Arial" charset="0"/>
              </a:rPr>
              <a:t>d</a:t>
            </a:r>
            <a:r>
              <a:rPr lang="en-GB" sz="1500" b="1">
                <a:cs typeface="Arial" charset="0"/>
              </a:rPr>
              <a:t> = 0 or </a:t>
            </a:r>
            <a:r>
              <a:rPr lang="en-GB" sz="1500" b="1" i="1">
                <a:latin typeface="Symbol" pitchFamily="18" charset="2"/>
                <a:cs typeface="Arial" charset="0"/>
              </a:rPr>
              <a:t>d</a:t>
            </a:r>
            <a:r>
              <a:rPr lang="en-GB" sz="1500" b="1">
                <a:cs typeface="Arial" charset="0"/>
              </a:rPr>
              <a:t> ≠ 0</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TESTS OF NONSTATIONARITY: INTRODUCTION</a:t>
            </a:r>
            <a:endParaRPr lang="en-GB" sz="1600" dirty="0">
              <a:latin typeface="Times New Roman" pitchFamily="18" charset="0"/>
            </a:endParaRPr>
          </a:p>
        </p:txBody>
      </p:sp>
      <p:sp>
        <p:nvSpPr>
          <p:cNvPr id="19" name="Rectangle 18"/>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7" name="Text Box 2"/>
          <p:cNvSpPr txBox="1">
            <a:spLocks noChangeArrowheads="1"/>
          </p:cNvSpPr>
          <p:nvPr/>
        </p:nvSpPr>
        <p:spPr bwMode="auto">
          <a:xfrm>
            <a:off x="301625" y="484188"/>
            <a:ext cx="187007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p>
          <a:p>
            <a:r>
              <a:rPr lang="en-GB" sz="1800" b="1" dirty="0">
                <a:latin typeface="Arial" charset="0"/>
              </a:rPr>
              <a:t>General model</a:t>
            </a:r>
          </a:p>
          <a:p>
            <a:endParaRPr lang="en-GB" sz="1800" b="1" dirty="0">
              <a:latin typeface="Arial" charset="0"/>
            </a:endParaRPr>
          </a:p>
        </p:txBody>
      </p:sp>
      <p:sp>
        <p:nvSpPr>
          <p:cNvPr id="29" name="Rectangle 28"/>
          <p:cNvSpPr>
            <a:spLocks noChangeArrowheads="1"/>
          </p:cNvSpPr>
          <p:nvPr/>
        </p:nvSpPr>
        <p:spPr bwMode="auto">
          <a:xfrm>
            <a:off x="0" y="1206749"/>
            <a:ext cx="9144000" cy="917325"/>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0" name="Object 7"/>
          <p:cNvGraphicFramePr>
            <a:graphicFrameLocks noChangeAspect="1"/>
          </p:cNvGraphicFramePr>
          <p:nvPr>
            <p:extLst>
              <p:ext uri="{D42A27DB-BD31-4B8C-83A1-F6EECF244321}">
                <p14:modId xmlns:p14="http://schemas.microsoft.com/office/powerpoint/2010/main" val="1975138921"/>
              </p:ext>
            </p:extLst>
          </p:nvPr>
        </p:nvGraphicFramePr>
        <p:xfrm>
          <a:off x="2982913" y="1276350"/>
          <a:ext cx="1468437" cy="363538"/>
        </p:xfrm>
        <a:graphic>
          <a:graphicData uri="http://schemas.openxmlformats.org/presentationml/2006/ole">
            <mc:AlternateContent xmlns:mc="http://schemas.openxmlformats.org/markup-compatibility/2006">
              <mc:Choice xmlns:v="urn:schemas-microsoft-com:vml" Requires="v">
                <p:oleObj spid="_x0000_s288896" name="Equation" r:id="rId3" imgW="1460160" imgH="368280" progId="Equation.3">
                  <p:embed/>
                </p:oleObj>
              </mc:Choice>
              <mc:Fallback>
                <p:oleObj name="Equation" r:id="rId3" imgW="146016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2913" y="1276350"/>
                        <a:ext cx="1468437"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 name="Object 8"/>
          <p:cNvGraphicFramePr>
            <a:graphicFrameLocks noChangeAspect="1"/>
          </p:cNvGraphicFramePr>
          <p:nvPr>
            <p:extLst>
              <p:ext uri="{D42A27DB-BD31-4B8C-83A1-F6EECF244321}">
                <p14:modId xmlns:p14="http://schemas.microsoft.com/office/powerpoint/2010/main" val="2344926282"/>
              </p:ext>
            </p:extLst>
          </p:nvPr>
        </p:nvGraphicFramePr>
        <p:xfrm>
          <a:off x="4851400" y="1276350"/>
          <a:ext cx="804863" cy="363538"/>
        </p:xfrm>
        <a:graphic>
          <a:graphicData uri="http://schemas.openxmlformats.org/presentationml/2006/ole">
            <mc:AlternateContent xmlns:mc="http://schemas.openxmlformats.org/markup-compatibility/2006">
              <mc:Choice xmlns:v="urn:schemas-microsoft-com:vml" Requires="v">
                <p:oleObj spid="_x0000_s288897" name="Equation" r:id="rId5" imgW="799920" imgH="368280" progId="Equation.3">
                  <p:embed/>
                </p:oleObj>
              </mc:Choice>
              <mc:Fallback>
                <p:oleObj name="Equation" r:id="rId5" imgW="79992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51400" y="1276350"/>
                        <a:ext cx="804863" cy="363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2" name="Object 9"/>
          <p:cNvGraphicFramePr>
            <a:graphicFrameLocks noChangeAspect="1"/>
          </p:cNvGraphicFramePr>
          <p:nvPr>
            <p:extLst>
              <p:ext uri="{D42A27DB-BD31-4B8C-83A1-F6EECF244321}">
                <p14:modId xmlns:p14="http://schemas.microsoft.com/office/powerpoint/2010/main" val="385855387"/>
              </p:ext>
            </p:extLst>
          </p:nvPr>
        </p:nvGraphicFramePr>
        <p:xfrm>
          <a:off x="3397250" y="1731963"/>
          <a:ext cx="690563" cy="276225"/>
        </p:xfrm>
        <a:graphic>
          <a:graphicData uri="http://schemas.openxmlformats.org/presentationml/2006/ole">
            <mc:AlternateContent xmlns:mc="http://schemas.openxmlformats.org/markup-compatibility/2006">
              <mc:Choice xmlns:v="urn:schemas-microsoft-com:vml" Requires="v">
                <p:oleObj spid="_x0000_s288898" name="Equation" r:id="rId7" imgW="685800" imgH="279360" progId="Equation.3">
                  <p:embed/>
                </p:oleObj>
              </mc:Choice>
              <mc:Fallback>
                <p:oleObj name="Equation" r:id="rId7" imgW="685800" imgH="2793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97250" y="173196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3" name="Object 10"/>
          <p:cNvGraphicFramePr>
            <a:graphicFrameLocks noChangeAspect="1"/>
          </p:cNvGraphicFramePr>
          <p:nvPr>
            <p:extLst>
              <p:ext uri="{D42A27DB-BD31-4B8C-83A1-F6EECF244321}">
                <p14:modId xmlns:p14="http://schemas.microsoft.com/office/powerpoint/2010/main" val="1292993933"/>
              </p:ext>
            </p:extLst>
          </p:nvPr>
        </p:nvGraphicFramePr>
        <p:xfrm>
          <a:off x="4616450" y="1719263"/>
          <a:ext cx="690563" cy="276225"/>
        </p:xfrm>
        <a:graphic>
          <a:graphicData uri="http://schemas.openxmlformats.org/presentationml/2006/ole">
            <mc:AlternateContent xmlns:mc="http://schemas.openxmlformats.org/markup-compatibility/2006">
              <mc:Choice xmlns:v="urn:schemas-microsoft-com:vml" Requires="v">
                <p:oleObj spid="_x0000_s288899" name="Equation" r:id="rId9" imgW="685800" imgH="279360" progId="Equation.3">
                  <p:embed/>
                </p:oleObj>
              </mc:Choice>
              <mc:Fallback>
                <p:oleObj name="Equation" r:id="rId9" imgW="685800" imgH="2793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16450" y="1719263"/>
                        <a:ext cx="690563"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4" name="Text Box 11"/>
          <p:cNvSpPr txBox="1">
            <a:spLocks noChangeArrowheads="1"/>
          </p:cNvSpPr>
          <p:nvPr/>
        </p:nvSpPr>
        <p:spPr bwMode="auto">
          <a:xfrm>
            <a:off x="4483100" y="1279525"/>
            <a:ext cx="495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or</a:t>
            </a:r>
            <a:endParaRPr lang="en-US" sz="1800" b="1"/>
          </a:p>
        </p:txBody>
      </p:sp>
      <p:sp>
        <p:nvSpPr>
          <p:cNvPr id="35" name="Text Box 12"/>
          <p:cNvSpPr txBox="1">
            <a:spLocks noChangeArrowheads="1"/>
          </p:cNvSpPr>
          <p:nvPr/>
        </p:nvSpPr>
        <p:spPr bwMode="auto">
          <a:xfrm>
            <a:off x="4152900" y="1692275"/>
            <a:ext cx="495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or</a:t>
            </a:r>
            <a:endParaRPr lang="en-US" sz="1800" b="1"/>
          </a:p>
        </p:txBody>
      </p:sp>
      <p:sp>
        <p:nvSpPr>
          <p:cNvPr id="36" name="Text Box 2"/>
          <p:cNvSpPr txBox="1">
            <a:spLocks noChangeArrowheads="1"/>
          </p:cNvSpPr>
          <p:nvPr/>
        </p:nvSpPr>
        <p:spPr bwMode="auto">
          <a:xfrm>
            <a:off x="301625" y="1274763"/>
            <a:ext cx="1717675" cy="458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Alternatives</a:t>
            </a:r>
            <a:endParaRPr lang="en-US" sz="1800"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188345323"/>
              </p:ext>
            </p:extLst>
          </p:nvPr>
        </p:nvGraphicFramePr>
        <p:xfrm>
          <a:off x="3073400" y="627063"/>
          <a:ext cx="2997200" cy="381000"/>
        </p:xfrm>
        <a:graphic>
          <a:graphicData uri="http://schemas.openxmlformats.org/presentationml/2006/ole">
            <mc:AlternateContent xmlns:mc="http://schemas.openxmlformats.org/markup-compatibility/2006">
              <mc:Choice xmlns:v="urn:schemas-microsoft-com:vml" Requires="v">
                <p:oleObj spid="_x0000_s288900" name="Equation" r:id="rId11" imgW="2997000" imgH="380880" progId="Equation.DSMT4">
                  <p:embed/>
                </p:oleObj>
              </mc:Choice>
              <mc:Fallback>
                <p:oleObj name="Equation" r:id="rId11" imgW="2997000" imgH="380880" progId="Equation.DSMT4">
                  <p:embed/>
                  <p:pic>
                    <p:nvPicPr>
                      <p:cNvPr id="0" name="Object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073400" y="627063"/>
                        <a:ext cx="2997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7FE936C-14DF-4CF8-9A35-65E874276554}"/>
</file>

<file path=customXml/itemProps2.xml><?xml version="1.0" encoding="utf-8"?>
<ds:datastoreItem xmlns:ds="http://schemas.openxmlformats.org/officeDocument/2006/customXml" ds:itemID="{04565A96-1586-4354-8375-DC3A2417D46D}"/>
</file>

<file path=customXml/itemProps3.xml><?xml version="1.0" encoding="utf-8"?>
<ds:datastoreItem xmlns:ds="http://schemas.openxmlformats.org/officeDocument/2006/customXml" ds:itemID="{237C0D11-E21D-4A8D-BBCD-35FB888BF38B}"/>
</file>

<file path=docProps/app.xml><?xml version="1.0" encoding="utf-8"?>
<Properties xmlns="http://schemas.openxmlformats.org/officeDocument/2006/extended-properties" xmlns:vt="http://schemas.openxmlformats.org/officeDocument/2006/docPropsVTypes">
  <TotalTime>3981</TotalTime>
  <Words>1153</Words>
  <Application>Microsoft Office PowerPoint</Application>
  <PresentationFormat>On-screen Show (4:3)</PresentationFormat>
  <Paragraphs>192</Paragraphs>
  <Slides>23</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23</vt:i4>
      </vt:variant>
    </vt:vector>
  </HeadingPairs>
  <TitlesOfParts>
    <vt:vector size="25"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106</cp:revision>
  <dcterms:created xsi:type="dcterms:W3CDTF">1998-05-09T13:24:56Z</dcterms:created>
  <dcterms:modified xsi:type="dcterms:W3CDTF">2016-06-01T09:54:13Z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