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58.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57.xml" ContentType="application/vnd.openxmlformats-officedocument.presentationml.slide+xml"/>
  <Override PartName="/ppt/slides/slide23.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5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29.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55.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30.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2.xml" ContentType="application/vnd.openxmlformats-officedocument.presentationml.slide+xml"/>
  <Override PartName="/ppt/slides/slide47.xml" ContentType="application/vnd.openxmlformats-officedocument.presentationml.slide+xml"/>
  <Override PartName="/ppt/slides/slide41.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7.xml" ContentType="application/vnd.openxmlformats-officedocument.presentationml.slide+xml"/>
  <Override PartName="/ppt/slides/slide32.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Slides/notesSlide22.xml" ContentType="application/vnd.openxmlformats-officedocument.presentationml.notesSlide+xml"/>
  <Override PartName="/ppt/notesSlides/notesSlide39.xml" ContentType="application/vnd.openxmlformats-officedocument.presentationml.notesSlide+xml"/>
  <Override PartName="/ppt/notesSlides/notesSlide23.xml" ContentType="application/vnd.openxmlformats-officedocument.presentationml.notesSlide+xml"/>
  <Override PartName="/ppt/notesSlides/notesSlide19.xml" ContentType="application/vnd.openxmlformats-officedocument.presentationml.notesSlide+xml"/>
  <Override PartName="/ppt/notesSlides/notesSlide40.xml" ContentType="application/vnd.openxmlformats-officedocument.presentationml.notesSlide+xml"/>
  <Override PartName="/ppt/notesSlides/notesSlide56.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41.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55.xml" ContentType="application/vnd.openxmlformats-officedocument.presentationml.notesSlide+xml"/>
  <Override PartName="/ppt/notesSlides/notesSlide50.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3.xml" ContentType="application/vnd.openxmlformats-officedocument.presentationml.notesSlide+xml"/>
  <Override PartName="/ppt/notesSlides/notesSlide49.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notesSlides/notesSlide48.xml" ContentType="application/vnd.openxmlformats-officedocument.presentationml.notesSlide+xml"/>
  <Override PartName="/ppt/notesSlides/notesSlide2.xml" ContentType="application/vnd.openxmlformats-officedocument.presentationml.notesSlide+xml"/>
  <Override PartName="/ppt/notesSlides/notesSlide47.xml" ContentType="application/vnd.openxmlformats-officedocument.presentationml.notesSlide+xml"/>
  <Override PartName="/ppt/notesSlides/notesSlide1.xml" ContentType="application/vnd.openxmlformats-officedocument.presentationml.notesSlide+xml"/>
  <Override PartName="/ppt/notesSlides/notesSlide44.xml" ContentType="application/vnd.openxmlformats-officedocument.presentationml.notesSlide+xml"/>
  <Override PartName="/ppt/notesSlides/notesSlide51.xml" ContentType="application/vnd.openxmlformats-officedocument.presentationml.notesSlide+xml"/>
  <Override PartName="/ppt/notesSlides/notesSlide16.xml" ContentType="application/vnd.openxmlformats-officedocument.presentationml.notesSlide+xml"/>
  <Override PartName="/ppt/notesSlides/notesSlide10.xml" ContentType="application/vnd.openxmlformats-officedocument.presentationml.notesSlide+xml"/>
  <Override PartName="/ppt/notesSlides/notesSlide53.xml" ContentType="application/vnd.openxmlformats-officedocument.presentationml.notesSlide+xml"/>
  <Override PartName="/ppt/notesSlides/notesSlide14.xml" ContentType="application/vnd.openxmlformats-officedocument.presentationml.notesSlide+xml"/>
  <Override PartName="/ppt/notesSlides/notesSlide42.xml" ContentType="application/vnd.openxmlformats-officedocument.presentationml.notesSlide+xml"/>
  <Override PartName="/ppt/notesSlides/notesSlide18.xml" ContentType="application/vnd.openxmlformats-officedocument.presentationml.notesSlide+xml"/>
  <Override PartName="/ppt/notesSlides/notesSlide54.xml" ContentType="application/vnd.openxmlformats-officedocument.presentationml.notesSlide+xml"/>
  <Override PartName="/ppt/notesSlides/notesSlide17.xml" ContentType="application/vnd.openxmlformats-officedocument.presentationml.notesSlide+xml"/>
  <Override PartName="/ppt/notesSlides/notesSlide15.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52.xml" ContentType="application/vnd.openxmlformats-officedocument.presentationml.notesSlide+xml"/>
  <Override PartName="/ppt/notesSlides/notesSlide43.xml" ContentType="application/vnd.openxmlformats-officedocument.presentationml.notesSlide+xml"/>
  <Override PartName="/ppt/slideMasters/slideMaster1.xml" ContentType="application/vnd.openxmlformats-officedocument.presentationml.slideMaster+xml"/>
  <Override PartName="/ppt/notesSlides/notesSlide13.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0"/>
  </p:notesMasterIdLst>
  <p:sldIdLst>
    <p:sldId id="506" r:id="rId2"/>
    <p:sldId id="397" r:id="rId3"/>
    <p:sldId id="502" r:id="rId4"/>
    <p:sldId id="443" r:id="rId5"/>
    <p:sldId id="503" r:id="rId6"/>
    <p:sldId id="444" r:id="rId7"/>
    <p:sldId id="445" r:id="rId8"/>
    <p:sldId id="446" r:id="rId9"/>
    <p:sldId id="447" r:id="rId10"/>
    <p:sldId id="449" r:id="rId11"/>
    <p:sldId id="448" r:id="rId12"/>
    <p:sldId id="450" r:id="rId13"/>
    <p:sldId id="451" r:id="rId14"/>
    <p:sldId id="452" r:id="rId15"/>
    <p:sldId id="453" r:id="rId16"/>
    <p:sldId id="454" r:id="rId17"/>
    <p:sldId id="504" r:id="rId18"/>
    <p:sldId id="455" r:id="rId19"/>
    <p:sldId id="456" r:id="rId20"/>
    <p:sldId id="457" r:id="rId21"/>
    <p:sldId id="460" r:id="rId22"/>
    <p:sldId id="461" r:id="rId23"/>
    <p:sldId id="462" r:id="rId24"/>
    <p:sldId id="463" r:id="rId25"/>
    <p:sldId id="459" r:id="rId26"/>
    <p:sldId id="465" r:id="rId27"/>
    <p:sldId id="466" r:id="rId28"/>
    <p:sldId id="469" r:id="rId29"/>
    <p:sldId id="470" r:id="rId30"/>
    <p:sldId id="471" r:id="rId31"/>
    <p:sldId id="472" r:id="rId32"/>
    <p:sldId id="473" r:id="rId33"/>
    <p:sldId id="487" r:id="rId34"/>
    <p:sldId id="486" r:id="rId35"/>
    <p:sldId id="475" r:id="rId36"/>
    <p:sldId id="476" r:id="rId37"/>
    <p:sldId id="477" r:id="rId38"/>
    <p:sldId id="478" r:id="rId39"/>
    <p:sldId id="480" r:id="rId40"/>
    <p:sldId id="481" r:id="rId41"/>
    <p:sldId id="482" r:id="rId42"/>
    <p:sldId id="483" r:id="rId43"/>
    <p:sldId id="484" r:id="rId44"/>
    <p:sldId id="485" r:id="rId45"/>
    <p:sldId id="488" r:id="rId46"/>
    <p:sldId id="489" r:id="rId47"/>
    <p:sldId id="490" r:id="rId48"/>
    <p:sldId id="491" r:id="rId49"/>
    <p:sldId id="492" r:id="rId50"/>
    <p:sldId id="493" r:id="rId51"/>
    <p:sldId id="494" r:id="rId52"/>
    <p:sldId id="496" r:id="rId53"/>
    <p:sldId id="498" r:id="rId54"/>
    <p:sldId id="499" r:id="rId55"/>
    <p:sldId id="501" r:id="rId56"/>
    <p:sldId id="500" r:id="rId57"/>
    <p:sldId id="505" r:id="rId58"/>
    <p:sldId id="284" r:id="rId59"/>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0000"/>
    <a:srgbClr val="F8F8FA"/>
    <a:srgbClr val="003366"/>
    <a:srgbClr val="3366FF"/>
    <a:srgbClr val="FFFF00"/>
    <a:srgbClr val="00FF00"/>
    <a:srgbClr val="FF0000"/>
    <a:srgbClr val="66FFFF"/>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576" autoAdjust="0"/>
    <p:restoredTop sz="97226" autoAdjust="0"/>
  </p:normalViewPr>
  <p:slideViewPr>
    <p:cSldViewPr snapToGrid="0" showGuides="1">
      <p:cViewPr>
        <p:scale>
          <a:sx n="100" d="100"/>
          <a:sy n="100" d="100"/>
        </p:scale>
        <p:origin x="-2262" y="-390"/>
      </p:cViewPr>
      <p:guideLst>
        <p:guide orient="horz" pos="3678"/>
        <p:guide pos="2112"/>
        <p:guide pos="2880"/>
      </p:guideLst>
    </p:cSldViewPr>
  </p:slideViewPr>
  <p:notesTextViewPr>
    <p:cViewPr>
      <p:scale>
        <a:sx n="100" d="100"/>
        <a:sy n="100" d="100"/>
      </p:scale>
      <p:origin x="0" y="0"/>
    </p:cViewPr>
  </p:notesTextViewPr>
  <p:sorterViewPr>
    <p:cViewPr>
      <p:scale>
        <a:sx n="66" d="100"/>
        <a:sy n="66" d="100"/>
      </p:scale>
      <p:origin x="0" y="4800"/>
    </p:cViewPr>
  </p:sorterViewPr>
  <p:notesViewPr>
    <p:cSldViewPr snapToGrid="0" showGuides="1">
      <p:cViewPr varScale="1">
        <p:scale>
          <a:sx n="29" d="100"/>
          <a:sy n="29" d="100"/>
        </p:scale>
        <p:origin x="-1181" y="-7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ustomXml" Target="../customXml/item2.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1.wmf"/><Relationship Id="rId1" Type="http://schemas.openxmlformats.org/officeDocument/2006/relationships/image" Target="../media/image8.wmf"/><Relationship Id="rId4"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8.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13.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8.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13.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8.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13.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2.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2.w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2.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2.wmf"/><Relationship Id="rId5" Type="http://schemas.openxmlformats.org/officeDocument/2006/relationships/image" Target="../media/image17.wmf"/><Relationship Id="rId4" Type="http://schemas.openxmlformats.org/officeDocument/2006/relationships/image" Target="../media/image16.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2.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8.wmf"/><Relationship Id="rId1" Type="http://schemas.openxmlformats.org/officeDocument/2006/relationships/image" Target="../media/image19.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21.wmf"/><Relationship Id="rId1" Type="http://schemas.openxmlformats.org/officeDocument/2006/relationships/image" Target="../media/image19.wmf"/><Relationship Id="rId4" Type="http://schemas.openxmlformats.org/officeDocument/2006/relationships/image" Target="../media/image20.w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33.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2.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35.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4.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3.wmf"/><Relationship Id="rId1" Type="http://schemas.openxmlformats.org/officeDocument/2006/relationships/image" Target="../media/image24.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3.wmf"/><Relationship Id="rId1" Type="http://schemas.openxmlformats.org/officeDocument/2006/relationships/image" Target="../media/image24.wmf"/><Relationship Id="rId4" Type="http://schemas.openxmlformats.org/officeDocument/2006/relationships/image" Target="../media/image26.wmf"/></Relationships>
</file>

<file path=ppt/drawings/_rels/vmlDrawing38.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39.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9.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9.wmf"/><Relationship Id="rId1" Type="http://schemas.openxmlformats.org/officeDocument/2006/relationships/image" Target="../media/image30.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30.wmf"/><Relationship Id="rId1" Type="http://schemas.openxmlformats.org/officeDocument/2006/relationships/image" Target="../media/image31.wmf"/><Relationship Id="rId4" Type="http://schemas.openxmlformats.org/officeDocument/2006/relationships/image" Target="../media/image23.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30.wmf"/><Relationship Id="rId1" Type="http://schemas.openxmlformats.org/officeDocument/2006/relationships/image" Target="../media/image31.wmf"/><Relationship Id="rId4" Type="http://schemas.openxmlformats.org/officeDocument/2006/relationships/image" Target="../media/image23.w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7.wmf"/><Relationship Id="rId1" Type="http://schemas.openxmlformats.org/officeDocument/2006/relationships/image" Target="../media/image23.wmf"/><Relationship Id="rId4" Type="http://schemas.openxmlformats.org/officeDocument/2006/relationships/image" Target="../media/image18.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27.wmf"/><Relationship Id="rId1" Type="http://schemas.openxmlformats.org/officeDocument/2006/relationships/image" Target="../media/image23.wmf"/></Relationships>
</file>

<file path=ppt/drawings/_rels/vmlDrawing45.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27.wmf"/><Relationship Id="rId1" Type="http://schemas.openxmlformats.org/officeDocument/2006/relationships/image" Target="../media/image23.wmf"/></Relationships>
</file>

<file path=ppt/drawings/_rels/vmlDrawing46.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27.wmf"/><Relationship Id="rId1" Type="http://schemas.openxmlformats.org/officeDocument/2006/relationships/image" Target="../media/image23.wmf"/><Relationship Id="rId4" Type="http://schemas.openxmlformats.org/officeDocument/2006/relationships/image" Target="../media/image32.wmf"/></Relationships>
</file>

<file path=ppt/drawings/_rels/vmlDrawing47.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48.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drawings/_rels/vmlDrawing49.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50.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8.wmf"/></Relationships>
</file>

<file path=ppt/drawings/_rels/vmlDrawing5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8.wmf"/></Relationships>
</file>

<file path=ppt/drawings/_rels/vmlDrawing52.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8.wmf"/></Relationships>
</file>

<file path=ppt/drawings/_rels/vmlDrawing53.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8.wmf"/></Relationships>
</file>

<file path=ppt/drawings/_rels/vmlDrawing54.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8.wmf"/></Relationships>
</file>

<file path=ppt/drawings/_rels/vmlDrawing55.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9523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952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523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9523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9523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E438FBB3-1426-4BCD-9590-E92F4F570A83}" type="slidenum">
              <a:rPr lang="en-GB"/>
              <a:pPr/>
              <a:t>‹#›</a:t>
            </a:fld>
            <a:endParaRPr lang="en-GB"/>
          </a:p>
        </p:txBody>
      </p:sp>
    </p:spTree>
    <p:extLst>
      <p:ext uri="{BB962C8B-B14F-4D97-AF65-F5344CB8AC3E}">
        <p14:creationId xmlns:p14="http://schemas.microsoft.com/office/powerpoint/2010/main" val="36390857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F509C2-7C5C-4DA1-B35E-AE7747980767}" type="slidenum">
              <a:rPr lang="en-GB"/>
              <a:pPr/>
              <a:t>2</a:t>
            </a:fld>
            <a:endParaRPr lang="en-GB"/>
          </a:p>
        </p:txBody>
      </p:sp>
      <p:sp>
        <p:nvSpPr>
          <p:cNvPr id="238594" name="Rectangle 2"/>
          <p:cNvSpPr>
            <a:spLocks noGrp="1" noRot="1" noChangeAspect="1" noChangeArrowheads="1" noTextEdit="1"/>
          </p:cNvSpPr>
          <p:nvPr>
            <p:ph type="sldImg"/>
          </p:nvPr>
        </p:nvSpPr>
        <p:spPr>
          <a:ln/>
        </p:spPr>
      </p:sp>
      <p:sp>
        <p:nvSpPr>
          <p:cNvPr id="23859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9F01DB-78E7-49DC-A60F-18E194BDD340}" type="slidenum">
              <a:rPr lang="en-GB"/>
              <a:pPr/>
              <a:t>11</a:t>
            </a:fld>
            <a:endParaRPr lang="en-GB"/>
          </a:p>
        </p:txBody>
      </p:sp>
      <p:sp>
        <p:nvSpPr>
          <p:cNvPr id="308226" name="Rectangle 2"/>
          <p:cNvSpPr>
            <a:spLocks noGrp="1" noRot="1" noChangeAspect="1" noChangeArrowheads="1" noTextEdit="1"/>
          </p:cNvSpPr>
          <p:nvPr>
            <p:ph type="sldImg"/>
          </p:nvPr>
        </p:nvSpPr>
        <p:spPr>
          <a:ln/>
        </p:spPr>
      </p:sp>
      <p:sp>
        <p:nvSpPr>
          <p:cNvPr id="30822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08CFAE-17A4-42FF-AB49-9822254EFA7C}" type="slidenum">
              <a:rPr lang="en-GB"/>
              <a:pPr/>
              <a:t>12</a:t>
            </a:fld>
            <a:endParaRPr lang="en-GB"/>
          </a:p>
        </p:txBody>
      </p:sp>
      <p:sp>
        <p:nvSpPr>
          <p:cNvPr id="312322" name="Rectangle 2"/>
          <p:cNvSpPr>
            <a:spLocks noGrp="1" noRot="1" noChangeAspect="1" noChangeArrowheads="1" noTextEdit="1"/>
          </p:cNvSpPr>
          <p:nvPr>
            <p:ph type="sldImg"/>
          </p:nvPr>
        </p:nvSpPr>
        <p:spPr>
          <a:ln/>
        </p:spPr>
      </p:sp>
      <p:sp>
        <p:nvSpPr>
          <p:cNvPr id="31232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1CEF2B-502F-422A-BD72-8730DF67B985}" type="slidenum">
              <a:rPr lang="en-GB"/>
              <a:pPr/>
              <a:t>13</a:t>
            </a:fld>
            <a:endParaRPr lang="en-GB"/>
          </a:p>
        </p:txBody>
      </p:sp>
      <p:sp>
        <p:nvSpPr>
          <p:cNvPr id="314370" name="Rectangle 2"/>
          <p:cNvSpPr>
            <a:spLocks noGrp="1" noRot="1" noChangeAspect="1" noChangeArrowheads="1" noTextEdit="1"/>
          </p:cNvSpPr>
          <p:nvPr>
            <p:ph type="sldImg"/>
          </p:nvPr>
        </p:nvSpPr>
        <p:spPr>
          <a:ln/>
        </p:spPr>
      </p:sp>
      <p:sp>
        <p:nvSpPr>
          <p:cNvPr id="31437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71F012-DE4D-4539-8654-EAD63A7B9D1A}" type="slidenum">
              <a:rPr lang="en-GB"/>
              <a:pPr/>
              <a:t>14</a:t>
            </a:fld>
            <a:endParaRPr lang="en-GB"/>
          </a:p>
        </p:txBody>
      </p:sp>
      <p:sp>
        <p:nvSpPr>
          <p:cNvPr id="316418" name="Rectangle 2"/>
          <p:cNvSpPr>
            <a:spLocks noGrp="1" noRot="1" noChangeAspect="1" noChangeArrowheads="1" noTextEdit="1"/>
          </p:cNvSpPr>
          <p:nvPr>
            <p:ph type="sldImg"/>
          </p:nvPr>
        </p:nvSpPr>
        <p:spPr>
          <a:ln/>
        </p:spPr>
      </p:sp>
      <p:sp>
        <p:nvSpPr>
          <p:cNvPr id="31641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2B08AC-B1D1-487E-AE7B-2741AA5661D5}" type="slidenum">
              <a:rPr lang="en-GB"/>
              <a:pPr/>
              <a:t>15</a:t>
            </a:fld>
            <a:endParaRPr lang="en-GB"/>
          </a:p>
        </p:txBody>
      </p:sp>
      <p:sp>
        <p:nvSpPr>
          <p:cNvPr id="318466" name="Rectangle 2"/>
          <p:cNvSpPr>
            <a:spLocks noGrp="1" noRot="1" noChangeAspect="1" noChangeArrowheads="1" noTextEdit="1"/>
          </p:cNvSpPr>
          <p:nvPr>
            <p:ph type="sldImg"/>
          </p:nvPr>
        </p:nvSpPr>
        <p:spPr>
          <a:ln/>
        </p:spPr>
      </p:sp>
      <p:sp>
        <p:nvSpPr>
          <p:cNvPr id="31846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606D8F-29E4-4CF9-AA5B-A9C1C0CF0FB7}" type="slidenum">
              <a:rPr lang="en-GB"/>
              <a:pPr/>
              <a:t>16</a:t>
            </a:fld>
            <a:endParaRPr lang="en-GB"/>
          </a:p>
        </p:txBody>
      </p:sp>
      <p:sp>
        <p:nvSpPr>
          <p:cNvPr id="320514" name="Rectangle 2"/>
          <p:cNvSpPr>
            <a:spLocks noGrp="1" noRot="1" noChangeAspect="1" noChangeArrowheads="1" noTextEdit="1"/>
          </p:cNvSpPr>
          <p:nvPr>
            <p:ph type="sldImg"/>
          </p:nvPr>
        </p:nvSpPr>
        <p:spPr>
          <a:ln/>
        </p:spPr>
      </p:sp>
      <p:sp>
        <p:nvSpPr>
          <p:cNvPr id="32051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606D8F-29E4-4CF9-AA5B-A9C1C0CF0FB7}" type="slidenum">
              <a:rPr lang="en-GB"/>
              <a:pPr/>
              <a:t>17</a:t>
            </a:fld>
            <a:endParaRPr lang="en-GB"/>
          </a:p>
        </p:txBody>
      </p:sp>
      <p:sp>
        <p:nvSpPr>
          <p:cNvPr id="320514" name="Rectangle 2"/>
          <p:cNvSpPr>
            <a:spLocks noGrp="1" noRot="1" noChangeAspect="1" noChangeArrowheads="1" noTextEdit="1"/>
          </p:cNvSpPr>
          <p:nvPr>
            <p:ph type="sldImg"/>
          </p:nvPr>
        </p:nvSpPr>
        <p:spPr>
          <a:ln/>
        </p:spPr>
      </p:sp>
      <p:sp>
        <p:nvSpPr>
          <p:cNvPr id="32051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64455F-A025-4696-92B1-394E9ECB2D97}" type="slidenum">
              <a:rPr lang="en-GB"/>
              <a:pPr/>
              <a:t>18</a:t>
            </a:fld>
            <a:endParaRPr lang="en-GB"/>
          </a:p>
        </p:txBody>
      </p:sp>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77307A-534D-4C2B-B981-92BD18E67E9C}" type="slidenum">
              <a:rPr lang="en-GB"/>
              <a:pPr/>
              <a:t>19</a:t>
            </a:fld>
            <a:endParaRPr lang="en-GB"/>
          </a:p>
        </p:txBody>
      </p:sp>
      <p:sp>
        <p:nvSpPr>
          <p:cNvPr id="324610" name="Rectangle 2"/>
          <p:cNvSpPr>
            <a:spLocks noGrp="1" noRot="1" noChangeAspect="1" noChangeArrowheads="1" noTextEdit="1"/>
          </p:cNvSpPr>
          <p:nvPr>
            <p:ph type="sldImg"/>
          </p:nvPr>
        </p:nvSpPr>
        <p:spPr>
          <a:ln/>
        </p:spPr>
      </p:sp>
      <p:sp>
        <p:nvSpPr>
          <p:cNvPr id="32461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5C5240-0B25-4E5E-B363-C9E168CD765F}" type="slidenum">
              <a:rPr lang="en-GB"/>
              <a:pPr/>
              <a:t>20</a:t>
            </a:fld>
            <a:endParaRPr lang="en-GB"/>
          </a:p>
        </p:txBody>
      </p:sp>
      <p:sp>
        <p:nvSpPr>
          <p:cNvPr id="326658" name="Rectangle 2"/>
          <p:cNvSpPr>
            <a:spLocks noGrp="1" noRot="1" noChangeAspect="1" noChangeArrowheads="1" noTextEdit="1"/>
          </p:cNvSpPr>
          <p:nvPr>
            <p:ph type="sldImg"/>
          </p:nvPr>
        </p:nvSpPr>
        <p:spPr>
          <a:ln/>
        </p:spPr>
      </p:sp>
      <p:sp>
        <p:nvSpPr>
          <p:cNvPr id="32665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F509C2-7C5C-4DA1-B35E-AE7747980767}" type="slidenum">
              <a:rPr lang="en-GB"/>
              <a:pPr/>
              <a:t>3</a:t>
            </a:fld>
            <a:endParaRPr lang="en-GB"/>
          </a:p>
        </p:txBody>
      </p:sp>
      <p:sp>
        <p:nvSpPr>
          <p:cNvPr id="238594" name="Rectangle 2"/>
          <p:cNvSpPr>
            <a:spLocks noGrp="1" noRot="1" noChangeAspect="1" noChangeArrowheads="1" noTextEdit="1"/>
          </p:cNvSpPr>
          <p:nvPr>
            <p:ph type="sldImg"/>
          </p:nvPr>
        </p:nvSpPr>
        <p:spPr>
          <a:ln/>
        </p:spPr>
      </p:sp>
      <p:sp>
        <p:nvSpPr>
          <p:cNvPr id="23859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846DBF-E8F3-4A5C-9179-57338A5BD7DE}" type="slidenum">
              <a:rPr lang="en-GB"/>
              <a:pPr/>
              <a:t>21</a:t>
            </a:fld>
            <a:endParaRPr lang="en-GB"/>
          </a:p>
        </p:txBody>
      </p:sp>
      <p:sp>
        <p:nvSpPr>
          <p:cNvPr id="332802" name="Rectangle 2"/>
          <p:cNvSpPr>
            <a:spLocks noGrp="1" noRot="1" noChangeAspect="1" noChangeArrowheads="1" noTextEdit="1"/>
          </p:cNvSpPr>
          <p:nvPr>
            <p:ph type="sldImg"/>
          </p:nvPr>
        </p:nvSpPr>
        <p:spPr>
          <a:ln/>
        </p:spPr>
      </p:sp>
      <p:sp>
        <p:nvSpPr>
          <p:cNvPr id="33280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2E72CB-441D-43E6-88D5-9A0271B4FFB0}" type="slidenum">
              <a:rPr lang="en-GB"/>
              <a:pPr/>
              <a:t>22</a:t>
            </a:fld>
            <a:endParaRPr lang="en-GB"/>
          </a:p>
        </p:txBody>
      </p:sp>
      <p:sp>
        <p:nvSpPr>
          <p:cNvPr id="334850" name="Rectangle 2"/>
          <p:cNvSpPr>
            <a:spLocks noGrp="1" noRot="1" noChangeAspect="1" noChangeArrowheads="1" noTextEdit="1"/>
          </p:cNvSpPr>
          <p:nvPr>
            <p:ph type="sldImg"/>
          </p:nvPr>
        </p:nvSpPr>
        <p:spPr>
          <a:ln/>
        </p:spPr>
      </p:sp>
      <p:sp>
        <p:nvSpPr>
          <p:cNvPr id="33485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C517A1-8431-4D8A-A409-38CC7201255F}" type="slidenum">
              <a:rPr lang="en-GB"/>
              <a:pPr/>
              <a:t>23</a:t>
            </a:fld>
            <a:endParaRPr lang="en-GB"/>
          </a:p>
        </p:txBody>
      </p:sp>
      <p:sp>
        <p:nvSpPr>
          <p:cNvPr id="336898" name="Rectangle 2"/>
          <p:cNvSpPr>
            <a:spLocks noGrp="1" noRot="1" noChangeAspect="1" noChangeArrowheads="1" noTextEdit="1"/>
          </p:cNvSpPr>
          <p:nvPr>
            <p:ph type="sldImg"/>
          </p:nvPr>
        </p:nvSpPr>
        <p:spPr>
          <a:ln/>
        </p:spPr>
      </p:sp>
      <p:sp>
        <p:nvSpPr>
          <p:cNvPr id="33689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93537D-1A92-4061-A067-3E4AA09BD7D1}" type="slidenum">
              <a:rPr lang="en-GB"/>
              <a:pPr/>
              <a:t>24</a:t>
            </a:fld>
            <a:endParaRPr lang="en-GB"/>
          </a:p>
        </p:txBody>
      </p:sp>
      <p:sp>
        <p:nvSpPr>
          <p:cNvPr id="338946" name="Rectangle 2"/>
          <p:cNvSpPr>
            <a:spLocks noGrp="1" noRot="1" noChangeAspect="1" noChangeArrowheads="1" noTextEdit="1"/>
          </p:cNvSpPr>
          <p:nvPr>
            <p:ph type="sldImg"/>
          </p:nvPr>
        </p:nvSpPr>
        <p:spPr>
          <a:ln/>
        </p:spPr>
      </p:sp>
      <p:sp>
        <p:nvSpPr>
          <p:cNvPr id="33894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B1F031-A04C-4B31-B548-3FF559DEFA95}" type="slidenum">
              <a:rPr lang="en-GB"/>
              <a:pPr/>
              <a:t>25</a:t>
            </a:fld>
            <a:endParaRPr lang="en-GB"/>
          </a:p>
        </p:txBody>
      </p:sp>
      <p:sp>
        <p:nvSpPr>
          <p:cNvPr id="330754" name="Rectangle 2"/>
          <p:cNvSpPr>
            <a:spLocks noGrp="1" noRot="1" noChangeAspect="1" noChangeArrowheads="1" noTextEdit="1"/>
          </p:cNvSpPr>
          <p:nvPr>
            <p:ph type="sldImg"/>
          </p:nvPr>
        </p:nvSpPr>
        <p:spPr>
          <a:ln/>
        </p:spPr>
      </p:sp>
      <p:sp>
        <p:nvSpPr>
          <p:cNvPr id="33075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79940B-9831-449A-83BA-0CD306E4C6F4}" type="slidenum">
              <a:rPr lang="en-GB"/>
              <a:pPr/>
              <a:t>26</a:t>
            </a:fld>
            <a:endParaRPr lang="en-GB"/>
          </a:p>
        </p:txBody>
      </p:sp>
      <p:sp>
        <p:nvSpPr>
          <p:cNvPr id="343042" name="Rectangle 2"/>
          <p:cNvSpPr>
            <a:spLocks noGrp="1" noRot="1" noChangeAspect="1" noChangeArrowheads="1" noTextEdit="1"/>
          </p:cNvSpPr>
          <p:nvPr>
            <p:ph type="sldImg"/>
          </p:nvPr>
        </p:nvSpPr>
        <p:spPr>
          <a:ln/>
        </p:spPr>
      </p:sp>
      <p:sp>
        <p:nvSpPr>
          <p:cNvPr id="34304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05659C-0240-4617-B6AB-8131C90836F0}" type="slidenum">
              <a:rPr lang="en-GB"/>
              <a:pPr/>
              <a:t>27</a:t>
            </a:fld>
            <a:endParaRPr lang="en-GB"/>
          </a:p>
        </p:txBody>
      </p:sp>
      <p:sp>
        <p:nvSpPr>
          <p:cNvPr id="345090" name="Rectangle 2"/>
          <p:cNvSpPr>
            <a:spLocks noGrp="1" noRot="1" noChangeAspect="1" noChangeArrowheads="1" noTextEdit="1"/>
          </p:cNvSpPr>
          <p:nvPr>
            <p:ph type="sldImg"/>
          </p:nvPr>
        </p:nvSpPr>
        <p:spPr>
          <a:ln/>
        </p:spPr>
      </p:sp>
      <p:sp>
        <p:nvSpPr>
          <p:cNvPr id="34509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6CA97C-FE21-497E-AF07-9E6CA269E86C}" type="slidenum">
              <a:rPr lang="en-GB"/>
              <a:pPr/>
              <a:t>28</a:t>
            </a:fld>
            <a:endParaRPr lang="en-GB"/>
          </a:p>
        </p:txBody>
      </p:sp>
      <p:sp>
        <p:nvSpPr>
          <p:cNvPr id="353282" name="Rectangle 2"/>
          <p:cNvSpPr>
            <a:spLocks noGrp="1" noRot="1" noChangeAspect="1" noChangeArrowheads="1" noTextEdit="1"/>
          </p:cNvSpPr>
          <p:nvPr>
            <p:ph type="sldImg"/>
          </p:nvPr>
        </p:nvSpPr>
        <p:spPr>
          <a:ln/>
        </p:spPr>
      </p:sp>
      <p:sp>
        <p:nvSpPr>
          <p:cNvPr id="35328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3DEA99-4C03-4776-906D-E6C57BD11A6A}" type="slidenum">
              <a:rPr lang="en-GB"/>
              <a:pPr/>
              <a:t>29</a:t>
            </a:fld>
            <a:endParaRPr lang="en-GB"/>
          </a:p>
        </p:txBody>
      </p:sp>
      <p:sp>
        <p:nvSpPr>
          <p:cNvPr id="355330" name="Rectangle 2"/>
          <p:cNvSpPr>
            <a:spLocks noGrp="1" noRot="1" noChangeAspect="1" noChangeArrowheads="1" noTextEdit="1"/>
          </p:cNvSpPr>
          <p:nvPr>
            <p:ph type="sldImg"/>
          </p:nvPr>
        </p:nvSpPr>
        <p:spPr>
          <a:ln/>
        </p:spPr>
      </p:sp>
      <p:sp>
        <p:nvSpPr>
          <p:cNvPr id="35533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8B915B-57D1-418A-AAD8-FEBFB6968244}" type="slidenum">
              <a:rPr lang="en-GB"/>
              <a:pPr/>
              <a:t>30</a:t>
            </a:fld>
            <a:endParaRPr lang="en-GB"/>
          </a:p>
        </p:txBody>
      </p:sp>
      <p:sp>
        <p:nvSpPr>
          <p:cNvPr id="357378" name="Rectangle 2"/>
          <p:cNvSpPr>
            <a:spLocks noGrp="1" noRot="1" noChangeAspect="1" noChangeArrowheads="1" noTextEdit="1"/>
          </p:cNvSpPr>
          <p:nvPr>
            <p:ph type="sldImg"/>
          </p:nvPr>
        </p:nvSpPr>
        <p:spPr>
          <a:ln/>
        </p:spPr>
      </p:sp>
      <p:sp>
        <p:nvSpPr>
          <p:cNvPr id="35737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0B64AF-B54B-4FA8-A7EB-0ADF6EF14BD2}" type="slidenum">
              <a:rPr lang="en-GB"/>
              <a:pPr/>
              <a:t>4</a:t>
            </a:fld>
            <a:endParaRPr lang="en-GB"/>
          </a:p>
        </p:txBody>
      </p:sp>
      <p:sp>
        <p:nvSpPr>
          <p:cNvPr id="296962" name="Rectangle 2"/>
          <p:cNvSpPr>
            <a:spLocks noGrp="1" noRot="1" noChangeAspect="1" noChangeArrowheads="1" noTextEdit="1"/>
          </p:cNvSpPr>
          <p:nvPr>
            <p:ph type="sldImg"/>
          </p:nvPr>
        </p:nvSpPr>
        <p:spPr>
          <a:ln/>
        </p:spPr>
      </p:sp>
      <p:sp>
        <p:nvSpPr>
          <p:cNvPr id="29696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506F9F-47A2-4FD0-93EA-1BD7D8DA91F8}" type="slidenum">
              <a:rPr lang="en-GB"/>
              <a:pPr/>
              <a:t>31</a:t>
            </a:fld>
            <a:endParaRPr lang="en-GB"/>
          </a:p>
        </p:txBody>
      </p:sp>
      <p:sp>
        <p:nvSpPr>
          <p:cNvPr id="359426" name="Rectangle 2"/>
          <p:cNvSpPr>
            <a:spLocks noGrp="1" noRot="1" noChangeAspect="1" noChangeArrowheads="1" noTextEdit="1"/>
          </p:cNvSpPr>
          <p:nvPr>
            <p:ph type="sldImg"/>
          </p:nvPr>
        </p:nvSpPr>
        <p:spPr>
          <a:ln/>
        </p:spPr>
      </p:sp>
      <p:sp>
        <p:nvSpPr>
          <p:cNvPr id="35942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BF8EDD-7378-41DE-8CA7-98B92937EC45}" type="slidenum">
              <a:rPr lang="en-GB"/>
              <a:pPr/>
              <a:t>32</a:t>
            </a:fld>
            <a:endParaRPr lang="en-GB"/>
          </a:p>
        </p:txBody>
      </p:sp>
      <p:sp>
        <p:nvSpPr>
          <p:cNvPr id="361474" name="Rectangle 2"/>
          <p:cNvSpPr>
            <a:spLocks noGrp="1" noRot="1" noChangeAspect="1" noChangeArrowheads="1" noTextEdit="1"/>
          </p:cNvSpPr>
          <p:nvPr>
            <p:ph type="sldImg"/>
          </p:nvPr>
        </p:nvSpPr>
        <p:spPr>
          <a:ln/>
        </p:spPr>
      </p:sp>
      <p:sp>
        <p:nvSpPr>
          <p:cNvPr id="36147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EA211F-9D82-42FA-A872-BCA0F56A9263}" type="slidenum">
              <a:rPr lang="en-GB"/>
              <a:pPr/>
              <a:t>33</a:t>
            </a:fld>
            <a:endParaRPr lang="en-GB"/>
          </a:p>
        </p:txBody>
      </p:sp>
      <p:sp>
        <p:nvSpPr>
          <p:cNvPr id="390146" name="Rectangle 2"/>
          <p:cNvSpPr>
            <a:spLocks noGrp="1" noRot="1" noChangeAspect="1" noChangeArrowheads="1" noTextEdit="1"/>
          </p:cNvSpPr>
          <p:nvPr>
            <p:ph type="sldImg"/>
          </p:nvPr>
        </p:nvSpPr>
        <p:spPr>
          <a:ln/>
        </p:spPr>
      </p:sp>
      <p:sp>
        <p:nvSpPr>
          <p:cNvPr id="39014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A129D3-45CC-45D7-8361-6E7C2EC2F081}" type="slidenum">
              <a:rPr lang="en-GB"/>
              <a:pPr/>
              <a:t>34</a:t>
            </a:fld>
            <a:endParaRPr lang="en-GB"/>
          </a:p>
        </p:txBody>
      </p:sp>
      <p:sp>
        <p:nvSpPr>
          <p:cNvPr id="388098" name="Rectangle 2"/>
          <p:cNvSpPr>
            <a:spLocks noGrp="1" noRot="1" noChangeAspect="1" noChangeArrowheads="1" noTextEdit="1"/>
          </p:cNvSpPr>
          <p:nvPr>
            <p:ph type="sldImg"/>
          </p:nvPr>
        </p:nvSpPr>
        <p:spPr>
          <a:ln/>
        </p:spPr>
      </p:sp>
      <p:sp>
        <p:nvSpPr>
          <p:cNvPr id="38809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45C448-5F20-4A84-B0F1-9F43F3721F5B}" type="slidenum">
              <a:rPr lang="en-GB"/>
              <a:pPr/>
              <a:t>35</a:t>
            </a:fld>
            <a:endParaRPr lang="en-GB"/>
          </a:p>
        </p:txBody>
      </p:sp>
      <p:sp>
        <p:nvSpPr>
          <p:cNvPr id="365570" name="Rectangle 2"/>
          <p:cNvSpPr>
            <a:spLocks noGrp="1" noRot="1" noChangeAspect="1" noChangeArrowheads="1" noTextEdit="1"/>
          </p:cNvSpPr>
          <p:nvPr>
            <p:ph type="sldImg"/>
          </p:nvPr>
        </p:nvSpPr>
        <p:spPr>
          <a:ln/>
        </p:spPr>
      </p:sp>
      <p:sp>
        <p:nvSpPr>
          <p:cNvPr id="36557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20A3B9-7883-4908-BC98-AD522448D36B}" type="slidenum">
              <a:rPr lang="en-GB"/>
              <a:pPr/>
              <a:t>36</a:t>
            </a:fld>
            <a:endParaRPr lang="en-GB"/>
          </a:p>
        </p:txBody>
      </p:sp>
      <p:sp>
        <p:nvSpPr>
          <p:cNvPr id="367618" name="Rectangle 2"/>
          <p:cNvSpPr>
            <a:spLocks noGrp="1" noRot="1" noChangeAspect="1" noChangeArrowheads="1" noTextEdit="1"/>
          </p:cNvSpPr>
          <p:nvPr>
            <p:ph type="sldImg"/>
          </p:nvPr>
        </p:nvSpPr>
        <p:spPr>
          <a:ln/>
        </p:spPr>
      </p:sp>
      <p:sp>
        <p:nvSpPr>
          <p:cNvPr id="36761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680775-8A28-4B0B-A4F9-EB6CB2D57507}" type="slidenum">
              <a:rPr lang="en-GB"/>
              <a:pPr/>
              <a:t>37</a:t>
            </a:fld>
            <a:endParaRPr lang="en-GB"/>
          </a:p>
        </p:txBody>
      </p:sp>
      <p:sp>
        <p:nvSpPr>
          <p:cNvPr id="369666" name="Rectangle 2"/>
          <p:cNvSpPr>
            <a:spLocks noGrp="1" noRot="1" noChangeAspect="1" noChangeArrowheads="1" noTextEdit="1"/>
          </p:cNvSpPr>
          <p:nvPr>
            <p:ph type="sldImg"/>
          </p:nvPr>
        </p:nvSpPr>
        <p:spPr>
          <a:ln/>
        </p:spPr>
      </p:sp>
      <p:sp>
        <p:nvSpPr>
          <p:cNvPr id="36966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00DB3D-4829-4B20-BDD3-4873E64C0DB6}" type="slidenum">
              <a:rPr lang="en-GB"/>
              <a:pPr/>
              <a:t>38</a:t>
            </a:fld>
            <a:endParaRPr lang="en-GB"/>
          </a:p>
        </p:txBody>
      </p:sp>
      <p:sp>
        <p:nvSpPr>
          <p:cNvPr id="371714" name="Rectangle 2"/>
          <p:cNvSpPr>
            <a:spLocks noGrp="1" noRot="1" noChangeAspect="1" noChangeArrowheads="1" noTextEdit="1"/>
          </p:cNvSpPr>
          <p:nvPr>
            <p:ph type="sldImg"/>
          </p:nvPr>
        </p:nvSpPr>
        <p:spPr>
          <a:ln/>
        </p:spPr>
      </p:sp>
      <p:sp>
        <p:nvSpPr>
          <p:cNvPr id="37171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2EE9A8-3DFC-4663-A80A-04C2B75847D5}" type="slidenum">
              <a:rPr lang="en-GB"/>
              <a:pPr/>
              <a:t>39</a:t>
            </a:fld>
            <a:endParaRPr lang="en-GB"/>
          </a:p>
        </p:txBody>
      </p:sp>
      <p:sp>
        <p:nvSpPr>
          <p:cNvPr id="375810" name="Rectangle 2"/>
          <p:cNvSpPr>
            <a:spLocks noGrp="1" noRot="1" noChangeAspect="1" noChangeArrowheads="1" noTextEdit="1"/>
          </p:cNvSpPr>
          <p:nvPr>
            <p:ph type="sldImg"/>
          </p:nvPr>
        </p:nvSpPr>
        <p:spPr>
          <a:ln/>
        </p:spPr>
      </p:sp>
      <p:sp>
        <p:nvSpPr>
          <p:cNvPr id="37581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ADE636-93C9-4A7C-B425-259C67A18DAE}" type="slidenum">
              <a:rPr lang="en-GB"/>
              <a:pPr/>
              <a:t>40</a:t>
            </a:fld>
            <a:endParaRPr lang="en-GB"/>
          </a:p>
        </p:txBody>
      </p:sp>
      <p:sp>
        <p:nvSpPr>
          <p:cNvPr id="377858" name="Rectangle 2"/>
          <p:cNvSpPr>
            <a:spLocks noGrp="1" noRot="1" noChangeAspect="1" noChangeArrowheads="1" noTextEdit="1"/>
          </p:cNvSpPr>
          <p:nvPr>
            <p:ph type="sldImg"/>
          </p:nvPr>
        </p:nvSpPr>
        <p:spPr>
          <a:ln/>
        </p:spPr>
      </p:sp>
      <p:sp>
        <p:nvSpPr>
          <p:cNvPr id="37785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0B64AF-B54B-4FA8-A7EB-0ADF6EF14BD2}" type="slidenum">
              <a:rPr lang="en-GB"/>
              <a:pPr/>
              <a:t>5</a:t>
            </a:fld>
            <a:endParaRPr lang="en-GB"/>
          </a:p>
        </p:txBody>
      </p:sp>
      <p:sp>
        <p:nvSpPr>
          <p:cNvPr id="296962" name="Rectangle 2"/>
          <p:cNvSpPr>
            <a:spLocks noGrp="1" noRot="1" noChangeAspect="1" noChangeArrowheads="1" noTextEdit="1"/>
          </p:cNvSpPr>
          <p:nvPr>
            <p:ph type="sldImg"/>
          </p:nvPr>
        </p:nvSpPr>
        <p:spPr>
          <a:ln/>
        </p:spPr>
      </p:sp>
      <p:sp>
        <p:nvSpPr>
          <p:cNvPr id="29696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BF7D01-8530-4AA5-A9ED-A04D7A1E5270}" type="slidenum">
              <a:rPr lang="en-GB"/>
              <a:pPr/>
              <a:t>41</a:t>
            </a:fld>
            <a:endParaRPr lang="en-GB"/>
          </a:p>
        </p:txBody>
      </p:sp>
      <p:sp>
        <p:nvSpPr>
          <p:cNvPr id="379906" name="Rectangle 2"/>
          <p:cNvSpPr>
            <a:spLocks noGrp="1" noRot="1" noChangeAspect="1" noChangeArrowheads="1" noTextEdit="1"/>
          </p:cNvSpPr>
          <p:nvPr>
            <p:ph type="sldImg"/>
          </p:nvPr>
        </p:nvSpPr>
        <p:spPr>
          <a:ln/>
        </p:spPr>
      </p:sp>
      <p:sp>
        <p:nvSpPr>
          <p:cNvPr id="37990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EE8022-C999-4C0B-996C-820DFD41B0D1}" type="slidenum">
              <a:rPr lang="en-GB"/>
              <a:pPr/>
              <a:t>42</a:t>
            </a:fld>
            <a:endParaRPr lang="en-GB"/>
          </a:p>
        </p:txBody>
      </p:sp>
      <p:sp>
        <p:nvSpPr>
          <p:cNvPr id="381954" name="Rectangle 2"/>
          <p:cNvSpPr>
            <a:spLocks noGrp="1" noRot="1" noChangeAspect="1" noChangeArrowheads="1" noTextEdit="1"/>
          </p:cNvSpPr>
          <p:nvPr>
            <p:ph type="sldImg"/>
          </p:nvPr>
        </p:nvSpPr>
        <p:spPr>
          <a:ln/>
        </p:spPr>
      </p:sp>
      <p:sp>
        <p:nvSpPr>
          <p:cNvPr id="38195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96719C-8FA6-43B9-9141-3AA0ECA4D0E6}" type="slidenum">
              <a:rPr lang="en-GB"/>
              <a:pPr/>
              <a:t>43</a:t>
            </a:fld>
            <a:endParaRPr lang="en-GB"/>
          </a:p>
        </p:txBody>
      </p:sp>
      <p:sp>
        <p:nvSpPr>
          <p:cNvPr id="384002" name="Rectangle 2"/>
          <p:cNvSpPr>
            <a:spLocks noGrp="1" noRot="1" noChangeAspect="1" noChangeArrowheads="1" noTextEdit="1"/>
          </p:cNvSpPr>
          <p:nvPr>
            <p:ph type="sldImg"/>
          </p:nvPr>
        </p:nvSpPr>
        <p:spPr>
          <a:ln/>
        </p:spPr>
      </p:sp>
      <p:sp>
        <p:nvSpPr>
          <p:cNvPr id="38400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0EC742-1306-4C98-9814-F441DB3EFE74}" type="slidenum">
              <a:rPr lang="en-GB"/>
              <a:pPr/>
              <a:t>44</a:t>
            </a:fld>
            <a:endParaRPr lang="en-GB"/>
          </a:p>
        </p:txBody>
      </p:sp>
      <p:sp>
        <p:nvSpPr>
          <p:cNvPr id="386050" name="Rectangle 2"/>
          <p:cNvSpPr>
            <a:spLocks noGrp="1" noRot="1" noChangeAspect="1" noChangeArrowheads="1" noTextEdit="1"/>
          </p:cNvSpPr>
          <p:nvPr>
            <p:ph type="sldImg"/>
          </p:nvPr>
        </p:nvSpPr>
        <p:spPr>
          <a:ln/>
        </p:spPr>
      </p:sp>
      <p:sp>
        <p:nvSpPr>
          <p:cNvPr id="38605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DA59BC-5765-44E3-A7C5-840240FDF58A}" type="slidenum">
              <a:rPr lang="en-GB"/>
              <a:pPr/>
              <a:t>45</a:t>
            </a:fld>
            <a:endParaRPr lang="en-GB"/>
          </a:p>
        </p:txBody>
      </p:sp>
      <p:sp>
        <p:nvSpPr>
          <p:cNvPr id="392194" name="Rectangle 2"/>
          <p:cNvSpPr>
            <a:spLocks noGrp="1" noRot="1" noChangeAspect="1" noChangeArrowheads="1" noTextEdit="1"/>
          </p:cNvSpPr>
          <p:nvPr>
            <p:ph type="sldImg"/>
          </p:nvPr>
        </p:nvSpPr>
        <p:spPr>
          <a:ln/>
        </p:spPr>
      </p:sp>
      <p:sp>
        <p:nvSpPr>
          <p:cNvPr id="39219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F1A4C5-7AAF-427E-8C28-DACBDF68AA42}" type="slidenum">
              <a:rPr lang="en-GB"/>
              <a:pPr/>
              <a:t>46</a:t>
            </a:fld>
            <a:endParaRPr lang="en-GB"/>
          </a:p>
        </p:txBody>
      </p:sp>
      <p:sp>
        <p:nvSpPr>
          <p:cNvPr id="394242" name="Rectangle 2"/>
          <p:cNvSpPr>
            <a:spLocks noGrp="1" noRot="1" noChangeAspect="1" noChangeArrowheads="1" noTextEdit="1"/>
          </p:cNvSpPr>
          <p:nvPr>
            <p:ph type="sldImg"/>
          </p:nvPr>
        </p:nvSpPr>
        <p:spPr>
          <a:ln/>
        </p:spPr>
      </p:sp>
      <p:sp>
        <p:nvSpPr>
          <p:cNvPr id="39424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E1AA1E-41CF-415F-A656-5D858EA27A98}" type="slidenum">
              <a:rPr lang="en-GB"/>
              <a:pPr/>
              <a:t>47</a:t>
            </a:fld>
            <a:endParaRPr lang="en-GB"/>
          </a:p>
        </p:txBody>
      </p:sp>
      <p:sp>
        <p:nvSpPr>
          <p:cNvPr id="396290" name="Rectangle 2"/>
          <p:cNvSpPr>
            <a:spLocks noGrp="1" noRot="1" noChangeAspect="1" noChangeArrowheads="1" noTextEdit="1"/>
          </p:cNvSpPr>
          <p:nvPr>
            <p:ph type="sldImg"/>
          </p:nvPr>
        </p:nvSpPr>
        <p:spPr>
          <a:ln/>
        </p:spPr>
      </p:sp>
      <p:sp>
        <p:nvSpPr>
          <p:cNvPr id="39629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79AB00-B19A-4F82-BEB6-C1277882D03B}" type="slidenum">
              <a:rPr lang="en-GB"/>
              <a:pPr/>
              <a:t>48</a:t>
            </a:fld>
            <a:endParaRPr lang="en-GB"/>
          </a:p>
        </p:txBody>
      </p:sp>
      <p:sp>
        <p:nvSpPr>
          <p:cNvPr id="398338" name="Rectangle 2"/>
          <p:cNvSpPr>
            <a:spLocks noGrp="1" noRot="1" noChangeAspect="1" noChangeArrowheads="1" noTextEdit="1"/>
          </p:cNvSpPr>
          <p:nvPr>
            <p:ph type="sldImg"/>
          </p:nvPr>
        </p:nvSpPr>
        <p:spPr>
          <a:ln/>
        </p:spPr>
      </p:sp>
      <p:sp>
        <p:nvSpPr>
          <p:cNvPr id="39833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309F6E-704D-42D2-B544-6FEB15C4C912}" type="slidenum">
              <a:rPr lang="en-GB"/>
              <a:pPr/>
              <a:t>49</a:t>
            </a:fld>
            <a:endParaRPr lang="en-GB"/>
          </a:p>
        </p:txBody>
      </p:sp>
      <p:sp>
        <p:nvSpPr>
          <p:cNvPr id="400386" name="Rectangle 2"/>
          <p:cNvSpPr>
            <a:spLocks noGrp="1" noRot="1" noChangeAspect="1" noChangeArrowheads="1" noTextEdit="1"/>
          </p:cNvSpPr>
          <p:nvPr>
            <p:ph type="sldImg"/>
          </p:nvPr>
        </p:nvSpPr>
        <p:spPr>
          <a:ln/>
        </p:spPr>
      </p:sp>
      <p:sp>
        <p:nvSpPr>
          <p:cNvPr id="40038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F995A5-C28C-41D6-BEE6-5437447736D1}" type="slidenum">
              <a:rPr lang="en-GB"/>
              <a:pPr/>
              <a:t>50</a:t>
            </a:fld>
            <a:endParaRPr lang="en-GB"/>
          </a:p>
        </p:txBody>
      </p:sp>
      <p:sp>
        <p:nvSpPr>
          <p:cNvPr id="402434" name="Rectangle 2"/>
          <p:cNvSpPr>
            <a:spLocks noGrp="1" noRot="1" noChangeAspect="1" noChangeArrowheads="1" noTextEdit="1"/>
          </p:cNvSpPr>
          <p:nvPr>
            <p:ph type="sldImg"/>
          </p:nvPr>
        </p:nvSpPr>
        <p:spPr>
          <a:ln/>
        </p:spPr>
      </p:sp>
      <p:sp>
        <p:nvSpPr>
          <p:cNvPr id="40243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191A6C-4950-4C4C-8B0B-6AEC49663C6A}" type="slidenum">
              <a:rPr lang="en-GB"/>
              <a:pPr/>
              <a:t>6</a:t>
            </a:fld>
            <a:endParaRPr lang="en-GB"/>
          </a:p>
        </p:txBody>
      </p:sp>
      <p:sp>
        <p:nvSpPr>
          <p:cNvPr id="300034" name="Rectangle 2"/>
          <p:cNvSpPr>
            <a:spLocks noGrp="1" noRot="1" noChangeAspect="1" noChangeArrowheads="1" noTextEdit="1"/>
          </p:cNvSpPr>
          <p:nvPr>
            <p:ph type="sldImg"/>
          </p:nvPr>
        </p:nvSpPr>
        <p:spPr>
          <a:ln/>
        </p:spPr>
      </p:sp>
      <p:sp>
        <p:nvSpPr>
          <p:cNvPr id="30003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BF8163-4944-4665-A4AA-95EB1C9E0403}" type="slidenum">
              <a:rPr lang="en-GB"/>
              <a:pPr/>
              <a:t>51</a:t>
            </a:fld>
            <a:endParaRPr lang="en-GB"/>
          </a:p>
        </p:txBody>
      </p:sp>
      <p:sp>
        <p:nvSpPr>
          <p:cNvPr id="404482" name="Rectangle 2"/>
          <p:cNvSpPr>
            <a:spLocks noGrp="1" noRot="1" noChangeAspect="1" noChangeArrowheads="1" noTextEdit="1"/>
          </p:cNvSpPr>
          <p:nvPr>
            <p:ph type="sldImg"/>
          </p:nvPr>
        </p:nvSpPr>
        <p:spPr>
          <a:ln/>
        </p:spPr>
      </p:sp>
      <p:sp>
        <p:nvSpPr>
          <p:cNvPr id="40448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E9249C-008D-4224-8562-C52DC08685D2}" type="slidenum">
              <a:rPr lang="en-GB"/>
              <a:pPr/>
              <a:t>52</a:t>
            </a:fld>
            <a:endParaRPr lang="en-GB"/>
          </a:p>
        </p:txBody>
      </p:sp>
      <p:sp>
        <p:nvSpPr>
          <p:cNvPr id="408578" name="Rectangle 2"/>
          <p:cNvSpPr>
            <a:spLocks noGrp="1" noRot="1" noChangeAspect="1" noChangeArrowheads="1" noTextEdit="1"/>
          </p:cNvSpPr>
          <p:nvPr>
            <p:ph type="sldImg"/>
          </p:nvPr>
        </p:nvSpPr>
        <p:spPr>
          <a:ln/>
        </p:spPr>
      </p:sp>
      <p:sp>
        <p:nvSpPr>
          <p:cNvPr id="40857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F27E22-95EA-45D7-8938-A27DBB56F107}" type="slidenum">
              <a:rPr lang="en-GB"/>
              <a:pPr/>
              <a:t>53</a:t>
            </a:fld>
            <a:endParaRPr lang="en-GB"/>
          </a:p>
        </p:txBody>
      </p:sp>
      <p:sp>
        <p:nvSpPr>
          <p:cNvPr id="412674" name="Rectangle 2"/>
          <p:cNvSpPr>
            <a:spLocks noGrp="1" noRot="1" noChangeAspect="1" noChangeArrowheads="1" noTextEdit="1"/>
          </p:cNvSpPr>
          <p:nvPr>
            <p:ph type="sldImg"/>
          </p:nvPr>
        </p:nvSpPr>
        <p:spPr>
          <a:ln/>
        </p:spPr>
      </p:sp>
      <p:sp>
        <p:nvSpPr>
          <p:cNvPr id="41267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CDEC31-80CE-41F9-9D9A-AB2A3AA4E5C6}" type="slidenum">
              <a:rPr lang="en-GB"/>
              <a:pPr/>
              <a:t>54</a:t>
            </a:fld>
            <a:endParaRPr lang="en-GB"/>
          </a:p>
        </p:txBody>
      </p:sp>
      <p:sp>
        <p:nvSpPr>
          <p:cNvPr id="414722" name="Rectangle 2"/>
          <p:cNvSpPr>
            <a:spLocks noGrp="1" noRot="1" noChangeAspect="1" noChangeArrowheads="1" noTextEdit="1"/>
          </p:cNvSpPr>
          <p:nvPr>
            <p:ph type="sldImg"/>
          </p:nvPr>
        </p:nvSpPr>
        <p:spPr>
          <a:ln/>
        </p:spPr>
      </p:sp>
      <p:sp>
        <p:nvSpPr>
          <p:cNvPr id="41472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741F5E-95E2-4196-AEA5-AFA6A6D85EB2}" type="slidenum">
              <a:rPr lang="en-GB"/>
              <a:pPr/>
              <a:t>55</a:t>
            </a:fld>
            <a:endParaRPr lang="en-GB"/>
          </a:p>
        </p:txBody>
      </p:sp>
      <p:sp>
        <p:nvSpPr>
          <p:cNvPr id="418818" name="Rectangle 2"/>
          <p:cNvSpPr>
            <a:spLocks noGrp="1" noRot="1" noChangeAspect="1" noChangeArrowheads="1" noTextEdit="1"/>
          </p:cNvSpPr>
          <p:nvPr>
            <p:ph type="sldImg"/>
          </p:nvPr>
        </p:nvSpPr>
        <p:spPr>
          <a:ln/>
        </p:spPr>
      </p:sp>
      <p:sp>
        <p:nvSpPr>
          <p:cNvPr id="41881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7CD2AA-3A91-4EF9-B364-4F834A681783}" type="slidenum">
              <a:rPr lang="en-GB"/>
              <a:pPr/>
              <a:t>56</a:t>
            </a:fld>
            <a:endParaRPr lang="en-GB"/>
          </a:p>
        </p:txBody>
      </p:sp>
      <p:sp>
        <p:nvSpPr>
          <p:cNvPr id="416770" name="Rectangle 2"/>
          <p:cNvSpPr>
            <a:spLocks noGrp="1" noRot="1" noChangeAspect="1" noChangeArrowheads="1" noTextEdit="1"/>
          </p:cNvSpPr>
          <p:nvPr>
            <p:ph type="sldImg"/>
          </p:nvPr>
        </p:nvSpPr>
        <p:spPr>
          <a:ln/>
        </p:spPr>
      </p:sp>
      <p:sp>
        <p:nvSpPr>
          <p:cNvPr id="41677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7CD2AA-3A91-4EF9-B364-4F834A681783}" type="slidenum">
              <a:rPr lang="en-GB"/>
              <a:pPr/>
              <a:t>57</a:t>
            </a:fld>
            <a:endParaRPr lang="en-GB"/>
          </a:p>
        </p:txBody>
      </p:sp>
      <p:sp>
        <p:nvSpPr>
          <p:cNvPr id="416770" name="Rectangle 2"/>
          <p:cNvSpPr>
            <a:spLocks noGrp="1" noRot="1" noChangeAspect="1" noChangeArrowheads="1" noTextEdit="1"/>
          </p:cNvSpPr>
          <p:nvPr>
            <p:ph type="sldImg"/>
          </p:nvPr>
        </p:nvSpPr>
        <p:spPr>
          <a:ln/>
        </p:spPr>
      </p:sp>
      <p:sp>
        <p:nvSpPr>
          <p:cNvPr id="41677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37094A-DEBF-43E9-B6CF-FCBCA6FCDC1F}" type="slidenum">
              <a:rPr lang="en-GB"/>
              <a:pPr/>
              <a:t>7</a:t>
            </a:fld>
            <a:endParaRPr lang="en-GB"/>
          </a:p>
        </p:txBody>
      </p:sp>
      <p:sp>
        <p:nvSpPr>
          <p:cNvPr id="302082" name="Rectangle 2"/>
          <p:cNvSpPr>
            <a:spLocks noGrp="1" noRot="1" noChangeAspect="1" noChangeArrowheads="1" noTextEdit="1"/>
          </p:cNvSpPr>
          <p:nvPr>
            <p:ph type="sldImg"/>
          </p:nvPr>
        </p:nvSpPr>
        <p:spPr>
          <a:ln/>
        </p:spPr>
      </p:sp>
      <p:sp>
        <p:nvSpPr>
          <p:cNvPr id="30208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E93F6E-205E-448A-9DCB-B3D3C5BA8522}" type="slidenum">
              <a:rPr lang="en-GB"/>
              <a:pPr/>
              <a:t>8</a:t>
            </a:fld>
            <a:endParaRPr lang="en-GB"/>
          </a:p>
        </p:txBody>
      </p:sp>
      <p:sp>
        <p:nvSpPr>
          <p:cNvPr id="304130" name="Rectangle 2"/>
          <p:cNvSpPr>
            <a:spLocks noGrp="1" noRot="1" noChangeAspect="1" noChangeArrowheads="1" noTextEdit="1"/>
          </p:cNvSpPr>
          <p:nvPr>
            <p:ph type="sldImg"/>
          </p:nvPr>
        </p:nvSpPr>
        <p:spPr>
          <a:ln/>
        </p:spPr>
      </p:sp>
      <p:sp>
        <p:nvSpPr>
          <p:cNvPr id="30413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D3A72C-468A-4627-974E-1C255F09F79B}" type="slidenum">
              <a:rPr lang="en-GB"/>
              <a:pPr/>
              <a:t>9</a:t>
            </a:fld>
            <a:endParaRPr lang="en-GB"/>
          </a:p>
        </p:txBody>
      </p:sp>
      <p:sp>
        <p:nvSpPr>
          <p:cNvPr id="306178" name="Rectangle 2"/>
          <p:cNvSpPr>
            <a:spLocks noGrp="1" noRot="1" noChangeAspect="1" noChangeArrowheads="1" noTextEdit="1"/>
          </p:cNvSpPr>
          <p:nvPr>
            <p:ph type="sldImg"/>
          </p:nvPr>
        </p:nvSpPr>
        <p:spPr>
          <a:ln/>
        </p:spPr>
      </p:sp>
      <p:sp>
        <p:nvSpPr>
          <p:cNvPr id="30617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1F7E04-9408-4653-94F7-AC20191BB4C5}" type="slidenum">
              <a:rPr lang="en-GB"/>
              <a:pPr/>
              <a:t>10</a:t>
            </a:fld>
            <a:endParaRPr lang="en-GB"/>
          </a:p>
        </p:txBody>
      </p:sp>
      <p:sp>
        <p:nvSpPr>
          <p:cNvPr id="310274" name="Rectangle 2"/>
          <p:cNvSpPr>
            <a:spLocks noGrp="1" noRot="1" noChangeAspect="1" noChangeArrowheads="1" noTextEdit="1"/>
          </p:cNvSpPr>
          <p:nvPr>
            <p:ph type="sldImg"/>
          </p:nvPr>
        </p:nvSpPr>
        <p:spPr>
          <a:ln/>
        </p:spPr>
      </p:sp>
      <p:sp>
        <p:nvSpPr>
          <p:cNvPr id="310275" name="Rectangle 3"/>
          <p:cNvSpPr>
            <a:spLocks noGrp="1" noChangeArrowheads="1"/>
          </p:cNvSpPr>
          <p:nvPr>
            <p:ph type="body" idx="1"/>
          </p:nvPr>
        </p:nvSpPr>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9D31ED3-B122-42BA-857E-E24FEDFC760E}" type="slidenum">
              <a:rPr lang="en-US"/>
              <a:pPr/>
              <a:t>‹#›</a:t>
            </a:fld>
            <a:endParaRPr lang="en-US"/>
          </a:p>
        </p:txBody>
      </p:sp>
    </p:spTree>
    <p:extLst>
      <p:ext uri="{BB962C8B-B14F-4D97-AF65-F5344CB8AC3E}">
        <p14:creationId xmlns:p14="http://schemas.microsoft.com/office/powerpoint/2010/main" val="36396287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3E0A64A-6E26-46FD-9DD9-63ECB12F627D}" type="slidenum">
              <a:rPr lang="en-US"/>
              <a:pPr/>
              <a:t>‹#›</a:t>
            </a:fld>
            <a:endParaRPr lang="en-US"/>
          </a:p>
        </p:txBody>
      </p:sp>
    </p:spTree>
    <p:extLst>
      <p:ext uri="{BB962C8B-B14F-4D97-AF65-F5344CB8AC3E}">
        <p14:creationId xmlns:p14="http://schemas.microsoft.com/office/powerpoint/2010/main" val="1490378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1F78D66-10BD-4C33-AFEE-60E70F3C79E6}" type="slidenum">
              <a:rPr lang="en-US"/>
              <a:pPr/>
              <a:t>‹#›</a:t>
            </a:fld>
            <a:endParaRPr lang="en-US"/>
          </a:p>
        </p:txBody>
      </p:sp>
    </p:spTree>
    <p:extLst>
      <p:ext uri="{BB962C8B-B14F-4D97-AF65-F5344CB8AC3E}">
        <p14:creationId xmlns:p14="http://schemas.microsoft.com/office/powerpoint/2010/main" val="3055309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421EB4D-5A4C-4F95-BC58-49D9AD62FFF9}" type="slidenum">
              <a:rPr lang="en-US"/>
              <a:pPr/>
              <a:t>‹#›</a:t>
            </a:fld>
            <a:endParaRPr lang="en-US"/>
          </a:p>
        </p:txBody>
      </p:sp>
    </p:spTree>
    <p:extLst>
      <p:ext uri="{BB962C8B-B14F-4D97-AF65-F5344CB8AC3E}">
        <p14:creationId xmlns:p14="http://schemas.microsoft.com/office/powerpoint/2010/main" val="2199130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61CBA79-3C27-4DB1-A9E6-BF66BCE67D81}" type="slidenum">
              <a:rPr lang="en-US"/>
              <a:pPr/>
              <a:t>‹#›</a:t>
            </a:fld>
            <a:endParaRPr lang="en-US"/>
          </a:p>
        </p:txBody>
      </p:sp>
    </p:spTree>
    <p:extLst>
      <p:ext uri="{BB962C8B-B14F-4D97-AF65-F5344CB8AC3E}">
        <p14:creationId xmlns:p14="http://schemas.microsoft.com/office/powerpoint/2010/main" val="543360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AE33A48-C78E-4BCA-BE4E-AD8930A1DD5E}" type="slidenum">
              <a:rPr lang="en-US"/>
              <a:pPr/>
              <a:t>‹#›</a:t>
            </a:fld>
            <a:endParaRPr lang="en-US"/>
          </a:p>
        </p:txBody>
      </p:sp>
    </p:spTree>
    <p:extLst>
      <p:ext uri="{BB962C8B-B14F-4D97-AF65-F5344CB8AC3E}">
        <p14:creationId xmlns:p14="http://schemas.microsoft.com/office/powerpoint/2010/main" val="3483531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9893FA0-5E9C-4BCC-9126-A4AECC4C5956}" type="slidenum">
              <a:rPr lang="en-US"/>
              <a:pPr/>
              <a:t>‹#›</a:t>
            </a:fld>
            <a:endParaRPr lang="en-US"/>
          </a:p>
        </p:txBody>
      </p:sp>
    </p:spTree>
    <p:extLst>
      <p:ext uri="{BB962C8B-B14F-4D97-AF65-F5344CB8AC3E}">
        <p14:creationId xmlns:p14="http://schemas.microsoft.com/office/powerpoint/2010/main" val="30084745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B768E5F-3F41-4164-AE63-C0C07DA445FC}" type="slidenum">
              <a:rPr lang="en-US"/>
              <a:pPr/>
              <a:t>‹#›</a:t>
            </a:fld>
            <a:endParaRPr lang="en-US"/>
          </a:p>
        </p:txBody>
      </p:sp>
    </p:spTree>
    <p:extLst>
      <p:ext uri="{BB962C8B-B14F-4D97-AF65-F5344CB8AC3E}">
        <p14:creationId xmlns:p14="http://schemas.microsoft.com/office/powerpoint/2010/main" val="20765626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E49D3D2C-CA3E-4001-A988-3D0658009349}" type="slidenum">
              <a:rPr lang="en-US"/>
              <a:pPr/>
              <a:t>‹#›</a:t>
            </a:fld>
            <a:endParaRPr lang="en-US"/>
          </a:p>
        </p:txBody>
      </p:sp>
    </p:spTree>
    <p:extLst>
      <p:ext uri="{BB962C8B-B14F-4D97-AF65-F5344CB8AC3E}">
        <p14:creationId xmlns:p14="http://schemas.microsoft.com/office/powerpoint/2010/main" val="1890656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38AA65E-262B-49EB-9AAF-AEAAAB6E1804}" type="slidenum">
              <a:rPr lang="en-US"/>
              <a:pPr/>
              <a:t>‹#›</a:t>
            </a:fld>
            <a:endParaRPr lang="en-US"/>
          </a:p>
        </p:txBody>
      </p:sp>
    </p:spTree>
    <p:extLst>
      <p:ext uri="{BB962C8B-B14F-4D97-AF65-F5344CB8AC3E}">
        <p14:creationId xmlns:p14="http://schemas.microsoft.com/office/powerpoint/2010/main" val="29670156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8BB28EF-2C33-4BD9-88D8-503EA02CB4CE}" type="slidenum">
              <a:rPr lang="en-US"/>
              <a:pPr/>
              <a:t>‹#›</a:t>
            </a:fld>
            <a:endParaRPr lang="en-US"/>
          </a:p>
        </p:txBody>
      </p:sp>
    </p:spTree>
    <p:extLst>
      <p:ext uri="{BB962C8B-B14F-4D97-AF65-F5344CB8AC3E}">
        <p14:creationId xmlns:p14="http://schemas.microsoft.com/office/powerpoint/2010/main" val="2144678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66D0BF5E-CCF9-4913-808F-62CE9542F98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9.xml"/><Relationship Id="rId7" Type="http://schemas.openxmlformats.org/officeDocument/2006/relationships/oleObject" Target="../embeddings/oleObject26.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2.wmf"/><Relationship Id="rId5" Type="http://schemas.openxmlformats.org/officeDocument/2006/relationships/oleObject" Target="../embeddings/oleObject25.bin"/><Relationship Id="rId10" Type="http://schemas.openxmlformats.org/officeDocument/2006/relationships/image" Target="../media/image4.wmf"/><Relationship Id="rId4" Type="http://schemas.openxmlformats.org/officeDocument/2006/relationships/image" Target="../media/image6.wmf"/><Relationship Id="rId9" Type="http://schemas.openxmlformats.org/officeDocument/2006/relationships/oleObject" Target="../embeddings/oleObject27.bin"/></Relationships>
</file>

<file path=ppt/slides/_rels/slide1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11.xml"/><Relationship Id="rId7"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2.wmf"/><Relationship Id="rId5" Type="http://schemas.openxmlformats.org/officeDocument/2006/relationships/oleObject" Target="../embeddings/oleObject28.bin"/><Relationship Id="rId10" Type="http://schemas.openxmlformats.org/officeDocument/2006/relationships/image" Target="../media/image4.wmf"/><Relationship Id="rId4" Type="http://schemas.openxmlformats.org/officeDocument/2006/relationships/image" Target="../media/image6.wmf"/><Relationship Id="rId9" Type="http://schemas.openxmlformats.org/officeDocument/2006/relationships/oleObject" Target="../embeddings/oleObject30.bin"/></Relationships>
</file>

<file path=ppt/slides/_rels/slide13.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12.xml"/><Relationship Id="rId7" Type="http://schemas.openxmlformats.org/officeDocument/2006/relationships/oleObject" Target="../embeddings/oleObject32.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2.wmf"/><Relationship Id="rId5" Type="http://schemas.openxmlformats.org/officeDocument/2006/relationships/oleObject" Target="../embeddings/oleObject31.bin"/><Relationship Id="rId10" Type="http://schemas.openxmlformats.org/officeDocument/2006/relationships/image" Target="../media/image4.wmf"/><Relationship Id="rId4" Type="http://schemas.openxmlformats.org/officeDocument/2006/relationships/image" Target="../media/image6.wmf"/><Relationship Id="rId9" Type="http://schemas.openxmlformats.org/officeDocument/2006/relationships/oleObject" Target="../embeddings/oleObject33.bin"/></Relationships>
</file>

<file path=ppt/slides/_rels/slide14.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13.xml"/><Relationship Id="rId7"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2.wmf"/><Relationship Id="rId5" Type="http://schemas.openxmlformats.org/officeDocument/2006/relationships/oleObject" Target="../embeddings/oleObject34.bin"/><Relationship Id="rId10" Type="http://schemas.openxmlformats.org/officeDocument/2006/relationships/image" Target="../media/image4.wmf"/><Relationship Id="rId4" Type="http://schemas.openxmlformats.org/officeDocument/2006/relationships/image" Target="../media/image6.wmf"/><Relationship Id="rId9" Type="http://schemas.openxmlformats.org/officeDocument/2006/relationships/oleObject" Target="../embeddings/oleObject36.bin"/></Relationships>
</file>

<file path=ppt/slides/_rels/slide15.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14.xml"/><Relationship Id="rId7"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2.wmf"/><Relationship Id="rId5" Type="http://schemas.openxmlformats.org/officeDocument/2006/relationships/oleObject" Target="../embeddings/oleObject37.bin"/><Relationship Id="rId10" Type="http://schemas.openxmlformats.org/officeDocument/2006/relationships/image" Target="../media/image4.wmf"/><Relationship Id="rId4" Type="http://schemas.openxmlformats.org/officeDocument/2006/relationships/image" Target="../media/image6.wmf"/><Relationship Id="rId9" Type="http://schemas.openxmlformats.org/officeDocument/2006/relationships/oleObject" Target="../embeddings/oleObject39.bin"/></Relationships>
</file>

<file path=ppt/slides/_rels/slide16.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15.xml"/><Relationship Id="rId7"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2.wmf"/><Relationship Id="rId5" Type="http://schemas.openxmlformats.org/officeDocument/2006/relationships/oleObject" Target="../embeddings/oleObject40.bin"/><Relationship Id="rId10" Type="http://schemas.openxmlformats.org/officeDocument/2006/relationships/image" Target="../media/image4.wmf"/><Relationship Id="rId4" Type="http://schemas.openxmlformats.org/officeDocument/2006/relationships/image" Target="../media/image6.wmf"/><Relationship Id="rId9" Type="http://schemas.openxmlformats.org/officeDocument/2006/relationships/oleObject" Target="../embeddings/oleObject42.bin"/></Relationships>
</file>

<file path=ppt/slides/_rels/slide17.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16.xml"/><Relationship Id="rId7" Type="http://schemas.openxmlformats.org/officeDocument/2006/relationships/oleObject" Target="../embeddings/oleObject44.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2.wmf"/><Relationship Id="rId5" Type="http://schemas.openxmlformats.org/officeDocument/2006/relationships/oleObject" Target="../embeddings/oleObject43.bin"/><Relationship Id="rId10" Type="http://schemas.openxmlformats.org/officeDocument/2006/relationships/image" Target="../media/image4.wmf"/><Relationship Id="rId4" Type="http://schemas.openxmlformats.org/officeDocument/2006/relationships/image" Target="../media/image6.wmf"/><Relationship Id="rId9" Type="http://schemas.openxmlformats.org/officeDocument/2006/relationships/oleObject" Target="../embeddings/oleObject45.bin"/></Relationships>
</file>

<file path=ppt/slides/_rels/slide18.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17.xml"/><Relationship Id="rId7"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2.wmf"/><Relationship Id="rId5" Type="http://schemas.openxmlformats.org/officeDocument/2006/relationships/oleObject" Target="../embeddings/oleObject46.bin"/><Relationship Id="rId10" Type="http://schemas.openxmlformats.org/officeDocument/2006/relationships/image" Target="../media/image4.wmf"/><Relationship Id="rId4" Type="http://schemas.openxmlformats.org/officeDocument/2006/relationships/image" Target="../media/image6.wmf"/><Relationship Id="rId9" Type="http://schemas.openxmlformats.org/officeDocument/2006/relationships/oleObject" Target="../embeddings/oleObject48.bin"/></Relationships>
</file>

<file path=ppt/slides/_rels/slide19.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18.xml"/><Relationship Id="rId7" Type="http://schemas.openxmlformats.org/officeDocument/2006/relationships/oleObject" Target="../embeddings/oleObject50.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2.wmf"/><Relationship Id="rId5" Type="http://schemas.openxmlformats.org/officeDocument/2006/relationships/oleObject" Target="../embeddings/oleObject49.bin"/><Relationship Id="rId10" Type="http://schemas.openxmlformats.org/officeDocument/2006/relationships/image" Target="../media/image4.wmf"/><Relationship Id="rId4" Type="http://schemas.openxmlformats.org/officeDocument/2006/relationships/image" Target="../media/image6.wmf"/><Relationship Id="rId9" Type="http://schemas.openxmlformats.org/officeDocument/2006/relationships/oleObject" Target="../embeddings/oleObject51.bin"/></Relationships>
</file>

<file path=ppt/slides/_rels/slide2.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1.xml"/><Relationship Id="rId7"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1.bin"/><Relationship Id="rId10" Type="http://schemas.openxmlformats.org/officeDocument/2006/relationships/image" Target="../media/image4.wmf"/><Relationship Id="rId4" Type="http://schemas.openxmlformats.org/officeDocument/2006/relationships/image" Target="../media/image5.wmf"/><Relationship Id="rId9" Type="http://schemas.openxmlformats.org/officeDocument/2006/relationships/oleObject" Target="../embeddings/oleObject3.bin"/></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54.bin"/><Relationship Id="rId3" Type="http://schemas.openxmlformats.org/officeDocument/2006/relationships/notesSlide" Target="../notesSlides/notesSlide19.xml"/><Relationship Id="rId7"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53.bin"/><Relationship Id="rId5" Type="http://schemas.openxmlformats.org/officeDocument/2006/relationships/image" Target="../media/image8.wmf"/><Relationship Id="rId4" Type="http://schemas.openxmlformats.org/officeDocument/2006/relationships/oleObject" Target="../embeddings/oleObject52.bin"/><Relationship Id="rId9" Type="http://schemas.openxmlformats.org/officeDocument/2006/relationships/image" Target="../media/image10.wmf"/></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57.bin"/><Relationship Id="rId3" Type="http://schemas.openxmlformats.org/officeDocument/2006/relationships/notesSlide" Target="../notesSlides/notesSlide20.xml"/><Relationship Id="rId7" Type="http://schemas.openxmlformats.org/officeDocument/2006/relationships/image" Target="../media/image11.w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oleObject" Target="../embeddings/oleObject56.bin"/><Relationship Id="rId11" Type="http://schemas.openxmlformats.org/officeDocument/2006/relationships/image" Target="../media/image10.wmf"/><Relationship Id="rId5" Type="http://schemas.openxmlformats.org/officeDocument/2006/relationships/image" Target="../media/image8.wmf"/><Relationship Id="rId10" Type="http://schemas.openxmlformats.org/officeDocument/2006/relationships/oleObject" Target="../embeddings/oleObject58.bin"/><Relationship Id="rId4" Type="http://schemas.openxmlformats.org/officeDocument/2006/relationships/oleObject" Target="../embeddings/oleObject55.bin"/><Relationship Id="rId9" Type="http://schemas.openxmlformats.org/officeDocument/2006/relationships/image" Target="../media/image9.wmf"/></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61.bin"/><Relationship Id="rId13" Type="http://schemas.openxmlformats.org/officeDocument/2006/relationships/image" Target="../media/image9.wmf"/><Relationship Id="rId3" Type="http://schemas.openxmlformats.org/officeDocument/2006/relationships/notesSlide" Target="../notesSlides/notesSlide21.xml"/><Relationship Id="rId7" Type="http://schemas.openxmlformats.org/officeDocument/2006/relationships/image" Target="../media/image11.wmf"/><Relationship Id="rId12" Type="http://schemas.openxmlformats.org/officeDocument/2006/relationships/oleObject" Target="../embeddings/oleObject63.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oleObject" Target="../embeddings/oleObject60.bin"/><Relationship Id="rId11" Type="http://schemas.openxmlformats.org/officeDocument/2006/relationships/image" Target="../media/image13.wmf"/><Relationship Id="rId5" Type="http://schemas.openxmlformats.org/officeDocument/2006/relationships/image" Target="../media/image8.wmf"/><Relationship Id="rId15" Type="http://schemas.openxmlformats.org/officeDocument/2006/relationships/image" Target="../media/image10.wmf"/><Relationship Id="rId10" Type="http://schemas.openxmlformats.org/officeDocument/2006/relationships/oleObject" Target="../embeddings/oleObject62.bin"/><Relationship Id="rId4" Type="http://schemas.openxmlformats.org/officeDocument/2006/relationships/oleObject" Target="../embeddings/oleObject59.bin"/><Relationship Id="rId9" Type="http://schemas.openxmlformats.org/officeDocument/2006/relationships/image" Target="../media/image12.wmf"/><Relationship Id="rId14" Type="http://schemas.openxmlformats.org/officeDocument/2006/relationships/oleObject" Target="../embeddings/oleObject64.bin"/></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67.bin"/><Relationship Id="rId13" Type="http://schemas.openxmlformats.org/officeDocument/2006/relationships/image" Target="../media/image9.wmf"/><Relationship Id="rId3" Type="http://schemas.openxmlformats.org/officeDocument/2006/relationships/notesSlide" Target="../notesSlides/notesSlide22.xml"/><Relationship Id="rId7" Type="http://schemas.openxmlformats.org/officeDocument/2006/relationships/image" Target="../media/image11.wmf"/><Relationship Id="rId12" Type="http://schemas.openxmlformats.org/officeDocument/2006/relationships/oleObject" Target="../embeddings/oleObject69.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oleObject" Target="../embeddings/oleObject66.bin"/><Relationship Id="rId11" Type="http://schemas.openxmlformats.org/officeDocument/2006/relationships/image" Target="../media/image13.wmf"/><Relationship Id="rId5" Type="http://schemas.openxmlformats.org/officeDocument/2006/relationships/image" Target="../media/image8.wmf"/><Relationship Id="rId15" Type="http://schemas.openxmlformats.org/officeDocument/2006/relationships/image" Target="../media/image10.wmf"/><Relationship Id="rId10" Type="http://schemas.openxmlformats.org/officeDocument/2006/relationships/oleObject" Target="../embeddings/oleObject68.bin"/><Relationship Id="rId4" Type="http://schemas.openxmlformats.org/officeDocument/2006/relationships/oleObject" Target="../embeddings/oleObject65.bin"/><Relationship Id="rId9" Type="http://schemas.openxmlformats.org/officeDocument/2006/relationships/image" Target="../media/image12.wmf"/><Relationship Id="rId14" Type="http://schemas.openxmlformats.org/officeDocument/2006/relationships/oleObject" Target="../embeddings/oleObject70.bin"/></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73.bin"/><Relationship Id="rId13" Type="http://schemas.openxmlformats.org/officeDocument/2006/relationships/image" Target="../media/image9.wmf"/><Relationship Id="rId3" Type="http://schemas.openxmlformats.org/officeDocument/2006/relationships/notesSlide" Target="../notesSlides/notesSlide23.xml"/><Relationship Id="rId7" Type="http://schemas.openxmlformats.org/officeDocument/2006/relationships/image" Target="../media/image11.wmf"/><Relationship Id="rId12" Type="http://schemas.openxmlformats.org/officeDocument/2006/relationships/oleObject" Target="../embeddings/oleObject75.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oleObject" Target="../embeddings/oleObject72.bin"/><Relationship Id="rId11" Type="http://schemas.openxmlformats.org/officeDocument/2006/relationships/image" Target="../media/image13.wmf"/><Relationship Id="rId5" Type="http://schemas.openxmlformats.org/officeDocument/2006/relationships/image" Target="../media/image8.wmf"/><Relationship Id="rId15" Type="http://schemas.openxmlformats.org/officeDocument/2006/relationships/image" Target="../media/image10.wmf"/><Relationship Id="rId10" Type="http://schemas.openxmlformats.org/officeDocument/2006/relationships/oleObject" Target="../embeddings/oleObject74.bin"/><Relationship Id="rId4" Type="http://schemas.openxmlformats.org/officeDocument/2006/relationships/oleObject" Target="../embeddings/oleObject71.bin"/><Relationship Id="rId9" Type="http://schemas.openxmlformats.org/officeDocument/2006/relationships/image" Target="../media/image12.wmf"/><Relationship Id="rId14" Type="http://schemas.openxmlformats.org/officeDocument/2006/relationships/oleObject" Target="../embeddings/oleObject76.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oleObject" Target="../embeddings/oleObject78.bin"/><Relationship Id="rId5" Type="http://schemas.openxmlformats.org/officeDocument/2006/relationships/image" Target="../media/image12.wmf"/><Relationship Id="rId4" Type="http://schemas.openxmlformats.org/officeDocument/2006/relationships/oleObject" Target="../embeddings/oleObject77.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oleObject" Target="../embeddings/oleObject80.bin"/><Relationship Id="rId5" Type="http://schemas.openxmlformats.org/officeDocument/2006/relationships/image" Target="../media/image12.wmf"/><Relationship Id="rId4" Type="http://schemas.openxmlformats.org/officeDocument/2006/relationships/oleObject" Target="../embeddings/oleObject79.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oleObject" Target="../embeddings/oleObject82.bin"/><Relationship Id="rId5" Type="http://schemas.openxmlformats.org/officeDocument/2006/relationships/image" Target="../media/image12.wmf"/><Relationship Id="rId4" Type="http://schemas.openxmlformats.org/officeDocument/2006/relationships/oleObject" Target="../embeddings/oleObject81.bin"/></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85.bin"/><Relationship Id="rId13" Type="http://schemas.openxmlformats.org/officeDocument/2006/relationships/image" Target="../media/image17.wmf"/><Relationship Id="rId3" Type="http://schemas.openxmlformats.org/officeDocument/2006/relationships/notesSlide" Target="../notesSlides/notesSlide27.xml"/><Relationship Id="rId7" Type="http://schemas.openxmlformats.org/officeDocument/2006/relationships/image" Target="../media/image14.wmf"/><Relationship Id="rId12" Type="http://schemas.openxmlformats.org/officeDocument/2006/relationships/oleObject" Target="../embeddings/oleObject87.bin"/><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oleObject" Target="../embeddings/oleObject84.bin"/><Relationship Id="rId11" Type="http://schemas.openxmlformats.org/officeDocument/2006/relationships/image" Target="../media/image16.wmf"/><Relationship Id="rId5" Type="http://schemas.openxmlformats.org/officeDocument/2006/relationships/image" Target="../media/image12.wmf"/><Relationship Id="rId10" Type="http://schemas.openxmlformats.org/officeDocument/2006/relationships/oleObject" Target="../embeddings/oleObject86.bin"/><Relationship Id="rId4" Type="http://schemas.openxmlformats.org/officeDocument/2006/relationships/oleObject" Target="../embeddings/oleObject83.bin"/><Relationship Id="rId9" Type="http://schemas.openxmlformats.org/officeDocument/2006/relationships/image" Target="../media/image15.w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oleObject" Target="../embeddings/oleObject89.bin"/><Relationship Id="rId5" Type="http://schemas.openxmlformats.org/officeDocument/2006/relationships/image" Target="../media/image12.wmf"/><Relationship Id="rId4" Type="http://schemas.openxmlformats.org/officeDocument/2006/relationships/oleObject" Target="../embeddings/oleObject88.bin"/></Relationships>
</file>

<file path=ppt/slides/_rels/slide3.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2.xml"/><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wmf"/><Relationship Id="rId5" Type="http://schemas.openxmlformats.org/officeDocument/2006/relationships/oleObject" Target="../embeddings/oleObject4.bin"/><Relationship Id="rId10" Type="http://schemas.openxmlformats.org/officeDocument/2006/relationships/image" Target="../media/image4.wmf"/><Relationship Id="rId4" Type="http://schemas.openxmlformats.org/officeDocument/2006/relationships/image" Target="../media/image5.wmf"/><Relationship Id="rId9" Type="http://schemas.openxmlformats.org/officeDocument/2006/relationships/oleObject" Target="../embeddings/oleObject6.bin"/></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oleObject" Target="../embeddings/oleObject90.bin"/><Relationship Id="rId5" Type="http://schemas.openxmlformats.org/officeDocument/2006/relationships/image" Target="../media/image7.wmf"/><Relationship Id="rId4" Type="http://schemas.openxmlformats.org/officeDocument/2006/relationships/image" Target="../media/image6.wmf"/></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oleObject" Target="../embeddings/oleObject92.bin"/><Relationship Id="rId5" Type="http://schemas.openxmlformats.org/officeDocument/2006/relationships/image" Target="../media/image19.wmf"/><Relationship Id="rId4" Type="http://schemas.openxmlformats.org/officeDocument/2006/relationships/oleObject" Target="../embeddings/oleObject91.bin"/></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95.bin"/><Relationship Id="rId3" Type="http://schemas.openxmlformats.org/officeDocument/2006/relationships/notesSlide" Target="../notesSlides/notesSlide31.xml"/><Relationship Id="rId7"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oleObject" Target="../embeddings/oleObject94.bin"/><Relationship Id="rId5" Type="http://schemas.openxmlformats.org/officeDocument/2006/relationships/image" Target="../media/image19.wmf"/><Relationship Id="rId4" Type="http://schemas.openxmlformats.org/officeDocument/2006/relationships/oleObject" Target="../embeddings/oleObject93.bin"/><Relationship Id="rId9" Type="http://schemas.openxmlformats.org/officeDocument/2006/relationships/image" Target="../media/image20.wmf"/></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98.bin"/><Relationship Id="rId3" Type="http://schemas.openxmlformats.org/officeDocument/2006/relationships/notesSlide" Target="../notesSlides/notesSlide32.xml"/><Relationship Id="rId7" Type="http://schemas.openxmlformats.org/officeDocument/2006/relationships/image" Target="../media/image21.wmf"/><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oleObject" Target="../embeddings/oleObject97.bin"/><Relationship Id="rId11" Type="http://schemas.openxmlformats.org/officeDocument/2006/relationships/image" Target="../media/image20.wmf"/><Relationship Id="rId5" Type="http://schemas.openxmlformats.org/officeDocument/2006/relationships/image" Target="../media/image19.wmf"/><Relationship Id="rId10" Type="http://schemas.openxmlformats.org/officeDocument/2006/relationships/oleObject" Target="../embeddings/oleObject99.bin"/><Relationship Id="rId4" Type="http://schemas.openxmlformats.org/officeDocument/2006/relationships/oleObject" Target="../embeddings/oleObject96.bin"/><Relationship Id="rId9" Type="http://schemas.openxmlformats.org/officeDocument/2006/relationships/image" Target="../media/image8.wmf"/></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oleObject" Target="../embeddings/oleObject101.bin"/><Relationship Id="rId5" Type="http://schemas.openxmlformats.org/officeDocument/2006/relationships/image" Target="../media/image21.wmf"/><Relationship Id="rId4" Type="http://schemas.openxmlformats.org/officeDocument/2006/relationships/oleObject" Target="../embeddings/oleObject100.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image" Target="../media/image21.wmf"/><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oleObject" Target="../embeddings/oleObject103.bin"/><Relationship Id="rId5" Type="http://schemas.openxmlformats.org/officeDocument/2006/relationships/image" Target="../media/image22.wmf"/><Relationship Id="rId4" Type="http://schemas.openxmlformats.org/officeDocument/2006/relationships/oleObject" Target="../embeddings/oleObject102.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vmlDrawing" Target="../drawings/vmlDrawing34.vml"/><Relationship Id="rId5" Type="http://schemas.openxmlformats.org/officeDocument/2006/relationships/image" Target="../media/image23.wmf"/><Relationship Id="rId4" Type="http://schemas.openxmlformats.org/officeDocument/2006/relationships/oleObject" Target="../embeddings/oleObject104.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image" Target="../media/image23.wmf"/><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oleObject" Target="../embeddings/oleObject106.bin"/><Relationship Id="rId5" Type="http://schemas.openxmlformats.org/officeDocument/2006/relationships/image" Target="../media/image24.wmf"/><Relationship Id="rId4" Type="http://schemas.openxmlformats.org/officeDocument/2006/relationships/oleObject" Target="../embeddings/oleObject105.bin"/></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109.bin"/><Relationship Id="rId3" Type="http://schemas.openxmlformats.org/officeDocument/2006/relationships/notesSlide" Target="../notesSlides/notesSlide37.xml"/><Relationship Id="rId7" Type="http://schemas.openxmlformats.org/officeDocument/2006/relationships/image" Target="../media/image23.wmf"/><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oleObject" Target="../embeddings/oleObject108.bin"/><Relationship Id="rId5" Type="http://schemas.openxmlformats.org/officeDocument/2006/relationships/image" Target="../media/image24.wmf"/><Relationship Id="rId4" Type="http://schemas.openxmlformats.org/officeDocument/2006/relationships/oleObject" Target="../embeddings/oleObject107.bin"/><Relationship Id="rId9" Type="http://schemas.openxmlformats.org/officeDocument/2006/relationships/image" Target="../media/image25.wmf"/></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112.bin"/><Relationship Id="rId3" Type="http://schemas.openxmlformats.org/officeDocument/2006/relationships/notesSlide" Target="../notesSlides/notesSlide38.xml"/><Relationship Id="rId7" Type="http://schemas.openxmlformats.org/officeDocument/2006/relationships/image" Target="../media/image23.wmf"/><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oleObject" Target="../embeddings/oleObject111.bin"/><Relationship Id="rId11" Type="http://schemas.openxmlformats.org/officeDocument/2006/relationships/image" Target="../media/image26.wmf"/><Relationship Id="rId5" Type="http://schemas.openxmlformats.org/officeDocument/2006/relationships/image" Target="../media/image24.wmf"/><Relationship Id="rId10" Type="http://schemas.openxmlformats.org/officeDocument/2006/relationships/oleObject" Target="../embeddings/oleObject113.bin"/><Relationship Id="rId4" Type="http://schemas.openxmlformats.org/officeDocument/2006/relationships/oleObject" Target="../embeddings/oleObject110.bin"/><Relationship Id="rId9" Type="http://schemas.openxmlformats.org/officeDocument/2006/relationships/image" Target="../media/image25.wmf"/></Relationships>
</file>

<file path=ppt/slides/_rels/slide4.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3.xml"/><Relationship Id="rId7"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wmf"/><Relationship Id="rId5" Type="http://schemas.openxmlformats.org/officeDocument/2006/relationships/oleObject" Target="../embeddings/oleObject7.bin"/><Relationship Id="rId10" Type="http://schemas.openxmlformats.org/officeDocument/2006/relationships/image" Target="../media/image4.wmf"/><Relationship Id="rId4" Type="http://schemas.openxmlformats.org/officeDocument/2006/relationships/image" Target="../media/image5.wmf"/><Relationship Id="rId9" Type="http://schemas.openxmlformats.org/officeDocument/2006/relationships/oleObject" Target="../embeddings/oleObject9.bin"/></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oleObject" Target="../embeddings/oleObject115.bin"/><Relationship Id="rId5" Type="http://schemas.openxmlformats.org/officeDocument/2006/relationships/image" Target="../media/image27.wmf"/><Relationship Id="rId4" Type="http://schemas.openxmlformats.org/officeDocument/2006/relationships/oleObject" Target="../embeddings/oleObject114.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image" Target="../media/image23.wmf"/><Relationship Id="rId2" Type="http://schemas.openxmlformats.org/officeDocument/2006/relationships/slideLayout" Target="../slideLayouts/slideLayout7.xml"/><Relationship Id="rId1" Type="http://schemas.openxmlformats.org/officeDocument/2006/relationships/vmlDrawing" Target="../drawings/vmlDrawing39.vml"/><Relationship Id="rId6" Type="http://schemas.openxmlformats.org/officeDocument/2006/relationships/oleObject" Target="../embeddings/oleObject117.bin"/><Relationship Id="rId5" Type="http://schemas.openxmlformats.org/officeDocument/2006/relationships/image" Target="../media/image29.wmf"/><Relationship Id="rId4" Type="http://schemas.openxmlformats.org/officeDocument/2006/relationships/oleObject" Target="../embeddings/oleObject116.bin"/></Relationships>
</file>

<file path=ppt/slides/_rels/slide42.xml.rels><?xml version="1.0" encoding="UTF-8" standalone="yes"?>
<Relationships xmlns="http://schemas.openxmlformats.org/package/2006/relationships"><Relationship Id="rId8" Type="http://schemas.openxmlformats.org/officeDocument/2006/relationships/oleObject" Target="../embeddings/oleObject120.bin"/><Relationship Id="rId3" Type="http://schemas.openxmlformats.org/officeDocument/2006/relationships/notesSlide" Target="../notesSlides/notesSlide41.xml"/><Relationship Id="rId7" Type="http://schemas.openxmlformats.org/officeDocument/2006/relationships/image" Target="../media/image29.wmf"/><Relationship Id="rId2" Type="http://schemas.openxmlformats.org/officeDocument/2006/relationships/slideLayout" Target="../slideLayouts/slideLayout7.xml"/><Relationship Id="rId1" Type="http://schemas.openxmlformats.org/officeDocument/2006/relationships/vmlDrawing" Target="../drawings/vmlDrawing40.vml"/><Relationship Id="rId6" Type="http://schemas.openxmlformats.org/officeDocument/2006/relationships/oleObject" Target="../embeddings/oleObject119.bin"/><Relationship Id="rId5" Type="http://schemas.openxmlformats.org/officeDocument/2006/relationships/image" Target="../media/image30.wmf"/><Relationship Id="rId4" Type="http://schemas.openxmlformats.org/officeDocument/2006/relationships/oleObject" Target="../embeddings/oleObject118.bin"/><Relationship Id="rId9" Type="http://schemas.openxmlformats.org/officeDocument/2006/relationships/image" Target="../media/image23.wmf"/></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123.bin"/><Relationship Id="rId3" Type="http://schemas.openxmlformats.org/officeDocument/2006/relationships/notesSlide" Target="../notesSlides/notesSlide42.xml"/><Relationship Id="rId7" Type="http://schemas.openxmlformats.org/officeDocument/2006/relationships/image" Target="../media/image30.wmf"/><Relationship Id="rId2" Type="http://schemas.openxmlformats.org/officeDocument/2006/relationships/slideLayout" Target="../slideLayouts/slideLayout7.xml"/><Relationship Id="rId1" Type="http://schemas.openxmlformats.org/officeDocument/2006/relationships/vmlDrawing" Target="../drawings/vmlDrawing41.vml"/><Relationship Id="rId6" Type="http://schemas.openxmlformats.org/officeDocument/2006/relationships/oleObject" Target="../embeddings/oleObject122.bin"/><Relationship Id="rId11" Type="http://schemas.openxmlformats.org/officeDocument/2006/relationships/image" Target="../media/image23.wmf"/><Relationship Id="rId5" Type="http://schemas.openxmlformats.org/officeDocument/2006/relationships/image" Target="../media/image31.wmf"/><Relationship Id="rId10" Type="http://schemas.openxmlformats.org/officeDocument/2006/relationships/oleObject" Target="../embeddings/oleObject124.bin"/><Relationship Id="rId4" Type="http://schemas.openxmlformats.org/officeDocument/2006/relationships/oleObject" Target="../embeddings/oleObject121.bin"/><Relationship Id="rId9" Type="http://schemas.openxmlformats.org/officeDocument/2006/relationships/image" Target="../media/image29.wmf"/></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127.bin"/><Relationship Id="rId3" Type="http://schemas.openxmlformats.org/officeDocument/2006/relationships/notesSlide" Target="../notesSlides/notesSlide43.xml"/><Relationship Id="rId7" Type="http://schemas.openxmlformats.org/officeDocument/2006/relationships/image" Target="../media/image30.wmf"/><Relationship Id="rId2" Type="http://schemas.openxmlformats.org/officeDocument/2006/relationships/slideLayout" Target="../slideLayouts/slideLayout7.xml"/><Relationship Id="rId1" Type="http://schemas.openxmlformats.org/officeDocument/2006/relationships/vmlDrawing" Target="../drawings/vmlDrawing42.vml"/><Relationship Id="rId6" Type="http://schemas.openxmlformats.org/officeDocument/2006/relationships/oleObject" Target="../embeddings/oleObject126.bin"/><Relationship Id="rId11" Type="http://schemas.openxmlformats.org/officeDocument/2006/relationships/image" Target="../media/image23.wmf"/><Relationship Id="rId5" Type="http://schemas.openxmlformats.org/officeDocument/2006/relationships/image" Target="../media/image31.wmf"/><Relationship Id="rId10" Type="http://schemas.openxmlformats.org/officeDocument/2006/relationships/oleObject" Target="../embeddings/oleObject128.bin"/><Relationship Id="rId4" Type="http://schemas.openxmlformats.org/officeDocument/2006/relationships/oleObject" Target="../embeddings/oleObject125.bin"/><Relationship Id="rId9" Type="http://schemas.openxmlformats.org/officeDocument/2006/relationships/image" Target="../media/image29.wmf"/></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131.bin"/><Relationship Id="rId3" Type="http://schemas.openxmlformats.org/officeDocument/2006/relationships/notesSlide" Target="../notesSlides/notesSlide44.xml"/><Relationship Id="rId7" Type="http://schemas.openxmlformats.org/officeDocument/2006/relationships/image" Target="../media/image27.wmf"/><Relationship Id="rId2" Type="http://schemas.openxmlformats.org/officeDocument/2006/relationships/slideLayout" Target="../slideLayouts/slideLayout7.xml"/><Relationship Id="rId1" Type="http://schemas.openxmlformats.org/officeDocument/2006/relationships/vmlDrawing" Target="../drawings/vmlDrawing43.vml"/><Relationship Id="rId6" Type="http://schemas.openxmlformats.org/officeDocument/2006/relationships/oleObject" Target="../embeddings/oleObject130.bin"/><Relationship Id="rId11" Type="http://schemas.openxmlformats.org/officeDocument/2006/relationships/image" Target="../media/image18.wmf"/><Relationship Id="rId5" Type="http://schemas.openxmlformats.org/officeDocument/2006/relationships/image" Target="../media/image23.wmf"/><Relationship Id="rId10" Type="http://schemas.openxmlformats.org/officeDocument/2006/relationships/oleObject" Target="../embeddings/oleObject132.bin"/><Relationship Id="rId4" Type="http://schemas.openxmlformats.org/officeDocument/2006/relationships/oleObject" Target="../embeddings/oleObject129.bin"/><Relationship Id="rId9" Type="http://schemas.openxmlformats.org/officeDocument/2006/relationships/image" Target="../media/image26.wmf"/></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135.bin"/><Relationship Id="rId3" Type="http://schemas.openxmlformats.org/officeDocument/2006/relationships/notesSlide" Target="../notesSlides/notesSlide45.xml"/><Relationship Id="rId7" Type="http://schemas.openxmlformats.org/officeDocument/2006/relationships/image" Target="../media/image27.wmf"/><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oleObject" Target="../embeddings/oleObject134.bin"/><Relationship Id="rId5" Type="http://schemas.openxmlformats.org/officeDocument/2006/relationships/image" Target="../media/image23.wmf"/><Relationship Id="rId4" Type="http://schemas.openxmlformats.org/officeDocument/2006/relationships/oleObject" Target="../embeddings/oleObject133.bin"/><Relationship Id="rId9" Type="http://schemas.openxmlformats.org/officeDocument/2006/relationships/image" Target="../media/image32.wmf"/></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138.bin"/><Relationship Id="rId3" Type="http://schemas.openxmlformats.org/officeDocument/2006/relationships/notesSlide" Target="../notesSlides/notesSlide46.xml"/><Relationship Id="rId7" Type="http://schemas.openxmlformats.org/officeDocument/2006/relationships/image" Target="../media/image27.wmf"/><Relationship Id="rId2" Type="http://schemas.openxmlformats.org/officeDocument/2006/relationships/slideLayout" Target="../slideLayouts/slideLayout7.xml"/><Relationship Id="rId1" Type="http://schemas.openxmlformats.org/officeDocument/2006/relationships/vmlDrawing" Target="../drawings/vmlDrawing45.vml"/><Relationship Id="rId6" Type="http://schemas.openxmlformats.org/officeDocument/2006/relationships/oleObject" Target="../embeddings/oleObject137.bin"/><Relationship Id="rId5" Type="http://schemas.openxmlformats.org/officeDocument/2006/relationships/image" Target="../media/image23.wmf"/><Relationship Id="rId4" Type="http://schemas.openxmlformats.org/officeDocument/2006/relationships/oleObject" Target="../embeddings/oleObject136.bin"/><Relationship Id="rId9" Type="http://schemas.openxmlformats.org/officeDocument/2006/relationships/image" Target="../media/image32.wmf"/></Relationships>
</file>

<file path=ppt/slides/_rels/slide48.xml.rels><?xml version="1.0" encoding="UTF-8" standalone="yes"?>
<Relationships xmlns="http://schemas.openxmlformats.org/package/2006/relationships"><Relationship Id="rId8" Type="http://schemas.openxmlformats.org/officeDocument/2006/relationships/oleObject" Target="../embeddings/oleObject141.bin"/><Relationship Id="rId3" Type="http://schemas.openxmlformats.org/officeDocument/2006/relationships/notesSlide" Target="../notesSlides/notesSlide47.xml"/><Relationship Id="rId7" Type="http://schemas.openxmlformats.org/officeDocument/2006/relationships/image" Target="../media/image27.wmf"/><Relationship Id="rId2" Type="http://schemas.openxmlformats.org/officeDocument/2006/relationships/slideLayout" Target="../slideLayouts/slideLayout7.xml"/><Relationship Id="rId1" Type="http://schemas.openxmlformats.org/officeDocument/2006/relationships/vmlDrawing" Target="../drawings/vmlDrawing46.vml"/><Relationship Id="rId6" Type="http://schemas.openxmlformats.org/officeDocument/2006/relationships/oleObject" Target="../embeddings/oleObject140.bin"/><Relationship Id="rId11" Type="http://schemas.openxmlformats.org/officeDocument/2006/relationships/image" Target="../media/image32.wmf"/><Relationship Id="rId5" Type="http://schemas.openxmlformats.org/officeDocument/2006/relationships/image" Target="../media/image23.wmf"/><Relationship Id="rId10" Type="http://schemas.openxmlformats.org/officeDocument/2006/relationships/oleObject" Target="../embeddings/oleObject142.bin"/><Relationship Id="rId4" Type="http://schemas.openxmlformats.org/officeDocument/2006/relationships/oleObject" Target="../embeddings/oleObject139.bin"/><Relationship Id="rId9" Type="http://schemas.openxmlformats.org/officeDocument/2006/relationships/image" Target="../media/image33.wmf"/></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image" Target="../media/image35.wmf"/><Relationship Id="rId2" Type="http://schemas.openxmlformats.org/officeDocument/2006/relationships/slideLayout" Target="../slideLayouts/slideLayout7.xml"/><Relationship Id="rId1" Type="http://schemas.openxmlformats.org/officeDocument/2006/relationships/vmlDrawing" Target="../drawings/vmlDrawing47.vml"/><Relationship Id="rId6" Type="http://schemas.openxmlformats.org/officeDocument/2006/relationships/oleObject" Target="../embeddings/oleObject144.bin"/><Relationship Id="rId5" Type="http://schemas.openxmlformats.org/officeDocument/2006/relationships/image" Target="../media/image34.wmf"/><Relationship Id="rId4" Type="http://schemas.openxmlformats.org/officeDocument/2006/relationships/oleObject" Target="../embeddings/oleObject143.bin"/></Relationships>
</file>

<file path=ppt/slides/_rels/slide5.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4.xml"/><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2.wmf"/><Relationship Id="rId5" Type="http://schemas.openxmlformats.org/officeDocument/2006/relationships/oleObject" Target="../embeddings/oleObject10.bin"/><Relationship Id="rId10" Type="http://schemas.openxmlformats.org/officeDocument/2006/relationships/image" Target="../media/image4.wmf"/><Relationship Id="rId4" Type="http://schemas.openxmlformats.org/officeDocument/2006/relationships/image" Target="../media/image5.wmf"/><Relationship Id="rId9" Type="http://schemas.openxmlformats.org/officeDocument/2006/relationships/oleObject" Target="../embeddings/oleObject12.bin"/></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7" Type="http://schemas.openxmlformats.org/officeDocument/2006/relationships/image" Target="../media/image37.wmf"/><Relationship Id="rId2" Type="http://schemas.openxmlformats.org/officeDocument/2006/relationships/slideLayout" Target="../slideLayouts/slideLayout7.xml"/><Relationship Id="rId1" Type="http://schemas.openxmlformats.org/officeDocument/2006/relationships/vmlDrawing" Target="../drawings/vmlDrawing48.vml"/><Relationship Id="rId6" Type="http://schemas.openxmlformats.org/officeDocument/2006/relationships/oleObject" Target="../embeddings/oleObject146.bin"/><Relationship Id="rId5" Type="http://schemas.openxmlformats.org/officeDocument/2006/relationships/image" Target="../media/image36.wmf"/><Relationship Id="rId4" Type="http://schemas.openxmlformats.org/officeDocument/2006/relationships/oleObject" Target="../embeddings/oleObject145.bin"/></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7" Type="http://schemas.openxmlformats.org/officeDocument/2006/relationships/image" Target="../media/image37.wmf"/><Relationship Id="rId2" Type="http://schemas.openxmlformats.org/officeDocument/2006/relationships/slideLayout" Target="../slideLayouts/slideLayout7.xml"/><Relationship Id="rId1" Type="http://schemas.openxmlformats.org/officeDocument/2006/relationships/vmlDrawing" Target="../drawings/vmlDrawing49.vml"/><Relationship Id="rId6" Type="http://schemas.openxmlformats.org/officeDocument/2006/relationships/oleObject" Target="../embeddings/oleObject148.bin"/><Relationship Id="rId5" Type="http://schemas.openxmlformats.org/officeDocument/2006/relationships/image" Target="../media/image36.wmf"/><Relationship Id="rId4" Type="http://schemas.openxmlformats.org/officeDocument/2006/relationships/oleObject" Target="../embeddings/oleObject147.bin"/></Relationships>
</file>

<file path=ppt/slides/_rels/slide5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notesSlide" Target="../notesSlides/notesSlide51.xml"/><Relationship Id="rId7" Type="http://schemas.openxmlformats.org/officeDocument/2006/relationships/oleObject" Target="../embeddings/oleObject150.bin"/><Relationship Id="rId2" Type="http://schemas.openxmlformats.org/officeDocument/2006/relationships/slideLayout" Target="../slideLayouts/slideLayout7.xml"/><Relationship Id="rId1" Type="http://schemas.openxmlformats.org/officeDocument/2006/relationships/vmlDrawing" Target="../drawings/vmlDrawing50.vml"/><Relationship Id="rId6" Type="http://schemas.openxmlformats.org/officeDocument/2006/relationships/image" Target="../media/image38.wmf"/><Relationship Id="rId5" Type="http://schemas.openxmlformats.org/officeDocument/2006/relationships/oleObject" Target="../embeddings/oleObject149.bin"/><Relationship Id="rId4" Type="http://schemas.openxmlformats.org/officeDocument/2006/relationships/image" Target="../media/image39.wmf"/></Relationships>
</file>

<file path=ppt/slides/_rels/slide5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notesSlide" Target="../notesSlides/notesSlide52.xml"/><Relationship Id="rId7" Type="http://schemas.openxmlformats.org/officeDocument/2006/relationships/oleObject" Target="../embeddings/oleObject152.bin"/><Relationship Id="rId2" Type="http://schemas.openxmlformats.org/officeDocument/2006/relationships/slideLayout" Target="../slideLayouts/slideLayout7.xml"/><Relationship Id="rId1" Type="http://schemas.openxmlformats.org/officeDocument/2006/relationships/vmlDrawing" Target="../drawings/vmlDrawing51.vml"/><Relationship Id="rId6" Type="http://schemas.openxmlformats.org/officeDocument/2006/relationships/image" Target="../media/image38.wmf"/><Relationship Id="rId5" Type="http://schemas.openxmlformats.org/officeDocument/2006/relationships/oleObject" Target="../embeddings/oleObject151.bin"/><Relationship Id="rId4" Type="http://schemas.openxmlformats.org/officeDocument/2006/relationships/image" Target="../media/image39.wmf"/></Relationships>
</file>

<file path=ppt/slides/_rels/slide54.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notesSlide" Target="../notesSlides/notesSlide53.xml"/><Relationship Id="rId7" Type="http://schemas.openxmlformats.org/officeDocument/2006/relationships/oleObject" Target="../embeddings/oleObject154.bin"/><Relationship Id="rId2" Type="http://schemas.openxmlformats.org/officeDocument/2006/relationships/slideLayout" Target="../slideLayouts/slideLayout7.xml"/><Relationship Id="rId1" Type="http://schemas.openxmlformats.org/officeDocument/2006/relationships/vmlDrawing" Target="../drawings/vmlDrawing52.vml"/><Relationship Id="rId6" Type="http://schemas.openxmlformats.org/officeDocument/2006/relationships/image" Target="../media/image38.wmf"/><Relationship Id="rId5" Type="http://schemas.openxmlformats.org/officeDocument/2006/relationships/oleObject" Target="../embeddings/oleObject153.bin"/><Relationship Id="rId4" Type="http://schemas.openxmlformats.org/officeDocument/2006/relationships/image" Target="../media/image39.wmf"/></Relationships>
</file>

<file path=ppt/slides/_rels/slide5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notesSlide" Target="../notesSlides/notesSlide54.xml"/><Relationship Id="rId7" Type="http://schemas.openxmlformats.org/officeDocument/2006/relationships/oleObject" Target="../embeddings/oleObject156.bin"/><Relationship Id="rId2" Type="http://schemas.openxmlformats.org/officeDocument/2006/relationships/slideLayout" Target="../slideLayouts/slideLayout7.xml"/><Relationship Id="rId1" Type="http://schemas.openxmlformats.org/officeDocument/2006/relationships/vmlDrawing" Target="../drawings/vmlDrawing53.vml"/><Relationship Id="rId6" Type="http://schemas.openxmlformats.org/officeDocument/2006/relationships/image" Target="../media/image38.wmf"/><Relationship Id="rId5" Type="http://schemas.openxmlformats.org/officeDocument/2006/relationships/oleObject" Target="../embeddings/oleObject155.bin"/><Relationship Id="rId4" Type="http://schemas.openxmlformats.org/officeDocument/2006/relationships/image" Target="../media/image39.wmf"/></Relationships>
</file>

<file path=ppt/slides/_rels/slide56.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notesSlide" Target="../notesSlides/notesSlide55.xml"/><Relationship Id="rId7" Type="http://schemas.openxmlformats.org/officeDocument/2006/relationships/oleObject" Target="../embeddings/oleObject158.bin"/><Relationship Id="rId2" Type="http://schemas.openxmlformats.org/officeDocument/2006/relationships/slideLayout" Target="../slideLayouts/slideLayout7.xml"/><Relationship Id="rId1" Type="http://schemas.openxmlformats.org/officeDocument/2006/relationships/vmlDrawing" Target="../drawings/vmlDrawing54.vml"/><Relationship Id="rId6" Type="http://schemas.openxmlformats.org/officeDocument/2006/relationships/image" Target="../media/image38.wmf"/><Relationship Id="rId5" Type="http://schemas.openxmlformats.org/officeDocument/2006/relationships/oleObject" Target="../embeddings/oleObject157.bin"/><Relationship Id="rId4" Type="http://schemas.openxmlformats.org/officeDocument/2006/relationships/image" Target="../media/image39.wmf"/></Relationships>
</file>

<file path=ppt/slides/_rels/slide57.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notesSlide" Target="../notesSlides/notesSlide56.xml"/><Relationship Id="rId7" Type="http://schemas.openxmlformats.org/officeDocument/2006/relationships/oleObject" Target="../embeddings/oleObject160.bin"/><Relationship Id="rId2" Type="http://schemas.openxmlformats.org/officeDocument/2006/relationships/slideLayout" Target="../slideLayouts/slideLayout7.xml"/><Relationship Id="rId1" Type="http://schemas.openxmlformats.org/officeDocument/2006/relationships/vmlDrawing" Target="../drawings/vmlDrawing55.vml"/><Relationship Id="rId6" Type="http://schemas.openxmlformats.org/officeDocument/2006/relationships/image" Target="../media/image38.wmf"/><Relationship Id="rId5" Type="http://schemas.openxmlformats.org/officeDocument/2006/relationships/oleObject" Target="../embeddings/oleObject159.bin"/><Relationship Id="rId4" Type="http://schemas.openxmlformats.org/officeDocument/2006/relationships/image" Target="../media/image39.wmf"/></Relationships>
</file>

<file path=ppt/slides/_rels/slide58.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5.xml"/><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2.wmf"/><Relationship Id="rId5" Type="http://schemas.openxmlformats.org/officeDocument/2006/relationships/oleObject" Target="../embeddings/oleObject13.bin"/><Relationship Id="rId10" Type="http://schemas.openxmlformats.org/officeDocument/2006/relationships/image" Target="../media/image4.wmf"/><Relationship Id="rId4" Type="http://schemas.openxmlformats.org/officeDocument/2006/relationships/image" Target="../media/image5.wmf"/><Relationship Id="rId9" Type="http://schemas.openxmlformats.org/officeDocument/2006/relationships/oleObject" Target="../embeddings/oleObject15.bin"/></Relationships>
</file>

<file path=ppt/slides/_rels/slide7.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6.xml"/><Relationship Id="rId7"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2.wmf"/><Relationship Id="rId5" Type="http://schemas.openxmlformats.org/officeDocument/2006/relationships/oleObject" Target="../embeddings/oleObject16.bin"/><Relationship Id="rId10" Type="http://schemas.openxmlformats.org/officeDocument/2006/relationships/image" Target="../media/image4.wmf"/><Relationship Id="rId4" Type="http://schemas.openxmlformats.org/officeDocument/2006/relationships/image" Target="../media/image5.wmf"/><Relationship Id="rId9" Type="http://schemas.openxmlformats.org/officeDocument/2006/relationships/oleObject" Target="../embeddings/oleObject18.bin"/></Relationships>
</file>

<file path=ppt/slides/_rels/slide8.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7.xml"/><Relationship Id="rId7"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wmf"/><Relationship Id="rId5" Type="http://schemas.openxmlformats.org/officeDocument/2006/relationships/oleObject" Target="../embeddings/oleObject19.bin"/><Relationship Id="rId10" Type="http://schemas.openxmlformats.org/officeDocument/2006/relationships/image" Target="../media/image4.wmf"/><Relationship Id="rId4" Type="http://schemas.openxmlformats.org/officeDocument/2006/relationships/image" Target="../media/image5.wmf"/><Relationship Id="rId9" Type="http://schemas.openxmlformats.org/officeDocument/2006/relationships/oleObject" Target="../embeddings/oleObject21.bin"/></Relationships>
</file>

<file path=ppt/slides/_rels/slide9.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8.xml"/><Relationship Id="rId7"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2.wmf"/><Relationship Id="rId5" Type="http://schemas.openxmlformats.org/officeDocument/2006/relationships/oleObject" Target="../embeddings/oleObject22.bin"/><Relationship Id="rId10" Type="http://schemas.openxmlformats.org/officeDocument/2006/relationships/image" Target="../media/image4.wmf"/><Relationship Id="rId4" Type="http://schemas.openxmlformats.org/officeDocument/2006/relationships/image" Target="../media/image6.wmf"/><Relationship Id="rId9" Type="http://schemas.openxmlformats.org/officeDocument/2006/relationships/oleObject" Target="../embeddings/oleObject2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a:t>
            </a:r>
            <a:r>
              <a:rPr lang="en-US" dirty="0" smtClean="0">
                <a:solidFill>
                  <a:schemeClr val="bg1"/>
                </a:solidFill>
                <a:latin typeface="Arial" pitchFamily="34" charset="0"/>
                <a:cs typeface="Arial" pitchFamily="34" charset="0"/>
              </a:rPr>
              <a:t>13: </a:t>
            </a:r>
            <a:r>
              <a:rPr lang="en-US" dirty="0">
                <a:solidFill>
                  <a:schemeClr val="bg1"/>
                </a:solidFill>
                <a:latin typeface="Arial" pitchFamily="34" charset="0"/>
                <a:cs typeface="Arial" pitchFamily="34" charset="0"/>
              </a:rPr>
              <a:t>Introduction to Nonstationary Time Series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38882196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0"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600"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9250"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sz="1800" b="1" i="1">
              <a:latin typeface="Arial" charset="0"/>
            </a:endParaRPr>
          </a:p>
        </p:txBody>
      </p:sp>
      <p:sp>
        <p:nvSpPr>
          <p:cNvPr id="30925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9</a:t>
            </a:r>
            <a:endParaRPr lang="en-US" sz="1000" dirty="0">
              <a:solidFill>
                <a:srgbClr val="3366FF"/>
              </a:solidFill>
            </a:endParaRPr>
          </a:p>
        </p:txBody>
      </p:sp>
      <p:sp>
        <p:nvSpPr>
          <p:cNvPr id="3092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For the first few periods, the distribution of the realizations at time </a:t>
            </a:r>
            <a:r>
              <a:rPr lang="en-GB" sz="1500" b="1" i="1"/>
              <a:t>t</a:t>
            </a:r>
            <a:r>
              <a:rPr lang="en-GB" sz="1500" b="1"/>
              <a:t> is affected by the fact that they have a common starting point of 0.  However, the initial effect soon becomes unimportant and the distribution becomes stable from one period to the next.</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5"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 name="Object 33"/>
          <p:cNvGraphicFramePr>
            <a:graphicFrameLocks noChangeAspect="1"/>
          </p:cNvGraphicFramePr>
          <p:nvPr>
            <p:extLst>
              <p:ext uri="{D42A27DB-BD31-4B8C-83A1-F6EECF244321}">
                <p14:modId xmlns:p14="http://schemas.microsoft.com/office/powerpoint/2010/main" val="2054719994"/>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309329"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34"/>
          <p:cNvGraphicFramePr>
            <a:graphicFrameLocks noChangeAspect="1"/>
          </p:cNvGraphicFramePr>
          <p:nvPr>
            <p:extLst>
              <p:ext uri="{D42A27DB-BD31-4B8C-83A1-F6EECF244321}">
                <p14:modId xmlns:p14="http://schemas.microsoft.com/office/powerpoint/2010/main" val="1084820437"/>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309330"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35"/>
          <p:cNvGraphicFramePr>
            <a:graphicFrameLocks noChangeAspect="1"/>
          </p:cNvGraphicFramePr>
          <p:nvPr>
            <p:extLst>
              <p:ext uri="{D42A27DB-BD31-4B8C-83A1-F6EECF244321}">
                <p14:modId xmlns:p14="http://schemas.microsoft.com/office/powerpoint/2010/main" val="1735842093"/>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309331"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7202"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sz="1800" b="1" i="1">
              <a:latin typeface="Arial" charset="0"/>
            </a:endParaRPr>
          </a:p>
        </p:txBody>
      </p:sp>
      <p:sp>
        <p:nvSpPr>
          <p:cNvPr id="30720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10</a:t>
            </a:r>
            <a:endParaRPr lang="en-US" sz="1000" dirty="0">
              <a:solidFill>
                <a:srgbClr val="3366FF"/>
              </a:solidFill>
            </a:endParaRPr>
          </a:p>
        </p:txBody>
      </p:sp>
      <p:sp>
        <p:nvSpPr>
          <p:cNvPr id="30720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figure presents a histogram of the values of </a:t>
            </a:r>
            <a:r>
              <a:rPr lang="en-GB" sz="1500" b="1" i="1"/>
              <a:t>X</a:t>
            </a:r>
            <a:r>
              <a:rPr lang="en-GB" sz="1500" b="1" baseline="-25000"/>
              <a:t>20</a:t>
            </a:r>
            <a:r>
              <a:rPr lang="en-GB" sz="1500" b="1"/>
              <a:t>.  Apart from the first few time points, histograms for other time points would look similar.  If the number of realizations were increased, each histogram would converge to the normal distribution shown in Figure 13.3.</a:t>
            </a:r>
            <a:r>
              <a:rPr lang="en-US" sz="1500"/>
              <a:t> </a:t>
            </a:r>
            <a:endParaRPr lang="en-GB" sz="1500"/>
          </a:p>
        </p:txBody>
      </p:sp>
      <p:pic>
        <p:nvPicPr>
          <p:cNvPr id="307212"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838"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1" name="Rectangle 32"/>
          <p:cNvSpPr>
            <a:spLocks noChangeArrowheads="1"/>
          </p:cNvSpPr>
          <p:nvPr/>
        </p:nvSpPr>
        <p:spPr bwMode="auto">
          <a:xfrm>
            <a:off x="2273299" y="762000"/>
            <a:ext cx="4403725" cy="4572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07213" name="Text Box 13"/>
          <p:cNvSpPr txBox="1">
            <a:spLocks noChangeArrowheads="1"/>
          </p:cNvSpPr>
          <p:nvPr/>
        </p:nvSpPr>
        <p:spPr bwMode="auto">
          <a:xfrm>
            <a:off x="2413000" y="815975"/>
            <a:ext cx="42799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dirty="0"/>
              <a:t>Histogram of ensemble distribution of </a:t>
            </a:r>
            <a:r>
              <a:rPr lang="en-GB" sz="1600" b="1" i="1" dirty="0" smtClean="0"/>
              <a:t>X</a:t>
            </a:r>
            <a:r>
              <a:rPr lang="en-GB" sz="1600" b="1" baseline="-25000" dirty="0" smtClean="0"/>
              <a:t>20</a:t>
            </a:r>
            <a:endParaRPr lang="en-US" sz="1600" b="1" baseline="-25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0"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600"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129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11</a:t>
            </a:r>
            <a:endParaRPr lang="en-US" sz="1000" dirty="0">
              <a:solidFill>
                <a:srgbClr val="3366FF"/>
              </a:solidFill>
            </a:endParaRPr>
          </a:p>
        </p:txBody>
      </p:sp>
      <p:sp>
        <p:nvSpPr>
          <p:cNvPr id="3113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AR(1) process </a:t>
            </a:r>
            <a:r>
              <a:rPr lang="en-GB" sz="1500" b="1" i="1" dirty="0" err="1"/>
              <a:t>X</a:t>
            </a:r>
            <a:r>
              <a:rPr lang="en-GB" sz="1500" b="1" i="1" baseline="-25000" dirty="0" err="1"/>
              <a:t>t</a:t>
            </a:r>
            <a:r>
              <a:rPr lang="en-GB" sz="1500" b="1" dirty="0"/>
              <a:t> = </a:t>
            </a:r>
            <a:r>
              <a:rPr lang="en-GB" sz="1500" b="1" i="1" dirty="0">
                <a:latin typeface="Symbol" pitchFamily="18" charset="2"/>
              </a:rPr>
              <a:t>b</a:t>
            </a:r>
            <a:r>
              <a:rPr lang="en-GB" sz="1500" b="1" baseline="-25000" dirty="0"/>
              <a:t>2</a:t>
            </a:r>
            <a:r>
              <a:rPr lang="en-GB" sz="1500" b="1" i="1" dirty="0"/>
              <a:t>X</a:t>
            </a:r>
            <a:r>
              <a:rPr lang="en-GB" sz="1500" b="1" i="1" baseline="-25000" dirty="0"/>
              <a:t>t</a:t>
            </a:r>
            <a:r>
              <a:rPr lang="en-GB" sz="1500" b="1" baseline="-25000" dirty="0"/>
              <a:t>–1</a:t>
            </a:r>
            <a:r>
              <a:rPr lang="en-GB" sz="1500" b="1" dirty="0"/>
              <a:t> + </a:t>
            </a:r>
            <a:r>
              <a:rPr lang="en-GB" sz="1500" b="1" i="1" dirty="0">
                <a:latin typeface="Symbol" pitchFamily="18" charset="2"/>
              </a:rPr>
              <a:t>e</a:t>
            </a:r>
            <a:r>
              <a:rPr lang="en-GB" sz="1500" b="1" i="1" baseline="-25000" dirty="0"/>
              <a:t>t</a:t>
            </a:r>
            <a:r>
              <a:rPr lang="en-GB" sz="1500" b="1" dirty="0"/>
              <a:t> , with │</a:t>
            </a:r>
            <a:r>
              <a:rPr lang="en-GB" sz="1500" b="1" i="1" dirty="0">
                <a:latin typeface="Symbol" pitchFamily="18" charset="2"/>
              </a:rPr>
              <a:t>b</a:t>
            </a:r>
            <a:r>
              <a:rPr lang="en-GB" sz="1500" b="1" baseline="-25000" dirty="0"/>
              <a:t>2</a:t>
            </a:r>
            <a:r>
              <a:rPr lang="en-GB" sz="1500" b="1" dirty="0"/>
              <a:t>│ &lt; 1,</a:t>
            </a:r>
            <a:r>
              <a:rPr lang="en-GB" sz="1500" dirty="0"/>
              <a:t> </a:t>
            </a:r>
            <a:r>
              <a:rPr lang="en-GB" sz="1500" b="1" dirty="0"/>
              <a:t>is said to be stationary, the adjective referring, not to </a:t>
            </a:r>
            <a:r>
              <a:rPr lang="en-GB" sz="1500" b="1" i="1" dirty="0" err="1"/>
              <a:t>X</a:t>
            </a:r>
            <a:r>
              <a:rPr lang="en-GB" sz="1500" b="1" i="1" baseline="-25000" dirty="0" err="1"/>
              <a:t>t</a:t>
            </a:r>
            <a:r>
              <a:rPr lang="en-GB" sz="1500" b="1" baseline="-25000" dirty="0"/>
              <a:t> </a:t>
            </a:r>
            <a:r>
              <a:rPr lang="en-GB" sz="1500" b="1" dirty="0"/>
              <a:t>itself, but to the potential distribution of its realizations, ignoring transitory initial effects.</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5"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 name="Object 33"/>
          <p:cNvGraphicFramePr>
            <a:graphicFrameLocks noChangeAspect="1"/>
          </p:cNvGraphicFramePr>
          <p:nvPr>
            <p:extLst>
              <p:ext uri="{D42A27DB-BD31-4B8C-83A1-F6EECF244321}">
                <p14:modId xmlns:p14="http://schemas.microsoft.com/office/powerpoint/2010/main" val="1598672845"/>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311379"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34"/>
          <p:cNvGraphicFramePr>
            <a:graphicFrameLocks noChangeAspect="1"/>
          </p:cNvGraphicFramePr>
          <p:nvPr>
            <p:extLst>
              <p:ext uri="{D42A27DB-BD31-4B8C-83A1-F6EECF244321}">
                <p14:modId xmlns:p14="http://schemas.microsoft.com/office/powerpoint/2010/main" val="1091001123"/>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311380"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35"/>
          <p:cNvGraphicFramePr>
            <a:graphicFrameLocks noChangeAspect="1"/>
          </p:cNvGraphicFramePr>
          <p:nvPr>
            <p:extLst>
              <p:ext uri="{D42A27DB-BD31-4B8C-83A1-F6EECF244321}">
                <p14:modId xmlns:p14="http://schemas.microsoft.com/office/powerpoint/2010/main" val="1751991293"/>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311381"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0"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600"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3346"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sz="1800" b="1" i="1">
              <a:latin typeface="Arial" charset="0"/>
            </a:endParaRPr>
          </a:p>
        </p:txBody>
      </p:sp>
      <p:sp>
        <p:nvSpPr>
          <p:cNvPr id="31334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12</a:t>
            </a:r>
            <a:endParaRPr lang="en-US" sz="1000" dirty="0">
              <a:solidFill>
                <a:srgbClr val="3366FF"/>
              </a:solidFill>
            </a:endParaRPr>
          </a:p>
        </p:txBody>
      </p:sp>
      <p:sp>
        <p:nvSpPr>
          <p:cNvPr id="3133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i="1"/>
              <a:t>X</a:t>
            </a:r>
            <a:r>
              <a:rPr lang="en-GB" sz="1500" b="1" i="1" baseline="-25000"/>
              <a:t>t</a:t>
            </a:r>
            <a:r>
              <a:rPr lang="en-GB" sz="1500" b="1"/>
              <a:t> itself changes from period to period, but the potential distribution of its realizations at any given time point does not.</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5"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 name="Object 33"/>
          <p:cNvGraphicFramePr>
            <a:graphicFrameLocks noChangeAspect="1"/>
          </p:cNvGraphicFramePr>
          <p:nvPr>
            <p:extLst>
              <p:ext uri="{D42A27DB-BD31-4B8C-83A1-F6EECF244321}">
                <p14:modId xmlns:p14="http://schemas.microsoft.com/office/powerpoint/2010/main" val="1598672845"/>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313422"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34"/>
          <p:cNvGraphicFramePr>
            <a:graphicFrameLocks noChangeAspect="1"/>
          </p:cNvGraphicFramePr>
          <p:nvPr>
            <p:extLst>
              <p:ext uri="{D42A27DB-BD31-4B8C-83A1-F6EECF244321}">
                <p14:modId xmlns:p14="http://schemas.microsoft.com/office/powerpoint/2010/main" val="1091001123"/>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313423"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35"/>
          <p:cNvGraphicFramePr>
            <a:graphicFrameLocks noChangeAspect="1"/>
          </p:cNvGraphicFramePr>
          <p:nvPr>
            <p:extLst>
              <p:ext uri="{D42A27DB-BD31-4B8C-83A1-F6EECF244321}">
                <p14:modId xmlns:p14="http://schemas.microsoft.com/office/powerpoint/2010/main" val="1751991293"/>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313424"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0"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600"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5394"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sz="1800" b="1" i="1">
              <a:latin typeface="Arial" charset="0"/>
            </a:endParaRPr>
          </a:p>
        </p:txBody>
      </p:sp>
      <p:sp>
        <p:nvSpPr>
          <p:cNvPr id="31539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13</a:t>
            </a:r>
            <a:endParaRPr lang="en-US" sz="1000" dirty="0">
              <a:solidFill>
                <a:srgbClr val="3366FF"/>
              </a:solidFill>
            </a:endParaRPr>
          </a:p>
        </p:txBody>
      </p:sp>
      <p:sp>
        <p:nvSpPr>
          <p:cNvPr id="3153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potential distribution at time </a:t>
            </a:r>
            <a:r>
              <a:rPr lang="en-GB" sz="1500" b="1" i="1"/>
              <a:t>t</a:t>
            </a:r>
            <a:r>
              <a:rPr lang="en-GB" sz="1500" b="1"/>
              <a:t> is described as the ensemble distribution at time </a:t>
            </a:r>
            <a:r>
              <a:rPr lang="en-GB" sz="1500" b="1" i="1"/>
              <a:t>t</a:t>
            </a:r>
            <a:r>
              <a:rPr lang="en-GB" sz="1500" b="1"/>
              <a:t>, to emphasize the fact that we are talking about the distribution of a cross-section of realizations, not the ordinary distribution of a random variable.</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5"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 name="Object 33"/>
          <p:cNvGraphicFramePr>
            <a:graphicFrameLocks noChangeAspect="1"/>
          </p:cNvGraphicFramePr>
          <p:nvPr>
            <p:extLst>
              <p:ext uri="{D42A27DB-BD31-4B8C-83A1-F6EECF244321}">
                <p14:modId xmlns:p14="http://schemas.microsoft.com/office/powerpoint/2010/main" val="1598672845"/>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315470"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34"/>
          <p:cNvGraphicFramePr>
            <a:graphicFrameLocks noChangeAspect="1"/>
          </p:cNvGraphicFramePr>
          <p:nvPr>
            <p:extLst>
              <p:ext uri="{D42A27DB-BD31-4B8C-83A1-F6EECF244321}">
                <p14:modId xmlns:p14="http://schemas.microsoft.com/office/powerpoint/2010/main" val="1091001123"/>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315471"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35"/>
          <p:cNvGraphicFramePr>
            <a:graphicFrameLocks noChangeAspect="1"/>
          </p:cNvGraphicFramePr>
          <p:nvPr>
            <p:extLst>
              <p:ext uri="{D42A27DB-BD31-4B8C-83A1-F6EECF244321}">
                <p14:modId xmlns:p14="http://schemas.microsoft.com/office/powerpoint/2010/main" val="1751991293"/>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315472"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0"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600"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7442"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sz="1800" b="1" i="1">
              <a:latin typeface="Arial" charset="0"/>
            </a:endParaRPr>
          </a:p>
        </p:txBody>
      </p:sp>
      <p:sp>
        <p:nvSpPr>
          <p:cNvPr id="31744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14</a:t>
            </a:r>
            <a:endParaRPr lang="en-US" sz="1000" dirty="0">
              <a:solidFill>
                <a:srgbClr val="3366FF"/>
              </a:solidFill>
            </a:endParaRPr>
          </a:p>
        </p:txBody>
      </p:sp>
      <p:sp>
        <p:nvSpPr>
          <p:cNvPr id="31744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In general, a time series process is said to be stationary if its ensemble distribution satisfies three conditions:</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5"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 name="Object 33"/>
          <p:cNvGraphicFramePr>
            <a:graphicFrameLocks noChangeAspect="1"/>
          </p:cNvGraphicFramePr>
          <p:nvPr>
            <p:extLst>
              <p:ext uri="{D42A27DB-BD31-4B8C-83A1-F6EECF244321}">
                <p14:modId xmlns:p14="http://schemas.microsoft.com/office/powerpoint/2010/main" val="1598672845"/>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317518"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34"/>
          <p:cNvGraphicFramePr>
            <a:graphicFrameLocks noChangeAspect="1"/>
          </p:cNvGraphicFramePr>
          <p:nvPr>
            <p:extLst>
              <p:ext uri="{D42A27DB-BD31-4B8C-83A1-F6EECF244321}">
                <p14:modId xmlns:p14="http://schemas.microsoft.com/office/powerpoint/2010/main" val="1091001123"/>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317519"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35"/>
          <p:cNvGraphicFramePr>
            <a:graphicFrameLocks noChangeAspect="1"/>
          </p:cNvGraphicFramePr>
          <p:nvPr>
            <p:extLst>
              <p:ext uri="{D42A27DB-BD31-4B8C-83A1-F6EECF244321}">
                <p14:modId xmlns:p14="http://schemas.microsoft.com/office/powerpoint/2010/main" val="1751991293"/>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317520"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0"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600"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9490"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sz="1800" b="1" i="1">
              <a:latin typeface="Arial" charset="0"/>
            </a:endParaRPr>
          </a:p>
        </p:txBody>
      </p:sp>
      <p:sp>
        <p:nvSpPr>
          <p:cNvPr id="31949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15</a:t>
            </a:r>
            <a:endParaRPr lang="en-US" sz="1000" dirty="0">
              <a:solidFill>
                <a:srgbClr val="3366FF"/>
              </a:solidFill>
            </a:endParaRPr>
          </a:p>
        </p:txBody>
      </p:sp>
      <p:sp>
        <p:nvSpPr>
          <p:cNvPr id="31949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500" b="1" dirty="0">
                <a:latin typeface="Arial" charset="0"/>
              </a:rPr>
              <a:t>1.	The population mean of the distribution is independent of time</a:t>
            </a:r>
            <a:r>
              <a:rPr lang="en-GB" sz="1500" b="1" dirty="0" smtClean="0">
                <a:latin typeface="Arial" charset="0"/>
              </a:rPr>
              <a:t>.  (In this example, it is zero.)</a:t>
            </a:r>
            <a:endParaRPr lang="en-GB" sz="1500" b="1" dirty="0">
              <a:latin typeface="Arial" charset="0"/>
            </a:endParaRPr>
          </a:p>
          <a:p>
            <a:r>
              <a:rPr lang="en-GB" sz="1500" b="1" dirty="0">
                <a:latin typeface="Arial" charset="0"/>
              </a:rPr>
              <a:t>2.	The population variance of the distribution is independent of time</a:t>
            </a:r>
            <a:r>
              <a:rPr lang="en-GB" sz="1500" b="1" dirty="0" smtClean="0">
                <a:latin typeface="Arial" charset="0"/>
              </a:rPr>
              <a:t>.</a:t>
            </a:r>
            <a:endParaRPr lang="en-GB" sz="1500" b="1" dirty="0">
              <a:latin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5"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 name="Object 33"/>
          <p:cNvGraphicFramePr>
            <a:graphicFrameLocks noChangeAspect="1"/>
          </p:cNvGraphicFramePr>
          <p:nvPr>
            <p:extLst>
              <p:ext uri="{D42A27DB-BD31-4B8C-83A1-F6EECF244321}">
                <p14:modId xmlns:p14="http://schemas.microsoft.com/office/powerpoint/2010/main" val="1598672845"/>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319569"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34"/>
          <p:cNvGraphicFramePr>
            <a:graphicFrameLocks noChangeAspect="1"/>
          </p:cNvGraphicFramePr>
          <p:nvPr>
            <p:extLst>
              <p:ext uri="{D42A27DB-BD31-4B8C-83A1-F6EECF244321}">
                <p14:modId xmlns:p14="http://schemas.microsoft.com/office/powerpoint/2010/main" val="1091001123"/>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319570"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35"/>
          <p:cNvGraphicFramePr>
            <a:graphicFrameLocks noChangeAspect="1"/>
          </p:cNvGraphicFramePr>
          <p:nvPr>
            <p:extLst>
              <p:ext uri="{D42A27DB-BD31-4B8C-83A1-F6EECF244321}">
                <p14:modId xmlns:p14="http://schemas.microsoft.com/office/powerpoint/2010/main" val="1751991293"/>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319571"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0"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600"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949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16</a:t>
            </a:r>
            <a:endParaRPr lang="en-US" sz="1000" dirty="0">
              <a:solidFill>
                <a:srgbClr val="3366FF"/>
              </a:solidFill>
            </a:endParaRPr>
          </a:p>
        </p:txBody>
      </p:sp>
      <p:sp>
        <p:nvSpPr>
          <p:cNvPr id="31949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500" b="1" dirty="0" smtClean="0">
                <a:latin typeface="Arial" charset="0"/>
              </a:rPr>
              <a:t>3</a:t>
            </a:r>
            <a:r>
              <a:rPr lang="en-GB" sz="1500" b="1" dirty="0">
                <a:latin typeface="Arial" charset="0"/>
              </a:rPr>
              <a:t>.	The population covariance between its values at any two time points depends only on the distance between those points, and not on time.</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5"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 name="Object 33"/>
          <p:cNvGraphicFramePr>
            <a:graphicFrameLocks noChangeAspect="1"/>
          </p:cNvGraphicFramePr>
          <p:nvPr>
            <p:extLst>
              <p:ext uri="{D42A27DB-BD31-4B8C-83A1-F6EECF244321}">
                <p14:modId xmlns:p14="http://schemas.microsoft.com/office/powerpoint/2010/main" val="1598672845"/>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420920"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34"/>
          <p:cNvGraphicFramePr>
            <a:graphicFrameLocks noChangeAspect="1"/>
          </p:cNvGraphicFramePr>
          <p:nvPr>
            <p:extLst>
              <p:ext uri="{D42A27DB-BD31-4B8C-83A1-F6EECF244321}">
                <p14:modId xmlns:p14="http://schemas.microsoft.com/office/powerpoint/2010/main" val="1091001123"/>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420921"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35"/>
          <p:cNvGraphicFramePr>
            <a:graphicFrameLocks noChangeAspect="1"/>
          </p:cNvGraphicFramePr>
          <p:nvPr>
            <p:extLst>
              <p:ext uri="{D42A27DB-BD31-4B8C-83A1-F6EECF244321}">
                <p14:modId xmlns:p14="http://schemas.microsoft.com/office/powerpoint/2010/main" val="1751991293"/>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420922"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8558166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0"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600"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153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17</a:t>
            </a:r>
            <a:endParaRPr lang="en-US" sz="1000" dirty="0">
              <a:solidFill>
                <a:srgbClr val="3366FF"/>
              </a:solidFill>
            </a:endParaRPr>
          </a:p>
        </p:txBody>
      </p:sp>
      <p:sp>
        <p:nvSpPr>
          <p:cNvPr id="32154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This definition of stationarity is known as weak stationarity or covariance stationarity.  For the definition of strong stationarity, (1) and (2) are replaced by the condition that the whole potential distribution is independent of time.</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5"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 name="Object 33"/>
          <p:cNvGraphicFramePr>
            <a:graphicFrameLocks noChangeAspect="1"/>
          </p:cNvGraphicFramePr>
          <p:nvPr>
            <p:extLst>
              <p:ext uri="{D42A27DB-BD31-4B8C-83A1-F6EECF244321}">
                <p14:modId xmlns:p14="http://schemas.microsoft.com/office/powerpoint/2010/main" val="1598672845"/>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321618"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34"/>
          <p:cNvGraphicFramePr>
            <a:graphicFrameLocks noChangeAspect="1"/>
          </p:cNvGraphicFramePr>
          <p:nvPr>
            <p:extLst>
              <p:ext uri="{D42A27DB-BD31-4B8C-83A1-F6EECF244321}">
                <p14:modId xmlns:p14="http://schemas.microsoft.com/office/powerpoint/2010/main" val="1091001123"/>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321619"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35"/>
          <p:cNvGraphicFramePr>
            <a:graphicFrameLocks noChangeAspect="1"/>
          </p:cNvGraphicFramePr>
          <p:nvPr>
            <p:extLst>
              <p:ext uri="{D42A27DB-BD31-4B8C-83A1-F6EECF244321}">
                <p14:modId xmlns:p14="http://schemas.microsoft.com/office/powerpoint/2010/main" val="1751991293"/>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321620"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0"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600"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3586"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sz="1800" b="1" i="1">
              <a:latin typeface="Arial" charset="0"/>
            </a:endParaRPr>
          </a:p>
        </p:txBody>
      </p:sp>
      <p:sp>
        <p:nvSpPr>
          <p:cNvPr id="32358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18</a:t>
            </a:r>
            <a:endParaRPr lang="en-US" sz="1000" dirty="0">
              <a:solidFill>
                <a:srgbClr val="3366FF"/>
              </a:solidFill>
            </a:endParaRPr>
          </a:p>
        </p:txBody>
      </p:sp>
      <p:sp>
        <p:nvSpPr>
          <p:cNvPr id="32358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Our analysis will be unaffected by using the weak definition, and in any case the distinction disappears when, as in the present example, the limiting distribution is normal.</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5"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 name="Object 33"/>
          <p:cNvGraphicFramePr>
            <a:graphicFrameLocks noChangeAspect="1"/>
          </p:cNvGraphicFramePr>
          <p:nvPr>
            <p:extLst>
              <p:ext uri="{D42A27DB-BD31-4B8C-83A1-F6EECF244321}">
                <p14:modId xmlns:p14="http://schemas.microsoft.com/office/powerpoint/2010/main" val="1598672845"/>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323662"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34"/>
          <p:cNvGraphicFramePr>
            <a:graphicFrameLocks noChangeAspect="1"/>
          </p:cNvGraphicFramePr>
          <p:nvPr>
            <p:extLst>
              <p:ext uri="{D42A27DB-BD31-4B8C-83A1-F6EECF244321}">
                <p14:modId xmlns:p14="http://schemas.microsoft.com/office/powerpoint/2010/main" val="1091001123"/>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323663"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35"/>
          <p:cNvGraphicFramePr>
            <a:graphicFrameLocks noChangeAspect="1"/>
          </p:cNvGraphicFramePr>
          <p:nvPr>
            <p:extLst>
              <p:ext uri="{D42A27DB-BD31-4B8C-83A1-F6EECF244321}">
                <p14:modId xmlns:p14="http://schemas.microsoft.com/office/powerpoint/2010/main" val="1751991293"/>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323664"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7571" name="Text Box 3"/>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sz="1800" b="1" i="1">
              <a:latin typeface="Arial" charset="0"/>
            </a:endParaRPr>
          </a:p>
        </p:txBody>
      </p:sp>
      <p:sp>
        <p:nvSpPr>
          <p:cNvPr id="237575"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1</a:t>
            </a:r>
          </a:p>
        </p:txBody>
      </p:sp>
      <p:sp>
        <p:nvSpPr>
          <p:cNvPr id="237576"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237585"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In this slideshow we will define what is meant by a stationary time series process</a:t>
            </a:r>
            <a:r>
              <a:rPr lang="en-GB" sz="1500" b="1" dirty="0" smtClean="0"/>
              <a:t>.</a:t>
            </a:r>
            <a:endParaRPr lang="en-GB" sz="1500" b="1" dirty="0"/>
          </a:p>
        </p:txBody>
      </p:sp>
      <p:pic>
        <p:nvPicPr>
          <p:cNvPr id="237586" name="Picture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900" y="601663"/>
            <a:ext cx="7913688"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5" name="Object 33"/>
          <p:cNvGraphicFramePr>
            <a:graphicFrameLocks noChangeAspect="1"/>
          </p:cNvGraphicFramePr>
          <p:nvPr>
            <p:extLst>
              <p:ext uri="{D42A27DB-BD31-4B8C-83A1-F6EECF244321}">
                <p14:modId xmlns:p14="http://schemas.microsoft.com/office/powerpoint/2010/main" val="2054719994"/>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237670"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34"/>
          <p:cNvGraphicFramePr>
            <a:graphicFrameLocks noChangeAspect="1"/>
          </p:cNvGraphicFramePr>
          <p:nvPr>
            <p:extLst>
              <p:ext uri="{D42A27DB-BD31-4B8C-83A1-F6EECF244321}">
                <p14:modId xmlns:p14="http://schemas.microsoft.com/office/powerpoint/2010/main" val="1084820437"/>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237671"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35"/>
          <p:cNvGraphicFramePr>
            <a:graphicFrameLocks noChangeAspect="1"/>
          </p:cNvGraphicFramePr>
          <p:nvPr>
            <p:extLst>
              <p:ext uri="{D42A27DB-BD31-4B8C-83A1-F6EECF244321}">
                <p14:modId xmlns:p14="http://schemas.microsoft.com/office/powerpoint/2010/main" val="1735842093"/>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237672"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563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19</a:t>
            </a:r>
            <a:endParaRPr lang="en-US" sz="1000" dirty="0">
              <a:solidFill>
                <a:srgbClr val="3366FF"/>
              </a:solidFill>
            </a:endParaRPr>
          </a:p>
        </p:txBody>
      </p:sp>
      <p:sp>
        <p:nvSpPr>
          <p:cNvPr id="32563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We will check that the process represented by </a:t>
            </a:r>
            <a:r>
              <a:rPr lang="en-GB" b="1" i="1" dirty="0" err="1"/>
              <a:t>X</a:t>
            </a:r>
            <a:r>
              <a:rPr lang="en-GB" b="1" i="1" baseline="-25000" dirty="0" err="1"/>
              <a:t>t</a:t>
            </a:r>
            <a:r>
              <a:rPr lang="en-GB" b="1" dirty="0"/>
              <a:t> = </a:t>
            </a:r>
            <a:r>
              <a:rPr lang="en-GB" b="1" i="1" dirty="0">
                <a:latin typeface="Symbol" pitchFamily="18" charset="2"/>
              </a:rPr>
              <a:t>b</a:t>
            </a:r>
            <a:r>
              <a:rPr lang="en-GB" b="1" baseline="-25000" dirty="0"/>
              <a:t>2</a:t>
            </a:r>
            <a:r>
              <a:rPr lang="en-GB" b="1" i="1" dirty="0"/>
              <a:t>X</a:t>
            </a:r>
            <a:r>
              <a:rPr lang="en-GB" b="1" i="1" baseline="-25000" dirty="0"/>
              <a:t>t</a:t>
            </a:r>
            <a:r>
              <a:rPr lang="en-GB" b="1" baseline="-25000" dirty="0"/>
              <a:t>–1</a:t>
            </a:r>
            <a:r>
              <a:rPr lang="en-GB" b="1" dirty="0"/>
              <a:t> + </a:t>
            </a:r>
            <a:r>
              <a:rPr lang="en-GB" b="1" i="1" dirty="0" smtClean="0">
                <a:latin typeface="Symbol" pitchFamily="18" charset="2"/>
              </a:rPr>
              <a:t>e</a:t>
            </a:r>
            <a:r>
              <a:rPr lang="en-GB" b="1" i="1" baseline="-25000" dirty="0" smtClean="0"/>
              <a:t>t </a:t>
            </a:r>
            <a:r>
              <a:rPr lang="en-GB" b="1" dirty="0" smtClean="0"/>
              <a:t>, </a:t>
            </a:r>
            <a:r>
              <a:rPr lang="en-GB" b="1" dirty="0"/>
              <a:t>with │</a:t>
            </a:r>
            <a:r>
              <a:rPr lang="en-GB" b="1" i="1" dirty="0">
                <a:latin typeface="Symbol" pitchFamily="18" charset="2"/>
              </a:rPr>
              <a:t>b</a:t>
            </a:r>
            <a:r>
              <a:rPr lang="en-GB" b="1" baseline="-25000" dirty="0"/>
              <a:t>2</a:t>
            </a:r>
            <a:r>
              <a:rPr lang="en-GB" b="1" dirty="0"/>
              <a:t>│ &lt; 1</a:t>
            </a:r>
            <a:r>
              <a:rPr lang="en-GB" dirty="0"/>
              <a:t>,</a:t>
            </a:r>
            <a:r>
              <a:rPr lang="en-GB" sz="1500" b="1" dirty="0"/>
              <a:t> satisfies the three conditions for </a:t>
            </a:r>
            <a:r>
              <a:rPr lang="en-GB" sz="1500" b="1" dirty="0" err="1"/>
              <a:t>stationarity</a:t>
            </a:r>
            <a:r>
              <a:rPr lang="en-GB" sz="1500" b="1" dirty="0"/>
              <a:t>.  First, if the process is valid for time period </a:t>
            </a:r>
            <a:r>
              <a:rPr lang="en-GB" sz="1500" b="1" i="1" dirty="0"/>
              <a:t>t</a:t>
            </a:r>
            <a:r>
              <a:rPr lang="en-GB" sz="1500" b="1" dirty="0"/>
              <a:t>, it is also valid for time period </a:t>
            </a:r>
            <a:r>
              <a:rPr lang="en-GB" sz="1500" b="1" i="1" dirty="0"/>
              <a:t>t</a:t>
            </a:r>
            <a:r>
              <a:rPr lang="en-GB" sz="1500" b="1" dirty="0"/>
              <a:t> – 1.</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3" name="Rectangle 12"/>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5" name="Rectangle 13"/>
          <p:cNvSpPr>
            <a:spLocks noChangeArrowheads="1"/>
          </p:cNvSpPr>
          <p:nvPr/>
        </p:nvSpPr>
        <p:spPr bwMode="auto">
          <a:xfrm>
            <a:off x="0" y="2295526"/>
            <a:ext cx="9144000" cy="1296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6" name="Object 6"/>
          <p:cNvGraphicFramePr>
            <a:graphicFrameLocks noChangeAspect="1"/>
          </p:cNvGraphicFramePr>
          <p:nvPr>
            <p:extLst>
              <p:ext uri="{D42A27DB-BD31-4B8C-83A1-F6EECF244321}">
                <p14:modId xmlns:p14="http://schemas.microsoft.com/office/powerpoint/2010/main" val="3199635151"/>
              </p:ext>
            </p:extLst>
          </p:nvPr>
        </p:nvGraphicFramePr>
        <p:xfrm>
          <a:off x="1377950" y="2482850"/>
          <a:ext cx="2063750" cy="374650"/>
        </p:xfrm>
        <a:graphic>
          <a:graphicData uri="http://schemas.openxmlformats.org/presentationml/2006/ole">
            <mc:AlternateContent xmlns:mc="http://schemas.openxmlformats.org/markup-compatibility/2006">
              <mc:Choice xmlns:v="urn:schemas-microsoft-com:vml" Requires="v">
                <p:oleObj spid="_x0000_s325721" name="Equation" r:id="rId4" imgW="2070000" imgH="380880" progId="Equation.3">
                  <p:embed/>
                </p:oleObj>
              </mc:Choice>
              <mc:Fallback>
                <p:oleObj name="Equation" r:id="rId4" imgW="207000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7950" y="24828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11"/>
          <p:cNvGraphicFramePr>
            <a:graphicFrameLocks noChangeAspect="1"/>
          </p:cNvGraphicFramePr>
          <p:nvPr>
            <p:extLst>
              <p:ext uri="{D42A27DB-BD31-4B8C-83A1-F6EECF244321}">
                <p14:modId xmlns:p14="http://schemas.microsoft.com/office/powerpoint/2010/main" val="1986985379"/>
              </p:ext>
            </p:extLst>
          </p:nvPr>
        </p:nvGraphicFramePr>
        <p:xfrm>
          <a:off x="6059488" y="2473325"/>
          <a:ext cx="1460500" cy="368300"/>
        </p:xfrm>
        <a:graphic>
          <a:graphicData uri="http://schemas.openxmlformats.org/presentationml/2006/ole">
            <mc:AlternateContent xmlns:mc="http://schemas.openxmlformats.org/markup-compatibility/2006">
              <mc:Choice xmlns:v="urn:schemas-microsoft-com:vml" Requires="v">
                <p:oleObj spid="_x0000_s325722" name="Equation" r:id="rId6" imgW="1460160" imgH="368280" progId="Equation.3">
                  <p:embed/>
                </p:oleObj>
              </mc:Choice>
              <mc:Fallback>
                <p:oleObj name="Equation" r:id="rId6" imgW="1460160" imgH="368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59488" y="2473325"/>
                        <a:ext cx="1460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12"/>
          <p:cNvGraphicFramePr>
            <a:graphicFrameLocks noChangeAspect="1"/>
          </p:cNvGraphicFramePr>
          <p:nvPr>
            <p:extLst>
              <p:ext uri="{D42A27DB-BD31-4B8C-83A1-F6EECF244321}">
                <p14:modId xmlns:p14="http://schemas.microsoft.com/office/powerpoint/2010/main" val="3834974547"/>
              </p:ext>
            </p:extLst>
          </p:nvPr>
        </p:nvGraphicFramePr>
        <p:xfrm>
          <a:off x="1189038" y="3054350"/>
          <a:ext cx="2470150" cy="374650"/>
        </p:xfrm>
        <a:graphic>
          <a:graphicData uri="http://schemas.openxmlformats.org/presentationml/2006/ole">
            <mc:AlternateContent xmlns:mc="http://schemas.openxmlformats.org/markup-compatibility/2006">
              <mc:Choice xmlns:v="urn:schemas-microsoft-com:vml" Requires="v">
                <p:oleObj spid="_x0000_s325723" name="Equation" r:id="rId8" imgW="2476440" imgH="380880" progId="Equation.3">
                  <p:embed/>
                </p:oleObj>
              </mc:Choice>
              <mc:Fallback>
                <p:oleObj name="Equation" r:id="rId8" imgW="247644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9038" y="3054350"/>
                        <a:ext cx="24701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177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20</a:t>
            </a:r>
            <a:endParaRPr lang="en-US" sz="1000" dirty="0">
              <a:solidFill>
                <a:srgbClr val="3366FF"/>
              </a:solidFill>
            </a:endParaRPr>
          </a:p>
        </p:txBody>
      </p:sp>
      <p:sp>
        <p:nvSpPr>
          <p:cNvPr id="33178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Substituting into the original model, one has </a:t>
            </a:r>
            <a:r>
              <a:rPr lang="en-GB" sz="1500" b="1" i="1"/>
              <a:t>X</a:t>
            </a:r>
            <a:r>
              <a:rPr lang="en-GB" sz="1500" b="1" i="1" baseline="-25000"/>
              <a:t>t</a:t>
            </a:r>
            <a:r>
              <a:rPr lang="en-GB" sz="1500" b="1"/>
              <a:t> in terms of </a:t>
            </a:r>
            <a:r>
              <a:rPr lang="en-GB" sz="1500" b="1" i="1"/>
              <a:t>X</a:t>
            </a:r>
            <a:r>
              <a:rPr lang="en-GB" sz="1500" b="1" i="1" baseline="-25000"/>
              <a:t>t</a:t>
            </a:r>
            <a:r>
              <a:rPr lang="en-GB" sz="1500" b="1" baseline="-25000">
                <a:cs typeface="Arial" charset="0"/>
              </a:rPr>
              <a:t>–2</a:t>
            </a:r>
            <a:r>
              <a:rPr lang="en-GB" sz="1500" b="1">
                <a:cs typeface="Arial" charset="0"/>
              </a:rPr>
              <a:t>, </a:t>
            </a:r>
            <a:r>
              <a:rPr lang="en-GB" sz="1500" b="1" i="1">
                <a:latin typeface="Symbol" pitchFamily="18" charset="2"/>
                <a:cs typeface="Arial" charset="0"/>
              </a:rPr>
              <a:t>e</a:t>
            </a:r>
            <a:r>
              <a:rPr lang="en-GB" sz="1500" b="1" i="1" baseline="-25000">
                <a:cs typeface="Arial" charset="0"/>
              </a:rPr>
              <a:t>t</a:t>
            </a:r>
            <a:r>
              <a:rPr lang="en-GB" sz="1500" b="1">
                <a:cs typeface="Arial" charset="0"/>
              </a:rPr>
              <a:t>, and </a:t>
            </a:r>
            <a:r>
              <a:rPr lang="en-GB" sz="1500" b="1" i="1">
                <a:latin typeface="Symbol" pitchFamily="18" charset="2"/>
                <a:cs typeface="Arial" charset="0"/>
              </a:rPr>
              <a:t>e</a:t>
            </a:r>
            <a:r>
              <a:rPr lang="en-GB" sz="1500" b="1" i="1" baseline="-25000">
                <a:cs typeface="Arial" charset="0"/>
              </a:rPr>
              <a:t>t</a:t>
            </a:r>
            <a:r>
              <a:rPr lang="en-GB" sz="1500" b="1" baseline="-25000">
                <a:cs typeface="Arial" charset="0"/>
              </a:rPr>
              <a:t>–1</a:t>
            </a:r>
            <a:r>
              <a:rPr lang="en-GB" sz="1500" b="1">
                <a:cs typeface="Arial" charset="0"/>
              </a:rPr>
              <a:t>.</a:t>
            </a:r>
          </a:p>
          <a:p>
            <a:r>
              <a:rPr lang="en-GB" sz="1500" b="1"/>
              <a:t> </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4" name="Rectangle 13"/>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6" name="Rectangle 13"/>
          <p:cNvSpPr>
            <a:spLocks noChangeArrowheads="1"/>
          </p:cNvSpPr>
          <p:nvPr/>
        </p:nvSpPr>
        <p:spPr bwMode="auto">
          <a:xfrm>
            <a:off x="0" y="2295525"/>
            <a:ext cx="9144000" cy="193357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429832043"/>
              </p:ext>
            </p:extLst>
          </p:nvPr>
        </p:nvGraphicFramePr>
        <p:xfrm>
          <a:off x="1377950" y="2482850"/>
          <a:ext cx="2063750" cy="374650"/>
        </p:xfrm>
        <a:graphic>
          <a:graphicData uri="http://schemas.openxmlformats.org/presentationml/2006/ole">
            <mc:AlternateContent xmlns:mc="http://schemas.openxmlformats.org/markup-compatibility/2006">
              <mc:Choice xmlns:v="urn:schemas-microsoft-com:vml" Requires="v">
                <p:oleObj spid="_x0000_s331878" name="Equation" r:id="rId4" imgW="2070000" imgH="380880" progId="Equation.3">
                  <p:embed/>
                </p:oleObj>
              </mc:Choice>
              <mc:Fallback>
                <p:oleObj name="Equation" r:id="rId4" imgW="207000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7950" y="24828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8"/>
          <p:cNvGraphicFramePr>
            <a:graphicFrameLocks noChangeAspect="1"/>
          </p:cNvGraphicFramePr>
          <p:nvPr>
            <p:extLst>
              <p:ext uri="{D42A27DB-BD31-4B8C-83A1-F6EECF244321}">
                <p14:modId xmlns:p14="http://schemas.microsoft.com/office/powerpoint/2010/main" val="2367550746"/>
              </p:ext>
            </p:extLst>
          </p:nvPr>
        </p:nvGraphicFramePr>
        <p:xfrm>
          <a:off x="1379538" y="3609975"/>
          <a:ext cx="3143250" cy="419100"/>
        </p:xfrm>
        <a:graphic>
          <a:graphicData uri="http://schemas.openxmlformats.org/presentationml/2006/ole">
            <mc:AlternateContent xmlns:mc="http://schemas.openxmlformats.org/markup-compatibility/2006">
              <mc:Choice xmlns:v="urn:schemas-microsoft-com:vml" Requires="v">
                <p:oleObj spid="_x0000_s331879" name="Equation" r:id="rId6" imgW="3149280" imgH="419040" progId="Equation.3">
                  <p:embed/>
                </p:oleObj>
              </mc:Choice>
              <mc:Fallback>
                <p:oleObj name="Equation" r:id="rId6" imgW="3149280" imgH="419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9538" y="3609975"/>
                        <a:ext cx="31432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11"/>
          <p:cNvGraphicFramePr>
            <a:graphicFrameLocks noChangeAspect="1"/>
          </p:cNvGraphicFramePr>
          <p:nvPr>
            <p:extLst>
              <p:ext uri="{D42A27DB-BD31-4B8C-83A1-F6EECF244321}">
                <p14:modId xmlns:p14="http://schemas.microsoft.com/office/powerpoint/2010/main" val="2906954895"/>
              </p:ext>
            </p:extLst>
          </p:nvPr>
        </p:nvGraphicFramePr>
        <p:xfrm>
          <a:off x="6059488" y="2473325"/>
          <a:ext cx="1460500" cy="368300"/>
        </p:xfrm>
        <a:graphic>
          <a:graphicData uri="http://schemas.openxmlformats.org/presentationml/2006/ole">
            <mc:AlternateContent xmlns:mc="http://schemas.openxmlformats.org/markup-compatibility/2006">
              <mc:Choice xmlns:v="urn:schemas-microsoft-com:vml" Requires="v">
                <p:oleObj spid="_x0000_s331880" name="Equation" r:id="rId8" imgW="1460160" imgH="368280" progId="Equation.3">
                  <p:embed/>
                </p:oleObj>
              </mc:Choice>
              <mc:Fallback>
                <p:oleObj name="Equation" r:id="rId8" imgW="1460160" imgH="3682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59488" y="2473325"/>
                        <a:ext cx="1460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12"/>
          <p:cNvGraphicFramePr>
            <a:graphicFrameLocks noChangeAspect="1"/>
          </p:cNvGraphicFramePr>
          <p:nvPr>
            <p:extLst>
              <p:ext uri="{D42A27DB-BD31-4B8C-83A1-F6EECF244321}">
                <p14:modId xmlns:p14="http://schemas.microsoft.com/office/powerpoint/2010/main" val="1071952820"/>
              </p:ext>
            </p:extLst>
          </p:nvPr>
        </p:nvGraphicFramePr>
        <p:xfrm>
          <a:off x="1189038" y="3054350"/>
          <a:ext cx="2470150" cy="374650"/>
        </p:xfrm>
        <a:graphic>
          <a:graphicData uri="http://schemas.openxmlformats.org/presentationml/2006/ole">
            <mc:AlternateContent xmlns:mc="http://schemas.openxmlformats.org/markup-compatibility/2006">
              <mc:Choice xmlns:v="urn:schemas-microsoft-com:vml" Requires="v">
                <p:oleObj spid="_x0000_s331881" name="Equation" r:id="rId10" imgW="2476440" imgH="380880" progId="Equation.3">
                  <p:embed/>
                </p:oleObj>
              </mc:Choice>
              <mc:Fallback>
                <p:oleObj name="Equation" r:id="rId10" imgW="247644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89038" y="3054350"/>
                        <a:ext cx="24701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382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21</a:t>
            </a:r>
            <a:endParaRPr lang="en-US" sz="1000" dirty="0">
              <a:solidFill>
                <a:srgbClr val="3366FF"/>
              </a:solidFill>
            </a:endParaRPr>
          </a:p>
        </p:txBody>
      </p:sp>
      <p:sp>
        <p:nvSpPr>
          <p:cNvPr id="3338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Lagging and substituting </a:t>
            </a:r>
            <a:r>
              <a:rPr lang="en-GB" sz="1500" b="1" i="1"/>
              <a:t>t</a:t>
            </a:r>
            <a:r>
              <a:rPr lang="en-GB" sz="1500" b="1"/>
              <a:t> – 1 times, one has </a:t>
            </a:r>
            <a:r>
              <a:rPr lang="en-GB" sz="1500" b="1" i="1"/>
              <a:t>X</a:t>
            </a:r>
            <a:r>
              <a:rPr lang="en-GB" sz="1500" b="1" i="1" baseline="-25000"/>
              <a:t>t</a:t>
            </a:r>
            <a:r>
              <a:rPr lang="en-GB" sz="1500" b="1"/>
              <a:t> in terms of </a:t>
            </a:r>
            <a:r>
              <a:rPr lang="en-GB" sz="1500" b="1" i="1"/>
              <a:t>X</a:t>
            </a:r>
            <a:r>
              <a:rPr lang="en-GB" sz="1500" b="1" baseline="-25000"/>
              <a:t>0</a:t>
            </a:r>
            <a:r>
              <a:rPr lang="en-GB" sz="1500" b="1"/>
              <a:t> and all the innovations</a:t>
            </a:r>
            <a:r>
              <a:rPr lang="en-GB" sz="1500"/>
              <a:t> </a:t>
            </a:r>
            <a:r>
              <a:rPr lang="en-GB" sz="1500" b="1" i="1">
                <a:latin typeface="Symbol" pitchFamily="18" charset="2"/>
              </a:rPr>
              <a:t>e</a:t>
            </a:r>
            <a:r>
              <a:rPr lang="en-GB" sz="1500" b="1" baseline="-25000"/>
              <a:t>1</a:t>
            </a:r>
            <a:r>
              <a:rPr lang="en-GB" sz="1500" b="1"/>
              <a:t>, ..., </a:t>
            </a:r>
            <a:r>
              <a:rPr lang="en-GB" sz="1500" b="1" i="1">
                <a:latin typeface="Symbol" pitchFamily="18" charset="2"/>
              </a:rPr>
              <a:t>e</a:t>
            </a:r>
            <a:r>
              <a:rPr lang="en-GB" sz="1500" b="1" i="1" baseline="-25000"/>
              <a:t>t</a:t>
            </a:r>
            <a:r>
              <a:rPr lang="en-GB" sz="1500" b="1"/>
              <a:t> from period 1 to period </a:t>
            </a:r>
            <a:r>
              <a:rPr lang="en-GB" sz="1500" b="1" i="1"/>
              <a:t>t</a:t>
            </a:r>
            <a:r>
              <a:rPr lang="en-GB" sz="1500" b="1"/>
              <a:t>.</a:t>
            </a:r>
          </a:p>
          <a:p>
            <a:r>
              <a:rPr lang="en-GB" sz="1500" b="1"/>
              <a:t> </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6" name="Rectangle 15"/>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7"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8" name="Rectangle 13"/>
          <p:cNvSpPr>
            <a:spLocks noChangeArrowheads="1"/>
          </p:cNvSpPr>
          <p:nvPr/>
        </p:nvSpPr>
        <p:spPr bwMode="auto">
          <a:xfrm>
            <a:off x="0" y="2295525"/>
            <a:ext cx="9144000" cy="31337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6"/>
          <p:cNvGraphicFramePr>
            <a:graphicFrameLocks noChangeAspect="1"/>
          </p:cNvGraphicFramePr>
          <p:nvPr>
            <p:extLst>
              <p:ext uri="{D42A27DB-BD31-4B8C-83A1-F6EECF244321}">
                <p14:modId xmlns:p14="http://schemas.microsoft.com/office/powerpoint/2010/main" val="429832043"/>
              </p:ext>
            </p:extLst>
          </p:nvPr>
        </p:nvGraphicFramePr>
        <p:xfrm>
          <a:off x="1377950" y="2482850"/>
          <a:ext cx="2063750" cy="374650"/>
        </p:xfrm>
        <a:graphic>
          <a:graphicData uri="http://schemas.openxmlformats.org/presentationml/2006/ole">
            <mc:AlternateContent xmlns:mc="http://schemas.openxmlformats.org/markup-compatibility/2006">
              <mc:Choice xmlns:v="urn:schemas-microsoft-com:vml" Requires="v">
                <p:oleObj spid="_x0000_s333967" name="Equation" r:id="rId4" imgW="2070000" imgH="380880" progId="Equation.3">
                  <p:embed/>
                </p:oleObj>
              </mc:Choice>
              <mc:Fallback>
                <p:oleObj name="Equation" r:id="rId4" imgW="207000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7950" y="24828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8"/>
          <p:cNvGraphicFramePr>
            <a:graphicFrameLocks noChangeAspect="1"/>
          </p:cNvGraphicFramePr>
          <p:nvPr>
            <p:extLst>
              <p:ext uri="{D42A27DB-BD31-4B8C-83A1-F6EECF244321}">
                <p14:modId xmlns:p14="http://schemas.microsoft.com/office/powerpoint/2010/main" val="2367550746"/>
              </p:ext>
            </p:extLst>
          </p:nvPr>
        </p:nvGraphicFramePr>
        <p:xfrm>
          <a:off x="1379538" y="3609975"/>
          <a:ext cx="3143250" cy="419100"/>
        </p:xfrm>
        <a:graphic>
          <a:graphicData uri="http://schemas.openxmlformats.org/presentationml/2006/ole">
            <mc:AlternateContent xmlns:mc="http://schemas.openxmlformats.org/markup-compatibility/2006">
              <mc:Choice xmlns:v="urn:schemas-microsoft-com:vml" Requires="v">
                <p:oleObj spid="_x0000_s333968" name="Equation" r:id="rId6" imgW="3149280" imgH="419040" progId="Equation.3">
                  <p:embed/>
                </p:oleObj>
              </mc:Choice>
              <mc:Fallback>
                <p:oleObj name="Equation" r:id="rId6" imgW="3149280" imgH="419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9538" y="3609975"/>
                        <a:ext cx="31432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9"/>
          <p:cNvGraphicFramePr>
            <a:graphicFrameLocks noChangeAspect="1"/>
          </p:cNvGraphicFramePr>
          <p:nvPr>
            <p:extLst>
              <p:ext uri="{D42A27DB-BD31-4B8C-83A1-F6EECF244321}">
                <p14:modId xmlns:p14="http://schemas.microsoft.com/office/powerpoint/2010/main" val="987505394"/>
              </p:ext>
            </p:extLst>
          </p:nvPr>
        </p:nvGraphicFramePr>
        <p:xfrm>
          <a:off x="1377950" y="4216400"/>
          <a:ext cx="5581650" cy="419100"/>
        </p:xfrm>
        <a:graphic>
          <a:graphicData uri="http://schemas.openxmlformats.org/presentationml/2006/ole">
            <mc:AlternateContent xmlns:mc="http://schemas.openxmlformats.org/markup-compatibility/2006">
              <mc:Choice xmlns:v="urn:schemas-microsoft-com:vml" Requires="v">
                <p:oleObj spid="_x0000_s333969" name="Equation" r:id="rId8" imgW="5574960" imgH="419040" progId="Equation.3">
                  <p:embed/>
                </p:oleObj>
              </mc:Choice>
              <mc:Fallback>
                <p:oleObj name="Equation" r:id="rId8" imgW="5574960" imgH="4190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77950" y="4216400"/>
                        <a:ext cx="5581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10"/>
          <p:cNvGraphicFramePr>
            <a:graphicFrameLocks noChangeAspect="1"/>
          </p:cNvGraphicFramePr>
          <p:nvPr>
            <p:extLst>
              <p:ext uri="{D42A27DB-BD31-4B8C-83A1-F6EECF244321}">
                <p14:modId xmlns:p14="http://schemas.microsoft.com/office/powerpoint/2010/main" val="186884555"/>
              </p:ext>
            </p:extLst>
          </p:nvPr>
        </p:nvGraphicFramePr>
        <p:xfrm>
          <a:off x="927100" y="4848225"/>
          <a:ext cx="1822450" cy="419100"/>
        </p:xfrm>
        <a:graphic>
          <a:graphicData uri="http://schemas.openxmlformats.org/presentationml/2006/ole">
            <mc:AlternateContent xmlns:mc="http://schemas.openxmlformats.org/markup-compatibility/2006">
              <mc:Choice xmlns:v="urn:schemas-microsoft-com:vml" Requires="v">
                <p:oleObj spid="_x0000_s333970" name="Equation" r:id="rId10" imgW="1828800" imgH="419040" progId="Equation.3">
                  <p:embed/>
                </p:oleObj>
              </mc:Choice>
              <mc:Fallback>
                <p:oleObj name="Equation" r:id="rId10" imgW="1828800" imgH="41904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27100" y="4848225"/>
                        <a:ext cx="18224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11"/>
          <p:cNvGraphicFramePr>
            <a:graphicFrameLocks noChangeAspect="1"/>
          </p:cNvGraphicFramePr>
          <p:nvPr>
            <p:extLst>
              <p:ext uri="{D42A27DB-BD31-4B8C-83A1-F6EECF244321}">
                <p14:modId xmlns:p14="http://schemas.microsoft.com/office/powerpoint/2010/main" val="2906954895"/>
              </p:ext>
            </p:extLst>
          </p:nvPr>
        </p:nvGraphicFramePr>
        <p:xfrm>
          <a:off x="6059488" y="2473325"/>
          <a:ext cx="1460500" cy="368300"/>
        </p:xfrm>
        <a:graphic>
          <a:graphicData uri="http://schemas.openxmlformats.org/presentationml/2006/ole">
            <mc:AlternateContent xmlns:mc="http://schemas.openxmlformats.org/markup-compatibility/2006">
              <mc:Choice xmlns:v="urn:schemas-microsoft-com:vml" Requires="v">
                <p:oleObj spid="_x0000_s333971" name="Equation" r:id="rId12" imgW="1460160" imgH="368280" progId="Equation.3">
                  <p:embed/>
                </p:oleObj>
              </mc:Choice>
              <mc:Fallback>
                <p:oleObj name="Equation" r:id="rId12" imgW="1460160" imgH="3682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59488" y="2473325"/>
                        <a:ext cx="1460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12"/>
          <p:cNvGraphicFramePr>
            <a:graphicFrameLocks noChangeAspect="1"/>
          </p:cNvGraphicFramePr>
          <p:nvPr>
            <p:extLst>
              <p:ext uri="{D42A27DB-BD31-4B8C-83A1-F6EECF244321}">
                <p14:modId xmlns:p14="http://schemas.microsoft.com/office/powerpoint/2010/main" val="1071952820"/>
              </p:ext>
            </p:extLst>
          </p:nvPr>
        </p:nvGraphicFramePr>
        <p:xfrm>
          <a:off x="1189038" y="3054350"/>
          <a:ext cx="2470150" cy="374650"/>
        </p:xfrm>
        <a:graphic>
          <a:graphicData uri="http://schemas.openxmlformats.org/presentationml/2006/ole">
            <mc:AlternateContent xmlns:mc="http://schemas.openxmlformats.org/markup-compatibility/2006">
              <mc:Choice xmlns:v="urn:schemas-microsoft-com:vml" Requires="v">
                <p:oleObj spid="_x0000_s333972" name="Equation" r:id="rId14" imgW="2476440" imgH="380880" progId="Equation.3">
                  <p:embed/>
                </p:oleObj>
              </mc:Choice>
              <mc:Fallback>
                <p:oleObj name="Equation" r:id="rId14" imgW="247644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89038" y="3054350"/>
                        <a:ext cx="24701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587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22</a:t>
            </a:r>
            <a:endParaRPr lang="en-US" sz="1000" dirty="0">
              <a:solidFill>
                <a:srgbClr val="3366FF"/>
              </a:solidFill>
            </a:endParaRPr>
          </a:p>
        </p:txBody>
      </p:sp>
      <p:sp>
        <p:nvSpPr>
          <p:cNvPr id="3358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Hence </a:t>
            </a:r>
            <a:r>
              <a:rPr lang="en-GB" sz="1500" b="1" i="1"/>
              <a:t>E</a:t>
            </a:r>
            <a:r>
              <a:rPr lang="en-GB" sz="1500" b="1"/>
              <a:t>(</a:t>
            </a:r>
            <a:r>
              <a:rPr lang="en-GB" sz="1500" b="1" i="1"/>
              <a:t>X</a:t>
            </a:r>
            <a:r>
              <a:rPr lang="en-GB" sz="1500" b="1" i="1" baseline="-25000"/>
              <a:t>t</a:t>
            </a:r>
            <a:r>
              <a:rPr lang="en-GB" sz="1500" b="1"/>
              <a:t>) = </a:t>
            </a:r>
            <a:r>
              <a:rPr lang="en-GB" sz="1500" b="1" i="1">
                <a:latin typeface="Symbol" pitchFamily="18" charset="2"/>
              </a:rPr>
              <a:t>b</a:t>
            </a:r>
            <a:r>
              <a:rPr lang="en-GB" sz="1500" b="1" baseline="-25000"/>
              <a:t>2</a:t>
            </a:r>
            <a:r>
              <a:rPr lang="en-GB" sz="1500" b="1" baseline="30000"/>
              <a:t>t</a:t>
            </a:r>
            <a:r>
              <a:rPr lang="en-GB" sz="1500" b="1" i="1"/>
              <a:t>X</a:t>
            </a:r>
            <a:r>
              <a:rPr lang="en-GB" sz="1500" b="1" baseline="-25000"/>
              <a:t>0</a:t>
            </a:r>
            <a:r>
              <a:rPr lang="en-GB" sz="1500" b="1"/>
              <a:t> since the expectation of every innovation is zero.  In the special case </a:t>
            </a:r>
            <a:r>
              <a:rPr lang="en-GB" sz="1500" b="1" i="1"/>
              <a:t>X</a:t>
            </a:r>
            <a:r>
              <a:rPr lang="en-GB" sz="1500" b="1" baseline="-25000"/>
              <a:t>0</a:t>
            </a:r>
            <a:r>
              <a:rPr lang="en-GB" sz="1500" b="1"/>
              <a:t> = 0, we then have </a:t>
            </a:r>
            <a:r>
              <a:rPr lang="en-GB" sz="1500" b="1" i="1"/>
              <a:t>E</a:t>
            </a:r>
            <a:r>
              <a:rPr lang="en-GB" sz="1500" b="1"/>
              <a:t>(</a:t>
            </a:r>
            <a:r>
              <a:rPr lang="en-GB" sz="1500" b="1" i="1"/>
              <a:t>X</a:t>
            </a:r>
            <a:r>
              <a:rPr lang="en-GB" sz="1500" b="1" i="1" baseline="-25000"/>
              <a:t>t</a:t>
            </a:r>
            <a:r>
              <a:rPr lang="en-GB" sz="1500" b="1"/>
              <a:t>) = 0.  Since the expectation is not a function of time, the first condition is satisfied.</a:t>
            </a:r>
            <a:endParaRPr lang="en-GB" sz="150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6" name="Rectangle 15"/>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7"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8" name="Rectangle 13"/>
          <p:cNvSpPr>
            <a:spLocks noChangeArrowheads="1"/>
          </p:cNvSpPr>
          <p:nvPr/>
        </p:nvSpPr>
        <p:spPr bwMode="auto">
          <a:xfrm>
            <a:off x="0" y="2295525"/>
            <a:ext cx="9144000" cy="31337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6"/>
          <p:cNvGraphicFramePr>
            <a:graphicFrameLocks noChangeAspect="1"/>
          </p:cNvGraphicFramePr>
          <p:nvPr>
            <p:extLst>
              <p:ext uri="{D42A27DB-BD31-4B8C-83A1-F6EECF244321}">
                <p14:modId xmlns:p14="http://schemas.microsoft.com/office/powerpoint/2010/main" val="429832043"/>
              </p:ext>
            </p:extLst>
          </p:nvPr>
        </p:nvGraphicFramePr>
        <p:xfrm>
          <a:off x="1377950" y="2482850"/>
          <a:ext cx="2063750" cy="374650"/>
        </p:xfrm>
        <a:graphic>
          <a:graphicData uri="http://schemas.openxmlformats.org/presentationml/2006/ole">
            <mc:AlternateContent xmlns:mc="http://schemas.openxmlformats.org/markup-compatibility/2006">
              <mc:Choice xmlns:v="urn:schemas-microsoft-com:vml" Requires="v">
                <p:oleObj spid="_x0000_s336011" name="Equation" r:id="rId4" imgW="2070000" imgH="380880" progId="Equation.3">
                  <p:embed/>
                </p:oleObj>
              </mc:Choice>
              <mc:Fallback>
                <p:oleObj name="Equation" r:id="rId4" imgW="207000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7950" y="24828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8"/>
          <p:cNvGraphicFramePr>
            <a:graphicFrameLocks noChangeAspect="1"/>
          </p:cNvGraphicFramePr>
          <p:nvPr>
            <p:extLst>
              <p:ext uri="{D42A27DB-BD31-4B8C-83A1-F6EECF244321}">
                <p14:modId xmlns:p14="http://schemas.microsoft.com/office/powerpoint/2010/main" val="2367550746"/>
              </p:ext>
            </p:extLst>
          </p:nvPr>
        </p:nvGraphicFramePr>
        <p:xfrm>
          <a:off x="1379538" y="3609975"/>
          <a:ext cx="3143250" cy="419100"/>
        </p:xfrm>
        <a:graphic>
          <a:graphicData uri="http://schemas.openxmlformats.org/presentationml/2006/ole">
            <mc:AlternateContent xmlns:mc="http://schemas.openxmlformats.org/markup-compatibility/2006">
              <mc:Choice xmlns:v="urn:schemas-microsoft-com:vml" Requires="v">
                <p:oleObj spid="_x0000_s336012" name="Equation" r:id="rId6" imgW="3149280" imgH="419040" progId="Equation.3">
                  <p:embed/>
                </p:oleObj>
              </mc:Choice>
              <mc:Fallback>
                <p:oleObj name="Equation" r:id="rId6" imgW="3149280" imgH="419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9538" y="3609975"/>
                        <a:ext cx="31432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9"/>
          <p:cNvGraphicFramePr>
            <a:graphicFrameLocks noChangeAspect="1"/>
          </p:cNvGraphicFramePr>
          <p:nvPr>
            <p:extLst>
              <p:ext uri="{D42A27DB-BD31-4B8C-83A1-F6EECF244321}">
                <p14:modId xmlns:p14="http://schemas.microsoft.com/office/powerpoint/2010/main" val="987505394"/>
              </p:ext>
            </p:extLst>
          </p:nvPr>
        </p:nvGraphicFramePr>
        <p:xfrm>
          <a:off x="1377950" y="4216400"/>
          <a:ext cx="5581650" cy="419100"/>
        </p:xfrm>
        <a:graphic>
          <a:graphicData uri="http://schemas.openxmlformats.org/presentationml/2006/ole">
            <mc:AlternateContent xmlns:mc="http://schemas.openxmlformats.org/markup-compatibility/2006">
              <mc:Choice xmlns:v="urn:schemas-microsoft-com:vml" Requires="v">
                <p:oleObj spid="_x0000_s336013" name="Equation" r:id="rId8" imgW="5574960" imgH="419040" progId="Equation.3">
                  <p:embed/>
                </p:oleObj>
              </mc:Choice>
              <mc:Fallback>
                <p:oleObj name="Equation" r:id="rId8" imgW="5574960" imgH="4190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77950" y="4216400"/>
                        <a:ext cx="5581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10"/>
          <p:cNvGraphicFramePr>
            <a:graphicFrameLocks noChangeAspect="1"/>
          </p:cNvGraphicFramePr>
          <p:nvPr>
            <p:extLst>
              <p:ext uri="{D42A27DB-BD31-4B8C-83A1-F6EECF244321}">
                <p14:modId xmlns:p14="http://schemas.microsoft.com/office/powerpoint/2010/main" val="186884555"/>
              </p:ext>
            </p:extLst>
          </p:nvPr>
        </p:nvGraphicFramePr>
        <p:xfrm>
          <a:off x="927100" y="4848225"/>
          <a:ext cx="1822450" cy="419100"/>
        </p:xfrm>
        <a:graphic>
          <a:graphicData uri="http://schemas.openxmlformats.org/presentationml/2006/ole">
            <mc:AlternateContent xmlns:mc="http://schemas.openxmlformats.org/markup-compatibility/2006">
              <mc:Choice xmlns:v="urn:schemas-microsoft-com:vml" Requires="v">
                <p:oleObj spid="_x0000_s336014" name="Equation" r:id="rId10" imgW="1828800" imgH="419040" progId="Equation.3">
                  <p:embed/>
                </p:oleObj>
              </mc:Choice>
              <mc:Fallback>
                <p:oleObj name="Equation" r:id="rId10" imgW="1828800" imgH="41904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27100" y="4848225"/>
                        <a:ext cx="18224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11"/>
          <p:cNvGraphicFramePr>
            <a:graphicFrameLocks noChangeAspect="1"/>
          </p:cNvGraphicFramePr>
          <p:nvPr>
            <p:extLst>
              <p:ext uri="{D42A27DB-BD31-4B8C-83A1-F6EECF244321}">
                <p14:modId xmlns:p14="http://schemas.microsoft.com/office/powerpoint/2010/main" val="2906954895"/>
              </p:ext>
            </p:extLst>
          </p:nvPr>
        </p:nvGraphicFramePr>
        <p:xfrm>
          <a:off x="6059488" y="2473325"/>
          <a:ext cx="1460500" cy="368300"/>
        </p:xfrm>
        <a:graphic>
          <a:graphicData uri="http://schemas.openxmlformats.org/presentationml/2006/ole">
            <mc:AlternateContent xmlns:mc="http://schemas.openxmlformats.org/markup-compatibility/2006">
              <mc:Choice xmlns:v="urn:schemas-microsoft-com:vml" Requires="v">
                <p:oleObj spid="_x0000_s336015" name="Equation" r:id="rId12" imgW="1460160" imgH="368280" progId="Equation.3">
                  <p:embed/>
                </p:oleObj>
              </mc:Choice>
              <mc:Fallback>
                <p:oleObj name="Equation" r:id="rId12" imgW="1460160" imgH="3682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59488" y="2473325"/>
                        <a:ext cx="1460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12"/>
          <p:cNvGraphicFramePr>
            <a:graphicFrameLocks noChangeAspect="1"/>
          </p:cNvGraphicFramePr>
          <p:nvPr>
            <p:extLst>
              <p:ext uri="{D42A27DB-BD31-4B8C-83A1-F6EECF244321}">
                <p14:modId xmlns:p14="http://schemas.microsoft.com/office/powerpoint/2010/main" val="1071952820"/>
              </p:ext>
            </p:extLst>
          </p:nvPr>
        </p:nvGraphicFramePr>
        <p:xfrm>
          <a:off x="1189038" y="3054350"/>
          <a:ext cx="2470150" cy="374650"/>
        </p:xfrm>
        <a:graphic>
          <a:graphicData uri="http://schemas.openxmlformats.org/presentationml/2006/ole">
            <mc:AlternateContent xmlns:mc="http://schemas.openxmlformats.org/markup-compatibility/2006">
              <mc:Choice xmlns:v="urn:schemas-microsoft-com:vml" Requires="v">
                <p:oleObj spid="_x0000_s336016" name="Equation" r:id="rId14" imgW="2476440" imgH="380880" progId="Equation.3">
                  <p:embed/>
                </p:oleObj>
              </mc:Choice>
              <mc:Fallback>
                <p:oleObj name="Equation" r:id="rId14" imgW="2476440" imgH="3808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89038" y="3054350"/>
                        <a:ext cx="24701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6" name="Rectangle 13"/>
          <p:cNvSpPr>
            <a:spLocks noChangeArrowheads="1"/>
          </p:cNvSpPr>
          <p:nvPr/>
        </p:nvSpPr>
        <p:spPr bwMode="auto">
          <a:xfrm>
            <a:off x="0" y="2295525"/>
            <a:ext cx="9144000" cy="31337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792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23</a:t>
            </a:r>
            <a:endParaRPr lang="en-US" sz="1000" dirty="0">
              <a:solidFill>
                <a:srgbClr val="3366FF"/>
              </a:solidFill>
            </a:endParaRPr>
          </a:p>
        </p:txBody>
      </p:sp>
      <p:sp>
        <p:nvSpPr>
          <p:cNvPr id="33792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If </a:t>
            </a:r>
            <a:r>
              <a:rPr lang="en-GB" sz="1500" b="1" i="1"/>
              <a:t>X</a:t>
            </a:r>
            <a:r>
              <a:rPr lang="en-GB" sz="1500" b="1" baseline="-25000"/>
              <a:t>0</a:t>
            </a:r>
            <a:r>
              <a:rPr lang="en-GB" sz="1500" b="1"/>
              <a:t> is nonzero, </a:t>
            </a:r>
            <a:r>
              <a:rPr lang="en-GB" sz="1500" b="1" i="1">
                <a:latin typeface="Symbol" pitchFamily="18" charset="2"/>
              </a:rPr>
              <a:t>b</a:t>
            </a:r>
            <a:r>
              <a:rPr lang="en-GB" sz="1500" b="1" baseline="-25000"/>
              <a:t>2</a:t>
            </a:r>
            <a:r>
              <a:rPr lang="en-GB" sz="1500" b="1" baseline="30000"/>
              <a:t>t</a:t>
            </a:r>
            <a:r>
              <a:rPr lang="en-GB" sz="1500" b="1"/>
              <a:t> tends to zero as </a:t>
            </a:r>
            <a:r>
              <a:rPr lang="en-GB" sz="1500" b="1" i="1"/>
              <a:t>t</a:t>
            </a:r>
            <a:r>
              <a:rPr lang="en-GB" sz="1500" b="1"/>
              <a:t> becomes large since </a:t>
            </a:r>
            <a:r>
              <a:rPr lang="en-GB" sz="1500" b="1">
                <a:cs typeface="Arial" charset="0"/>
              </a:rPr>
              <a:t>│</a:t>
            </a:r>
            <a:r>
              <a:rPr lang="en-GB" sz="1500" b="1" i="1">
                <a:latin typeface="Symbol" pitchFamily="18" charset="2"/>
                <a:cs typeface="Arial" charset="0"/>
              </a:rPr>
              <a:t>b</a:t>
            </a:r>
            <a:r>
              <a:rPr lang="en-GB" sz="1500" b="1" baseline="-25000">
                <a:cs typeface="Arial" charset="0"/>
              </a:rPr>
              <a:t>2</a:t>
            </a:r>
            <a:r>
              <a:rPr lang="en-GB" sz="1500" b="1">
                <a:cs typeface="Arial" charset="0"/>
              </a:rPr>
              <a:t>│&lt;1</a:t>
            </a:r>
            <a:r>
              <a:rPr lang="en-GB" sz="1500" b="1"/>
              <a:t>.  Hence </a:t>
            </a:r>
            <a:r>
              <a:rPr lang="en-GB" sz="1500" b="1" i="1">
                <a:latin typeface="Symbol" pitchFamily="18" charset="2"/>
              </a:rPr>
              <a:t>b</a:t>
            </a:r>
            <a:r>
              <a:rPr lang="en-GB" sz="1500" b="1" baseline="-25000"/>
              <a:t>2</a:t>
            </a:r>
            <a:r>
              <a:rPr lang="en-GB" sz="1500" b="1" baseline="30000"/>
              <a:t>t</a:t>
            </a:r>
            <a:r>
              <a:rPr lang="en-GB" sz="1500" b="1" i="1"/>
              <a:t>X</a:t>
            </a:r>
            <a:r>
              <a:rPr lang="en-GB" sz="1500" b="1" baseline="-25000"/>
              <a:t>0</a:t>
            </a:r>
            <a:r>
              <a:rPr lang="en-GB" sz="1500" b="1"/>
              <a:t> will tend to zero and the first condition will still be satisfied, apart from initial effects.</a:t>
            </a:r>
            <a:r>
              <a:rPr lang="en-US" sz="1500"/>
              <a:t> </a:t>
            </a:r>
            <a:endParaRPr lang="en-GB" sz="1500"/>
          </a:p>
        </p:txBody>
      </p:sp>
      <p:graphicFrame>
        <p:nvGraphicFramePr>
          <p:cNvPr id="337926" name="Object 6"/>
          <p:cNvGraphicFramePr>
            <a:graphicFrameLocks noChangeAspect="1"/>
          </p:cNvGraphicFramePr>
          <p:nvPr>
            <p:extLst>
              <p:ext uri="{D42A27DB-BD31-4B8C-83A1-F6EECF244321}">
                <p14:modId xmlns:p14="http://schemas.microsoft.com/office/powerpoint/2010/main" val="2405883570"/>
              </p:ext>
            </p:extLst>
          </p:nvPr>
        </p:nvGraphicFramePr>
        <p:xfrm>
          <a:off x="1377950" y="2482850"/>
          <a:ext cx="2063750" cy="374650"/>
        </p:xfrm>
        <a:graphic>
          <a:graphicData uri="http://schemas.openxmlformats.org/presentationml/2006/ole">
            <mc:AlternateContent xmlns:mc="http://schemas.openxmlformats.org/markup-compatibility/2006">
              <mc:Choice xmlns:v="urn:schemas-microsoft-com:vml" Requires="v">
                <p:oleObj spid="_x0000_s338065" name="Equation" r:id="rId4" imgW="2070000" imgH="380880" progId="Equation.3">
                  <p:embed/>
                </p:oleObj>
              </mc:Choice>
              <mc:Fallback>
                <p:oleObj name="Equation" r:id="rId4" imgW="2070000" imgH="38088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7950" y="24828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7927"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graphicFrame>
        <p:nvGraphicFramePr>
          <p:cNvPr id="337928" name="Object 8"/>
          <p:cNvGraphicFramePr>
            <a:graphicFrameLocks noChangeAspect="1"/>
          </p:cNvGraphicFramePr>
          <p:nvPr>
            <p:extLst>
              <p:ext uri="{D42A27DB-BD31-4B8C-83A1-F6EECF244321}">
                <p14:modId xmlns:p14="http://schemas.microsoft.com/office/powerpoint/2010/main" val="1092257972"/>
              </p:ext>
            </p:extLst>
          </p:nvPr>
        </p:nvGraphicFramePr>
        <p:xfrm>
          <a:off x="1379538" y="3609975"/>
          <a:ext cx="3143250" cy="419100"/>
        </p:xfrm>
        <a:graphic>
          <a:graphicData uri="http://schemas.openxmlformats.org/presentationml/2006/ole">
            <mc:AlternateContent xmlns:mc="http://schemas.openxmlformats.org/markup-compatibility/2006">
              <mc:Choice xmlns:v="urn:schemas-microsoft-com:vml" Requires="v">
                <p:oleObj spid="_x0000_s338066" name="Equation" r:id="rId6" imgW="3149280" imgH="419040" progId="Equation.3">
                  <p:embed/>
                </p:oleObj>
              </mc:Choice>
              <mc:Fallback>
                <p:oleObj name="Equation" r:id="rId6" imgW="3149280" imgH="419040" progId="Equation.3">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9538" y="3609975"/>
                        <a:ext cx="31432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7929" name="Object 9"/>
          <p:cNvGraphicFramePr>
            <a:graphicFrameLocks noChangeAspect="1"/>
          </p:cNvGraphicFramePr>
          <p:nvPr>
            <p:extLst>
              <p:ext uri="{D42A27DB-BD31-4B8C-83A1-F6EECF244321}">
                <p14:modId xmlns:p14="http://schemas.microsoft.com/office/powerpoint/2010/main" val="575429769"/>
              </p:ext>
            </p:extLst>
          </p:nvPr>
        </p:nvGraphicFramePr>
        <p:xfrm>
          <a:off x="1377950" y="4216400"/>
          <a:ext cx="5581650" cy="419100"/>
        </p:xfrm>
        <a:graphic>
          <a:graphicData uri="http://schemas.openxmlformats.org/presentationml/2006/ole">
            <mc:AlternateContent xmlns:mc="http://schemas.openxmlformats.org/markup-compatibility/2006">
              <mc:Choice xmlns:v="urn:schemas-microsoft-com:vml" Requires="v">
                <p:oleObj spid="_x0000_s338067" name="Equation" r:id="rId8" imgW="5574960" imgH="419040" progId="Equation.3">
                  <p:embed/>
                </p:oleObj>
              </mc:Choice>
              <mc:Fallback>
                <p:oleObj name="Equation" r:id="rId8" imgW="5574960" imgH="419040" progId="Equation.3">
                  <p:embed/>
                  <p:pic>
                    <p:nvPicPr>
                      <p:cNvPr id="0"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77950" y="4216400"/>
                        <a:ext cx="5581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7930" name="Object 10"/>
          <p:cNvGraphicFramePr>
            <a:graphicFrameLocks noChangeAspect="1"/>
          </p:cNvGraphicFramePr>
          <p:nvPr>
            <p:extLst>
              <p:ext uri="{D42A27DB-BD31-4B8C-83A1-F6EECF244321}">
                <p14:modId xmlns:p14="http://schemas.microsoft.com/office/powerpoint/2010/main" val="55761634"/>
              </p:ext>
            </p:extLst>
          </p:nvPr>
        </p:nvGraphicFramePr>
        <p:xfrm>
          <a:off x="927100" y="4848225"/>
          <a:ext cx="1822450" cy="419100"/>
        </p:xfrm>
        <a:graphic>
          <a:graphicData uri="http://schemas.openxmlformats.org/presentationml/2006/ole">
            <mc:AlternateContent xmlns:mc="http://schemas.openxmlformats.org/markup-compatibility/2006">
              <mc:Choice xmlns:v="urn:schemas-microsoft-com:vml" Requires="v">
                <p:oleObj spid="_x0000_s338068" name="Equation" r:id="rId10" imgW="1828800" imgH="419040" progId="Equation.3">
                  <p:embed/>
                </p:oleObj>
              </mc:Choice>
              <mc:Fallback>
                <p:oleObj name="Equation" r:id="rId10" imgW="1828800" imgH="419040" progId="Equation.3">
                  <p:embed/>
                  <p:pic>
                    <p:nvPicPr>
                      <p:cNvPr id="0" name="Object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27100" y="4848225"/>
                        <a:ext cx="18224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7931" name="Object 11"/>
          <p:cNvGraphicFramePr>
            <a:graphicFrameLocks noChangeAspect="1"/>
          </p:cNvGraphicFramePr>
          <p:nvPr>
            <p:extLst>
              <p:ext uri="{D42A27DB-BD31-4B8C-83A1-F6EECF244321}">
                <p14:modId xmlns:p14="http://schemas.microsoft.com/office/powerpoint/2010/main" val="902524460"/>
              </p:ext>
            </p:extLst>
          </p:nvPr>
        </p:nvGraphicFramePr>
        <p:xfrm>
          <a:off x="6059488" y="2473325"/>
          <a:ext cx="1460500" cy="368300"/>
        </p:xfrm>
        <a:graphic>
          <a:graphicData uri="http://schemas.openxmlformats.org/presentationml/2006/ole">
            <mc:AlternateContent xmlns:mc="http://schemas.openxmlformats.org/markup-compatibility/2006">
              <mc:Choice xmlns:v="urn:schemas-microsoft-com:vml" Requires="v">
                <p:oleObj spid="_x0000_s338069" name="Equation" r:id="rId12" imgW="1460160" imgH="368280" progId="Equation.3">
                  <p:embed/>
                </p:oleObj>
              </mc:Choice>
              <mc:Fallback>
                <p:oleObj name="Equation" r:id="rId12" imgW="1460160" imgH="368280" progId="Equation.3">
                  <p:embed/>
                  <p:pic>
                    <p:nvPicPr>
                      <p:cNvPr id="0" name="Object 1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59488" y="2473325"/>
                        <a:ext cx="1460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7932" name="Object 12"/>
          <p:cNvGraphicFramePr>
            <a:graphicFrameLocks noChangeAspect="1"/>
          </p:cNvGraphicFramePr>
          <p:nvPr>
            <p:extLst>
              <p:ext uri="{D42A27DB-BD31-4B8C-83A1-F6EECF244321}">
                <p14:modId xmlns:p14="http://schemas.microsoft.com/office/powerpoint/2010/main" val="3602430936"/>
              </p:ext>
            </p:extLst>
          </p:nvPr>
        </p:nvGraphicFramePr>
        <p:xfrm>
          <a:off x="1189038" y="3054350"/>
          <a:ext cx="2470150" cy="374650"/>
        </p:xfrm>
        <a:graphic>
          <a:graphicData uri="http://schemas.openxmlformats.org/presentationml/2006/ole">
            <mc:AlternateContent xmlns:mc="http://schemas.openxmlformats.org/markup-compatibility/2006">
              <mc:Choice xmlns:v="urn:schemas-microsoft-com:vml" Requires="v">
                <p:oleObj spid="_x0000_s338070" name="Equation" r:id="rId14" imgW="2476440" imgH="380880" progId="Equation.3">
                  <p:embed/>
                </p:oleObj>
              </mc:Choice>
              <mc:Fallback>
                <p:oleObj name="Equation" r:id="rId14" imgW="2476440" imgH="380880" progId="Equation.3">
                  <p:embed/>
                  <p:pic>
                    <p:nvPicPr>
                      <p:cNvPr id="0" name="Object 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89038" y="3054350"/>
                        <a:ext cx="24701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973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24</a:t>
            </a:r>
            <a:endParaRPr lang="en-US" sz="1000" dirty="0">
              <a:solidFill>
                <a:srgbClr val="3366FF"/>
              </a:solidFill>
            </a:endParaRPr>
          </a:p>
        </p:txBody>
      </p:sp>
      <p:sp>
        <p:nvSpPr>
          <p:cNvPr id="3297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Next, we have to show that the variance is also not a function of time.  The first term in the variance expression, </a:t>
            </a:r>
            <a:r>
              <a:rPr lang="en-GB" sz="1500" b="1" i="1">
                <a:latin typeface="Symbol" pitchFamily="18" charset="2"/>
              </a:rPr>
              <a:t>b</a:t>
            </a:r>
            <a:r>
              <a:rPr lang="en-GB" sz="1500" b="1" baseline="-25000"/>
              <a:t>2</a:t>
            </a:r>
            <a:r>
              <a:rPr lang="en-GB" sz="1500" b="1" i="1" baseline="30000"/>
              <a:t>t</a:t>
            </a:r>
            <a:r>
              <a:rPr lang="en-GB" sz="1500" b="1" i="1"/>
              <a:t>X</a:t>
            </a:r>
            <a:r>
              <a:rPr lang="en-GB" sz="1500" b="1" baseline="-25000"/>
              <a:t>0</a:t>
            </a:r>
            <a:r>
              <a:rPr lang="en-GB" sz="1500" b="1"/>
              <a:t>, can be dropped because it is a constant, using variance rule 4 from the Review Chapter.</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3" name="Rectangle 12"/>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5" name="Rectangle 13"/>
          <p:cNvSpPr>
            <a:spLocks noChangeArrowheads="1"/>
          </p:cNvSpPr>
          <p:nvPr/>
        </p:nvSpPr>
        <p:spPr bwMode="auto">
          <a:xfrm>
            <a:off x="0" y="2295526"/>
            <a:ext cx="9144000" cy="11811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734640583"/>
              </p:ext>
            </p:extLst>
          </p:nvPr>
        </p:nvGraphicFramePr>
        <p:xfrm>
          <a:off x="1377950" y="2436375"/>
          <a:ext cx="5581650" cy="419100"/>
        </p:xfrm>
        <a:graphic>
          <a:graphicData uri="http://schemas.openxmlformats.org/presentationml/2006/ole">
            <mc:AlternateContent xmlns:mc="http://schemas.openxmlformats.org/markup-compatibility/2006">
              <mc:Choice xmlns:v="urn:schemas-microsoft-com:vml" Requires="v">
                <p:oleObj spid="_x0000_s329789" name="Equation" r:id="rId4" imgW="5574960" imgH="419040" progId="Equation.3">
                  <p:embed/>
                </p:oleObj>
              </mc:Choice>
              <mc:Fallback>
                <p:oleObj name="Equation" r:id="rId4" imgW="557496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7950" y="2436375"/>
                        <a:ext cx="5581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8"/>
          <p:cNvGraphicFramePr>
            <a:graphicFrameLocks noChangeAspect="1"/>
          </p:cNvGraphicFramePr>
          <p:nvPr>
            <p:extLst>
              <p:ext uri="{D42A27DB-BD31-4B8C-83A1-F6EECF244321}">
                <p14:modId xmlns:p14="http://schemas.microsoft.com/office/powerpoint/2010/main" val="2619945729"/>
              </p:ext>
            </p:extLst>
          </p:nvPr>
        </p:nvGraphicFramePr>
        <p:xfrm>
          <a:off x="723900" y="2970213"/>
          <a:ext cx="7886700" cy="2425700"/>
        </p:xfrm>
        <a:graphic>
          <a:graphicData uri="http://schemas.openxmlformats.org/presentationml/2006/ole">
            <mc:AlternateContent xmlns:mc="http://schemas.openxmlformats.org/markup-compatibility/2006">
              <mc:Choice xmlns:v="urn:schemas-microsoft-com:vml" Requires="v">
                <p:oleObj spid="_x0000_s329790" name="Equation" r:id="rId6" imgW="7886520" imgH="2425680" progId="Equation.3">
                  <p:embed/>
                </p:oleObj>
              </mc:Choice>
              <mc:Fallback>
                <p:oleObj name="Equation" r:id="rId6" imgW="7886520" imgH="2425680" progId="Equation.3">
                  <p:embed/>
                  <p:pic>
                    <p:nvPicPr>
                      <p:cNvPr id="0" name=""/>
                      <p:cNvPicPr>
                        <a:picLocks noChangeAspect="1" noChangeArrowheads="1"/>
                      </p:cNvPicPr>
                      <p:nvPr/>
                    </p:nvPicPr>
                    <p:blipFill>
                      <a:blip r:embed="rId7"/>
                      <a:srcRect/>
                      <a:stretch>
                        <a:fillRect/>
                      </a:stretch>
                    </p:blipFill>
                    <p:spPr bwMode="auto">
                      <a:xfrm>
                        <a:off x="723900" y="2970213"/>
                        <a:ext cx="7886700" cy="2425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9743" name="Rectangle 15"/>
          <p:cNvSpPr>
            <a:spLocks noChangeArrowheads="1"/>
          </p:cNvSpPr>
          <p:nvPr/>
        </p:nvSpPr>
        <p:spPr bwMode="auto">
          <a:xfrm>
            <a:off x="1612900" y="3479800"/>
            <a:ext cx="7277100" cy="2025650"/>
          </a:xfrm>
          <a:prstGeom prst="rect">
            <a:avLst/>
          </a:prstGeom>
          <a:solidFill>
            <a:srgbClr val="969696"/>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201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25</a:t>
            </a:r>
            <a:endParaRPr lang="en-US" sz="1000" dirty="0">
              <a:solidFill>
                <a:srgbClr val="3366FF"/>
              </a:solidFill>
            </a:endParaRPr>
          </a:p>
        </p:txBody>
      </p:sp>
      <p:sp>
        <p:nvSpPr>
          <p:cNvPr id="3420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variance expression can be decomposed as the sum of the variances, using variance rule 1 from the Review chapter and the fact that the covariances are all zero.  (The innovations are assumed to be generated independently.)</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3" name="Rectangle 12"/>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5" name="Rectangle 13"/>
          <p:cNvSpPr>
            <a:spLocks noChangeArrowheads="1"/>
          </p:cNvSpPr>
          <p:nvPr/>
        </p:nvSpPr>
        <p:spPr bwMode="auto">
          <a:xfrm>
            <a:off x="0" y="2295525"/>
            <a:ext cx="9144000" cy="17240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734640583"/>
              </p:ext>
            </p:extLst>
          </p:nvPr>
        </p:nvGraphicFramePr>
        <p:xfrm>
          <a:off x="1377950" y="2436375"/>
          <a:ext cx="5581650" cy="419100"/>
        </p:xfrm>
        <a:graphic>
          <a:graphicData uri="http://schemas.openxmlformats.org/presentationml/2006/ole">
            <mc:AlternateContent xmlns:mc="http://schemas.openxmlformats.org/markup-compatibility/2006">
              <mc:Choice xmlns:v="urn:schemas-microsoft-com:vml" Requires="v">
                <p:oleObj spid="_x0000_s342075" name="Equation" r:id="rId4" imgW="5574960" imgH="419040" progId="Equation.3">
                  <p:embed/>
                </p:oleObj>
              </mc:Choice>
              <mc:Fallback>
                <p:oleObj name="Equation" r:id="rId4" imgW="557496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7950" y="2436375"/>
                        <a:ext cx="5581650" cy="419100"/>
                      </a:xfrm>
                      <a:prstGeom prst="rect">
                        <a:avLst/>
                      </a:prstGeom>
                      <a:noFill/>
                      <a:extLst/>
                    </p:spPr>
                  </p:pic>
                </p:oleObj>
              </mc:Fallback>
            </mc:AlternateContent>
          </a:graphicData>
        </a:graphic>
      </p:graphicFrame>
      <p:graphicFrame>
        <p:nvGraphicFramePr>
          <p:cNvPr id="17" name="Object 8"/>
          <p:cNvGraphicFramePr>
            <a:graphicFrameLocks noChangeAspect="1"/>
          </p:cNvGraphicFramePr>
          <p:nvPr>
            <p:extLst>
              <p:ext uri="{D42A27DB-BD31-4B8C-83A1-F6EECF244321}">
                <p14:modId xmlns:p14="http://schemas.microsoft.com/office/powerpoint/2010/main" val="2619945729"/>
              </p:ext>
            </p:extLst>
          </p:nvPr>
        </p:nvGraphicFramePr>
        <p:xfrm>
          <a:off x="723900" y="2970213"/>
          <a:ext cx="7886700" cy="2425700"/>
        </p:xfrm>
        <a:graphic>
          <a:graphicData uri="http://schemas.openxmlformats.org/presentationml/2006/ole">
            <mc:AlternateContent xmlns:mc="http://schemas.openxmlformats.org/markup-compatibility/2006">
              <mc:Choice xmlns:v="urn:schemas-microsoft-com:vml" Requires="v">
                <p:oleObj spid="_x0000_s342076" name="Equation" r:id="rId6" imgW="7886520" imgH="2425680" progId="Equation.3">
                  <p:embed/>
                </p:oleObj>
              </mc:Choice>
              <mc:Fallback>
                <p:oleObj name="Equation" r:id="rId6" imgW="7886520" imgH="2425680" progId="Equation.3">
                  <p:embed/>
                  <p:pic>
                    <p:nvPicPr>
                      <p:cNvPr id="0" name=""/>
                      <p:cNvPicPr>
                        <a:picLocks noChangeAspect="1" noChangeArrowheads="1"/>
                      </p:cNvPicPr>
                      <p:nvPr/>
                    </p:nvPicPr>
                    <p:blipFill>
                      <a:blip r:embed="rId7"/>
                      <a:srcRect/>
                      <a:stretch>
                        <a:fillRect/>
                      </a:stretch>
                    </p:blipFill>
                    <p:spPr bwMode="auto">
                      <a:xfrm>
                        <a:off x="723900" y="2970213"/>
                        <a:ext cx="7886700" cy="2425700"/>
                      </a:xfrm>
                      <a:prstGeom prst="rect">
                        <a:avLst/>
                      </a:prstGeom>
                      <a:noFill/>
                      <a:extLst/>
                    </p:spPr>
                  </p:pic>
                </p:oleObj>
              </mc:Fallback>
            </mc:AlternateContent>
          </a:graphicData>
        </a:graphic>
      </p:graphicFrame>
      <p:sp>
        <p:nvSpPr>
          <p:cNvPr id="342027" name="Rectangle 11"/>
          <p:cNvSpPr>
            <a:spLocks noChangeArrowheads="1"/>
          </p:cNvSpPr>
          <p:nvPr/>
        </p:nvSpPr>
        <p:spPr bwMode="auto">
          <a:xfrm>
            <a:off x="1612900" y="4029075"/>
            <a:ext cx="7277100" cy="1419225"/>
          </a:xfrm>
          <a:prstGeom prst="rect">
            <a:avLst/>
          </a:prstGeom>
          <a:solidFill>
            <a:srgbClr val="969696"/>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3"/>
          <p:cNvSpPr>
            <a:spLocks noChangeArrowheads="1"/>
          </p:cNvSpPr>
          <p:nvPr/>
        </p:nvSpPr>
        <p:spPr bwMode="auto">
          <a:xfrm>
            <a:off x="0" y="2295525"/>
            <a:ext cx="9144000" cy="227647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910320526"/>
              </p:ext>
            </p:extLst>
          </p:nvPr>
        </p:nvGraphicFramePr>
        <p:xfrm>
          <a:off x="1377950" y="2436375"/>
          <a:ext cx="5581650" cy="419100"/>
        </p:xfrm>
        <a:graphic>
          <a:graphicData uri="http://schemas.openxmlformats.org/presentationml/2006/ole">
            <mc:AlternateContent xmlns:mc="http://schemas.openxmlformats.org/markup-compatibility/2006">
              <mc:Choice xmlns:v="urn:schemas-microsoft-com:vml" Requires="v">
                <p:oleObj spid="_x0000_s344121" name="Equation" r:id="rId4" imgW="5574960" imgH="419040" progId="Equation.3">
                  <p:embed/>
                </p:oleObj>
              </mc:Choice>
              <mc:Fallback>
                <p:oleObj name="Equation" r:id="rId4" imgW="557496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7950" y="2436375"/>
                        <a:ext cx="5581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8"/>
          <p:cNvGraphicFramePr>
            <a:graphicFrameLocks noChangeAspect="1"/>
          </p:cNvGraphicFramePr>
          <p:nvPr>
            <p:extLst>
              <p:ext uri="{D42A27DB-BD31-4B8C-83A1-F6EECF244321}">
                <p14:modId xmlns:p14="http://schemas.microsoft.com/office/powerpoint/2010/main" val="3625262218"/>
              </p:ext>
            </p:extLst>
          </p:nvPr>
        </p:nvGraphicFramePr>
        <p:xfrm>
          <a:off x="723900" y="2970213"/>
          <a:ext cx="7886700" cy="2425700"/>
        </p:xfrm>
        <a:graphic>
          <a:graphicData uri="http://schemas.openxmlformats.org/presentationml/2006/ole">
            <mc:AlternateContent xmlns:mc="http://schemas.openxmlformats.org/markup-compatibility/2006">
              <mc:Choice xmlns:v="urn:schemas-microsoft-com:vml" Requires="v">
                <p:oleObj spid="_x0000_s344122" name="Equation" r:id="rId6" imgW="7886520" imgH="2425680" progId="Equation.3">
                  <p:embed/>
                </p:oleObj>
              </mc:Choice>
              <mc:Fallback>
                <p:oleObj name="Equation" r:id="rId6" imgW="7886520" imgH="2425680" progId="Equation.3">
                  <p:embed/>
                  <p:pic>
                    <p:nvPicPr>
                      <p:cNvPr id="0" name=""/>
                      <p:cNvPicPr>
                        <a:picLocks noChangeAspect="1" noChangeArrowheads="1"/>
                      </p:cNvPicPr>
                      <p:nvPr/>
                    </p:nvPicPr>
                    <p:blipFill>
                      <a:blip r:embed="rId7"/>
                      <a:srcRect/>
                      <a:stretch>
                        <a:fillRect/>
                      </a:stretch>
                    </p:blipFill>
                    <p:spPr bwMode="auto">
                      <a:xfrm>
                        <a:off x="723900" y="2970213"/>
                        <a:ext cx="7886700" cy="2425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406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26</a:t>
            </a:r>
            <a:endParaRPr lang="en-US" sz="1000" dirty="0">
              <a:solidFill>
                <a:srgbClr val="3366FF"/>
              </a:solidFill>
            </a:endParaRPr>
          </a:p>
        </p:txBody>
      </p:sp>
      <p:sp>
        <p:nvSpPr>
          <p:cNvPr id="34406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In the third line, the constants are squared when taken out of the variance expressions, using variance rule 2.</a:t>
            </a:r>
            <a:endParaRPr lang="en-GB" sz="1500"/>
          </a:p>
        </p:txBody>
      </p:sp>
      <p:sp>
        <p:nvSpPr>
          <p:cNvPr id="344075" name="Rectangle 11"/>
          <p:cNvSpPr>
            <a:spLocks noChangeArrowheads="1"/>
          </p:cNvSpPr>
          <p:nvPr/>
        </p:nvSpPr>
        <p:spPr bwMode="auto">
          <a:xfrm>
            <a:off x="1612900" y="4581525"/>
            <a:ext cx="7277100" cy="990600"/>
          </a:xfrm>
          <a:prstGeom prst="rect">
            <a:avLst/>
          </a:prstGeom>
          <a:solidFill>
            <a:srgbClr val="969696"/>
          </a:solidFill>
          <a:ln>
            <a:noFill/>
          </a:ln>
          <a:effectLst/>
          <a:extLst/>
        </p:spPr>
        <p:txBody>
          <a:bodyPr wrap="none" anchor="ctr"/>
          <a:lstStyle/>
          <a:p>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3" name="Rectangle 12"/>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3"/>
          <p:cNvSpPr>
            <a:spLocks noChangeArrowheads="1"/>
          </p:cNvSpPr>
          <p:nvPr/>
        </p:nvSpPr>
        <p:spPr bwMode="auto">
          <a:xfrm>
            <a:off x="0" y="2295525"/>
            <a:ext cx="9144000" cy="32575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7" name="Rectangle 16"/>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8"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225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27</a:t>
            </a:r>
            <a:endParaRPr lang="en-US" sz="1000" dirty="0">
              <a:solidFill>
                <a:srgbClr val="3366FF"/>
              </a:solidFill>
            </a:endParaRPr>
          </a:p>
        </p:txBody>
      </p:sp>
      <p:sp>
        <p:nvSpPr>
          <p:cNvPr id="3522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final line involves the standard summation of a geometric progression.</a:t>
            </a:r>
          </a:p>
        </p:txBody>
      </p:sp>
      <p:graphicFrame>
        <p:nvGraphicFramePr>
          <p:cNvPr id="352263" name="Object 7"/>
          <p:cNvGraphicFramePr>
            <a:graphicFrameLocks noChangeAspect="1"/>
          </p:cNvGraphicFramePr>
          <p:nvPr>
            <p:extLst>
              <p:ext uri="{D42A27DB-BD31-4B8C-83A1-F6EECF244321}">
                <p14:modId xmlns:p14="http://schemas.microsoft.com/office/powerpoint/2010/main" val="2451661602"/>
              </p:ext>
            </p:extLst>
          </p:nvPr>
        </p:nvGraphicFramePr>
        <p:xfrm>
          <a:off x="1377950" y="2436375"/>
          <a:ext cx="5581650" cy="419100"/>
        </p:xfrm>
        <a:graphic>
          <a:graphicData uri="http://schemas.openxmlformats.org/presentationml/2006/ole">
            <mc:AlternateContent xmlns:mc="http://schemas.openxmlformats.org/markup-compatibility/2006">
              <mc:Choice xmlns:v="urn:schemas-microsoft-com:vml" Requires="v">
                <p:oleObj spid="_x0000_s352392" name="Equation" r:id="rId4" imgW="5574960" imgH="419040" progId="Equation.3">
                  <p:embed/>
                </p:oleObj>
              </mc:Choice>
              <mc:Fallback>
                <p:oleObj name="Equation" r:id="rId4" imgW="5574960" imgH="419040"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7950" y="2436375"/>
                        <a:ext cx="5581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2264" name="Object 8"/>
          <p:cNvGraphicFramePr>
            <a:graphicFrameLocks noChangeAspect="1"/>
          </p:cNvGraphicFramePr>
          <p:nvPr>
            <p:extLst>
              <p:ext uri="{D42A27DB-BD31-4B8C-83A1-F6EECF244321}">
                <p14:modId xmlns:p14="http://schemas.microsoft.com/office/powerpoint/2010/main" val="639411194"/>
              </p:ext>
            </p:extLst>
          </p:nvPr>
        </p:nvGraphicFramePr>
        <p:xfrm>
          <a:off x="723900" y="2970213"/>
          <a:ext cx="7886700" cy="2425700"/>
        </p:xfrm>
        <a:graphic>
          <a:graphicData uri="http://schemas.openxmlformats.org/presentationml/2006/ole">
            <mc:AlternateContent xmlns:mc="http://schemas.openxmlformats.org/markup-compatibility/2006">
              <mc:Choice xmlns:v="urn:schemas-microsoft-com:vml" Requires="v">
                <p:oleObj spid="_x0000_s352393" name="Equation" r:id="rId6" imgW="7886520" imgH="2425680" progId="Equation.3">
                  <p:embed/>
                </p:oleObj>
              </mc:Choice>
              <mc:Fallback>
                <p:oleObj name="Equation" r:id="rId6" imgW="7886520" imgH="2425680" progId="Equation.3">
                  <p:embed/>
                  <p:pic>
                    <p:nvPicPr>
                      <p:cNvPr id="0" name="Object 8"/>
                      <p:cNvPicPr>
                        <a:picLocks noChangeAspect="1" noChangeArrowheads="1"/>
                      </p:cNvPicPr>
                      <p:nvPr/>
                    </p:nvPicPr>
                    <p:blipFill>
                      <a:blip r:embed="rId7"/>
                      <a:srcRect/>
                      <a:stretch>
                        <a:fillRect/>
                      </a:stretch>
                    </p:blipFill>
                    <p:spPr bwMode="auto">
                      <a:xfrm>
                        <a:off x="723900" y="2970213"/>
                        <a:ext cx="7886700" cy="2425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2267" name="Rectangle 11"/>
          <p:cNvSpPr>
            <a:spLocks noChangeArrowheads="1"/>
          </p:cNvSpPr>
          <p:nvPr/>
        </p:nvSpPr>
        <p:spPr bwMode="auto">
          <a:xfrm>
            <a:off x="3990974" y="714375"/>
            <a:ext cx="4962525" cy="1724025"/>
          </a:xfrm>
          <a:prstGeom prst="rect">
            <a:avLst/>
          </a:prstGeom>
          <a:solidFill>
            <a:srgbClr val="F8F8FA"/>
          </a:solidFill>
          <a:ln>
            <a:noFill/>
          </a:ln>
          <a:effectLst>
            <a:innerShdw blurRad="114300">
              <a:srgbClr val="003366"/>
            </a:innerShdw>
          </a:effectLst>
          <a:extLst/>
        </p:spPr>
        <p:txBody>
          <a:bodyPr wrap="none" anchor="ctr"/>
          <a:lstStyle/>
          <a:p>
            <a:endParaRPr lang="en-GB"/>
          </a:p>
        </p:txBody>
      </p:sp>
      <p:graphicFrame>
        <p:nvGraphicFramePr>
          <p:cNvPr id="352268" name="Object 12"/>
          <p:cNvGraphicFramePr>
            <a:graphicFrameLocks noChangeAspect="1"/>
          </p:cNvGraphicFramePr>
          <p:nvPr>
            <p:extLst>
              <p:ext uri="{D42A27DB-BD31-4B8C-83A1-F6EECF244321}">
                <p14:modId xmlns:p14="http://schemas.microsoft.com/office/powerpoint/2010/main" val="3274898563"/>
              </p:ext>
            </p:extLst>
          </p:nvPr>
        </p:nvGraphicFramePr>
        <p:xfrm>
          <a:off x="5092700" y="825500"/>
          <a:ext cx="3657600" cy="404813"/>
        </p:xfrm>
        <a:graphic>
          <a:graphicData uri="http://schemas.openxmlformats.org/presentationml/2006/ole">
            <mc:AlternateContent xmlns:mc="http://schemas.openxmlformats.org/markup-compatibility/2006">
              <mc:Choice xmlns:v="urn:schemas-microsoft-com:vml" Requires="v">
                <p:oleObj spid="_x0000_s352394" name="Equation" r:id="rId8" imgW="3657600" imgH="406080" progId="Equation.3">
                  <p:embed/>
                </p:oleObj>
              </mc:Choice>
              <mc:Fallback>
                <p:oleObj name="Equation" r:id="rId8" imgW="3657600" imgH="406080" progId="Equation.3">
                  <p:embed/>
                  <p:pic>
                    <p:nvPicPr>
                      <p:cNvPr id="0" name="Object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92700" y="825500"/>
                        <a:ext cx="36576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2269" name="Object 13"/>
          <p:cNvGraphicFramePr>
            <a:graphicFrameLocks noChangeAspect="1"/>
          </p:cNvGraphicFramePr>
          <p:nvPr>
            <p:extLst>
              <p:ext uri="{D42A27DB-BD31-4B8C-83A1-F6EECF244321}">
                <p14:modId xmlns:p14="http://schemas.microsoft.com/office/powerpoint/2010/main" val="3915087568"/>
              </p:ext>
            </p:extLst>
          </p:nvPr>
        </p:nvGraphicFramePr>
        <p:xfrm>
          <a:off x="4762500" y="1327150"/>
          <a:ext cx="3365500" cy="404813"/>
        </p:xfrm>
        <a:graphic>
          <a:graphicData uri="http://schemas.openxmlformats.org/presentationml/2006/ole">
            <mc:AlternateContent xmlns:mc="http://schemas.openxmlformats.org/markup-compatibility/2006">
              <mc:Choice xmlns:v="urn:schemas-microsoft-com:vml" Requires="v">
                <p:oleObj spid="_x0000_s352395" name="Equation" r:id="rId10" imgW="3365280" imgH="406080" progId="Equation.3">
                  <p:embed/>
                </p:oleObj>
              </mc:Choice>
              <mc:Fallback>
                <p:oleObj name="Equation" r:id="rId10" imgW="3365280" imgH="406080" progId="Equation.3">
                  <p:embed/>
                  <p:pic>
                    <p:nvPicPr>
                      <p:cNvPr id="0" name="Object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62500" y="1327150"/>
                        <a:ext cx="33655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2270" name="Object 14"/>
          <p:cNvGraphicFramePr>
            <a:graphicFrameLocks noChangeAspect="1"/>
          </p:cNvGraphicFramePr>
          <p:nvPr>
            <p:extLst>
              <p:ext uri="{D42A27DB-BD31-4B8C-83A1-F6EECF244321}">
                <p14:modId xmlns:p14="http://schemas.microsoft.com/office/powerpoint/2010/main" val="2846792751"/>
              </p:ext>
            </p:extLst>
          </p:nvPr>
        </p:nvGraphicFramePr>
        <p:xfrm>
          <a:off x="4181475" y="1868488"/>
          <a:ext cx="2311400" cy="404812"/>
        </p:xfrm>
        <a:graphic>
          <a:graphicData uri="http://schemas.openxmlformats.org/presentationml/2006/ole">
            <mc:AlternateContent xmlns:mc="http://schemas.openxmlformats.org/markup-compatibility/2006">
              <mc:Choice xmlns:v="urn:schemas-microsoft-com:vml" Requires="v">
                <p:oleObj spid="_x0000_s352396" name="Equation" r:id="rId12" imgW="2311200" imgH="406080" progId="Equation.3">
                  <p:embed/>
                </p:oleObj>
              </mc:Choice>
              <mc:Fallback>
                <p:oleObj name="Equation" r:id="rId12" imgW="2311200" imgH="406080" progId="Equation.3">
                  <p:embed/>
                  <p:pic>
                    <p:nvPicPr>
                      <p:cNvPr id="0" name="Object 14"/>
                      <p:cNvPicPr>
                        <a:picLocks noChangeAspect="1" noChangeArrowheads="1"/>
                      </p:cNvPicPr>
                      <p:nvPr/>
                    </p:nvPicPr>
                    <p:blipFill>
                      <a:blip r:embed="rId13"/>
                      <a:srcRect/>
                      <a:stretch>
                        <a:fillRect/>
                      </a:stretch>
                    </p:blipFill>
                    <p:spPr bwMode="auto">
                      <a:xfrm>
                        <a:off x="4181475" y="1868488"/>
                        <a:ext cx="23114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2295526"/>
            <a:ext cx="9144000" cy="17526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430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28</a:t>
            </a:r>
            <a:endParaRPr lang="en-US" sz="1000" dirty="0">
              <a:solidFill>
                <a:srgbClr val="3366FF"/>
              </a:solidFill>
            </a:endParaRPr>
          </a:p>
        </p:txBody>
      </p:sp>
      <p:sp>
        <p:nvSpPr>
          <p:cNvPr id="3543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Given that </a:t>
            </a:r>
            <a:r>
              <a:rPr lang="en-GB" sz="1500" b="1">
                <a:cs typeface="Arial" charset="0"/>
              </a:rPr>
              <a:t>│</a:t>
            </a:r>
            <a:r>
              <a:rPr lang="en-GB" sz="1500" b="1" i="1">
                <a:latin typeface="Symbol" pitchFamily="18" charset="2"/>
                <a:cs typeface="Arial" charset="0"/>
              </a:rPr>
              <a:t>b</a:t>
            </a:r>
            <a:r>
              <a:rPr lang="en-GB" sz="1500" b="1" baseline="-25000">
                <a:cs typeface="Arial" charset="0"/>
              </a:rPr>
              <a:t>2</a:t>
            </a:r>
            <a:r>
              <a:rPr lang="en-GB" sz="1500" b="1">
                <a:cs typeface="Arial" charset="0"/>
              </a:rPr>
              <a:t>│ &lt; 1</a:t>
            </a:r>
            <a:r>
              <a:rPr lang="en-GB" sz="1500" b="1"/>
              <a:t>,  </a:t>
            </a:r>
            <a:r>
              <a:rPr lang="en-GB" sz="1500" b="1" i="1">
                <a:latin typeface="Symbol" pitchFamily="18" charset="2"/>
              </a:rPr>
              <a:t>b</a:t>
            </a:r>
            <a:r>
              <a:rPr lang="en-GB" sz="1500" b="1" baseline="-25000"/>
              <a:t>2</a:t>
            </a:r>
            <a:r>
              <a:rPr lang="en-GB" sz="1500" b="1" baseline="30000"/>
              <a:t>2</a:t>
            </a:r>
            <a:r>
              <a:rPr lang="en-GB" sz="1500" b="1" i="1" baseline="30000"/>
              <a:t>t</a:t>
            </a:r>
            <a:r>
              <a:rPr lang="en-GB" sz="1500" b="1"/>
              <a:t> tends to zero as </a:t>
            </a:r>
            <a:r>
              <a:rPr lang="en-GB" sz="1500" b="1" i="1"/>
              <a:t>t</a:t>
            </a:r>
            <a:r>
              <a:rPr lang="en-GB" sz="1500" b="1"/>
              <a:t> becomes large.  Thus, ignoring transitory initial effects,  Thus the variance tends to a limit that</a:t>
            </a:r>
            <a:r>
              <a:rPr lang="en-GB" sz="1500"/>
              <a:t> </a:t>
            </a:r>
            <a:r>
              <a:rPr lang="en-GB" sz="1500" b="1"/>
              <a:t>is independent of time.</a:t>
            </a:r>
            <a:endParaRPr lang="en-GB" sz="1500"/>
          </a:p>
        </p:txBody>
      </p:sp>
      <p:graphicFrame>
        <p:nvGraphicFramePr>
          <p:cNvPr id="354311" name="Object 7"/>
          <p:cNvGraphicFramePr>
            <a:graphicFrameLocks noChangeAspect="1"/>
          </p:cNvGraphicFramePr>
          <p:nvPr>
            <p:extLst>
              <p:ext uri="{D42A27DB-BD31-4B8C-83A1-F6EECF244321}">
                <p14:modId xmlns:p14="http://schemas.microsoft.com/office/powerpoint/2010/main" val="1262606897"/>
              </p:ext>
            </p:extLst>
          </p:nvPr>
        </p:nvGraphicFramePr>
        <p:xfrm>
          <a:off x="1377950" y="2437200"/>
          <a:ext cx="5581650" cy="419100"/>
        </p:xfrm>
        <a:graphic>
          <a:graphicData uri="http://schemas.openxmlformats.org/presentationml/2006/ole">
            <mc:AlternateContent xmlns:mc="http://schemas.openxmlformats.org/markup-compatibility/2006">
              <mc:Choice xmlns:v="urn:schemas-microsoft-com:vml" Requires="v">
                <p:oleObj spid="_x0000_s354361" name="Equation" r:id="rId4" imgW="5574960" imgH="419040" progId="Equation.3">
                  <p:embed/>
                </p:oleObj>
              </mc:Choice>
              <mc:Fallback>
                <p:oleObj name="Equation" r:id="rId4" imgW="5574960" imgH="419040"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7950" y="2437200"/>
                        <a:ext cx="5581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4312" name="Object 8"/>
          <p:cNvGraphicFramePr>
            <a:graphicFrameLocks noChangeAspect="1"/>
          </p:cNvGraphicFramePr>
          <p:nvPr>
            <p:extLst>
              <p:ext uri="{D42A27DB-BD31-4B8C-83A1-F6EECF244321}">
                <p14:modId xmlns:p14="http://schemas.microsoft.com/office/powerpoint/2010/main" val="1108136366"/>
              </p:ext>
            </p:extLst>
          </p:nvPr>
        </p:nvGraphicFramePr>
        <p:xfrm>
          <a:off x="711200" y="3016250"/>
          <a:ext cx="4737100" cy="863600"/>
        </p:xfrm>
        <a:graphic>
          <a:graphicData uri="http://schemas.openxmlformats.org/presentationml/2006/ole">
            <mc:AlternateContent xmlns:mc="http://schemas.openxmlformats.org/markup-compatibility/2006">
              <mc:Choice xmlns:v="urn:schemas-microsoft-com:vml" Requires="v">
                <p:oleObj spid="_x0000_s354362" name="Equation" r:id="rId6" imgW="4736880" imgH="863280" progId="Equation.3">
                  <p:embed/>
                </p:oleObj>
              </mc:Choice>
              <mc:Fallback>
                <p:oleObj name="Equation" r:id="rId6" imgW="4736880" imgH="863280" progId="Equation.3">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1200" y="3016250"/>
                        <a:ext cx="4737100" cy="863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2" name="Rectangle 11"/>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3" name="Picture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900" y="601663"/>
            <a:ext cx="7913688"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7571" name="Text Box 3"/>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sz="1800" b="1" i="1">
              <a:latin typeface="Arial" charset="0"/>
            </a:endParaRPr>
          </a:p>
        </p:txBody>
      </p:sp>
      <p:sp>
        <p:nvSpPr>
          <p:cNvPr id="237575"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2</a:t>
            </a:r>
          </a:p>
        </p:txBody>
      </p:sp>
      <p:sp>
        <p:nvSpPr>
          <p:cNvPr id="237576"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237585"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We </a:t>
            </a:r>
            <a:r>
              <a:rPr lang="en-GB" sz="1500" b="1" dirty="0"/>
              <a:t>will begin with a very simple example, the AR(1) process </a:t>
            </a:r>
            <a:r>
              <a:rPr lang="en-GB" sz="1500" b="1" i="1" dirty="0" err="1"/>
              <a:t>X</a:t>
            </a:r>
            <a:r>
              <a:rPr lang="en-GB" sz="1500" b="1" i="1" baseline="-25000" dirty="0" err="1"/>
              <a:t>t</a:t>
            </a:r>
            <a:r>
              <a:rPr lang="en-GB" sz="1500" b="1" dirty="0"/>
              <a:t> = </a:t>
            </a:r>
            <a:r>
              <a:rPr lang="en-GB" sz="1500" b="1" i="1" dirty="0">
                <a:latin typeface="Symbol" pitchFamily="18" charset="2"/>
              </a:rPr>
              <a:t>b</a:t>
            </a:r>
            <a:r>
              <a:rPr lang="en-GB" sz="1500" b="1" baseline="-25000" dirty="0"/>
              <a:t>2</a:t>
            </a:r>
            <a:r>
              <a:rPr lang="en-GB" sz="1500" b="1" i="1" dirty="0"/>
              <a:t>X</a:t>
            </a:r>
            <a:r>
              <a:rPr lang="en-GB" sz="1500" b="1" i="1" baseline="-25000" dirty="0"/>
              <a:t>t</a:t>
            </a:r>
            <a:r>
              <a:rPr lang="en-GB" sz="1500" b="1" baseline="-25000" dirty="0">
                <a:cs typeface="Arial" charset="0"/>
              </a:rPr>
              <a:t>–1</a:t>
            </a:r>
            <a:r>
              <a:rPr lang="en-GB" sz="1500" b="1" dirty="0">
                <a:cs typeface="Arial" charset="0"/>
              </a:rPr>
              <a:t> + </a:t>
            </a:r>
            <a:r>
              <a:rPr lang="en-GB" sz="1500" b="1" i="1" dirty="0">
                <a:latin typeface="Symbol" pitchFamily="18" charset="2"/>
                <a:cs typeface="Arial" charset="0"/>
              </a:rPr>
              <a:t>e</a:t>
            </a:r>
            <a:r>
              <a:rPr lang="en-GB" sz="1500" b="1" i="1" baseline="-25000" dirty="0">
                <a:cs typeface="Arial" charset="0"/>
              </a:rPr>
              <a:t>t</a:t>
            </a:r>
            <a:r>
              <a:rPr lang="en-GB" sz="1500" b="1" dirty="0">
                <a:cs typeface="Arial" charset="0"/>
              </a:rPr>
              <a:t> where │</a:t>
            </a:r>
            <a:r>
              <a:rPr lang="en-GB" sz="1500" b="1" i="1" dirty="0">
                <a:latin typeface="Symbol" pitchFamily="18" charset="2"/>
                <a:cs typeface="Arial" charset="0"/>
              </a:rPr>
              <a:t>b</a:t>
            </a:r>
            <a:r>
              <a:rPr lang="en-GB" sz="1500" b="1" baseline="-25000" dirty="0">
                <a:cs typeface="Arial" charset="0"/>
              </a:rPr>
              <a:t>2</a:t>
            </a:r>
            <a:r>
              <a:rPr lang="en-GB" sz="1500" b="1" dirty="0">
                <a:cs typeface="Arial" charset="0"/>
              </a:rPr>
              <a:t>│ &lt; 1 and </a:t>
            </a:r>
            <a:r>
              <a:rPr lang="en-GB" sz="1500" b="1" i="1" dirty="0">
                <a:latin typeface="Symbol" pitchFamily="18" charset="2"/>
                <a:cs typeface="Arial" charset="0"/>
              </a:rPr>
              <a:t>e</a:t>
            </a:r>
            <a:r>
              <a:rPr lang="en-GB" sz="1500" b="1" i="1" baseline="-25000" dirty="0">
                <a:cs typeface="Arial" charset="0"/>
              </a:rPr>
              <a:t>t</a:t>
            </a:r>
            <a:r>
              <a:rPr lang="en-GB" sz="1500" b="1" dirty="0">
                <a:cs typeface="Arial" charset="0"/>
              </a:rPr>
              <a:t> </a:t>
            </a:r>
            <a:r>
              <a:rPr lang="en-GB" sz="1500" b="1" dirty="0" smtClean="0">
                <a:cs typeface="Arial" charset="0"/>
              </a:rPr>
              <a:t>has an </a:t>
            </a:r>
            <a:r>
              <a:rPr lang="en-GB" sz="1500" b="1" dirty="0">
                <a:cs typeface="Arial" charset="0"/>
              </a:rPr>
              <a:t>iid</a:t>
            </a:r>
            <a:r>
              <a:rPr lang="en-GB" sz="1500" b="1" dirty="0"/>
              <a:t>—independently and identically </a:t>
            </a:r>
            <a:r>
              <a:rPr lang="en-GB" sz="1500" b="1" dirty="0" smtClean="0"/>
              <a:t>distributed—normal distribution with </a:t>
            </a:r>
            <a:r>
              <a:rPr lang="en-GB" sz="1500" b="1" dirty="0"/>
              <a:t>zero mean and finite variance.</a:t>
            </a:r>
          </a:p>
        </p:txBody>
      </p:sp>
      <p:sp>
        <p:nvSpPr>
          <p:cNvPr id="18"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9" name="Object 33"/>
          <p:cNvGraphicFramePr>
            <a:graphicFrameLocks noChangeAspect="1"/>
          </p:cNvGraphicFramePr>
          <p:nvPr>
            <p:extLst>
              <p:ext uri="{D42A27DB-BD31-4B8C-83A1-F6EECF244321}">
                <p14:modId xmlns:p14="http://schemas.microsoft.com/office/powerpoint/2010/main" val="2054719994"/>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418872"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34"/>
          <p:cNvGraphicFramePr>
            <a:graphicFrameLocks noChangeAspect="1"/>
          </p:cNvGraphicFramePr>
          <p:nvPr>
            <p:extLst>
              <p:ext uri="{D42A27DB-BD31-4B8C-83A1-F6EECF244321}">
                <p14:modId xmlns:p14="http://schemas.microsoft.com/office/powerpoint/2010/main" val="1084820437"/>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418873"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35"/>
          <p:cNvGraphicFramePr>
            <a:graphicFrameLocks noChangeAspect="1"/>
          </p:cNvGraphicFramePr>
          <p:nvPr>
            <p:extLst>
              <p:ext uri="{D42A27DB-BD31-4B8C-83A1-F6EECF244321}">
                <p14:modId xmlns:p14="http://schemas.microsoft.com/office/powerpoint/2010/main" val="1735842093"/>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418874"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872416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3848098" y="2708175"/>
            <a:ext cx="5010151" cy="2835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3" name="Rectangle 12"/>
          <p:cNvSpPr/>
          <p:nvPr/>
        </p:nvSpPr>
        <p:spPr bwMode="auto">
          <a:xfrm>
            <a:off x="581024" y="660300"/>
            <a:ext cx="4848225" cy="2835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6354"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sz="1800" b="1" i="1">
              <a:latin typeface="Arial" charset="0"/>
            </a:endParaRPr>
          </a:p>
        </p:txBody>
      </p:sp>
      <p:sp>
        <p:nvSpPr>
          <p:cNvPr id="35635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29</a:t>
            </a:r>
            <a:endParaRPr lang="en-US" sz="1000" dirty="0">
              <a:solidFill>
                <a:srgbClr val="3366FF"/>
              </a:solidFill>
            </a:endParaRPr>
          </a:p>
        </p:txBody>
      </p:sp>
      <p:sp>
        <p:nvSpPr>
          <p:cNvPr id="35635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This is the variance of the ensemble distribution shown in the figures.</a:t>
            </a:r>
            <a:r>
              <a:rPr lang="en-US" sz="1500"/>
              <a:t>  </a:t>
            </a:r>
            <a:endParaRPr lang="en-GB" sz="1500"/>
          </a:p>
        </p:txBody>
      </p:sp>
      <p:pic>
        <p:nvPicPr>
          <p:cNvPr id="356361"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4838" y="633413"/>
            <a:ext cx="4657725" cy="286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6362"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83038" y="2789238"/>
            <a:ext cx="4657725" cy="286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6364" name="Rectangle 12"/>
          <p:cNvSpPr>
            <a:spLocks noChangeArrowheads="1"/>
          </p:cNvSpPr>
          <p:nvPr/>
        </p:nvSpPr>
        <p:spPr bwMode="auto">
          <a:xfrm>
            <a:off x="393700" y="3429000"/>
            <a:ext cx="4965700" cy="11684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56360" name="Object 8"/>
          <p:cNvGraphicFramePr>
            <a:graphicFrameLocks noChangeAspect="1"/>
          </p:cNvGraphicFramePr>
          <p:nvPr/>
        </p:nvGraphicFramePr>
        <p:xfrm>
          <a:off x="520700" y="3581400"/>
          <a:ext cx="4737100" cy="863600"/>
        </p:xfrm>
        <a:graphic>
          <a:graphicData uri="http://schemas.openxmlformats.org/presentationml/2006/ole">
            <mc:AlternateContent xmlns:mc="http://schemas.openxmlformats.org/markup-compatibility/2006">
              <mc:Choice xmlns:v="urn:schemas-microsoft-com:vml" Requires="v">
                <p:oleObj spid="_x0000_s356387" name="Equation" r:id="rId6" imgW="4736880" imgH="863280" progId="Equation.3">
                  <p:embed/>
                </p:oleObj>
              </mc:Choice>
              <mc:Fallback>
                <p:oleObj name="Equation" r:id="rId6" imgW="4736880" imgH="863280" progId="Equation.3">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0700" y="3581400"/>
                        <a:ext cx="4737100" cy="863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840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30</a:t>
            </a:r>
            <a:endParaRPr lang="en-US" sz="1000" dirty="0">
              <a:solidFill>
                <a:srgbClr val="3366FF"/>
              </a:solidFill>
            </a:endParaRPr>
          </a:p>
        </p:txBody>
      </p:sp>
      <p:sp>
        <p:nvSpPr>
          <p:cNvPr id="35840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It remains for us to demonstrate that the covariance between </a:t>
            </a:r>
            <a:r>
              <a:rPr lang="en-GB" sz="1500" b="1" i="1"/>
              <a:t>X</a:t>
            </a:r>
            <a:r>
              <a:rPr lang="en-GB" sz="1500" b="1" i="1" baseline="-25000"/>
              <a:t>t</a:t>
            </a:r>
            <a:r>
              <a:rPr lang="en-GB" sz="1500" b="1"/>
              <a:t> and </a:t>
            </a:r>
            <a:r>
              <a:rPr lang="en-GB" sz="1500" b="1" i="1"/>
              <a:t>X</a:t>
            </a:r>
            <a:r>
              <a:rPr lang="en-GB" sz="1500" b="1" i="1" baseline="-25000"/>
              <a:t>t</a:t>
            </a:r>
            <a:r>
              <a:rPr lang="en-GB" sz="1500" b="1" baseline="-25000"/>
              <a:t>+</a:t>
            </a:r>
            <a:r>
              <a:rPr lang="en-GB" sz="1500" b="1" i="1" baseline="-25000"/>
              <a:t>s</a:t>
            </a:r>
            <a:r>
              <a:rPr lang="en-GB" sz="1500" b="1"/>
              <a:t> is independent of time.  If the relationship is valid for time period </a:t>
            </a:r>
            <a:r>
              <a:rPr lang="en-GB" sz="1500" b="1" i="1"/>
              <a:t>t</a:t>
            </a:r>
            <a:r>
              <a:rPr lang="en-GB" sz="1500" b="1"/>
              <a:t>, it is also valid for time period </a:t>
            </a:r>
            <a:r>
              <a:rPr lang="en-GB" sz="1500" b="1" i="1"/>
              <a:t>t</a:t>
            </a:r>
            <a:r>
              <a:rPr lang="en-GB" sz="1500" b="1"/>
              <a:t>+</a:t>
            </a:r>
            <a:r>
              <a:rPr lang="en-GB" sz="1500" b="1" i="1"/>
              <a:t>s</a:t>
            </a:r>
            <a:r>
              <a:rPr lang="en-GB" sz="1500" b="1"/>
              <a:t>.</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2" name="Rectangle 11"/>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4" name="Rectangle 13"/>
          <p:cNvSpPr>
            <a:spLocks noChangeArrowheads="1"/>
          </p:cNvSpPr>
          <p:nvPr/>
        </p:nvSpPr>
        <p:spPr bwMode="auto">
          <a:xfrm>
            <a:off x="0" y="2295526"/>
            <a:ext cx="9144000" cy="131444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5" name="Object 6"/>
          <p:cNvGraphicFramePr>
            <a:graphicFrameLocks noChangeAspect="1"/>
          </p:cNvGraphicFramePr>
          <p:nvPr>
            <p:extLst>
              <p:ext uri="{D42A27DB-BD31-4B8C-83A1-F6EECF244321}">
                <p14:modId xmlns:p14="http://schemas.microsoft.com/office/powerpoint/2010/main" val="2150750843"/>
              </p:ext>
            </p:extLst>
          </p:nvPr>
        </p:nvGraphicFramePr>
        <p:xfrm>
          <a:off x="1470025" y="3060700"/>
          <a:ext cx="2679700" cy="374650"/>
        </p:xfrm>
        <a:graphic>
          <a:graphicData uri="http://schemas.openxmlformats.org/presentationml/2006/ole">
            <mc:AlternateContent xmlns:mc="http://schemas.openxmlformats.org/markup-compatibility/2006">
              <mc:Choice xmlns:v="urn:schemas-microsoft-com:vml" Requires="v">
                <p:oleObj spid="_x0000_s358461" name="Equation" r:id="rId4" imgW="2679480" imgH="380880" progId="Equation.3">
                  <p:embed/>
                </p:oleObj>
              </mc:Choice>
              <mc:Fallback>
                <p:oleObj name="Equation" r:id="rId4" imgW="26794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0025" y="3060700"/>
                        <a:ext cx="2679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8"/>
          <p:cNvGraphicFramePr>
            <a:graphicFrameLocks noChangeAspect="1"/>
          </p:cNvGraphicFramePr>
          <p:nvPr>
            <p:extLst>
              <p:ext uri="{D42A27DB-BD31-4B8C-83A1-F6EECF244321}">
                <p14:modId xmlns:p14="http://schemas.microsoft.com/office/powerpoint/2010/main" val="223630298"/>
              </p:ext>
            </p:extLst>
          </p:nvPr>
        </p:nvGraphicFramePr>
        <p:xfrm>
          <a:off x="1682750" y="2438400"/>
          <a:ext cx="2063750" cy="374650"/>
        </p:xfrm>
        <a:graphic>
          <a:graphicData uri="http://schemas.openxmlformats.org/presentationml/2006/ole">
            <mc:AlternateContent xmlns:mc="http://schemas.openxmlformats.org/markup-compatibility/2006">
              <mc:Choice xmlns:v="urn:schemas-microsoft-com:vml" Requires="v">
                <p:oleObj spid="_x0000_s358462" name="Equation" r:id="rId6" imgW="2070000" imgH="380880" progId="Equation.3">
                  <p:embed/>
                </p:oleObj>
              </mc:Choice>
              <mc:Fallback>
                <p:oleObj name="Equation" r:id="rId6" imgW="207000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82750" y="243840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6045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31</a:t>
            </a:r>
            <a:endParaRPr lang="en-US" sz="1000" dirty="0">
              <a:solidFill>
                <a:srgbClr val="3366FF"/>
              </a:solidFill>
            </a:endParaRPr>
          </a:p>
        </p:txBody>
      </p:sp>
      <p:sp>
        <p:nvSpPr>
          <p:cNvPr id="360460"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Lagging and substituting, we can express </a:t>
            </a:r>
            <a:r>
              <a:rPr lang="en-GB" sz="1500" b="1" i="1"/>
              <a:t>X</a:t>
            </a:r>
            <a:r>
              <a:rPr lang="en-GB" sz="1500" b="1" i="1" baseline="-25000"/>
              <a:t>t</a:t>
            </a:r>
            <a:r>
              <a:rPr lang="en-GB" sz="1500" b="1" baseline="-25000"/>
              <a:t>+</a:t>
            </a:r>
            <a:r>
              <a:rPr lang="en-GB" sz="1500" b="1" i="1" baseline="-25000"/>
              <a:t>s</a:t>
            </a:r>
            <a:r>
              <a:rPr lang="en-GB" sz="1500" b="1"/>
              <a:t> in terms of </a:t>
            </a:r>
            <a:r>
              <a:rPr lang="en-GB" sz="1500" b="1" i="1"/>
              <a:t>X</a:t>
            </a:r>
            <a:r>
              <a:rPr lang="en-GB" sz="1500" b="1" i="1" baseline="-25000"/>
              <a:t>t</a:t>
            </a:r>
            <a:r>
              <a:rPr lang="en-GB" sz="1500" b="1" baseline="-25000"/>
              <a:t>+</a:t>
            </a:r>
            <a:r>
              <a:rPr lang="en-GB" sz="1500" b="1" i="1" baseline="-25000"/>
              <a:t>s</a:t>
            </a:r>
            <a:r>
              <a:rPr lang="en-GB" sz="1500" b="1" baseline="-25000">
                <a:cs typeface="Arial" charset="0"/>
              </a:rPr>
              <a:t>–2</a:t>
            </a:r>
            <a:r>
              <a:rPr lang="en-GB" sz="1500" b="1"/>
              <a:t> and the innovations </a:t>
            </a:r>
            <a:r>
              <a:rPr lang="en-GB" sz="1500" b="1" i="1">
                <a:latin typeface="Symbol" pitchFamily="18" charset="2"/>
              </a:rPr>
              <a:t>e</a:t>
            </a:r>
            <a:r>
              <a:rPr lang="en-GB" sz="1500" b="1" i="1" baseline="-25000"/>
              <a:t>t</a:t>
            </a:r>
            <a:r>
              <a:rPr lang="en-GB" sz="1500" b="1" baseline="-25000"/>
              <a:t>+</a:t>
            </a:r>
            <a:r>
              <a:rPr lang="en-GB" sz="1500" b="1" i="1" baseline="-25000"/>
              <a:t>s</a:t>
            </a:r>
            <a:r>
              <a:rPr lang="en-GB" sz="1500" b="1" baseline="-25000">
                <a:cs typeface="Arial" charset="0"/>
              </a:rPr>
              <a:t>–</a:t>
            </a:r>
            <a:r>
              <a:rPr lang="en-GB" sz="1500" b="1" baseline="-25000"/>
              <a:t>1</a:t>
            </a:r>
            <a:r>
              <a:rPr lang="en-GB" sz="1500" b="1"/>
              <a:t> and </a:t>
            </a:r>
            <a:r>
              <a:rPr lang="en-GB" sz="1500" b="1" i="1">
                <a:latin typeface="Symbol" pitchFamily="18" charset="2"/>
              </a:rPr>
              <a:t>e</a:t>
            </a:r>
            <a:r>
              <a:rPr lang="en-GB" sz="1500" b="1" i="1" baseline="-25000"/>
              <a:t>t</a:t>
            </a:r>
            <a:r>
              <a:rPr lang="en-GB" sz="1500" b="1" baseline="-25000"/>
              <a:t>+</a:t>
            </a:r>
            <a:r>
              <a:rPr lang="en-GB" sz="1500" b="1" i="1" baseline="-25000"/>
              <a:t>s</a:t>
            </a:r>
            <a:r>
              <a:rPr lang="en-GB" sz="1500" b="1"/>
              <a:t>.</a:t>
            </a:r>
            <a:endParaRPr lang="en-GB" sz="1500" b="1" i="1"/>
          </a:p>
          <a:p>
            <a:r>
              <a:rPr lang="en-GB" sz="1500" b="1"/>
              <a:t>		</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3" name="Rectangle 12"/>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5" name="Rectangle 14"/>
          <p:cNvSpPr>
            <a:spLocks noChangeArrowheads="1"/>
          </p:cNvSpPr>
          <p:nvPr/>
        </p:nvSpPr>
        <p:spPr bwMode="auto">
          <a:xfrm>
            <a:off x="0" y="2295526"/>
            <a:ext cx="9144000" cy="196214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6" name="Object 6"/>
          <p:cNvGraphicFramePr>
            <a:graphicFrameLocks noChangeAspect="1"/>
          </p:cNvGraphicFramePr>
          <p:nvPr>
            <p:extLst>
              <p:ext uri="{D42A27DB-BD31-4B8C-83A1-F6EECF244321}">
                <p14:modId xmlns:p14="http://schemas.microsoft.com/office/powerpoint/2010/main" val="2150750843"/>
              </p:ext>
            </p:extLst>
          </p:nvPr>
        </p:nvGraphicFramePr>
        <p:xfrm>
          <a:off x="1470025" y="3060700"/>
          <a:ext cx="2679700" cy="374650"/>
        </p:xfrm>
        <a:graphic>
          <a:graphicData uri="http://schemas.openxmlformats.org/presentationml/2006/ole">
            <mc:AlternateContent xmlns:mc="http://schemas.openxmlformats.org/markup-compatibility/2006">
              <mc:Choice xmlns:v="urn:schemas-microsoft-com:vml" Requires="v">
                <p:oleObj spid="_x0000_s360525" name="Equation" r:id="rId4" imgW="2679480" imgH="380880" progId="Equation.3">
                  <p:embed/>
                </p:oleObj>
              </mc:Choice>
              <mc:Fallback>
                <p:oleObj name="Equation" r:id="rId4" imgW="26794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0025" y="3060700"/>
                        <a:ext cx="2679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8"/>
          <p:cNvGraphicFramePr>
            <a:graphicFrameLocks noChangeAspect="1"/>
          </p:cNvGraphicFramePr>
          <p:nvPr>
            <p:extLst>
              <p:ext uri="{D42A27DB-BD31-4B8C-83A1-F6EECF244321}">
                <p14:modId xmlns:p14="http://schemas.microsoft.com/office/powerpoint/2010/main" val="223630298"/>
              </p:ext>
            </p:extLst>
          </p:nvPr>
        </p:nvGraphicFramePr>
        <p:xfrm>
          <a:off x="1682750" y="2438400"/>
          <a:ext cx="2063750" cy="374650"/>
        </p:xfrm>
        <a:graphic>
          <a:graphicData uri="http://schemas.openxmlformats.org/presentationml/2006/ole">
            <mc:AlternateContent xmlns:mc="http://schemas.openxmlformats.org/markup-compatibility/2006">
              <mc:Choice xmlns:v="urn:schemas-microsoft-com:vml" Requires="v">
                <p:oleObj spid="_x0000_s360526" name="Equation" r:id="rId6" imgW="2070000" imgH="380880" progId="Equation.3">
                  <p:embed/>
                </p:oleObj>
              </mc:Choice>
              <mc:Fallback>
                <p:oleObj name="Equation" r:id="rId6" imgW="207000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82750" y="243840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1"/>
          <p:cNvGraphicFramePr>
            <a:graphicFrameLocks noChangeAspect="1"/>
          </p:cNvGraphicFramePr>
          <p:nvPr>
            <p:extLst>
              <p:ext uri="{D42A27DB-BD31-4B8C-83A1-F6EECF244321}">
                <p14:modId xmlns:p14="http://schemas.microsoft.com/office/powerpoint/2010/main" val="3942651931"/>
              </p:ext>
            </p:extLst>
          </p:nvPr>
        </p:nvGraphicFramePr>
        <p:xfrm>
          <a:off x="1470025" y="3684588"/>
          <a:ext cx="3975100" cy="411162"/>
        </p:xfrm>
        <a:graphic>
          <a:graphicData uri="http://schemas.openxmlformats.org/presentationml/2006/ole">
            <mc:AlternateContent xmlns:mc="http://schemas.openxmlformats.org/markup-compatibility/2006">
              <mc:Choice xmlns:v="urn:schemas-microsoft-com:vml" Requires="v">
                <p:oleObj spid="_x0000_s360527" name="Equation" r:id="rId8" imgW="3974760" imgH="419040" progId="Equation.3">
                  <p:embed/>
                </p:oleObj>
              </mc:Choice>
              <mc:Fallback>
                <p:oleObj name="Equation" r:id="rId8" imgW="3974760" imgH="4190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70025" y="3684588"/>
                        <a:ext cx="3975100" cy="411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0" y="2295526"/>
            <a:ext cx="9144000" cy="2657474"/>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912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32</a:t>
            </a:r>
            <a:endParaRPr lang="en-US" sz="1000" dirty="0">
              <a:solidFill>
                <a:srgbClr val="3366FF"/>
              </a:solidFill>
            </a:endParaRPr>
          </a:p>
        </p:txBody>
      </p:sp>
      <p:graphicFrame>
        <p:nvGraphicFramePr>
          <p:cNvPr id="389126" name="Object 6"/>
          <p:cNvGraphicFramePr>
            <a:graphicFrameLocks noChangeAspect="1"/>
          </p:cNvGraphicFramePr>
          <p:nvPr>
            <p:extLst>
              <p:ext uri="{D42A27DB-BD31-4B8C-83A1-F6EECF244321}">
                <p14:modId xmlns:p14="http://schemas.microsoft.com/office/powerpoint/2010/main" val="652720899"/>
              </p:ext>
            </p:extLst>
          </p:nvPr>
        </p:nvGraphicFramePr>
        <p:xfrm>
          <a:off x="1470025" y="3060700"/>
          <a:ext cx="2679700" cy="374650"/>
        </p:xfrm>
        <a:graphic>
          <a:graphicData uri="http://schemas.openxmlformats.org/presentationml/2006/ole">
            <mc:AlternateContent xmlns:mc="http://schemas.openxmlformats.org/markup-compatibility/2006">
              <mc:Choice xmlns:v="urn:schemas-microsoft-com:vml" Requires="v">
                <p:oleObj spid="_x0000_s389216" name="Equation" r:id="rId4" imgW="2679480" imgH="380880" progId="Equation.3">
                  <p:embed/>
                </p:oleObj>
              </mc:Choice>
              <mc:Fallback>
                <p:oleObj name="Equation" r:id="rId4" imgW="2679480" imgH="38088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0025" y="3060700"/>
                        <a:ext cx="2679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9127" name="Object 7"/>
          <p:cNvGraphicFramePr>
            <a:graphicFrameLocks noChangeAspect="1"/>
          </p:cNvGraphicFramePr>
          <p:nvPr>
            <p:extLst>
              <p:ext uri="{D42A27DB-BD31-4B8C-83A1-F6EECF244321}">
                <p14:modId xmlns:p14="http://schemas.microsoft.com/office/powerpoint/2010/main" val="2122184903"/>
              </p:ext>
            </p:extLst>
          </p:nvPr>
        </p:nvGraphicFramePr>
        <p:xfrm>
          <a:off x="1470025" y="4359275"/>
          <a:ext cx="6583363" cy="419100"/>
        </p:xfrm>
        <a:graphic>
          <a:graphicData uri="http://schemas.openxmlformats.org/presentationml/2006/ole">
            <mc:AlternateContent xmlns:mc="http://schemas.openxmlformats.org/markup-compatibility/2006">
              <mc:Choice xmlns:v="urn:schemas-microsoft-com:vml" Requires="v">
                <p:oleObj spid="_x0000_s389217" name="Equation" r:id="rId6" imgW="6591240" imgH="419040" progId="Equation.3">
                  <p:embed/>
                </p:oleObj>
              </mc:Choice>
              <mc:Fallback>
                <p:oleObj name="Equation" r:id="rId6" imgW="6591240" imgH="419040"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70025" y="4359275"/>
                        <a:ext cx="6583363"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9128" name="Object 8"/>
          <p:cNvGraphicFramePr>
            <a:graphicFrameLocks noChangeAspect="1"/>
          </p:cNvGraphicFramePr>
          <p:nvPr>
            <p:extLst>
              <p:ext uri="{D42A27DB-BD31-4B8C-83A1-F6EECF244321}">
                <p14:modId xmlns:p14="http://schemas.microsoft.com/office/powerpoint/2010/main" val="1019900204"/>
              </p:ext>
            </p:extLst>
          </p:nvPr>
        </p:nvGraphicFramePr>
        <p:xfrm>
          <a:off x="1682750" y="2438400"/>
          <a:ext cx="2063750" cy="374650"/>
        </p:xfrm>
        <a:graphic>
          <a:graphicData uri="http://schemas.openxmlformats.org/presentationml/2006/ole">
            <mc:AlternateContent xmlns:mc="http://schemas.openxmlformats.org/markup-compatibility/2006">
              <mc:Choice xmlns:v="urn:schemas-microsoft-com:vml" Requires="v">
                <p:oleObj spid="_x0000_s389218" name="Equation" r:id="rId8" imgW="2070000" imgH="380880" progId="Equation.3">
                  <p:embed/>
                </p:oleObj>
              </mc:Choice>
              <mc:Fallback>
                <p:oleObj name="Equation" r:id="rId8" imgW="2070000" imgH="380880" progId="Equation.3">
                  <p:embed/>
                  <p:pic>
                    <p:nvPicPr>
                      <p:cNvPr id="0"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82750" y="243840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8912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Lagging and substituting </a:t>
            </a:r>
            <a:r>
              <a:rPr lang="en-GB" sz="1500" b="1" i="1"/>
              <a:t>s</a:t>
            </a:r>
            <a:r>
              <a:rPr lang="en-GB" sz="1500" b="1"/>
              <a:t> times, we can express </a:t>
            </a:r>
            <a:r>
              <a:rPr lang="en-GB" sz="1500" b="1" i="1"/>
              <a:t>X</a:t>
            </a:r>
            <a:r>
              <a:rPr lang="en-GB" sz="1500" b="1" i="1" baseline="-25000"/>
              <a:t>t</a:t>
            </a:r>
            <a:r>
              <a:rPr lang="en-GB" sz="1500" b="1" baseline="-25000"/>
              <a:t>+</a:t>
            </a:r>
            <a:r>
              <a:rPr lang="en-GB" sz="1500" b="1" i="1" baseline="-25000"/>
              <a:t>s</a:t>
            </a:r>
            <a:r>
              <a:rPr lang="en-GB" sz="1500" b="1"/>
              <a:t> in terms of </a:t>
            </a:r>
            <a:r>
              <a:rPr lang="en-GB" sz="1500" b="1" i="1"/>
              <a:t>X</a:t>
            </a:r>
            <a:r>
              <a:rPr lang="en-GB" sz="1500" b="1" i="1" baseline="-25000"/>
              <a:t>t</a:t>
            </a:r>
            <a:r>
              <a:rPr lang="en-GB" sz="1500" b="1"/>
              <a:t> and the innovations </a:t>
            </a:r>
            <a:r>
              <a:rPr lang="en-GB" sz="1500" b="1" i="1">
                <a:latin typeface="Symbol" pitchFamily="18" charset="2"/>
              </a:rPr>
              <a:t>e</a:t>
            </a:r>
            <a:r>
              <a:rPr lang="en-GB" sz="1500" b="1" i="1" baseline="-25000"/>
              <a:t>t</a:t>
            </a:r>
            <a:r>
              <a:rPr lang="en-GB" sz="1500" b="1" baseline="-25000"/>
              <a:t>+1</a:t>
            </a:r>
            <a:r>
              <a:rPr lang="en-GB" sz="1500" b="1"/>
              <a:t>, ..., </a:t>
            </a:r>
            <a:r>
              <a:rPr lang="en-GB" sz="1500" b="1" i="1">
                <a:latin typeface="Symbol" pitchFamily="18" charset="2"/>
              </a:rPr>
              <a:t>e</a:t>
            </a:r>
            <a:r>
              <a:rPr lang="en-GB" sz="1500" b="1" i="1" baseline="-25000"/>
              <a:t>t</a:t>
            </a:r>
            <a:r>
              <a:rPr lang="en-GB" sz="1500" b="1" baseline="-25000"/>
              <a:t>+</a:t>
            </a:r>
            <a:r>
              <a:rPr lang="en-GB" sz="1500" b="1" i="1" baseline="-25000"/>
              <a:t>s</a:t>
            </a:r>
            <a:r>
              <a:rPr lang="en-GB" sz="1500" b="1"/>
              <a:t>.</a:t>
            </a:r>
            <a:endParaRPr lang="en-GB" sz="1500" b="1" i="1"/>
          </a:p>
          <a:p>
            <a:r>
              <a:rPr lang="en-GB" sz="1500" b="1"/>
              <a:t>		</a:t>
            </a:r>
          </a:p>
        </p:txBody>
      </p:sp>
      <p:graphicFrame>
        <p:nvGraphicFramePr>
          <p:cNvPr id="389131" name="Object 11"/>
          <p:cNvGraphicFramePr>
            <a:graphicFrameLocks noChangeAspect="1"/>
          </p:cNvGraphicFramePr>
          <p:nvPr>
            <p:extLst>
              <p:ext uri="{D42A27DB-BD31-4B8C-83A1-F6EECF244321}">
                <p14:modId xmlns:p14="http://schemas.microsoft.com/office/powerpoint/2010/main" val="3891616228"/>
              </p:ext>
            </p:extLst>
          </p:nvPr>
        </p:nvGraphicFramePr>
        <p:xfrm>
          <a:off x="1470025" y="3684588"/>
          <a:ext cx="3975100" cy="411162"/>
        </p:xfrm>
        <a:graphic>
          <a:graphicData uri="http://schemas.openxmlformats.org/presentationml/2006/ole">
            <mc:AlternateContent xmlns:mc="http://schemas.openxmlformats.org/markup-compatibility/2006">
              <mc:Choice xmlns:v="urn:schemas-microsoft-com:vml" Requires="v">
                <p:oleObj spid="_x0000_s389219" name="Equation" r:id="rId10" imgW="3974760" imgH="419040" progId="Equation.3">
                  <p:embed/>
                </p:oleObj>
              </mc:Choice>
              <mc:Fallback>
                <p:oleObj name="Equation" r:id="rId10" imgW="3974760" imgH="419040" progId="Equation.3">
                  <p:embed/>
                  <p:pic>
                    <p:nvPicPr>
                      <p:cNvPr id="0" name="Object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70025" y="3684588"/>
                        <a:ext cx="3975100" cy="411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4" name="Rectangle 13"/>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a:spLocks noChangeArrowheads="1"/>
          </p:cNvSpPr>
          <p:nvPr/>
        </p:nvSpPr>
        <p:spPr bwMode="auto">
          <a:xfrm>
            <a:off x="0" y="2295526"/>
            <a:ext cx="9144000" cy="20954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707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33</a:t>
            </a:r>
            <a:endParaRPr lang="en-US" sz="1000" dirty="0">
              <a:solidFill>
                <a:srgbClr val="3366FF"/>
              </a:solidFill>
            </a:endParaRPr>
          </a:p>
        </p:txBody>
      </p:sp>
      <p:graphicFrame>
        <p:nvGraphicFramePr>
          <p:cNvPr id="387079" name="Object 7"/>
          <p:cNvGraphicFramePr>
            <a:graphicFrameLocks noChangeAspect="1"/>
          </p:cNvGraphicFramePr>
          <p:nvPr>
            <p:extLst>
              <p:ext uri="{D42A27DB-BD31-4B8C-83A1-F6EECF244321}">
                <p14:modId xmlns:p14="http://schemas.microsoft.com/office/powerpoint/2010/main" val="614678024"/>
              </p:ext>
            </p:extLst>
          </p:nvPr>
        </p:nvGraphicFramePr>
        <p:xfrm>
          <a:off x="1470025" y="2437200"/>
          <a:ext cx="6583363" cy="419100"/>
        </p:xfrm>
        <a:graphic>
          <a:graphicData uri="http://schemas.openxmlformats.org/presentationml/2006/ole">
            <mc:AlternateContent xmlns:mc="http://schemas.openxmlformats.org/markup-compatibility/2006">
              <mc:Choice xmlns:v="urn:schemas-microsoft-com:vml" Requires="v">
                <p:oleObj spid="_x0000_s387130" name="Equation" r:id="rId4" imgW="6591240" imgH="419040" progId="Equation.3">
                  <p:embed/>
                </p:oleObj>
              </mc:Choice>
              <mc:Fallback>
                <p:oleObj name="Equation" r:id="rId4" imgW="6591240" imgH="419040"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0025" y="2437200"/>
                        <a:ext cx="6583363"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8708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Then the covariance between </a:t>
            </a:r>
            <a:r>
              <a:rPr lang="en-GB" sz="1500" b="1" i="1"/>
              <a:t>X</a:t>
            </a:r>
            <a:r>
              <a:rPr lang="en-GB" sz="1500" b="1" i="1" baseline="-25000"/>
              <a:t>t</a:t>
            </a:r>
            <a:r>
              <a:rPr lang="en-GB" sz="1500" b="1"/>
              <a:t> and </a:t>
            </a:r>
            <a:r>
              <a:rPr lang="en-GB" sz="1500" b="1" i="1"/>
              <a:t>X</a:t>
            </a:r>
            <a:r>
              <a:rPr lang="en-GB" sz="1500" b="1" i="1" baseline="-25000"/>
              <a:t>t</a:t>
            </a:r>
            <a:r>
              <a:rPr lang="en-GB" sz="1500" b="1" baseline="-25000"/>
              <a:t>+</a:t>
            </a:r>
            <a:r>
              <a:rPr lang="en-GB" sz="1500" b="1" i="1" baseline="-25000"/>
              <a:t>s</a:t>
            </a:r>
            <a:r>
              <a:rPr lang="en-GB" sz="1500" b="1"/>
              <a:t> is given by the expression shown.  The second term on the right side is zero because </a:t>
            </a:r>
            <a:r>
              <a:rPr lang="en-GB" sz="1500" b="1" i="1"/>
              <a:t>X</a:t>
            </a:r>
            <a:r>
              <a:rPr lang="en-GB" sz="1500" b="1" i="1" baseline="-25000"/>
              <a:t>t</a:t>
            </a:r>
            <a:r>
              <a:rPr lang="en-GB" sz="1500" b="1"/>
              <a:t> is independent of the innovations after time </a:t>
            </a:r>
            <a:r>
              <a:rPr lang="en-GB" sz="1500" b="1" i="1"/>
              <a:t>t</a:t>
            </a:r>
            <a:r>
              <a:rPr lang="en-GB" sz="1500" b="1"/>
              <a:t>.</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3" name="Rectangle 12"/>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graphicFrame>
        <p:nvGraphicFramePr>
          <p:cNvPr id="2" name="Object 1"/>
          <p:cNvGraphicFramePr>
            <a:graphicFrameLocks noChangeAspect="1"/>
          </p:cNvGraphicFramePr>
          <p:nvPr>
            <p:extLst>
              <p:ext uri="{D42A27DB-BD31-4B8C-83A1-F6EECF244321}">
                <p14:modId xmlns:p14="http://schemas.microsoft.com/office/powerpoint/2010/main" val="3025502728"/>
              </p:ext>
            </p:extLst>
          </p:nvPr>
        </p:nvGraphicFramePr>
        <p:xfrm>
          <a:off x="355600" y="3190875"/>
          <a:ext cx="8123238" cy="1587500"/>
        </p:xfrm>
        <a:graphic>
          <a:graphicData uri="http://schemas.openxmlformats.org/presentationml/2006/ole">
            <mc:AlternateContent xmlns:mc="http://schemas.openxmlformats.org/markup-compatibility/2006">
              <mc:Choice xmlns:v="urn:schemas-microsoft-com:vml" Requires="v">
                <p:oleObj spid="_x0000_s387131" name="Equation" r:id="rId6" imgW="8128000" imgH="1587500" progId="Equation.3">
                  <p:embed/>
                </p:oleObj>
              </mc:Choice>
              <mc:Fallback>
                <p:oleObj name="Equation" r:id="rId6" imgW="8128000" imgH="1587500" progId="Equation.3">
                  <p:embed/>
                  <p:pic>
                    <p:nvPicPr>
                      <p:cNvPr id="0"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5600" y="3190875"/>
                        <a:ext cx="8123238"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87083" name="Rectangle 11"/>
          <p:cNvSpPr>
            <a:spLocks noChangeArrowheads="1"/>
          </p:cNvSpPr>
          <p:nvPr/>
        </p:nvSpPr>
        <p:spPr bwMode="auto">
          <a:xfrm>
            <a:off x="2044700" y="4394200"/>
            <a:ext cx="1943100" cy="558800"/>
          </a:xfrm>
          <a:prstGeom prst="rect">
            <a:avLst/>
          </a:prstGeom>
          <a:solidFill>
            <a:srgbClr val="969696"/>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2295526"/>
            <a:ext cx="9144000" cy="2657474"/>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6454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34</a:t>
            </a:r>
            <a:endParaRPr lang="en-US" sz="1000" dirty="0">
              <a:solidFill>
                <a:srgbClr val="3366FF"/>
              </a:solidFill>
            </a:endParaRPr>
          </a:p>
        </p:txBody>
      </p:sp>
      <p:sp>
        <p:nvSpPr>
          <p:cNvPr id="364555"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first term can be written </a:t>
            </a:r>
            <a:r>
              <a:rPr lang="en-GB" sz="1500" b="1" i="1" dirty="0" smtClean="0">
                <a:latin typeface="Symbol" pitchFamily="18" charset="2"/>
              </a:rPr>
              <a:t>b</a:t>
            </a:r>
            <a:r>
              <a:rPr lang="en-GB" sz="1500" b="1" baseline="-25000" dirty="0" smtClean="0"/>
              <a:t>2</a:t>
            </a:r>
            <a:r>
              <a:rPr lang="en-GB" sz="1500" b="1" i="1" baseline="30000" dirty="0" smtClean="0"/>
              <a:t>s </a:t>
            </a:r>
            <a:r>
              <a:rPr lang="en-GB" sz="1500" b="1" dirty="0" err="1" smtClean="0"/>
              <a:t>var</a:t>
            </a:r>
            <a:r>
              <a:rPr lang="en-GB" sz="1500" b="1" dirty="0" smtClean="0"/>
              <a:t>(</a:t>
            </a:r>
            <a:r>
              <a:rPr lang="en-GB" sz="1500" b="1" i="1" dirty="0" err="1" smtClean="0"/>
              <a:t>X</a:t>
            </a:r>
            <a:r>
              <a:rPr lang="en-GB" sz="1500" b="1" i="1" baseline="-25000" dirty="0" err="1" smtClean="0"/>
              <a:t>t</a:t>
            </a:r>
            <a:r>
              <a:rPr lang="en-GB" sz="1500" b="1" dirty="0"/>
              <a:t>).  As we have just seen, </a:t>
            </a:r>
            <a:r>
              <a:rPr lang="en-GB" sz="1500" b="1" dirty="0" err="1"/>
              <a:t>var</a:t>
            </a:r>
            <a:r>
              <a:rPr lang="en-GB" sz="1500" b="1" dirty="0"/>
              <a:t>(</a:t>
            </a:r>
            <a:r>
              <a:rPr lang="en-GB" sz="1500" b="1" i="1" dirty="0" err="1"/>
              <a:t>X</a:t>
            </a:r>
            <a:r>
              <a:rPr lang="en-GB" sz="1500" b="1" i="1" baseline="-25000" dirty="0" err="1"/>
              <a:t>t</a:t>
            </a:r>
            <a:r>
              <a:rPr lang="en-GB" sz="1500" b="1" dirty="0"/>
              <a:t>) is independent of </a:t>
            </a:r>
            <a:r>
              <a:rPr lang="en-GB" sz="1500" b="1" i="1" dirty="0"/>
              <a:t>t</a:t>
            </a:r>
            <a:r>
              <a:rPr lang="en-GB" sz="1500" b="1" dirty="0"/>
              <a:t>, apart from a transitory initial effect.  Hence the third condition for </a:t>
            </a:r>
            <a:r>
              <a:rPr lang="en-GB" sz="1500" b="1" dirty="0" err="1"/>
              <a:t>stationarity</a:t>
            </a:r>
            <a:r>
              <a:rPr lang="en-GB" sz="1500" b="1" dirty="0"/>
              <a:t> is also satisfied.</a:t>
            </a:r>
          </a:p>
        </p:txBody>
      </p:sp>
      <p:graphicFrame>
        <p:nvGraphicFramePr>
          <p:cNvPr id="364557" name="Object 13"/>
          <p:cNvGraphicFramePr>
            <a:graphicFrameLocks noChangeAspect="1"/>
          </p:cNvGraphicFramePr>
          <p:nvPr>
            <p:extLst>
              <p:ext uri="{D42A27DB-BD31-4B8C-83A1-F6EECF244321}">
                <p14:modId xmlns:p14="http://schemas.microsoft.com/office/powerpoint/2010/main" val="3025502728"/>
              </p:ext>
            </p:extLst>
          </p:nvPr>
        </p:nvGraphicFramePr>
        <p:xfrm>
          <a:off x="355600" y="3190875"/>
          <a:ext cx="8123238" cy="1587500"/>
        </p:xfrm>
        <a:graphic>
          <a:graphicData uri="http://schemas.openxmlformats.org/presentationml/2006/ole">
            <mc:AlternateContent xmlns:mc="http://schemas.openxmlformats.org/markup-compatibility/2006">
              <mc:Choice xmlns:v="urn:schemas-microsoft-com:vml" Requires="v">
                <p:oleObj spid="_x0000_s364602" name="Equation" r:id="rId4" imgW="8127720" imgH="1587240" progId="Equation.3">
                  <p:embed/>
                </p:oleObj>
              </mc:Choice>
              <mc:Fallback>
                <p:oleObj name="Equation" r:id="rId4" imgW="8127720" imgH="1587240" progId="Equation.3">
                  <p:embed/>
                  <p:pic>
                    <p:nvPicPr>
                      <p:cNvPr id="0" name="Object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600" y="3190875"/>
                        <a:ext cx="8123238" cy="158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2" name="Rectangle 11"/>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graphicFrame>
        <p:nvGraphicFramePr>
          <p:cNvPr id="2" name="Object 1"/>
          <p:cNvGraphicFramePr>
            <a:graphicFrameLocks noChangeAspect="1"/>
          </p:cNvGraphicFramePr>
          <p:nvPr>
            <p:extLst>
              <p:ext uri="{D42A27DB-BD31-4B8C-83A1-F6EECF244321}">
                <p14:modId xmlns:p14="http://schemas.microsoft.com/office/powerpoint/2010/main" val="614678024"/>
              </p:ext>
            </p:extLst>
          </p:nvPr>
        </p:nvGraphicFramePr>
        <p:xfrm>
          <a:off x="1470025" y="2436813"/>
          <a:ext cx="6583363" cy="419100"/>
        </p:xfrm>
        <a:graphic>
          <a:graphicData uri="http://schemas.openxmlformats.org/presentationml/2006/ole">
            <mc:AlternateContent xmlns:mc="http://schemas.openxmlformats.org/markup-compatibility/2006">
              <mc:Choice xmlns:v="urn:schemas-microsoft-com:vml" Requires="v">
                <p:oleObj spid="_x0000_s364603" name="Equation" r:id="rId6" imgW="6591300" imgH="419100" progId="Equation.3">
                  <p:embed/>
                </p:oleObj>
              </mc:Choice>
              <mc:Fallback>
                <p:oleObj name="Equation" r:id="rId6" imgW="6591300" imgH="419100"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70025" y="2436813"/>
                        <a:ext cx="6583363"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6659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35</a:t>
            </a:r>
            <a:endParaRPr lang="en-US" sz="1000" dirty="0">
              <a:solidFill>
                <a:srgbClr val="3366FF"/>
              </a:solidFill>
            </a:endParaRPr>
          </a:p>
        </p:txBody>
      </p:sp>
      <p:sp>
        <p:nvSpPr>
          <p:cNvPr id="366603"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Suppose next that the process includes an intercept </a:t>
            </a:r>
            <a:r>
              <a:rPr lang="en-GB" sz="1500" b="1" i="1">
                <a:latin typeface="Symbol" pitchFamily="18" charset="2"/>
              </a:rPr>
              <a:t>b</a:t>
            </a:r>
            <a:r>
              <a:rPr lang="en-GB" sz="1500" b="1" baseline="-25000"/>
              <a:t>1</a:t>
            </a:r>
            <a:r>
              <a:rPr lang="en-GB" sz="1500" b="1"/>
              <a:t>.  How does this affect its properties?  Is it still stationary?</a:t>
            </a:r>
            <a:endParaRPr lang="en-GB" sz="150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1" name="Rectangle 10"/>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2"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3" name="Rectangle 12"/>
          <p:cNvSpPr>
            <a:spLocks noChangeArrowheads="1"/>
          </p:cNvSpPr>
          <p:nvPr/>
        </p:nvSpPr>
        <p:spPr bwMode="auto">
          <a:xfrm>
            <a:off x="0" y="2295527"/>
            <a:ext cx="9144000" cy="63817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5" name="Object 8"/>
          <p:cNvGraphicFramePr>
            <a:graphicFrameLocks noChangeAspect="1"/>
          </p:cNvGraphicFramePr>
          <p:nvPr>
            <p:extLst>
              <p:ext uri="{D42A27DB-BD31-4B8C-83A1-F6EECF244321}">
                <p14:modId xmlns:p14="http://schemas.microsoft.com/office/powerpoint/2010/main" val="2630862195"/>
              </p:ext>
            </p:extLst>
          </p:nvPr>
        </p:nvGraphicFramePr>
        <p:xfrm>
          <a:off x="623100" y="2437200"/>
          <a:ext cx="2646363" cy="374650"/>
        </p:xfrm>
        <a:graphic>
          <a:graphicData uri="http://schemas.openxmlformats.org/presentationml/2006/ole">
            <mc:AlternateContent xmlns:mc="http://schemas.openxmlformats.org/markup-compatibility/2006">
              <mc:Choice xmlns:v="urn:schemas-microsoft-com:vml" Requires="v">
                <p:oleObj spid="_x0000_s366628" name="Equation" r:id="rId4" imgW="2654280" imgH="380880" progId="Equation.3">
                  <p:embed/>
                </p:oleObj>
              </mc:Choice>
              <mc:Fallback>
                <p:oleObj name="Equation" r:id="rId4" imgW="26542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100" y="2437200"/>
                        <a:ext cx="26463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6864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36</a:t>
            </a:r>
            <a:endParaRPr lang="en-US" sz="1000" dirty="0">
              <a:solidFill>
                <a:srgbClr val="3366FF"/>
              </a:solidFill>
            </a:endParaRPr>
          </a:p>
        </p:txBody>
      </p:sp>
      <p:sp>
        <p:nvSpPr>
          <p:cNvPr id="36864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Lagging and substituting, we can express </a:t>
            </a:r>
            <a:r>
              <a:rPr lang="en-GB" sz="1500" b="1" i="1"/>
              <a:t>X</a:t>
            </a:r>
            <a:r>
              <a:rPr lang="en-GB" sz="1500" b="1" i="1" baseline="-25000"/>
              <a:t>t</a:t>
            </a:r>
            <a:r>
              <a:rPr lang="en-GB" sz="1500" b="1"/>
              <a:t> in terms of </a:t>
            </a:r>
            <a:r>
              <a:rPr lang="en-GB" sz="1500" b="1" i="1"/>
              <a:t>X</a:t>
            </a:r>
            <a:r>
              <a:rPr lang="en-GB" sz="1500" b="1" i="1" baseline="-25000"/>
              <a:t>t</a:t>
            </a:r>
            <a:r>
              <a:rPr lang="en-GB" sz="1500" b="1" baseline="-25000">
                <a:cs typeface="Arial" charset="0"/>
              </a:rPr>
              <a:t>–2</a:t>
            </a:r>
            <a:r>
              <a:rPr lang="en-GB" sz="1500" b="1">
                <a:cs typeface="Arial" charset="0"/>
              </a:rPr>
              <a:t> and the innovations </a:t>
            </a:r>
            <a:r>
              <a:rPr lang="en-GB" sz="1500" b="1" i="1">
                <a:latin typeface="Symbol" pitchFamily="18" charset="2"/>
                <a:cs typeface="Arial" charset="0"/>
              </a:rPr>
              <a:t>e</a:t>
            </a:r>
            <a:r>
              <a:rPr lang="en-GB" sz="1500" b="1" i="1" baseline="-25000">
                <a:cs typeface="Arial" charset="0"/>
              </a:rPr>
              <a:t>t</a:t>
            </a:r>
            <a:r>
              <a:rPr lang="en-GB" sz="1500" b="1">
                <a:cs typeface="Arial" charset="0"/>
              </a:rPr>
              <a:t> and </a:t>
            </a:r>
            <a:r>
              <a:rPr lang="en-GB" sz="1500" b="1" i="1">
                <a:latin typeface="Symbol" pitchFamily="18" charset="2"/>
                <a:cs typeface="Arial" charset="0"/>
              </a:rPr>
              <a:t>e</a:t>
            </a:r>
            <a:r>
              <a:rPr lang="en-GB" sz="1500" b="1" i="1" baseline="-25000">
                <a:cs typeface="Arial" charset="0"/>
              </a:rPr>
              <a:t>t</a:t>
            </a:r>
            <a:r>
              <a:rPr lang="en-GB" sz="1500" b="1" baseline="-25000">
                <a:cs typeface="Arial" charset="0"/>
              </a:rPr>
              <a:t>–1</a:t>
            </a:r>
            <a:r>
              <a:rPr lang="en-GB" sz="1500" b="1">
                <a:cs typeface="Arial" charset="0"/>
              </a:rPr>
              <a:t>.</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2" name="Rectangle 11"/>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4" name="Rectangle 13"/>
          <p:cNvSpPr>
            <a:spLocks noChangeArrowheads="1"/>
          </p:cNvSpPr>
          <p:nvPr/>
        </p:nvSpPr>
        <p:spPr bwMode="auto">
          <a:xfrm>
            <a:off x="0" y="2295526"/>
            <a:ext cx="9144000" cy="1085849"/>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5" name="Object 7"/>
          <p:cNvGraphicFramePr>
            <a:graphicFrameLocks noChangeAspect="1"/>
          </p:cNvGraphicFramePr>
          <p:nvPr>
            <p:extLst>
              <p:ext uri="{D42A27DB-BD31-4B8C-83A1-F6EECF244321}">
                <p14:modId xmlns:p14="http://schemas.microsoft.com/office/powerpoint/2010/main" val="2586276591"/>
              </p:ext>
            </p:extLst>
          </p:nvPr>
        </p:nvGraphicFramePr>
        <p:xfrm>
          <a:off x="623100" y="2843213"/>
          <a:ext cx="4673600" cy="411162"/>
        </p:xfrm>
        <a:graphic>
          <a:graphicData uri="http://schemas.openxmlformats.org/presentationml/2006/ole">
            <mc:AlternateContent xmlns:mc="http://schemas.openxmlformats.org/markup-compatibility/2006">
              <mc:Choice xmlns:v="urn:schemas-microsoft-com:vml" Requires="v">
                <p:oleObj spid="_x0000_s368695" name="Equation" r:id="rId4" imgW="4673520" imgH="419040" progId="Equation.3">
                  <p:embed/>
                </p:oleObj>
              </mc:Choice>
              <mc:Fallback>
                <p:oleObj name="Equation" r:id="rId4" imgW="467352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100" y="2843213"/>
                        <a:ext cx="4673600" cy="411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8"/>
          <p:cNvGraphicFramePr>
            <a:graphicFrameLocks noChangeAspect="1"/>
          </p:cNvGraphicFramePr>
          <p:nvPr>
            <p:extLst>
              <p:ext uri="{D42A27DB-BD31-4B8C-83A1-F6EECF244321}">
                <p14:modId xmlns:p14="http://schemas.microsoft.com/office/powerpoint/2010/main" val="2556536224"/>
              </p:ext>
            </p:extLst>
          </p:nvPr>
        </p:nvGraphicFramePr>
        <p:xfrm>
          <a:off x="623100" y="2437200"/>
          <a:ext cx="2646363" cy="374650"/>
        </p:xfrm>
        <a:graphic>
          <a:graphicData uri="http://schemas.openxmlformats.org/presentationml/2006/ole">
            <mc:AlternateContent xmlns:mc="http://schemas.openxmlformats.org/markup-compatibility/2006">
              <mc:Choice xmlns:v="urn:schemas-microsoft-com:vml" Requires="v">
                <p:oleObj spid="_x0000_s368696" name="Equation" r:id="rId6" imgW="2654280" imgH="380880" progId="Equation.3">
                  <p:embed/>
                </p:oleObj>
              </mc:Choice>
              <mc:Fallback>
                <p:oleObj name="Equation" r:id="rId6" imgW="265428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3100" y="2437200"/>
                        <a:ext cx="26463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7069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37</a:t>
            </a:r>
            <a:endParaRPr lang="en-US" sz="1000" dirty="0">
              <a:solidFill>
                <a:srgbClr val="3366FF"/>
              </a:solidFill>
            </a:endParaRPr>
          </a:p>
        </p:txBody>
      </p:sp>
      <p:sp>
        <p:nvSpPr>
          <p:cNvPr id="37069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Lagging and substituting </a:t>
            </a:r>
            <a:r>
              <a:rPr lang="en-GB" sz="1500" b="1" i="1"/>
              <a:t>t</a:t>
            </a:r>
            <a:r>
              <a:rPr lang="en-GB" sz="1500" b="1"/>
              <a:t> times, we can express </a:t>
            </a:r>
            <a:r>
              <a:rPr lang="en-GB" sz="1500" b="1" i="1"/>
              <a:t>X</a:t>
            </a:r>
            <a:r>
              <a:rPr lang="en-GB" sz="1500" b="1" i="1" baseline="-25000"/>
              <a:t>t</a:t>
            </a:r>
            <a:r>
              <a:rPr lang="en-GB" sz="1500" b="1"/>
              <a:t> in terms of </a:t>
            </a:r>
            <a:r>
              <a:rPr lang="en-GB" sz="1500" b="1" i="1"/>
              <a:t>X</a:t>
            </a:r>
            <a:r>
              <a:rPr lang="en-GB" sz="1500" b="1" baseline="-25000"/>
              <a:t>0</a:t>
            </a:r>
            <a:r>
              <a:rPr lang="en-GB" sz="1500" b="1"/>
              <a:t> and the innovations </a:t>
            </a:r>
            <a:r>
              <a:rPr lang="en-GB" sz="1500" b="1" i="1">
                <a:latin typeface="Symbol" pitchFamily="18" charset="2"/>
              </a:rPr>
              <a:t>e</a:t>
            </a:r>
            <a:r>
              <a:rPr lang="en-GB" sz="1500" b="1" baseline="-25000"/>
              <a:t>1</a:t>
            </a:r>
            <a:r>
              <a:rPr lang="en-GB" sz="1500" b="1"/>
              <a:t>, ..., </a:t>
            </a:r>
            <a:r>
              <a:rPr lang="en-GB" sz="1500" b="1" i="1">
                <a:latin typeface="Symbol" pitchFamily="18" charset="2"/>
              </a:rPr>
              <a:t>e</a:t>
            </a:r>
            <a:r>
              <a:rPr lang="en-GB" sz="1500" b="1" i="1" baseline="-25000"/>
              <a:t>t</a:t>
            </a:r>
            <a:r>
              <a:rPr lang="en-GB" sz="1500" b="1"/>
              <a:t>.</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3" name="Rectangle 12"/>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5" name="Rectangle 14"/>
          <p:cNvSpPr>
            <a:spLocks noChangeArrowheads="1"/>
          </p:cNvSpPr>
          <p:nvPr/>
        </p:nvSpPr>
        <p:spPr bwMode="auto">
          <a:xfrm>
            <a:off x="0" y="2295526"/>
            <a:ext cx="9144000" cy="246697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866711172"/>
              </p:ext>
            </p:extLst>
          </p:nvPr>
        </p:nvGraphicFramePr>
        <p:xfrm>
          <a:off x="623100" y="2843213"/>
          <a:ext cx="4673600" cy="411162"/>
        </p:xfrm>
        <a:graphic>
          <a:graphicData uri="http://schemas.openxmlformats.org/presentationml/2006/ole">
            <mc:AlternateContent xmlns:mc="http://schemas.openxmlformats.org/markup-compatibility/2006">
              <mc:Choice xmlns:v="urn:schemas-microsoft-com:vml" Requires="v">
                <p:oleObj spid="_x0000_s370768" name="Equation" r:id="rId4" imgW="4673520" imgH="419040" progId="Equation.3">
                  <p:embed/>
                </p:oleObj>
              </mc:Choice>
              <mc:Fallback>
                <p:oleObj name="Equation" r:id="rId4" imgW="467352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100" y="2843213"/>
                        <a:ext cx="4673600" cy="411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8"/>
          <p:cNvGraphicFramePr>
            <a:graphicFrameLocks noChangeAspect="1"/>
          </p:cNvGraphicFramePr>
          <p:nvPr>
            <p:extLst>
              <p:ext uri="{D42A27DB-BD31-4B8C-83A1-F6EECF244321}">
                <p14:modId xmlns:p14="http://schemas.microsoft.com/office/powerpoint/2010/main" val="3587253846"/>
              </p:ext>
            </p:extLst>
          </p:nvPr>
        </p:nvGraphicFramePr>
        <p:xfrm>
          <a:off x="623100" y="2437200"/>
          <a:ext cx="2646363" cy="374650"/>
        </p:xfrm>
        <a:graphic>
          <a:graphicData uri="http://schemas.openxmlformats.org/presentationml/2006/ole">
            <mc:AlternateContent xmlns:mc="http://schemas.openxmlformats.org/markup-compatibility/2006">
              <mc:Choice xmlns:v="urn:schemas-microsoft-com:vml" Requires="v">
                <p:oleObj spid="_x0000_s370769" name="Equation" r:id="rId6" imgW="2654280" imgH="380880" progId="Equation.3">
                  <p:embed/>
                </p:oleObj>
              </mc:Choice>
              <mc:Fallback>
                <p:oleObj name="Equation" r:id="rId6" imgW="265428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3100" y="2437200"/>
                        <a:ext cx="26463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10"/>
          <p:cNvGraphicFramePr>
            <a:graphicFrameLocks noChangeAspect="1"/>
          </p:cNvGraphicFramePr>
          <p:nvPr>
            <p:extLst>
              <p:ext uri="{D42A27DB-BD31-4B8C-83A1-F6EECF244321}">
                <p14:modId xmlns:p14="http://schemas.microsoft.com/office/powerpoint/2010/main" val="33179447"/>
              </p:ext>
            </p:extLst>
          </p:nvPr>
        </p:nvGraphicFramePr>
        <p:xfrm>
          <a:off x="623888" y="3368675"/>
          <a:ext cx="8337550" cy="1276350"/>
        </p:xfrm>
        <a:graphic>
          <a:graphicData uri="http://schemas.openxmlformats.org/presentationml/2006/ole">
            <mc:AlternateContent xmlns:mc="http://schemas.openxmlformats.org/markup-compatibility/2006">
              <mc:Choice xmlns:v="urn:schemas-microsoft-com:vml" Requires="v">
                <p:oleObj spid="_x0000_s370770" name="Equation" r:id="rId8" imgW="8343720" imgH="1282680" progId="Equation.3">
                  <p:embed/>
                </p:oleObj>
              </mc:Choice>
              <mc:Fallback>
                <p:oleObj name="Equation" r:id="rId8" imgW="8343720" imgH="1282680" progId="Equation.3">
                  <p:embed/>
                  <p:pic>
                    <p:nvPicPr>
                      <p:cNvPr id="0" name=""/>
                      <p:cNvPicPr>
                        <a:picLocks noChangeAspect="1" noChangeArrowheads="1"/>
                      </p:cNvPicPr>
                      <p:nvPr/>
                    </p:nvPicPr>
                    <p:blipFill>
                      <a:blip r:embed="rId9"/>
                      <a:srcRect/>
                      <a:stretch>
                        <a:fillRect/>
                      </a:stretch>
                    </p:blipFill>
                    <p:spPr bwMode="auto">
                      <a:xfrm>
                        <a:off x="623888" y="3368675"/>
                        <a:ext cx="8337550" cy="1276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0" y="2295525"/>
            <a:ext cx="9144000" cy="3304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7478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38</a:t>
            </a:r>
            <a:endParaRPr lang="en-US" sz="1000" dirty="0">
              <a:solidFill>
                <a:srgbClr val="3366FF"/>
              </a:solidFill>
            </a:endParaRPr>
          </a:p>
        </p:txBody>
      </p:sp>
      <p:graphicFrame>
        <p:nvGraphicFramePr>
          <p:cNvPr id="374791" name="Object 7"/>
          <p:cNvGraphicFramePr>
            <a:graphicFrameLocks noChangeAspect="1"/>
          </p:cNvGraphicFramePr>
          <p:nvPr>
            <p:extLst>
              <p:ext uri="{D42A27DB-BD31-4B8C-83A1-F6EECF244321}">
                <p14:modId xmlns:p14="http://schemas.microsoft.com/office/powerpoint/2010/main" val="975088602"/>
              </p:ext>
            </p:extLst>
          </p:nvPr>
        </p:nvGraphicFramePr>
        <p:xfrm>
          <a:off x="623100" y="2843213"/>
          <a:ext cx="4673600" cy="411162"/>
        </p:xfrm>
        <a:graphic>
          <a:graphicData uri="http://schemas.openxmlformats.org/presentationml/2006/ole">
            <mc:AlternateContent xmlns:mc="http://schemas.openxmlformats.org/markup-compatibility/2006">
              <mc:Choice xmlns:v="urn:schemas-microsoft-com:vml" Requires="v">
                <p:oleObj spid="_x0000_s374886" name="Equation" r:id="rId4" imgW="4673520" imgH="419040" progId="Equation.3">
                  <p:embed/>
                </p:oleObj>
              </mc:Choice>
              <mc:Fallback>
                <p:oleObj name="Equation" r:id="rId4" imgW="4673520" imgH="419040"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100" y="2843213"/>
                        <a:ext cx="4673600" cy="411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4792" name="Object 8"/>
          <p:cNvGraphicFramePr>
            <a:graphicFrameLocks noChangeAspect="1"/>
          </p:cNvGraphicFramePr>
          <p:nvPr>
            <p:extLst>
              <p:ext uri="{D42A27DB-BD31-4B8C-83A1-F6EECF244321}">
                <p14:modId xmlns:p14="http://schemas.microsoft.com/office/powerpoint/2010/main" val="2970073561"/>
              </p:ext>
            </p:extLst>
          </p:nvPr>
        </p:nvGraphicFramePr>
        <p:xfrm>
          <a:off x="623100" y="2437200"/>
          <a:ext cx="2646363" cy="374650"/>
        </p:xfrm>
        <a:graphic>
          <a:graphicData uri="http://schemas.openxmlformats.org/presentationml/2006/ole">
            <mc:AlternateContent xmlns:mc="http://schemas.openxmlformats.org/markup-compatibility/2006">
              <mc:Choice xmlns:v="urn:schemas-microsoft-com:vml" Requires="v">
                <p:oleObj spid="_x0000_s374887" name="Equation" r:id="rId6" imgW="2654280" imgH="380880" progId="Equation.3">
                  <p:embed/>
                </p:oleObj>
              </mc:Choice>
              <mc:Fallback>
                <p:oleObj name="Equation" r:id="rId6" imgW="2654280" imgH="380880" progId="Equation.3">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3100" y="2437200"/>
                        <a:ext cx="26463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4794" name="Object 10"/>
          <p:cNvGraphicFramePr>
            <a:graphicFrameLocks noChangeAspect="1"/>
          </p:cNvGraphicFramePr>
          <p:nvPr>
            <p:extLst>
              <p:ext uri="{D42A27DB-BD31-4B8C-83A1-F6EECF244321}">
                <p14:modId xmlns:p14="http://schemas.microsoft.com/office/powerpoint/2010/main" val="1672709705"/>
              </p:ext>
            </p:extLst>
          </p:nvPr>
        </p:nvGraphicFramePr>
        <p:xfrm>
          <a:off x="623888" y="3368675"/>
          <a:ext cx="8337550" cy="1276350"/>
        </p:xfrm>
        <a:graphic>
          <a:graphicData uri="http://schemas.openxmlformats.org/presentationml/2006/ole">
            <mc:AlternateContent xmlns:mc="http://schemas.openxmlformats.org/markup-compatibility/2006">
              <mc:Choice xmlns:v="urn:schemas-microsoft-com:vml" Requires="v">
                <p:oleObj spid="_x0000_s374888" name="Equation" r:id="rId8" imgW="8343720" imgH="1282680" progId="Equation.3">
                  <p:embed/>
                </p:oleObj>
              </mc:Choice>
              <mc:Fallback>
                <p:oleObj name="Equation" r:id="rId8" imgW="8343720" imgH="1282680" progId="Equation.3">
                  <p:embed/>
                  <p:pic>
                    <p:nvPicPr>
                      <p:cNvPr id="0" name="Object 10"/>
                      <p:cNvPicPr>
                        <a:picLocks noChangeAspect="1" noChangeArrowheads="1"/>
                      </p:cNvPicPr>
                      <p:nvPr/>
                    </p:nvPicPr>
                    <p:blipFill>
                      <a:blip r:embed="rId9"/>
                      <a:srcRect/>
                      <a:stretch>
                        <a:fillRect/>
                      </a:stretch>
                    </p:blipFill>
                    <p:spPr bwMode="auto">
                      <a:xfrm>
                        <a:off x="623888" y="3368675"/>
                        <a:ext cx="8337550" cy="1276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4795" name="Object 11"/>
          <p:cNvGraphicFramePr>
            <a:graphicFrameLocks noChangeAspect="1"/>
          </p:cNvGraphicFramePr>
          <p:nvPr>
            <p:extLst>
              <p:ext uri="{D42A27DB-BD31-4B8C-83A1-F6EECF244321}">
                <p14:modId xmlns:p14="http://schemas.microsoft.com/office/powerpoint/2010/main" val="3121439433"/>
              </p:ext>
            </p:extLst>
          </p:nvPr>
        </p:nvGraphicFramePr>
        <p:xfrm>
          <a:off x="165900" y="4643438"/>
          <a:ext cx="4435475" cy="830262"/>
        </p:xfrm>
        <a:graphic>
          <a:graphicData uri="http://schemas.openxmlformats.org/presentationml/2006/ole">
            <mc:AlternateContent xmlns:mc="http://schemas.openxmlformats.org/markup-compatibility/2006">
              <mc:Choice xmlns:v="urn:schemas-microsoft-com:vml" Requires="v">
                <p:oleObj spid="_x0000_s374889" name="Equation" r:id="rId10" imgW="4419360" imgH="825480" progId="Equation.3">
                  <p:embed/>
                </p:oleObj>
              </mc:Choice>
              <mc:Fallback>
                <p:oleObj name="Equation" r:id="rId10" imgW="4419360" imgH="825480" progId="Equation.3">
                  <p:embed/>
                  <p:pic>
                    <p:nvPicPr>
                      <p:cNvPr id="0" name="Object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5900" y="4643438"/>
                        <a:ext cx="4435475" cy="830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4796"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Taking expectations, </a:t>
            </a:r>
            <a:r>
              <a:rPr lang="en-GB" sz="1500" b="1" i="1"/>
              <a:t>E</a:t>
            </a:r>
            <a:r>
              <a:rPr lang="en-GB" sz="1500" b="1"/>
              <a:t>(</a:t>
            </a:r>
            <a:r>
              <a:rPr lang="en-GB" sz="1500" b="1" i="1"/>
              <a:t>X</a:t>
            </a:r>
            <a:r>
              <a:rPr lang="en-GB" sz="1500" b="1" i="1" baseline="-25000"/>
              <a:t>t</a:t>
            </a:r>
            <a:r>
              <a:rPr lang="en-GB" sz="1500" b="1"/>
              <a:t>) tends to </a:t>
            </a:r>
            <a:r>
              <a:rPr lang="en-GB" sz="1500" b="1" i="1">
                <a:latin typeface="Symbol" pitchFamily="18" charset="2"/>
              </a:rPr>
              <a:t>b</a:t>
            </a:r>
            <a:r>
              <a:rPr lang="en-GB" sz="1500" b="1" baseline="-25000"/>
              <a:t>1</a:t>
            </a:r>
            <a:r>
              <a:rPr lang="en-GB" sz="1500" b="1"/>
              <a:t>/(1 </a:t>
            </a:r>
            <a:r>
              <a:rPr lang="en-GB" sz="1500" b="1">
                <a:cs typeface="Arial" charset="0"/>
              </a:rPr>
              <a:t>– </a:t>
            </a:r>
            <a:r>
              <a:rPr lang="en-GB" sz="1500" b="1" i="1">
                <a:latin typeface="Symbol" pitchFamily="18" charset="2"/>
                <a:cs typeface="Arial" charset="0"/>
              </a:rPr>
              <a:t>b</a:t>
            </a:r>
            <a:r>
              <a:rPr lang="en-GB" sz="1500" b="1" baseline="-25000">
                <a:cs typeface="Arial" charset="0"/>
              </a:rPr>
              <a:t>2</a:t>
            </a:r>
            <a:r>
              <a:rPr lang="en-GB" sz="1500" b="1">
                <a:cs typeface="Arial" charset="0"/>
              </a:rPr>
              <a:t>) </a:t>
            </a:r>
            <a:r>
              <a:rPr lang="en-GB" sz="1500" b="1"/>
              <a:t>since the term </a:t>
            </a:r>
            <a:r>
              <a:rPr lang="en-GB" sz="1500" b="1" i="1">
                <a:latin typeface="Symbol" pitchFamily="18" charset="2"/>
              </a:rPr>
              <a:t>b</a:t>
            </a:r>
            <a:r>
              <a:rPr lang="en-GB" sz="1500" b="1" baseline="-25000"/>
              <a:t>2</a:t>
            </a:r>
            <a:r>
              <a:rPr lang="en-GB" sz="1500" b="1" i="1" baseline="30000"/>
              <a:t>t</a:t>
            </a:r>
            <a:r>
              <a:rPr lang="en-GB" sz="1500" b="1"/>
              <a:t> tends to zero.  Thus the expectation is now non-zero, but it remains independent of time.</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4" name="Rectangle 13"/>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4" name="Picture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900" y="601663"/>
            <a:ext cx="7913688"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5938"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sz="1800" b="1" i="1">
              <a:latin typeface="Arial" charset="0"/>
            </a:endParaRPr>
          </a:p>
        </p:txBody>
      </p:sp>
      <p:sp>
        <p:nvSpPr>
          <p:cNvPr id="29593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3</a:t>
            </a:r>
            <a:endParaRPr lang="en-US" sz="1000" dirty="0">
              <a:solidFill>
                <a:srgbClr val="3366FF"/>
              </a:solidFill>
            </a:endParaRPr>
          </a:p>
        </p:txBody>
      </p:sp>
      <p:sp>
        <p:nvSpPr>
          <p:cNvPr id="29594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As noted in Chapter 11, we make a distinction between the potential values {</a:t>
            </a:r>
            <a:r>
              <a:rPr lang="en-GB" sz="1500" b="1" i="1" dirty="0"/>
              <a:t>X</a:t>
            </a:r>
            <a:r>
              <a:rPr lang="en-GB" sz="1500" b="1" baseline="-25000" dirty="0"/>
              <a:t>1</a:t>
            </a:r>
            <a:r>
              <a:rPr lang="en-GB" sz="1500" b="1" dirty="0"/>
              <a:t>, ..., </a:t>
            </a:r>
            <a:r>
              <a:rPr lang="en-GB" sz="1500" b="1" i="1" dirty="0"/>
              <a:t>X</a:t>
            </a:r>
            <a:r>
              <a:rPr lang="en-GB" sz="1500" b="1" i="1" baseline="-25000" dirty="0"/>
              <a:t>T</a:t>
            </a:r>
            <a:r>
              <a:rPr lang="en-GB" sz="1500" b="1" dirty="0"/>
              <a:t>}, before the sample is generated, and a realization of actual values {</a:t>
            </a:r>
            <a:r>
              <a:rPr lang="en-GB" sz="1500" b="1" i="1" dirty="0"/>
              <a:t>x</a:t>
            </a:r>
            <a:r>
              <a:rPr lang="en-GB" sz="1500" b="1" baseline="-25000" dirty="0"/>
              <a:t>1</a:t>
            </a:r>
            <a:r>
              <a:rPr lang="en-GB" sz="1500" b="1" dirty="0"/>
              <a:t>, ..., </a:t>
            </a:r>
            <a:r>
              <a:rPr lang="en-GB" sz="1500" b="1" i="1" dirty="0" err="1"/>
              <a:t>x</a:t>
            </a:r>
            <a:r>
              <a:rPr lang="en-GB" sz="1500" b="1" i="1" baseline="-25000" dirty="0" err="1"/>
              <a:t>T</a:t>
            </a:r>
            <a:r>
              <a:rPr lang="en-GB" sz="1500" b="1" dirty="0" smtClean="0"/>
              <a:t>}.</a:t>
            </a:r>
            <a:endParaRPr lang="en-GB" sz="1500"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9"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0" name="Object 33"/>
          <p:cNvGraphicFramePr>
            <a:graphicFrameLocks noChangeAspect="1"/>
          </p:cNvGraphicFramePr>
          <p:nvPr>
            <p:extLst>
              <p:ext uri="{D42A27DB-BD31-4B8C-83A1-F6EECF244321}">
                <p14:modId xmlns:p14="http://schemas.microsoft.com/office/powerpoint/2010/main" val="2054719994"/>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296030"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34"/>
          <p:cNvGraphicFramePr>
            <a:graphicFrameLocks noChangeAspect="1"/>
          </p:cNvGraphicFramePr>
          <p:nvPr>
            <p:extLst>
              <p:ext uri="{D42A27DB-BD31-4B8C-83A1-F6EECF244321}">
                <p14:modId xmlns:p14="http://schemas.microsoft.com/office/powerpoint/2010/main" val="1084820437"/>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296031"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35"/>
          <p:cNvGraphicFramePr>
            <a:graphicFrameLocks noChangeAspect="1"/>
          </p:cNvGraphicFramePr>
          <p:nvPr>
            <p:extLst>
              <p:ext uri="{D42A27DB-BD31-4B8C-83A1-F6EECF244321}">
                <p14:modId xmlns:p14="http://schemas.microsoft.com/office/powerpoint/2010/main" val="1735842093"/>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296032"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2295525"/>
            <a:ext cx="9144000" cy="3304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7683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39</a:t>
            </a:r>
            <a:endParaRPr lang="en-US" sz="1000" dirty="0">
              <a:solidFill>
                <a:srgbClr val="3366FF"/>
              </a:solidFill>
            </a:endParaRPr>
          </a:p>
        </p:txBody>
      </p:sp>
      <p:graphicFrame>
        <p:nvGraphicFramePr>
          <p:cNvPr id="376841" name="Object 9"/>
          <p:cNvGraphicFramePr>
            <a:graphicFrameLocks noChangeAspect="1"/>
          </p:cNvGraphicFramePr>
          <p:nvPr>
            <p:extLst>
              <p:ext uri="{D42A27DB-BD31-4B8C-83A1-F6EECF244321}">
                <p14:modId xmlns:p14="http://schemas.microsoft.com/office/powerpoint/2010/main" val="2521101155"/>
              </p:ext>
            </p:extLst>
          </p:nvPr>
        </p:nvGraphicFramePr>
        <p:xfrm>
          <a:off x="1047750" y="2389575"/>
          <a:ext cx="6954838" cy="820737"/>
        </p:xfrm>
        <a:graphic>
          <a:graphicData uri="http://schemas.openxmlformats.org/presentationml/2006/ole">
            <mc:AlternateContent xmlns:mc="http://schemas.openxmlformats.org/markup-compatibility/2006">
              <mc:Choice xmlns:v="urn:schemas-microsoft-com:vml" Requires="v">
                <p:oleObj spid="_x0000_s376892" name="Equation" r:id="rId4" imgW="6959520" imgH="825480" progId="Equation.3">
                  <p:embed/>
                </p:oleObj>
              </mc:Choice>
              <mc:Fallback>
                <p:oleObj name="Equation" r:id="rId4" imgW="6959520" imgH="825480" progId="Equation.3">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750" y="2389575"/>
                        <a:ext cx="6954838" cy="8207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6843"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variance is unaffected by the addition of a constant in the expression for </a:t>
            </a:r>
            <a:r>
              <a:rPr lang="en-GB" sz="1500" b="1" i="1"/>
              <a:t>X</a:t>
            </a:r>
            <a:r>
              <a:rPr lang="en-GB" sz="1500" b="1" i="1" baseline="-25000"/>
              <a:t>t</a:t>
            </a:r>
            <a:r>
              <a:rPr lang="en-GB" sz="1500" b="1"/>
              <a:t> (variance rule 4).</a:t>
            </a:r>
            <a:r>
              <a:rPr lang="en-US" sz="1500"/>
              <a:t>  </a:t>
            </a:r>
            <a:r>
              <a:rPr lang="en-GB" sz="1500" b="1"/>
              <a:t>Thus it remains independent of time, apart from initial effects.</a:t>
            </a:r>
            <a:r>
              <a:rPr lang="en-US" sz="1500" b="1"/>
              <a:t> </a:t>
            </a:r>
            <a:endParaRPr lang="en-GB" sz="1500" b="1"/>
          </a:p>
        </p:txBody>
      </p:sp>
      <p:graphicFrame>
        <p:nvGraphicFramePr>
          <p:cNvPr id="376844" name="Object 12"/>
          <p:cNvGraphicFramePr>
            <a:graphicFrameLocks noChangeAspect="1"/>
          </p:cNvGraphicFramePr>
          <p:nvPr>
            <p:extLst>
              <p:ext uri="{D42A27DB-BD31-4B8C-83A1-F6EECF244321}">
                <p14:modId xmlns:p14="http://schemas.microsoft.com/office/powerpoint/2010/main" val="614408588"/>
              </p:ext>
            </p:extLst>
          </p:nvPr>
        </p:nvGraphicFramePr>
        <p:xfrm>
          <a:off x="392113" y="3260725"/>
          <a:ext cx="8402637" cy="2239963"/>
        </p:xfrm>
        <a:graphic>
          <a:graphicData uri="http://schemas.openxmlformats.org/presentationml/2006/ole">
            <mc:AlternateContent xmlns:mc="http://schemas.openxmlformats.org/markup-compatibility/2006">
              <mc:Choice xmlns:v="urn:schemas-microsoft-com:vml" Requires="v">
                <p:oleObj spid="_x0000_s376893" name="Equation" r:id="rId6" imgW="8394480" imgH="2234880" progId="Equation.3">
                  <p:embed/>
                </p:oleObj>
              </mc:Choice>
              <mc:Fallback>
                <p:oleObj name="Equation" r:id="rId6" imgW="8394480" imgH="2234880" progId="Equation.3">
                  <p:embed/>
                  <p:pic>
                    <p:nvPicPr>
                      <p:cNvPr id="0" name="Object 12"/>
                      <p:cNvPicPr>
                        <a:picLocks noChangeAspect="1" noChangeArrowheads="1"/>
                      </p:cNvPicPr>
                      <p:nvPr/>
                    </p:nvPicPr>
                    <p:blipFill>
                      <a:blip r:embed="rId7"/>
                      <a:srcRect/>
                      <a:stretch>
                        <a:fillRect/>
                      </a:stretch>
                    </p:blipFill>
                    <p:spPr bwMode="auto">
                      <a:xfrm>
                        <a:off x="392113" y="3260725"/>
                        <a:ext cx="8402637" cy="2239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2" name="Rectangle 11"/>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7888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40</a:t>
            </a:r>
            <a:endParaRPr lang="en-US" sz="1000" dirty="0">
              <a:solidFill>
                <a:srgbClr val="3366FF"/>
              </a:solidFill>
            </a:endParaRPr>
          </a:p>
        </p:txBody>
      </p:sp>
      <p:sp>
        <p:nvSpPr>
          <p:cNvPr id="37888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Finally, we need to consider the covariance of </a:t>
            </a:r>
            <a:r>
              <a:rPr lang="en-GB" sz="1500" b="1" i="1"/>
              <a:t>X</a:t>
            </a:r>
            <a:r>
              <a:rPr lang="en-GB" sz="1500" b="1" i="1" baseline="-25000"/>
              <a:t>t</a:t>
            </a:r>
            <a:r>
              <a:rPr lang="en-GB" sz="1500" b="1"/>
              <a:t> and </a:t>
            </a:r>
            <a:r>
              <a:rPr lang="en-GB" sz="1500" b="1" i="1"/>
              <a:t>X</a:t>
            </a:r>
            <a:r>
              <a:rPr lang="en-GB" sz="1500" b="1" i="1" baseline="-25000"/>
              <a:t>t</a:t>
            </a:r>
            <a:r>
              <a:rPr lang="en-GB" sz="1500" b="1" baseline="-25000"/>
              <a:t>+</a:t>
            </a:r>
            <a:r>
              <a:rPr lang="en-GB" sz="1500" b="1" i="1" baseline="-25000"/>
              <a:t>s</a:t>
            </a:r>
            <a:r>
              <a:rPr lang="en-GB" sz="1500" b="1"/>
              <a:t>.  If the relationship is valid for time period </a:t>
            </a:r>
            <a:r>
              <a:rPr lang="en-GB" sz="1500" b="1" i="1"/>
              <a:t>t</a:t>
            </a:r>
            <a:r>
              <a:rPr lang="en-GB" sz="1500" b="1"/>
              <a:t>, it is also valid for time period </a:t>
            </a:r>
            <a:r>
              <a:rPr lang="en-GB" sz="1500" b="1" i="1"/>
              <a:t>t</a:t>
            </a:r>
            <a:r>
              <a:rPr lang="en-GB" sz="1500" b="1"/>
              <a:t>+</a:t>
            </a:r>
            <a:r>
              <a:rPr lang="en-GB" sz="1500" b="1" i="1"/>
              <a:t>s</a:t>
            </a:r>
            <a:r>
              <a:rPr lang="en-GB" sz="1500" b="1"/>
              <a:t>.</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2" name="Rectangle 11"/>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4" name="Rectangle 13"/>
          <p:cNvSpPr>
            <a:spLocks noChangeArrowheads="1"/>
          </p:cNvSpPr>
          <p:nvPr/>
        </p:nvSpPr>
        <p:spPr bwMode="auto">
          <a:xfrm>
            <a:off x="0" y="2295526"/>
            <a:ext cx="9144000" cy="1209674"/>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6" name="Object 9"/>
          <p:cNvGraphicFramePr>
            <a:graphicFrameLocks noChangeAspect="1"/>
          </p:cNvGraphicFramePr>
          <p:nvPr>
            <p:extLst>
              <p:ext uri="{D42A27DB-BD31-4B8C-83A1-F6EECF244321}">
                <p14:modId xmlns:p14="http://schemas.microsoft.com/office/powerpoint/2010/main" val="3451009351"/>
              </p:ext>
            </p:extLst>
          </p:nvPr>
        </p:nvGraphicFramePr>
        <p:xfrm>
          <a:off x="1457325" y="2962275"/>
          <a:ext cx="3265488" cy="374650"/>
        </p:xfrm>
        <a:graphic>
          <a:graphicData uri="http://schemas.openxmlformats.org/presentationml/2006/ole">
            <mc:AlternateContent xmlns:mc="http://schemas.openxmlformats.org/markup-compatibility/2006">
              <mc:Choice xmlns:v="urn:schemas-microsoft-com:vml" Requires="v">
                <p:oleObj spid="_x0000_s378940" name="Equation" r:id="rId4" imgW="3276360" imgH="380880" progId="Equation.3">
                  <p:embed/>
                </p:oleObj>
              </mc:Choice>
              <mc:Fallback>
                <p:oleObj name="Equation" r:id="rId4" imgW="327636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7325" y="2962275"/>
                        <a:ext cx="3265488"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0"/>
          <p:cNvGraphicFramePr>
            <a:graphicFrameLocks noChangeAspect="1"/>
          </p:cNvGraphicFramePr>
          <p:nvPr>
            <p:extLst>
              <p:ext uri="{D42A27DB-BD31-4B8C-83A1-F6EECF244321}">
                <p14:modId xmlns:p14="http://schemas.microsoft.com/office/powerpoint/2010/main" val="3183359192"/>
              </p:ext>
            </p:extLst>
          </p:nvPr>
        </p:nvGraphicFramePr>
        <p:xfrm>
          <a:off x="1657350" y="2437200"/>
          <a:ext cx="2646363" cy="374650"/>
        </p:xfrm>
        <a:graphic>
          <a:graphicData uri="http://schemas.openxmlformats.org/presentationml/2006/ole">
            <mc:AlternateContent xmlns:mc="http://schemas.openxmlformats.org/markup-compatibility/2006">
              <mc:Choice xmlns:v="urn:schemas-microsoft-com:vml" Requires="v">
                <p:oleObj spid="_x0000_s378941" name="Equation" r:id="rId6" imgW="2654280" imgH="380880" progId="Equation.3">
                  <p:embed/>
                </p:oleObj>
              </mc:Choice>
              <mc:Fallback>
                <p:oleObj name="Equation" r:id="rId6" imgW="265428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57350" y="2437200"/>
                        <a:ext cx="26463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093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41</a:t>
            </a:r>
            <a:endParaRPr lang="en-US" sz="1000" dirty="0">
              <a:solidFill>
                <a:srgbClr val="3366FF"/>
              </a:solidFill>
            </a:endParaRPr>
          </a:p>
        </p:txBody>
      </p:sp>
      <p:sp>
        <p:nvSpPr>
          <p:cNvPr id="38093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Lagging and substituting, we can express </a:t>
            </a:r>
            <a:r>
              <a:rPr lang="en-GB" sz="1500" b="1" i="1"/>
              <a:t>X</a:t>
            </a:r>
            <a:r>
              <a:rPr lang="en-GB" sz="1500" b="1" i="1" baseline="-25000"/>
              <a:t>t</a:t>
            </a:r>
            <a:r>
              <a:rPr lang="en-GB" sz="1500" b="1" baseline="-25000"/>
              <a:t>+</a:t>
            </a:r>
            <a:r>
              <a:rPr lang="en-GB" sz="1500" b="1" i="1" baseline="-25000"/>
              <a:t>s</a:t>
            </a:r>
            <a:r>
              <a:rPr lang="en-GB" sz="1500" b="1"/>
              <a:t> in terms of </a:t>
            </a:r>
            <a:r>
              <a:rPr lang="en-GB" sz="1500" b="1" i="1"/>
              <a:t>X</a:t>
            </a:r>
            <a:r>
              <a:rPr lang="en-GB" sz="1500" b="1" i="1" baseline="-25000"/>
              <a:t>t</a:t>
            </a:r>
            <a:r>
              <a:rPr lang="en-GB" sz="1500" b="1" baseline="-25000"/>
              <a:t>+</a:t>
            </a:r>
            <a:r>
              <a:rPr lang="en-GB" sz="1500" b="1" i="1" baseline="-25000"/>
              <a:t>s</a:t>
            </a:r>
            <a:r>
              <a:rPr lang="en-GB" sz="1500" b="1" baseline="-25000">
                <a:cs typeface="Arial" charset="0"/>
              </a:rPr>
              <a:t>–1</a:t>
            </a:r>
            <a:r>
              <a:rPr lang="en-GB" sz="1500" b="1"/>
              <a:t>, the innovations </a:t>
            </a:r>
            <a:r>
              <a:rPr lang="en-GB" sz="1500" b="1" i="1">
                <a:latin typeface="Symbol" pitchFamily="18" charset="2"/>
              </a:rPr>
              <a:t>e</a:t>
            </a:r>
            <a:r>
              <a:rPr lang="en-GB" sz="1500" b="1" i="1" baseline="-25000"/>
              <a:t>t</a:t>
            </a:r>
            <a:r>
              <a:rPr lang="en-GB" sz="1500" b="1" baseline="-25000"/>
              <a:t>+</a:t>
            </a:r>
            <a:r>
              <a:rPr lang="en-GB" sz="1500" b="1" i="1" baseline="-25000"/>
              <a:t>s</a:t>
            </a:r>
            <a:r>
              <a:rPr lang="en-GB" sz="1500" b="1" baseline="-25000">
                <a:cs typeface="Arial" charset="0"/>
              </a:rPr>
              <a:t>–</a:t>
            </a:r>
            <a:r>
              <a:rPr lang="en-GB" sz="1500" b="1" baseline="-25000"/>
              <a:t>1</a:t>
            </a:r>
            <a:r>
              <a:rPr lang="en-GB" sz="1500" b="1"/>
              <a:t> and  ..., </a:t>
            </a:r>
            <a:r>
              <a:rPr lang="en-GB" sz="1500" b="1" i="1">
                <a:latin typeface="Symbol" pitchFamily="18" charset="2"/>
              </a:rPr>
              <a:t>e</a:t>
            </a:r>
            <a:r>
              <a:rPr lang="en-GB" sz="1500" b="1" i="1" baseline="-25000"/>
              <a:t>t</a:t>
            </a:r>
            <a:r>
              <a:rPr lang="en-GB" sz="1500" b="1" baseline="-25000"/>
              <a:t>+</a:t>
            </a:r>
            <a:r>
              <a:rPr lang="en-GB" sz="1500" b="1" i="1" baseline="-25000"/>
              <a:t>s</a:t>
            </a:r>
            <a:r>
              <a:rPr lang="en-GB" sz="1500" b="1"/>
              <a:t>, and a term involving </a:t>
            </a:r>
            <a:r>
              <a:rPr lang="en-GB" sz="1500" b="1" i="1">
                <a:latin typeface="Symbol" pitchFamily="18" charset="2"/>
              </a:rPr>
              <a:t>b</a:t>
            </a:r>
            <a:r>
              <a:rPr lang="en-GB" sz="1500" b="1" baseline="-25000"/>
              <a:t>1</a:t>
            </a:r>
            <a:r>
              <a:rPr lang="en-GB" sz="1500" b="1"/>
              <a:t>.</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3" name="Rectangle 12"/>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5" name="Rectangle 14"/>
          <p:cNvSpPr>
            <a:spLocks noChangeArrowheads="1"/>
          </p:cNvSpPr>
          <p:nvPr/>
        </p:nvSpPr>
        <p:spPr bwMode="auto">
          <a:xfrm>
            <a:off x="0" y="2295526"/>
            <a:ext cx="9144000" cy="180975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8"/>
          <p:cNvGraphicFramePr>
            <a:graphicFrameLocks noChangeAspect="1"/>
          </p:cNvGraphicFramePr>
          <p:nvPr>
            <p:extLst>
              <p:ext uri="{D42A27DB-BD31-4B8C-83A1-F6EECF244321}">
                <p14:modId xmlns:p14="http://schemas.microsoft.com/office/powerpoint/2010/main" val="447896775"/>
              </p:ext>
            </p:extLst>
          </p:nvPr>
        </p:nvGraphicFramePr>
        <p:xfrm>
          <a:off x="1460500" y="3529013"/>
          <a:ext cx="5499100" cy="411162"/>
        </p:xfrm>
        <a:graphic>
          <a:graphicData uri="http://schemas.openxmlformats.org/presentationml/2006/ole">
            <mc:AlternateContent xmlns:mc="http://schemas.openxmlformats.org/markup-compatibility/2006">
              <mc:Choice xmlns:v="urn:schemas-microsoft-com:vml" Requires="v">
                <p:oleObj spid="_x0000_s381005" name="Equation" r:id="rId4" imgW="5499000" imgH="419040" progId="Equation.3">
                  <p:embed/>
                </p:oleObj>
              </mc:Choice>
              <mc:Fallback>
                <p:oleObj name="Equation" r:id="rId4" imgW="549900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0500" y="3529013"/>
                        <a:ext cx="5499100" cy="411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9"/>
          <p:cNvGraphicFramePr>
            <a:graphicFrameLocks noChangeAspect="1"/>
          </p:cNvGraphicFramePr>
          <p:nvPr>
            <p:extLst>
              <p:ext uri="{D42A27DB-BD31-4B8C-83A1-F6EECF244321}">
                <p14:modId xmlns:p14="http://schemas.microsoft.com/office/powerpoint/2010/main" val="425142656"/>
              </p:ext>
            </p:extLst>
          </p:nvPr>
        </p:nvGraphicFramePr>
        <p:xfrm>
          <a:off x="1457325" y="2962275"/>
          <a:ext cx="3265488" cy="374650"/>
        </p:xfrm>
        <a:graphic>
          <a:graphicData uri="http://schemas.openxmlformats.org/presentationml/2006/ole">
            <mc:AlternateContent xmlns:mc="http://schemas.openxmlformats.org/markup-compatibility/2006">
              <mc:Choice xmlns:v="urn:schemas-microsoft-com:vml" Requires="v">
                <p:oleObj spid="_x0000_s381006" name="Equation" r:id="rId6" imgW="3276360" imgH="380880" progId="Equation.3">
                  <p:embed/>
                </p:oleObj>
              </mc:Choice>
              <mc:Fallback>
                <p:oleObj name="Equation" r:id="rId6" imgW="327636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57325" y="2962275"/>
                        <a:ext cx="3265488"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0"/>
          <p:cNvGraphicFramePr>
            <a:graphicFrameLocks noChangeAspect="1"/>
          </p:cNvGraphicFramePr>
          <p:nvPr>
            <p:extLst>
              <p:ext uri="{D42A27DB-BD31-4B8C-83A1-F6EECF244321}">
                <p14:modId xmlns:p14="http://schemas.microsoft.com/office/powerpoint/2010/main" val="1056986704"/>
              </p:ext>
            </p:extLst>
          </p:nvPr>
        </p:nvGraphicFramePr>
        <p:xfrm>
          <a:off x="1657350" y="2437200"/>
          <a:ext cx="2646363" cy="374650"/>
        </p:xfrm>
        <a:graphic>
          <a:graphicData uri="http://schemas.openxmlformats.org/presentationml/2006/ole">
            <mc:AlternateContent xmlns:mc="http://schemas.openxmlformats.org/markup-compatibility/2006">
              <mc:Choice xmlns:v="urn:schemas-microsoft-com:vml" Requires="v">
                <p:oleObj spid="_x0000_s381007" name="Equation" r:id="rId8" imgW="2654280" imgH="380880" progId="Equation.3">
                  <p:embed/>
                </p:oleObj>
              </mc:Choice>
              <mc:Fallback>
                <p:oleObj name="Equation" r:id="rId8" imgW="265428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57350" y="2437200"/>
                        <a:ext cx="26463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297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42</a:t>
            </a:r>
            <a:endParaRPr lang="en-US" sz="1000" dirty="0">
              <a:solidFill>
                <a:srgbClr val="3366FF"/>
              </a:solidFill>
            </a:endParaRPr>
          </a:p>
        </p:txBody>
      </p:sp>
      <p:sp>
        <p:nvSpPr>
          <p:cNvPr id="38298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Lagging and substituting </a:t>
            </a:r>
            <a:r>
              <a:rPr lang="en-GB" sz="1500" b="1" i="1"/>
              <a:t>s</a:t>
            </a:r>
            <a:r>
              <a:rPr lang="en-GB" sz="1500" b="1"/>
              <a:t> times, we can express </a:t>
            </a:r>
            <a:r>
              <a:rPr lang="en-GB" sz="1500" b="1" i="1"/>
              <a:t>X</a:t>
            </a:r>
            <a:r>
              <a:rPr lang="en-GB" sz="1500" b="1" i="1" baseline="-25000"/>
              <a:t>t</a:t>
            </a:r>
            <a:r>
              <a:rPr lang="en-GB" sz="1500" b="1" baseline="-25000"/>
              <a:t>+</a:t>
            </a:r>
            <a:r>
              <a:rPr lang="en-GB" sz="1500" b="1" i="1" baseline="-25000"/>
              <a:t>s</a:t>
            </a:r>
            <a:r>
              <a:rPr lang="en-GB" sz="1500" b="1"/>
              <a:t> in terms of </a:t>
            </a:r>
            <a:r>
              <a:rPr lang="en-GB" sz="1500" b="1" i="1"/>
              <a:t>X</a:t>
            </a:r>
            <a:r>
              <a:rPr lang="en-GB" sz="1500" b="1" i="1" baseline="-25000"/>
              <a:t>t</a:t>
            </a:r>
            <a:r>
              <a:rPr lang="en-GB" sz="1500" b="1"/>
              <a:t>, the innovations </a:t>
            </a:r>
            <a:r>
              <a:rPr lang="en-GB" sz="1500" b="1" i="1">
                <a:latin typeface="Symbol" pitchFamily="18" charset="2"/>
              </a:rPr>
              <a:t>e</a:t>
            </a:r>
            <a:r>
              <a:rPr lang="en-GB" sz="1500" b="1" i="1" baseline="-25000"/>
              <a:t>t</a:t>
            </a:r>
            <a:r>
              <a:rPr lang="en-GB" sz="1500" b="1" baseline="-25000"/>
              <a:t>+1</a:t>
            </a:r>
            <a:r>
              <a:rPr lang="en-GB" sz="1500" b="1"/>
              <a:t>, ..., </a:t>
            </a:r>
            <a:r>
              <a:rPr lang="en-GB" sz="1500" b="1" i="1">
                <a:latin typeface="Symbol" pitchFamily="18" charset="2"/>
              </a:rPr>
              <a:t>e</a:t>
            </a:r>
            <a:r>
              <a:rPr lang="en-GB" sz="1500" b="1" i="1" baseline="-25000"/>
              <a:t>t</a:t>
            </a:r>
            <a:r>
              <a:rPr lang="en-GB" sz="1500" b="1" baseline="-25000"/>
              <a:t>+</a:t>
            </a:r>
            <a:r>
              <a:rPr lang="en-GB" sz="1500" b="1" i="1" baseline="-25000"/>
              <a:t>s</a:t>
            </a:r>
            <a:r>
              <a:rPr lang="en-GB" sz="1500" b="1"/>
              <a:t>, and a term involving </a:t>
            </a:r>
            <a:r>
              <a:rPr lang="en-GB" sz="1500" b="1" i="1">
                <a:latin typeface="Symbol" pitchFamily="18" charset="2"/>
              </a:rPr>
              <a:t>b</a:t>
            </a:r>
            <a:r>
              <a:rPr lang="en-GB" sz="1500" b="1" baseline="-25000"/>
              <a:t>1</a:t>
            </a:r>
            <a:r>
              <a:rPr lang="en-GB" sz="1500" b="1"/>
              <a:t>.</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4" name="Rectangle 13"/>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6" name="Rectangle 15"/>
          <p:cNvSpPr>
            <a:spLocks noChangeArrowheads="1"/>
          </p:cNvSpPr>
          <p:nvPr/>
        </p:nvSpPr>
        <p:spPr bwMode="auto">
          <a:xfrm>
            <a:off x="0" y="2295525"/>
            <a:ext cx="9144000" cy="30575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7"/>
          <p:cNvGraphicFramePr>
            <a:graphicFrameLocks noChangeAspect="1"/>
          </p:cNvGraphicFramePr>
          <p:nvPr>
            <p:extLst>
              <p:ext uri="{D42A27DB-BD31-4B8C-83A1-F6EECF244321}">
                <p14:modId xmlns:p14="http://schemas.microsoft.com/office/powerpoint/2010/main" val="171964825"/>
              </p:ext>
            </p:extLst>
          </p:nvPr>
        </p:nvGraphicFramePr>
        <p:xfrm>
          <a:off x="1460500" y="4175125"/>
          <a:ext cx="5999163" cy="1003300"/>
        </p:xfrm>
        <a:graphic>
          <a:graphicData uri="http://schemas.openxmlformats.org/presentationml/2006/ole">
            <mc:AlternateContent xmlns:mc="http://schemas.openxmlformats.org/markup-compatibility/2006">
              <mc:Choice xmlns:v="urn:schemas-microsoft-com:vml" Requires="v">
                <p:oleObj spid="_x0000_s383075" name="Equation" r:id="rId4" imgW="5994360" imgH="1002960" progId="Equation.3">
                  <p:embed/>
                </p:oleObj>
              </mc:Choice>
              <mc:Fallback>
                <p:oleObj name="Equation" r:id="rId4" imgW="5994360" imgH="100296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0500" y="4175125"/>
                        <a:ext cx="5999163" cy="1003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8"/>
          <p:cNvGraphicFramePr>
            <a:graphicFrameLocks noChangeAspect="1"/>
          </p:cNvGraphicFramePr>
          <p:nvPr>
            <p:extLst>
              <p:ext uri="{D42A27DB-BD31-4B8C-83A1-F6EECF244321}">
                <p14:modId xmlns:p14="http://schemas.microsoft.com/office/powerpoint/2010/main" val="447896775"/>
              </p:ext>
            </p:extLst>
          </p:nvPr>
        </p:nvGraphicFramePr>
        <p:xfrm>
          <a:off x="1460500" y="3529013"/>
          <a:ext cx="5499100" cy="411162"/>
        </p:xfrm>
        <a:graphic>
          <a:graphicData uri="http://schemas.openxmlformats.org/presentationml/2006/ole">
            <mc:AlternateContent xmlns:mc="http://schemas.openxmlformats.org/markup-compatibility/2006">
              <mc:Choice xmlns:v="urn:schemas-microsoft-com:vml" Requires="v">
                <p:oleObj spid="_x0000_s383076" name="Equation" r:id="rId6" imgW="5499000" imgH="419040" progId="Equation.3">
                  <p:embed/>
                </p:oleObj>
              </mc:Choice>
              <mc:Fallback>
                <p:oleObj name="Equation" r:id="rId6" imgW="5499000" imgH="419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60500" y="3529013"/>
                        <a:ext cx="5499100" cy="411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9"/>
          <p:cNvGraphicFramePr>
            <a:graphicFrameLocks noChangeAspect="1"/>
          </p:cNvGraphicFramePr>
          <p:nvPr>
            <p:extLst>
              <p:ext uri="{D42A27DB-BD31-4B8C-83A1-F6EECF244321}">
                <p14:modId xmlns:p14="http://schemas.microsoft.com/office/powerpoint/2010/main" val="425142656"/>
              </p:ext>
            </p:extLst>
          </p:nvPr>
        </p:nvGraphicFramePr>
        <p:xfrm>
          <a:off x="1457325" y="2962275"/>
          <a:ext cx="3265488" cy="374650"/>
        </p:xfrm>
        <a:graphic>
          <a:graphicData uri="http://schemas.openxmlformats.org/presentationml/2006/ole">
            <mc:AlternateContent xmlns:mc="http://schemas.openxmlformats.org/markup-compatibility/2006">
              <mc:Choice xmlns:v="urn:schemas-microsoft-com:vml" Requires="v">
                <p:oleObj spid="_x0000_s383077" name="Equation" r:id="rId8" imgW="3276360" imgH="380880" progId="Equation.3">
                  <p:embed/>
                </p:oleObj>
              </mc:Choice>
              <mc:Fallback>
                <p:oleObj name="Equation" r:id="rId8" imgW="327636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57325" y="2962275"/>
                        <a:ext cx="3265488"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10"/>
          <p:cNvGraphicFramePr>
            <a:graphicFrameLocks noChangeAspect="1"/>
          </p:cNvGraphicFramePr>
          <p:nvPr>
            <p:extLst>
              <p:ext uri="{D42A27DB-BD31-4B8C-83A1-F6EECF244321}">
                <p14:modId xmlns:p14="http://schemas.microsoft.com/office/powerpoint/2010/main" val="1056986704"/>
              </p:ext>
            </p:extLst>
          </p:nvPr>
        </p:nvGraphicFramePr>
        <p:xfrm>
          <a:off x="1657350" y="2437200"/>
          <a:ext cx="2646363" cy="374650"/>
        </p:xfrm>
        <a:graphic>
          <a:graphicData uri="http://schemas.openxmlformats.org/presentationml/2006/ole">
            <mc:AlternateContent xmlns:mc="http://schemas.openxmlformats.org/markup-compatibility/2006">
              <mc:Choice xmlns:v="urn:schemas-microsoft-com:vml" Requires="v">
                <p:oleObj spid="_x0000_s383078" name="Equation" r:id="rId10" imgW="2654280" imgH="380880" progId="Equation.3">
                  <p:embed/>
                </p:oleObj>
              </mc:Choice>
              <mc:Fallback>
                <p:oleObj name="Equation" r:id="rId10" imgW="2654280" imgH="38088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57350" y="2437200"/>
                        <a:ext cx="26463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0" y="2295525"/>
            <a:ext cx="9144000" cy="30575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502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43</a:t>
            </a:r>
            <a:endParaRPr lang="en-US" sz="1000" dirty="0">
              <a:solidFill>
                <a:srgbClr val="3366FF"/>
              </a:solidFill>
            </a:endParaRPr>
          </a:p>
        </p:txBody>
      </p:sp>
      <p:sp>
        <p:nvSpPr>
          <p:cNvPr id="38503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covariance of </a:t>
            </a:r>
            <a:r>
              <a:rPr lang="en-GB" sz="1500" b="1" i="1"/>
              <a:t>X</a:t>
            </a:r>
            <a:r>
              <a:rPr lang="en-GB" sz="1500" b="1" i="1" baseline="-25000"/>
              <a:t>t</a:t>
            </a:r>
            <a:r>
              <a:rPr lang="en-GB" sz="1500" b="1"/>
              <a:t> and </a:t>
            </a:r>
            <a:r>
              <a:rPr lang="en-GB" sz="1500" b="1" i="1"/>
              <a:t>X</a:t>
            </a:r>
            <a:r>
              <a:rPr lang="en-GB" sz="1500" b="1" i="1" baseline="-25000"/>
              <a:t>t</a:t>
            </a:r>
            <a:r>
              <a:rPr lang="en-GB" sz="1500" b="1" baseline="-25000"/>
              <a:t>+</a:t>
            </a:r>
            <a:r>
              <a:rPr lang="en-GB" sz="1500" b="1" i="1" baseline="-25000"/>
              <a:t>s</a:t>
            </a:r>
            <a:r>
              <a:rPr lang="en-GB" sz="1500" b="1"/>
              <a:t> is not affected by the inclusion of this term because it is a constant.  Hence the covariance is the same as before and remains independent of </a:t>
            </a:r>
            <a:r>
              <a:rPr lang="en-GB" sz="1500" b="1" i="1"/>
              <a:t>t</a:t>
            </a:r>
            <a:r>
              <a:rPr lang="en-GB" sz="1500" b="1"/>
              <a:t>.</a:t>
            </a:r>
            <a:r>
              <a:rPr lang="en-US" sz="1500"/>
              <a:t> </a:t>
            </a:r>
            <a:endParaRPr lang="en-GB" sz="1500"/>
          </a:p>
        </p:txBody>
      </p:sp>
      <p:graphicFrame>
        <p:nvGraphicFramePr>
          <p:cNvPr id="385031" name="Object 7"/>
          <p:cNvGraphicFramePr>
            <a:graphicFrameLocks noChangeAspect="1"/>
          </p:cNvGraphicFramePr>
          <p:nvPr>
            <p:extLst>
              <p:ext uri="{D42A27DB-BD31-4B8C-83A1-F6EECF244321}">
                <p14:modId xmlns:p14="http://schemas.microsoft.com/office/powerpoint/2010/main" val="540693640"/>
              </p:ext>
            </p:extLst>
          </p:nvPr>
        </p:nvGraphicFramePr>
        <p:xfrm>
          <a:off x="1460500" y="4175125"/>
          <a:ext cx="5999163" cy="1003300"/>
        </p:xfrm>
        <a:graphic>
          <a:graphicData uri="http://schemas.openxmlformats.org/presentationml/2006/ole">
            <mc:AlternateContent xmlns:mc="http://schemas.openxmlformats.org/markup-compatibility/2006">
              <mc:Choice xmlns:v="urn:schemas-microsoft-com:vml" Requires="v">
                <p:oleObj spid="_x0000_s385123" name="Equation" r:id="rId4" imgW="5994360" imgH="1002960" progId="Equation.3">
                  <p:embed/>
                </p:oleObj>
              </mc:Choice>
              <mc:Fallback>
                <p:oleObj name="Equation" r:id="rId4" imgW="5994360" imgH="1002960"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0500" y="4175125"/>
                        <a:ext cx="5999163" cy="1003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5032" name="Object 8"/>
          <p:cNvGraphicFramePr>
            <a:graphicFrameLocks noChangeAspect="1"/>
          </p:cNvGraphicFramePr>
          <p:nvPr>
            <p:extLst>
              <p:ext uri="{D42A27DB-BD31-4B8C-83A1-F6EECF244321}">
                <p14:modId xmlns:p14="http://schemas.microsoft.com/office/powerpoint/2010/main" val="1101772436"/>
              </p:ext>
            </p:extLst>
          </p:nvPr>
        </p:nvGraphicFramePr>
        <p:xfrm>
          <a:off x="1460500" y="3529013"/>
          <a:ext cx="5499100" cy="411162"/>
        </p:xfrm>
        <a:graphic>
          <a:graphicData uri="http://schemas.openxmlformats.org/presentationml/2006/ole">
            <mc:AlternateContent xmlns:mc="http://schemas.openxmlformats.org/markup-compatibility/2006">
              <mc:Choice xmlns:v="urn:schemas-microsoft-com:vml" Requires="v">
                <p:oleObj spid="_x0000_s385124" name="Equation" r:id="rId6" imgW="5499000" imgH="419040" progId="Equation.3">
                  <p:embed/>
                </p:oleObj>
              </mc:Choice>
              <mc:Fallback>
                <p:oleObj name="Equation" r:id="rId6" imgW="5499000" imgH="419040" progId="Equation.3">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60500" y="3529013"/>
                        <a:ext cx="5499100" cy="411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5033" name="Object 9"/>
          <p:cNvGraphicFramePr>
            <a:graphicFrameLocks noChangeAspect="1"/>
          </p:cNvGraphicFramePr>
          <p:nvPr>
            <p:extLst>
              <p:ext uri="{D42A27DB-BD31-4B8C-83A1-F6EECF244321}">
                <p14:modId xmlns:p14="http://schemas.microsoft.com/office/powerpoint/2010/main" val="3784558355"/>
              </p:ext>
            </p:extLst>
          </p:nvPr>
        </p:nvGraphicFramePr>
        <p:xfrm>
          <a:off x="1457325" y="2962275"/>
          <a:ext cx="3265488" cy="374650"/>
        </p:xfrm>
        <a:graphic>
          <a:graphicData uri="http://schemas.openxmlformats.org/presentationml/2006/ole">
            <mc:AlternateContent xmlns:mc="http://schemas.openxmlformats.org/markup-compatibility/2006">
              <mc:Choice xmlns:v="urn:schemas-microsoft-com:vml" Requires="v">
                <p:oleObj spid="_x0000_s385125" name="Equation" r:id="rId8" imgW="3276360" imgH="380880" progId="Equation.3">
                  <p:embed/>
                </p:oleObj>
              </mc:Choice>
              <mc:Fallback>
                <p:oleObj name="Equation" r:id="rId8" imgW="3276360" imgH="380880" progId="Equation.3">
                  <p:embed/>
                  <p:pic>
                    <p:nvPicPr>
                      <p:cNvPr id="0"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57325" y="2962275"/>
                        <a:ext cx="3265488"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5034" name="Object 10"/>
          <p:cNvGraphicFramePr>
            <a:graphicFrameLocks noChangeAspect="1"/>
          </p:cNvGraphicFramePr>
          <p:nvPr>
            <p:extLst>
              <p:ext uri="{D42A27DB-BD31-4B8C-83A1-F6EECF244321}">
                <p14:modId xmlns:p14="http://schemas.microsoft.com/office/powerpoint/2010/main" val="2331273085"/>
              </p:ext>
            </p:extLst>
          </p:nvPr>
        </p:nvGraphicFramePr>
        <p:xfrm>
          <a:off x="1657350" y="2437200"/>
          <a:ext cx="2646363" cy="374650"/>
        </p:xfrm>
        <a:graphic>
          <a:graphicData uri="http://schemas.openxmlformats.org/presentationml/2006/ole">
            <mc:AlternateContent xmlns:mc="http://schemas.openxmlformats.org/markup-compatibility/2006">
              <mc:Choice xmlns:v="urn:schemas-microsoft-com:vml" Requires="v">
                <p:oleObj spid="_x0000_s385126" name="Equation" r:id="rId10" imgW="2654280" imgH="380880" progId="Equation.3">
                  <p:embed/>
                </p:oleObj>
              </mc:Choice>
              <mc:Fallback>
                <p:oleObj name="Equation" r:id="rId10" imgW="2654280" imgH="380880" progId="Equation.3">
                  <p:embed/>
                  <p:pic>
                    <p:nvPicPr>
                      <p:cNvPr id="0" name="Object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57350" y="2437200"/>
                        <a:ext cx="26463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4" name="Rectangle 13"/>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0" y="2295525"/>
            <a:ext cx="9144000" cy="3304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9117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44</a:t>
            </a:r>
            <a:endParaRPr lang="en-US" sz="1000" dirty="0">
              <a:solidFill>
                <a:srgbClr val="3366FF"/>
              </a:solidFill>
            </a:endParaRPr>
          </a:p>
        </p:txBody>
      </p:sp>
      <p:sp>
        <p:nvSpPr>
          <p:cNvPr id="39117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We have seen that the process </a:t>
            </a:r>
            <a:r>
              <a:rPr lang="en-GB" sz="1500" b="1" i="1"/>
              <a:t>X</a:t>
            </a:r>
            <a:r>
              <a:rPr lang="en-GB" sz="1500" b="1" i="1" baseline="-25000"/>
              <a:t>t</a:t>
            </a:r>
            <a:r>
              <a:rPr lang="en-GB" sz="1500" b="1"/>
              <a:t> = </a:t>
            </a:r>
            <a:r>
              <a:rPr lang="en-GB" sz="1500" b="1" i="1">
                <a:latin typeface="Symbol" pitchFamily="18" charset="2"/>
              </a:rPr>
              <a:t>b</a:t>
            </a:r>
            <a:r>
              <a:rPr lang="en-GB" sz="1500" b="1" baseline="-25000"/>
              <a:t>1</a:t>
            </a:r>
            <a:r>
              <a:rPr lang="en-GB" sz="1500" b="1"/>
              <a:t> + </a:t>
            </a:r>
            <a:r>
              <a:rPr lang="en-GB" sz="1500" b="1" i="1">
                <a:latin typeface="Symbol" pitchFamily="18" charset="2"/>
              </a:rPr>
              <a:t>b</a:t>
            </a:r>
            <a:r>
              <a:rPr lang="en-GB" sz="1500" b="1" baseline="-25000"/>
              <a:t>2</a:t>
            </a:r>
            <a:r>
              <a:rPr lang="en-GB" sz="1500" b="1" i="1"/>
              <a:t>X</a:t>
            </a:r>
            <a:r>
              <a:rPr lang="en-GB" sz="1500" b="1" i="1" baseline="-25000"/>
              <a:t>t</a:t>
            </a:r>
            <a:r>
              <a:rPr lang="en-GB" sz="1500" b="1" baseline="-25000">
                <a:cs typeface="Arial" charset="0"/>
              </a:rPr>
              <a:t>–1</a:t>
            </a:r>
            <a:r>
              <a:rPr lang="en-GB" sz="1500" b="1">
                <a:cs typeface="Arial" charset="0"/>
              </a:rPr>
              <a:t> + </a:t>
            </a:r>
            <a:r>
              <a:rPr lang="en-GB" sz="1500" b="1" i="1">
                <a:latin typeface="Symbol" pitchFamily="18" charset="2"/>
                <a:cs typeface="Arial" charset="0"/>
              </a:rPr>
              <a:t>e</a:t>
            </a:r>
            <a:r>
              <a:rPr lang="en-GB" sz="1500" b="1" i="1" baseline="-25000">
                <a:cs typeface="Arial" charset="0"/>
              </a:rPr>
              <a:t>t</a:t>
            </a:r>
            <a:r>
              <a:rPr lang="en-GB" sz="1500" b="1"/>
              <a:t> has a limiting ensemble distribution with mean </a:t>
            </a:r>
            <a:r>
              <a:rPr lang="en-GB" sz="1500" b="1" i="1">
                <a:latin typeface="Symbol" pitchFamily="18" charset="2"/>
              </a:rPr>
              <a:t>b</a:t>
            </a:r>
            <a:r>
              <a:rPr lang="en-GB" sz="1500" b="1" baseline="-25000"/>
              <a:t>1</a:t>
            </a:r>
            <a:r>
              <a:rPr lang="en-GB" sz="1500" b="1"/>
              <a:t>/(1 </a:t>
            </a:r>
            <a:r>
              <a:rPr lang="en-GB" sz="1500" b="1">
                <a:cs typeface="Arial" charset="0"/>
              </a:rPr>
              <a:t>– </a:t>
            </a:r>
            <a:r>
              <a:rPr lang="en-GB" sz="1500" b="1" i="1">
                <a:latin typeface="Symbol" pitchFamily="18" charset="2"/>
                <a:cs typeface="Arial" charset="0"/>
              </a:rPr>
              <a:t>b</a:t>
            </a:r>
            <a:r>
              <a:rPr lang="en-GB" sz="1500" b="1" baseline="-25000">
                <a:cs typeface="Arial" charset="0"/>
              </a:rPr>
              <a:t>2</a:t>
            </a:r>
            <a:r>
              <a:rPr lang="en-GB" sz="1500" b="1">
                <a:cs typeface="Arial" charset="0"/>
              </a:rPr>
              <a:t>)</a:t>
            </a:r>
            <a:r>
              <a:rPr lang="en-GB" sz="1500" b="1"/>
              <a:t> and variance </a:t>
            </a:r>
            <a:r>
              <a:rPr lang="en-GB" sz="1500" b="1" i="1">
                <a:latin typeface="Symbol" pitchFamily="18" charset="2"/>
              </a:rPr>
              <a:t>s</a:t>
            </a:r>
            <a:r>
              <a:rPr lang="en-GB" sz="1500" b="1" i="1" baseline="-25000">
                <a:latin typeface="Symbol" pitchFamily="18" charset="2"/>
              </a:rPr>
              <a:t>e</a:t>
            </a:r>
            <a:r>
              <a:rPr lang="en-GB" sz="1500" b="1" baseline="30000"/>
              <a:t>2 </a:t>
            </a:r>
            <a:r>
              <a:rPr lang="en-GB" sz="1500" b="1"/>
              <a:t>/ (1 </a:t>
            </a:r>
            <a:r>
              <a:rPr lang="en-GB" sz="1500" b="1">
                <a:cs typeface="Arial" charset="0"/>
              </a:rPr>
              <a:t>– </a:t>
            </a:r>
            <a:r>
              <a:rPr lang="en-GB" sz="1500" b="1" i="1">
                <a:latin typeface="Symbol" pitchFamily="18" charset="2"/>
                <a:cs typeface="Arial" charset="0"/>
              </a:rPr>
              <a:t>b</a:t>
            </a:r>
            <a:r>
              <a:rPr lang="en-GB" sz="1500" b="1" baseline="-25000">
                <a:cs typeface="Arial" charset="0"/>
              </a:rPr>
              <a:t>2</a:t>
            </a:r>
            <a:r>
              <a:rPr lang="en-GB" sz="1500" b="1" baseline="30000">
                <a:cs typeface="Arial" charset="0"/>
              </a:rPr>
              <a:t>2</a:t>
            </a:r>
            <a:r>
              <a:rPr lang="en-GB" sz="1500" b="1">
                <a:cs typeface="Arial" charset="0"/>
              </a:rPr>
              <a:t>)</a:t>
            </a:r>
            <a:r>
              <a:rPr lang="en-GB" sz="1500" b="1"/>
              <a:t>.  However, the process exhibits transient time-dependent initial effects associated with the starting point </a:t>
            </a:r>
            <a:r>
              <a:rPr lang="en-GB" sz="1500" b="1" i="1"/>
              <a:t>X</a:t>
            </a:r>
            <a:r>
              <a:rPr lang="en-GB" sz="1500" b="1" baseline="-25000"/>
              <a:t>0</a:t>
            </a:r>
            <a:r>
              <a:rPr lang="en-GB" sz="1500" b="1"/>
              <a:t>.</a:t>
            </a:r>
          </a:p>
        </p:txBody>
      </p:sp>
      <p:graphicFrame>
        <p:nvGraphicFramePr>
          <p:cNvPr id="391179" name="Object 11"/>
          <p:cNvGraphicFramePr>
            <a:graphicFrameLocks noChangeAspect="1"/>
          </p:cNvGraphicFramePr>
          <p:nvPr>
            <p:extLst>
              <p:ext uri="{D42A27DB-BD31-4B8C-83A1-F6EECF244321}">
                <p14:modId xmlns:p14="http://schemas.microsoft.com/office/powerpoint/2010/main" val="2388204341"/>
              </p:ext>
            </p:extLst>
          </p:nvPr>
        </p:nvGraphicFramePr>
        <p:xfrm>
          <a:off x="1492250" y="2437200"/>
          <a:ext cx="2646363" cy="374650"/>
        </p:xfrm>
        <a:graphic>
          <a:graphicData uri="http://schemas.openxmlformats.org/presentationml/2006/ole">
            <mc:AlternateContent xmlns:mc="http://schemas.openxmlformats.org/markup-compatibility/2006">
              <mc:Choice xmlns:v="urn:schemas-microsoft-com:vml" Requires="v">
                <p:oleObj spid="_x0000_s391276" name="Equation" r:id="rId4" imgW="2654280" imgH="380880" progId="Equation.3">
                  <p:embed/>
                </p:oleObj>
              </mc:Choice>
              <mc:Fallback>
                <p:oleObj name="Equation" r:id="rId4" imgW="2654280" imgH="380880" progId="Equation.3">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2250" y="2437200"/>
                        <a:ext cx="26463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1180" name="Object 12"/>
          <p:cNvGraphicFramePr>
            <a:graphicFrameLocks noChangeAspect="1"/>
          </p:cNvGraphicFramePr>
          <p:nvPr>
            <p:extLst>
              <p:ext uri="{D42A27DB-BD31-4B8C-83A1-F6EECF244321}">
                <p14:modId xmlns:p14="http://schemas.microsoft.com/office/powerpoint/2010/main" val="2370103213"/>
              </p:ext>
            </p:extLst>
          </p:nvPr>
        </p:nvGraphicFramePr>
        <p:xfrm>
          <a:off x="1492250" y="2820988"/>
          <a:ext cx="6954838" cy="820737"/>
        </p:xfrm>
        <a:graphic>
          <a:graphicData uri="http://schemas.openxmlformats.org/presentationml/2006/ole">
            <mc:AlternateContent xmlns:mc="http://schemas.openxmlformats.org/markup-compatibility/2006">
              <mc:Choice xmlns:v="urn:schemas-microsoft-com:vml" Requires="v">
                <p:oleObj spid="_x0000_s391277" name="Equation" r:id="rId6" imgW="6959520" imgH="825480" progId="Equation.3">
                  <p:embed/>
                </p:oleObj>
              </mc:Choice>
              <mc:Fallback>
                <p:oleObj name="Equation" r:id="rId6" imgW="6959520" imgH="825480" progId="Equation.3">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92250" y="2820988"/>
                        <a:ext cx="6954838" cy="8207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1181" name="Object 13"/>
          <p:cNvGraphicFramePr>
            <a:graphicFrameLocks noChangeAspect="1"/>
          </p:cNvGraphicFramePr>
          <p:nvPr>
            <p:extLst>
              <p:ext uri="{D42A27DB-BD31-4B8C-83A1-F6EECF244321}">
                <p14:modId xmlns:p14="http://schemas.microsoft.com/office/powerpoint/2010/main" val="362594010"/>
              </p:ext>
            </p:extLst>
          </p:nvPr>
        </p:nvGraphicFramePr>
        <p:xfrm>
          <a:off x="1046163" y="3678238"/>
          <a:ext cx="4435475" cy="830262"/>
        </p:xfrm>
        <a:graphic>
          <a:graphicData uri="http://schemas.openxmlformats.org/presentationml/2006/ole">
            <mc:AlternateContent xmlns:mc="http://schemas.openxmlformats.org/markup-compatibility/2006">
              <mc:Choice xmlns:v="urn:schemas-microsoft-com:vml" Requires="v">
                <p:oleObj spid="_x0000_s391278" name="Equation" r:id="rId8" imgW="4419360" imgH="825480" progId="Equation.3">
                  <p:embed/>
                </p:oleObj>
              </mc:Choice>
              <mc:Fallback>
                <p:oleObj name="Equation" r:id="rId8" imgW="4419360" imgH="825480" progId="Equation.3">
                  <p:embed/>
                  <p:pic>
                    <p:nvPicPr>
                      <p:cNvPr id="0" name="Object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6163" y="3678238"/>
                        <a:ext cx="4435475" cy="830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1182" name="Object 14"/>
          <p:cNvGraphicFramePr>
            <a:graphicFrameLocks noChangeAspect="1"/>
          </p:cNvGraphicFramePr>
          <p:nvPr>
            <p:extLst>
              <p:ext uri="{D42A27DB-BD31-4B8C-83A1-F6EECF244321}">
                <p14:modId xmlns:p14="http://schemas.microsoft.com/office/powerpoint/2010/main" val="2595287267"/>
              </p:ext>
            </p:extLst>
          </p:nvPr>
        </p:nvGraphicFramePr>
        <p:xfrm>
          <a:off x="825500" y="4606925"/>
          <a:ext cx="4737100" cy="863600"/>
        </p:xfrm>
        <a:graphic>
          <a:graphicData uri="http://schemas.openxmlformats.org/presentationml/2006/ole">
            <mc:AlternateContent xmlns:mc="http://schemas.openxmlformats.org/markup-compatibility/2006">
              <mc:Choice xmlns:v="urn:schemas-microsoft-com:vml" Requires="v">
                <p:oleObj spid="_x0000_s391279" name="Equation" r:id="rId10" imgW="4736880" imgH="863280" progId="Equation.3">
                  <p:embed/>
                </p:oleObj>
              </mc:Choice>
              <mc:Fallback>
                <p:oleObj name="Equation" r:id="rId10" imgW="4736880" imgH="863280" progId="Equation.3">
                  <p:embed/>
                  <p:pic>
                    <p:nvPicPr>
                      <p:cNvPr id="0" name="Object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5500" y="4606925"/>
                        <a:ext cx="4737100" cy="863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4" name="Rectangle 13"/>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9321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45</a:t>
            </a:r>
            <a:endParaRPr lang="en-US" sz="1000" dirty="0">
              <a:solidFill>
                <a:srgbClr val="3366FF"/>
              </a:solidFill>
            </a:endParaRPr>
          </a:p>
        </p:txBody>
      </p:sp>
      <p:sp>
        <p:nvSpPr>
          <p:cNvPr id="39322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We can get rid of the transient effects by determining </a:t>
            </a:r>
            <a:r>
              <a:rPr lang="en-GB" sz="1500" b="1" i="1"/>
              <a:t>X</a:t>
            </a:r>
            <a:r>
              <a:rPr lang="en-GB" sz="1500" b="1" baseline="-25000"/>
              <a:t>0</a:t>
            </a:r>
            <a:r>
              <a:rPr lang="en-GB" sz="1500" b="1"/>
              <a:t> as a random draw from the ensemble distribution.  </a:t>
            </a:r>
            <a:r>
              <a:rPr lang="en-GB" sz="1500" b="1" i="1">
                <a:latin typeface="Symbol" pitchFamily="18" charset="2"/>
              </a:rPr>
              <a:t>e</a:t>
            </a:r>
            <a:r>
              <a:rPr lang="en-GB" sz="1500" b="1" baseline="-25000"/>
              <a:t>0</a:t>
            </a:r>
            <a:r>
              <a:rPr lang="en-GB" sz="1500" b="1"/>
              <a:t> is a random draw from the distribution of </a:t>
            </a:r>
            <a:r>
              <a:rPr lang="en-GB" sz="1500" b="1" i="1">
                <a:latin typeface="Symbol" pitchFamily="18" charset="2"/>
              </a:rPr>
              <a:t>e</a:t>
            </a:r>
            <a:r>
              <a:rPr lang="en-GB" sz="1500" b="1"/>
              <a:t> at time zero.  (Checking that </a:t>
            </a:r>
            <a:r>
              <a:rPr lang="en-GB" sz="1500" b="1" i="1"/>
              <a:t>X</a:t>
            </a:r>
            <a:r>
              <a:rPr lang="en-GB" sz="1500" b="1" baseline="-25000"/>
              <a:t>0</a:t>
            </a:r>
            <a:r>
              <a:rPr lang="en-GB" sz="1500" b="1"/>
              <a:t> has the ensemble mean and variance is left as an exercise.)</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3" name="Rectangle 12"/>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5" name="Rectangle 14"/>
          <p:cNvSpPr>
            <a:spLocks noChangeArrowheads="1"/>
          </p:cNvSpPr>
          <p:nvPr/>
        </p:nvSpPr>
        <p:spPr bwMode="auto">
          <a:xfrm>
            <a:off x="0" y="2295525"/>
            <a:ext cx="9144000" cy="246697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3348716356"/>
              </p:ext>
            </p:extLst>
          </p:nvPr>
        </p:nvGraphicFramePr>
        <p:xfrm>
          <a:off x="1492250" y="2437200"/>
          <a:ext cx="2646363" cy="374650"/>
        </p:xfrm>
        <a:graphic>
          <a:graphicData uri="http://schemas.openxmlformats.org/presentationml/2006/ole">
            <mc:AlternateContent xmlns:mc="http://schemas.openxmlformats.org/markup-compatibility/2006">
              <mc:Choice xmlns:v="urn:schemas-microsoft-com:vml" Requires="v">
                <p:oleObj spid="_x0000_s393296" name="Equation" r:id="rId4" imgW="2654280" imgH="380880" progId="Equation.3">
                  <p:embed/>
                </p:oleObj>
              </mc:Choice>
              <mc:Fallback>
                <p:oleObj name="Equation" r:id="rId4" imgW="26542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2250" y="2437200"/>
                        <a:ext cx="26463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8"/>
          <p:cNvGraphicFramePr>
            <a:graphicFrameLocks noChangeAspect="1"/>
          </p:cNvGraphicFramePr>
          <p:nvPr>
            <p:extLst>
              <p:ext uri="{D42A27DB-BD31-4B8C-83A1-F6EECF244321}">
                <p14:modId xmlns:p14="http://schemas.microsoft.com/office/powerpoint/2010/main" val="3291544760"/>
              </p:ext>
            </p:extLst>
          </p:nvPr>
        </p:nvGraphicFramePr>
        <p:xfrm>
          <a:off x="1492250" y="2822400"/>
          <a:ext cx="6954838" cy="820737"/>
        </p:xfrm>
        <a:graphic>
          <a:graphicData uri="http://schemas.openxmlformats.org/presentationml/2006/ole">
            <mc:AlternateContent xmlns:mc="http://schemas.openxmlformats.org/markup-compatibility/2006">
              <mc:Choice xmlns:v="urn:schemas-microsoft-com:vml" Requires="v">
                <p:oleObj spid="_x0000_s393297" name="Equation" r:id="rId6" imgW="6959520" imgH="825480" progId="Equation.3">
                  <p:embed/>
                </p:oleObj>
              </mc:Choice>
              <mc:Fallback>
                <p:oleObj name="Equation" r:id="rId6" imgW="6959520" imgH="8254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92250" y="2822400"/>
                        <a:ext cx="6954838" cy="8207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9"/>
          <p:cNvGraphicFramePr>
            <a:graphicFrameLocks noChangeAspect="1"/>
          </p:cNvGraphicFramePr>
          <p:nvPr>
            <p:extLst>
              <p:ext uri="{D42A27DB-BD31-4B8C-83A1-F6EECF244321}">
                <p14:modId xmlns:p14="http://schemas.microsoft.com/office/powerpoint/2010/main" val="3394700645"/>
              </p:ext>
            </p:extLst>
          </p:nvPr>
        </p:nvGraphicFramePr>
        <p:xfrm>
          <a:off x="1470025" y="3736975"/>
          <a:ext cx="3155950" cy="838200"/>
        </p:xfrm>
        <a:graphic>
          <a:graphicData uri="http://schemas.openxmlformats.org/presentationml/2006/ole">
            <mc:AlternateContent xmlns:mc="http://schemas.openxmlformats.org/markup-compatibility/2006">
              <mc:Choice xmlns:v="urn:schemas-microsoft-com:vml" Requires="v">
                <p:oleObj spid="_x0000_s393298" name="Equation" r:id="rId8" imgW="3162240" imgH="838080" progId="Equation.3">
                  <p:embed/>
                </p:oleObj>
              </mc:Choice>
              <mc:Fallback>
                <p:oleObj name="Equation" r:id="rId8" imgW="3162240" imgH="8380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70025" y="3736975"/>
                        <a:ext cx="315595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a:spLocks noChangeArrowheads="1"/>
          </p:cNvSpPr>
          <p:nvPr/>
        </p:nvSpPr>
        <p:spPr bwMode="auto">
          <a:xfrm>
            <a:off x="0" y="2295525"/>
            <a:ext cx="9144000" cy="246697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9526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46</a:t>
            </a:r>
            <a:endParaRPr lang="en-US" sz="1000" dirty="0">
              <a:solidFill>
                <a:srgbClr val="3366FF"/>
              </a:solidFill>
            </a:endParaRPr>
          </a:p>
        </p:txBody>
      </p:sp>
      <p:sp>
        <p:nvSpPr>
          <p:cNvPr id="39527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If we determine </a:t>
            </a:r>
            <a:r>
              <a:rPr lang="en-GB" sz="1500" b="1" i="1"/>
              <a:t>X</a:t>
            </a:r>
            <a:r>
              <a:rPr lang="en-GB" sz="1500" b="1" baseline="-25000"/>
              <a:t>0</a:t>
            </a:r>
            <a:r>
              <a:rPr lang="en-GB" sz="1500" b="1"/>
              <a:t> in this way, the expectation and variance of the process both become strictly independent of time.</a:t>
            </a:r>
          </a:p>
        </p:txBody>
      </p:sp>
      <p:graphicFrame>
        <p:nvGraphicFramePr>
          <p:cNvPr id="395271" name="Object 7"/>
          <p:cNvGraphicFramePr>
            <a:graphicFrameLocks noChangeAspect="1"/>
          </p:cNvGraphicFramePr>
          <p:nvPr>
            <p:extLst>
              <p:ext uri="{D42A27DB-BD31-4B8C-83A1-F6EECF244321}">
                <p14:modId xmlns:p14="http://schemas.microsoft.com/office/powerpoint/2010/main" val="3608362890"/>
              </p:ext>
            </p:extLst>
          </p:nvPr>
        </p:nvGraphicFramePr>
        <p:xfrm>
          <a:off x="1492250" y="2437200"/>
          <a:ext cx="2646363" cy="374650"/>
        </p:xfrm>
        <a:graphic>
          <a:graphicData uri="http://schemas.openxmlformats.org/presentationml/2006/ole">
            <mc:AlternateContent xmlns:mc="http://schemas.openxmlformats.org/markup-compatibility/2006">
              <mc:Choice xmlns:v="urn:schemas-microsoft-com:vml" Requires="v">
                <p:oleObj spid="_x0000_s395340" name="Equation" r:id="rId4" imgW="2654280" imgH="380880" progId="Equation.3">
                  <p:embed/>
                </p:oleObj>
              </mc:Choice>
              <mc:Fallback>
                <p:oleObj name="Equation" r:id="rId4" imgW="2654280" imgH="380880"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2250" y="2437200"/>
                        <a:ext cx="26463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5272" name="Object 8"/>
          <p:cNvGraphicFramePr>
            <a:graphicFrameLocks noChangeAspect="1"/>
          </p:cNvGraphicFramePr>
          <p:nvPr>
            <p:extLst>
              <p:ext uri="{D42A27DB-BD31-4B8C-83A1-F6EECF244321}">
                <p14:modId xmlns:p14="http://schemas.microsoft.com/office/powerpoint/2010/main" val="2685337893"/>
              </p:ext>
            </p:extLst>
          </p:nvPr>
        </p:nvGraphicFramePr>
        <p:xfrm>
          <a:off x="1492250" y="2822400"/>
          <a:ext cx="6954838" cy="820737"/>
        </p:xfrm>
        <a:graphic>
          <a:graphicData uri="http://schemas.openxmlformats.org/presentationml/2006/ole">
            <mc:AlternateContent xmlns:mc="http://schemas.openxmlformats.org/markup-compatibility/2006">
              <mc:Choice xmlns:v="urn:schemas-microsoft-com:vml" Requires="v">
                <p:oleObj spid="_x0000_s395341" name="Equation" r:id="rId6" imgW="6959520" imgH="825480" progId="Equation.3">
                  <p:embed/>
                </p:oleObj>
              </mc:Choice>
              <mc:Fallback>
                <p:oleObj name="Equation" r:id="rId6" imgW="6959520" imgH="825480" progId="Equation.3">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92250" y="2822400"/>
                        <a:ext cx="6954838" cy="8207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5273" name="Object 9"/>
          <p:cNvGraphicFramePr>
            <a:graphicFrameLocks noChangeAspect="1"/>
          </p:cNvGraphicFramePr>
          <p:nvPr>
            <p:extLst>
              <p:ext uri="{D42A27DB-BD31-4B8C-83A1-F6EECF244321}">
                <p14:modId xmlns:p14="http://schemas.microsoft.com/office/powerpoint/2010/main" val="3031975950"/>
              </p:ext>
            </p:extLst>
          </p:nvPr>
        </p:nvGraphicFramePr>
        <p:xfrm>
          <a:off x="1470025" y="3736975"/>
          <a:ext cx="3155950" cy="838200"/>
        </p:xfrm>
        <a:graphic>
          <a:graphicData uri="http://schemas.openxmlformats.org/presentationml/2006/ole">
            <mc:AlternateContent xmlns:mc="http://schemas.openxmlformats.org/markup-compatibility/2006">
              <mc:Choice xmlns:v="urn:schemas-microsoft-com:vml" Requires="v">
                <p:oleObj spid="_x0000_s395342" name="Equation" r:id="rId8" imgW="3162240" imgH="838080" progId="Equation.3">
                  <p:embed/>
                </p:oleObj>
              </mc:Choice>
              <mc:Fallback>
                <p:oleObj name="Equation" r:id="rId8" imgW="3162240" imgH="838080" progId="Equation.3">
                  <p:embed/>
                  <p:pic>
                    <p:nvPicPr>
                      <p:cNvPr id="0"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70025" y="3736975"/>
                        <a:ext cx="315595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3" name="Rectangle 12"/>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0" y="2295525"/>
            <a:ext cx="9144000" cy="273367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9731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47</a:t>
            </a:r>
            <a:endParaRPr lang="en-US" sz="1000" dirty="0">
              <a:solidFill>
                <a:srgbClr val="3366FF"/>
              </a:solidFill>
            </a:endParaRPr>
          </a:p>
        </p:txBody>
      </p:sp>
      <p:sp>
        <p:nvSpPr>
          <p:cNvPr id="39731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Substituting for </a:t>
            </a:r>
            <a:r>
              <a:rPr lang="en-GB" sz="1500" b="1" i="1"/>
              <a:t>X</a:t>
            </a:r>
            <a:r>
              <a:rPr lang="en-GB" sz="1500" b="1" baseline="-25000"/>
              <a:t>0</a:t>
            </a:r>
            <a:r>
              <a:rPr lang="en-GB" sz="1500" b="1"/>
              <a:t>, </a:t>
            </a:r>
            <a:r>
              <a:rPr lang="en-GB" sz="1500" b="1" i="1"/>
              <a:t>X</a:t>
            </a:r>
            <a:r>
              <a:rPr lang="en-GB" sz="1500" b="1" i="1" baseline="-25000"/>
              <a:t>t</a:t>
            </a:r>
            <a:r>
              <a:rPr lang="en-GB" sz="1500" b="1"/>
              <a:t> is equal to </a:t>
            </a:r>
            <a:r>
              <a:rPr lang="en-GB" sz="1500" b="1" i="1">
                <a:latin typeface="Symbol" pitchFamily="18" charset="2"/>
              </a:rPr>
              <a:t>b</a:t>
            </a:r>
            <a:r>
              <a:rPr lang="en-GB" sz="1500" b="1" baseline="-25000"/>
              <a:t>1</a:t>
            </a:r>
            <a:r>
              <a:rPr lang="en-GB" sz="1500" b="1"/>
              <a:t>/(1 </a:t>
            </a:r>
            <a:r>
              <a:rPr lang="en-GB" sz="1500" b="1">
                <a:cs typeface="Arial" charset="0"/>
              </a:rPr>
              <a:t>– </a:t>
            </a:r>
            <a:r>
              <a:rPr lang="en-GB" sz="1500" b="1" i="1">
                <a:latin typeface="Symbol" pitchFamily="18" charset="2"/>
                <a:cs typeface="Arial" charset="0"/>
              </a:rPr>
              <a:t>b</a:t>
            </a:r>
            <a:r>
              <a:rPr lang="en-GB" sz="1500" b="1" baseline="-25000">
                <a:cs typeface="Arial" charset="0"/>
              </a:rPr>
              <a:t>2</a:t>
            </a:r>
            <a:r>
              <a:rPr lang="en-GB" sz="1500" b="1">
                <a:cs typeface="Arial" charset="0"/>
              </a:rPr>
              <a:t>) plus a linear combination of the innovations </a:t>
            </a:r>
            <a:r>
              <a:rPr lang="en-GB" sz="1500" b="1" i="1">
                <a:latin typeface="Symbol" pitchFamily="18" charset="2"/>
                <a:cs typeface="Arial" charset="0"/>
              </a:rPr>
              <a:t>e</a:t>
            </a:r>
            <a:r>
              <a:rPr lang="en-GB" sz="1500" b="1" baseline="-25000">
                <a:cs typeface="Arial" charset="0"/>
              </a:rPr>
              <a:t>0</a:t>
            </a:r>
            <a:r>
              <a:rPr lang="en-GB" sz="1500" b="1">
                <a:cs typeface="Arial" charset="0"/>
              </a:rPr>
              <a:t>, ..., </a:t>
            </a:r>
            <a:r>
              <a:rPr lang="en-GB" sz="1500" b="1" i="1">
                <a:latin typeface="Symbol" pitchFamily="18" charset="2"/>
                <a:cs typeface="Arial" charset="0"/>
              </a:rPr>
              <a:t>e</a:t>
            </a:r>
            <a:r>
              <a:rPr lang="en-GB" sz="1500" b="1" i="1" baseline="-25000">
                <a:cs typeface="Arial" charset="0"/>
              </a:rPr>
              <a:t>t</a:t>
            </a:r>
            <a:r>
              <a:rPr lang="en-GB" sz="1500" b="1">
                <a:cs typeface="Arial" charset="0"/>
              </a:rPr>
              <a:t>.</a:t>
            </a:r>
            <a:r>
              <a:rPr lang="en-GB" sz="1500" b="1"/>
              <a:t> </a:t>
            </a:r>
          </a:p>
        </p:txBody>
      </p:sp>
      <p:graphicFrame>
        <p:nvGraphicFramePr>
          <p:cNvPr id="397319" name="Object 7"/>
          <p:cNvGraphicFramePr>
            <a:graphicFrameLocks noChangeAspect="1"/>
          </p:cNvGraphicFramePr>
          <p:nvPr>
            <p:extLst>
              <p:ext uri="{D42A27DB-BD31-4B8C-83A1-F6EECF244321}">
                <p14:modId xmlns:p14="http://schemas.microsoft.com/office/powerpoint/2010/main" val="844174557"/>
              </p:ext>
            </p:extLst>
          </p:nvPr>
        </p:nvGraphicFramePr>
        <p:xfrm>
          <a:off x="520700" y="2437200"/>
          <a:ext cx="2646363" cy="374650"/>
        </p:xfrm>
        <a:graphic>
          <a:graphicData uri="http://schemas.openxmlformats.org/presentationml/2006/ole">
            <mc:AlternateContent xmlns:mc="http://schemas.openxmlformats.org/markup-compatibility/2006">
              <mc:Choice xmlns:v="urn:schemas-microsoft-com:vml" Requires="v">
                <p:oleObj spid="_x0000_s397418" name="Equation" r:id="rId4" imgW="2654280" imgH="380880" progId="Equation.3">
                  <p:embed/>
                </p:oleObj>
              </mc:Choice>
              <mc:Fallback>
                <p:oleObj name="Equation" r:id="rId4" imgW="2654280" imgH="380880"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700" y="2437200"/>
                        <a:ext cx="26463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7320" name="Object 8"/>
          <p:cNvGraphicFramePr>
            <a:graphicFrameLocks noChangeAspect="1"/>
          </p:cNvGraphicFramePr>
          <p:nvPr>
            <p:extLst>
              <p:ext uri="{D42A27DB-BD31-4B8C-83A1-F6EECF244321}">
                <p14:modId xmlns:p14="http://schemas.microsoft.com/office/powerpoint/2010/main" val="1512432037"/>
              </p:ext>
            </p:extLst>
          </p:nvPr>
        </p:nvGraphicFramePr>
        <p:xfrm>
          <a:off x="520700" y="3030538"/>
          <a:ext cx="6954838" cy="820737"/>
        </p:xfrm>
        <a:graphic>
          <a:graphicData uri="http://schemas.openxmlformats.org/presentationml/2006/ole">
            <mc:AlternateContent xmlns:mc="http://schemas.openxmlformats.org/markup-compatibility/2006">
              <mc:Choice xmlns:v="urn:schemas-microsoft-com:vml" Requires="v">
                <p:oleObj spid="_x0000_s397419" name="Equation" r:id="rId6" imgW="6959520" imgH="825480" progId="Equation.3">
                  <p:embed/>
                </p:oleObj>
              </mc:Choice>
              <mc:Fallback>
                <p:oleObj name="Equation" r:id="rId6" imgW="6959520" imgH="825480" progId="Equation.3">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0700" y="3030538"/>
                        <a:ext cx="6954838" cy="8207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7322" name="Object 10"/>
          <p:cNvGraphicFramePr>
            <a:graphicFrameLocks noChangeAspect="1"/>
          </p:cNvGraphicFramePr>
          <p:nvPr>
            <p:extLst>
              <p:ext uri="{D42A27DB-BD31-4B8C-83A1-F6EECF244321}">
                <p14:modId xmlns:p14="http://schemas.microsoft.com/office/powerpoint/2010/main" val="3817333413"/>
              </p:ext>
            </p:extLst>
          </p:nvPr>
        </p:nvGraphicFramePr>
        <p:xfrm>
          <a:off x="538163" y="3968750"/>
          <a:ext cx="8262937" cy="876300"/>
        </p:xfrm>
        <a:graphic>
          <a:graphicData uri="http://schemas.openxmlformats.org/presentationml/2006/ole">
            <mc:AlternateContent xmlns:mc="http://schemas.openxmlformats.org/markup-compatibility/2006">
              <mc:Choice xmlns:v="urn:schemas-microsoft-com:vml" Requires="v">
                <p:oleObj spid="_x0000_s397420" name="Equation" r:id="rId8" imgW="8267400" imgH="876240" progId="Equation.3">
                  <p:embed/>
                </p:oleObj>
              </mc:Choice>
              <mc:Fallback>
                <p:oleObj name="Equation" r:id="rId8" imgW="8267400" imgH="876240" progId="Equation.3">
                  <p:embed/>
                  <p:pic>
                    <p:nvPicPr>
                      <p:cNvPr id="0" name="Object 10"/>
                      <p:cNvPicPr>
                        <a:picLocks noChangeAspect="1" noChangeArrowheads="1"/>
                      </p:cNvPicPr>
                      <p:nvPr/>
                    </p:nvPicPr>
                    <p:blipFill>
                      <a:blip r:embed="rId9"/>
                      <a:srcRect/>
                      <a:stretch>
                        <a:fillRect/>
                      </a:stretch>
                    </p:blipFill>
                    <p:spPr bwMode="auto">
                      <a:xfrm>
                        <a:off x="538163" y="3968750"/>
                        <a:ext cx="8262937" cy="876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4" name="Rectangle 13"/>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
        <p:nvSpPr>
          <p:cNvPr id="17" name="Rectangle 16"/>
          <p:cNvSpPr>
            <a:spLocks noChangeArrowheads="1"/>
          </p:cNvSpPr>
          <p:nvPr/>
        </p:nvSpPr>
        <p:spPr bwMode="auto">
          <a:xfrm>
            <a:off x="4857749" y="2080949"/>
            <a:ext cx="3495675" cy="11004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97321" name="Object 9"/>
          <p:cNvGraphicFramePr>
            <a:graphicFrameLocks noChangeAspect="1"/>
          </p:cNvGraphicFramePr>
          <p:nvPr>
            <p:extLst>
              <p:ext uri="{D42A27DB-BD31-4B8C-83A1-F6EECF244321}">
                <p14:modId xmlns:p14="http://schemas.microsoft.com/office/powerpoint/2010/main" val="2562884814"/>
              </p:ext>
            </p:extLst>
          </p:nvPr>
        </p:nvGraphicFramePr>
        <p:xfrm>
          <a:off x="4991100" y="2182813"/>
          <a:ext cx="3155950" cy="838200"/>
        </p:xfrm>
        <a:graphic>
          <a:graphicData uri="http://schemas.openxmlformats.org/presentationml/2006/ole">
            <mc:AlternateContent xmlns:mc="http://schemas.openxmlformats.org/markup-compatibility/2006">
              <mc:Choice xmlns:v="urn:schemas-microsoft-com:vml" Requires="v">
                <p:oleObj spid="_x0000_s397421" name="Equation" r:id="rId10" imgW="3162240" imgH="838080" progId="Equation.3">
                  <p:embed/>
                </p:oleObj>
              </mc:Choice>
              <mc:Fallback>
                <p:oleObj name="Equation" r:id="rId10" imgW="3162240" imgH="838080" progId="Equation.3">
                  <p:embed/>
                  <p:pic>
                    <p:nvPicPr>
                      <p:cNvPr id="0" name="Object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91100" y="2182813"/>
                        <a:ext cx="315595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2295525"/>
            <a:ext cx="9144000" cy="32575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9936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48</a:t>
            </a:r>
            <a:endParaRPr lang="en-US" sz="1000" dirty="0">
              <a:solidFill>
                <a:srgbClr val="3366FF"/>
              </a:solidFill>
            </a:endParaRPr>
          </a:p>
        </p:txBody>
      </p:sp>
      <p:sp>
        <p:nvSpPr>
          <p:cNvPr id="39936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Hence </a:t>
            </a:r>
            <a:r>
              <a:rPr lang="en-GB" sz="1500" b="1" i="1"/>
              <a:t>E</a:t>
            </a:r>
            <a:r>
              <a:rPr lang="en-GB" sz="1500" b="1"/>
              <a:t>(</a:t>
            </a:r>
            <a:r>
              <a:rPr lang="en-GB" sz="1500" b="1" i="1"/>
              <a:t>X</a:t>
            </a:r>
            <a:r>
              <a:rPr lang="en-GB" sz="1500" b="1" i="1" baseline="-25000"/>
              <a:t>t</a:t>
            </a:r>
            <a:r>
              <a:rPr lang="en-GB" sz="1500" b="1"/>
              <a:t>) is a constant and strictly independent of </a:t>
            </a:r>
            <a:r>
              <a:rPr lang="en-GB" sz="1500" b="1" i="1"/>
              <a:t>t</a:t>
            </a:r>
            <a:r>
              <a:rPr lang="en-GB" sz="1500" b="1"/>
              <a:t> for all </a:t>
            </a:r>
            <a:r>
              <a:rPr lang="en-GB" sz="1500" b="1" i="1"/>
              <a:t>t</a:t>
            </a:r>
            <a:r>
              <a:rPr lang="en-GB" sz="1500" b="1"/>
              <a:t>. </a:t>
            </a:r>
          </a:p>
        </p:txBody>
      </p:sp>
      <p:graphicFrame>
        <p:nvGraphicFramePr>
          <p:cNvPr id="399372" name="Object 12"/>
          <p:cNvGraphicFramePr>
            <a:graphicFrameLocks noChangeAspect="1"/>
          </p:cNvGraphicFramePr>
          <p:nvPr>
            <p:extLst>
              <p:ext uri="{D42A27DB-BD31-4B8C-83A1-F6EECF244321}">
                <p14:modId xmlns:p14="http://schemas.microsoft.com/office/powerpoint/2010/main" val="4259529904"/>
              </p:ext>
            </p:extLst>
          </p:nvPr>
        </p:nvGraphicFramePr>
        <p:xfrm>
          <a:off x="176213" y="4594225"/>
          <a:ext cx="1903412" cy="787400"/>
        </p:xfrm>
        <a:graphic>
          <a:graphicData uri="http://schemas.openxmlformats.org/presentationml/2006/ole">
            <mc:AlternateContent xmlns:mc="http://schemas.openxmlformats.org/markup-compatibility/2006">
              <mc:Choice xmlns:v="urn:schemas-microsoft-com:vml" Requires="v">
                <p:oleObj spid="_x0000_s399424" name="Equation" r:id="rId4" imgW="1904760" imgH="787320" progId="Equation.3">
                  <p:embed/>
                </p:oleObj>
              </mc:Choice>
              <mc:Fallback>
                <p:oleObj name="Equation" r:id="rId4" imgW="1904760" imgH="787320" progId="Equation.3">
                  <p:embed/>
                  <p:pic>
                    <p:nvPicPr>
                      <p:cNvPr id="0" name="Object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213" y="4594225"/>
                        <a:ext cx="1903412" cy="787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2" name="Rectangle 11"/>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graphicFrame>
        <p:nvGraphicFramePr>
          <p:cNvPr id="3" name="Object 2"/>
          <p:cNvGraphicFramePr>
            <a:graphicFrameLocks noChangeAspect="1"/>
          </p:cNvGraphicFramePr>
          <p:nvPr>
            <p:extLst>
              <p:ext uri="{D42A27DB-BD31-4B8C-83A1-F6EECF244321}">
                <p14:modId xmlns:p14="http://schemas.microsoft.com/office/powerpoint/2010/main" val="155395850"/>
              </p:ext>
            </p:extLst>
          </p:nvPr>
        </p:nvGraphicFramePr>
        <p:xfrm>
          <a:off x="630238" y="2489200"/>
          <a:ext cx="8288337" cy="1892300"/>
        </p:xfrm>
        <a:graphic>
          <a:graphicData uri="http://schemas.openxmlformats.org/presentationml/2006/ole">
            <mc:AlternateContent xmlns:mc="http://schemas.openxmlformats.org/markup-compatibility/2006">
              <mc:Choice xmlns:v="urn:schemas-microsoft-com:vml" Requires="v">
                <p:oleObj spid="_x0000_s399425" name="Equation" r:id="rId6" imgW="8293100" imgH="1892300" progId="Equation.3">
                  <p:embed/>
                </p:oleObj>
              </mc:Choice>
              <mc:Fallback>
                <p:oleObj name="Equation" r:id="rId6" imgW="8293100" imgH="1892300" progId="Equation.3">
                  <p:embed/>
                  <p:pic>
                    <p:nvPicPr>
                      <p:cNvPr id="0" name="Object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238" y="2489200"/>
                        <a:ext cx="8288337"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4" name="Picture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900" y="601663"/>
            <a:ext cx="7913688"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5938"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sz="1800" b="1" i="1">
              <a:latin typeface="Arial" charset="0"/>
            </a:endParaRPr>
          </a:p>
        </p:txBody>
      </p:sp>
      <p:sp>
        <p:nvSpPr>
          <p:cNvPr id="29593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4</a:t>
            </a:r>
            <a:endParaRPr lang="en-US" sz="1000" dirty="0">
              <a:solidFill>
                <a:srgbClr val="3366FF"/>
              </a:solidFill>
            </a:endParaRPr>
          </a:p>
        </p:txBody>
      </p:sp>
      <p:sp>
        <p:nvSpPr>
          <p:cNvPr id="29594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Statisticians </a:t>
            </a:r>
            <a:r>
              <a:rPr lang="en-GB" sz="1500" b="1" dirty="0"/>
              <a:t>write the potential values in upper case, and the actual values of a particular realization in lower </a:t>
            </a:r>
            <a:r>
              <a:rPr lang="en-GB" sz="1500" b="1" dirty="0" smtClean="0"/>
              <a:t>case, </a:t>
            </a:r>
            <a:r>
              <a:rPr lang="en-GB" sz="1500" b="1" dirty="0"/>
              <a:t>to emphasize the distinction.</a:t>
            </a:r>
            <a:endParaRPr lang="en-GB" sz="1500"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9"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0" name="Object 33"/>
          <p:cNvGraphicFramePr>
            <a:graphicFrameLocks noChangeAspect="1"/>
          </p:cNvGraphicFramePr>
          <p:nvPr>
            <p:extLst>
              <p:ext uri="{D42A27DB-BD31-4B8C-83A1-F6EECF244321}">
                <p14:modId xmlns:p14="http://schemas.microsoft.com/office/powerpoint/2010/main" val="2054719994"/>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419896"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34"/>
          <p:cNvGraphicFramePr>
            <a:graphicFrameLocks noChangeAspect="1"/>
          </p:cNvGraphicFramePr>
          <p:nvPr>
            <p:extLst>
              <p:ext uri="{D42A27DB-BD31-4B8C-83A1-F6EECF244321}">
                <p14:modId xmlns:p14="http://schemas.microsoft.com/office/powerpoint/2010/main" val="1084820437"/>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419897"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35"/>
          <p:cNvGraphicFramePr>
            <a:graphicFrameLocks noChangeAspect="1"/>
          </p:cNvGraphicFramePr>
          <p:nvPr>
            <p:extLst>
              <p:ext uri="{D42A27DB-BD31-4B8C-83A1-F6EECF244321}">
                <p14:modId xmlns:p14="http://schemas.microsoft.com/office/powerpoint/2010/main" val="1735842093"/>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419898"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00186672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2295525"/>
            <a:ext cx="9144000" cy="32575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0141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49</a:t>
            </a:r>
            <a:endParaRPr lang="en-US" sz="1000" dirty="0">
              <a:solidFill>
                <a:srgbClr val="3366FF"/>
              </a:solidFill>
            </a:endParaRPr>
          </a:p>
        </p:txBody>
      </p:sp>
      <p:sp>
        <p:nvSpPr>
          <p:cNvPr id="40141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right side of the equation can be decomposed as the sum of the variances because all the covariances are zero, the innovations being generated independently.  As always (variance rule 2), the multiplicative constants are squared in the decomposition.</a:t>
            </a:r>
          </a:p>
        </p:txBody>
      </p:sp>
      <p:graphicFrame>
        <p:nvGraphicFramePr>
          <p:cNvPr id="401417" name="Object 9"/>
          <p:cNvGraphicFramePr>
            <a:graphicFrameLocks noChangeAspect="1"/>
          </p:cNvGraphicFramePr>
          <p:nvPr/>
        </p:nvGraphicFramePr>
        <p:xfrm>
          <a:off x="496888" y="3462338"/>
          <a:ext cx="7031037" cy="1914525"/>
        </p:xfrm>
        <a:graphic>
          <a:graphicData uri="http://schemas.openxmlformats.org/presentationml/2006/ole">
            <mc:AlternateContent xmlns:mc="http://schemas.openxmlformats.org/markup-compatibility/2006">
              <mc:Choice xmlns:v="urn:schemas-microsoft-com:vml" Requires="v">
                <p:oleObj spid="_x0000_s401463" name="Equation" r:id="rId4" imgW="7035480" imgH="1917360" progId="Equation.3">
                  <p:embed/>
                </p:oleObj>
              </mc:Choice>
              <mc:Fallback>
                <p:oleObj name="Equation" r:id="rId4" imgW="7035480" imgH="1917360" progId="Equation.3">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888" y="3462338"/>
                        <a:ext cx="7031037" cy="1914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01418" name="Object 10"/>
          <p:cNvGraphicFramePr>
            <a:graphicFrameLocks noChangeAspect="1"/>
          </p:cNvGraphicFramePr>
          <p:nvPr>
            <p:extLst>
              <p:ext uri="{D42A27DB-BD31-4B8C-83A1-F6EECF244321}">
                <p14:modId xmlns:p14="http://schemas.microsoft.com/office/powerpoint/2010/main" val="508855198"/>
              </p:ext>
            </p:extLst>
          </p:nvPr>
        </p:nvGraphicFramePr>
        <p:xfrm>
          <a:off x="1158875" y="2487600"/>
          <a:ext cx="6600825" cy="838200"/>
        </p:xfrm>
        <a:graphic>
          <a:graphicData uri="http://schemas.openxmlformats.org/presentationml/2006/ole">
            <mc:AlternateContent xmlns:mc="http://schemas.openxmlformats.org/markup-compatibility/2006">
              <mc:Choice xmlns:v="urn:schemas-microsoft-com:vml" Requires="v">
                <p:oleObj spid="_x0000_s401464" name="Equation" r:id="rId6" imgW="6603840" imgH="838080" progId="Equation.3">
                  <p:embed/>
                </p:oleObj>
              </mc:Choice>
              <mc:Fallback>
                <p:oleObj name="Equation" r:id="rId6" imgW="6603840" imgH="838080" progId="Equation.3">
                  <p:embed/>
                  <p:pic>
                    <p:nvPicPr>
                      <p:cNvPr id="0" name="Object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58875" y="2487600"/>
                        <a:ext cx="6600825"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2" name="Rectangle 11"/>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2295525"/>
            <a:ext cx="9144000" cy="325755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0345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50</a:t>
            </a:r>
            <a:endParaRPr lang="en-US" sz="1000" dirty="0">
              <a:solidFill>
                <a:srgbClr val="3366FF"/>
              </a:solidFill>
            </a:endParaRPr>
          </a:p>
        </p:txBody>
      </p:sp>
      <p:sp>
        <p:nvSpPr>
          <p:cNvPr id="40346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sum of the variances attributable to the innovations </a:t>
            </a:r>
            <a:r>
              <a:rPr lang="en-GB" sz="1500" b="1" i="1">
                <a:latin typeface="Symbol" pitchFamily="18" charset="2"/>
              </a:rPr>
              <a:t>e</a:t>
            </a:r>
            <a:r>
              <a:rPr lang="en-GB" sz="1500" b="1" baseline="-25000"/>
              <a:t>1</a:t>
            </a:r>
            <a:r>
              <a:rPr lang="en-GB" sz="1500" b="1"/>
              <a:t>, ..., </a:t>
            </a:r>
            <a:r>
              <a:rPr lang="en-GB" sz="1500" b="1" i="1">
                <a:latin typeface="Symbol" pitchFamily="18" charset="2"/>
              </a:rPr>
              <a:t>e</a:t>
            </a:r>
            <a:r>
              <a:rPr lang="en-GB" sz="1500" b="1" i="1" baseline="-25000"/>
              <a:t>t</a:t>
            </a:r>
            <a:r>
              <a:rPr lang="en-GB" sz="1500" b="1"/>
              <a:t> has already been derived above.  Taking account of the variance of </a:t>
            </a:r>
            <a:r>
              <a:rPr lang="en-GB" sz="1500" b="1" i="1">
                <a:latin typeface="Symbol" pitchFamily="18" charset="2"/>
              </a:rPr>
              <a:t>e</a:t>
            </a:r>
            <a:r>
              <a:rPr lang="en-GB" sz="1500" b="1" baseline="-25000"/>
              <a:t>0</a:t>
            </a:r>
            <a:r>
              <a:rPr lang="en-GB" sz="1500" b="1"/>
              <a:t>, the total is now strictly independent of time.</a:t>
            </a:r>
          </a:p>
        </p:txBody>
      </p:sp>
      <p:graphicFrame>
        <p:nvGraphicFramePr>
          <p:cNvPr id="403463" name="Object 7"/>
          <p:cNvGraphicFramePr>
            <a:graphicFrameLocks noChangeAspect="1"/>
          </p:cNvGraphicFramePr>
          <p:nvPr/>
        </p:nvGraphicFramePr>
        <p:xfrm>
          <a:off x="496888" y="3462338"/>
          <a:ext cx="7031037" cy="1914525"/>
        </p:xfrm>
        <a:graphic>
          <a:graphicData uri="http://schemas.openxmlformats.org/presentationml/2006/ole">
            <mc:AlternateContent xmlns:mc="http://schemas.openxmlformats.org/markup-compatibility/2006">
              <mc:Choice xmlns:v="urn:schemas-microsoft-com:vml" Requires="v">
                <p:oleObj spid="_x0000_s403509" name="Equation" r:id="rId4" imgW="7035480" imgH="1917360" progId="Equation.3">
                  <p:embed/>
                </p:oleObj>
              </mc:Choice>
              <mc:Fallback>
                <p:oleObj name="Equation" r:id="rId4" imgW="7035480" imgH="1917360"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888" y="3462338"/>
                        <a:ext cx="7031037" cy="1914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03464" name="Object 8"/>
          <p:cNvGraphicFramePr>
            <a:graphicFrameLocks noChangeAspect="1"/>
          </p:cNvGraphicFramePr>
          <p:nvPr>
            <p:extLst>
              <p:ext uri="{D42A27DB-BD31-4B8C-83A1-F6EECF244321}">
                <p14:modId xmlns:p14="http://schemas.microsoft.com/office/powerpoint/2010/main" val="1892897301"/>
              </p:ext>
            </p:extLst>
          </p:nvPr>
        </p:nvGraphicFramePr>
        <p:xfrm>
          <a:off x="1158875" y="2487600"/>
          <a:ext cx="6600825" cy="838200"/>
        </p:xfrm>
        <a:graphic>
          <a:graphicData uri="http://schemas.openxmlformats.org/presentationml/2006/ole">
            <mc:AlternateContent xmlns:mc="http://schemas.openxmlformats.org/markup-compatibility/2006">
              <mc:Choice xmlns:v="urn:schemas-microsoft-com:vml" Requires="v">
                <p:oleObj spid="_x0000_s403510" name="Equation" r:id="rId6" imgW="6603840" imgH="838080" progId="Equation.3">
                  <p:embed/>
                </p:oleObj>
              </mc:Choice>
              <mc:Fallback>
                <p:oleObj name="Equation" r:id="rId6" imgW="6603840" imgH="838080" progId="Equation.3">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58875" y="2487600"/>
                        <a:ext cx="6600825"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2" name="Rectangle 11"/>
          <p:cNvSpPr>
            <a:spLocks noChangeArrowheads="1"/>
          </p:cNvSpPr>
          <p:nvPr/>
        </p:nvSpPr>
        <p:spPr bwMode="auto">
          <a:xfrm>
            <a:off x="0" y="537899"/>
            <a:ext cx="9144000" cy="16433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Text Box 7"/>
          <p:cNvSpPr txBox="1">
            <a:spLocks noChangeArrowheads="1"/>
          </p:cNvSpPr>
          <p:nvPr/>
        </p:nvSpPr>
        <p:spPr bwMode="auto">
          <a:xfrm>
            <a:off x="517525" y="593725"/>
            <a:ext cx="85328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defRPr sz="2400">
                <a:solidFill>
                  <a:schemeClr val="tx1"/>
                </a:solidFill>
                <a:latin typeface="Times New Roman" pitchFamily="18" charset="0"/>
              </a:defRPr>
            </a:lvl1pPr>
            <a:lvl2pPr marL="53498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r>
              <a:rPr lang="en-GB" sz="1600" b="1" dirty="0">
                <a:latin typeface="Arial" charset="0"/>
              </a:rPr>
              <a:t>Conditions for weak </a:t>
            </a:r>
            <a:r>
              <a:rPr lang="en-GB" sz="1600" b="1" dirty="0" err="1">
                <a:latin typeface="Arial" charset="0"/>
              </a:rPr>
              <a:t>stationarity</a:t>
            </a:r>
            <a:r>
              <a:rPr lang="en-GB" sz="1600" b="1" dirty="0">
                <a:latin typeface="Arial" charset="0"/>
              </a:rPr>
              <a:t>:</a:t>
            </a:r>
          </a:p>
          <a:p>
            <a:pPr>
              <a:spcBef>
                <a:spcPct val="25000"/>
              </a:spcBef>
            </a:pPr>
            <a:r>
              <a:rPr lang="en-GB" sz="1600" b="1" dirty="0">
                <a:latin typeface="Arial" charset="0"/>
              </a:rPr>
              <a:t>1.	The population mean of the distribution is independent of time.</a:t>
            </a:r>
          </a:p>
          <a:p>
            <a:pPr>
              <a:spcBef>
                <a:spcPct val="25000"/>
              </a:spcBef>
            </a:pPr>
            <a:r>
              <a:rPr lang="en-GB" sz="1600" b="1" dirty="0">
                <a:latin typeface="Arial" charset="0"/>
              </a:rPr>
              <a:t>2.	The population variance of the distribution is independent of time.</a:t>
            </a:r>
          </a:p>
          <a:p>
            <a:pPr>
              <a:spcBef>
                <a:spcPct val="25000"/>
              </a:spcBef>
            </a:pPr>
            <a:r>
              <a:rPr lang="en-GB" sz="1600" b="1" dirty="0">
                <a:latin typeface="Arial" charset="0"/>
              </a:rPr>
              <a:t>3.	The population covariance between its values at any two time points depends only on the distance between those points, and not on time.</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0755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51</a:t>
            </a:r>
            <a:endParaRPr lang="en-US" sz="1000" dirty="0">
              <a:solidFill>
                <a:srgbClr val="3366FF"/>
              </a:solidFill>
            </a:endParaRPr>
          </a:p>
        </p:txBody>
      </p:sp>
      <p:sp>
        <p:nvSpPr>
          <p:cNvPr id="40755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figure shows 50 realizations with </a:t>
            </a:r>
            <a:r>
              <a:rPr lang="en-GB" sz="1500" b="1" i="1"/>
              <a:t>X</a:t>
            </a:r>
            <a:r>
              <a:rPr lang="en-GB" sz="1500" b="1" baseline="-25000"/>
              <a:t>0</a:t>
            </a:r>
            <a:r>
              <a:rPr lang="en-GB" sz="1500" b="1"/>
              <a:t> treated in this way.  This is the counterpart of the ensemble distribution shown near the beginning of this sequence, with </a:t>
            </a:r>
            <a:r>
              <a:rPr lang="en-GB" sz="1500" b="1" i="1">
                <a:latin typeface="Symbol" pitchFamily="18" charset="2"/>
              </a:rPr>
              <a:t>b</a:t>
            </a:r>
            <a:r>
              <a:rPr lang="en-GB" sz="1500" b="1" baseline="-25000"/>
              <a:t>2</a:t>
            </a:r>
            <a:r>
              <a:rPr lang="en-GB" sz="1500" b="1"/>
              <a:t> = 0.8 as in that figure.  As can be seen, the initial effects have disappeared.</a:t>
            </a:r>
            <a:endParaRPr lang="en-GB" sz="1500"/>
          </a:p>
        </p:txBody>
      </p:sp>
      <p:pic>
        <p:nvPicPr>
          <p:cNvPr id="407558"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600"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1" name="Rectangle 32"/>
          <p:cNvSpPr>
            <a:spLocks noChangeArrowheads="1"/>
          </p:cNvSpPr>
          <p:nvPr/>
        </p:nvSpPr>
        <p:spPr bwMode="auto">
          <a:xfrm>
            <a:off x="1473200" y="529424"/>
            <a:ext cx="3032125" cy="10136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407559" name="Object 7"/>
          <p:cNvGraphicFramePr>
            <a:graphicFrameLocks noChangeAspect="1"/>
          </p:cNvGraphicFramePr>
          <p:nvPr>
            <p:extLst>
              <p:ext uri="{D42A27DB-BD31-4B8C-83A1-F6EECF244321}">
                <p14:modId xmlns:p14="http://schemas.microsoft.com/office/powerpoint/2010/main" val="1722659957"/>
              </p:ext>
            </p:extLst>
          </p:nvPr>
        </p:nvGraphicFramePr>
        <p:xfrm>
          <a:off x="1593850" y="630000"/>
          <a:ext cx="2786063" cy="374650"/>
        </p:xfrm>
        <a:graphic>
          <a:graphicData uri="http://schemas.openxmlformats.org/presentationml/2006/ole">
            <mc:AlternateContent xmlns:mc="http://schemas.openxmlformats.org/markup-compatibility/2006">
              <mc:Choice xmlns:v="urn:schemas-microsoft-com:vml" Requires="v">
                <p:oleObj spid="_x0000_s407594" name="Equation" r:id="rId5" imgW="2793960" imgH="380880" progId="Equation.3">
                  <p:embed/>
                </p:oleObj>
              </mc:Choice>
              <mc:Fallback>
                <p:oleObj name="Equation" r:id="rId5" imgW="2793960" imgH="38088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3850" y="630000"/>
                        <a:ext cx="27860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018881448"/>
              </p:ext>
            </p:extLst>
          </p:nvPr>
        </p:nvGraphicFramePr>
        <p:xfrm>
          <a:off x="1628775" y="1066800"/>
          <a:ext cx="1447800" cy="381000"/>
        </p:xfrm>
        <a:graphic>
          <a:graphicData uri="http://schemas.openxmlformats.org/presentationml/2006/ole">
            <mc:AlternateContent xmlns:mc="http://schemas.openxmlformats.org/markup-compatibility/2006">
              <mc:Choice xmlns:v="urn:schemas-microsoft-com:vml" Requires="v">
                <p:oleObj spid="_x0000_s407595" name="Equation" r:id="rId7" imgW="1447800" imgH="381000" progId="Equation.3">
                  <p:embed/>
                </p:oleObj>
              </mc:Choice>
              <mc:Fallback>
                <p:oleObj name="Equation" r:id="rId7" imgW="1447800" imgH="381000" progId="Equation.3">
                  <p:embed/>
                  <p:pic>
                    <p:nvPicPr>
                      <p:cNvPr id="0" name="Object 3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8775" y="1066800"/>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5"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600"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1165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52</a:t>
            </a:r>
            <a:endParaRPr lang="en-US" sz="1000" dirty="0">
              <a:solidFill>
                <a:srgbClr val="3366FF"/>
              </a:solidFill>
            </a:endParaRPr>
          </a:p>
        </p:txBody>
      </p:sp>
      <p:sp>
        <p:nvSpPr>
          <p:cNvPr id="4116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other difference in the figures results from the inclusion of a nonzero intercept.  In the earlier figure, </a:t>
            </a:r>
            <a:r>
              <a:rPr lang="en-GB" sz="1500" b="1" i="1">
                <a:latin typeface="Symbol" pitchFamily="18" charset="2"/>
              </a:rPr>
              <a:t>b</a:t>
            </a:r>
            <a:r>
              <a:rPr lang="en-GB" sz="1500" b="1" baseline="-25000"/>
              <a:t>1</a:t>
            </a:r>
            <a:r>
              <a:rPr lang="en-GB" sz="1500" b="1"/>
              <a:t> = 0.  In this figure, </a:t>
            </a:r>
            <a:r>
              <a:rPr lang="en-GB" sz="1500" b="1" i="1">
                <a:latin typeface="Symbol" pitchFamily="18" charset="2"/>
              </a:rPr>
              <a:t>b</a:t>
            </a:r>
            <a:r>
              <a:rPr lang="en-GB" sz="1500" b="1" baseline="-25000"/>
              <a:t>1</a:t>
            </a:r>
            <a:r>
              <a:rPr lang="en-GB" sz="1500" b="1"/>
              <a:t> = 1.0 and the mean of the ensemble distribution is</a:t>
            </a:r>
          </a:p>
          <a:p>
            <a:r>
              <a:rPr lang="en-GB" sz="1500" b="1" i="1">
                <a:latin typeface="Symbol" pitchFamily="18" charset="2"/>
              </a:rPr>
              <a:t>b</a:t>
            </a:r>
            <a:r>
              <a:rPr lang="en-GB" sz="1500" b="1" baseline="-25000"/>
              <a:t>1</a:t>
            </a:r>
            <a:r>
              <a:rPr lang="en-GB" sz="1500" b="1"/>
              <a:t> / (1 </a:t>
            </a:r>
            <a:r>
              <a:rPr lang="en-GB" sz="1500" b="1">
                <a:cs typeface="Arial" charset="0"/>
              </a:rPr>
              <a:t>– </a:t>
            </a:r>
            <a:r>
              <a:rPr lang="en-GB" sz="1500" b="1" i="1">
                <a:latin typeface="Symbol" pitchFamily="18" charset="2"/>
                <a:cs typeface="Arial" charset="0"/>
              </a:rPr>
              <a:t>b</a:t>
            </a:r>
            <a:r>
              <a:rPr lang="en-GB" sz="1500" b="1" baseline="-25000">
                <a:cs typeface="Arial" charset="0"/>
              </a:rPr>
              <a:t>2</a:t>
            </a:r>
            <a:r>
              <a:rPr lang="en-GB" sz="1500" b="1">
                <a:cs typeface="Arial" charset="0"/>
              </a:rPr>
              <a:t>) = 1 / (1 – 0.8) = 5.</a:t>
            </a:r>
            <a:endParaRPr lang="en-GB" sz="150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1" name="Rectangle 32"/>
          <p:cNvSpPr>
            <a:spLocks noChangeArrowheads="1"/>
          </p:cNvSpPr>
          <p:nvPr/>
        </p:nvSpPr>
        <p:spPr bwMode="auto">
          <a:xfrm>
            <a:off x="1473200" y="529424"/>
            <a:ext cx="3032125" cy="10136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2" name="Object 7"/>
          <p:cNvGraphicFramePr>
            <a:graphicFrameLocks noChangeAspect="1"/>
          </p:cNvGraphicFramePr>
          <p:nvPr>
            <p:extLst>
              <p:ext uri="{D42A27DB-BD31-4B8C-83A1-F6EECF244321}">
                <p14:modId xmlns:p14="http://schemas.microsoft.com/office/powerpoint/2010/main" val="628281972"/>
              </p:ext>
            </p:extLst>
          </p:nvPr>
        </p:nvGraphicFramePr>
        <p:xfrm>
          <a:off x="1593850" y="630000"/>
          <a:ext cx="2786063" cy="374650"/>
        </p:xfrm>
        <a:graphic>
          <a:graphicData uri="http://schemas.openxmlformats.org/presentationml/2006/ole">
            <mc:AlternateContent xmlns:mc="http://schemas.openxmlformats.org/markup-compatibility/2006">
              <mc:Choice xmlns:v="urn:schemas-microsoft-com:vml" Requires="v">
                <p:oleObj spid="_x0000_s411689" name="Equation" r:id="rId5" imgW="2793960" imgH="380880" progId="Equation.3">
                  <p:embed/>
                </p:oleObj>
              </mc:Choice>
              <mc:Fallback>
                <p:oleObj name="Equation" r:id="rId5" imgW="27939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3850" y="630000"/>
                        <a:ext cx="27860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805279720"/>
              </p:ext>
            </p:extLst>
          </p:nvPr>
        </p:nvGraphicFramePr>
        <p:xfrm>
          <a:off x="1628775" y="1066800"/>
          <a:ext cx="1447800" cy="381000"/>
        </p:xfrm>
        <a:graphic>
          <a:graphicData uri="http://schemas.openxmlformats.org/presentationml/2006/ole">
            <mc:AlternateContent xmlns:mc="http://schemas.openxmlformats.org/markup-compatibility/2006">
              <mc:Choice xmlns:v="urn:schemas-microsoft-com:vml" Requires="v">
                <p:oleObj spid="_x0000_s411690" name="Equation" r:id="rId7" imgW="1447800" imgH="381000" progId="Equation.3">
                  <p:embed/>
                </p:oleObj>
              </mc:Choice>
              <mc:Fallback>
                <p:oleObj name="Equation" r:id="rId7" imgW="14478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8775" y="1066800"/>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5"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600"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1369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53</a:t>
            </a:r>
            <a:endParaRPr lang="en-US" sz="1000" dirty="0">
              <a:solidFill>
                <a:srgbClr val="3366FF"/>
              </a:solidFill>
            </a:endParaRPr>
          </a:p>
        </p:txBody>
      </p:sp>
      <p:sp>
        <p:nvSpPr>
          <p:cNvPr id="4137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Which is the more appropriate assumption: </a:t>
            </a:r>
            <a:r>
              <a:rPr lang="en-GB" sz="1500" b="1" i="1"/>
              <a:t>X</a:t>
            </a:r>
            <a:r>
              <a:rPr lang="en-GB" sz="1500" b="1" baseline="-25000"/>
              <a:t>0</a:t>
            </a:r>
            <a:r>
              <a:rPr lang="en-GB" sz="1500" b="1"/>
              <a:t> fixed or </a:t>
            </a:r>
            <a:r>
              <a:rPr lang="en-GB" sz="1500" b="1" i="1"/>
              <a:t>X</a:t>
            </a:r>
            <a:r>
              <a:rPr lang="en-GB" sz="1500" b="1" baseline="-25000"/>
              <a:t>0</a:t>
            </a:r>
            <a:r>
              <a:rPr lang="en-GB" sz="1500" b="1"/>
              <a:t> a random draw from the ensemble distribution?  If the process really has started at time 0, then </a:t>
            </a:r>
            <a:r>
              <a:rPr lang="en-GB" sz="1500" b="1" i="1"/>
              <a:t>X</a:t>
            </a:r>
            <a:r>
              <a:rPr lang="en-GB" sz="1500" b="1" baseline="-25000"/>
              <a:t>0</a:t>
            </a:r>
            <a:r>
              <a:rPr lang="en-GB" sz="1500" b="1"/>
              <a:t> = 0 is likely to be the obvious choice.</a:t>
            </a:r>
            <a:endParaRPr lang="en-GB" sz="150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1" name="Rectangle 32"/>
          <p:cNvSpPr>
            <a:spLocks noChangeArrowheads="1"/>
          </p:cNvSpPr>
          <p:nvPr/>
        </p:nvSpPr>
        <p:spPr bwMode="auto">
          <a:xfrm>
            <a:off x="1473200" y="529424"/>
            <a:ext cx="3032125" cy="10136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2" name="Object 7"/>
          <p:cNvGraphicFramePr>
            <a:graphicFrameLocks noChangeAspect="1"/>
          </p:cNvGraphicFramePr>
          <p:nvPr>
            <p:extLst>
              <p:ext uri="{D42A27DB-BD31-4B8C-83A1-F6EECF244321}">
                <p14:modId xmlns:p14="http://schemas.microsoft.com/office/powerpoint/2010/main" val="628281972"/>
              </p:ext>
            </p:extLst>
          </p:nvPr>
        </p:nvGraphicFramePr>
        <p:xfrm>
          <a:off x="1593850" y="630000"/>
          <a:ext cx="2786063" cy="374650"/>
        </p:xfrm>
        <a:graphic>
          <a:graphicData uri="http://schemas.openxmlformats.org/presentationml/2006/ole">
            <mc:AlternateContent xmlns:mc="http://schemas.openxmlformats.org/markup-compatibility/2006">
              <mc:Choice xmlns:v="urn:schemas-microsoft-com:vml" Requires="v">
                <p:oleObj spid="_x0000_s413737" name="Equation" r:id="rId5" imgW="2793960" imgH="380880" progId="Equation.3">
                  <p:embed/>
                </p:oleObj>
              </mc:Choice>
              <mc:Fallback>
                <p:oleObj name="Equation" r:id="rId5" imgW="27939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3850" y="630000"/>
                        <a:ext cx="27860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805279720"/>
              </p:ext>
            </p:extLst>
          </p:nvPr>
        </p:nvGraphicFramePr>
        <p:xfrm>
          <a:off x="1628775" y="1066800"/>
          <a:ext cx="1447800" cy="381000"/>
        </p:xfrm>
        <a:graphic>
          <a:graphicData uri="http://schemas.openxmlformats.org/presentationml/2006/ole">
            <mc:AlternateContent xmlns:mc="http://schemas.openxmlformats.org/markup-compatibility/2006">
              <mc:Choice xmlns:v="urn:schemas-microsoft-com:vml" Requires="v">
                <p:oleObj spid="_x0000_s413738" name="Equation" r:id="rId7" imgW="1447800" imgH="381000" progId="Equation.3">
                  <p:embed/>
                </p:oleObj>
              </mc:Choice>
              <mc:Fallback>
                <p:oleObj name="Equation" r:id="rId7" imgW="14478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8775" y="1066800"/>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5"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600"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1779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54</a:t>
            </a:r>
            <a:endParaRPr lang="en-US" sz="1000" dirty="0">
              <a:solidFill>
                <a:srgbClr val="3366FF"/>
              </a:solidFill>
            </a:endParaRPr>
          </a:p>
        </p:txBody>
      </p:sp>
      <p:sp>
        <p:nvSpPr>
          <p:cNvPr id="4177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However, if the sample of observations is a time slice from a series that had been established well before the time of the first observation, then it will usually make sense to treat </a:t>
            </a:r>
            <a:r>
              <a:rPr lang="en-GB" sz="1500" b="1" i="1"/>
              <a:t>X</a:t>
            </a:r>
            <a:r>
              <a:rPr lang="en-GB" sz="1500" b="1" baseline="-25000"/>
              <a:t>0</a:t>
            </a:r>
            <a:r>
              <a:rPr lang="en-GB" sz="1500" b="1"/>
              <a:t> as a random draw from the ensemble distribution.</a:t>
            </a:r>
            <a:endParaRPr lang="en-GB" sz="150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1" name="Rectangle 32"/>
          <p:cNvSpPr>
            <a:spLocks noChangeArrowheads="1"/>
          </p:cNvSpPr>
          <p:nvPr/>
        </p:nvSpPr>
        <p:spPr bwMode="auto">
          <a:xfrm>
            <a:off x="1473200" y="529424"/>
            <a:ext cx="3032125" cy="10136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2" name="Object 7"/>
          <p:cNvGraphicFramePr>
            <a:graphicFrameLocks noChangeAspect="1"/>
          </p:cNvGraphicFramePr>
          <p:nvPr>
            <p:extLst>
              <p:ext uri="{D42A27DB-BD31-4B8C-83A1-F6EECF244321}">
                <p14:modId xmlns:p14="http://schemas.microsoft.com/office/powerpoint/2010/main" val="628281972"/>
              </p:ext>
            </p:extLst>
          </p:nvPr>
        </p:nvGraphicFramePr>
        <p:xfrm>
          <a:off x="1593850" y="630000"/>
          <a:ext cx="2786063" cy="374650"/>
        </p:xfrm>
        <a:graphic>
          <a:graphicData uri="http://schemas.openxmlformats.org/presentationml/2006/ole">
            <mc:AlternateContent xmlns:mc="http://schemas.openxmlformats.org/markup-compatibility/2006">
              <mc:Choice xmlns:v="urn:schemas-microsoft-com:vml" Requires="v">
                <p:oleObj spid="_x0000_s417833" name="Equation" r:id="rId5" imgW="2793960" imgH="380880" progId="Equation.3">
                  <p:embed/>
                </p:oleObj>
              </mc:Choice>
              <mc:Fallback>
                <p:oleObj name="Equation" r:id="rId5" imgW="27939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3850" y="630000"/>
                        <a:ext cx="27860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805279720"/>
              </p:ext>
            </p:extLst>
          </p:nvPr>
        </p:nvGraphicFramePr>
        <p:xfrm>
          <a:off x="1628775" y="1066800"/>
          <a:ext cx="1447800" cy="381000"/>
        </p:xfrm>
        <a:graphic>
          <a:graphicData uri="http://schemas.openxmlformats.org/presentationml/2006/ole">
            <mc:AlternateContent xmlns:mc="http://schemas.openxmlformats.org/markup-compatibility/2006">
              <mc:Choice xmlns:v="urn:schemas-microsoft-com:vml" Requires="v">
                <p:oleObj spid="_x0000_s417834" name="Equation" r:id="rId7" imgW="1447800" imgH="381000" progId="Equation.3">
                  <p:embed/>
                </p:oleObj>
              </mc:Choice>
              <mc:Fallback>
                <p:oleObj name="Equation" r:id="rId7" imgW="14478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8775" y="1066800"/>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5"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600"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1574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55</a:t>
            </a:r>
            <a:endParaRPr lang="en-US" sz="1000" dirty="0">
              <a:solidFill>
                <a:srgbClr val="3366FF"/>
              </a:solidFill>
            </a:endParaRPr>
          </a:p>
        </p:txBody>
      </p:sp>
      <p:sp>
        <p:nvSpPr>
          <p:cNvPr id="4157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As will be seen in another sequence, evaluation of the power of tests for </a:t>
            </a:r>
            <a:r>
              <a:rPr lang="en-GB" sz="1500" b="1" dirty="0" err="1"/>
              <a:t>nonstationarity</a:t>
            </a:r>
            <a:r>
              <a:rPr lang="en-GB" sz="1500" b="1" dirty="0"/>
              <a:t> can be sensitive to the assumption regarding </a:t>
            </a:r>
            <a:r>
              <a:rPr lang="en-GB" sz="1500" b="1" i="1" dirty="0" smtClean="0"/>
              <a:t>X</a:t>
            </a:r>
            <a:r>
              <a:rPr lang="en-GB" sz="1500" b="1" baseline="-25000" dirty="0" smtClean="0"/>
              <a:t>0</a:t>
            </a:r>
            <a:r>
              <a:rPr lang="en-GB" sz="1500" b="1" dirty="0" smtClean="0"/>
              <a:t>.</a:t>
            </a:r>
            <a:endParaRPr lang="en-GB" sz="1500" dirty="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1" name="Rectangle 32"/>
          <p:cNvSpPr>
            <a:spLocks noChangeArrowheads="1"/>
          </p:cNvSpPr>
          <p:nvPr/>
        </p:nvSpPr>
        <p:spPr bwMode="auto">
          <a:xfrm>
            <a:off x="1473200" y="529424"/>
            <a:ext cx="3032125" cy="10136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2" name="Object 7"/>
          <p:cNvGraphicFramePr>
            <a:graphicFrameLocks noChangeAspect="1"/>
          </p:cNvGraphicFramePr>
          <p:nvPr>
            <p:extLst>
              <p:ext uri="{D42A27DB-BD31-4B8C-83A1-F6EECF244321}">
                <p14:modId xmlns:p14="http://schemas.microsoft.com/office/powerpoint/2010/main" val="628281972"/>
              </p:ext>
            </p:extLst>
          </p:nvPr>
        </p:nvGraphicFramePr>
        <p:xfrm>
          <a:off x="1593850" y="630000"/>
          <a:ext cx="2786063" cy="374650"/>
        </p:xfrm>
        <a:graphic>
          <a:graphicData uri="http://schemas.openxmlformats.org/presentationml/2006/ole">
            <mc:AlternateContent xmlns:mc="http://schemas.openxmlformats.org/markup-compatibility/2006">
              <mc:Choice xmlns:v="urn:schemas-microsoft-com:vml" Requires="v">
                <p:oleObj spid="_x0000_s415785" name="Equation" r:id="rId5" imgW="2793960" imgH="380880" progId="Equation.3">
                  <p:embed/>
                </p:oleObj>
              </mc:Choice>
              <mc:Fallback>
                <p:oleObj name="Equation" r:id="rId5" imgW="27939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3850" y="630000"/>
                        <a:ext cx="27860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805279720"/>
              </p:ext>
            </p:extLst>
          </p:nvPr>
        </p:nvGraphicFramePr>
        <p:xfrm>
          <a:off x="1628775" y="1066800"/>
          <a:ext cx="1447800" cy="381000"/>
        </p:xfrm>
        <a:graphic>
          <a:graphicData uri="http://schemas.openxmlformats.org/presentationml/2006/ole">
            <mc:AlternateContent xmlns:mc="http://schemas.openxmlformats.org/markup-compatibility/2006">
              <mc:Choice xmlns:v="urn:schemas-microsoft-com:vml" Requires="v">
                <p:oleObj spid="_x0000_s415786" name="Equation" r:id="rId7" imgW="1447800" imgH="381000" progId="Equation.3">
                  <p:embed/>
                </p:oleObj>
              </mc:Choice>
              <mc:Fallback>
                <p:oleObj name="Equation" r:id="rId7" imgW="14478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8775" y="1066800"/>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5"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600"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1574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56</a:t>
            </a:r>
            <a:endParaRPr lang="en-US" sz="1000" dirty="0">
              <a:solidFill>
                <a:srgbClr val="3366FF"/>
              </a:solidFill>
            </a:endParaRPr>
          </a:p>
        </p:txBody>
      </p:sp>
      <p:sp>
        <p:nvSpPr>
          <p:cNvPr id="4157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Typically </a:t>
            </a:r>
            <a:r>
              <a:rPr lang="en-GB" sz="1500" b="1" dirty="0"/>
              <a:t>the most appropriate way of characterizing a stationary process is to avoid transient initial effects by treating </a:t>
            </a:r>
            <a:r>
              <a:rPr lang="en-GB" sz="1500" b="1" i="1" dirty="0"/>
              <a:t>X</a:t>
            </a:r>
            <a:r>
              <a:rPr lang="en-GB" sz="1500" b="1" baseline="-25000" dirty="0"/>
              <a:t>0</a:t>
            </a:r>
            <a:r>
              <a:rPr lang="en-GB" sz="1500" b="1" dirty="0"/>
              <a:t> as a random draw from the ensemble distribution.</a:t>
            </a:r>
            <a:r>
              <a:rPr lang="en-US" sz="1500" dirty="0"/>
              <a:t> </a:t>
            </a:r>
            <a:endParaRPr lang="en-GB" sz="1500" dirty="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1" name="Rectangle 32"/>
          <p:cNvSpPr>
            <a:spLocks noChangeArrowheads="1"/>
          </p:cNvSpPr>
          <p:nvPr/>
        </p:nvSpPr>
        <p:spPr bwMode="auto">
          <a:xfrm>
            <a:off x="1473200" y="529424"/>
            <a:ext cx="3032125" cy="1013626"/>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2" name="Object 7"/>
          <p:cNvGraphicFramePr>
            <a:graphicFrameLocks noChangeAspect="1"/>
          </p:cNvGraphicFramePr>
          <p:nvPr>
            <p:extLst>
              <p:ext uri="{D42A27DB-BD31-4B8C-83A1-F6EECF244321}">
                <p14:modId xmlns:p14="http://schemas.microsoft.com/office/powerpoint/2010/main" val="628281972"/>
              </p:ext>
            </p:extLst>
          </p:nvPr>
        </p:nvGraphicFramePr>
        <p:xfrm>
          <a:off x="1593850" y="630000"/>
          <a:ext cx="2786063" cy="374650"/>
        </p:xfrm>
        <a:graphic>
          <a:graphicData uri="http://schemas.openxmlformats.org/presentationml/2006/ole">
            <mc:AlternateContent xmlns:mc="http://schemas.openxmlformats.org/markup-compatibility/2006">
              <mc:Choice xmlns:v="urn:schemas-microsoft-com:vml" Requires="v">
                <p:oleObj spid="_x0000_s421916" name="Equation" r:id="rId5" imgW="2793960" imgH="380880" progId="Equation.3">
                  <p:embed/>
                </p:oleObj>
              </mc:Choice>
              <mc:Fallback>
                <p:oleObj name="Equation" r:id="rId5" imgW="27939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3850" y="630000"/>
                        <a:ext cx="27860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805279720"/>
              </p:ext>
            </p:extLst>
          </p:nvPr>
        </p:nvGraphicFramePr>
        <p:xfrm>
          <a:off x="1628775" y="1066800"/>
          <a:ext cx="1447800" cy="381000"/>
        </p:xfrm>
        <a:graphic>
          <a:graphicData uri="http://schemas.openxmlformats.org/presentationml/2006/ole">
            <mc:AlternateContent xmlns:mc="http://schemas.openxmlformats.org/markup-compatibility/2006">
              <mc:Choice xmlns:v="urn:schemas-microsoft-com:vml" Requires="v">
                <p:oleObj spid="_x0000_s421917" name="Equation" r:id="rId7" imgW="1447800" imgH="381000" progId="Equation.3">
                  <p:embed/>
                </p:oleObj>
              </mc:Choice>
              <mc:Fallback>
                <p:oleObj name="Equation" r:id="rId7" imgW="14478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8775" y="1066800"/>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95296778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66244" name="Text Box 1028"/>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13.1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dirty="0">
                <a:solidFill>
                  <a:schemeClr val="bg1"/>
                </a:solidFill>
                <a:hlinkClick r:id="rId2"/>
              </a:rPr>
              <a:t>http://www.oxfordtextbooks.co.uk/orc/dougherty5e</a:t>
            </a:r>
            <a:r>
              <a:rPr lang="en-GB" sz="1200" b="1" dirty="0" smtClean="0">
                <a:solidFill>
                  <a:schemeClr val="bg1"/>
                </a:solidFill>
                <a:hlinkClick r:id="rId2"/>
              </a:rPr>
              <a:t>/</a:t>
            </a:r>
            <a:r>
              <a:rPr lang="en-GB" sz="1200" b="1" dirty="0"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266245" name="Text Box 1029"/>
          <p:cNvSpPr txBox="1">
            <a:spLocks noChangeArrowheads="1"/>
          </p:cNvSpPr>
          <p:nvPr/>
        </p:nvSpPr>
        <p:spPr bwMode="auto">
          <a:xfrm>
            <a:off x="8201025" y="6553200"/>
            <a:ext cx="8667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2016.05.23</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4" name="Picture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900" y="601663"/>
            <a:ext cx="7913688"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9010"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sz="1800" b="1" i="1">
              <a:latin typeface="Arial" charset="0"/>
            </a:endParaRPr>
          </a:p>
        </p:txBody>
      </p:sp>
      <p:sp>
        <p:nvSpPr>
          <p:cNvPr id="29901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5</a:t>
            </a:r>
            <a:endParaRPr lang="en-US" sz="1000" dirty="0">
              <a:solidFill>
                <a:srgbClr val="3366FF"/>
              </a:solidFill>
            </a:endParaRPr>
          </a:p>
        </p:txBody>
      </p:sp>
      <p:sp>
        <p:nvSpPr>
          <p:cNvPr id="2990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figure shows an example of a realization starting with </a:t>
            </a:r>
            <a:r>
              <a:rPr lang="en-GB" sz="1500" b="1" i="1" dirty="0"/>
              <a:t>X</a:t>
            </a:r>
            <a:r>
              <a:rPr lang="en-GB" sz="1500" b="1" baseline="-25000" dirty="0"/>
              <a:t>0</a:t>
            </a:r>
            <a:r>
              <a:rPr lang="en-GB" sz="1500" b="1" dirty="0"/>
              <a:t> = 0, with </a:t>
            </a:r>
            <a:r>
              <a:rPr lang="en-GB" sz="1500" b="1" i="1" dirty="0">
                <a:latin typeface="Symbol" pitchFamily="18" charset="2"/>
              </a:rPr>
              <a:t>b</a:t>
            </a:r>
            <a:r>
              <a:rPr lang="en-GB" sz="1500" b="1" baseline="-25000" dirty="0"/>
              <a:t>2</a:t>
            </a:r>
            <a:r>
              <a:rPr lang="en-GB" sz="1500" b="1" dirty="0"/>
              <a:t> = 0.8 and the innovation </a:t>
            </a:r>
            <a:r>
              <a:rPr lang="en-GB" sz="1500" b="1" i="1" dirty="0">
                <a:latin typeface="Symbol" pitchFamily="18" charset="2"/>
              </a:rPr>
              <a:t>e</a:t>
            </a:r>
            <a:r>
              <a:rPr lang="en-GB" sz="1500" b="1" i="1" baseline="-25000" dirty="0"/>
              <a:t>t</a:t>
            </a:r>
            <a:r>
              <a:rPr lang="en-GB" sz="1500" b="1" dirty="0"/>
              <a:t> being drawn randomly for each time period from a normal distribution with zero mean and unit variance.</a:t>
            </a:r>
            <a:r>
              <a:rPr lang="en-US" sz="1500" dirty="0"/>
              <a:t> </a:t>
            </a:r>
            <a:endParaRPr lang="en-GB" sz="1500"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9"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0" name="Object 33"/>
          <p:cNvGraphicFramePr>
            <a:graphicFrameLocks noChangeAspect="1"/>
          </p:cNvGraphicFramePr>
          <p:nvPr>
            <p:extLst>
              <p:ext uri="{D42A27DB-BD31-4B8C-83A1-F6EECF244321}">
                <p14:modId xmlns:p14="http://schemas.microsoft.com/office/powerpoint/2010/main" val="2054719994"/>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299099"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34"/>
          <p:cNvGraphicFramePr>
            <a:graphicFrameLocks noChangeAspect="1"/>
          </p:cNvGraphicFramePr>
          <p:nvPr>
            <p:extLst>
              <p:ext uri="{D42A27DB-BD31-4B8C-83A1-F6EECF244321}">
                <p14:modId xmlns:p14="http://schemas.microsoft.com/office/powerpoint/2010/main" val="1084820437"/>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299100"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35"/>
          <p:cNvGraphicFramePr>
            <a:graphicFrameLocks noChangeAspect="1"/>
          </p:cNvGraphicFramePr>
          <p:nvPr>
            <p:extLst>
              <p:ext uri="{D42A27DB-BD31-4B8C-83A1-F6EECF244321}">
                <p14:modId xmlns:p14="http://schemas.microsoft.com/office/powerpoint/2010/main" val="1735842093"/>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299101"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4" name="Picture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900" y="601663"/>
            <a:ext cx="7913688"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1059" name="Text Box 3"/>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sz="1800" b="1" i="1">
              <a:latin typeface="Arial" charset="0"/>
            </a:endParaRPr>
          </a:p>
        </p:txBody>
      </p:sp>
      <p:sp>
        <p:nvSpPr>
          <p:cNvPr id="30106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6</a:t>
            </a:r>
            <a:endParaRPr lang="en-US" sz="1000" dirty="0">
              <a:solidFill>
                <a:srgbClr val="3366FF"/>
              </a:solidFill>
            </a:endParaRPr>
          </a:p>
        </p:txBody>
      </p:sp>
      <p:sp>
        <p:nvSpPr>
          <p:cNvPr id="30106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Because history cannot repeat itself, we will only ever see one realization of a time series process.  Nevertheless, it is meaningful to ask whether we can determine the potential distribution of </a:t>
            </a:r>
            <a:r>
              <a:rPr lang="en-GB" sz="1500" b="1" i="1"/>
              <a:t>X</a:t>
            </a:r>
            <a:r>
              <a:rPr lang="en-GB" sz="1500" b="1"/>
              <a:t> at time </a:t>
            </a:r>
            <a:r>
              <a:rPr lang="en-GB" sz="1500" b="1" i="1"/>
              <a:t>t</a:t>
            </a:r>
            <a:r>
              <a:rPr lang="en-GB" sz="1500" b="1"/>
              <a:t>, given information at some earlier period, for example, time 0.</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9"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0" name="Object 33"/>
          <p:cNvGraphicFramePr>
            <a:graphicFrameLocks noChangeAspect="1"/>
          </p:cNvGraphicFramePr>
          <p:nvPr>
            <p:extLst>
              <p:ext uri="{D42A27DB-BD31-4B8C-83A1-F6EECF244321}">
                <p14:modId xmlns:p14="http://schemas.microsoft.com/office/powerpoint/2010/main" val="2054719994"/>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301143"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34"/>
          <p:cNvGraphicFramePr>
            <a:graphicFrameLocks noChangeAspect="1"/>
          </p:cNvGraphicFramePr>
          <p:nvPr>
            <p:extLst>
              <p:ext uri="{D42A27DB-BD31-4B8C-83A1-F6EECF244321}">
                <p14:modId xmlns:p14="http://schemas.microsoft.com/office/powerpoint/2010/main" val="1084820437"/>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301144"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35"/>
          <p:cNvGraphicFramePr>
            <a:graphicFrameLocks noChangeAspect="1"/>
          </p:cNvGraphicFramePr>
          <p:nvPr>
            <p:extLst>
              <p:ext uri="{D42A27DB-BD31-4B8C-83A1-F6EECF244321}">
                <p14:modId xmlns:p14="http://schemas.microsoft.com/office/powerpoint/2010/main" val="1735842093"/>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301145"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4" name="Picture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900" y="601663"/>
            <a:ext cx="7913688"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310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7</a:t>
            </a:r>
            <a:endParaRPr lang="en-US" sz="1000" dirty="0">
              <a:solidFill>
                <a:srgbClr val="3366FF"/>
              </a:solidFill>
            </a:endParaRPr>
          </a:p>
        </p:txBody>
      </p:sp>
      <p:sp>
        <p:nvSpPr>
          <p:cNvPr id="30311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As usual, there are two approaches to answering this question: mathematical analysis and simulation.  We shall do both for the time series process represented by the figure, starting with a simulation.</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9"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0" name="Object 33"/>
          <p:cNvGraphicFramePr>
            <a:graphicFrameLocks noChangeAspect="1"/>
          </p:cNvGraphicFramePr>
          <p:nvPr>
            <p:extLst>
              <p:ext uri="{D42A27DB-BD31-4B8C-83A1-F6EECF244321}">
                <p14:modId xmlns:p14="http://schemas.microsoft.com/office/powerpoint/2010/main" val="2054719994"/>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303187"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34"/>
          <p:cNvGraphicFramePr>
            <a:graphicFrameLocks noChangeAspect="1"/>
          </p:cNvGraphicFramePr>
          <p:nvPr>
            <p:extLst>
              <p:ext uri="{D42A27DB-BD31-4B8C-83A1-F6EECF244321}">
                <p14:modId xmlns:p14="http://schemas.microsoft.com/office/powerpoint/2010/main" val="1084820437"/>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303188"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35"/>
          <p:cNvGraphicFramePr>
            <a:graphicFrameLocks noChangeAspect="1"/>
          </p:cNvGraphicFramePr>
          <p:nvPr>
            <p:extLst>
              <p:ext uri="{D42A27DB-BD31-4B8C-83A1-F6EECF244321}">
                <p14:modId xmlns:p14="http://schemas.microsoft.com/office/powerpoint/2010/main" val="1735842093"/>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303189"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32000" y="6603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515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8</a:t>
            </a:r>
            <a:endParaRPr lang="en-US" sz="1000" dirty="0">
              <a:solidFill>
                <a:srgbClr val="3366FF"/>
              </a:solidFill>
            </a:endParaRPr>
          </a:p>
        </p:txBody>
      </p:sp>
      <p:sp>
        <p:nvSpPr>
          <p:cNvPr id="30515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figure shows 50 realizations of the process.</a:t>
            </a:r>
            <a:endParaRPr lang="en-GB" sz="1500"/>
          </a:p>
        </p:txBody>
      </p:sp>
      <p:pic>
        <p:nvPicPr>
          <p:cNvPr id="305163"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600" y="601200"/>
            <a:ext cx="7913687" cy="486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STATIONARY PROCESSES</a:t>
            </a:r>
            <a:endParaRPr lang="en-GB" sz="1600" dirty="0">
              <a:latin typeface="Times New Roman" pitchFamily="18" charset="0"/>
            </a:endParaRPr>
          </a:p>
        </p:txBody>
      </p:sp>
      <p:sp>
        <p:nvSpPr>
          <p:cNvPr id="15" name="Rectangle 32"/>
          <p:cNvSpPr>
            <a:spLocks noChangeArrowheads="1"/>
          </p:cNvSpPr>
          <p:nvPr/>
        </p:nvSpPr>
        <p:spPr bwMode="auto">
          <a:xfrm>
            <a:off x="1473200" y="529425"/>
            <a:ext cx="2324100" cy="14148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6" name="Object 33"/>
          <p:cNvGraphicFramePr>
            <a:graphicFrameLocks noChangeAspect="1"/>
          </p:cNvGraphicFramePr>
          <p:nvPr>
            <p:extLst>
              <p:ext uri="{D42A27DB-BD31-4B8C-83A1-F6EECF244321}">
                <p14:modId xmlns:p14="http://schemas.microsoft.com/office/powerpoint/2010/main" val="1731672322"/>
              </p:ext>
            </p:extLst>
          </p:nvPr>
        </p:nvGraphicFramePr>
        <p:xfrm>
          <a:off x="1663700" y="1066800"/>
          <a:ext cx="1050925" cy="361950"/>
        </p:xfrm>
        <a:graphic>
          <a:graphicData uri="http://schemas.openxmlformats.org/presentationml/2006/ole">
            <mc:AlternateContent xmlns:mc="http://schemas.openxmlformats.org/markup-compatibility/2006">
              <mc:Choice xmlns:v="urn:schemas-microsoft-com:vml" Requires="v">
                <p:oleObj spid="_x0000_s305238" name="Equation" r:id="rId5" imgW="1054080" imgH="368280" progId="Equation.3">
                  <p:embed/>
                </p:oleObj>
              </mc:Choice>
              <mc:Fallback>
                <p:oleObj name="Equation" r:id="rId5" imgW="10540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1066800"/>
                        <a:ext cx="1050925"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34"/>
          <p:cNvGraphicFramePr>
            <a:graphicFrameLocks noChangeAspect="1"/>
          </p:cNvGraphicFramePr>
          <p:nvPr>
            <p:extLst>
              <p:ext uri="{D42A27DB-BD31-4B8C-83A1-F6EECF244321}">
                <p14:modId xmlns:p14="http://schemas.microsoft.com/office/powerpoint/2010/main" val="3991682944"/>
              </p:ext>
            </p:extLst>
          </p:nvPr>
        </p:nvGraphicFramePr>
        <p:xfrm>
          <a:off x="1627188" y="628650"/>
          <a:ext cx="2063750" cy="374650"/>
        </p:xfrm>
        <a:graphic>
          <a:graphicData uri="http://schemas.openxmlformats.org/presentationml/2006/ole">
            <mc:AlternateContent xmlns:mc="http://schemas.openxmlformats.org/markup-compatibility/2006">
              <mc:Choice xmlns:v="urn:schemas-microsoft-com:vml" Requires="v">
                <p:oleObj spid="_x0000_s305239" name="Equation" r:id="rId7" imgW="2070000" imgH="380880" progId="Equation.3">
                  <p:embed/>
                </p:oleObj>
              </mc:Choice>
              <mc:Fallback>
                <p:oleObj name="Equation" r:id="rId7" imgW="20700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7188" y="628650"/>
                        <a:ext cx="20637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35"/>
          <p:cNvGraphicFramePr>
            <a:graphicFrameLocks noChangeAspect="1"/>
          </p:cNvGraphicFramePr>
          <p:nvPr>
            <p:extLst>
              <p:ext uri="{D42A27DB-BD31-4B8C-83A1-F6EECF244321}">
                <p14:modId xmlns:p14="http://schemas.microsoft.com/office/powerpoint/2010/main" val="4010497805"/>
              </p:ext>
            </p:extLst>
          </p:nvPr>
        </p:nvGraphicFramePr>
        <p:xfrm>
          <a:off x="1676400" y="1476375"/>
          <a:ext cx="1447800" cy="381000"/>
        </p:xfrm>
        <a:graphic>
          <a:graphicData uri="http://schemas.openxmlformats.org/presentationml/2006/ole">
            <mc:AlternateContent xmlns:mc="http://schemas.openxmlformats.org/markup-compatibility/2006">
              <mc:Choice xmlns:v="urn:schemas-microsoft-com:vml" Requires="v">
                <p:oleObj spid="_x0000_s305240" name="Equation" r:id="rId9" imgW="1447560" imgH="380880" progId="Equation.3">
                  <p:embed/>
                </p:oleObj>
              </mc:Choice>
              <mc:Fallback>
                <p:oleObj name="Equation" r:id="rId9" imgW="1447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476375"/>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D44777E-D7D3-4B7D-91B4-4D0A995518BB}"/>
</file>

<file path=customXml/itemProps2.xml><?xml version="1.0" encoding="utf-8"?>
<ds:datastoreItem xmlns:ds="http://schemas.openxmlformats.org/officeDocument/2006/customXml" ds:itemID="{556BCD46-55B2-426F-85D5-EF0A4ED461B6}"/>
</file>

<file path=customXml/itemProps3.xml><?xml version="1.0" encoding="utf-8"?>
<ds:datastoreItem xmlns:ds="http://schemas.openxmlformats.org/officeDocument/2006/customXml" ds:itemID="{8408A370-B3B4-4A92-8A78-36941DEC3568}"/>
</file>

<file path=docProps/app.xml><?xml version="1.0" encoding="utf-8"?>
<Properties xmlns="http://schemas.openxmlformats.org/officeDocument/2006/extended-properties" xmlns:vt="http://schemas.openxmlformats.org/officeDocument/2006/docPropsVTypes">
  <TotalTime>4013</TotalTime>
  <Words>2444</Words>
  <Application>Microsoft Office PowerPoint</Application>
  <PresentationFormat>On-screen Show (4:3)</PresentationFormat>
  <Paragraphs>377</Paragraphs>
  <Slides>58</Slides>
  <Notes>56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58</vt:i4>
      </vt:variant>
    </vt:vector>
  </HeadingPairs>
  <TitlesOfParts>
    <vt:vector size="60"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110</cp:revision>
  <dcterms:created xsi:type="dcterms:W3CDTF">1998-05-09T13:24:56Z</dcterms:created>
  <dcterms:modified xsi:type="dcterms:W3CDTF">2016-06-01T09:50:07Z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