
<file path=[Content_Types].xml><?xml version="1.0" encoding="utf-8"?>
<Types xmlns="http://schemas.openxmlformats.org/package/2006/content-types">
  <Default Extension="bin" ContentType="application/vnd.openxmlformats-officedocument.oleObject"/>
  <Default Extension="jpeg" ContentType="image/jpeg"/>
  <Default Extension="rels" ContentType="application/vnd.openxmlformats-package.relationships+xml"/>
  <Default Extension="vml" ContentType="application/vnd.openxmlformats-officedocument.vmlDrawing"/>
  <Default Extension="wmf" ContentType="image/x-wmf"/>
  <Default Extension="xml" ContentType="application/xml"/>
  <Override PartName="/ppt/presentation.xml" ContentType="application/vnd.openxmlformats-officedocument.presentationml.presentation.main+xml"/>
  <Override PartName="/ppt/slides/slide4.xml" ContentType="application/vnd.openxmlformats-officedocument.presentationml.slide+xml"/>
  <Override PartName="/ppt/slides/slide21.xml" ContentType="application/vnd.openxmlformats-officedocument.presentationml.slide+xml"/>
  <Override PartName="/ppt/slides/slide20.xml" ContentType="application/vnd.openxmlformats-officedocument.presentationml.slide+xml"/>
  <Override PartName="/ppt/slides/slide19.xml" ContentType="application/vnd.openxmlformats-officedocument.presentationml.slide+xml"/>
  <Override PartName="/ppt/slides/slide18.xml" ContentType="application/vnd.openxmlformats-officedocument.presentationml.slide+xml"/>
  <Override PartName="/ppt/slides/slide17.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5.xml" ContentType="application/vnd.openxmlformats-officedocument.presentationml.slide+xml"/>
  <Override PartName="/ppt/slides/slide28.xml" ContentType="application/vnd.openxmlformats-officedocument.presentationml.slide+xml"/>
  <Override PartName="/ppt/slides/slide27.xml" ContentType="application/vnd.openxmlformats-officedocument.presentationml.slide+xml"/>
  <Override PartName="/ppt/slides/slide26.xml" ContentType="application/vnd.openxmlformats-officedocument.presentationml.slide+xml"/>
  <Override PartName="/ppt/slides/slide25.xml" ContentType="application/vnd.openxmlformats-officedocument.presentationml.slide+xml"/>
  <Override PartName="/ppt/slides/slide16.xml" ContentType="application/vnd.openxmlformats-officedocument.presentationml.slide+xml"/>
  <Override PartName="/ppt/slides/slide15.xml" ContentType="application/vnd.openxmlformats-officedocument.presentationml.slide+xml"/>
  <Override PartName="/ppt/slides/slide14.xml" ContentType="application/vnd.openxmlformats-officedocument.presentationml.slide+xml"/>
  <Override PartName="/ppt/slides/slide6.xml" ContentType="application/vnd.openxmlformats-officedocument.presentationml.slide+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3.xml" ContentType="application/vnd.openxmlformats-officedocument.presentationml.slide+xml"/>
  <Override PartName="/ppt/slides/slide12.xml" ContentType="application/vnd.openxmlformats-officedocument.presentationml.slide+xml"/>
  <Override PartName="/ppt/slides/slide11.xml" ContentType="application/vnd.openxmlformats-officedocument.presentationml.slide+xml"/>
  <Override PartName="/ppt/slides/slide10.xml" ContentType="application/vnd.openxmlformats-officedocument.presentationml.slide+xml"/>
  <Override PartName="/ppt/slides/slide29.xml" ContentType="application/vnd.openxmlformats-officedocument.presentationml.slide+xml"/>
  <Override PartName="/ppt/slides/slide24.xml" ContentType="application/vnd.openxmlformats-officedocument.presentationml.slide+xml"/>
  <Override PartName="/ppt/slides/slide31.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38.xml" ContentType="application/vnd.openxmlformats-officedocument.presentationml.slide+xml"/>
  <Override PartName="/ppt/slides/slide30.xml" ContentType="application/vnd.openxmlformats-officedocument.presentationml.slide+xml"/>
  <Override PartName="/ppt/slides/slide36.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7.xml" ContentType="application/vnd.openxmlformats-officedocument.presentationml.slide+xml"/>
  <Override PartName="/ppt/slides/slide35.xml" ContentType="application/vnd.openxmlformats-officedocument.presentationml.slide+xml"/>
  <Override PartName="/ppt/slides/slide34.xml" ContentType="application/vnd.openxmlformats-officedocument.presentationml.slide+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slideMasters/slideMaster1.xml" ContentType="application/vnd.openxmlformats-officedocument.presentationml.slideMaster+xml"/>
  <Override PartName="/ppt/slideLayouts/slideLayout10.xml" ContentType="application/vnd.openxmlformats-officedocument.presentationml.slideLayout+xml"/>
  <Override PartName="/ppt/slideLayouts/slideLayout9.xml" ContentType="application/vnd.openxmlformats-officedocument.presentationml.slideLayout+xml"/>
  <Override PartName="/ppt/slideLayouts/slideLayout8.xml" ContentType="application/vnd.openxmlformats-officedocument.presentationml.slideLayout+xml"/>
  <Override PartName="/ppt/slideLayouts/slideLayout7.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notesMasters/notesMaster1.xml" ContentType="application/vnd.openxmlformats-officedocument.presentationml.notesMaster+xml"/>
  <Override PartName="/ppt/theme/theme2.xml" ContentType="application/vnd.openxmlformats-officedocument.theme+xml"/>
  <Override PartName="/ppt/theme/theme1.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app.xml" ContentType="application/vnd.openxmlformats-officedocument.extended-properties+xml"/>
  <Override PartName="/docProps/core.xml" ContentType="application/vnd.openxmlformats-package.core-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notesMasterIdLst>
    <p:notesMasterId r:id="rId44"/>
  </p:notesMasterIdLst>
  <p:sldIdLst>
    <p:sldId id="524" r:id="rId2"/>
    <p:sldId id="421" r:id="rId3"/>
    <p:sldId id="439" r:id="rId4"/>
    <p:sldId id="441" r:id="rId5"/>
    <p:sldId id="442" r:id="rId6"/>
    <p:sldId id="488" r:id="rId7"/>
    <p:sldId id="489" r:id="rId8"/>
    <p:sldId id="490" r:id="rId9"/>
    <p:sldId id="491" r:id="rId10"/>
    <p:sldId id="492" r:id="rId11"/>
    <p:sldId id="493" r:id="rId12"/>
    <p:sldId id="494" r:id="rId13"/>
    <p:sldId id="495" r:id="rId14"/>
    <p:sldId id="496" r:id="rId15"/>
    <p:sldId id="497" r:id="rId16"/>
    <p:sldId id="498" r:id="rId17"/>
    <p:sldId id="499" r:id="rId18"/>
    <p:sldId id="500" r:id="rId19"/>
    <p:sldId id="501" r:id="rId20"/>
    <p:sldId id="502" r:id="rId21"/>
    <p:sldId id="503" r:id="rId22"/>
    <p:sldId id="504" r:id="rId23"/>
    <p:sldId id="505" r:id="rId24"/>
    <p:sldId id="506" r:id="rId25"/>
    <p:sldId id="507" r:id="rId26"/>
    <p:sldId id="508" r:id="rId27"/>
    <p:sldId id="509" r:id="rId28"/>
    <p:sldId id="510" r:id="rId29"/>
    <p:sldId id="511" r:id="rId30"/>
    <p:sldId id="512" r:id="rId31"/>
    <p:sldId id="513" r:id="rId32"/>
    <p:sldId id="514" r:id="rId33"/>
    <p:sldId id="515" r:id="rId34"/>
    <p:sldId id="516" r:id="rId35"/>
    <p:sldId id="517" r:id="rId36"/>
    <p:sldId id="518" r:id="rId37"/>
    <p:sldId id="519" r:id="rId38"/>
    <p:sldId id="520" r:id="rId39"/>
    <p:sldId id="521" r:id="rId40"/>
    <p:sldId id="522" r:id="rId41"/>
    <p:sldId id="523" r:id="rId42"/>
    <p:sldId id="284" r:id="rId43"/>
  </p:sldIdLst>
  <p:sldSz cx="9144000" cy="6858000" type="screen4x3"/>
  <p:notesSz cx="6858000" cy="9144000"/>
  <p:defaultTextStyle>
    <a:defPPr>
      <a:defRPr lang="en-US"/>
    </a:defPPr>
    <a:lvl1pPr algn="l" rtl="0" eaLnBrk="0" fontAlgn="base" hangingPunct="0">
      <a:spcBef>
        <a:spcPct val="0"/>
      </a:spcBef>
      <a:spcAft>
        <a:spcPct val="0"/>
      </a:spcAft>
      <a:defRPr sz="1400" kern="1200">
        <a:solidFill>
          <a:schemeClr val="tx1"/>
        </a:solidFill>
        <a:latin typeface="Arial" charset="0"/>
        <a:ea typeface="+mn-ea"/>
        <a:cs typeface="+mn-cs"/>
      </a:defRPr>
    </a:lvl1pPr>
    <a:lvl2pPr marL="457200" algn="l" rtl="0" eaLnBrk="0" fontAlgn="base" hangingPunct="0">
      <a:spcBef>
        <a:spcPct val="0"/>
      </a:spcBef>
      <a:spcAft>
        <a:spcPct val="0"/>
      </a:spcAft>
      <a:defRPr sz="1400" kern="1200">
        <a:solidFill>
          <a:schemeClr val="tx1"/>
        </a:solidFill>
        <a:latin typeface="Arial" charset="0"/>
        <a:ea typeface="+mn-ea"/>
        <a:cs typeface="+mn-cs"/>
      </a:defRPr>
    </a:lvl2pPr>
    <a:lvl3pPr marL="914400" algn="l" rtl="0" eaLnBrk="0" fontAlgn="base" hangingPunct="0">
      <a:spcBef>
        <a:spcPct val="0"/>
      </a:spcBef>
      <a:spcAft>
        <a:spcPct val="0"/>
      </a:spcAft>
      <a:defRPr sz="1400" kern="1200">
        <a:solidFill>
          <a:schemeClr val="tx1"/>
        </a:solidFill>
        <a:latin typeface="Arial" charset="0"/>
        <a:ea typeface="+mn-ea"/>
        <a:cs typeface="+mn-cs"/>
      </a:defRPr>
    </a:lvl3pPr>
    <a:lvl4pPr marL="1371600" algn="l" rtl="0" eaLnBrk="0" fontAlgn="base" hangingPunct="0">
      <a:spcBef>
        <a:spcPct val="0"/>
      </a:spcBef>
      <a:spcAft>
        <a:spcPct val="0"/>
      </a:spcAft>
      <a:defRPr sz="1400" kern="1200">
        <a:solidFill>
          <a:schemeClr val="tx1"/>
        </a:solidFill>
        <a:latin typeface="Arial" charset="0"/>
        <a:ea typeface="+mn-ea"/>
        <a:cs typeface="+mn-cs"/>
      </a:defRPr>
    </a:lvl4pPr>
    <a:lvl5pPr marL="1828800" algn="l" rtl="0" eaLnBrk="0" fontAlgn="base" hangingPunct="0">
      <a:spcBef>
        <a:spcPct val="0"/>
      </a:spcBef>
      <a:spcAft>
        <a:spcPct val="0"/>
      </a:spcAft>
      <a:defRPr sz="1400" kern="1200">
        <a:solidFill>
          <a:schemeClr val="tx1"/>
        </a:solidFill>
        <a:latin typeface="Arial" charset="0"/>
        <a:ea typeface="+mn-ea"/>
        <a:cs typeface="+mn-cs"/>
      </a:defRPr>
    </a:lvl5pPr>
    <a:lvl6pPr marL="2286000" algn="l" defTabSz="914400" rtl="0" eaLnBrk="1" latinLnBrk="0" hangingPunct="1">
      <a:defRPr sz="1400" kern="1200">
        <a:solidFill>
          <a:schemeClr val="tx1"/>
        </a:solidFill>
        <a:latin typeface="Arial" charset="0"/>
        <a:ea typeface="+mn-ea"/>
        <a:cs typeface="+mn-cs"/>
      </a:defRPr>
    </a:lvl6pPr>
    <a:lvl7pPr marL="2743200" algn="l" defTabSz="914400" rtl="0" eaLnBrk="1" latinLnBrk="0" hangingPunct="1">
      <a:defRPr sz="1400" kern="1200">
        <a:solidFill>
          <a:schemeClr val="tx1"/>
        </a:solidFill>
        <a:latin typeface="Arial" charset="0"/>
        <a:ea typeface="+mn-ea"/>
        <a:cs typeface="+mn-cs"/>
      </a:defRPr>
    </a:lvl7pPr>
    <a:lvl8pPr marL="3200400" algn="l" defTabSz="914400" rtl="0" eaLnBrk="1" latinLnBrk="0" hangingPunct="1">
      <a:defRPr sz="1400" kern="1200">
        <a:solidFill>
          <a:schemeClr val="tx1"/>
        </a:solidFill>
        <a:latin typeface="Arial" charset="0"/>
        <a:ea typeface="+mn-ea"/>
        <a:cs typeface="+mn-cs"/>
      </a:defRPr>
    </a:lvl8pPr>
    <a:lvl9pPr marL="3657600" algn="l" defTabSz="914400" rtl="0" eaLnBrk="1" latinLnBrk="0" hangingPunct="1">
      <a:defRPr sz="14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00"/>
    <a:srgbClr val="969696"/>
    <a:srgbClr val="3366FF"/>
    <a:srgbClr val="FFFF00"/>
    <a:srgbClr val="00FF00"/>
    <a:srgbClr val="FF0000"/>
    <a:srgbClr val="66FFFF"/>
    <a:srgbClr val="000099"/>
    <a:srgbClr val="DDDDD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126" autoAdjust="0"/>
    <p:restoredTop sz="99622" autoAdjust="0"/>
  </p:normalViewPr>
  <p:slideViewPr>
    <p:cSldViewPr snapToGrid="0" showGuides="1">
      <p:cViewPr>
        <p:scale>
          <a:sx n="100" d="100"/>
          <a:sy n="100" d="100"/>
        </p:scale>
        <p:origin x="-2232" y="-456"/>
      </p:cViewPr>
      <p:guideLst>
        <p:guide orient="horz" pos="3678"/>
        <p:guide pos="2880"/>
      </p:guideLst>
    </p:cSldViewPr>
  </p:slideViewPr>
  <p:notesTextViewPr>
    <p:cViewPr>
      <p:scale>
        <a:sx n="100" d="100"/>
        <a:sy n="100" d="100"/>
      </p:scale>
      <p:origin x="0" y="0"/>
    </p:cViewPr>
  </p:notesTextViewPr>
  <p:sorterViewPr>
    <p:cViewPr>
      <p:scale>
        <a:sx n="66" d="100"/>
        <a:sy n="66" d="100"/>
      </p:scale>
      <p:origin x="0" y="4800"/>
    </p:cViewPr>
  </p:sorterViewPr>
  <p:notesViewPr>
    <p:cSldViewPr snapToGrid="0" showGuides="1">
      <p:cViewPr varScale="1">
        <p:scale>
          <a:sx n="29" d="100"/>
          <a:sy n="29" d="100"/>
        </p:scale>
        <p:origin x="-1181" y="-7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heme" Target="theme/theme1.xml"/><Relationship Id="rId50" Type="http://schemas.openxmlformats.org/officeDocument/2006/relationships/customXml" Target="../customXml/item2.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customXml" Target="../customXml/item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customXml" Target="../customXml/item3.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drawings/_rels/vmlDrawing1.vml.rels><?xml version="1.0" encoding="UTF-8" standalone="yes"?>
<Relationships xmlns="http://schemas.openxmlformats.org/package/2006/relationships"><Relationship Id="rId8" Type="http://schemas.openxmlformats.org/officeDocument/2006/relationships/image" Target="../media/image9.wmf"/><Relationship Id="rId3" Type="http://schemas.openxmlformats.org/officeDocument/2006/relationships/image" Target="../media/image4.wmf"/><Relationship Id="rId7" Type="http://schemas.openxmlformats.org/officeDocument/2006/relationships/image" Target="../media/image8.wmf"/><Relationship Id="rId12" Type="http://schemas.openxmlformats.org/officeDocument/2006/relationships/image" Target="../media/image13.wmf"/><Relationship Id="rId2" Type="http://schemas.openxmlformats.org/officeDocument/2006/relationships/image" Target="../media/image3.wmf"/><Relationship Id="rId1" Type="http://schemas.openxmlformats.org/officeDocument/2006/relationships/image" Target="../media/image2.wmf"/><Relationship Id="rId6" Type="http://schemas.openxmlformats.org/officeDocument/2006/relationships/image" Target="../media/image7.wmf"/><Relationship Id="rId11" Type="http://schemas.openxmlformats.org/officeDocument/2006/relationships/image" Target="../media/image12.wmf"/><Relationship Id="rId5" Type="http://schemas.openxmlformats.org/officeDocument/2006/relationships/image" Target="../media/image6.wmf"/><Relationship Id="rId10" Type="http://schemas.openxmlformats.org/officeDocument/2006/relationships/image" Target="../media/image11.wmf"/><Relationship Id="rId4" Type="http://schemas.openxmlformats.org/officeDocument/2006/relationships/image" Target="../media/image5.wmf"/><Relationship Id="rId9" Type="http://schemas.openxmlformats.org/officeDocument/2006/relationships/image" Target="../media/image10.wmf"/></Relationships>
</file>

<file path=ppt/drawings/_rels/vmlDrawing10.vml.rels><?xml version="1.0" encoding="UTF-8" standalone="yes"?>
<Relationships xmlns="http://schemas.openxmlformats.org/package/2006/relationships"><Relationship Id="rId2" Type="http://schemas.openxmlformats.org/officeDocument/2006/relationships/image" Target="../media/image19.wmf"/><Relationship Id="rId1" Type="http://schemas.openxmlformats.org/officeDocument/2006/relationships/image" Target="../media/image18.wmf"/></Relationships>
</file>

<file path=ppt/drawings/_rels/vmlDrawing11.vml.rels><?xml version="1.0" encoding="UTF-8" standalone="yes"?>
<Relationships xmlns="http://schemas.openxmlformats.org/package/2006/relationships"><Relationship Id="rId2" Type="http://schemas.openxmlformats.org/officeDocument/2006/relationships/image" Target="../media/image19.wmf"/><Relationship Id="rId1" Type="http://schemas.openxmlformats.org/officeDocument/2006/relationships/image" Target="../media/image18.wmf"/></Relationships>
</file>

<file path=ppt/drawings/_rels/vmlDrawing12.vml.rels><?xml version="1.0" encoding="UTF-8" standalone="yes"?>
<Relationships xmlns="http://schemas.openxmlformats.org/package/2006/relationships"><Relationship Id="rId2" Type="http://schemas.openxmlformats.org/officeDocument/2006/relationships/image" Target="../media/image22.wmf"/><Relationship Id="rId1" Type="http://schemas.openxmlformats.org/officeDocument/2006/relationships/image" Target="../media/image21.wmf"/></Relationships>
</file>

<file path=ppt/drawings/_rels/vmlDrawing13.vml.rels><?xml version="1.0" encoding="UTF-8" standalone="yes"?>
<Relationships xmlns="http://schemas.openxmlformats.org/package/2006/relationships"><Relationship Id="rId3" Type="http://schemas.openxmlformats.org/officeDocument/2006/relationships/image" Target="../media/image24.wmf"/><Relationship Id="rId2" Type="http://schemas.openxmlformats.org/officeDocument/2006/relationships/image" Target="../media/image23.wmf"/><Relationship Id="rId1" Type="http://schemas.openxmlformats.org/officeDocument/2006/relationships/image" Target="../media/image21.wmf"/><Relationship Id="rId4" Type="http://schemas.openxmlformats.org/officeDocument/2006/relationships/image" Target="../media/image25.wmf"/></Relationships>
</file>

<file path=ppt/drawings/_rels/vmlDrawing14.vml.rels><?xml version="1.0" encoding="UTF-8" standalone="yes"?>
<Relationships xmlns="http://schemas.openxmlformats.org/package/2006/relationships"><Relationship Id="rId3" Type="http://schemas.openxmlformats.org/officeDocument/2006/relationships/image" Target="../media/image25.wmf"/><Relationship Id="rId2" Type="http://schemas.openxmlformats.org/officeDocument/2006/relationships/image" Target="../media/image21.wmf"/><Relationship Id="rId1" Type="http://schemas.openxmlformats.org/officeDocument/2006/relationships/image" Target="../media/image26.wmf"/></Relationships>
</file>

<file path=ppt/drawings/_rels/vmlDrawing15.vml.rels><?xml version="1.0" encoding="UTF-8" standalone="yes"?>
<Relationships xmlns="http://schemas.openxmlformats.org/package/2006/relationships"><Relationship Id="rId3" Type="http://schemas.openxmlformats.org/officeDocument/2006/relationships/image" Target="../media/image25.wmf"/><Relationship Id="rId2" Type="http://schemas.openxmlformats.org/officeDocument/2006/relationships/image" Target="../media/image21.wmf"/><Relationship Id="rId1" Type="http://schemas.openxmlformats.org/officeDocument/2006/relationships/image" Target="../media/image26.wmf"/></Relationships>
</file>

<file path=ppt/drawings/_rels/vmlDrawing16.vml.rels><?xml version="1.0" encoding="UTF-8" standalone="yes"?>
<Relationships xmlns="http://schemas.openxmlformats.org/package/2006/relationships"><Relationship Id="rId3" Type="http://schemas.openxmlformats.org/officeDocument/2006/relationships/image" Target="../media/image25.wmf"/><Relationship Id="rId2" Type="http://schemas.openxmlformats.org/officeDocument/2006/relationships/image" Target="../media/image21.wmf"/><Relationship Id="rId1" Type="http://schemas.openxmlformats.org/officeDocument/2006/relationships/image" Target="../media/image26.wmf"/><Relationship Id="rId4" Type="http://schemas.openxmlformats.org/officeDocument/2006/relationships/image" Target="../media/image27.wmf"/></Relationships>
</file>

<file path=ppt/drawings/_rels/vmlDrawing17.vml.rels><?xml version="1.0" encoding="UTF-8" standalone="yes"?>
<Relationships xmlns="http://schemas.openxmlformats.org/package/2006/relationships"><Relationship Id="rId3" Type="http://schemas.openxmlformats.org/officeDocument/2006/relationships/image" Target="../media/image25.wmf"/><Relationship Id="rId2" Type="http://schemas.openxmlformats.org/officeDocument/2006/relationships/image" Target="../media/image21.wmf"/><Relationship Id="rId1" Type="http://schemas.openxmlformats.org/officeDocument/2006/relationships/image" Target="../media/image26.wmf"/><Relationship Id="rId4" Type="http://schemas.openxmlformats.org/officeDocument/2006/relationships/image" Target="../media/image27.wmf"/></Relationships>
</file>

<file path=ppt/drawings/_rels/vmlDrawing18.vml.rels><?xml version="1.0" encoding="UTF-8" standalone="yes"?>
<Relationships xmlns="http://schemas.openxmlformats.org/package/2006/relationships"><Relationship Id="rId3" Type="http://schemas.openxmlformats.org/officeDocument/2006/relationships/image" Target="../media/image25.wmf"/><Relationship Id="rId2" Type="http://schemas.openxmlformats.org/officeDocument/2006/relationships/image" Target="../media/image21.wmf"/><Relationship Id="rId1" Type="http://schemas.openxmlformats.org/officeDocument/2006/relationships/image" Target="../media/image26.wmf"/><Relationship Id="rId6" Type="http://schemas.openxmlformats.org/officeDocument/2006/relationships/image" Target="../media/image29.wmf"/><Relationship Id="rId5" Type="http://schemas.openxmlformats.org/officeDocument/2006/relationships/image" Target="../media/image28.wmf"/><Relationship Id="rId4" Type="http://schemas.openxmlformats.org/officeDocument/2006/relationships/image" Target="../media/image27.wmf"/></Relationships>
</file>

<file path=ppt/drawings/_rels/vmlDrawing19.vml.rels><?xml version="1.0" encoding="UTF-8" standalone="yes"?>
<Relationships xmlns="http://schemas.openxmlformats.org/package/2006/relationships"><Relationship Id="rId3" Type="http://schemas.openxmlformats.org/officeDocument/2006/relationships/image" Target="../media/image25.wmf"/><Relationship Id="rId2" Type="http://schemas.openxmlformats.org/officeDocument/2006/relationships/image" Target="../media/image21.wmf"/><Relationship Id="rId1" Type="http://schemas.openxmlformats.org/officeDocument/2006/relationships/image" Target="../media/image26.wmf"/><Relationship Id="rId6" Type="http://schemas.openxmlformats.org/officeDocument/2006/relationships/image" Target="../media/image29.wmf"/><Relationship Id="rId5" Type="http://schemas.openxmlformats.org/officeDocument/2006/relationships/image" Target="../media/image28.wmf"/><Relationship Id="rId4" Type="http://schemas.openxmlformats.org/officeDocument/2006/relationships/image" Target="../media/image27.wmf"/></Relationships>
</file>

<file path=ppt/drawings/_rels/vmlDrawing2.vml.rels><?xml version="1.0" encoding="UTF-8" standalone="yes"?>
<Relationships xmlns="http://schemas.openxmlformats.org/package/2006/relationships"><Relationship Id="rId8" Type="http://schemas.openxmlformats.org/officeDocument/2006/relationships/image" Target="../media/image9.wmf"/><Relationship Id="rId3" Type="http://schemas.openxmlformats.org/officeDocument/2006/relationships/image" Target="../media/image4.wmf"/><Relationship Id="rId7" Type="http://schemas.openxmlformats.org/officeDocument/2006/relationships/image" Target="../media/image8.wmf"/><Relationship Id="rId12" Type="http://schemas.openxmlformats.org/officeDocument/2006/relationships/image" Target="../media/image13.wmf"/><Relationship Id="rId2" Type="http://schemas.openxmlformats.org/officeDocument/2006/relationships/image" Target="../media/image3.wmf"/><Relationship Id="rId1" Type="http://schemas.openxmlformats.org/officeDocument/2006/relationships/image" Target="../media/image2.wmf"/><Relationship Id="rId6" Type="http://schemas.openxmlformats.org/officeDocument/2006/relationships/image" Target="../media/image7.wmf"/><Relationship Id="rId11" Type="http://schemas.openxmlformats.org/officeDocument/2006/relationships/image" Target="../media/image12.wmf"/><Relationship Id="rId5" Type="http://schemas.openxmlformats.org/officeDocument/2006/relationships/image" Target="../media/image6.wmf"/><Relationship Id="rId10" Type="http://schemas.openxmlformats.org/officeDocument/2006/relationships/image" Target="../media/image11.wmf"/><Relationship Id="rId4" Type="http://schemas.openxmlformats.org/officeDocument/2006/relationships/image" Target="../media/image5.wmf"/><Relationship Id="rId9" Type="http://schemas.openxmlformats.org/officeDocument/2006/relationships/image" Target="../media/image10.wmf"/></Relationships>
</file>

<file path=ppt/drawings/_rels/vmlDrawing20.vml.rels><?xml version="1.0" encoding="UTF-8" standalone="yes"?>
<Relationships xmlns="http://schemas.openxmlformats.org/package/2006/relationships"><Relationship Id="rId3" Type="http://schemas.openxmlformats.org/officeDocument/2006/relationships/image" Target="../media/image25.wmf"/><Relationship Id="rId2" Type="http://schemas.openxmlformats.org/officeDocument/2006/relationships/image" Target="../media/image21.wmf"/><Relationship Id="rId1" Type="http://schemas.openxmlformats.org/officeDocument/2006/relationships/image" Target="../media/image26.wmf"/><Relationship Id="rId6" Type="http://schemas.openxmlformats.org/officeDocument/2006/relationships/image" Target="../media/image29.wmf"/><Relationship Id="rId5" Type="http://schemas.openxmlformats.org/officeDocument/2006/relationships/image" Target="../media/image28.wmf"/><Relationship Id="rId4" Type="http://schemas.openxmlformats.org/officeDocument/2006/relationships/image" Target="../media/image27.wmf"/></Relationships>
</file>

<file path=ppt/drawings/_rels/vmlDrawing21.vml.rels><?xml version="1.0" encoding="UTF-8" standalone="yes"?>
<Relationships xmlns="http://schemas.openxmlformats.org/package/2006/relationships"><Relationship Id="rId3" Type="http://schemas.openxmlformats.org/officeDocument/2006/relationships/image" Target="../media/image25.wmf"/><Relationship Id="rId2" Type="http://schemas.openxmlformats.org/officeDocument/2006/relationships/image" Target="../media/image21.wmf"/><Relationship Id="rId1" Type="http://schemas.openxmlformats.org/officeDocument/2006/relationships/image" Target="../media/image26.wmf"/><Relationship Id="rId6" Type="http://schemas.openxmlformats.org/officeDocument/2006/relationships/image" Target="../media/image30.wmf"/><Relationship Id="rId5" Type="http://schemas.openxmlformats.org/officeDocument/2006/relationships/image" Target="../media/image28.wmf"/><Relationship Id="rId4" Type="http://schemas.openxmlformats.org/officeDocument/2006/relationships/image" Target="../media/image27.wmf"/></Relationships>
</file>

<file path=ppt/drawings/_rels/vmlDrawing22.vml.rels><?xml version="1.0" encoding="UTF-8" standalone="yes"?>
<Relationships xmlns="http://schemas.openxmlformats.org/package/2006/relationships"><Relationship Id="rId1" Type="http://schemas.openxmlformats.org/officeDocument/2006/relationships/image" Target="../media/image31.wmf"/></Relationships>
</file>

<file path=ppt/drawings/_rels/vmlDrawing23.vml.rels><?xml version="1.0" encoding="UTF-8" standalone="yes"?>
<Relationships xmlns="http://schemas.openxmlformats.org/package/2006/relationships"><Relationship Id="rId3" Type="http://schemas.openxmlformats.org/officeDocument/2006/relationships/image" Target="../media/image33.wmf"/><Relationship Id="rId2" Type="http://schemas.openxmlformats.org/officeDocument/2006/relationships/image" Target="../media/image32.wmf"/><Relationship Id="rId1" Type="http://schemas.openxmlformats.org/officeDocument/2006/relationships/image" Target="../media/image31.wmf"/><Relationship Id="rId4" Type="http://schemas.openxmlformats.org/officeDocument/2006/relationships/image" Target="../media/image34.wmf"/></Relationships>
</file>

<file path=ppt/drawings/_rels/vmlDrawing24.vml.rels><?xml version="1.0" encoding="UTF-8" standalone="yes"?>
<Relationships xmlns="http://schemas.openxmlformats.org/package/2006/relationships"><Relationship Id="rId8" Type="http://schemas.openxmlformats.org/officeDocument/2006/relationships/image" Target="../media/image38.wmf"/><Relationship Id="rId3" Type="http://schemas.openxmlformats.org/officeDocument/2006/relationships/image" Target="../media/image33.wmf"/><Relationship Id="rId7" Type="http://schemas.openxmlformats.org/officeDocument/2006/relationships/image" Target="../media/image34.wmf"/><Relationship Id="rId2" Type="http://schemas.openxmlformats.org/officeDocument/2006/relationships/image" Target="../media/image32.wmf"/><Relationship Id="rId1" Type="http://schemas.openxmlformats.org/officeDocument/2006/relationships/image" Target="../media/image31.wmf"/><Relationship Id="rId6" Type="http://schemas.openxmlformats.org/officeDocument/2006/relationships/image" Target="../media/image37.wmf"/><Relationship Id="rId5" Type="http://schemas.openxmlformats.org/officeDocument/2006/relationships/image" Target="../media/image36.wmf"/><Relationship Id="rId4" Type="http://schemas.openxmlformats.org/officeDocument/2006/relationships/image" Target="../media/image35.wmf"/></Relationships>
</file>

<file path=ppt/drawings/_rels/vmlDrawing25.vml.rels><?xml version="1.0" encoding="UTF-8" standalone="yes"?>
<Relationships xmlns="http://schemas.openxmlformats.org/package/2006/relationships"><Relationship Id="rId3" Type="http://schemas.openxmlformats.org/officeDocument/2006/relationships/image" Target="../media/image33.wmf"/><Relationship Id="rId2" Type="http://schemas.openxmlformats.org/officeDocument/2006/relationships/image" Target="../media/image32.wmf"/><Relationship Id="rId1" Type="http://schemas.openxmlformats.org/officeDocument/2006/relationships/image" Target="../media/image31.wmf"/><Relationship Id="rId5" Type="http://schemas.openxmlformats.org/officeDocument/2006/relationships/image" Target="../media/image38.wmf"/><Relationship Id="rId4" Type="http://schemas.openxmlformats.org/officeDocument/2006/relationships/image" Target="../media/image34.wmf"/></Relationships>
</file>

<file path=ppt/drawings/_rels/vmlDrawing26.vml.rels><?xml version="1.0" encoding="UTF-8" standalone="yes"?>
<Relationships xmlns="http://schemas.openxmlformats.org/package/2006/relationships"><Relationship Id="rId3" Type="http://schemas.openxmlformats.org/officeDocument/2006/relationships/image" Target="../media/image33.wmf"/><Relationship Id="rId2" Type="http://schemas.openxmlformats.org/officeDocument/2006/relationships/image" Target="../media/image32.wmf"/><Relationship Id="rId1" Type="http://schemas.openxmlformats.org/officeDocument/2006/relationships/image" Target="../media/image31.wmf"/><Relationship Id="rId5" Type="http://schemas.openxmlformats.org/officeDocument/2006/relationships/image" Target="../media/image38.wmf"/><Relationship Id="rId4" Type="http://schemas.openxmlformats.org/officeDocument/2006/relationships/image" Target="../media/image34.wmf"/></Relationships>
</file>

<file path=ppt/drawings/_rels/vmlDrawing27.vml.rels><?xml version="1.0" encoding="UTF-8" standalone="yes"?>
<Relationships xmlns="http://schemas.openxmlformats.org/package/2006/relationships"><Relationship Id="rId3" Type="http://schemas.openxmlformats.org/officeDocument/2006/relationships/image" Target="../media/image33.wmf"/><Relationship Id="rId2" Type="http://schemas.openxmlformats.org/officeDocument/2006/relationships/image" Target="../media/image32.wmf"/><Relationship Id="rId1" Type="http://schemas.openxmlformats.org/officeDocument/2006/relationships/image" Target="../media/image31.wmf"/><Relationship Id="rId5" Type="http://schemas.openxmlformats.org/officeDocument/2006/relationships/image" Target="../media/image38.wmf"/><Relationship Id="rId4" Type="http://schemas.openxmlformats.org/officeDocument/2006/relationships/image" Target="../media/image34.wmf"/></Relationships>
</file>

<file path=ppt/drawings/_rels/vmlDrawing28.vml.rels><?xml version="1.0" encoding="UTF-8" standalone="yes"?>
<Relationships xmlns="http://schemas.openxmlformats.org/package/2006/relationships"><Relationship Id="rId3" Type="http://schemas.openxmlformats.org/officeDocument/2006/relationships/image" Target="../media/image33.wmf"/><Relationship Id="rId2" Type="http://schemas.openxmlformats.org/officeDocument/2006/relationships/image" Target="../media/image32.wmf"/><Relationship Id="rId1" Type="http://schemas.openxmlformats.org/officeDocument/2006/relationships/image" Target="../media/image31.wmf"/><Relationship Id="rId5" Type="http://schemas.openxmlformats.org/officeDocument/2006/relationships/image" Target="../media/image38.wmf"/><Relationship Id="rId4" Type="http://schemas.openxmlformats.org/officeDocument/2006/relationships/image" Target="../media/image34.wmf"/></Relationships>
</file>

<file path=ppt/drawings/_rels/vmlDrawing29.vml.rels><?xml version="1.0" encoding="UTF-8" standalone="yes"?>
<Relationships xmlns="http://schemas.openxmlformats.org/package/2006/relationships"><Relationship Id="rId3" Type="http://schemas.openxmlformats.org/officeDocument/2006/relationships/image" Target="../media/image33.wmf"/><Relationship Id="rId2" Type="http://schemas.openxmlformats.org/officeDocument/2006/relationships/image" Target="../media/image32.wmf"/><Relationship Id="rId1" Type="http://schemas.openxmlformats.org/officeDocument/2006/relationships/image" Target="../media/image31.wmf"/><Relationship Id="rId5" Type="http://schemas.openxmlformats.org/officeDocument/2006/relationships/image" Target="../media/image38.wmf"/><Relationship Id="rId4" Type="http://schemas.openxmlformats.org/officeDocument/2006/relationships/image" Target="../media/image34.wmf"/></Relationships>
</file>

<file path=ppt/drawings/_rels/vmlDrawing3.vml.rels><?xml version="1.0" encoding="UTF-8" standalone="yes"?>
<Relationships xmlns="http://schemas.openxmlformats.org/package/2006/relationships"><Relationship Id="rId8" Type="http://schemas.openxmlformats.org/officeDocument/2006/relationships/image" Target="../media/image15.wmf"/><Relationship Id="rId3" Type="http://schemas.openxmlformats.org/officeDocument/2006/relationships/image" Target="../media/image3.wmf"/><Relationship Id="rId7" Type="http://schemas.openxmlformats.org/officeDocument/2006/relationships/image" Target="../media/image11.wmf"/><Relationship Id="rId2" Type="http://schemas.openxmlformats.org/officeDocument/2006/relationships/image" Target="../media/image2.wmf"/><Relationship Id="rId1" Type="http://schemas.openxmlformats.org/officeDocument/2006/relationships/image" Target="../media/image14.wmf"/><Relationship Id="rId6" Type="http://schemas.openxmlformats.org/officeDocument/2006/relationships/image" Target="../media/image6.wmf"/><Relationship Id="rId5" Type="http://schemas.openxmlformats.org/officeDocument/2006/relationships/image" Target="../media/image5.wmf"/><Relationship Id="rId10" Type="http://schemas.openxmlformats.org/officeDocument/2006/relationships/image" Target="../media/image13.wmf"/><Relationship Id="rId4" Type="http://schemas.openxmlformats.org/officeDocument/2006/relationships/image" Target="../media/image4.wmf"/><Relationship Id="rId9" Type="http://schemas.openxmlformats.org/officeDocument/2006/relationships/image" Target="../media/image16.wmf"/></Relationships>
</file>

<file path=ppt/drawings/_rels/vmlDrawing30.vml.rels><?xml version="1.0" encoding="UTF-8" standalone="yes"?>
<Relationships xmlns="http://schemas.openxmlformats.org/package/2006/relationships"><Relationship Id="rId3" Type="http://schemas.openxmlformats.org/officeDocument/2006/relationships/image" Target="../media/image33.wmf"/><Relationship Id="rId2" Type="http://schemas.openxmlformats.org/officeDocument/2006/relationships/image" Target="../media/image32.wmf"/><Relationship Id="rId1" Type="http://schemas.openxmlformats.org/officeDocument/2006/relationships/image" Target="../media/image31.wmf"/><Relationship Id="rId5" Type="http://schemas.openxmlformats.org/officeDocument/2006/relationships/image" Target="../media/image38.wmf"/><Relationship Id="rId4" Type="http://schemas.openxmlformats.org/officeDocument/2006/relationships/image" Target="../media/image34.wmf"/></Relationships>
</file>

<file path=ppt/drawings/_rels/vmlDrawing31.vml.rels><?xml version="1.0" encoding="UTF-8" standalone="yes"?>
<Relationships xmlns="http://schemas.openxmlformats.org/package/2006/relationships"><Relationship Id="rId3" Type="http://schemas.openxmlformats.org/officeDocument/2006/relationships/image" Target="../media/image32.wmf"/><Relationship Id="rId2" Type="http://schemas.openxmlformats.org/officeDocument/2006/relationships/image" Target="../media/image38.wmf"/><Relationship Id="rId1" Type="http://schemas.openxmlformats.org/officeDocument/2006/relationships/image" Target="../media/image31.wmf"/><Relationship Id="rId6" Type="http://schemas.openxmlformats.org/officeDocument/2006/relationships/image" Target="../media/image39.wmf"/><Relationship Id="rId5" Type="http://schemas.openxmlformats.org/officeDocument/2006/relationships/image" Target="../media/image34.wmf"/><Relationship Id="rId4" Type="http://schemas.openxmlformats.org/officeDocument/2006/relationships/image" Target="../media/image33.wmf"/></Relationships>
</file>

<file path=ppt/drawings/_rels/vmlDrawing32.vml.rels><?xml version="1.0" encoding="UTF-8" standalone="yes"?>
<Relationships xmlns="http://schemas.openxmlformats.org/package/2006/relationships"><Relationship Id="rId3" Type="http://schemas.openxmlformats.org/officeDocument/2006/relationships/image" Target="../media/image32.wmf"/><Relationship Id="rId2" Type="http://schemas.openxmlformats.org/officeDocument/2006/relationships/image" Target="../media/image38.wmf"/><Relationship Id="rId1" Type="http://schemas.openxmlformats.org/officeDocument/2006/relationships/image" Target="../media/image31.wmf"/><Relationship Id="rId6" Type="http://schemas.openxmlformats.org/officeDocument/2006/relationships/image" Target="../media/image39.wmf"/><Relationship Id="rId5" Type="http://schemas.openxmlformats.org/officeDocument/2006/relationships/image" Target="../media/image34.wmf"/><Relationship Id="rId4" Type="http://schemas.openxmlformats.org/officeDocument/2006/relationships/image" Target="../media/image33.wmf"/></Relationships>
</file>

<file path=ppt/drawings/_rels/vmlDrawing33.vml.rels><?xml version="1.0" encoding="UTF-8" standalone="yes"?>
<Relationships xmlns="http://schemas.openxmlformats.org/package/2006/relationships"><Relationship Id="rId3" Type="http://schemas.openxmlformats.org/officeDocument/2006/relationships/image" Target="../media/image32.wmf"/><Relationship Id="rId7" Type="http://schemas.openxmlformats.org/officeDocument/2006/relationships/image" Target="../media/image40.wmf"/><Relationship Id="rId2" Type="http://schemas.openxmlformats.org/officeDocument/2006/relationships/image" Target="../media/image38.wmf"/><Relationship Id="rId1" Type="http://schemas.openxmlformats.org/officeDocument/2006/relationships/image" Target="../media/image31.wmf"/><Relationship Id="rId6" Type="http://schemas.openxmlformats.org/officeDocument/2006/relationships/image" Target="../media/image39.wmf"/><Relationship Id="rId5" Type="http://schemas.openxmlformats.org/officeDocument/2006/relationships/image" Target="../media/image34.wmf"/><Relationship Id="rId4" Type="http://schemas.openxmlformats.org/officeDocument/2006/relationships/image" Target="../media/image33.wmf"/></Relationships>
</file>

<file path=ppt/drawings/_rels/vmlDrawing34.vml.rels><?xml version="1.0" encoding="UTF-8" standalone="yes"?>
<Relationships xmlns="http://schemas.openxmlformats.org/package/2006/relationships"><Relationship Id="rId3" Type="http://schemas.openxmlformats.org/officeDocument/2006/relationships/image" Target="../media/image32.wmf"/><Relationship Id="rId7" Type="http://schemas.openxmlformats.org/officeDocument/2006/relationships/image" Target="../media/image40.wmf"/><Relationship Id="rId2" Type="http://schemas.openxmlformats.org/officeDocument/2006/relationships/image" Target="../media/image38.wmf"/><Relationship Id="rId1" Type="http://schemas.openxmlformats.org/officeDocument/2006/relationships/image" Target="../media/image31.wmf"/><Relationship Id="rId6" Type="http://schemas.openxmlformats.org/officeDocument/2006/relationships/image" Target="../media/image39.wmf"/><Relationship Id="rId5" Type="http://schemas.openxmlformats.org/officeDocument/2006/relationships/image" Target="../media/image34.wmf"/><Relationship Id="rId4" Type="http://schemas.openxmlformats.org/officeDocument/2006/relationships/image" Target="../media/image33.wmf"/></Relationships>
</file>

<file path=ppt/drawings/_rels/vmlDrawing35.vml.rels><?xml version="1.0" encoding="UTF-8" standalone="yes"?>
<Relationships xmlns="http://schemas.openxmlformats.org/package/2006/relationships"><Relationship Id="rId3" Type="http://schemas.openxmlformats.org/officeDocument/2006/relationships/image" Target="../media/image32.wmf"/><Relationship Id="rId7" Type="http://schemas.openxmlformats.org/officeDocument/2006/relationships/image" Target="../media/image40.wmf"/><Relationship Id="rId2" Type="http://schemas.openxmlformats.org/officeDocument/2006/relationships/image" Target="../media/image38.wmf"/><Relationship Id="rId1" Type="http://schemas.openxmlformats.org/officeDocument/2006/relationships/image" Target="../media/image31.wmf"/><Relationship Id="rId6" Type="http://schemas.openxmlformats.org/officeDocument/2006/relationships/image" Target="../media/image39.wmf"/><Relationship Id="rId5" Type="http://schemas.openxmlformats.org/officeDocument/2006/relationships/image" Target="../media/image34.wmf"/><Relationship Id="rId4" Type="http://schemas.openxmlformats.org/officeDocument/2006/relationships/image" Target="../media/image33.wmf"/></Relationships>
</file>

<file path=ppt/drawings/_rels/vmlDrawing36.vml.rels><?xml version="1.0" encoding="UTF-8" standalone="yes"?>
<Relationships xmlns="http://schemas.openxmlformats.org/package/2006/relationships"><Relationship Id="rId8" Type="http://schemas.openxmlformats.org/officeDocument/2006/relationships/image" Target="../media/image6.wmf"/><Relationship Id="rId3" Type="http://schemas.openxmlformats.org/officeDocument/2006/relationships/image" Target="../media/image3.wmf"/><Relationship Id="rId7" Type="http://schemas.openxmlformats.org/officeDocument/2006/relationships/image" Target="../media/image43.wmf"/><Relationship Id="rId2" Type="http://schemas.openxmlformats.org/officeDocument/2006/relationships/image" Target="../media/image2.wmf"/><Relationship Id="rId1" Type="http://schemas.openxmlformats.org/officeDocument/2006/relationships/image" Target="../media/image41.wmf"/><Relationship Id="rId6" Type="http://schemas.openxmlformats.org/officeDocument/2006/relationships/image" Target="../media/image42.wmf"/><Relationship Id="rId11" Type="http://schemas.openxmlformats.org/officeDocument/2006/relationships/image" Target="../media/image44.wmf"/><Relationship Id="rId5" Type="http://schemas.openxmlformats.org/officeDocument/2006/relationships/image" Target="../media/image5.wmf"/><Relationship Id="rId10" Type="http://schemas.openxmlformats.org/officeDocument/2006/relationships/image" Target="../media/image13.wmf"/><Relationship Id="rId4" Type="http://schemas.openxmlformats.org/officeDocument/2006/relationships/image" Target="../media/image4.wmf"/><Relationship Id="rId9" Type="http://schemas.openxmlformats.org/officeDocument/2006/relationships/image" Target="../media/image11.wmf"/></Relationships>
</file>

<file path=ppt/drawings/_rels/vmlDrawing37.vml.rels><?xml version="1.0" encoding="UTF-8" standalone="yes"?>
<Relationships xmlns="http://schemas.openxmlformats.org/package/2006/relationships"><Relationship Id="rId8" Type="http://schemas.openxmlformats.org/officeDocument/2006/relationships/image" Target="../media/image6.wmf"/><Relationship Id="rId3" Type="http://schemas.openxmlformats.org/officeDocument/2006/relationships/image" Target="../media/image3.wmf"/><Relationship Id="rId7" Type="http://schemas.openxmlformats.org/officeDocument/2006/relationships/image" Target="../media/image43.wmf"/><Relationship Id="rId12" Type="http://schemas.openxmlformats.org/officeDocument/2006/relationships/image" Target="../media/image44.wmf"/><Relationship Id="rId2" Type="http://schemas.openxmlformats.org/officeDocument/2006/relationships/image" Target="../media/image2.wmf"/><Relationship Id="rId1" Type="http://schemas.openxmlformats.org/officeDocument/2006/relationships/image" Target="../media/image41.wmf"/><Relationship Id="rId6" Type="http://schemas.openxmlformats.org/officeDocument/2006/relationships/image" Target="../media/image42.wmf"/><Relationship Id="rId11" Type="http://schemas.openxmlformats.org/officeDocument/2006/relationships/image" Target="../media/image13.wmf"/><Relationship Id="rId5" Type="http://schemas.openxmlformats.org/officeDocument/2006/relationships/image" Target="../media/image5.wmf"/><Relationship Id="rId10" Type="http://schemas.openxmlformats.org/officeDocument/2006/relationships/image" Target="../media/image45.wmf"/><Relationship Id="rId4" Type="http://schemas.openxmlformats.org/officeDocument/2006/relationships/image" Target="../media/image4.wmf"/><Relationship Id="rId9" Type="http://schemas.openxmlformats.org/officeDocument/2006/relationships/image" Target="../media/image11.wmf"/></Relationships>
</file>

<file path=ppt/drawings/_rels/vmlDrawing38.vml.rels><?xml version="1.0" encoding="UTF-8" standalone="yes"?>
<Relationships xmlns="http://schemas.openxmlformats.org/package/2006/relationships"><Relationship Id="rId8" Type="http://schemas.openxmlformats.org/officeDocument/2006/relationships/image" Target="../media/image6.wmf"/><Relationship Id="rId3" Type="http://schemas.openxmlformats.org/officeDocument/2006/relationships/image" Target="../media/image3.wmf"/><Relationship Id="rId7" Type="http://schemas.openxmlformats.org/officeDocument/2006/relationships/image" Target="../media/image43.wmf"/><Relationship Id="rId2" Type="http://schemas.openxmlformats.org/officeDocument/2006/relationships/image" Target="../media/image2.wmf"/><Relationship Id="rId1" Type="http://schemas.openxmlformats.org/officeDocument/2006/relationships/image" Target="../media/image41.wmf"/><Relationship Id="rId6" Type="http://schemas.openxmlformats.org/officeDocument/2006/relationships/image" Target="../media/image42.wmf"/><Relationship Id="rId11" Type="http://schemas.openxmlformats.org/officeDocument/2006/relationships/image" Target="../media/image44.wmf"/><Relationship Id="rId5" Type="http://schemas.openxmlformats.org/officeDocument/2006/relationships/image" Target="../media/image5.wmf"/><Relationship Id="rId10" Type="http://schemas.openxmlformats.org/officeDocument/2006/relationships/image" Target="../media/image13.wmf"/><Relationship Id="rId4" Type="http://schemas.openxmlformats.org/officeDocument/2006/relationships/image" Target="../media/image4.wmf"/><Relationship Id="rId9" Type="http://schemas.openxmlformats.org/officeDocument/2006/relationships/image" Target="../media/image11.wmf"/></Relationships>
</file>

<file path=ppt/drawings/_rels/vmlDrawing39.vml.rels><?xml version="1.0" encoding="UTF-8" standalone="yes"?>
<Relationships xmlns="http://schemas.openxmlformats.org/package/2006/relationships"><Relationship Id="rId8" Type="http://schemas.openxmlformats.org/officeDocument/2006/relationships/image" Target="../media/image6.wmf"/><Relationship Id="rId3" Type="http://schemas.openxmlformats.org/officeDocument/2006/relationships/image" Target="../media/image3.wmf"/><Relationship Id="rId7" Type="http://schemas.openxmlformats.org/officeDocument/2006/relationships/image" Target="../media/image43.wmf"/><Relationship Id="rId2" Type="http://schemas.openxmlformats.org/officeDocument/2006/relationships/image" Target="../media/image2.wmf"/><Relationship Id="rId1" Type="http://schemas.openxmlformats.org/officeDocument/2006/relationships/image" Target="../media/image41.wmf"/><Relationship Id="rId6" Type="http://schemas.openxmlformats.org/officeDocument/2006/relationships/image" Target="../media/image42.wmf"/><Relationship Id="rId11" Type="http://schemas.openxmlformats.org/officeDocument/2006/relationships/image" Target="../media/image44.wmf"/><Relationship Id="rId5" Type="http://schemas.openxmlformats.org/officeDocument/2006/relationships/image" Target="../media/image5.wmf"/><Relationship Id="rId10" Type="http://schemas.openxmlformats.org/officeDocument/2006/relationships/image" Target="../media/image13.wmf"/><Relationship Id="rId4" Type="http://schemas.openxmlformats.org/officeDocument/2006/relationships/image" Target="../media/image4.wmf"/><Relationship Id="rId9" Type="http://schemas.openxmlformats.org/officeDocument/2006/relationships/image" Target="../media/image11.wmf"/></Relationships>
</file>

<file path=ppt/drawings/_rels/vmlDrawing4.vml.rels><?xml version="1.0" encoding="UTF-8" standalone="yes"?>
<Relationships xmlns="http://schemas.openxmlformats.org/package/2006/relationships"><Relationship Id="rId3" Type="http://schemas.openxmlformats.org/officeDocument/2006/relationships/image" Target="../media/image15.wmf"/><Relationship Id="rId2" Type="http://schemas.openxmlformats.org/officeDocument/2006/relationships/image" Target="../media/image11.wmf"/><Relationship Id="rId1" Type="http://schemas.openxmlformats.org/officeDocument/2006/relationships/image" Target="../media/image6.wmf"/><Relationship Id="rId5" Type="http://schemas.openxmlformats.org/officeDocument/2006/relationships/image" Target="../media/image14.wmf"/><Relationship Id="rId4" Type="http://schemas.openxmlformats.org/officeDocument/2006/relationships/image" Target="../media/image3.wmf"/></Relationships>
</file>

<file path=ppt/drawings/_rels/vmlDrawing40.vml.rels><?xml version="1.0" encoding="UTF-8" standalone="yes"?>
<Relationships xmlns="http://schemas.openxmlformats.org/package/2006/relationships"><Relationship Id="rId8" Type="http://schemas.openxmlformats.org/officeDocument/2006/relationships/image" Target="../media/image6.wmf"/><Relationship Id="rId3" Type="http://schemas.openxmlformats.org/officeDocument/2006/relationships/image" Target="../media/image3.wmf"/><Relationship Id="rId7" Type="http://schemas.openxmlformats.org/officeDocument/2006/relationships/image" Target="../media/image43.wmf"/><Relationship Id="rId2" Type="http://schemas.openxmlformats.org/officeDocument/2006/relationships/image" Target="../media/image2.wmf"/><Relationship Id="rId1" Type="http://schemas.openxmlformats.org/officeDocument/2006/relationships/image" Target="../media/image41.wmf"/><Relationship Id="rId6" Type="http://schemas.openxmlformats.org/officeDocument/2006/relationships/image" Target="../media/image42.wmf"/><Relationship Id="rId11" Type="http://schemas.openxmlformats.org/officeDocument/2006/relationships/image" Target="../media/image44.wmf"/><Relationship Id="rId5" Type="http://schemas.openxmlformats.org/officeDocument/2006/relationships/image" Target="../media/image5.wmf"/><Relationship Id="rId10" Type="http://schemas.openxmlformats.org/officeDocument/2006/relationships/image" Target="../media/image13.wmf"/><Relationship Id="rId4" Type="http://schemas.openxmlformats.org/officeDocument/2006/relationships/image" Target="../media/image4.wmf"/><Relationship Id="rId9" Type="http://schemas.openxmlformats.org/officeDocument/2006/relationships/image" Target="../media/image11.wmf"/></Relationships>
</file>

<file path=ppt/drawings/_rels/vmlDrawing5.vml.rels><?xml version="1.0" encoding="UTF-8" standalone="yes"?>
<Relationships xmlns="http://schemas.openxmlformats.org/package/2006/relationships"><Relationship Id="rId3" Type="http://schemas.openxmlformats.org/officeDocument/2006/relationships/image" Target="../media/image15.wmf"/><Relationship Id="rId2" Type="http://schemas.openxmlformats.org/officeDocument/2006/relationships/image" Target="../media/image11.wmf"/><Relationship Id="rId1" Type="http://schemas.openxmlformats.org/officeDocument/2006/relationships/image" Target="../media/image6.wmf"/><Relationship Id="rId5" Type="http://schemas.openxmlformats.org/officeDocument/2006/relationships/image" Target="../media/image14.wmf"/><Relationship Id="rId4" Type="http://schemas.openxmlformats.org/officeDocument/2006/relationships/image" Target="../media/image3.wmf"/></Relationships>
</file>

<file path=ppt/drawings/_rels/vmlDrawing6.vml.rels><?xml version="1.0" encoding="UTF-8" standalone="yes"?>
<Relationships xmlns="http://schemas.openxmlformats.org/package/2006/relationships"><Relationship Id="rId3" Type="http://schemas.openxmlformats.org/officeDocument/2006/relationships/image" Target="../media/image15.wmf"/><Relationship Id="rId2" Type="http://schemas.openxmlformats.org/officeDocument/2006/relationships/image" Target="../media/image11.wmf"/><Relationship Id="rId1" Type="http://schemas.openxmlformats.org/officeDocument/2006/relationships/image" Target="../media/image6.wmf"/><Relationship Id="rId5" Type="http://schemas.openxmlformats.org/officeDocument/2006/relationships/image" Target="../media/image14.wmf"/><Relationship Id="rId4" Type="http://schemas.openxmlformats.org/officeDocument/2006/relationships/image" Target="../media/image3.wmf"/></Relationships>
</file>

<file path=ppt/drawings/_rels/vmlDrawing7.vml.rels><?xml version="1.0" encoding="UTF-8" standalone="yes"?>
<Relationships xmlns="http://schemas.openxmlformats.org/package/2006/relationships"><Relationship Id="rId3" Type="http://schemas.openxmlformats.org/officeDocument/2006/relationships/image" Target="../media/image15.wmf"/><Relationship Id="rId2" Type="http://schemas.openxmlformats.org/officeDocument/2006/relationships/image" Target="../media/image11.wmf"/><Relationship Id="rId1" Type="http://schemas.openxmlformats.org/officeDocument/2006/relationships/image" Target="../media/image6.wmf"/><Relationship Id="rId6" Type="http://schemas.openxmlformats.org/officeDocument/2006/relationships/image" Target="../media/image14.wmf"/><Relationship Id="rId5" Type="http://schemas.openxmlformats.org/officeDocument/2006/relationships/image" Target="../media/image17.wmf"/><Relationship Id="rId4" Type="http://schemas.openxmlformats.org/officeDocument/2006/relationships/image" Target="../media/image3.wmf"/></Relationships>
</file>

<file path=ppt/drawings/_rels/vmlDrawing8.vml.rels><?xml version="1.0" encoding="UTF-8" standalone="yes"?>
<Relationships xmlns="http://schemas.openxmlformats.org/package/2006/relationships"><Relationship Id="rId2" Type="http://schemas.openxmlformats.org/officeDocument/2006/relationships/image" Target="../media/image19.wmf"/><Relationship Id="rId1" Type="http://schemas.openxmlformats.org/officeDocument/2006/relationships/image" Target="../media/image18.wmf"/></Relationships>
</file>

<file path=ppt/drawings/_rels/vmlDrawing9.vml.rels><?xml version="1.0" encoding="UTF-8" standalone="yes"?>
<Relationships xmlns="http://schemas.openxmlformats.org/package/2006/relationships"><Relationship Id="rId2" Type="http://schemas.openxmlformats.org/officeDocument/2006/relationships/image" Target="../media/image19.wmf"/><Relationship Id="rId1" Type="http://schemas.openxmlformats.org/officeDocument/2006/relationships/image" Target="../media/image18.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5234"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a:lvl1pPr>
          </a:lstStyle>
          <a:p>
            <a:endParaRPr lang="en-GB"/>
          </a:p>
        </p:txBody>
      </p:sp>
      <p:sp>
        <p:nvSpPr>
          <p:cNvPr id="95235" name="Rectangle 3"/>
          <p:cNvSpPr>
            <a:spLocks noGrp="1" noChangeArrowheads="1"/>
          </p:cNvSpPr>
          <p:nvPr>
            <p:ph type="dt" idx="1"/>
          </p:nvPr>
        </p:nvSpPr>
        <p:spPr bwMode="auto">
          <a:xfrm>
            <a:off x="388620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a:lvl1pPr>
          </a:lstStyle>
          <a:p>
            <a:endParaRPr lang="en-GB"/>
          </a:p>
        </p:txBody>
      </p:sp>
      <p:sp>
        <p:nvSpPr>
          <p:cNvPr id="95236"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95237" name="Rectangle 5"/>
          <p:cNvSpPr>
            <a:spLocks noGrp="1" noChangeArrowheads="1"/>
          </p:cNvSpPr>
          <p:nvPr>
            <p:ph type="body" sz="quarter" idx="3"/>
          </p:nvPr>
        </p:nvSpPr>
        <p:spPr bwMode="auto">
          <a:xfrm>
            <a:off x="914400" y="4343400"/>
            <a:ext cx="50292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p>
        </p:txBody>
      </p:sp>
      <p:sp>
        <p:nvSpPr>
          <p:cNvPr id="95238" name="Rectangle 6"/>
          <p:cNvSpPr>
            <a:spLocks noGrp="1" noChangeArrowheads="1"/>
          </p:cNvSpPr>
          <p:nvPr>
            <p:ph type="ftr" sz="quarter" idx="4"/>
          </p:nvPr>
        </p:nvSpPr>
        <p:spPr bwMode="auto">
          <a:xfrm>
            <a:off x="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a:lvl1pPr>
          </a:lstStyle>
          <a:p>
            <a:endParaRPr lang="en-GB"/>
          </a:p>
        </p:txBody>
      </p:sp>
      <p:sp>
        <p:nvSpPr>
          <p:cNvPr id="95239" name="Rectangle 7"/>
          <p:cNvSpPr>
            <a:spLocks noGrp="1" noChangeArrowheads="1"/>
          </p:cNvSpPr>
          <p:nvPr>
            <p:ph type="sldNum" sz="quarter" idx="5"/>
          </p:nvPr>
        </p:nvSpPr>
        <p:spPr bwMode="auto">
          <a:xfrm>
            <a:off x="388620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a:lvl1pPr>
          </a:lstStyle>
          <a:p>
            <a:fld id="{385AFF07-AB60-476A-9C8F-83DDDB1C4B18}" type="slidenum">
              <a:rPr lang="en-GB"/>
              <a:pPr/>
              <a:t>‹#›</a:t>
            </a:fld>
            <a:endParaRPr lang="en-GB"/>
          </a:p>
        </p:txBody>
      </p:sp>
    </p:spTree>
    <p:extLst>
      <p:ext uri="{BB962C8B-B14F-4D97-AF65-F5344CB8AC3E}">
        <p14:creationId xmlns:p14="http://schemas.microsoft.com/office/powerpoint/2010/main" val="470587297"/>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9AFB4160-1F99-486B-ADE3-B45B9892B3D0}" type="slidenum">
              <a:rPr lang="en-US"/>
              <a:pPr/>
              <a:t>‹#›</a:t>
            </a:fld>
            <a:endParaRPr lang="en-US"/>
          </a:p>
        </p:txBody>
      </p:sp>
    </p:spTree>
    <p:extLst>
      <p:ext uri="{BB962C8B-B14F-4D97-AF65-F5344CB8AC3E}">
        <p14:creationId xmlns:p14="http://schemas.microsoft.com/office/powerpoint/2010/main" val="309155133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D524F4C2-13AC-4A7B-A3D8-98B6C9689F39}" type="slidenum">
              <a:rPr lang="en-US"/>
              <a:pPr/>
              <a:t>‹#›</a:t>
            </a:fld>
            <a:endParaRPr lang="en-US"/>
          </a:p>
        </p:txBody>
      </p:sp>
    </p:spTree>
    <p:extLst>
      <p:ext uri="{BB962C8B-B14F-4D97-AF65-F5344CB8AC3E}">
        <p14:creationId xmlns:p14="http://schemas.microsoft.com/office/powerpoint/2010/main" val="139155959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9A1FC104-328A-436C-A30F-0DC5F2106166}" type="slidenum">
              <a:rPr lang="en-US"/>
              <a:pPr/>
              <a:t>‹#›</a:t>
            </a:fld>
            <a:endParaRPr lang="en-US"/>
          </a:p>
        </p:txBody>
      </p:sp>
    </p:spTree>
    <p:extLst>
      <p:ext uri="{BB962C8B-B14F-4D97-AF65-F5344CB8AC3E}">
        <p14:creationId xmlns:p14="http://schemas.microsoft.com/office/powerpoint/2010/main" val="305311335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FE862213-AAE0-4172-B00F-AA449EFB0DB3}" type="slidenum">
              <a:rPr lang="en-US"/>
              <a:pPr/>
              <a:t>‹#›</a:t>
            </a:fld>
            <a:endParaRPr lang="en-US"/>
          </a:p>
        </p:txBody>
      </p:sp>
    </p:spTree>
    <p:extLst>
      <p:ext uri="{BB962C8B-B14F-4D97-AF65-F5344CB8AC3E}">
        <p14:creationId xmlns:p14="http://schemas.microsoft.com/office/powerpoint/2010/main" val="37986056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40D36D5D-9B37-40E7-B9EB-2871B22ECEE2}" type="slidenum">
              <a:rPr lang="en-US"/>
              <a:pPr/>
              <a:t>‹#›</a:t>
            </a:fld>
            <a:endParaRPr lang="en-US"/>
          </a:p>
        </p:txBody>
      </p:sp>
    </p:spTree>
    <p:extLst>
      <p:ext uri="{BB962C8B-B14F-4D97-AF65-F5344CB8AC3E}">
        <p14:creationId xmlns:p14="http://schemas.microsoft.com/office/powerpoint/2010/main" val="41439345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615A80DC-0616-4DE1-A4FB-BA099C28458B}" type="slidenum">
              <a:rPr lang="en-US"/>
              <a:pPr/>
              <a:t>‹#›</a:t>
            </a:fld>
            <a:endParaRPr lang="en-US"/>
          </a:p>
        </p:txBody>
      </p:sp>
    </p:spTree>
    <p:extLst>
      <p:ext uri="{BB962C8B-B14F-4D97-AF65-F5344CB8AC3E}">
        <p14:creationId xmlns:p14="http://schemas.microsoft.com/office/powerpoint/2010/main" val="3584254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lvl1pPr>
              <a:defRPr/>
            </a:lvl1pPr>
          </a:lstStyle>
          <a:p>
            <a:endParaRPr lang="en-US"/>
          </a:p>
        </p:txBody>
      </p:sp>
      <p:sp>
        <p:nvSpPr>
          <p:cNvPr id="8" name="Footer Placeholder 7"/>
          <p:cNvSpPr>
            <a:spLocks noGrp="1"/>
          </p:cNvSpPr>
          <p:nvPr>
            <p:ph type="ftr" sz="quarter" idx="11"/>
          </p:nvPr>
        </p:nvSpPr>
        <p:spPr/>
        <p:txBody>
          <a:bodyPr/>
          <a:lstStyle>
            <a:lvl1pPr>
              <a:defRPr/>
            </a:lvl1pPr>
          </a:lstStyle>
          <a:p>
            <a:endParaRPr lang="en-US"/>
          </a:p>
        </p:txBody>
      </p:sp>
      <p:sp>
        <p:nvSpPr>
          <p:cNvPr id="9" name="Slide Number Placeholder 8"/>
          <p:cNvSpPr>
            <a:spLocks noGrp="1"/>
          </p:cNvSpPr>
          <p:nvPr>
            <p:ph type="sldNum" sz="quarter" idx="12"/>
          </p:nvPr>
        </p:nvSpPr>
        <p:spPr/>
        <p:txBody>
          <a:bodyPr/>
          <a:lstStyle>
            <a:lvl1pPr>
              <a:defRPr/>
            </a:lvl1pPr>
          </a:lstStyle>
          <a:p>
            <a:fld id="{AFE75C40-FCBE-46FF-BE1D-0A7D9696DF64}" type="slidenum">
              <a:rPr lang="en-US"/>
              <a:pPr/>
              <a:t>‹#›</a:t>
            </a:fld>
            <a:endParaRPr lang="en-US"/>
          </a:p>
        </p:txBody>
      </p:sp>
    </p:spTree>
    <p:extLst>
      <p:ext uri="{BB962C8B-B14F-4D97-AF65-F5344CB8AC3E}">
        <p14:creationId xmlns:p14="http://schemas.microsoft.com/office/powerpoint/2010/main" val="72867944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lvl1pPr>
              <a:defRPr/>
            </a:lvl1pPr>
          </a:lstStyle>
          <a:p>
            <a:endParaRPr lang="en-US"/>
          </a:p>
        </p:txBody>
      </p:sp>
      <p:sp>
        <p:nvSpPr>
          <p:cNvPr id="4" name="Footer Placeholder 3"/>
          <p:cNvSpPr>
            <a:spLocks noGrp="1"/>
          </p:cNvSpPr>
          <p:nvPr>
            <p:ph type="ftr" sz="quarter" idx="11"/>
          </p:nvPr>
        </p:nvSpPr>
        <p:spPr/>
        <p:txBody>
          <a:bodyPr/>
          <a:lstStyle>
            <a:lvl1pPr>
              <a:defRPr/>
            </a:lvl1pPr>
          </a:lstStyle>
          <a:p>
            <a:endParaRPr lang="en-US"/>
          </a:p>
        </p:txBody>
      </p:sp>
      <p:sp>
        <p:nvSpPr>
          <p:cNvPr id="5" name="Slide Number Placeholder 4"/>
          <p:cNvSpPr>
            <a:spLocks noGrp="1"/>
          </p:cNvSpPr>
          <p:nvPr>
            <p:ph type="sldNum" sz="quarter" idx="12"/>
          </p:nvPr>
        </p:nvSpPr>
        <p:spPr/>
        <p:txBody>
          <a:bodyPr/>
          <a:lstStyle>
            <a:lvl1pPr>
              <a:defRPr/>
            </a:lvl1pPr>
          </a:lstStyle>
          <a:p>
            <a:fld id="{0891ABB5-ED8A-4BB3-92B4-706A335DEF75}" type="slidenum">
              <a:rPr lang="en-US"/>
              <a:pPr/>
              <a:t>‹#›</a:t>
            </a:fld>
            <a:endParaRPr lang="en-US"/>
          </a:p>
        </p:txBody>
      </p:sp>
    </p:spTree>
    <p:extLst>
      <p:ext uri="{BB962C8B-B14F-4D97-AF65-F5344CB8AC3E}">
        <p14:creationId xmlns:p14="http://schemas.microsoft.com/office/powerpoint/2010/main" val="281383408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p>
        </p:txBody>
      </p:sp>
      <p:sp>
        <p:nvSpPr>
          <p:cNvPr id="3" name="Footer Placeholder 2"/>
          <p:cNvSpPr>
            <a:spLocks noGrp="1"/>
          </p:cNvSpPr>
          <p:nvPr>
            <p:ph type="ftr" sz="quarter" idx="11"/>
          </p:nvPr>
        </p:nvSpPr>
        <p:spPr/>
        <p:txBody>
          <a:bodyPr/>
          <a:lstStyle>
            <a:lvl1pPr>
              <a:defRPr/>
            </a:lvl1pPr>
          </a:lstStyle>
          <a:p>
            <a:endParaRPr lang="en-US"/>
          </a:p>
        </p:txBody>
      </p:sp>
      <p:sp>
        <p:nvSpPr>
          <p:cNvPr id="4" name="Slide Number Placeholder 3"/>
          <p:cNvSpPr>
            <a:spLocks noGrp="1"/>
          </p:cNvSpPr>
          <p:nvPr>
            <p:ph type="sldNum" sz="quarter" idx="12"/>
          </p:nvPr>
        </p:nvSpPr>
        <p:spPr/>
        <p:txBody>
          <a:bodyPr/>
          <a:lstStyle>
            <a:lvl1pPr>
              <a:defRPr/>
            </a:lvl1pPr>
          </a:lstStyle>
          <a:p>
            <a:fld id="{85C85411-C322-4A03-A0E6-76466198BF78}" type="slidenum">
              <a:rPr lang="en-US"/>
              <a:pPr/>
              <a:t>‹#›</a:t>
            </a:fld>
            <a:endParaRPr lang="en-US"/>
          </a:p>
        </p:txBody>
      </p:sp>
    </p:spTree>
    <p:extLst>
      <p:ext uri="{BB962C8B-B14F-4D97-AF65-F5344CB8AC3E}">
        <p14:creationId xmlns:p14="http://schemas.microsoft.com/office/powerpoint/2010/main" val="8796503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4D73F15B-F6D2-4399-BA15-3A8C48C048FF}" type="slidenum">
              <a:rPr lang="en-US"/>
              <a:pPr/>
              <a:t>‹#›</a:t>
            </a:fld>
            <a:endParaRPr lang="en-US"/>
          </a:p>
        </p:txBody>
      </p:sp>
    </p:spTree>
    <p:extLst>
      <p:ext uri="{BB962C8B-B14F-4D97-AF65-F5344CB8AC3E}">
        <p14:creationId xmlns:p14="http://schemas.microsoft.com/office/powerpoint/2010/main" val="65567974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5B913507-D82B-4C45-909B-983F7F50B369}" type="slidenum">
              <a:rPr lang="en-US"/>
              <a:pPr/>
              <a:t>‹#›</a:t>
            </a:fld>
            <a:endParaRPr lang="en-US"/>
          </a:p>
        </p:txBody>
      </p:sp>
    </p:spTree>
    <p:extLst>
      <p:ext uri="{BB962C8B-B14F-4D97-AF65-F5344CB8AC3E}">
        <p14:creationId xmlns:p14="http://schemas.microsoft.com/office/powerpoint/2010/main" val="237919156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969696"/>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685800" y="1981200"/>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a:latin typeface="+mn-lt"/>
              </a:defRPr>
            </a:lvl1pPr>
          </a:lstStyle>
          <a:p>
            <a:endParaRPr lang="en-US"/>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a:latin typeface="+mn-lt"/>
              </a:defRPr>
            </a:lvl1pPr>
          </a:lstStyle>
          <a:p>
            <a:endParaRPr lang="en-US"/>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a:latin typeface="+mn-lt"/>
              </a:defRPr>
            </a:lvl1pPr>
          </a:lstStyle>
          <a:p>
            <a:fld id="{BE88918F-2252-4C94-95BB-118A4FE8866C}"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defRPr>
      </a:lvl5pPr>
      <a:lvl6pPr marL="457200" algn="ctr" rtl="0" eaLnBrk="0" fontAlgn="base" hangingPunct="0">
        <a:spcBef>
          <a:spcPct val="0"/>
        </a:spcBef>
        <a:spcAft>
          <a:spcPct val="0"/>
        </a:spcAft>
        <a:defRPr sz="4400">
          <a:solidFill>
            <a:schemeClr val="tx2"/>
          </a:solidFill>
          <a:latin typeface="Times New Roman" pitchFamily="18" charset="0"/>
        </a:defRPr>
      </a:lvl6pPr>
      <a:lvl7pPr marL="914400" algn="ctr" rtl="0" eaLnBrk="0" fontAlgn="base" hangingPunct="0">
        <a:spcBef>
          <a:spcPct val="0"/>
        </a:spcBef>
        <a:spcAft>
          <a:spcPct val="0"/>
        </a:spcAft>
        <a:defRPr sz="4400">
          <a:solidFill>
            <a:schemeClr val="tx2"/>
          </a:solidFill>
          <a:latin typeface="Times New Roman" pitchFamily="18" charset="0"/>
        </a:defRPr>
      </a:lvl7pPr>
      <a:lvl8pPr marL="1371600" algn="ctr" rtl="0" eaLnBrk="0" fontAlgn="base" hangingPunct="0">
        <a:spcBef>
          <a:spcPct val="0"/>
        </a:spcBef>
        <a:spcAft>
          <a:spcPct val="0"/>
        </a:spcAft>
        <a:defRPr sz="4400">
          <a:solidFill>
            <a:schemeClr val="tx2"/>
          </a:solidFill>
          <a:latin typeface="Times New Roman" pitchFamily="18" charset="0"/>
        </a:defRPr>
      </a:lvl8pPr>
      <a:lvl9pPr marL="1828800" algn="ctr" rtl="0" eaLnBrk="0" fontAlgn="base" hangingPunct="0">
        <a:spcBef>
          <a:spcPct val="0"/>
        </a:spcBef>
        <a:spcAft>
          <a:spcPct val="0"/>
        </a:spcAft>
        <a:defRPr sz="4400">
          <a:solidFill>
            <a:schemeClr val="tx2"/>
          </a:solidFill>
          <a:latin typeface="Times New Roman" pitchFamily="18"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0.wmf"/><Relationship Id="rId7" Type="http://schemas.openxmlformats.org/officeDocument/2006/relationships/image" Target="../media/image19.wmf"/><Relationship Id="rId2" Type="http://schemas.openxmlformats.org/officeDocument/2006/relationships/slideLayout" Target="../slideLayouts/slideLayout7.xml"/><Relationship Id="rId1" Type="http://schemas.openxmlformats.org/officeDocument/2006/relationships/vmlDrawing" Target="../drawings/vmlDrawing9.vml"/><Relationship Id="rId6" Type="http://schemas.openxmlformats.org/officeDocument/2006/relationships/oleObject" Target="../embeddings/oleObject72.bin"/><Relationship Id="rId5" Type="http://schemas.openxmlformats.org/officeDocument/2006/relationships/image" Target="../media/image18.wmf"/><Relationship Id="rId4" Type="http://schemas.openxmlformats.org/officeDocument/2006/relationships/oleObject" Target="../embeddings/oleObject71.bin"/></Relationships>
</file>

<file path=ppt/slides/_rels/slide11.xml.rels><?xml version="1.0" encoding="UTF-8" standalone="yes"?>
<Relationships xmlns="http://schemas.openxmlformats.org/package/2006/relationships"><Relationship Id="rId3" Type="http://schemas.openxmlformats.org/officeDocument/2006/relationships/image" Target="../media/image20.wmf"/><Relationship Id="rId7" Type="http://schemas.openxmlformats.org/officeDocument/2006/relationships/image" Target="../media/image19.wmf"/><Relationship Id="rId2" Type="http://schemas.openxmlformats.org/officeDocument/2006/relationships/slideLayout" Target="../slideLayouts/slideLayout7.xml"/><Relationship Id="rId1" Type="http://schemas.openxmlformats.org/officeDocument/2006/relationships/vmlDrawing" Target="../drawings/vmlDrawing10.vml"/><Relationship Id="rId6" Type="http://schemas.openxmlformats.org/officeDocument/2006/relationships/oleObject" Target="../embeddings/oleObject74.bin"/><Relationship Id="rId5" Type="http://schemas.openxmlformats.org/officeDocument/2006/relationships/image" Target="../media/image18.wmf"/><Relationship Id="rId4" Type="http://schemas.openxmlformats.org/officeDocument/2006/relationships/oleObject" Target="../embeddings/oleObject73.bin"/></Relationships>
</file>

<file path=ppt/slides/_rels/slide12.xml.rels><?xml version="1.0" encoding="UTF-8" standalone="yes"?>
<Relationships xmlns="http://schemas.openxmlformats.org/package/2006/relationships"><Relationship Id="rId3" Type="http://schemas.openxmlformats.org/officeDocument/2006/relationships/image" Target="../media/image20.wmf"/><Relationship Id="rId7" Type="http://schemas.openxmlformats.org/officeDocument/2006/relationships/image" Target="../media/image19.wmf"/><Relationship Id="rId2" Type="http://schemas.openxmlformats.org/officeDocument/2006/relationships/slideLayout" Target="../slideLayouts/slideLayout7.xml"/><Relationship Id="rId1" Type="http://schemas.openxmlformats.org/officeDocument/2006/relationships/vmlDrawing" Target="../drawings/vmlDrawing11.vml"/><Relationship Id="rId6" Type="http://schemas.openxmlformats.org/officeDocument/2006/relationships/oleObject" Target="../embeddings/oleObject76.bin"/><Relationship Id="rId5" Type="http://schemas.openxmlformats.org/officeDocument/2006/relationships/image" Target="../media/image18.wmf"/><Relationship Id="rId4" Type="http://schemas.openxmlformats.org/officeDocument/2006/relationships/oleObject" Target="../embeddings/oleObject75.bin"/></Relationships>
</file>

<file path=ppt/slides/_rels/slide13.xml.rels><?xml version="1.0" encoding="UTF-8" standalone="yes"?>
<Relationships xmlns="http://schemas.openxmlformats.org/package/2006/relationships"><Relationship Id="rId3" Type="http://schemas.openxmlformats.org/officeDocument/2006/relationships/oleObject" Target="../embeddings/oleObject77.bin"/><Relationship Id="rId2" Type="http://schemas.openxmlformats.org/officeDocument/2006/relationships/slideLayout" Target="../slideLayouts/slideLayout7.xml"/><Relationship Id="rId1" Type="http://schemas.openxmlformats.org/officeDocument/2006/relationships/vmlDrawing" Target="../drawings/vmlDrawing12.vml"/><Relationship Id="rId6" Type="http://schemas.openxmlformats.org/officeDocument/2006/relationships/image" Target="../media/image22.wmf"/><Relationship Id="rId5" Type="http://schemas.openxmlformats.org/officeDocument/2006/relationships/oleObject" Target="../embeddings/oleObject78.bin"/><Relationship Id="rId4" Type="http://schemas.openxmlformats.org/officeDocument/2006/relationships/image" Target="../media/image21.wmf"/></Relationships>
</file>

<file path=ppt/slides/_rels/slide14.xml.rels><?xml version="1.0" encoding="UTF-8" standalone="yes"?>
<Relationships xmlns="http://schemas.openxmlformats.org/package/2006/relationships"><Relationship Id="rId8" Type="http://schemas.openxmlformats.org/officeDocument/2006/relationships/image" Target="../media/image24.wmf"/><Relationship Id="rId3" Type="http://schemas.openxmlformats.org/officeDocument/2006/relationships/oleObject" Target="../embeddings/oleObject79.bin"/><Relationship Id="rId7" Type="http://schemas.openxmlformats.org/officeDocument/2006/relationships/oleObject" Target="../embeddings/oleObject81.bin"/><Relationship Id="rId2" Type="http://schemas.openxmlformats.org/officeDocument/2006/relationships/slideLayout" Target="../slideLayouts/slideLayout7.xml"/><Relationship Id="rId1" Type="http://schemas.openxmlformats.org/officeDocument/2006/relationships/vmlDrawing" Target="../drawings/vmlDrawing13.vml"/><Relationship Id="rId6" Type="http://schemas.openxmlformats.org/officeDocument/2006/relationships/image" Target="../media/image23.wmf"/><Relationship Id="rId5" Type="http://schemas.openxmlformats.org/officeDocument/2006/relationships/oleObject" Target="../embeddings/oleObject80.bin"/><Relationship Id="rId10" Type="http://schemas.openxmlformats.org/officeDocument/2006/relationships/image" Target="../media/image25.wmf"/><Relationship Id="rId4" Type="http://schemas.openxmlformats.org/officeDocument/2006/relationships/image" Target="../media/image21.wmf"/><Relationship Id="rId9" Type="http://schemas.openxmlformats.org/officeDocument/2006/relationships/oleObject" Target="../embeddings/oleObject82.bin"/></Relationships>
</file>

<file path=ppt/slides/_rels/slide15.xml.rels><?xml version="1.0" encoding="UTF-8" standalone="yes"?>
<Relationships xmlns="http://schemas.openxmlformats.org/package/2006/relationships"><Relationship Id="rId8" Type="http://schemas.openxmlformats.org/officeDocument/2006/relationships/image" Target="../media/image25.wmf"/><Relationship Id="rId3" Type="http://schemas.openxmlformats.org/officeDocument/2006/relationships/oleObject" Target="../embeddings/oleObject83.bin"/><Relationship Id="rId7" Type="http://schemas.openxmlformats.org/officeDocument/2006/relationships/oleObject" Target="../embeddings/oleObject85.bin"/><Relationship Id="rId2" Type="http://schemas.openxmlformats.org/officeDocument/2006/relationships/slideLayout" Target="../slideLayouts/slideLayout7.xml"/><Relationship Id="rId1" Type="http://schemas.openxmlformats.org/officeDocument/2006/relationships/vmlDrawing" Target="../drawings/vmlDrawing14.vml"/><Relationship Id="rId6" Type="http://schemas.openxmlformats.org/officeDocument/2006/relationships/image" Target="../media/image21.wmf"/><Relationship Id="rId5" Type="http://schemas.openxmlformats.org/officeDocument/2006/relationships/oleObject" Target="../embeddings/oleObject84.bin"/><Relationship Id="rId4" Type="http://schemas.openxmlformats.org/officeDocument/2006/relationships/image" Target="../media/image26.wmf"/></Relationships>
</file>

<file path=ppt/slides/_rels/slide16.xml.rels><?xml version="1.0" encoding="UTF-8" standalone="yes"?>
<Relationships xmlns="http://schemas.openxmlformats.org/package/2006/relationships"><Relationship Id="rId8" Type="http://schemas.openxmlformats.org/officeDocument/2006/relationships/image" Target="../media/image25.wmf"/><Relationship Id="rId3" Type="http://schemas.openxmlformats.org/officeDocument/2006/relationships/oleObject" Target="../embeddings/oleObject86.bin"/><Relationship Id="rId7" Type="http://schemas.openxmlformats.org/officeDocument/2006/relationships/oleObject" Target="../embeddings/oleObject88.bin"/><Relationship Id="rId2" Type="http://schemas.openxmlformats.org/officeDocument/2006/relationships/slideLayout" Target="../slideLayouts/slideLayout7.xml"/><Relationship Id="rId1" Type="http://schemas.openxmlformats.org/officeDocument/2006/relationships/vmlDrawing" Target="../drawings/vmlDrawing15.vml"/><Relationship Id="rId6" Type="http://schemas.openxmlformats.org/officeDocument/2006/relationships/image" Target="../media/image21.wmf"/><Relationship Id="rId5" Type="http://schemas.openxmlformats.org/officeDocument/2006/relationships/oleObject" Target="../embeddings/oleObject87.bin"/><Relationship Id="rId4" Type="http://schemas.openxmlformats.org/officeDocument/2006/relationships/image" Target="../media/image26.wmf"/></Relationships>
</file>

<file path=ppt/slides/_rels/slide17.xml.rels><?xml version="1.0" encoding="UTF-8" standalone="yes"?>
<Relationships xmlns="http://schemas.openxmlformats.org/package/2006/relationships"><Relationship Id="rId8" Type="http://schemas.openxmlformats.org/officeDocument/2006/relationships/image" Target="../media/image25.wmf"/><Relationship Id="rId3" Type="http://schemas.openxmlformats.org/officeDocument/2006/relationships/oleObject" Target="../embeddings/oleObject89.bin"/><Relationship Id="rId7" Type="http://schemas.openxmlformats.org/officeDocument/2006/relationships/oleObject" Target="../embeddings/oleObject91.bin"/><Relationship Id="rId2" Type="http://schemas.openxmlformats.org/officeDocument/2006/relationships/slideLayout" Target="../slideLayouts/slideLayout7.xml"/><Relationship Id="rId1" Type="http://schemas.openxmlformats.org/officeDocument/2006/relationships/vmlDrawing" Target="../drawings/vmlDrawing16.vml"/><Relationship Id="rId6" Type="http://schemas.openxmlformats.org/officeDocument/2006/relationships/image" Target="../media/image21.wmf"/><Relationship Id="rId5" Type="http://schemas.openxmlformats.org/officeDocument/2006/relationships/oleObject" Target="../embeddings/oleObject90.bin"/><Relationship Id="rId10" Type="http://schemas.openxmlformats.org/officeDocument/2006/relationships/image" Target="../media/image27.wmf"/><Relationship Id="rId4" Type="http://schemas.openxmlformats.org/officeDocument/2006/relationships/image" Target="../media/image26.wmf"/><Relationship Id="rId9" Type="http://schemas.openxmlformats.org/officeDocument/2006/relationships/oleObject" Target="../embeddings/oleObject92.bin"/></Relationships>
</file>

<file path=ppt/slides/_rels/slide18.xml.rels><?xml version="1.0" encoding="UTF-8" standalone="yes"?>
<Relationships xmlns="http://schemas.openxmlformats.org/package/2006/relationships"><Relationship Id="rId8" Type="http://schemas.openxmlformats.org/officeDocument/2006/relationships/image" Target="../media/image25.wmf"/><Relationship Id="rId3" Type="http://schemas.openxmlformats.org/officeDocument/2006/relationships/oleObject" Target="../embeddings/oleObject93.bin"/><Relationship Id="rId7" Type="http://schemas.openxmlformats.org/officeDocument/2006/relationships/oleObject" Target="../embeddings/oleObject95.bin"/><Relationship Id="rId2" Type="http://schemas.openxmlformats.org/officeDocument/2006/relationships/slideLayout" Target="../slideLayouts/slideLayout7.xml"/><Relationship Id="rId1" Type="http://schemas.openxmlformats.org/officeDocument/2006/relationships/vmlDrawing" Target="../drawings/vmlDrawing17.vml"/><Relationship Id="rId6" Type="http://schemas.openxmlformats.org/officeDocument/2006/relationships/image" Target="../media/image21.wmf"/><Relationship Id="rId5" Type="http://schemas.openxmlformats.org/officeDocument/2006/relationships/oleObject" Target="../embeddings/oleObject94.bin"/><Relationship Id="rId10" Type="http://schemas.openxmlformats.org/officeDocument/2006/relationships/image" Target="../media/image27.wmf"/><Relationship Id="rId4" Type="http://schemas.openxmlformats.org/officeDocument/2006/relationships/image" Target="../media/image26.wmf"/><Relationship Id="rId9" Type="http://schemas.openxmlformats.org/officeDocument/2006/relationships/oleObject" Target="../embeddings/oleObject96.bin"/></Relationships>
</file>

<file path=ppt/slides/_rels/slide19.xml.rels><?xml version="1.0" encoding="UTF-8" standalone="yes"?>
<Relationships xmlns="http://schemas.openxmlformats.org/package/2006/relationships"><Relationship Id="rId8" Type="http://schemas.openxmlformats.org/officeDocument/2006/relationships/image" Target="../media/image25.wmf"/><Relationship Id="rId13" Type="http://schemas.openxmlformats.org/officeDocument/2006/relationships/oleObject" Target="../embeddings/oleObject102.bin"/><Relationship Id="rId3" Type="http://schemas.openxmlformats.org/officeDocument/2006/relationships/oleObject" Target="../embeddings/oleObject97.bin"/><Relationship Id="rId7" Type="http://schemas.openxmlformats.org/officeDocument/2006/relationships/oleObject" Target="../embeddings/oleObject99.bin"/><Relationship Id="rId12" Type="http://schemas.openxmlformats.org/officeDocument/2006/relationships/image" Target="../media/image28.wmf"/><Relationship Id="rId2" Type="http://schemas.openxmlformats.org/officeDocument/2006/relationships/slideLayout" Target="../slideLayouts/slideLayout7.xml"/><Relationship Id="rId1" Type="http://schemas.openxmlformats.org/officeDocument/2006/relationships/vmlDrawing" Target="../drawings/vmlDrawing18.vml"/><Relationship Id="rId6" Type="http://schemas.openxmlformats.org/officeDocument/2006/relationships/image" Target="../media/image21.wmf"/><Relationship Id="rId11" Type="http://schemas.openxmlformats.org/officeDocument/2006/relationships/oleObject" Target="../embeddings/oleObject101.bin"/><Relationship Id="rId5" Type="http://schemas.openxmlformats.org/officeDocument/2006/relationships/oleObject" Target="../embeddings/oleObject98.bin"/><Relationship Id="rId10" Type="http://schemas.openxmlformats.org/officeDocument/2006/relationships/image" Target="../media/image27.wmf"/><Relationship Id="rId4" Type="http://schemas.openxmlformats.org/officeDocument/2006/relationships/image" Target="../media/image26.wmf"/><Relationship Id="rId9" Type="http://schemas.openxmlformats.org/officeDocument/2006/relationships/oleObject" Target="../embeddings/oleObject100.bin"/><Relationship Id="rId14" Type="http://schemas.openxmlformats.org/officeDocument/2006/relationships/image" Target="../media/image29.wmf"/></Relationships>
</file>

<file path=ppt/slides/_rels/slide2.xml.rels><?xml version="1.0" encoding="UTF-8" standalone="yes"?>
<Relationships xmlns="http://schemas.openxmlformats.org/package/2006/relationships"><Relationship Id="rId8" Type="http://schemas.openxmlformats.org/officeDocument/2006/relationships/image" Target="../media/image4.wmf"/><Relationship Id="rId13" Type="http://schemas.openxmlformats.org/officeDocument/2006/relationships/oleObject" Target="../embeddings/oleObject6.bin"/><Relationship Id="rId18" Type="http://schemas.openxmlformats.org/officeDocument/2006/relationships/oleObject" Target="../embeddings/oleObject10.bin"/><Relationship Id="rId26" Type="http://schemas.openxmlformats.org/officeDocument/2006/relationships/oleObject" Target="../embeddings/oleObject15.bin"/><Relationship Id="rId3" Type="http://schemas.openxmlformats.org/officeDocument/2006/relationships/oleObject" Target="../embeddings/oleObject1.bin"/><Relationship Id="rId21" Type="http://schemas.openxmlformats.org/officeDocument/2006/relationships/oleObject" Target="../embeddings/oleObject12.bin"/><Relationship Id="rId7" Type="http://schemas.openxmlformats.org/officeDocument/2006/relationships/oleObject" Target="../embeddings/oleObject3.bin"/><Relationship Id="rId12" Type="http://schemas.openxmlformats.org/officeDocument/2006/relationships/image" Target="../media/image6.wmf"/><Relationship Id="rId17" Type="http://schemas.openxmlformats.org/officeDocument/2006/relationships/oleObject" Target="../embeddings/oleObject9.bin"/><Relationship Id="rId25" Type="http://schemas.openxmlformats.org/officeDocument/2006/relationships/image" Target="../media/image10.wmf"/><Relationship Id="rId2" Type="http://schemas.openxmlformats.org/officeDocument/2006/relationships/slideLayout" Target="../slideLayouts/slideLayout7.xml"/><Relationship Id="rId16" Type="http://schemas.openxmlformats.org/officeDocument/2006/relationships/image" Target="../media/image7.wmf"/><Relationship Id="rId20" Type="http://schemas.openxmlformats.org/officeDocument/2006/relationships/image" Target="../media/image8.wmf"/><Relationship Id="rId29" Type="http://schemas.openxmlformats.org/officeDocument/2006/relationships/image" Target="../media/image12.wmf"/><Relationship Id="rId1" Type="http://schemas.openxmlformats.org/officeDocument/2006/relationships/vmlDrawing" Target="../drawings/vmlDrawing1.vml"/><Relationship Id="rId6" Type="http://schemas.openxmlformats.org/officeDocument/2006/relationships/image" Target="../media/image3.wmf"/><Relationship Id="rId11" Type="http://schemas.openxmlformats.org/officeDocument/2006/relationships/oleObject" Target="../embeddings/oleObject5.bin"/><Relationship Id="rId24" Type="http://schemas.openxmlformats.org/officeDocument/2006/relationships/oleObject" Target="../embeddings/oleObject14.bin"/><Relationship Id="rId5" Type="http://schemas.openxmlformats.org/officeDocument/2006/relationships/oleObject" Target="../embeddings/oleObject2.bin"/><Relationship Id="rId15" Type="http://schemas.openxmlformats.org/officeDocument/2006/relationships/oleObject" Target="../embeddings/oleObject8.bin"/><Relationship Id="rId23" Type="http://schemas.openxmlformats.org/officeDocument/2006/relationships/image" Target="../media/image9.wmf"/><Relationship Id="rId28" Type="http://schemas.openxmlformats.org/officeDocument/2006/relationships/oleObject" Target="../embeddings/oleObject16.bin"/><Relationship Id="rId10" Type="http://schemas.openxmlformats.org/officeDocument/2006/relationships/image" Target="../media/image5.wmf"/><Relationship Id="rId19" Type="http://schemas.openxmlformats.org/officeDocument/2006/relationships/oleObject" Target="../embeddings/oleObject11.bin"/><Relationship Id="rId31" Type="http://schemas.openxmlformats.org/officeDocument/2006/relationships/image" Target="../media/image13.wmf"/><Relationship Id="rId4" Type="http://schemas.openxmlformats.org/officeDocument/2006/relationships/image" Target="../media/image2.wmf"/><Relationship Id="rId9" Type="http://schemas.openxmlformats.org/officeDocument/2006/relationships/oleObject" Target="../embeddings/oleObject4.bin"/><Relationship Id="rId14" Type="http://schemas.openxmlformats.org/officeDocument/2006/relationships/oleObject" Target="../embeddings/oleObject7.bin"/><Relationship Id="rId22" Type="http://schemas.openxmlformats.org/officeDocument/2006/relationships/oleObject" Target="../embeddings/oleObject13.bin"/><Relationship Id="rId27" Type="http://schemas.openxmlformats.org/officeDocument/2006/relationships/image" Target="../media/image11.wmf"/><Relationship Id="rId30" Type="http://schemas.openxmlformats.org/officeDocument/2006/relationships/oleObject" Target="../embeddings/oleObject17.bin"/></Relationships>
</file>

<file path=ppt/slides/_rels/slide20.xml.rels><?xml version="1.0" encoding="UTF-8" standalone="yes"?>
<Relationships xmlns="http://schemas.openxmlformats.org/package/2006/relationships"><Relationship Id="rId8" Type="http://schemas.openxmlformats.org/officeDocument/2006/relationships/image" Target="../media/image25.wmf"/><Relationship Id="rId13" Type="http://schemas.openxmlformats.org/officeDocument/2006/relationships/oleObject" Target="../embeddings/oleObject108.bin"/><Relationship Id="rId3" Type="http://schemas.openxmlformats.org/officeDocument/2006/relationships/oleObject" Target="../embeddings/oleObject103.bin"/><Relationship Id="rId7" Type="http://schemas.openxmlformats.org/officeDocument/2006/relationships/oleObject" Target="../embeddings/oleObject105.bin"/><Relationship Id="rId12" Type="http://schemas.openxmlformats.org/officeDocument/2006/relationships/image" Target="../media/image28.wmf"/><Relationship Id="rId2" Type="http://schemas.openxmlformats.org/officeDocument/2006/relationships/slideLayout" Target="../slideLayouts/slideLayout7.xml"/><Relationship Id="rId1" Type="http://schemas.openxmlformats.org/officeDocument/2006/relationships/vmlDrawing" Target="../drawings/vmlDrawing19.vml"/><Relationship Id="rId6" Type="http://schemas.openxmlformats.org/officeDocument/2006/relationships/image" Target="../media/image21.wmf"/><Relationship Id="rId11" Type="http://schemas.openxmlformats.org/officeDocument/2006/relationships/oleObject" Target="../embeddings/oleObject107.bin"/><Relationship Id="rId5" Type="http://schemas.openxmlformats.org/officeDocument/2006/relationships/oleObject" Target="../embeddings/oleObject104.bin"/><Relationship Id="rId10" Type="http://schemas.openxmlformats.org/officeDocument/2006/relationships/image" Target="../media/image27.wmf"/><Relationship Id="rId4" Type="http://schemas.openxmlformats.org/officeDocument/2006/relationships/image" Target="../media/image26.wmf"/><Relationship Id="rId9" Type="http://schemas.openxmlformats.org/officeDocument/2006/relationships/oleObject" Target="../embeddings/oleObject106.bin"/><Relationship Id="rId14" Type="http://schemas.openxmlformats.org/officeDocument/2006/relationships/image" Target="../media/image29.wmf"/></Relationships>
</file>

<file path=ppt/slides/_rels/slide21.xml.rels><?xml version="1.0" encoding="UTF-8" standalone="yes"?>
<Relationships xmlns="http://schemas.openxmlformats.org/package/2006/relationships"><Relationship Id="rId8" Type="http://schemas.openxmlformats.org/officeDocument/2006/relationships/image" Target="../media/image25.wmf"/><Relationship Id="rId13" Type="http://schemas.openxmlformats.org/officeDocument/2006/relationships/oleObject" Target="../embeddings/oleObject114.bin"/><Relationship Id="rId3" Type="http://schemas.openxmlformats.org/officeDocument/2006/relationships/oleObject" Target="../embeddings/oleObject109.bin"/><Relationship Id="rId7" Type="http://schemas.openxmlformats.org/officeDocument/2006/relationships/oleObject" Target="../embeddings/oleObject111.bin"/><Relationship Id="rId12" Type="http://schemas.openxmlformats.org/officeDocument/2006/relationships/image" Target="../media/image28.wmf"/><Relationship Id="rId2" Type="http://schemas.openxmlformats.org/officeDocument/2006/relationships/slideLayout" Target="../slideLayouts/slideLayout7.xml"/><Relationship Id="rId1" Type="http://schemas.openxmlformats.org/officeDocument/2006/relationships/vmlDrawing" Target="../drawings/vmlDrawing20.vml"/><Relationship Id="rId6" Type="http://schemas.openxmlformats.org/officeDocument/2006/relationships/image" Target="../media/image21.wmf"/><Relationship Id="rId11" Type="http://schemas.openxmlformats.org/officeDocument/2006/relationships/oleObject" Target="../embeddings/oleObject113.bin"/><Relationship Id="rId5" Type="http://schemas.openxmlformats.org/officeDocument/2006/relationships/oleObject" Target="../embeddings/oleObject110.bin"/><Relationship Id="rId10" Type="http://schemas.openxmlformats.org/officeDocument/2006/relationships/image" Target="../media/image27.wmf"/><Relationship Id="rId4" Type="http://schemas.openxmlformats.org/officeDocument/2006/relationships/image" Target="../media/image26.wmf"/><Relationship Id="rId9" Type="http://schemas.openxmlformats.org/officeDocument/2006/relationships/oleObject" Target="../embeddings/oleObject112.bin"/><Relationship Id="rId14" Type="http://schemas.openxmlformats.org/officeDocument/2006/relationships/image" Target="../media/image29.wmf"/></Relationships>
</file>

<file path=ppt/slides/_rels/slide22.xml.rels><?xml version="1.0" encoding="UTF-8" standalone="yes"?>
<Relationships xmlns="http://schemas.openxmlformats.org/package/2006/relationships"><Relationship Id="rId8" Type="http://schemas.openxmlformats.org/officeDocument/2006/relationships/image" Target="../media/image25.wmf"/><Relationship Id="rId13" Type="http://schemas.openxmlformats.org/officeDocument/2006/relationships/oleObject" Target="../embeddings/oleObject120.bin"/><Relationship Id="rId3" Type="http://schemas.openxmlformats.org/officeDocument/2006/relationships/oleObject" Target="../embeddings/oleObject115.bin"/><Relationship Id="rId7" Type="http://schemas.openxmlformats.org/officeDocument/2006/relationships/oleObject" Target="../embeddings/oleObject117.bin"/><Relationship Id="rId12" Type="http://schemas.openxmlformats.org/officeDocument/2006/relationships/image" Target="../media/image28.wmf"/><Relationship Id="rId2" Type="http://schemas.openxmlformats.org/officeDocument/2006/relationships/slideLayout" Target="../slideLayouts/slideLayout7.xml"/><Relationship Id="rId1" Type="http://schemas.openxmlformats.org/officeDocument/2006/relationships/vmlDrawing" Target="../drawings/vmlDrawing21.vml"/><Relationship Id="rId6" Type="http://schemas.openxmlformats.org/officeDocument/2006/relationships/image" Target="../media/image21.wmf"/><Relationship Id="rId11" Type="http://schemas.openxmlformats.org/officeDocument/2006/relationships/oleObject" Target="../embeddings/oleObject119.bin"/><Relationship Id="rId5" Type="http://schemas.openxmlformats.org/officeDocument/2006/relationships/oleObject" Target="../embeddings/oleObject116.bin"/><Relationship Id="rId10" Type="http://schemas.openxmlformats.org/officeDocument/2006/relationships/image" Target="../media/image27.wmf"/><Relationship Id="rId4" Type="http://schemas.openxmlformats.org/officeDocument/2006/relationships/image" Target="../media/image26.wmf"/><Relationship Id="rId9" Type="http://schemas.openxmlformats.org/officeDocument/2006/relationships/oleObject" Target="../embeddings/oleObject118.bin"/><Relationship Id="rId14" Type="http://schemas.openxmlformats.org/officeDocument/2006/relationships/image" Target="../media/image30.wmf"/></Relationships>
</file>

<file path=ppt/slides/_rels/slide23.xml.rels><?xml version="1.0" encoding="UTF-8" standalone="yes"?>
<Relationships xmlns="http://schemas.openxmlformats.org/package/2006/relationships"><Relationship Id="rId3" Type="http://schemas.openxmlformats.org/officeDocument/2006/relationships/oleObject" Target="../embeddings/oleObject121.bin"/><Relationship Id="rId2" Type="http://schemas.openxmlformats.org/officeDocument/2006/relationships/slideLayout" Target="../slideLayouts/slideLayout7.xml"/><Relationship Id="rId1" Type="http://schemas.openxmlformats.org/officeDocument/2006/relationships/vmlDrawing" Target="../drawings/vmlDrawing22.vml"/><Relationship Id="rId4" Type="http://schemas.openxmlformats.org/officeDocument/2006/relationships/image" Target="../media/image31.wmf"/></Relationships>
</file>

<file path=ppt/slides/_rels/slide24.xml.rels><?xml version="1.0" encoding="UTF-8" standalone="yes"?>
<Relationships xmlns="http://schemas.openxmlformats.org/package/2006/relationships"><Relationship Id="rId8" Type="http://schemas.openxmlformats.org/officeDocument/2006/relationships/image" Target="../media/image33.wmf"/><Relationship Id="rId3" Type="http://schemas.openxmlformats.org/officeDocument/2006/relationships/oleObject" Target="../embeddings/oleObject122.bin"/><Relationship Id="rId7" Type="http://schemas.openxmlformats.org/officeDocument/2006/relationships/oleObject" Target="../embeddings/oleObject124.bin"/><Relationship Id="rId2" Type="http://schemas.openxmlformats.org/officeDocument/2006/relationships/slideLayout" Target="../slideLayouts/slideLayout7.xml"/><Relationship Id="rId1" Type="http://schemas.openxmlformats.org/officeDocument/2006/relationships/vmlDrawing" Target="../drawings/vmlDrawing23.vml"/><Relationship Id="rId6" Type="http://schemas.openxmlformats.org/officeDocument/2006/relationships/image" Target="../media/image32.wmf"/><Relationship Id="rId5" Type="http://schemas.openxmlformats.org/officeDocument/2006/relationships/oleObject" Target="../embeddings/oleObject123.bin"/><Relationship Id="rId10" Type="http://schemas.openxmlformats.org/officeDocument/2006/relationships/image" Target="../media/image34.wmf"/><Relationship Id="rId4" Type="http://schemas.openxmlformats.org/officeDocument/2006/relationships/image" Target="../media/image31.wmf"/><Relationship Id="rId9" Type="http://schemas.openxmlformats.org/officeDocument/2006/relationships/oleObject" Target="../embeddings/oleObject125.bin"/></Relationships>
</file>

<file path=ppt/slides/_rels/slide25.xml.rels><?xml version="1.0" encoding="UTF-8" standalone="yes"?>
<Relationships xmlns="http://schemas.openxmlformats.org/package/2006/relationships"><Relationship Id="rId8" Type="http://schemas.openxmlformats.org/officeDocument/2006/relationships/image" Target="../media/image33.wmf"/><Relationship Id="rId13" Type="http://schemas.openxmlformats.org/officeDocument/2006/relationships/oleObject" Target="../embeddings/oleObject131.bin"/><Relationship Id="rId18" Type="http://schemas.openxmlformats.org/officeDocument/2006/relationships/image" Target="../media/image38.wmf"/><Relationship Id="rId3" Type="http://schemas.openxmlformats.org/officeDocument/2006/relationships/oleObject" Target="../embeddings/oleObject126.bin"/><Relationship Id="rId7" Type="http://schemas.openxmlformats.org/officeDocument/2006/relationships/oleObject" Target="../embeddings/oleObject128.bin"/><Relationship Id="rId12" Type="http://schemas.openxmlformats.org/officeDocument/2006/relationships/image" Target="../media/image36.wmf"/><Relationship Id="rId17" Type="http://schemas.openxmlformats.org/officeDocument/2006/relationships/oleObject" Target="../embeddings/oleObject133.bin"/><Relationship Id="rId2" Type="http://schemas.openxmlformats.org/officeDocument/2006/relationships/slideLayout" Target="../slideLayouts/slideLayout7.xml"/><Relationship Id="rId16" Type="http://schemas.openxmlformats.org/officeDocument/2006/relationships/image" Target="../media/image34.wmf"/><Relationship Id="rId1" Type="http://schemas.openxmlformats.org/officeDocument/2006/relationships/vmlDrawing" Target="../drawings/vmlDrawing24.vml"/><Relationship Id="rId6" Type="http://schemas.openxmlformats.org/officeDocument/2006/relationships/image" Target="../media/image32.wmf"/><Relationship Id="rId11" Type="http://schemas.openxmlformats.org/officeDocument/2006/relationships/oleObject" Target="../embeddings/oleObject130.bin"/><Relationship Id="rId5" Type="http://schemas.openxmlformats.org/officeDocument/2006/relationships/oleObject" Target="../embeddings/oleObject127.bin"/><Relationship Id="rId15" Type="http://schemas.openxmlformats.org/officeDocument/2006/relationships/oleObject" Target="../embeddings/oleObject132.bin"/><Relationship Id="rId10" Type="http://schemas.openxmlformats.org/officeDocument/2006/relationships/image" Target="../media/image35.wmf"/><Relationship Id="rId4" Type="http://schemas.openxmlformats.org/officeDocument/2006/relationships/image" Target="../media/image31.wmf"/><Relationship Id="rId9" Type="http://schemas.openxmlformats.org/officeDocument/2006/relationships/oleObject" Target="../embeddings/oleObject129.bin"/><Relationship Id="rId14" Type="http://schemas.openxmlformats.org/officeDocument/2006/relationships/image" Target="../media/image37.wmf"/></Relationships>
</file>

<file path=ppt/slides/_rels/slide26.xml.rels><?xml version="1.0" encoding="UTF-8" standalone="yes"?>
<Relationships xmlns="http://schemas.openxmlformats.org/package/2006/relationships"><Relationship Id="rId8" Type="http://schemas.openxmlformats.org/officeDocument/2006/relationships/image" Target="../media/image33.wmf"/><Relationship Id="rId3" Type="http://schemas.openxmlformats.org/officeDocument/2006/relationships/oleObject" Target="../embeddings/oleObject134.bin"/><Relationship Id="rId7" Type="http://schemas.openxmlformats.org/officeDocument/2006/relationships/oleObject" Target="../embeddings/oleObject136.bin"/><Relationship Id="rId12" Type="http://schemas.openxmlformats.org/officeDocument/2006/relationships/image" Target="../media/image38.wmf"/><Relationship Id="rId2" Type="http://schemas.openxmlformats.org/officeDocument/2006/relationships/slideLayout" Target="../slideLayouts/slideLayout7.xml"/><Relationship Id="rId1" Type="http://schemas.openxmlformats.org/officeDocument/2006/relationships/vmlDrawing" Target="../drawings/vmlDrawing25.vml"/><Relationship Id="rId6" Type="http://schemas.openxmlformats.org/officeDocument/2006/relationships/image" Target="../media/image32.wmf"/><Relationship Id="rId11" Type="http://schemas.openxmlformats.org/officeDocument/2006/relationships/oleObject" Target="../embeddings/oleObject138.bin"/><Relationship Id="rId5" Type="http://schemas.openxmlformats.org/officeDocument/2006/relationships/oleObject" Target="../embeddings/oleObject135.bin"/><Relationship Id="rId10" Type="http://schemas.openxmlformats.org/officeDocument/2006/relationships/image" Target="../media/image34.wmf"/><Relationship Id="rId4" Type="http://schemas.openxmlformats.org/officeDocument/2006/relationships/image" Target="../media/image31.wmf"/><Relationship Id="rId9" Type="http://schemas.openxmlformats.org/officeDocument/2006/relationships/oleObject" Target="../embeddings/oleObject137.bin"/></Relationships>
</file>

<file path=ppt/slides/_rels/slide27.xml.rels><?xml version="1.0" encoding="UTF-8" standalone="yes"?>
<Relationships xmlns="http://schemas.openxmlformats.org/package/2006/relationships"><Relationship Id="rId8" Type="http://schemas.openxmlformats.org/officeDocument/2006/relationships/image" Target="../media/image33.wmf"/><Relationship Id="rId3" Type="http://schemas.openxmlformats.org/officeDocument/2006/relationships/oleObject" Target="../embeddings/oleObject139.bin"/><Relationship Id="rId7" Type="http://schemas.openxmlformats.org/officeDocument/2006/relationships/oleObject" Target="../embeddings/oleObject141.bin"/><Relationship Id="rId12" Type="http://schemas.openxmlformats.org/officeDocument/2006/relationships/image" Target="../media/image38.wmf"/><Relationship Id="rId2" Type="http://schemas.openxmlformats.org/officeDocument/2006/relationships/slideLayout" Target="../slideLayouts/slideLayout7.xml"/><Relationship Id="rId1" Type="http://schemas.openxmlformats.org/officeDocument/2006/relationships/vmlDrawing" Target="../drawings/vmlDrawing26.vml"/><Relationship Id="rId6" Type="http://schemas.openxmlformats.org/officeDocument/2006/relationships/image" Target="../media/image32.wmf"/><Relationship Id="rId11" Type="http://schemas.openxmlformats.org/officeDocument/2006/relationships/oleObject" Target="../embeddings/oleObject143.bin"/><Relationship Id="rId5" Type="http://schemas.openxmlformats.org/officeDocument/2006/relationships/oleObject" Target="../embeddings/oleObject140.bin"/><Relationship Id="rId10" Type="http://schemas.openxmlformats.org/officeDocument/2006/relationships/image" Target="../media/image34.wmf"/><Relationship Id="rId4" Type="http://schemas.openxmlformats.org/officeDocument/2006/relationships/image" Target="../media/image31.wmf"/><Relationship Id="rId9" Type="http://schemas.openxmlformats.org/officeDocument/2006/relationships/oleObject" Target="../embeddings/oleObject142.bin"/></Relationships>
</file>

<file path=ppt/slides/_rels/slide28.xml.rels><?xml version="1.0" encoding="UTF-8" standalone="yes"?>
<Relationships xmlns="http://schemas.openxmlformats.org/package/2006/relationships"><Relationship Id="rId8" Type="http://schemas.openxmlformats.org/officeDocument/2006/relationships/image" Target="../media/image33.wmf"/><Relationship Id="rId3" Type="http://schemas.openxmlformats.org/officeDocument/2006/relationships/oleObject" Target="../embeddings/oleObject144.bin"/><Relationship Id="rId7" Type="http://schemas.openxmlformats.org/officeDocument/2006/relationships/oleObject" Target="../embeddings/oleObject146.bin"/><Relationship Id="rId12" Type="http://schemas.openxmlformats.org/officeDocument/2006/relationships/image" Target="../media/image38.wmf"/><Relationship Id="rId2" Type="http://schemas.openxmlformats.org/officeDocument/2006/relationships/slideLayout" Target="../slideLayouts/slideLayout7.xml"/><Relationship Id="rId1" Type="http://schemas.openxmlformats.org/officeDocument/2006/relationships/vmlDrawing" Target="../drawings/vmlDrawing27.vml"/><Relationship Id="rId6" Type="http://schemas.openxmlformats.org/officeDocument/2006/relationships/image" Target="../media/image32.wmf"/><Relationship Id="rId11" Type="http://schemas.openxmlformats.org/officeDocument/2006/relationships/oleObject" Target="../embeddings/oleObject148.bin"/><Relationship Id="rId5" Type="http://schemas.openxmlformats.org/officeDocument/2006/relationships/oleObject" Target="../embeddings/oleObject145.bin"/><Relationship Id="rId10" Type="http://schemas.openxmlformats.org/officeDocument/2006/relationships/image" Target="../media/image34.wmf"/><Relationship Id="rId4" Type="http://schemas.openxmlformats.org/officeDocument/2006/relationships/image" Target="../media/image31.wmf"/><Relationship Id="rId9" Type="http://schemas.openxmlformats.org/officeDocument/2006/relationships/oleObject" Target="../embeddings/oleObject147.bin"/></Relationships>
</file>

<file path=ppt/slides/_rels/slide29.xml.rels><?xml version="1.0" encoding="UTF-8" standalone="yes"?>
<Relationships xmlns="http://schemas.openxmlformats.org/package/2006/relationships"><Relationship Id="rId8" Type="http://schemas.openxmlformats.org/officeDocument/2006/relationships/image" Target="../media/image33.wmf"/><Relationship Id="rId3" Type="http://schemas.openxmlformats.org/officeDocument/2006/relationships/oleObject" Target="../embeddings/oleObject149.bin"/><Relationship Id="rId7" Type="http://schemas.openxmlformats.org/officeDocument/2006/relationships/oleObject" Target="../embeddings/oleObject151.bin"/><Relationship Id="rId12" Type="http://schemas.openxmlformats.org/officeDocument/2006/relationships/image" Target="../media/image38.wmf"/><Relationship Id="rId2" Type="http://schemas.openxmlformats.org/officeDocument/2006/relationships/slideLayout" Target="../slideLayouts/slideLayout7.xml"/><Relationship Id="rId1" Type="http://schemas.openxmlformats.org/officeDocument/2006/relationships/vmlDrawing" Target="../drawings/vmlDrawing28.vml"/><Relationship Id="rId6" Type="http://schemas.openxmlformats.org/officeDocument/2006/relationships/image" Target="../media/image32.wmf"/><Relationship Id="rId11" Type="http://schemas.openxmlformats.org/officeDocument/2006/relationships/oleObject" Target="../embeddings/oleObject153.bin"/><Relationship Id="rId5" Type="http://schemas.openxmlformats.org/officeDocument/2006/relationships/oleObject" Target="../embeddings/oleObject150.bin"/><Relationship Id="rId10" Type="http://schemas.openxmlformats.org/officeDocument/2006/relationships/image" Target="../media/image34.wmf"/><Relationship Id="rId4" Type="http://schemas.openxmlformats.org/officeDocument/2006/relationships/image" Target="../media/image31.wmf"/><Relationship Id="rId9" Type="http://schemas.openxmlformats.org/officeDocument/2006/relationships/oleObject" Target="../embeddings/oleObject152.bin"/></Relationships>
</file>

<file path=ppt/slides/_rels/slide3.xml.rels><?xml version="1.0" encoding="UTF-8" standalone="yes"?>
<Relationships xmlns="http://schemas.openxmlformats.org/package/2006/relationships"><Relationship Id="rId8" Type="http://schemas.openxmlformats.org/officeDocument/2006/relationships/image" Target="../media/image4.wmf"/><Relationship Id="rId13" Type="http://schemas.openxmlformats.org/officeDocument/2006/relationships/oleObject" Target="../embeddings/oleObject23.bin"/><Relationship Id="rId18" Type="http://schemas.openxmlformats.org/officeDocument/2006/relationships/oleObject" Target="../embeddings/oleObject27.bin"/><Relationship Id="rId26" Type="http://schemas.openxmlformats.org/officeDocument/2006/relationships/oleObject" Target="../embeddings/oleObject32.bin"/><Relationship Id="rId3" Type="http://schemas.openxmlformats.org/officeDocument/2006/relationships/oleObject" Target="../embeddings/oleObject18.bin"/><Relationship Id="rId21" Type="http://schemas.openxmlformats.org/officeDocument/2006/relationships/oleObject" Target="../embeddings/oleObject29.bin"/><Relationship Id="rId7" Type="http://schemas.openxmlformats.org/officeDocument/2006/relationships/oleObject" Target="../embeddings/oleObject20.bin"/><Relationship Id="rId12" Type="http://schemas.openxmlformats.org/officeDocument/2006/relationships/image" Target="../media/image6.wmf"/><Relationship Id="rId17" Type="http://schemas.openxmlformats.org/officeDocument/2006/relationships/oleObject" Target="../embeddings/oleObject26.bin"/><Relationship Id="rId25" Type="http://schemas.openxmlformats.org/officeDocument/2006/relationships/image" Target="../media/image10.wmf"/><Relationship Id="rId2" Type="http://schemas.openxmlformats.org/officeDocument/2006/relationships/slideLayout" Target="../slideLayouts/slideLayout7.xml"/><Relationship Id="rId16" Type="http://schemas.openxmlformats.org/officeDocument/2006/relationships/image" Target="../media/image7.wmf"/><Relationship Id="rId20" Type="http://schemas.openxmlformats.org/officeDocument/2006/relationships/image" Target="../media/image8.wmf"/><Relationship Id="rId29" Type="http://schemas.openxmlformats.org/officeDocument/2006/relationships/image" Target="../media/image12.wmf"/><Relationship Id="rId1" Type="http://schemas.openxmlformats.org/officeDocument/2006/relationships/vmlDrawing" Target="../drawings/vmlDrawing2.vml"/><Relationship Id="rId6" Type="http://schemas.openxmlformats.org/officeDocument/2006/relationships/image" Target="../media/image3.wmf"/><Relationship Id="rId11" Type="http://schemas.openxmlformats.org/officeDocument/2006/relationships/oleObject" Target="../embeddings/oleObject22.bin"/><Relationship Id="rId24" Type="http://schemas.openxmlformats.org/officeDocument/2006/relationships/oleObject" Target="../embeddings/oleObject31.bin"/><Relationship Id="rId5" Type="http://schemas.openxmlformats.org/officeDocument/2006/relationships/oleObject" Target="../embeddings/oleObject19.bin"/><Relationship Id="rId15" Type="http://schemas.openxmlformats.org/officeDocument/2006/relationships/oleObject" Target="../embeddings/oleObject25.bin"/><Relationship Id="rId23" Type="http://schemas.openxmlformats.org/officeDocument/2006/relationships/image" Target="../media/image9.wmf"/><Relationship Id="rId28" Type="http://schemas.openxmlformats.org/officeDocument/2006/relationships/oleObject" Target="../embeddings/oleObject33.bin"/><Relationship Id="rId10" Type="http://schemas.openxmlformats.org/officeDocument/2006/relationships/image" Target="../media/image5.wmf"/><Relationship Id="rId19" Type="http://schemas.openxmlformats.org/officeDocument/2006/relationships/oleObject" Target="../embeddings/oleObject28.bin"/><Relationship Id="rId31" Type="http://schemas.openxmlformats.org/officeDocument/2006/relationships/image" Target="../media/image13.wmf"/><Relationship Id="rId4" Type="http://schemas.openxmlformats.org/officeDocument/2006/relationships/image" Target="../media/image2.wmf"/><Relationship Id="rId9" Type="http://schemas.openxmlformats.org/officeDocument/2006/relationships/oleObject" Target="../embeddings/oleObject21.bin"/><Relationship Id="rId14" Type="http://schemas.openxmlformats.org/officeDocument/2006/relationships/oleObject" Target="../embeddings/oleObject24.bin"/><Relationship Id="rId22" Type="http://schemas.openxmlformats.org/officeDocument/2006/relationships/oleObject" Target="../embeddings/oleObject30.bin"/><Relationship Id="rId27" Type="http://schemas.openxmlformats.org/officeDocument/2006/relationships/image" Target="../media/image11.wmf"/><Relationship Id="rId30" Type="http://schemas.openxmlformats.org/officeDocument/2006/relationships/oleObject" Target="../embeddings/oleObject34.bin"/></Relationships>
</file>

<file path=ppt/slides/_rels/slide30.xml.rels><?xml version="1.0" encoding="UTF-8" standalone="yes"?>
<Relationships xmlns="http://schemas.openxmlformats.org/package/2006/relationships"><Relationship Id="rId8" Type="http://schemas.openxmlformats.org/officeDocument/2006/relationships/image" Target="../media/image33.wmf"/><Relationship Id="rId3" Type="http://schemas.openxmlformats.org/officeDocument/2006/relationships/oleObject" Target="../embeddings/oleObject154.bin"/><Relationship Id="rId7" Type="http://schemas.openxmlformats.org/officeDocument/2006/relationships/oleObject" Target="../embeddings/oleObject156.bin"/><Relationship Id="rId12" Type="http://schemas.openxmlformats.org/officeDocument/2006/relationships/image" Target="../media/image38.wmf"/><Relationship Id="rId2" Type="http://schemas.openxmlformats.org/officeDocument/2006/relationships/slideLayout" Target="../slideLayouts/slideLayout7.xml"/><Relationship Id="rId1" Type="http://schemas.openxmlformats.org/officeDocument/2006/relationships/vmlDrawing" Target="../drawings/vmlDrawing29.vml"/><Relationship Id="rId6" Type="http://schemas.openxmlformats.org/officeDocument/2006/relationships/image" Target="../media/image32.wmf"/><Relationship Id="rId11" Type="http://schemas.openxmlformats.org/officeDocument/2006/relationships/oleObject" Target="../embeddings/oleObject158.bin"/><Relationship Id="rId5" Type="http://schemas.openxmlformats.org/officeDocument/2006/relationships/oleObject" Target="../embeddings/oleObject155.bin"/><Relationship Id="rId10" Type="http://schemas.openxmlformats.org/officeDocument/2006/relationships/image" Target="../media/image34.wmf"/><Relationship Id="rId4" Type="http://schemas.openxmlformats.org/officeDocument/2006/relationships/image" Target="../media/image31.wmf"/><Relationship Id="rId9" Type="http://schemas.openxmlformats.org/officeDocument/2006/relationships/oleObject" Target="../embeddings/oleObject157.bin"/></Relationships>
</file>

<file path=ppt/slides/_rels/slide31.xml.rels><?xml version="1.0" encoding="UTF-8" standalone="yes"?>
<Relationships xmlns="http://schemas.openxmlformats.org/package/2006/relationships"><Relationship Id="rId8" Type="http://schemas.openxmlformats.org/officeDocument/2006/relationships/image" Target="../media/image33.wmf"/><Relationship Id="rId3" Type="http://schemas.openxmlformats.org/officeDocument/2006/relationships/oleObject" Target="../embeddings/oleObject159.bin"/><Relationship Id="rId7" Type="http://schemas.openxmlformats.org/officeDocument/2006/relationships/oleObject" Target="../embeddings/oleObject161.bin"/><Relationship Id="rId12" Type="http://schemas.openxmlformats.org/officeDocument/2006/relationships/image" Target="../media/image38.wmf"/><Relationship Id="rId2" Type="http://schemas.openxmlformats.org/officeDocument/2006/relationships/slideLayout" Target="../slideLayouts/slideLayout7.xml"/><Relationship Id="rId1" Type="http://schemas.openxmlformats.org/officeDocument/2006/relationships/vmlDrawing" Target="../drawings/vmlDrawing30.vml"/><Relationship Id="rId6" Type="http://schemas.openxmlformats.org/officeDocument/2006/relationships/image" Target="../media/image32.wmf"/><Relationship Id="rId11" Type="http://schemas.openxmlformats.org/officeDocument/2006/relationships/oleObject" Target="../embeddings/oleObject163.bin"/><Relationship Id="rId5" Type="http://schemas.openxmlformats.org/officeDocument/2006/relationships/oleObject" Target="../embeddings/oleObject160.bin"/><Relationship Id="rId10" Type="http://schemas.openxmlformats.org/officeDocument/2006/relationships/image" Target="../media/image34.wmf"/><Relationship Id="rId4" Type="http://schemas.openxmlformats.org/officeDocument/2006/relationships/image" Target="../media/image31.wmf"/><Relationship Id="rId9" Type="http://schemas.openxmlformats.org/officeDocument/2006/relationships/oleObject" Target="../embeddings/oleObject162.bin"/></Relationships>
</file>

<file path=ppt/slides/_rels/slide32.xml.rels><?xml version="1.0" encoding="UTF-8" standalone="yes"?>
<Relationships xmlns="http://schemas.openxmlformats.org/package/2006/relationships"><Relationship Id="rId8" Type="http://schemas.openxmlformats.org/officeDocument/2006/relationships/image" Target="../media/image32.wmf"/><Relationship Id="rId13" Type="http://schemas.openxmlformats.org/officeDocument/2006/relationships/oleObject" Target="../embeddings/oleObject169.bin"/><Relationship Id="rId3" Type="http://schemas.openxmlformats.org/officeDocument/2006/relationships/oleObject" Target="../embeddings/oleObject164.bin"/><Relationship Id="rId7" Type="http://schemas.openxmlformats.org/officeDocument/2006/relationships/oleObject" Target="../embeddings/oleObject166.bin"/><Relationship Id="rId12" Type="http://schemas.openxmlformats.org/officeDocument/2006/relationships/image" Target="../media/image34.wmf"/><Relationship Id="rId2" Type="http://schemas.openxmlformats.org/officeDocument/2006/relationships/slideLayout" Target="../slideLayouts/slideLayout7.xml"/><Relationship Id="rId1" Type="http://schemas.openxmlformats.org/officeDocument/2006/relationships/vmlDrawing" Target="../drawings/vmlDrawing31.vml"/><Relationship Id="rId6" Type="http://schemas.openxmlformats.org/officeDocument/2006/relationships/image" Target="../media/image38.wmf"/><Relationship Id="rId11" Type="http://schemas.openxmlformats.org/officeDocument/2006/relationships/oleObject" Target="../embeddings/oleObject168.bin"/><Relationship Id="rId5" Type="http://schemas.openxmlformats.org/officeDocument/2006/relationships/oleObject" Target="../embeddings/oleObject165.bin"/><Relationship Id="rId10" Type="http://schemas.openxmlformats.org/officeDocument/2006/relationships/image" Target="../media/image33.wmf"/><Relationship Id="rId4" Type="http://schemas.openxmlformats.org/officeDocument/2006/relationships/image" Target="../media/image31.wmf"/><Relationship Id="rId9" Type="http://schemas.openxmlformats.org/officeDocument/2006/relationships/oleObject" Target="../embeddings/oleObject167.bin"/><Relationship Id="rId14" Type="http://schemas.openxmlformats.org/officeDocument/2006/relationships/image" Target="../media/image39.wmf"/></Relationships>
</file>

<file path=ppt/slides/_rels/slide33.xml.rels><?xml version="1.0" encoding="UTF-8" standalone="yes"?>
<Relationships xmlns="http://schemas.openxmlformats.org/package/2006/relationships"><Relationship Id="rId8" Type="http://schemas.openxmlformats.org/officeDocument/2006/relationships/image" Target="../media/image32.wmf"/><Relationship Id="rId13" Type="http://schemas.openxmlformats.org/officeDocument/2006/relationships/oleObject" Target="../embeddings/oleObject175.bin"/><Relationship Id="rId3" Type="http://schemas.openxmlformats.org/officeDocument/2006/relationships/oleObject" Target="../embeddings/oleObject170.bin"/><Relationship Id="rId7" Type="http://schemas.openxmlformats.org/officeDocument/2006/relationships/oleObject" Target="../embeddings/oleObject172.bin"/><Relationship Id="rId12" Type="http://schemas.openxmlformats.org/officeDocument/2006/relationships/image" Target="../media/image34.wmf"/><Relationship Id="rId2" Type="http://schemas.openxmlformats.org/officeDocument/2006/relationships/slideLayout" Target="../slideLayouts/slideLayout7.xml"/><Relationship Id="rId1" Type="http://schemas.openxmlformats.org/officeDocument/2006/relationships/vmlDrawing" Target="../drawings/vmlDrawing32.vml"/><Relationship Id="rId6" Type="http://schemas.openxmlformats.org/officeDocument/2006/relationships/image" Target="../media/image38.wmf"/><Relationship Id="rId11" Type="http://schemas.openxmlformats.org/officeDocument/2006/relationships/oleObject" Target="../embeddings/oleObject174.bin"/><Relationship Id="rId5" Type="http://schemas.openxmlformats.org/officeDocument/2006/relationships/oleObject" Target="../embeddings/oleObject171.bin"/><Relationship Id="rId10" Type="http://schemas.openxmlformats.org/officeDocument/2006/relationships/image" Target="../media/image33.wmf"/><Relationship Id="rId4" Type="http://schemas.openxmlformats.org/officeDocument/2006/relationships/image" Target="../media/image31.wmf"/><Relationship Id="rId9" Type="http://schemas.openxmlformats.org/officeDocument/2006/relationships/oleObject" Target="../embeddings/oleObject173.bin"/><Relationship Id="rId14" Type="http://schemas.openxmlformats.org/officeDocument/2006/relationships/image" Target="../media/image39.wmf"/></Relationships>
</file>

<file path=ppt/slides/_rels/slide34.xml.rels><?xml version="1.0" encoding="UTF-8" standalone="yes"?>
<Relationships xmlns="http://schemas.openxmlformats.org/package/2006/relationships"><Relationship Id="rId8" Type="http://schemas.openxmlformats.org/officeDocument/2006/relationships/image" Target="../media/image32.wmf"/><Relationship Id="rId13" Type="http://schemas.openxmlformats.org/officeDocument/2006/relationships/oleObject" Target="../embeddings/oleObject181.bin"/><Relationship Id="rId3" Type="http://schemas.openxmlformats.org/officeDocument/2006/relationships/oleObject" Target="../embeddings/oleObject176.bin"/><Relationship Id="rId7" Type="http://schemas.openxmlformats.org/officeDocument/2006/relationships/oleObject" Target="../embeddings/oleObject178.bin"/><Relationship Id="rId12" Type="http://schemas.openxmlformats.org/officeDocument/2006/relationships/image" Target="../media/image34.wmf"/><Relationship Id="rId2" Type="http://schemas.openxmlformats.org/officeDocument/2006/relationships/slideLayout" Target="../slideLayouts/slideLayout7.xml"/><Relationship Id="rId16" Type="http://schemas.openxmlformats.org/officeDocument/2006/relationships/image" Target="../media/image40.wmf"/><Relationship Id="rId1" Type="http://schemas.openxmlformats.org/officeDocument/2006/relationships/vmlDrawing" Target="../drawings/vmlDrawing33.vml"/><Relationship Id="rId6" Type="http://schemas.openxmlformats.org/officeDocument/2006/relationships/image" Target="../media/image38.wmf"/><Relationship Id="rId11" Type="http://schemas.openxmlformats.org/officeDocument/2006/relationships/oleObject" Target="../embeddings/oleObject180.bin"/><Relationship Id="rId5" Type="http://schemas.openxmlformats.org/officeDocument/2006/relationships/oleObject" Target="../embeddings/oleObject177.bin"/><Relationship Id="rId15" Type="http://schemas.openxmlformats.org/officeDocument/2006/relationships/oleObject" Target="../embeddings/oleObject182.bin"/><Relationship Id="rId10" Type="http://schemas.openxmlformats.org/officeDocument/2006/relationships/image" Target="../media/image33.wmf"/><Relationship Id="rId4" Type="http://schemas.openxmlformats.org/officeDocument/2006/relationships/image" Target="../media/image31.wmf"/><Relationship Id="rId9" Type="http://schemas.openxmlformats.org/officeDocument/2006/relationships/oleObject" Target="../embeddings/oleObject179.bin"/><Relationship Id="rId14" Type="http://schemas.openxmlformats.org/officeDocument/2006/relationships/image" Target="../media/image39.wmf"/></Relationships>
</file>

<file path=ppt/slides/_rels/slide35.xml.rels><?xml version="1.0" encoding="UTF-8" standalone="yes"?>
<Relationships xmlns="http://schemas.openxmlformats.org/package/2006/relationships"><Relationship Id="rId8" Type="http://schemas.openxmlformats.org/officeDocument/2006/relationships/image" Target="../media/image32.wmf"/><Relationship Id="rId13" Type="http://schemas.openxmlformats.org/officeDocument/2006/relationships/oleObject" Target="../embeddings/oleObject188.bin"/><Relationship Id="rId3" Type="http://schemas.openxmlformats.org/officeDocument/2006/relationships/oleObject" Target="../embeddings/oleObject183.bin"/><Relationship Id="rId7" Type="http://schemas.openxmlformats.org/officeDocument/2006/relationships/oleObject" Target="../embeddings/oleObject185.bin"/><Relationship Id="rId12" Type="http://schemas.openxmlformats.org/officeDocument/2006/relationships/image" Target="../media/image34.wmf"/><Relationship Id="rId2" Type="http://schemas.openxmlformats.org/officeDocument/2006/relationships/slideLayout" Target="../slideLayouts/slideLayout7.xml"/><Relationship Id="rId16" Type="http://schemas.openxmlformats.org/officeDocument/2006/relationships/image" Target="../media/image40.wmf"/><Relationship Id="rId1" Type="http://schemas.openxmlformats.org/officeDocument/2006/relationships/vmlDrawing" Target="../drawings/vmlDrawing34.vml"/><Relationship Id="rId6" Type="http://schemas.openxmlformats.org/officeDocument/2006/relationships/image" Target="../media/image38.wmf"/><Relationship Id="rId11" Type="http://schemas.openxmlformats.org/officeDocument/2006/relationships/oleObject" Target="../embeddings/oleObject187.bin"/><Relationship Id="rId5" Type="http://schemas.openxmlformats.org/officeDocument/2006/relationships/oleObject" Target="../embeddings/oleObject184.bin"/><Relationship Id="rId15" Type="http://schemas.openxmlformats.org/officeDocument/2006/relationships/oleObject" Target="../embeddings/oleObject189.bin"/><Relationship Id="rId10" Type="http://schemas.openxmlformats.org/officeDocument/2006/relationships/image" Target="../media/image33.wmf"/><Relationship Id="rId4" Type="http://schemas.openxmlformats.org/officeDocument/2006/relationships/image" Target="../media/image31.wmf"/><Relationship Id="rId9" Type="http://schemas.openxmlformats.org/officeDocument/2006/relationships/oleObject" Target="../embeddings/oleObject186.bin"/><Relationship Id="rId14" Type="http://schemas.openxmlformats.org/officeDocument/2006/relationships/image" Target="../media/image39.wmf"/></Relationships>
</file>

<file path=ppt/slides/_rels/slide36.xml.rels><?xml version="1.0" encoding="UTF-8" standalone="yes"?>
<Relationships xmlns="http://schemas.openxmlformats.org/package/2006/relationships"><Relationship Id="rId8" Type="http://schemas.openxmlformats.org/officeDocument/2006/relationships/image" Target="../media/image32.wmf"/><Relationship Id="rId13" Type="http://schemas.openxmlformats.org/officeDocument/2006/relationships/oleObject" Target="../embeddings/oleObject195.bin"/><Relationship Id="rId3" Type="http://schemas.openxmlformats.org/officeDocument/2006/relationships/oleObject" Target="../embeddings/oleObject190.bin"/><Relationship Id="rId7" Type="http://schemas.openxmlformats.org/officeDocument/2006/relationships/oleObject" Target="../embeddings/oleObject192.bin"/><Relationship Id="rId12" Type="http://schemas.openxmlformats.org/officeDocument/2006/relationships/image" Target="../media/image34.wmf"/><Relationship Id="rId2" Type="http://schemas.openxmlformats.org/officeDocument/2006/relationships/slideLayout" Target="../slideLayouts/slideLayout7.xml"/><Relationship Id="rId16" Type="http://schemas.openxmlformats.org/officeDocument/2006/relationships/image" Target="../media/image40.wmf"/><Relationship Id="rId1" Type="http://schemas.openxmlformats.org/officeDocument/2006/relationships/vmlDrawing" Target="../drawings/vmlDrawing35.vml"/><Relationship Id="rId6" Type="http://schemas.openxmlformats.org/officeDocument/2006/relationships/image" Target="../media/image38.wmf"/><Relationship Id="rId11" Type="http://schemas.openxmlformats.org/officeDocument/2006/relationships/oleObject" Target="../embeddings/oleObject194.bin"/><Relationship Id="rId5" Type="http://schemas.openxmlformats.org/officeDocument/2006/relationships/oleObject" Target="../embeddings/oleObject191.bin"/><Relationship Id="rId15" Type="http://schemas.openxmlformats.org/officeDocument/2006/relationships/oleObject" Target="../embeddings/oleObject196.bin"/><Relationship Id="rId10" Type="http://schemas.openxmlformats.org/officeDocument/2006/relationships/image" Target="../media/image33.wmf"/><Relationship Id="rId4" Type="http://schemas.openxmlformats.org/officeDocument/2006/relationships/image" Target="../media/image31.wmf"/><Relationship Id="rId9" Type="http://schemas.openxmlformats.org/officeDocument/2006/relationships/oleObject" Target="../embeddings/oleObject193.bin"/><Relationship Id="rId14" Type="http://schemas.openxmlformats.org/officeDocument/2006/relationships/image" Target="../media/image39.wmf"/></Relationships>
</file>

<file path=ppt/slides/_rels/slide37.xml.rels><?xml version="1.0" encoding="UTF-8" standalone="yes"?>
<Relationships xmlns="http://schemas.openxmlformats.org/package/2006/relationships"><Relationship Id="rId8" Type="http://schemas.openxmlformats.org/officeDocument/2006/relationships/image" Target="../media/image3.wmf"/><Relationship Id="rId13" Type="http://schemas.openxmlformats.org/officeDocument/2006/relationships/oleObject" Target="../embeddings/oleObject202.bin"/><Relationship Id="rId18" Type="http://schemas.openxmlformats.org/officeDocument/2006/relationships/oleObject" Target="../embeddings/oleObject205.bin"/><Relationship Id="rId26" Type="http://schemas.openxmlformats.org/officeDocument/2006/relationships/image" Target="../media/image44.wmf"/><Relationship Id="rId3" Type="http://schemas.openxmlformats.org/officeDocument/2006/relationships/oleObject" Target="../embeddings/oleObject197.bin"/><Relationship Id="rId21" Type="http://schemas.openxmlformats.org/officeDocument/2006/relationships/oleObject" Target="../embeddings/oleObject207.bin"/><Relationship Id="rId7" Type="http://schemas.openxmlformats.org/officeDocument/2006/relationships/oleObject" Target="../embeddings/oleObject199.bin"/><Relationship Id="rId12" Type="http://schemas.openxmlformats.org/officeDocument/2006/relationships/image" Target="../media/image5.wmf"/><Relationship Id="rId17" Type="http://schemas.openxmlformats.org/officeDocument/2006/relationships/image" Target="../media/image43.wmf"/><Relationship Id="rId25" Type="http://schemas.openxmlformats.org/officeDocument/2006/relationships/oleObject" Target="../embeddings/oleObject209.bin"/><Relationship Id="rId2" Type="http://schemas.openxmlformats.org/officeDocument/2006/relationships/slideLayout" Target="../slideLayouts/slideLayout7.xml"/><Relationship Id="rId16" Type="http://schemas.openxmlformats.org/officeDocument/2006/relationships/oleObject" Target="../embeddings/oleObject204.bin"/><Relationship Id="rId20" Type="http://schemas.openxmlformats.org/officeDocument/2006/relationships/image" Target="../media/image6.wmf"/><Relationship Id="rId1" Type="http://schemas.openxmlformats.org/officeDocument/2006/relationships/vmlDrawing" Target="../drawings/vmlDrawing36.vml"/><Relationship Id="rId6" Type="http://schemas.openxmlformats.org/officeDocument/2006/relationships/image" Target="../media/image2.wmf"/><Relationship Id="rId11" Type="http://schemas.openxmlformats.org/officeDocument/2006/relationships/oleObject" Target="../embeddings/oleObject201.bin"/><Relationship Id="rId24" Type="http://schemas.openxmlformats.org/officeDocument/2006/relationships/image" Target="../media/image13.wmf"/><Relationship Id="rId5" Type="http://schemas.openxmlformats.org/officeDocument/2006/relationships/oleObject" Target="../embeddings/oleObject198.bin"/><Relationship Id="rId15" Type="http://schemas.openxmlformats.org/officeDocument/2006/relationships/image" Target="../media/image42.wmf"/><Relationship Id="rId23" Type="http://schemas.openxmlformats.org/officeDocument/2006/relationships/oleObject" Target="../embeddings/oleObject208.bin"/><Relationship Id="rId10" Type="http://schemas.openxmlformats.org/officeDocument/2006/relationships/image" Target="../media/image4.wmf"/><Relationship Id="rId19" Type="http://schemas.openxmlformats.org/officeDocument/2006/relationships/oleObject" Target="../embeddings/oleObject206.bin"/><Relationship Id="rId4" Type="http://schemas.openxmlformats.org/officeDocument/2006/relationships/image" Target="../media/image41.wmf"/><Relationship Id="rId9" Type="http://schemas.openxmlformats.org/officeDocument/2006/relationships/oleObject" Target="../embeddings/oleObject200.bin"/><Relationship Id="rId14" Type="http://schemas.openxmlformats.org/officeDocument/2006/relationships/oleObject" Target="../embeddings/oleObject203.bin"/><Relationship Id="rId22" Type="http://schemas.openxmlformats.org/officeDocument/2006/relationships/image" Target="../media/image11.wmf"/></Relationships>
</file>

<file path=ppt/slides/_rels/slide38.xml.rels><?xml version="1.0" encoding="UTF-8" standalone="yes"?>
<Relationships xmlns="http://schemas.openxmlformats.org/package/2006/relationships"><Relationship Id="rId8" Type="http://schemas.openxmlformats.org/officeDocument/2006/relationships/image" Target="../media/image3.wmf"/><Relationship Id="rId13" Type="http://schemas.openxmlformats.org/officeDocument/2006/relationships/oleObject" Target="../embeddings/oleObject215.bin"/><Relationship Id="rId18" Type="http://schemas.openxmlformats.org/officeDocument/2006/relationships/oleObject" Target="../embeddings/oleObject218.bin"/><Relationship Id="rId26" Type="http://schemas.openxmlformats.org/officeDocument/2006/relationships/image" Target="../media/image13.wmf"/><Relationship Id="rId3" Type="http://schemas.openxmlformats.org/officeDocument/2006/relationships/oleObject" Target="../embeddings/oleObject210.bin"/><Relationship Id="rId21" Type="http://schemas.openxmlformats.org/officeDocument/2006/relationships/oleObject" Target="../embeddings/oleObject220.bin"/><Relationship Id="rId7" Type="http://schemas.openxmlformats.org/officeDocument/2006/relationships/oleObject" Target="../embeddings/oleObject212.bin"/><Relationship Id="rId12" Type="http://schemas.openxmlformats.org/officeDocument/2006/relationships/image" Target="../media/image5.wmf"/><Relationship Id="rId17" Type="http://schemas.openxmlformats.org/officeDocument/2006/relationships/image" Target="../media/image43.wmf"/><Relationship Id="rId25" Type="http://schemas.openxmlformats.org/officeDocument/2006/relationships/oleObject" Target="../embeddings/oleObject222.bin"/><Relationship Id="rId2" Type="http://schemas.openxmlformats.org/officeDocument/2006/relationships/slideLayout" Target="../slideLayouts/slideLayout7.xml"/><Relationship Id="rId16" Type="http://schemas.openxmlformats.org/officeDocument/2006/relationships/oleObject" Target="../embeddings/oleObject217.bin"/><Relationship Id="rId20" Type="http://schemas.openxmlformats.org/officeDocument/2006/relationships/image" Target="../media/image6.wmf"/><Relationship Id="rId1" Type="http://schemas.openxmlformats.org/officeDocument/2006/relationships/vmlDrawing" Target="../drawings/vmlDrawing37.vml"/><Relationship Id="rId6" Type="http://schemas.openxmlformats.org/officeDocument/2006/relationships/image" Target="../media/image2.wmf"/><Relationship Id="rId11" Type="http://schemas.openxmlformats.org/officeDocument/2006/relationships/oleObject" Target="../embeddings/oleObject214.bin"/><Relationship Id="rId24" Type="http://schemas.openxmlformats.org/officeDocument/2006/relationships/image" Target="../media/image45.wmf"/><Relationship Id="rId5" Type="http://schemas.openxmlformats.org/officeDocument/2006/relationships/oleObject" Target="../embeddings/oleObject211.bin"/><Relationship Id="rId15" Type="http://schemas.openxmlformats.org/officeDocument/2006/relationships/image" Target="../media/image42.wmf"/><Relationship Id="rId23" Type="http://schemas.openxmlformats.org/officeDocument/2006/relationships/oleObject" Target="../embeddings/oleObject221.bin"/><Relationship Id="rId28" Type="http://schemas.openxmlformats.org/officeDocument/2006/relationships/image" Target="../media/image44.wmf"/><Relationship Id="rId10" Type="http://schemas.openxmlformats.org/officeDocument/2006/relationships/image" Target="../media/image4.wmf"/><Relationship Id="rId19" Type="http://schemas.openxmlformats.org/officeDocument/2006/relationships/oleObject" Target="../embeddings/oleObject219.bin"/><Relationship Id="rId4" Type="http://schemas.openxmlformats.org/officeDocument/2006/relationships/image" Target="../media/image41.wmf"/><Relationship Id="rId9" Type="http://schemas.openxmlformats.org/officeDocument/2006/relationships/oleObject" Target="../embeddings/oleObject213.bin"/><Relationship Id="rId14" Type="http://schemas.openxmlformats.org/officeDocument/2006/relationships/oleObject" Target="../embeddings/oleObject216.bin"/><Relationship Id="rId22" Type="http://schemas.openxmlformats.org/officeDocument/2006/relationships/image" Target="../media/image11.wmf"/><Relationship Id="rId27" Type="http://schemas.openxmlformats.org/officeDocument/2006/relationships/oleObject" Target="../embeddings/oleObject223.bin"/></Relationships>
</file>

<file path=ppt/slides/_rels/slide39.xml.rels><?xml version="1.0" encoding="UTF-8" standalone="yes"?>
<Relationships xmlns="http://schemas.openxmlformats.org/package/2006/relationships"><Relationship Id="rId8" Type="http://schemas.openxmlformats.org/officeDocument/2006/relationships/image" Target="../media/image3.wmf"/><Relationship Id="rId13" Type="http://schemas.openxmlformats.org/officeDocument/2006/relationships/oleObject" Target="../embeddings/oleObject229.bin"/><Relationship Id="rId18" Type="http://schemas.openxmlformats.org/officeDocument/2006/relationships/oleObject" Target="../embeddings/oleObject232.bin"/><Relationship Id="rId26" Type="http://schemas.openxmlformats.org/officeDocument/2006/relationships/image" Target="../media/image44.wmf"/><Relationship Id="rId3" Type="http://schemas.openxmlformats.org/officeDocument/2006/relationships/oleObject" Target="../embeddings/oleObject224.bin"/><Relationship Id="rId21" Type="http://schemas.openxmlformats.org/officeDocument/2006/relationships/oleObject" Target="../embeddings/oleObject234.bin"/><Relationship Id="rId7" Type="http://schemas.openxmlformats.org/officeDocument/2006/relationships/oleObject" Target="../embeddings/oleObject226.bin"/><Relationship Id="rId12" Type="http://schemas.openxmlformats.org/officeDocument/2006/relationships/image" Target="../media/image5.wmf"/><Relationship Id="rId17" Type="http://schemas.openxmlformats.org/officeDocument/2006/relationships/image" Target="../media/image43.wmf"/><Relationship Id="rId25" Type="http://schemas.openxmlformats.org/officeDocument/2006/relationships/oleObject" Target="../embeddings/oleObject236.bin"/><Relationship Id="rId2" Type="http://schemas.openxmlformats.org/officeDocument/2006/relationships/slideLayout" Target="../slideLayouts/slideLayout7.xml"/><Relationship Id="rId16" Type="http://schemas.openxmlformats.org/officeDocument/2006/relationships/oleObject" Target="../embeddings/oleObject231.bin"/><Relationship Id="rId20" Type="http://schemas.openxmlformats.org/officeDocument/2006/relationships/image" Target="../media/image6.wmf"/><Relationship Id="rId1" Type="http://schemas.openxmlformats.org/officeDocument/2006/relationships/vmlDrawing" Target="../drawings/vmlDrawing38.vml"/><Relationship Id="rId6" Type="http://schemas.openxmlformats.org/officeDocument/2006/relationships/image" Target="../media/image2.wmf"/><Relationship Id="rId11" Type="http://schemas.openxmlformats.org/officeDocument/2006/relationships/oleObject" Target="../embeddings/oleObject228.bin"/><Relationship Id="rId24" Type="http://schemas.openxmlformats.org/officeDocument/2006/relationships/image" Target="../media/image13.wmf"/><Relationship Id="rId5" Type="http://schemas.openxmlformats.org/officeDocument/2006/relationships/oleObject" Target="../embeddings/oleObject225.bin"/><Relationship Id="rId15" Type="http://schemas.openxmlformats.org/officeDocument/2006/relationships/image" Target="../media/image42.wmf"/><Relationship Id="rId23" Type="http://schemas.openxmlformats.org/officeDocument/2006/relationships/oleObject" Target="../embeddings/oleObject235.bin"/><Relationship Id="rId10" Type="http://schemas.openxmlformats.org/officeDocument/2006/relationships/image" Target="../media/image4.wmf"/><Relationship Id="rId19" Type="http://schemas.openxmlformats.org/officeDocument/2006/relationships/oleObject" Target="../embeddings/oleObject233.bin"/><Relationship Id="rId4" Type="http://schemas.openxmlformats.org/officeDocument/2006/relationships/image" Target="../media/image41.wmf"/><Relationship Id="rId9" Type="http://schemas.openxmlformats.org/officeDocument/2006/relationships/oleObject" Target="../embeddings/oleObject227.bin"/><Relationship Id="rId14" Type="http://schemas.openxmlformats.org/officeDocument/2006/relationships/oleObject" Target="../embeddings/oleObject230.bin"/><Relationship Id="rId22" Type="http://schemas.openxmlformats.org/officeDocument/2006/relationships/image" Target="../media/image11.wmf"/></Relationships>
</file>

<file path=ppt/slides/_rels/slide4.xml.rels><?xml version="1.0" encoding="UTF-8" standalone="yes"?>
<Relationships xmlns="http://schemas.openxmlformats.org/package/2006/relationships"><Relationship Id="rId8" Type="http://schemas.openxmlformats.org/officeDocument/2006/relationships/image" Target="../media/image3.wmf"/><Relationship Id="rId13" Type="http://schemas.openxmlformats.org/officeDocument/2006/relationships/oleObject" Target="../embeddings/oleObject40.bin"/><Relationship Id="rId18" Type="http://schemas.openxmlformats.org/officeDocument/2006/relationships/oleObject" Target="../embeddings/oleObject43.bin"/><Relationship Id="rId3" Type="http://schemas.openxmlformats.org/officeDocument/2006/relationships/oleObject" Target="../embeddings/oleObject35.bin"/><Relationship Id="rId21" Type="http://schemas.openxmlformats.org/officeDocument/2006/relationships/image" Target="../media/image16.wmf"/><Relationship Id="rId7" Type="http://schemas.openxmlformats.org/officeDocument/2006/relationships/oleObject" Target="../embeddings/oleObject37.bin"/><Relationship Id="rId12" Type="http://schemas.openxmlformats.org/officeDocument/2006/relationships/image" Target="../media/image5.wmf"/><Relationship Id="rId17" Type="http://schemas.openxmlformats.org/officeDocument/2006/relationships/image" Target="../media/image11.wmf"/><Relationship Id="rId25" Type="http://schemas.openxmlformats.org/officeDocument/2006/relationships/image" Target="../media/image13.wmf"/><Relationship Id="rId2" Type="http://schemas.openxmlformats.org/officeDocument/2006/relationships/slideLayout" Target="../slideLayouts/slideLayout7.xml"/><Relationship Id="rId16" Type="http://schemas.openxmlformats.org/officeDocument/2006/relationships/oleObject" Target="../embeddings/oleObject42.bin"/><Relationship Id="rId20" Type="http://schemas.openxmlformats.org/officeDocument/2006/relationships/oleObject" Target="../embeddings/oleObject44.bin"/><Relationship Id="rId1" Type="http://schemas.openxmlformats.org/officeDocument/2006/relationships/vmlDrawing" Target="../drawings/vmlDrawing3.vml"/><Relationship Id="rId6" Type="http://schemas.openxmlformats.org/officeDocument/2006/relationships/image" Target="../media/image2.wmf"/><Relationship Id="rId11" Type="http://schemas.openxmlformats.org/officeDocument/2006/relationships/oleObject" Target="../embeddings/oleObject39.bin"/><Relationship Id="rId24" Type="http://schemas.openxmlformats.org/officeDocument/2006/relationships/oleObject" Target="../embeddings/oleObject47.bin"/><Relationship Id="rId5" Type="http://schemas.openxmlformats.org/officeDocument/2006/relationships/oleObject" Target="../embeddings/oleObject36.bin"/><Relationship Id="rId15" Type="http://schemas.openxmlformats.org/officeDocument/2006/relationships/oleObject" Target="../embeddings/oleObject41.bin"/><Relationship Id="rId23" Type="http://schemas.openxmlformats.org/officeDocument/2006/relationships/oleObject" Target="../embeddings/oleObject46.bin"/><Relationship Id="rId10" Type="http://schemas.openxmlformats.org/officeDocument/2006/relationships/image" Target="../media/image4.wmf"/><Relationship Id="rId19" Type="http://schemas.openxmlformats.org/officeDocument/2006/relationships/image" Target="../media/image15.wmf"/><Relationship Id="rId4" Type="http://schemas.openxmlformats.org/officeDocument/2006/relationships/image" Target="../media/image14.wmf"/><Relationship Id="rId9" Type="http://schemas.openxmlformats.org/officeDocument/2006/relationships/oleObject" Target="../embeddings/oleObject38.bin"/><Relationship Id="rId14" Type="http://schemas.openxmlformats.org/officeDocument/2006/relationships/image" Target="../media/image6.wmf"/><Relationship Id="rId22" Type="http://schemas.openxmlformats.org/officeDocument/2006/relationships/oleObject" Target="../embeddings/oleObject45.bin"/></Relationships>
</file>

<file path=ppt/slides/_rels/slide40.xml.rels><?xml version="1.0" encoding="UTF-8" standalone="yes"?>
<Relationships xmlns="http://schemas.openxmlformats.org/package/2006/relationships"><Relationship Id="rId8" Type="http://schemas.openxmlformats.org/officeDocument/2006/relationships/image" Target="../media/image3.wmf"/><Relationship Id="rId13" Type="http://schemas.openxmlformats.org/officeDocument/2006/relationships/oleObject" Target="../embeddings/oleObject242.bin"/><Relationship Id="rId18" Type="http://schemas.openxmlformats.org/officeDocument/2006/relationships/oleObject" Target="../embeddings/oleObject245.bin"/><Relationship Id="rId26" Type="http://schemas.openxmlformats.org/officeDocument/2006/relationships/image" Target="../media/image44.wmf"/><Relationship Id="rId3" Type="http://schemas.openxmlformats.org/officeDocument/2006/relationships/oleObject" Target="../embeddings/oleObject237.bin"/><Relationship Id="rId21" Type="http://schemas.openxmlformats.org/officeDocument/2006/relationships/oleObject" Target="../embeddings/oleObject247.bin"/><Relationship Id="rId7" Type="http://schemas.openxmlformats.org/officeDocument/2006/relationships/oleObject" Target="../embeddings/oleObject239.bin"/><Relationship Id="rId12" Type="http://schemas.openxmlformats.org/officeDocument/2006/relationships/image" Target="../media/image5.wmf"/><Relationship Id="rId17" Type="http://schemas.openxmlformats.org/officeDocument/2006/relationships/image" Target="../media/image43.wmf"/><Relationship Id="rId25" Type="http://schemas.openxmlformats.org/officeDocument/2006/relationships/oleObject" Target="../embeddings/oleObject249.bin"/><Relationship Id="rId2" Type="http://schemas.openxmlformats.org/officeDocument/2006/relationships/slideLayout" Target="../slideLayouts/slideLayout7.xml"/><Relationship Id="rId16" Type="http://schemas.openxmlformats.org/officeDocument/2006/relationships/oleObject" Target="../embeddings/oleObject244.bin"/><Relationship Id="rId20" Type="http://schemas.openxmlformats.org/officeDocument/2006/relationships/image" Target="../media/image6.wmf"/><Relationship Id="rId1" Type="http://schemas.openxmlformats.org/officeDocument/2006/relationships/vmlDrawing" Target="../drawings/vmlDrawing39.vml"/><Relationship Id="rId6" Type="http://schemas.openxmlformats.org/officeDocument/2006/relationships/image" Target="../media/image2.wmf"/><Relationship Id="rId11" Type="http://schemas.openxmlformats.org/officeDocument/2006/relationships/oleObject" Target="../embeddings/oleObject241.bin"/><Relationship Id="rId24" Type="http://schemas.openxmlformats.org/officeDocument/2006/relationships/image" Target="../media/image13.wmf"/><Relationship Id="rId5" Type="http://schemas.openxmlformats.org/officeDocument/2006/relationships/oleObject" Target="../embeddings/oleObject238.bin"/><Relationship Id="rId15" Type="http://schemas.openxmlformats.org/officeDocument/2006/relationships/image" Target="../media/image42.wmf"/><Relationship Id="rId23" Type="http://schemas.openxmlformats.org/officeDocument/2006/relationships/oleObject" Target="../embeddings/oleObject248.bin"/><Relationship Id="rId10" Type="http://schemas.openxmlformats.org/officeDocument/2006/relationships/image" Target="../media/image4.wmf"/><Relationship Id="rId19" Type="http://schemas.openxmlformats.org/officeDocument/2006/relationships/oleObject" Target="../embeddings/oleObject246.bin"/><Relationship Id="rId4" Type="http://schemas.openxmlformats.org/officeDocument/2006/relationships/image" Target="../media/image41.wmf"/><Relationship Id="rId9" Type="http://schemas.openxmlformats.org/officeDocument/2006/relationships/oleObject" Target="../embeddings/oleObject240.bin"/><Relationship Id="rId14" Type="http://schemas.openxmlformats.org/officeDocument/2006/relationships/oleObject" Target="../embeddings/oleObject243.bin"/><Relationship Id="rId22" Type="http://schemas.openxmlformats.org/officeDocument/2006/relationships/image" Target="../media/image11.wmf"/></Relationships>
</file>

<file path=ppt/slides/_rels/slide41.xml.rels><?xml version="1.0" encoding="UTF-8" standalone="yes"?>
<Relationships xmlns="http://schemas.openxmlformats.org/package/2006/relationships"><Relationship Id="rId8" Type="http://schemas.openxmlformats.org/officeDocument/2006/relationships/image" Target="../media/image3.wmf"/><Relationship Id="rId13" Type="http://schemas.openxmlformats.org/officeDocument/2006/relationships/oleObject" Target="../embeddings/oleObject255.bin"/><Relationship Id="rId18" Type="http://schemas.openxmlformats.org/officeDocument/2006/relationships/oleObject" Target="../embeddings/oleObject258.bin"/><Relationship Id="rId26" Type="http://schemas.openxmlformats.org/officeDocument/2006/relationships/image" Target="../media/image44.wmf"/><Relationship Id="rId3" Type="http://schemas.openxmlformats.org/officeDocument/2006/relationships/oleObject" Target="../embeddings/oleObject250.bin"/><Relationship Id="rId21" Type="http://schemas.openxmlformats.org/officeDocument/2006/relationships/oleObject" Target="../embeddings/oleObject260.bin"/><Relationship Id="rId7" Type="http://schemas.openxmlformats.org/officeDocument/2006/relationships/oleObject" Target="../embeddings/oleObject252.bin"/><Relationship Id="rId12" Type="http://schemas.openxmlformats.org/officeDocument/2006/relationships/image" Target="../media/image5.wmf"/><Relationship Id="rId17" Type="http://schemas.openxmlformats.org/officeDocument/2006/relationships/image" Target="../media/image43.wmf"/><Relationship Id="rId25" Type="http://schemas.openxmlformats.org/officeDocument/2006/relationships/oleObject" Target="../embeddings/oleObject262.bin"/><Relationship Id="rId2" Type="http://schemas.openxmlformats.org/officeDocument/2006/relationships/slideLayout" Target="../slideLayouts/slideLayout7.xml"/><Relationship Id="rId16" Type="http://schemas.openxmlformats.org/officeDocument/2006/relationships/oleObject" Target="../embeddings/oleObject257.bin"/><Relationship Id="rId20" Type="http://schemas.openxmlformats.org/officeDocument/2006/relationships/image" Target="../media/image6.wmf"/><Relationship Id="rId1" Type="http://schemas.openxmlformats.org/officeDocument/2006/relationships/vmlDrawing" Target="../drawings/vmlDrawing40.vml"/><Relationship Id="rId6" Type="http://schemas.openxmlformats.org/officeDocument/2006/relationships/image" Target="../media/image2.wmf"/><Relationship Id="rId11" Type="http://schemas.openxmlformats.org/officeDocument/2006/relationships/oleObject" Target="../embeddings/oleObject254.bin"/><Relationship Id="rId24" Type="http://schemas.openxmlformats.org/officeDocument/2006/relationships/image" Target="../media/image13.wmf"/><Relationship Id="rId5" Type="http://schemas.openxmlformats.org/officeDocument/2006/relationships/oleObject" Target="../embeddings/oleObject251.bin"/><Relationship Id="rId15" Type="http://schemas.openxmlformats.org/officeDocument/2006/relationships/image" Target="../media/image42.wmf"/><Relationship Id="rId23" Type="http://schemas.openxmlformats.org/officeDocument/2006/relationships/oleObject" Target="../embeddings/oleObject261.bin"/><Relationship Id="rId10" Type="http://schemas.openxmlformats.org/officeDocument/2006/relationships/image" Target="../media/image4.wmf"/><Relationship Id="rId19" Type="http://schemas.openxmlformats.org/officeDocument/2006/relationships/oleObject" Target="../embeddings/oleObject259.bin"/><Relationship Id="rId4" Type="http://schemas.openxmlformats.org/officeDocument/2006/relationships/image" Target="../media/image41.wmf"/><Relationship Id="rId9" Type="http://schemas.openxmlformats.org/officeDocument/2006/relationships/oleObject" Target="../embeddings/oleObject253.bin"/><Relationship Id="rId14" Type="http://schemas.openxmlformats.org/officeDocument/2006/relationships/oleObject" Target="../embeddings/oleObject256.bin"/><Relationship Id="rId22" Type="http://schemas.openxmlformats.org/officeDocument/2006/relationships/image" Target="../media/image11.wmf"/></Relationships>
</file>

<file path=ppt/slides/_rels/slide42.xml.rels><?xml version="1.0" encoding="UTF-8" standalone="yes"?>
<Relationships xmlns="http://schemas.openxmlformats.org/package/2006/relationships"><Relationship Id="rId3" Type="http://schemas.openxmlformats.org/officeDocument/2006/relationships/hyperlink" Target="http://www2.lse.ac.uk/study/summerSchools/summerSchool/Home.aspx" TargetMode="External"/><Relationship Id="rId2" Type="http://schemas.openxmlformats.org/officeDocument/2006/relationships/hyperlink" Target="http://www.oxfordtextbooks.co.uk/orc/dougherty5e/" TargetMode="External"/><Relationship Id="rId1" Type="http://schemas.openxmlformats.org/officeDocument/2006/relationships/slideLayout" Target="../slideLayouts/slideLayout7.xml"/><Relationship Id="rId4" Type="http://schemas.openxmlformats.org/officeDocument/2006/relationships/hyperlink" Target="../www.londoninternational.ac.uk/lse" TargetMode="External"/></Relationships>
</file>

<file path=ppt/slides/_rels/slide5.xml.rels><?xml version="1.0" encoding="UTF-8" standalone="yes"?>
<Relationships xmlns="http://schemas.openxmlformats.org/package/2006/relationships"><Relationship Id="rId8" Type="http://schemas.openxmlformats.org/officeDocument/2006/relationships/image" Target="../media/image15.wmf"/><Relationship Id="rId3" Type="http://schemas.openxmlformats.org/officeDocument/2006/relationships/oleObject" Target="../embeddings/oleObject48.bin"/><Relationship Id="rId7" Type="http://schemas.openxmlformats.org/officeDocument/2006/relationships/oleObject" Target="../embeddings/oleObject50.bin"/><Relationship Id="rId12" Type="http://schemas.openxmlformats.org/officeDocument/2006/relationships/image" Target="../media/image14.wmf"/><Relationship Id="rId2" Type="http://schemas.openxmlformats.org/officeDocument/2006/relationships/slideLayout" Target="../slideLayouts/slideLayout7.xml"/><Relationship Id="rId1" Type="http://schemas.openxmlformats.org/officeDocument/2006/relationships/vmlDrawing" Target="../drawings/vmlDrawing4.vml"/><Relationship Id="rId6" Type="http://schemas.openxmlformats.org/officeDocument/2006/relationships/image" Target="../media/image11.wmf"/><Relationship Id="rId11" Type="http://schemas.openxmlformats.org/officeDocument/2006/relationships/oleObject" Target="../embeddings/oleObject52.bin"/><Relationship Id="rId5" Type="http://schemas.openxmlformats.org/officeDocument/2006/relationships/oleObject" Target="../embeddings/oleObject49.bin"/><Relationship Id="rId10" Type="http://schemas.openxmlformats.org/officeDocument/2006/relationships/image" Target="../media/image3.wmf"/><Relationship Id="rId4" Type="http://schemas.openxmlformats.org/officeDocument/2006/relationships/image" Target="../media/image6.wmf"/><Relationship Id="rId9" Type="http://schemas.openxmlformats.org/officeDocument/2006/relationships/oleObject" Target="../embeddings/oleObject51.bin"/></Relationships>
</file>

<file path=ppt/slides/_rels/slide6.xml.rels><?xml version="1.0" encoding="UTF-8" standalone="yes"?>
<Relationships xmlns="http://schemas.openxmlformats.org/package/2006/relationships"><Relationship Id="rId8" Type="http://schemas.openxmlformats.org/officeDocument/2006/relationships/image" Target="../media/image15.wmf"/><Relationship Id="rId3" Type="http://schemas.openxmlformats.org/officeDocument/2006/relationships/oleObject" Target="../embeddings/oleObject53.bin"/><Relationship Id="rId7" Type="http://schemas.openxmlformats.org/officeDocument/2006/relationships/oleObject" Target="../embeddings/oleObject55.bin"/><Relationship Id="rId12" Type="http://schemas.openxmlformats.org/officeDocument/2006/relationships/image" Target="../media/image14.wmf"/><Relationship Id="rId2" Type="http://schemas.openxmlformats.org/officeDocument/2006/relationships/slideLayout" Target="../slideLayouts/slideLayout7.xml"/><Relationship Id="rId1" Type="http://schemas.openxmlformats.org/officeDocument/2006/relationships/vmlDrawing" Target="../drawings/vmlDrawing5.vml"/><Relationship Id="rId6" Type="http://schemas.openxmlformats.org/officeDocument/2006/relationships/image" Target="../media/image11.wmf"/><Relationship Id="rId11" Type="http://schemas.openxmlformats.org/officeDocument/2006/relationships/oleObject" Target="../embeddings/oleObject57.bin"/><Relationship Id="rId5" Type="http://schemas.openxmlformats.org/officeDocument/2006/relationships/oleObject" Target="../embeddings/oleObject54.bin"/><Relationship Id="rId10" Type="http://schemas.openxmlformats.org/officeDocument/2006/relationships/image" Target="../media/image3.wmf"/><Relationship Id="rId4" Type="http://schemas.openxmlformats.org/officeDocument/2006/relationships/image" Target="../media/image6.wmf"/><Relationship Id="rId9" Type="http://schemas.openxmlformats.org/officeDocument/2006/relationships/oleObject" Target="../embeddings/oleObject56.bin"/></Relationships>
</file>

<file path=ppt/slides/_rels/slide7.xml.rels><?xml version="1.0" encoding="UTF-8" standalone="yes"?>
<Relationships xmlns="http://schemas.openxmlformats.org/package/2006/relationships"><Relationship Id="rId8" Type="http://schemas.openxmlformats.org/officeDocument/2006/relationships/image" Target="../media/image15.wmf"/><Relationship Id="rId3" Type="http://schemas.openxmlformats.org/officeDocument/2006/relationships/oleObject" Target="../embeddings/oleObject58.bin"/><Relationship Id="rId7" Type="http://schemas.openxmlformats.org/officeDocument/2006/relationships/oleObject" Target="../embeddings/oleObject60.bin"/><Relationship Id="rId12" Type="http://schemas.openxmlformats.org/officeDocument/2006/relationships/image" Target="../media/image14.wmf"/><Relationship Id="rId2" Type="http://schemas.openxmlformats.org/officeDocument/2006/relationships/slideLayout" Target="../slideLayouts/slideLayout7.xml"/><Relationship Id="rId1" Type="http://schemas.openxmlformats.org/officeDocument/2006/relationships/vmlDrawing" Target="../drawings/vmlDrawing6.vml"/><Relationship Id="rId6" Type="http://schemas.openxmlformats.org/officeDocument/2006/relationships/image" Target="../media/image11.wmf"/><Relationship Id="rId11" Type="http://schemas.openxmlformats.org/officeDocument/2006/relationships/oleObject" Target="../embeddings/oleObject62.bin"/><Relationship Id="rId5" Type="http://schemas.openxmlformats.org/officeDocument/2006/relationships/oleObject" Target="../embeddings/oleObject59.bin"/><Relationship Id="rId10" Type="http://schemas.openxmlformats.org/officeDocument/2006/relationships/image" Target="../media/image3.wmf"/><Relationship Id="rId4" Type="http://schemas.openxmlformats.org/officeDocument/2006/relationships/image" Target="../media/image6.wmf"/><Relationship Id="rId9" Type="http://schemas.openxmlformats.org/officeDocument/2006/relationships/oleObject" Target="../embeddings/oleObject61.bin"/></Relationships>
</file>

<file path=ppt/slides/_rels/slide8.xml.rels><?xml version="1.0" encoding="UTF-8" standalone="yes"?>
<Relationships xmlns="http://schemas.openxmlformats.org/package/2006/relationships"><Relationship Id="rId8" Type="http://schemas.openxmlformats.org/officeDocument/2006/relationships/image" Target="../media/image15.wmf"/><Relationship Id="rId13" Type="http://schemas.openxmlformats.org/officeDocument/2006/relationships/oleObject" Target="../embeddings/oleObject68.bin"/><Relationship Id="rId3" Type="http://schemas.openxmlformats.org/officeDocument/2006/relationships/oleObject" Target="../embeddings/oleObject63.bin"/><Relationship Id="rId7" Type="http://schemas.openxmlformats.org/officeDocument/2006/relationships/oleObject" Target="../embeddings/oleObject65.bin"/><Relationship Id="rId12" Type="http://schemas.openxmlformats.org/officeDocument/2006/relationships/image" Target="../media/image17.wmf"/><Relationship Id="rId2" Type="http://schemas.openxmlformats.org/officeDocument/2006/relationships/slideLayout" Target="../slideLayouts/slideLayout7.xml"/><Relationship Id="rId1" Type="http://schemas.openxmlformats.org/officeDocument/2006/relationships/vmlDrawing" Target="../drawings/vmlDrawing7.vml"/><Relationship Id="rId6" Type="http://schemas.openxmlformats.org/officeDocument/2006/relationships/image" Target="../media/image11.wmf"/><Relationship Id="rId11" Type="http://schemas.openxmlformats.org/officeDocument/2006/relationships/oleObject" Target="../embeddings/oleObject67.bin"/><Relationship Id="rId5" Type="http://schemas.openxmlformats.org/officeDocument/2006/relationships/oleObject" Target="../embeddings/oleObject64.bin"/><Relationship Id="rId10" Type="http://schemas.openxmlformats.org/officeDocument/2006/relationships/image" Target="../media/image3.wmf"/><Relationship Id="rId4" Type="http://schemas.openxmlformats.org/officeDocument/2006/relationships/image" Target="../media/image6.wmf"/><Relationship Id="rId9" Type="http://schemas.openxmlformats.org/officeDocument/2006/relationships/oleObject" Target="../embeddings/oleObject66.bin"/><Relationship Id="rId14" Type="http://schemas.openxmlformats.org/officeDocument/2006/relationships/image" Target="../media/image14.wmf"/></Relationships>
</file>

<file path=ppt/slides/_rels/slide9.xml.rels><?xml version="1.0" encoding="UTF-8" standalone="yes"?>
<Relationships xmlns="http://schemas.openxmlformats.org/package/2006/relationships"><Relationship Id="rId3" Type="http://schemas.openxmlformats.org/officeDocument/2006/relationships/image" Target="../media/image20.wmf"/><Relationship Id="rId7" Type="http://schemas.openxmlformats.org/officeDocument/2006/relationships/image" Target="../media/image19.wmf"/><Relationship Id="rId2" Type="http://schemas.openxmlformats.org/officeDocument/2006/relationships/slideLayout" Target="../slideLayouts/slideLayout7.xml"/><Relationship Id="rId1" Type="http://schemas.openxmlformats.org/officeDocument/2006/relationships/vmlDrawing" Target="../drawings/vmlDrawing8.vml"/><Relationship Id="rId6" Type="http://schemas.openxmlformats.org/officeDocument/2006/relationships/oleObject" Target="../embeddings/oleObject70.bin"/><Relationship Id="rId5" Type="http://schemas.openxmlformats.org/officeDocument/2006/relationships/image" Target="../media/image18.wmf"/><Relationship Id="rId4" Type="http://schemas.openxmlformats.org/officeDocument/2006/relationships/oleObject" Target="../embeddings/oleObject69.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0" name="Rectangle 3"/>
          <p:cNvSpPr>
            <a:spLocks noGrp="1" noChangeArrowheads="1"/>
          </p:cNvSpPr>
          <p:nvPr>
            <p:ph type="subTitle" idx="1"/>
          </p:nvPr>
        </p:nvSpPr>
        <p:spPr bwMode="auto">
          <a:xfrm>
            <a:off x="1241425" y="3429000"/>
            <a:ext cx="6400800" cy="1752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GB" altLang="en-US" smtClean="0">
                <a:ea typeface="ＭＳ Ｐゴシック" pitchFamily="34" charset="-128"/>
              </a:rPr>
              <a:t>Chapter heading</a:t>
            </a:r>
          </a:p>
        </p:txBody>
      </p:sp>
      <p:sp>
        <p:nvSpPr>
          <p:cNvPr id="4101" name="Rectangle 2"/>
          <p:cNvSpPr>
            <a:spLocks noChangeArrowheads="1"/>
          </p:cNvSpPr>
          <p:nvPr/>
        </p:nvSpPr>
        <p:spPr bwMode="auto">
          <a:xfrm>
            <a:off x="296863" y="1223963"/>
            <a:ext cx="2749550"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50000"/>
              </a:spcBef>
            </a:pPr>
            <a:r>
              <a:rPr lang="en-GB" altLang="en-US">
                <a:solidFill>
                  <a:srgbClr val="042960"/>
                </a:solidFill>
              </a:rPr>
              <a:t>Type author name/s here</a:t>
            </a:r>
          </a:p>
          <a:p>
            <a:pPr>
              <a:spcBef>
                <a:spcPct val="50000"/>
              </a:spcBef>
            </a:pPr>
            <a:endParaRPr lang="en-GB" altLang="en-US">
              <a:solidFill>
                <a:srgbClr val="042960"/>
              </a:solidFill>
            </a:endParaRPr>
          </a:p>
        </p:txBody>
      </p:sp>
      <p:sp>
        <p:nvSpPr>
          <p:cNvPr id="6" name="Rectangle 5"/>
          <p:cNvSpPr/>
          <p:nvPr/>
        </p:nvSpPr>
        <p:spPr>
          <a:xfrm>
            <a:off x="0" y="20637"/>
            <a:ext cx="9131300" cy="6837363"/>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 name="Title 1"/>
          <p:cNvSpPr>
            <a:spLocks noGrp="1"/>
          </p:cNvSpPr>
          <p:nvPr>
            <p:ph type="ctrTitle"/>
          </p:nvPr>
        </p:nvSpPr>
        <p:spPr/>
        <p:txBody>
          <a:bodyPr/>
          <a:lstStyle/>
          <a:p>
            <a:endParaRPr lang="en-GB" dirty="0">
              <a:solidFill>
                <a:schemeClr val="bg1"/>
              </a:solidFill>
            </a:endParaRPr>
          </a:p>
        </p:txBody>
      </p:sp>
      <p:sp>
        <p:nvSpPr>
          <p:cNvPr id="9" name="Rectangle 8"/>
          <p:cNvSpPr/>
          <p:nvPr/>
        </p:nvSpPr>
        <p:spPr>
          <a:xfrm>
            <a:off x="281779" y="2008188"/>
            <a:ext cx="8567737" cy="4394200"/>
          </a:xfrm>
          <a:prstGeom prst="rect">
            <a:avLst/>
          </a:prstGeom>
          <a:solidFill>
            <a:srgbClr val="0021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4098" name="Picture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 y="0"/>
            <a:ext cx="9131300" cy="199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ectangle 2"/>
          <p:cNvSpPr>
            <a:spLocks noChangeArrowheads="1"/>
          </p:cNvSpPr>
          <p:nvPr/>
        </p:nvSpPr>
        <p:spPr bwMode="auto">
          <a:xfrm>
            <a:off x="296863" y="1223963"/>
            <a:ext cx="124906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ＭＳ Ｐゴシック" pitchFamily="34" charset="-128"/>
              </a:defRPr>
            </a:lvl1pPr>
            <a:lvl2pPr marL="742950" indent="-285750">
              <a:defRPr>
                <a:solidFill>
                  <a:schemeClr val="tx1"/>
                </a:solidFill>
                <a:latin typeface="Arial" charset="0"/>
                <a:ea typeface="ＭＳ Ｐゴシック" pitchFamily="34" charset="-128"/>
              </a:defRPr>
            </a:lvl2pPr>
            <a:lvl3pPr marL="1143000" indent="-228600">
              <a:defRPr>
                <a:solidFill>
                  <a:schemeClr val="tx1"/>
                </a:solidFill>
                <a:latin typeface="Arial" charset="0"/>
                <a:ea typeface="ＭＳ Ｐゴシック" pitchFamily="34" charset="-128"/>
              </a:defRPr>
            </a:lvl3pPr>
            <a:lvl4pPr marL="1600200" indent="-228600">
              <a:defRPr>
                <a:solidFill>
                  <a:schemeClr val="tx1"/>
                </a:solidFill>
                <a:latin typeface="Arial" charset="0"/>
                <a:ea typeface="ＭＳ Ｐゴシック" pitchFamily="34" charset="-128"/>
              </a:defRPr>
            </a:lvl4pPr>
            <a:lvl5pPr marL="2057400" indent="-22860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a:spcBef>
                <a:spcPct val="50000"/>
              </a:spcBef>
              <a:defRPr/>
            </a:pPr>
            <a:r>
              <a:rPr lang="en-GB" altLang="en-US" sz="1800" dirty="0" smtClean="0">
                <a:solidFill>
                  <a:srgbClr val="042960"/>
                </a:solidFill>
              </a:rPr>
              <a:t>Dougherty</a:t>
            </a:r>
          </a:p>
        </p:txBody>
      </p:sp>
      <p:sp>
        <p:nvSpPr>
          <p:cNvPr id="11" name="Title 1"/>
          <p:cNvSpPr txBox="1">
            <a:spLocks/>
          </p:cNvSpPr>
          <p:nvPr/>
        </p:nvSpPr>
        <p:spPr bwMode="auto">
          <a:xfrm>
            <a:off x="838200" y="2282825"/>
            <a:ext cx="7772400" cy="1470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b="1">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defRPr>
            </a:lvl5pPr>
            <a:lvl6pPr marL="457200" algn="ctr" rtl="0" eaLnBrk="0" fontAlgn="base" hangingPunct="0">
              <a:spcBef>
                <a:spcPct val="0"/>
              </a:spcBef>
              <a:spcAft>
                <a:spcPct val="0"/>
              </a:spcAft>
              <a:defRPr sz="4400">
                <a:solidFill>
                  <a:schemeClr val="tx2"/>
                </a:solidFill>
                <a:latin typeface="Times New Roman" pitchFamily="18" charset="0"/>
              </a:defRPr>
            </a:lvl6pPr>
            <a:lvl7pPr marL="914400" algn="ctr" rtl="0" eaLnBrk="0" fontAlgn="base" hangingPunct="0">
              <a:spcBef>
                <a:spcPct val="0"/>
              </a:spcBef>
              <a:spcAft>
                <a:spcPct val="0"/>
              </a:spcAft>
              <a:defRPr sz="4400">
                <a:solidFill>
                  <a:schemeClr val="tx2"/>
                </a:solidFill>
                <a:latin typeface="Times New Roman" pitchFamily="18" charset="0"/>
              </a:defRPr>
            </a:lvl7pPr>
            <a:lvl8pPr marL="1371600" algn="ctr" rtl="0" eaLnBrk="0" fontAlgn="base" hangingPunct="0">
              <a:spcBef>
                <a:spcPct val="0"/>
              </a:spcBef>
              <a:spcAft>
                <a:spcPct val="0"/>
              </a:spcAft>
              <a:defRPr sz="4400">
                <a:solidFill>
                  <a:schemeClr val="tx2"/>
                </a:solidFill>
                <a:latin typeface="Times New Roman" pitchFamily="18" charset="0"/>
              </a:defRPr>
            </a:lvl8pPr>
            <a:lvl9pPr marL="1828800" algn="ctr" rtl="0" eaLnBrk="0" fontAlgn="base" hangingPunct="0">
              <a:spcBef>
                <a:spcPct val="0"/>
              </a:spcBef>
              <a:spcAft>
                <a:spcPct val="0"/>
              </a:spcAft>
              <a:defRPr sz="4400">
                <a:solidFill>
                  <a:schemeClr val="tx2"/>
                </a:solidFill>
                <a:latin typeface="Times New Roman" pitchFamily="18" charset="0"/>
              </a:defRPr>
            </a:lvl9pPr>
          </a:lstStyle>
          <a:p>
            <a:r>
              <a:rPr lang="en-US" sz="4000" dirty="0" smtClean="0">
                <a:solidFill>
                  <a:schemeClr val="bg1"/>
                </a:solidFill>
                <a:latin typeface="Arial" pitchFamily="34" charset="0"/>
                <a:cs typeface="Arial" pitchFamily="34" charset="0"/>
              </a:rPr>
              <a:t>Introduction to Econometrics, 5</a:t>
            </a:r>
            <a:r>
              <a:rPr lang="en-US" sz="4000" baseline="30000" dirty="0" smtClean="0">
                <a:solidFill>
                  <a:schemeClr val="bg1"/>
                </a:solidFill>
                <a:latin typeface="Arial" pitchFamily="34" charset="0"/>
                <a:cs typeface="Arial" pitchFamily="34" charset="0"/>
              </a:rPr>
              <a:t>th</a:t>
            </a:r>
            <a:r>
              <a:rPr lang="en-US" sz="4000" dirty="0" smtClean="0">
                <a:solidFill>
                  <a:schemeClr val="bg1"/>
                </a:solidFill>
                <a:latin typeface="Arial" pitchFamily="34" charset="0"/>
                <a:cs typeface="Arial" pitchFamily="34" charset="0"/>
              </a:rPr>
              <a:t> edition</a:t>
            </a:r>
            <a:endParaRPr lang="en-GB" sz="4000" dirty="0">
              <a:solidFill>
                <a:schemeClr val="bg1"/>
              </a:solidFill>
              <a:latin typeface="Arial" pitchFamily="34" charset="0"/>
              <a:cs typeface="Arial" pitchFamily="34" charset="0"/>
            </a:endParaRPr>
          </a:p>
        </p:txBody>
      </p:sp>
      <p:sp>
        <p:nvSpPr>
          <p:cNvPr id="13" name="Subtitle 2"/>
          <p:cNvSpPr txBox="1">
            <a:spLocks/>
          </p:cNvSpPr>
          <p:nvPr/>
        </p:nvSpPr>
        <p:spPr bwMode="auto">
          <a:xfrm>
            <a:off x="1371600" y="3962400"/>
            <a:ext cx="6400800" cy="175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None/>
              <a:defRPr sz="3200" i="1">
                <a:solidFill>
                  <a:schemeClr val="tx2"/>
                </a:solidFill>
                <a:latin typeface="+mn-lt"/>
                <a:ea typeface="+mn-ea"/>
                <a:cs typeface="+mn-cs"/>
              </a:defRPr>
            </a:lvl1pPr>
            <a:lvl2pPr marL="457200" indent="0" algn="ctr" rtl="0" eaLnBrk="0" fontAlgn="base" hangingPunct="0">
              <a:spcBef>
                <a:spcPct val="20000"/>
              </a:spcBef>
              <a:spcAft>
                <a:spcPct val="0"/>
              </a:spcAft>
              <a:buNone/>
              <a:defRPr sz="2800">
                <a:solidFill>
                  <a:schemeClr val="tx1"/>
                </a:solidFill>
                <a:latin typeface="+mn-lt"/>
              </a:defRPr>
            </a:lvl2pPr>
            <a:lvl3pPr marL="914400" indent="0" algn="ctr" rtl="0" eaLnBrk="0" fontAlgn="base" hangingPunct="0">
              <a:spcBef>
                <a:spcPct val="20000"/>
              </a:spcBef>
              <a:spcAft>
                <a:spcPct val="0"/>
              </a:spcAft>
              <a:buNone/>
              <a:defRPr sz="2400">
                <a:solidFill>
                  <a:schemeClr val="tx1"/>
                </a:solidFill>
                <a:latin typeface="+mn-lt"/>
              </a:defRPr>
            </a:lvl3pPr>
            <a:lvl4pPr marL="1371600" indent="0" algn="ctr" rtl="0" eaLnBrk="0" fontAlgn="base" hangingPunct="0">
              <a:spcBef>
                <a:spcPct val="20000"/>
              </a:spcBef>
              <a:spcAft>
                <a:spcPct val="0"/>
              </a:spcAft>
              <a:buNone/>
              <a:defRPr sz="2000">
                <a:solidFill>
                  <a:schemeClr val="tx1"/>
                </a:solidFill>
                <a:latin typeface="+mn-lt"/>
              </a:defRPr>
            </a:lvl4pPr>
            <a:lvl5pPr marL="1828800" indent="0" algn="ctr" rtl="0" eaLnBrk="0" fontAlgn="base" hangingPunct="0">
              <a:spcBef>
                <a:spcPct val="20000"/>
              </a:spcBef>
              <a:spcAft>
                <a:spcPct val="0"/>
              </a:spcAft>
              <a:buNone/>
              <a:defRPr sz="2000">
                <a:solidFill>
                  <a:schemeClr val="tx1"/>
                </a:solidFill>
                <a:latin typeface="+mn-lt"/>
              </a:defRPr>
            </a:lvl5pPr>
            <a:lvl6pPr marL="2286000" indent="0" algn="ctr" rtl="0" eaLnBrk="0" fontAlgn="base" hangingPunct="0">
              <a:spcBef>
                <a:spcPct val="20000"/>
              </a:spcBef>
              <a:spcAft>
                <a:spcPct val="0"/>
              </a:spcAft>
              <a:buNone/>
              <a:defRPr sz="2000">
                <a:solidFill>
                  <a:schemeClr val="tx1"/>
                </a:solidFill>
                <a:latin typeface="+mn-lt"/>
              </a:defRPr>
            </a:lvl6pPr>
            <a:lvl7pPr marL="2743200" indent="0" algn="ctr" rtl="0" eaLnBrk="0" fontAlgn="base" hangingPunct="0">
              <a:spcBef>
                <a:spcPct val="20000"/>
              </a:spcBef>
              <a:spcAft>
                <a:spcPct val="0"/>
              </a:spcAft>
              <a:buNone/>
              <a:defRPr sz="2000">
                <a:solidFill>
                  <a:schemeClr val="tx1"/>
                </a:solidFill>
                <a:latin typeface="+mn-lt"/>
              </a:defRPr>
            </a:lvl7pPr>
            <a:lvl8pPr marL="3200400" indent="0" algn="ctr" rtl="0" eaLnBrk="0" fontAlgn="base" hangingPunct="0">
              <a:spcBef>
                <a:spcPct val="20000"/>
              </a:spcBef>
              <a:spcAft>
                <a:spcPct val="0"/>
              </a:spcAft>
              <a:buNone/>
              <a:defRPr sz="2000">
                <a:solidFill>
                  <a:schemeClr val="tx1"/>
                </a:solidFill>
                <a:latin typeface="+mn-lt"/>
              </a:defRPr>
            </a:lvl8pPr>
            <a:lvl9pPr marL="3657600" indent="0" algn="ctr" rtl="0" eaLnBrk="0" fontAlgn="base" hangingPunct="0">
              <a:spcBef>
                <a:spcPct val="20000"/>
              </a:spcBef>
              <a:spcAft>
                <a:spcPct val="0"/>
              </a:spcAft>
              <a:buNone/>
              <a:defRPr sz="2000">
                <a:solidFill>
                  <a:schemeClr val="tx1"/>
                </a:solidFill>
                <a:latin typeface="+mn-lt"/>
              </a:defRPr>
            </a:lvl9pPr>
          </a:lstStyle>
          <a:p>
            <a:r>
              <a:rPr lang="en-US" dirty="0" smtClean="0">
                <a:solidFill>
                  <a:schemeClr val="bg1"/>
                </a:solidFill>
                <a:latin typeface="Arial" pitchFamily="34" charset="0"/>
                <a:cs typeface="Arial" pitchFamily="34" charset="0"/>
              </a:rPr>
              <a:t>Chapter 13: </a:t>
            </a:r>
            <a:r>
              <a:rPr lang="en-US" dirty="0">
                <a:solidFill>
                  <a:schemeClr val="bg1"/>
                </a:solidFill>
                <a:latin typeface="Arial" pitchFamily="34" charset="0"/>
                <a:cs typeface="Arial" pitchFamily="34" charset="0"/>
              </a:rPr>
              <a:t>Introduction to Nonstationary Time Series</a:t>
            </a:r>
            <a:endParaRPr lang="en-GB" dirty="0">
              <a:solidFill>
                <a:schemeClr val="bg1"/>
              </a:solidFill>
              <a:latin typeface="Arial" pitchFamily="34" charset="0"/>
              <a:cs typeface="Arial" pitchFamily="34" charset="0"/>
            </a:endParaRPr>
          </a:p>
        </p:txBody>
      </p:sp>
      <p:sp>
        <p:nvSpPr>
          <p:cNvPr id="14" name="TextBox 13"/>
          <p:cNvSpPr txBox="1">
            <a:spLocks noChangeArrowheads="1"/>
          </p:cNvSpPr>
          <p:nvPr/>
        </p:nvSpPr>
        <p:spPr bwMode="auto">
          <a:xfrm>
            <a:off x="260350" y="6489700"/>
            <a:ext cx="5445125" cy="376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ＭＳ Ｐゴシック" pitchFamily="34" charset="-128"/>
              </a:defRPr>
            </a:lvl1pPr>
            <a:lvl2pPr marL="742950" indent="-285750">
              <a:defRPr>
                <a:solidFill>
                  <a:schemeClr val="tx1"/>
                </a:solidFill>
                <a:latin typeface="Arial" charset="0"/>
                <a:ea typeface="ＭＳ Ｐゴシック" pitchFamily="34" charset="-128"/>
              </a:defRPr>
            </a:lvl2pPr>
            <a:lvl3pPr marL="1143000" indent="-228600">
              <a:defRPr>
                <a:solidFill>
                  <a:schemeClr val="tx1"/>
                </a:solidFill>
                <a:latin typeface="Arial" charset="0"/>
                <a:ea typeface="ＭＳ Ｐゴシック" pitchFamily="34" charset="-128"/>
              </a:defRPr>
            </a:lvl3pPr>
            <a:lvl4pPr marL="1600200" indent="-228600">
              <a:defRPr>
                <a:solidFill>
                  <a:schemeClr val="tx1"/>
                </a:solidFill>
                <a:latin typeface="Arial" charset="0"/>
                <a:ea typeface="ＭＳ Ｐゴシック" pitchFamily="34" charset="-128"/>
              </a:defRPr>
            </a:lvl4pPr>
            <a:lvl5pPr marL="2057400" indent="-22860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a:lnSpc>
                <a:spcPct val="115000"/>
              </a:lnSpc>
              <a:spcAft>
                <a:spcPts val="1000"/>
              </a:spcAft>
              <a:defRPr/>
            </a:pPr>
            <a:r>
              <a:rPr lang="en-GB" sz="1600" dirty="0" smtClean="0">
                <a:solidFill>
                  <a:srgbClr val="000000"/>
                </a:solidFill>
                <a:latin typeface="Arial" pitchFamily="34" charset="0"/>
                <a:cs typeface="Arial" pitchFamily="34" charset="0"/>
              </a:rPr>
              <a:t>© </a:t>
            </a:r>
            <a:r>
              <a:rPr lang="en-GB" sz="1600" dirty="0" smtClean="0">
                <a:solidFill>
                  <a:srgbClr val="000000"/>
                </a:solidFill>
                <a:latin typeface="Arial" pitchFamily="34" charset="0"/>
                <a:ea typeface="Calibri" pitchFamily="34" charset="0"/>
                <a:cs typeface="Arial" pitchFamily="34" charset="0"/>
              </a:rPr>
              <a:t>Christopher Dougherty, 2016. All rights reserved</a:t>
            </a:r>
            <a:r>
              <a:rPr lang="en-GB" sz="1600" dirty="0" smtClean="0">
                <a:solidFill>
                  <a:srgbClr val="000000"/>
                </a:solidFill>
                <a:latin typeface="+mj-lt"/>
                <a:ea typeface="Calibri" pitchFamily="34" charset="0"/>
                <a:cs typeface="Times New Roman" pitchFamily="18" charset="0"/>
              </a:rPr>
              <a:t>.</a:t>
            </a:r>
            <a:endParaRPr lang="en-GB" sz="1600" dirty="0" smtClean="0">
              <a:solidFill>
                <a:srgbClr val="000000"/>
              </a:solidFill>
              <a:latin typeface="+mj-lt"/>
            </a:endParaRPr>
          </a:p>
        </p:txBody>
      </p:sp>
    </p:spTree>
    <p:extLst>
      <p:ext uri="{BB962C8B-B14F-4D97-AF65-F5344CB8AC3E}">
        <p14:creationId xmlns:p14="http://schemas.microsoft.com/office/powerpoint/2010/main" val="132676335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1" name="Text Box 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a:solidFill>
                  <a:srgbClr val="3366FF"/>
                </a:solidFill>
              </a:rPr>
              <a:t>9</a:t>
            </a:r>
            <a:endParaRPr lang="en-US" sz="1000" dirty="0">
              <a:solidFill>
                <a:srgbClr val="3366FF"/>
              </a:solidFill>
            </a:endParaRPr>
          </a:p>
        </p:txBody>
      </p:sp>
      <p:sp>
        <p:nvSpPr>
          <p:cNvPr id="22"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dirty="0" smtClean="0"/>
              <a:t>A conventional </a:t>
            </a:r>
            <a:r>
              <a:rPr lang="en-GB" sz="1500" b="1" i="1" dirty="0" smtClean="0"/>
              <a:t>t</a:t>
            </a:r>
            <a:r>
              <a:rPr lang="en-GB" sz="1500" b="1" dirty="0" smtClean="0"/>
              <a:t> distribution has mean 0 and resembles a standard normal distribution, converging on it as the sample size becomes large. It </a:t>
            </a:r>
            <a:r>
              <a:rPr lang="en-GB" sz="1500" b="1" dirty="0"/>
              <a:t>can be seen </a:t>
            </a:r>
            <a:r>
              <a:rPr lang="en-GB" sz="1500" b="1" dirty="0" smtClean="0"/>
              <a:t>that</a:t>
            </a:r>
            <a:r>
              <a:rPr lang="en-GB" sz="1500" b="1" dirty="0"/>
              <a:t>, </a:t>
            </a:r>
            <a:r>
              <a:rPr lang="en-GB" sz="1500" b="1" dirty="0" smtClean="0"/>
              <a:t>under </a:t>
            </a:r>
            <a:r>
              <a:rPr lang="en-GB" sz="1500" b="1" i="1" dirty="0"/>
              <a:t>H</a:t>
            </a:r>
            <a:r>
              <a:rPr lang="en-GB" sz="1500" b="1" baseline="-25000" dirty="0"/>
              <a:t>0</a:t>
            </a:r>
            <a:r>
              <a:rPr lang="en-GB" sz="1500" b="1" dirty="0"/>
              <a:t>: </a:t>
            </a:r>
            <a:r>
              <a:rPr lang="en-GB" sz="1500" b="1" i="1" dirty="0">
                <a:latin typeface="Symbol" pitchFamily="18" charset="2"/>
              </a:rPr>
              <a:t>b</a:t>
            </a:r>
            <a:r>
              <a:rPr lang="en-GB" sz="1500" b="1" baseline="-25000" dirty="0"/>
              <a:t>2</a:t>
            </a:r>
            <a:r>
              <a:rPr lang="en-GB" sz="1500" b="1" dirty="0"/>
              <a:t> = </a:t>
            </a:r>
            <a:r>
              <a:rPr lang="en-GB" sz="1500" b="1" dirty="0" smtClean="0"/>
              <a:t>1, </a:t>
            </a:r>
            <a:r>
              <a:rPr lang="en-GB" sz="1500" b="1" dirty="0"/>
              <a:t>the </a:t>
            </a:r>
            <a:r>
              <a:rPr lang="en-GB" sz="1500" b="1" dirty="0" smtClean="0"/>
              <a:t>distribution is skewed and that its mode is </a:t>
            </a:r>
            <a:r>
              <a:rPr lang="en-GB" sz="1500" b="1" dirty="0"/>
              <a:t>close to –2.</a:t>
            </a:r>
            <a:endParaRPr lang="en-US" sz="1500" dirty="0"/>
          </a:p>
        </p:txBody>
      </p:sp>
      <p:sp>
        <p:nvSpPr>
          <p:cNvPr id="23" name="Rectangle 22"/>
          <p:cNvSpPr/>
          <p:nvPr/>
        </p:nvSpPr>
        <p:spPr bwMode="auto">
          <a:xfrm>
            <a:off x="990600" y="1076324"/>
            <a:ext cx="7164000" cy="414337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pic>
        <p:nvPicPr>
          <p:cNvPr id="24" name="Picture 1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72800" y="993600"/>
            <a:ext cx="6981444" cy="42896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8" name="Rectangle 32"/>
          <p:cNvSpPr>
            <a:spLocks noChangeArrowheads="1"/>
          </p:cNvSpPr>
          <p:nvPr/>
        </p:nvSpPr>
        <p:spPr bwMode="auto">
          <a:xfrm>
            <a:off x="3057525" y="5172074"/>
            <a:ext cx="2981325" cy="396000"/>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31" name="Text Box 16"/>
          <p:cNvSpPr txBox="1">
            <a:spLocks noChangeArrowheads="1"/>
          </p:cNvSpPr>
          <p:nvPr/>
        </p:nvSpPr>
        <p:spPr bwMode="auto">
          <a:xfrm>
            <a:off x="3054350" y="5187600"/>
            <a:ext cx="3013075"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600" b="1" dirty="0"/>
              <a:t>Distribution of OLS </a:t>
            </a:r>
            <a:r>
              <a:rPr lang="en-GB" sz="1600" b="1" i="1" dirty="0"/>
              <a:t>t</a:t>
            </a:r>
            <a:r>
              <a:rPr lang="en-GB" sz="1600" b="1" dirty="0"/>
              <a:t> statistic</a:t>
            </a:r>
            <a:endParaRPr lang="en-GB" sz="1600" b="1" baseline="-25000" dirty="0">
              <a:cs typeface="Arial" charset="0"/>
            </a:endParaRPr>
          </a:p>
        </p:txBody>
      </p:sp>
      <p:sp>
        <p:nvSpPr>
          <p:cNvPr id="33" name="Rectangle 32"/>
          <p:cNvSpPr>
            <a:spLocks noChangeArrowheads="1"/>
          </p:cNvSpPr>
          <p:nvPr/>
        </p:nvSpPr>
        <p:spPr bwMode="auto">
          <a:xfrm>
            <a:off x="1095376" y="1038224"/>
            <a:ext cx="2124074" cy="1029600"/>
          </a:xfrm>
          <a:prstGeom prst="rect">
            <a:avLst/>
          </a:prstGeom>
          <a:solidFill>
            <a:srgbClr val="F8F8FA"/>
          </a:solidFill>
          <a:ln>
            <a:noFill/>
          </a:ln>
          <a:effectLst>
            <a:innerShdw blurRad="76200">
              <a:srgbClr val="003366"/>
            </a:innerShdw>
          </a:effectLst>
          <a:extLst/>
        </p:spPr>
        <p:txBody>
          <a:bodyPr wrap="none" anchor="ctr"/>
          <a:lstStyle/>
          <a:p>
            <a:endParaRPr lang="en-GB"/>
          </a:p>
        </p:txBody>
      </p:sp>
      <p:graphicFrame>
        <p:nvGraphicFramePr>
          <p:cNvPr id="34" name="Object 15"/>
          <p:cNvGraphicFramePr>
            <a:graphicFrameLocks noChangeAspect="1"/>
          </p:cNvGraphicFramePr>
          <p:nvPr>
            <p:extLst>
              <p:ext uri="{D42A27DB-BD31-4B8C-83A1-F6EECF244321}">
                <p14:modId xmlns:p14="http://schemas.microsoft.com/office/powerpoint/2010/main" val="3359821357"/>
              </p:ext>
            </p:extLst>
          </p:nvPr>
        </p:nvGraphicFramePr>
        <p:xfrm>
          <a:off x="1225550" y="1116013"/>
          <a:ext cx="1562100" cy="374650"/>
        </p:xfrm>
        <a:graphic>
          <a:graphicData uri="http://schemas.openxmlformats.org/presentationml/2006/ole">
            <mc:AlternateContent xmlns:mc="http://schemas.openxmlformats.org/markup-compatibility/2006">
              <mc:Choice xmlns:v="urn:schemas-microsoft-com:vml" Requires="v">
                <p:oleObj spid="_x0000_s353308" name="Equation" r:id="rId4" imgW="1562040" imgH="380880" progId="Equation.3">
                  <p:embed/>
                </p:oleObj>
              </mc:Choice>
              <mc:Fallback>
                <p:oleObj name="Equation" r:id="rId4" imgW="1562040" imgH="380880" progId="Equation.3">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25550" y="1116013"/>
                        <a:ext cx="156210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6" name="Rectangle 35"/>
          <p:cNvSpPr>
            <a:spLocks noChangeArrowheads="1"/>
          </p:cNvSpPr>
          <p:nvPr/>
        </p:nvSpPr>
        <p:spPr bwMode="auto">
          <a:xfrm>
            <a:off x="0" y="540000"/>
            <a:ext cx="9144000" cy="432000"/>
          </a:xfrm>
          <a:prstGeom prst="rect">
            <a:avLst/>
          </a:prstGeom>
          <a:solidFill>
            <a:srgbClr val="F5F5F5"/>
          </a:solidFill>
          <a:ln>
            <a:noFill/>
          </a:ln>
          <a:effectLst>
            <a:innerShdw blurRad="76200">
              <a:srgbClr val="000000"/>
            </a:innerShdw>
          </a:effectLst>
        </p:spPr>
        <p:txBody>
          <a:bodyPr wrap="none" anchor="ctr"/>
          <a:lstStyle/>
          <a:p>
            <a:pPr>
              <a:defRPr/>
            </a:pPr>
            <a:endParaRPr lang="en-GB"/>
          </a:p>
        </p:txBody>
      </p:sp>
      <p:sp>
        <p:nvSpPr>
          <p:cNvPr id="37" name="Text Box 1026"/>
          <p:cNvSpPr txBox="1">
            <a:spLocks noChangeArrowheads="1"/>
          </p:cNvSpPr>
          <p:nvPr/>
        </p:nvSpPr>
        <p:spPr bwMode="auto">
          <a:xfrm>
            <a:off x="301625" y="558000"/>
            <a:ext cx="8532813" cy="37545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GB" sz="1800" b="1" dirty="0" smtClean="0">
                <a:latin typeface="Arial" charset="0"/>
              </a:rPr>
              <a:t>Dickey‒Fuller </a:t>
            </a:r>
            <a:r>
              <a:rPr lang="en-GB" sz="1800" b="1" i="1" dirty="0" smtClean="0">
                <a:latin typeface="Arial" charset="0"/>
              </a:rPr>
              <a:t>t</a:t>
            </a:r>
            <a:r>
              <a:rPr lang="en-GB" sz="1800" b="1" dirty="0" smtClean="0">
                <a:latin typeface="Arial" charset="0"/>
              </a:rPr>
              <a:t> test</a:t>
            </a:r>
            <a:endParaRPr lang="en-US" sz="1800" b="1" i="1" dirty="0">
              <a:latin typeface="Arial" charset="0"/>
            </a:endParaRPr>
          </a:p>
        </p:txBody>
      </p:sp>
      <p:graphicFrame>
        <p:nvGraphicFramePr>
          <p:cNvPr id="2" name="Object 1"/>
          <p:cNvGraphicFramePr>
            <a:graphicFrameLocks noChangeAspect="1"/>
          </p:cNvGraphicFramePr>
          <p:nvPr>
            <p:extLst>
              <p:ext uri="{D42A27DB-BD31-4B8C-83A1-F6EECF244321}">
                <p14:modId xmlns:p14="http://schemas.microsoft.com/office/powerpoint/2010/main" val="1538237064"/>
              </p:ext>
            </p:extLst>
          </p:nvPr>
        </p:nvGraphicFramePr>
        <p:xfrm>
          <a:off x="1228725" y="1560513"/>
          <a:ext cx="1892300" cy="425450"/>
        </p:xfrm>
        <a:graphic>
          <a:graphicData uri="http://schemas.openxmlformats.org/presentationml/2006/ole">
            <mc:AlternateContent xmlns:mc="http://schemas.openxmlformats.org/markup-compatibility/2006">
              <mc:Choice xmlns:v="urn:schemas-microsoft-com:vml" Requires="v">
                <p:oleObj spid="_x0000_s353309" name="Equation" r:id="rId6" imgW="1892160" imgH="431640" progId="Equation.DSMT4">
                  <p:embed/>
                </p:oleObj>
              </mc:Choice>
              <mc:Fallback>
                <p:oleObj name="Equation" r:id="rId6" imgW="1892160" imgH="431640" progId="Equation.DSMT4">
                  <p:embed/>
                  <p:pic>
                    <p:nvPicPr>
                      <p:cNvPr id="0" name=""/>
                      <p:cNvPicPr>
                        <a:picLocks noChangeAspect="1" noChangeArrowheads="1"/>
                      </p:cNvPicPr>
                      <p:nvPr/>
                    </p:nvPicPr>
                    <p:blipFill>
                      <a:blip r:embed="rId7"/>
                      <a:srcRect/>
                      <a:stretch>
                        <a:fillRect/>
                      </a:stretch>
                    </p:blipFill>
                    <p:spPr bwMode="auto">
                      <a:xfrm>
                        <a:off x="1228725" y="1560513"/>
                        <a:ext cx="1892300" cy="425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6"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TESTS OF NONSTATIONARITY: </a:t>
            </a:r>
            <a:r>
              <a:rPr lang="en-GB" sz="1800" b="1" dirty="0" smtClean="0"/>
              <a:t>THE AUGMENTED DICKEY‒FULLER  </a:t>
            </a:r>
            <a:r>
              <a:rPr lang="en-GB" sz="1800" b="1" i="1" dirty="0" smtClean="0"/>
              <a:t>t</a:t>
            </a:r>
            <a:r>
              <a:rPr lang="en-GB" sz="1800" b="1" dirty="0" smtClean="0"/>
              <a:t> TEST</a:t>
            </a:r>
            <a:endParaRPr lang="en-GB" sz="1600" dirty="0">
              <a:latin typeface="Times New Roman" pitchFamily="18" charset="0"/>
            </a:endParaRPr>
          </a:p>
        </p:txBody>
      </p:sp>
    </p:spTree>
    <p:extLst>
      <p:ext uri="{BB962C8B-B14F-4D97-AF65-F5344CB8AC3E}">
        <p14:creationId xmlns:p14="http://schemas.microsoft.com/office/powerpoint/2010/main" val="419402170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1" name="Text Box 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10</a:t>
            </a:r>
            <a:endParaRPr lang="en-US" sz="1000" dirty="0">
              <a:solidFill>
                <a:srgbClr val="3366FF"/>
              </a:solidFill>
            </a:endParaRPr>
          </a:p>
        </p:txBody>
      </p:sp>
      <p:sp>
        <p:nvSpPr>
          <p:cNvPr id="22" name="Text Box 5"/>
          <p:cNvSpPr txBox="1">
            <a:spLocks noChangeArrowheads="1"/>
          </p:cNvSpPr>
          <p:nvPr/>
        </p:nvSpPr>
        <p:spPr bwMode="auto">
          <a:xfrm>
            <a:off x="301624" y="5835650"/>
            <a:ext cx="8680451"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dirty="0" smtClean="0"/>
              <a:t>Given </a:t>
            </a:r>
            <a:r>
              <a:rPr lang="en-GB" sz="1500" b="1" dirty="0"/>
              <a:t>that we are justified in performing a one-sided test, only the left tail is relevant for defining the rejection region, and it is obvious that the critical value for any given significance level will be much more negative than would be the case with a conventional </a:t>
            </a:r>
            <a:r>
              <a:rPr lang="en-GB" sz="1500" b="1" i="1" dirty="0"/>
              <a:t>t</a:t>
            </a:r>
            <a:r>
              <a:rPr lang="en-GB" sz="1500" b="1" dirty="0"/>
              <a:t> distribution. </a:t>
            </a:r>
            <a:endParaRPr lang="en-US" sz="1500" b="1" dirty="0"/>
          </a:p>
        </p:txBody>
      </p:sp>
      <p:sp>
        <p:nvSpPr>
          <p:cNvPr id="23" name="Rectangle 22"/>
          <p:cNvSpPr/>
          <p:nvPr/>
        </p:nvSpPr>
        <p:spPr bwMode="auto">
          <a:xfrm>
            <a:off x="990600" y="1076324"/>
            <a:ext cx="7164000" cy="414337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pic>
        <p:nvPicPr>
          <p:cNvPr id="24" name="Picture 1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72800" y="993600"/>
            <a:ext cx="6981444" cy="42896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8" name="Rectangle 32"/>
          <p:cNvSpPr>
            <a:spLocks noChangeArrowheads="1"/>
          </p:cNvSpPr>
          <p:nvPr/>
        </p:nvSpPr>
        <p:spPr bwMode="auto">
          <a:xfrm>
            <a:off x="3057525" y="5172074"/>
            <a:ext cx="2981325" cy="396000"/>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31" name="Text Box 16"/>
          <p:cNvSpPr txBox="1">
            <a:spLocks noChangeArrowheads="1"/>
          </p:cNvSpPr>
          <p:nvPr/>
        </p:nvSpPr>
        <p:spPr bwMode="auto">
          <a:xfrm>
            <a:off x="3054350" y="5187600"/>
            <a:ext cx="3013075"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600" b="1" dirty="0"/>
              <a:t>Distribution of OLS </a:t>
            </a:r>
            <a:r>
              <a:rPr lang="en-GB" sz="1600" b="1" i="1" dirty="0"/>
              <a:t>t</a:t>
            </a:r>
            <a:r>
              <a:rPr lang="en-GB" sz="1600" b="1" dirty="0"/>
              <a:t> statistic</a:t>
            </a:r>
            <a:endParaRPr lang="en-GB" sz="1600" b="1" baseline="-25000" dirty="0">
              <a:cs typeface="Arial" charset="0"/>
            </a:endParaRPr>
          </a:p>
        </p:txBody>
      </p:sp>
      <p:sp>
        <p:nvSpPr>
          <p:cNvPr id="33" name="Rectangle 32"/>
          <p:cNvSpPr>
            <a:spLocks noChangeArrowheads="1"/>
          </p:cNvSpPr>
          <p:nvPr/>
        </p:nvSpPr>
        <p:spPr bwMode="auto">
          <a:xfrm>
            <a:off x="1095376" y="1038224"/>
            <a:ext cx="2124074" cy="1029600"/>
          </a:xfrm>
          <a:prstGeom prst="rect">
            <a:avLst/>
          </a:prstGeom>
          <a:solidFill>
            <a:srgbClr val="F8F8FA"/>
          </a:solidFill>
          <a:ln>
            <a:noFill/>
          </a:ln>
          <a:effectLst>
            <a:innerShdw blurRad="76200">
              <a:srgbClr val="003366"/>
            </a:innerShdw>
          </a:effectLst>
          <a:extLst/>
        </p:spPr>
        <p:txBody>
          <a:bodyPr wrap="none" anchor="ctr"/>
          <a:lstStyle/>
          <a:p>
            <a:endParaRPr lang="en-GB"/>
          </a:p>
        </p:txBody>
      </p:sp>
      <p:graphicFrame>
        <p:nvGraphicFramePr>
          <p:cNvPr id="34" name="Object 15"/>
          <p:cNvGraphicFramePr>
            <a:graphicFrameLocks noChangeAspect="1"/>
          </p:cNvGraphicFramePr>
          <p:nvPr>
            <p:extLst>
              <p:ext uri="{D42A27DB-BD31-4B8C-83A1-F6EECF244321}">
                <p14:modId xmlns:p14="http://schemas.microsoft.com/office/powerpoint/2010/main" val="3458647187"/>
              </p:ext>
            </p:extLst>
          </p:nvPr>
        </p:nvGraphicFramePr>
        <p:xfrm>
          <a:off x="1225550" y="1116013"/>
          <a:ext cx="1562100" cy="374650"/>
        </p:xfrm>
        <a:graphic>
          <a:graphicData uri="http://schemas.openxmlformats.org/presentationml/2006/ole">
            <mc:AlternateContent xmlns:mc="http://schemas.openxmlformats.org/markup-compatibility/2006">
              <mc:Choice xmlns:v="urn:schemas-microsoft-com:vml" Requires="v">
                <p:oleObj spid="_x0000_s354334" name="Equation" r:id="rId4" imgW="1562040" imgH="380880" progId="Equation.3">
                  <p:embed/>
                </p:oleObj>
              </mc:Choice>
              <mc:Fallback>
                <p:oleObj name="Equation" r:id="rId4" imgW="1562040" imgH="380880" progId="Equation.3">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25550" y="1116013"/>
                        <a:ext cx="156210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6" name="Rectangle 35"/>
          <p:cNvSpPr>
            <a:spLocks noChangeArrowheads="1"/>
          </p:cNvSpPr>
          <p:nvPr/>
        </p:nvSpPr>
        <p:spPr bwMode="auto">
          <a:xfrm>
            <a:off x="0" y="540000"/>
            <a:ext cx="9144000" cy="432000"/>
          </a:xfrm>
          <a:prstGeom prst="rect">
            <a:avLst/>
          </a:prstGeom>
          <a:solidFill>
            <a:srgbClr val="F5F5F5"/>
          </a:solidFill>
          <a:ln>
            <a:noFill/>
          </a:ln>
          <a:effectLst>
            <a:innerShdw blurRad="76200">
              <a:srgbClr val="000000"/>
            </a:innerShdw>
          </a:effectLst>
        </p:spPr>
        <p:txBody>
          <a:bodyPr wrap="none" anchor="ctr"/>
          <a:lstStyle/>
          <a:p>
            <a:pPr>
              <a:defRPr/>
            </a:pPr>
            <a:endParaRPr lang="en-GB"/>
          </a:p>
        </p:txBody>
      </p:sp>
      <p:sp>
        <p:nvSpPr>
          <p:cNvPr id="37" name="Text Box 1026"/>
          <p:cNvSpPr txBox="1">
            <a:spLocks noChangeArrowheads="1"/>
          </p:cNvSpPr>
          <p:nvPr/>
        </p:nvSpPr>
        <p:spPr bwMode="auto">
          <a:xfrm>
            <a:off x="301625" y="558000"/>
            <a:ext cx="8532813" cy="37545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GB" sz="1800" b="1" dirty="0" smtClean="0">
                <a:latin typeface="Arial" charset="0"/>
              </a:rPr>
              <a:t>Dickey‒Fuller </a:t>
            </a:r>
            <a:r>
              <a:rPr lang="en-GB" sz="1800" b="1" i="1" dirty="0" smtClean="0">
                <a:latin typeface="Arial" charset="0"/>
              </a:rPr>
              <a:t>t</a:t>
            </a:r>
            <a:r>
              <a:rPr lang="en-GB" sz="1800" b="1" dirty="0" smtClean="0">
                <a:latin typeface="Arial" charset="0"/>
              </a:rPr>
              <a:t> test</a:t>
            </a:r>
            <a:endParaRPr lang="en-US" sz="1800" b="1" i="1" dirty="0">
              <a:latin typeface="Arial" charset="0"/>
            </a:endParaRPr>
          </a:p>
        </p:txBody>
      </p:sp>
      <p:graphicFrame>
        <p:nvGraphicFramePr>
          <p:cNvPr id="2" name="Object 1"/>
          <p:cNvGraphicFramePr>
            <a:graphicFrameLocks noChangeAspect="1"/>
          </p:cNvGraphicFramePr>
          <p:nvPr>
            <p:extLst>
              <p:ext uri="{D42A27DB-BD31-4B8C-83A1-F6EECF244321}">
                <p14:modId xmlns:p14="http://schemas.microsoft.com/office/powerpoint/2010/main" val="1998587987"/>
              </p:ext>
            </p:extLst>
          </p:nvPr>
        </p:nvGraphicFramePr>
        <p:xfrm>
          <a:off x="1228725" y="1560513"/>
          <a:ext cx="1892300" cy="425450"/>
        </p:xfrm>
        <a:graphic>
          <a:graphicData uri="http://schemas.openxmlformats.org/presentationml/2006/ole">
            <mc:AlternateContent xmlns:mc="http://schemas.openxmlformats.org/markup-compatibility/2006">
              <mc:Choice xmlns:v="urn:schemas-microsoft-com:vml" Requires="v">
                <p:oleObj spid="_x0000_s354335" name="Equation" r:id="rId6" imgW="1892160" imgH="431640" progId="Equation.DSMT4">
                  <p:embed/>
                </p:oleObj>
              </mc:Choice>
              <mc:Fallback>
                <p:oleObj name="Equation" r:id="rId6" imgW="1892160" imgH="431640" progId="Equation.DSMT4">
                  <p:embed/>
                  <p:pic>
                    <p:nvPicPr>
                      <p:cNvPr id="0" name=""/>
                      <p:cNvPicPr>
                        <a:picLocks noChangeAspect="1" noChangeArrowheads="1"/>
                      </p:cNvPicPr>
                      <p:nvPr/>
                    </p:nvPicPr>
                    <p:blipFill>
                      <a:blip r:embed="rId7"/>
                      <a:srcRect/>
                      <a:stretch>
                        <a:fillRect/>
                      </a:stretch>
                    </p:blipFill>
                    <p:spPr bwMode="auto">
                      <a:xfrm>
                        <a:off x="1228725" y="1560513"/>
                        <a:ext cx="1892300" cy="425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6"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TESTS OF NONSTATIONARITY: </a:t>
            </a:r>
            <a:r>
              <a:rPr lang="en-GB" sz="1800" b="1" dirty="0" smtClean="0"/>
              <a:t>THE AUGMENTED DICKEY‒FULLER  </a:t>
            </a:r>
            <a:r>
              <a:rPr lang="en-GB" sz="1800" b="1" i="1" dirty="0" smtClean="0"/>
              <a:t>t</a:t>
            </a:r>
            <a:r>
              <a:rPr lang="en-GB" sz="1800" b="1" dirty="0" smtClean="0"/>
              <a:t> TEST</a:t>
            </a:r>
            <a:endParaRPr lang="en-GB" sz="1600" dirty="0">
              <a:latin typeface="Times New Roman" pitchFamily="18" charset="0"/>
            </a:endParaRPr>
          </a:p>
        </p:txBody>
      </p:sp>
    </p:spTree>
    <p:extLst>
      <p:ext uri="{BB962C8B-B14F-4D97-AF65-F5344CB8AC3E}">
        <p14:creationId xmlns:p14="http://schemas.microsoft.com/office/powerpoint/2010/main" val="424061024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6"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TESTS OF NONSTATIONARITY: </a:t>
            </a:r>
            <a:r>
              <a:rPr lang="en-GB" sz="1800" b="1" dirty="0" smtClean="0"/>
              <a:t>THE AUGMENTED DICKEY‒FULLER  </a:t>
            </a:r>
            <a:r>
              <a:rPr lang="en-GB" sz="1800" b="1" i="1" dirty="0" smtClean="0"/>
              <a:t>t</a:t>
            </a:r>
            <a:r>
              <a:rPr lang="en-GB" sz="1800" b="1" dirty="0" smtClean="0"/>
              <a:t> TEST</a:t>
            </a:r>
            <a:endParaRPr lang="en-GB" sz="1600" dirty="0">
              <a:latin typeface="Times New Roman" pitchFamily="18" charset="0"/>
            </a:endParaRPr>
          </a:p>
        </p:txBody>
      </p:sp>
      <p:sp>
        <p:nvSpPr>
          <p:cNvPr id="2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1" name="Text Box 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11</a:t>
            </a:r>
            <a:endParaRPr lang="en-US" sz="1000" dirty="0">
              <a:solidFill>
                <a:srgbClr val="3366FF"/>
              </a:solidFill>
            </a:endParaRPr>
          </a:p>
        </p:txBody>
      </p:sp>
      <p:sp>
        <p:nvSpPr>
          <p:cNvPr id="23" name="Rectangle 22"/>
          <p:cNvSpPr/>
          <p:nvPr/>
        </p:nvSpPr>
        <p:spPr bwMode="auto">
          <a:xfrm>
            <a:off x="990600" y="1076324"/>
            <a:ext cx="7164000" cy="414337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pic>
        <p:nvPicPr>
          <p:cNvPr id="24" name="Picture 1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72800" y="993600"/>
            <a:ext cx="6981444" cy="42896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8" name="Rectangle 32"/>
          <p:cNvSpPr>
            <a:spLocks noChangeArrowheads="1"/>
          </p:cNvSpPr>
          <p:nvPr/>
        </p:nvSpPr>
        <p:spPr bwMode="auto">
          <a:xfrm>
            <a:off x="3057525" y="5172074"/>
            <a:ext cx="2981325" cy="396000"/>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31" name="Text Box 16"/>
          <p:cNvSpPr txBox="1">
            <a:spLocks noChangeArrowheads="1"/>
          </p:cNvSpPr>
          <p:nvPr/>
        </p:nvSpPr>
        <p:spPr bwMode="auto">
          <a:xfrm>
            <a:off x="3054350" y="5187600"/>
            <a:ext cx="3013075"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600" b="1" dirty="0"/>
              <a:t>Distribution of OLS </a:t>
            </a:r>
            <a:r>
              <a:rPr lang="en-GB" sz="1600" b="1" i="1" dirty="0"/>
              <a:t>t</a:t>
            </a:r>
            <a:r>
              <a:rPr lang="en-GB" sz="1600" b="1" dirty="0"/>
              <a:t> statistic</a:t>
            </a:r>
            <a:endParaRPr lang="en-GB" sz="1600" b="1" baseline="-25000" dirty="0">
              <a:cs typeface="Arial" charset="0"/>
            </a:endParaRPr>
          </a:p>
        </p:txBody>
      </p:sp>
      <p:sp>
        <p:nvSpPr>
          <p:cNvPr id="33" name="Rectangle 32"/>
          <p:cNvSpPr>
            <a:spLocks noChangeArrowheads="1"/>
          </p:cNvSpPr>
          <p:nvPr/>
        </p:nvSpPr>
        <p:spPr bwMode="auto">
          <a:xfrm>
            <a:off x="1095376" y="1038224"/>
            <a:ext cx="2124074" cy="1029600"/>
          </a:xfrm>
          <a:prstGeom prst="rect">
            <a:avLst/>
          </a:prstGeom>
          <a:solidFill>
            <a:srgbClr val="F8F8FA"/>
          </a:solidFill>
          <a:ln>
            <a:noFill/>
          </a:ln>
          <a:effectLst>
            <a:innerShdw blurRad="76200">
              <a:srgbClr val="003366"/>
            </a:innerShdw>
          </a:effectLst>
          <a:extLst/>
        </p:spPr>
        <p:txBody>
          <a:bodyPr wrap="none" anchor="ctr"/>
          <a:lstStyle/>
          <a:p>
            <a:endParaRPr lang="en-GB"/>
          </a:p>
        </p:txBody>
      </p:sp>
      <p:graphicFrame>
        <p:nvGraphicFramePr>
          <p:cNvPr id="34" name="Object 15"/>
          <p:cNvGraphicFramePr>
            <a:graphicFrameLocks noChangeAspect="1"/>
          </p:cNvGraphicFramePr>
          <p:nvPr>
            <p:extLst>
              <p:ext uri="{D42A27DB-BD31-4B8C-83A1-F6EECF244321}">
                <p14:modId xmlns:p14="http://schemas.microsoft.com/office/powerpoint/2010/main" val="2125429164"/>
              </p:ext>
            </p:extLst>
          </p:nvPr>
        </p:nvGraphicFramePr>
        <p:xfrm>
          <a:off x="1225550" y="1116013"/>
          <a:ext cx="1562100" cy="374650"/>
        </p:xfrm>
        <a:graphic>
          <a:graphicData uri="http://schemas.openxmlformats.org/presentationml/2006/ole">
            <mc:AlternateContent xmlns:mc="http://schemas.openxmlformats.org/markup-compatibility/2006">
              <mc:Choice xmlns:v="urn:schemas-microsoft-com:vml" Requires="v">
                <p:oleObj spid="_x0000_s355362" name="Equation" r:id="rId4" imgW="1562040" imgH="380880" progId="Equation.3">
                  <p:embed/>
                </p:oleObj>
              </mc:Choice>
              <mc:Fallback>
                <p:oleObj name="Equation" r:id="rId4" imgW="1562040" imgH="380880" progId="Equation.3">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25550" y="1116013"/>
                        <a:ext cx="156210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6" name="Rectangle 35"/>
          <p:cNvSpPr>
            <a:spLocks noChangeArrowheads="1"/>
          </p:cNvSpPr>
          <p:nvPr/>
        </p:nvSpPr>
        <p:spPr bwMode="auto">
          <a:xfrm>
            <a:off x="0" y="540000"/>
            <a:ext cx="9144000" cy="432000"/>
          </a:xfrm>
          <a:prstGeom prst="rect">
            <a:avLst/>
          </a:prstGeom>
          <a:solidFill>
            <a:srgbClr val="F5F5F5"/>
          </a:solidFill>
          <a:ln>
            <a:noFill/>
          </a:ln>
          <a:effectLst>
            <a:innerShdw blurRad="76200">
              <a:srgbClr val="000000"/>
            </a:innerShdw>
          </a:effectLst>
        </p:spPr>
        <p:txBody>
          <a:bodyPr wrap="none" anchor="ctr"/>
          <a:lstStyle/>
          <a:p>
            <a:pPr>
              <a:defRPr/>
            </a:pPr>
            <a:endParaRPr lang="en-GB"/>
          </a:p>
        </p:txBody>
      </p:sp>
      <p:sp>
        <p:nvSpPr>
          <p:cNvPr id="37" name="Text Box 1026"/>
          <p:cNvSpPr txBox="1">
            <a:spLocks noChangeArrowheads="1"/>
          </p:cNvSpPr>
          <p:nvPr/>
        </p:nvSpPr>
        <p:spPr bwMode="auto">
          <a:xfrm>
            <a:off x="301625" y="558000"/>
            <a:ext cx="8532813" cy="37545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GB" sz="1800" b="1" dirty="0" smtClean="0">
                <a:latin typeface="Arial" charset="0"/>
              </a:rPr>
              <a:t>Dickey‒Fuller </a:t>
            </a:r>
            <a:r>
              <a:rPr lang="en-GB" sz="1800" b="1" i="1" dirty="0" smtClean="0">
                <a:latin typeface="Arial" charset="0"/>
              </a:rPr>
              <a:t>t</a:t>
            </a:r>
            <a:r>
              <a:rPr lang="en-GB" sz="1800" b="1" dirty="0" smtClean="0">
                <a:latin typeface="Arial" charset="0"/>
              </a:rPr>
              <a:t> test</a:t>
            </a:r>
            <a:endParaRPr lang="en-US" sz="1800" b="1" i="1" dirty="0">
              <a:latin typeface="Arial" charset="0"/>
            </a:endParaRPr>
          </a:p>
        </p:txBody>
      </p:sp>
      <p:graphicFrame>
        <p:nvGraphicFramePr>
          <p:cNvPr id="2" name="Object 1"/>
          <p:cNvGraphicFramePr>
            <a:graphicFrameLocks noChangeAspect="1"/>
          </p:cNvGraphicFramePr>
          <p:nvPr>
            <p:extLst>
              <p:ext uri="{D42A27DB-BD31-4B8C-83A1-F6EECF244321}">
                <p14:modId xmlns:p14="http://schemas.microsoft.com/office/powerpoint/2010/main" val="3777753405"/>
              </p:ext>
            </p:extLst>
          </p:nvPr>
        </p:nvGraphicFramePr>
        <p:xfrm>
          <a:off x="1228725" y="1560513"/>
          <a:ext cx="1892300" cy="425450"/>
        </p:xfrm>
        <a:graphic>
          <a:graphicData uri="http://schemas.openxmlformats.org/presentationml/2006/ole">
            <mc:AlternateContent xmlns:mc="http://schemas.openxmlformats.org/markup-compatibility/2006">
              <mc:Choice xmlns:v="urn:schemas-microsoft-com:vml" Requires="v">
                <p:oleObj spid="_x0000_s355363" name="Equation" r:id="rId6" imgW="1892160" imgH="431640" progId="Equation.DSMT4">
                  <p:embed/>
                </p:oleObj>
              </mc:Choice>
              <mc:Fallback>
                <p:oleObj name="Equation" r:id="rId6" imgW="1892160" imgH="431640" progId="Equation.DSMT4">
                  <p:embed/>
                  <p:pic>
                    <p:nvPicPr>
                      <p:cNvPr id="0" name=""/>
                      <p:cNvPicPr>
                        <a:picLocks noChangeAspect="1" noChangeArrowheads="1"/>
                      </p:cNvPicPr>
                      <p:nvPr/>
                    </p:nvPicPr>
                    <p:blipFill>
                      <a:blip r:embed="rId7"/>
                      <a:srcRect/>
                      <a:stretch>
                        <a:fillRect/>
                      </a:stretch>
                    </p:blipFill>
                    <p:spPr bwMode="auto">
                      <a:xfrm>
                        <a:off x="1228725" y="1560513"/>
                        <a:ext cx="1892300" cy="425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6"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a:t>For example, the critical value at the 5 percent level for </a:t>
            </a:r>
            <a:r>
              <a:rPr lang="en-GB" sz="1500" b="1" i="1"/>
              <a:t>T</a:t>
            </a:r>
            <a:r>
              <a:rPr lang="en-GB" sz="1500" b="1"/>
              <a:t> = 25 is –2.99.  The conventional critical value for a one-sided test with 23 degrees of freedom is 1.71.  Table A.6 gives critical values for different sample sizes, established by simulation.</a:t>
            </a:r>
            <a:r>
              <a:rPr lang="en-US" sz="1500"/>
              <a:t> </a:t>
            </a:r>
          </a:p>
        </p:txBody>
      </p:sp>
      <p:sp>
        <p:nvSpPr>
          <p:cNvPr id="17" name="Rectangle 32"/>
          <p:cNvSpPr>
            <a:spLocks noChangeArrowheads="1"/>
          </p:cNvSpPr>
          <p:nvPr/>
        </p:nvSpPr>
        <p:spPr bwMode="auto">
          <a:xfrm>
            <a:off x="6200776" y="1038224"/>
            <a:ext cx="2066924" cy="1029600"/>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18" name="Text Box 12"/>
          <p:cNvSpPr txBox="1">
            <a:spLocks noChangeArrowheads="1"/>
          </p:cNvSpPr>
          <p:nvPr/>
        </p:nvSpPr>
        <p:spPr bwMode="auto">
          <a:xfrm>
            <a:off x="6261100" y="1089025"/>
            <a:ext cx="8001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600" b="1" i="1" dirty="0"/>
              <a:t>T</a:t>
            </a:r>
            <a:r>
              <a:rPr lang="en-GB" sz="1600" b="1" dirty="0"/>
              <a:t> = 25</a:t>
            </a:r>
            <a:endParaRPr lang="en-US" sz="1600" b="1" dirty="0"/>
          </a:p>
        </p:txBody>
      </p:sp>
      <p:sp>
        <p:nvSpPr>
          <p:cNvPr id="19" name="Text Box 13"/>
          <p:cNvSpPr txBox="1">
            <a:spLocks noChangeArrowheads="1"/>
          </p:cNvSpPr>
          <p:nvPr/>
        </p:nvSpPr>
        <p:spPr bwMode="auto">
          <a:xfrm>
            <a:off x="6259513" y="1381125"/>
            <a:ext cx="17907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600" b="1" i="1" dirty="0" err="1"/>
              <a:t>t</a:t>
            </a:r>
            <a:r>
              <a:rPr lang="en-GB" sz="1600" b="1" baseline="-25000" dirty="0" err="1"/>
              <a:t>crit</a:t>
            </a:r>
            <a:r>
              <a:rPr lang="en-GB" sz="1600" b="1" baseline="-25000" dirty="0"/>
              <a:t>, 5%</a:t>
            </a:r>
            <a:r>
              <a:rPr lang="en-GB" sz="1600" b="1" dirty="0"/>
              <a:t> = </a:t>
            </a:r>
            <a:r>
              <a:rPr lang="en-GB" sz="1600" b="1" dirty="0">
                <a:cs typeface="Arial" charset="0"/>
              </a:rPr>
              <a:t>–2.99</a:t>
            </a:r>
          </a:p>
        </p:txBody>
      </p:sp>
      <p:sp>
        <p:nvSpPr>
          <p:cNvPr id="27" name="Text Box 14"/>
          <p:cNvSpPr txBox="1">
            <a:spLocks noChangeArrowheads="1"/>
          </p:cNvSpPr>
          <p:nvPr/>
        </p:nvSpPr>
        <p:spPr bwMode="auto">
          <a:xfrm>
            <a:off x="6259513" y="1660525"/>
            <a:ext cx="19431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600" b="1" dirty="0"/>
              <a:t>(standard: </a:t>
            </a:r>
            <a:r>
              <a:rPr lang="en-GB" sz="1600" b="1" dirty="0">
                <a:cs typeface="Arial" charset="0"/>
              </a:rPr>
              <a:t>–1.71)</a:t>
            </a:r>
          </a:p>
        </p:txBody>
      </p:sp>
    </p:spTree>
    <p:extLst>
      <p:ext uri="{BB962C8B-B14F-4D97-AF65-F5344CB8AC3E}">
        <p14:creationId xmlns:p14="http://schemas.microsoft.com/office/powerpoint/2010/main" val="88345541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Rectangle 28"/>
          <p:cNvSpPr>
            <a:spLocks noChangeArrowheads="1"/>
          </p:cNvSpPr>
          <p:nvPr/>
        </p:nvSpPr>
        <p:spPr bwMode="auto">
          <a:xfrm>
            <a:off x="0" y="1746751"/>
            <a:ext cx="9144000" cy="55800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25"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6"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TESTS OF NONSTATIONARITY: </a:t>
            </a:r>
            <a:r>
              <a:rPr lang="en-GB" sz="1800" b="1" dirty="0" smtClean="0"/>
              <a:t>THE AUGMENTED DICKEY‒FULLER  </a:t>
            </a:r>
            <a:r>
              <a:rPr lang="en-GB" sz="1800" b="1" i="1" dirty="0" smtClean="0"/>
              <a:t>t</a:t>
            </a:r>
            <a:r>
              <a:rPr lang="en-GB" sz="1800" b="1" dirty="0" smtClean="0"/>
              <a:t> TEST</a:t>
            </a:r>
            <a:endParaRPr lang="en-GB" sz="1600" dirty="0">
              <a:latin typeface="Times New Roman" pitchFamily="18" charset="0"/>
            </a:endParaRPr>
          </a:p>
        </p:txBody>
      </p:sp>
      <p:sp>
        <p:nvSpPr>
          <p:cNvPr id="2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1" name="Text Box 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12</a:t>
            </a:r>
            <a:endParaRPr lang="en-US" sz="1000" dirty="0">
              <a:solidFill>
                <a:srgbClr val="3366FF"/>
              </a:solidFill>
            </a:endParaRPr>
          </a:p>
        </p:txBody>
      </p:sp>
      <p:sp>
        <p:nvSpPr>
          <p:cNvPr id="36" name="Rectangle 35"/>
          <p:cNvSpPr>
            <a:spLocks noChangeArrowheads="1"/>
          </p:cNvSpPr>
          <p:nvPr/>
        </p:nvSpPr>
        <p:spPr bwMode="auto">
          <a:xfrm>
            <a:off x="0" y="540000"/>
            <a:ext cx="9144000" cy="432000"/>
          </a:xfrm>
          <a:prstGeom prst="rect">
            <a:avLst/>
          </a:prstGeom>
          <a:solidFill>
            <a:srgbClr val="F5F5F5"/>
          </a:solidFill>
          <a:ln>
            <a:noFill/>
          </a:ln>
          <a:effectLst>
            <a:innerShdw blurRad="76200">
              <a:srgbClr val="000000"/>
            </a:innerShdw>
          </a:effectLst>
        </p:spPr>
        <p:txBody>
          <a:bodyPr wrap="none" anchor="ctr"/>
          <a:lstStyle/>
          <a:p>
            <a:pPr>
              <a:defRPr/>
            </a:pPr>
            <a:endParaRPr lang="en-GB"/>
          </a:p>
        </p:txBody>
      </p:sp>
      <p:sp>
        <p:nvSpPr>
          <p:cNvPr id="37" name="Text Box 1026"/>
          <p:cNvSpPr txBox="1">
            <a:spLocks noChangeArrowheads="1"/>
          </p:cNvSpPr>
          <p:nvPr/>
        </p:nvSpPr>
        <p:spPr bwMode="auto">
          <a:xfrm>
            <a:off x="301625" y="558000"/>
            <a:ext cx="8532813" cy="37545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GB" sz="1800" b="1" dirty="0" smtClean="0">
                <a:latin typeface="Arial" charset="0"/>
              </a:rPr>
              <a:t>Augmented Dickey‒Fuller </a:t>
            </a:r>
            <a:r>
              <a:rPr lang="en-GB" sz="1800" b="1" i="1" dirty="0" smtClean="0">
                <a:latin typeface="Arial" charset="0"/>
              </a:rPr>
              <a:t>t</a:t>
            </a:r>
            <a:r>
              <a:rPr lang="en-GB" sz="1800" b="1" dirty="0" smtClean="0">
                <a:latin typeface="Arial" charset="0"/>
              </a:rPr>
              <a:t> test</a:t>
            </a:r>
            <a:endParaRPr lang="en-US" sz="1800" b="1" i="1" dirty="0">
              <a:latin typeface="Arial" charset="0"/>
            </a:endParaRPr>
          </a:p>
        </p:txBody>
      </p:sp>
      <p:sp>
        <p:nvSpPr>
          <p:cNvPr id="16"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dirty="0" smtClean="0"/>
              <a:t>If </a:t>
            </a:r>
            <a:r>
              <a:rPr lang="en-GB" sz="1500" b="1" dirty="0"/>
              <a:t>there is evidence of autocorrelation, it should be eliminated before performing the test. For example, suppose that process exhibits a disturbance term that is subject to AR(1) autocorrelation</a:t>
            </a:r>
            <a:r>
              <a:rPr lang="en-GB" sz="1500" b="1" dirty="0" smtClean="0"/>
              <a:t>:</a:t>
            </a:r>
            <a:endParaRPr lang="en-GB" sz="1500" b="1" dirty="0"/>
          </a:p>
        </p:txBody>
      </p:sp>
      <p:sp>
        <p:nvSpPr>
          <p:cNvPr id="22" name="Rectangle 21"/>
          <p:cNvSpPr>
            <a:spLocks noChangeArrowheads="1"/>
          </p:cNvSpPr>
          <p:nvPr/>
        </p:nvSpPr>
        <p:spPr bwMode="auto">
          <a:xfrm>
            <a:off x="0" y="1080001"/>
            <a:ext cx="9144000" cy="558000"/>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4" name="Object 3"/>
          <p:cNvGraphicFramePr>
            <a:graphicFrameLocks noChangeAspect="1"/>
          </p:cNvGraphicFramePr>
          <p:nvPr>
            <p:extLst>
              <p:ext uri="{D42A27DB-BD31-4B8C-83A1-F6EECF244321}">
                <p14:modId xmlns:p14="http://schemas.microsoft.com/office/powerpoint/2010/main" val="3908089041"/>
              </p:ext>
            </p:extLst>
          </p:nvPr>
        </p:nvGraphicFramePr>
        <p:xfrm>
          <a:off x="2573338" y="1836738"/>
          <a:ext cx="1765300" cy="374650"/>
        </p:xfrm>
        <a:graphic>
          <a:graphicData uri="http://schemas.openxmlformats.org/presentationml/2006/ole">
            <mc:AlternateContent xmlns:mc="http://schemas.openxmlformats.org/markup-compatibility/2006">
              <mc:Choice xmlns:v="urn:schemas-microsoft-com:vml" Requires="v">
                <p:oleObj spid="_x0000_s356403" name="Equation" r:id="rId3" imgW="1765080" imgH="380880" progId="Equation.DSMT4">
                  <p:embed/>
                </p:oleObj>
              </mc:Choice>
              <mc:Fallback>
                <p:oleObj name="Equation" r:id="rId3" imgW="1765080" imgH="380880" progId="Equation.DSMT4">
                  <p:embed/>
                  <p:pic>
                    <p:nvPicPr>
                      <p:cNvPr id="0" name="Object 2"/>
                      <p:cNvPicPr>
                        <a:picLocks noChangeAspect="1" noChangeArrowheads="1"/>
                      </p:cNvPicPr>
                      <p:nvPr/>
                    </p:nvPicPr>
                    <p:blipFill>
                      <a:blip r:embed="rId4"/>
                      <a:srcRect/>
                      <a:stretch>
                        <a:fillRect/>
                      </a:stretch>
                    </p:blipFill>
                    <p:spPr bwMode="auto">
                      <a:xfrm>
                        <a:off x="2573338" y="1836738"/>
                        <a:ext cx="1765300" cy="37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1" name="Object 10"/>
          <p:cNvGraphicFramePr>
            <a:graphicFrameLocks noChangeAspect="1"/>
          </p:cNvGraphicFramePr>
          <p:nvPr>
            <p:extLst>
              <p:ext uri="{D42A27DB-BD31-4B8C-83A1-F6EECF244321}">
                <p14:modId xmlns:p14="http://schemas.microsoft.com/office/powerpoint/2010/main" val="1292849245"/>
              </p:ext>
            </p:extLst>
          </p:nvPr>
        </p:nvGraphicFramePr>
        <p:xfrm>
          <a:off x="2579688" y="1179513"/>
          <a:ext cx="2362200" cy="374650"/>
        </p:xfrm>
        <a:graphic>
          <a:graphicData uri="http://schemas.openxmlformats.org/presentationml/2006/ole">
            <mc:AlternateContent xmlns:mc="http://schemas.openxmlformats.org/markup-compatibility/2006">
              <mc:Choice xmlns:v="urn:schemas-microsoft-com:vml" Requires="v">
                <p:oleObj spid="_x0000_s356404" name="Equation" r:id="rId5" imgW="2361960" imgH="380880" progId="Equation.DSMT4">
                  <p:embed/>
                </p:oleObj>
              </mc:Choice>
              <mc:Fallback>
                <p:oleObj name="Equation" r:id="rId5" imgW="2361960" imgH="380880" progId="Equation.DSMT4">
                  <p:embed/>
                  <p:pic>
                    <p:nvPicPr>
                      <p:cNvPr id="0" name="Object 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579688" y="1179513"/>
                        <a:ext cx="2362200" cy="37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30199444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Rectangle 28"/>
          <p:cNvSpPr>
            <a:spLocks noChangeArrowheads="1"/>
          </p:cNvSpPr>
          <p:nvPr/>
        </p:nvSpPr>
        <p:spPr bwMode="auto">
          <a:xfrm>
            <a:off x="0" y="1746751"/>
            <a:ext cx="9144000" cy="55800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25"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6"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TESTS OF NONSTATIONARITY: </a:t>
            </a:r>
            <a:r>
              <a:rPr lang="en-GB" sz="1800" b="1" dirty="0" smtClean="0"/>
              <a:t>THE AUGMENTED DICKEY‒FULLER  </a:t>
            </a:r>
            <a:r>
              <a:rPr lang="en-GB" sz="1800" b="1" i="1" dirty="0" smtClean="0"/>
              <a:t>t</a:t>
            </a:r>
            <a:r>
              <a:rPr lang="en-GB" sz="1800" b="1" dirty="0" smtClean="0"/>
              <a:t> TEST</a:t>
            </a:r>
            <a:endParaRPr lang="en-GB" sz="1600" dirty="0">
              <a:latin typeface="Times New Roman" pitchFamily="18" charset="0"/>
            </a:endParaRPr>
          </a:p>
        </p:txBody>
      </p:sp>
      <p:sp>
        <p:nvSpPr>
          <p:cNvPr id="2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1" name="Text Box 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13</a:t>
            </a:r>
            <a:endParaRPr lang="en-US" sz="1000" dirty="0">
              <a:solidFill>
                <a:srgbClr val="3366FF"/>
              </a:solidFill>
            </a:endParaRPr>
          </a:p>
        </p:txBody>
      </p:sp>
      <p:sp>
        <p:nvSpPr>
          <p:cNvPr id="36" name="Rectangle 35"/>
          <p:cNvSpPr>
            <a:spLocks noChangeArrowheads="1"/>
          </p:cNvSpPr>
          <p:nvPr/>
        </p:nvSpPr>
        <p:spPr bwMode="auto">
          <a:xfrm>
            <a:off x="0" y="540000"/>
            <a:ext cx="9144000" cy="432000"/>
          </a:xfrm>
          <a:prstGeom prst="rect">
            <a:avLst/>
          </a:prstGeom>
          <a:solidFill>
            <a:srgbClr val="F5F5F5"/>
          </a:solidFill>
          <a:ln>
            <a:noFill/>
          </a:ln>
          <a:effectLst>
            <a:innerShdw blurRad="76200">
              <a:srgbClr val="000000"/>
            </a:innerShdw>
          </a:effectLst>
        </p:spPr>
        <p:txBody>
          <a:bodyPr wrap="none" anchor="ctr"/>
          <a:lstStyle/>
          <a:p>
            <a:pPr>
              <a:defRPr/>
            </a:pPr>
            <a:endParaRPr lang="en-GB"/>
          </a:p>
        </p:txBody>
      </p:sp>
      <p:sp>
        <p:nvSpPr>
          <p:cNvPr id="37" name="Text Box 1026"/>
          <p:cNvSpPr txBox="1">
            <a:spLocks noChangeArrowheads="1"/>
          </p:cNvSpPr>
          <p:nvPr/>
        </p:nvSpPr>
        <p:spPr bwMode="auto">
          <a:xfrm>
            <a:off x="301625" y="558000"/>
            <a:ext cx="8532813" cy="37545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GB" sz="1800" b="1" dirty="0" smtClean="0">
                <a:latin typeface="Arial" charset="0"/>
              </a:rPr>
              <a:t>Augmented Dickey‒Fuller </a:t>
            </a:r>
            <a:r>
              <a:rPr lang="en-GB" sz="1800" b="1" i="1" dirty="0" smtClean="0">
                <a:latin typeface="Arial" charset="0"/>
              </a:rPr>
              <a:t>t</a:t>
            </a:r>
            <a:r>
              <a:rPr lang="en-GB" sz="1800" b="1" dirty="0" smtClean="0">
                <a:latin typeface="Arial" charset="0"/>
              </a:rPr>
              <a:t> test</a:t>
            </a:r>
            <a:endParaRPr lang="en-US" sz="1800" b="1" i="1" dirty="0">
              <a:latin typeface="Arial" charset="0"/>
            </a:endParaRPr>
          </a:p>
        </p:txBody>
      </p:sp>
      <p:sp>
        <p:nvSpPr>
          <p:cNvPr id="16"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dirty="0" smtClean="0"/>
              <a:t>The </a:t>
            </a:r>
            <a:r>
              <a:rPr lang="en-GB" sz="1500" b="1" dirty="0"/>
              <a:t>autocorrelation may be removed in the usual way by lagging </a:t>
            </a:r>
            <a:r>
              <a:rPr lang="en-GB" sz="1500" b="1" dirty="0" smtClean="0"/>
              <a:t>the model </a:t>
            </a:r>
            <a:r>
              <a:rPr lang="en-GB" sz="1500" b="1" dirty="0"/>
              <a:t>by one time period, multiplying through by </a:t>
            </a:r>
            <a:r>
              <a:rPr lang="en-GB" sz="1500" b="1" i="1" dirty="0">
                <a:latin typeface="Symbol" pitchFamily="18" charset="2"/>
              </a:rPr>
              <a:t>r</a:t>
            </a:r>
            <a:r>
              <a:rPr lang="en-GB" sz="1500" b="1" dirty="0"/>
              <a:t>, and subtracting the result from </a:t>
            </a:r>
            <a:r>
              <a:rPr lang="en-GB" sz="1500" b="1" dirty="0" smtClean="0"/>
              <a:t>the original model. It is convenient to rename the coefficients.</a:t>
            </a:r>
            <a:endParaRPr lang="en-GB" sz="1500" b="1" dirty="0"/>
          </a:p>
        </p:txBody>
      </p:sp>
      <p:sp>
        <p:nvSpPr>
          <p:cNvPr id="22" name="Rectangle 21"/>
          <p:cNvSpPr>
            <a:spLocks noChangeArrowheads="1"/>
          </p:cNvSpPr>
          <p:nvPr/>
        </p:nvSpPr>
        <p:spPr bwMode="auto">
          <a:xfrm>
            <a:off x="0" y="1080001"/>
            <a:ext cx="9144000" cy="558000"/>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4" name="Object 3"/>
          <p:cNvGraphicFramePr>
            <a:graphicFrameLocks noChangeAspect="1"/>
          </p:cNvGraphicFramePr>
          <p:nvPr>
            <p:extLst>
              <p:ext uri="{D42A27DB-BD31-4B8C-83A1-F6EECF244321}">
                <p14:modId xmlns:p14="http://schemas.microsoft.com/office/powerpoint/2010/main" val="1475888145"/>
              </p:ext>
            </p:extLst>
          </p:nvPr>
        </p:nvGraphicFramePr>
        <p:xfrm>
          <a:off x="2573338" y="1836738"/>
          <a:ext cx="1765300" cy="374650"/>
        </p:xfrm>
        <a:graphic>
          <a:graphicData uri="http://schemas.openxmlformats.org/presentationml/2006/ole">
            <mc:AlternateContent xmlns:mc="http://schemas.openxmlformats.org/markup-compatibility/2006">
              <mc:Choice xmlns:v="urn:schemas-microsoft-com:vml" Requires="v">
                <p:oleObj spid="_x0000_s357440" name="Equation" r:id="rId3" imgW="1765080" imgH="380880" progId="Equation.DSMT4">
                  <p:embed/>
                </p:oleObj>
              </mc:Choice>
              <mc:Fallback>
                <p:oleObj name="Equation" r:id="rId3" imgW="1765080" imgH="380880" progId="Equation.DSMT4">
                  <p:embed/>
                  <p:pic>
                    <p:nvPicPr>
                      <p:cNvPr id="0" name=""/>
                      <p:cNvPicPr>
                        <a:picLocks noChangeAspect="1" noChangeArrowheads="1"/>
                      </p:cNvPicPr>
                      <p:nvPr/>
                    </p:nvPicPr>
                    <p:blipFill>
                      <a:blip r:embed="rId4"/>
                      <a:srcRect/>
                      <a:stretch>
                        <a:fillRect/>
                      </a:stretch>
                    </p:blipFill>
                    <p:spPr bwMode="auto">
                      <a:xfrm>
                        <a:off x="2573338" y="1836738"/>
                        <a:ext cx="1765300" cy="37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30" name="Rectangle 29"/>
          <p:cNvSpPr>
            <a:spLocks noChangeArrowheads="1"/>
          </p:cNvSpPr>
          <p:nvPr/>
        </p:nvSpPr>
        <p:spPr bwMode="auto">
          <a:xfrm>
            <a:off x="0" y="2432550"/>
            <a:ext cx="9144000" cy="558000"/>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2" name="Object 1"/>
          <p:cNvGraphicFramePr>
            <a:graphicFrameLocks noChangeAspect="1"/>
          </p:cNvGraphicFramePr>
          <p:nvPr>
            <p:extLst>
              <p:ext uri="{D42A27DB-BD31-4B8C-83A1-F6EECF244321}">
                <p14:modId xmlns:p14="http://schemas.microsoft.com/office/powerpoint/2010/main" val="1292849245"/>
              </p:ext>
            </p:extLst>
          </p:nvPr>
        </p:nvGraphicFramePr>
        <p:xfrm>
          <a:off x="2579688" y="1179513"/>
          <a:ext cx="2362200" cy="374650"/>
        </p:xfrm>
        <a:graphic>
          <a:graphicData uri="http://schemas.openxmlformats.org/presentationml/2006/ole">
            <mc:AlternateContent xmlns:mc="http://schemas.openxmlformats.org/markup-compatibility/2006">
              <mc:Choice xmlns:v="urn:schemas-microsoft-com:vml" Requires="v">
                <p:oleObj spid="_x0000_s357441" name="Equation" r:id="rId5" imgW="2361960" imgH="380880" progId="Equation.DSMT4">
                  <p:embed/>
                </p:oleObj>
              </mc:Choice>
              <mc:Fallback>
                <p:oleObj name="Equation" r:id="rId5" imgW="2361960" imgH="380880" progId="Equation.DSMT4">
                  <p:embed/>
                  <p:pic>
                    <p:nvPicPr>
                      <p:cNvPr id="0" name="Object 2"/>
                      <p:cNvPicPr>
                        <a:picLocks noChangeAspect="1" noChangeArrowheads="1"/>
                      </p:cNvPicPr>
                      <p:nvPr/>
                    </p:nvPicPr>
                    <p:blipFill>
                      <a:blip r:embed="rId6"/>
                      <a:srcRect/>
                      <a:stretch>
                        <a:fillRect/>
                      </a:stretch>
                    </p:blipFill>
                    <p:spPr bwMode="auto">
                      <a:xfrm>
                        <a:off x="2579688" y="1179513"/>
                        <a:ext cx="2362200" cy="37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5" name="Object 4"/>
          <p:cNvGraphicFramePr>
            <a:graphicFrameLocks noChangeAspect="1"/>
          </p:cNvGraphicFramePr>
          <p:nvPr>
            <p:extLst>
              <p:ext uri="{D42A27DB-BD31-4B8C-83A1-F6EECF244321}">
                <p14:modId xmlns:p14="http://schemas.microsoft.com/office/powerpoint/2010/main" val="869792009"/>
              </p:ext>
            </p:extLst>
          </p:nvPr>
        </p:nvGraphicFramePr>
        <p:xfrm>
          <a:off x="2201863" y="2535238"/>
          <a:ext cx="3551237" cy="376237"/>
        </p:xfrm>
        <a:graphic>
          <a:graphicData uri="http://schemas.openxmlformats.org/presentationml/2006/ole">
            <mc:AlternateContent xmlns:mc="http://schemas.openxmlformats.org/markup-compatibility/2006">
              <mc:Choice xmlns:v="urn:schemas-microsoft-com:vml" Requires="v">
                <p:oleObj spid="_x0000_s357442" name="Equation" r:id="rId7" imgW="3555720" imgH="380880" progId="Equation.DSMT4">
                  <p:embed/>
                </p:oleObj>
              </mc:Choice>
              <mc:Fallback>
                <p:oleObj name="Equation" r:id="rId7" imgW="3555720" imgH="380880" progId="Equation.DSMT4">
                  <p:embed/>
                  <p:pic>
                    <p:nvPicPr>
                      <p:cNvPr id="0" name="Object 5"/>
                      <p:cNvPicPr>
                        <a:picLocks noChangeAspect="1" noChangeArrowheads="1"/>
                      </p:cNvPicPr>
                      <p:nvPr/>
                    </p:nvPicPr>
                    <p:blipFill>
                      <a:blip r:embed="rId8"/>
                      <a:srcRect/>
                      <a:stretch>
                        <a:fillRect/>
                      </a:stretch>
                    </p:blipFill>
                    <p:spPr bwMode="auto">
                      <a:xfrm>
                        <a:off x="2201863" y="2535238"/>
                        <a:ext cx="3551237" cy="376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3" name="Rectangle 22"/>
          <p:cNvSpPr>
            <a:spLocks noChangeArrowheads="1"/>
          </p:cNvSpPr>
          <p:nvPr/>
        </p:nvSpPr>
        <p:spPr bwMode="auto">
          <a:xfrm>
            <a:off x="0" y="3099600"/>
            <a:ext cx="9144000" cy="1072650"/>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24" name="Object 23"/>
          <p:cNvGraphicFramePr>
            <a:graphicFrameLocks noChangeAspect="1"/>
          </p:cNvGraphicFramePr>
          <p:nvPr>
            <p:extLst>
              <p:ext uri="{D42A27DB-BD31-4B8C-83A1-F6EECF244321}">
                <p14:modId xmlns:p14="http://schemas.microsoft.com/office/powerpoint/2010/main" val="1522881056"/>
              </p:ext>
            </p:extLst>
          </p:nvPr>
        </p:nvGraphicFramePr>
        <p:xfrm>
          <a:off x="2578100" y="3175200"/>
          <a:ext cx="5237163" cy="889000"/>
        </p:xfrm>
        <a:graphic>
          <a:graphicData uri="http://schemas.openxmlformats.org/presentationml/2006/ole">
            <mc:AlternateContent xmlns:mc="http://schemas.openxmlformats.org/markup-compatibility/2006">
              <mc:Choice xmlns:v="urn:schemas-microsoft-com:vml" Requires="v">
                <p:oleObj spid="_x0000_s357443" name="Equation" r:id="rId9" imgW="5244840" imgH="901440" progId="Equation.DSMT4">
                  <p:embed/>
                </p:oleObj>
              </mc:Choice>
              <mc:Fallback>
                <p:oleObj name="Equation" r:id="rId9" imgW="5244840" imgH="901440" progId="Equation.DSMT4">
                  <p:embed/>
                  <p:pic>
                    <p:nvPicPr>
                      <p:cNvPr id="0" name=""/>
                      <p:cNvPicPr>
                        <a:picLocks noChangeAspect="1" noChangeArrowheads="1"/>
                      </p:cNvPicPr>
                      <p:nvPr/>
                    </p:nvPicPr>
                    <p:blipFill>
                      <a:blip r:embed="rId10"/>
                      <a:srcRect/>
                      <a:stretch>
                        <a:fillRect/>
                      </a:stretch>
                    </p:blipFill>
                    <p:spPr bwMode="auto">
                      <a:xfrm>
                        <a:off x="2578100" y="3175200"/>
                        <a:ext cx="5237163" cy="8890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191185988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Rectangle 28"/>
          <p:cNvSpPr>
            <a:spLocks noChangeArrowheads="1"/>
          </p:cNvSpPr>
          <p:nvPr/>
        </p:nvSpPr>
        <p:spPr bwMode="auto">
          <a:xfrm>
            <a:off x="0" y="1746751"/>
            <a:ext cx="9144000" cy="55800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25"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6"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TESTS OF NONSTATIONARITY: </a:t>
            </a:r>
            <a:r>
              <a:rPr lang="en-GB" sz="1800" b="1" dirty="0" smtClean="0"/>
              <a:t>THE AUGMENTED DICKEY‒FULLER  </a:t>
            </a:r>
            <a:r>
              <a:rPr lang="en-GB" sz="1800" b="1" i="1" dirty="0" smtClean="0"/>
              <a:t>t</a:t>
            </a:r>
            <a:r>
              <a:rPr lang="en-GB" sz="1800" b="1" dirty="0" smtClean="0"/>
              <a:t> TEST</a:t>
            </a:r>
            <a:endParaRPr lang="en-GB" sz="1600" dirty="0">
              <a:latin typeface="Times New Roman" pitchFamily="18" charset="0"/>
            </a:endParaRPr>
          </a:p>
        </p:txBody>
      </p:sp>
      <p:sp>
        <p:nvSpPr>
          <p:cNvPr id="2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1" name="Text Box 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14</a:t>
            </a:r>
            <a:endParaRPr lang="en-US" sz="1000" dirty="0">
              <a:solidFill>
                <a:srgbClr val="3366FF"/>
              </a:solidFill>
            </a:endParaRPr>
          </a:p>
        </p:txBody>
      </p:sp>
      <p:sp>
        <p:nvSpPr>
          <p:cNvPr id="36" name="Rectangle 35"/>
          <p:cNvSpPr>
            <a:spLocks noChangeArrowheads="1"/>
          </p:cNvSpPr>
          <p:nvPr/>
        </p:nvSpPr>
        <p:spPr bwMode="auto">
          <a:xfrm>
            <a:off x="0" y="540000"/>
            <a:ext cx="9144000" cy="432000"/>
          </a:xfrm>
          <a:prstGeom prst="rect">
            <a:avLst/>
          </a:prstGeom>
          <a:solidFill>
            <a:srgbClr val="F5F5F5"/>
          </a:solidFill>
          <a:ln>
            <a:noFill/>
          </a:ln>
          <a:effectLst>
            <a:innerShdw blurRad="76200">
              <a:srgbClr val="000000"/>
            </a:innerShdw>
          </a:effectLst>
        </p:spPr>
        <p:txBody>
          <a:bodyPr wrap="none" anchor="ctr"/>
          <a:lstStyle/>
          <a:p>
            <a:pPr>
              <a:defRPr/>
            </a:pPr>
            <a:endParaRPr lang="en-GB"/>
          </a:p>
        </p:txBody>
      </p:sp>
      <p:sp>
        <p:nvSpPr>
          <p:cNvPr id="37" name="Text Box 1026"/>
          <p:cNvSpPr txBox="1">
            <a:spLocks noChangeArrowheads="1"/>
          </p:cNvSpPr>
          <p:nvPr/>
        </p:nvSpPr>
        <p:spPr bwMode="auto">
          <a:xfrm>
            <a:off x="301625" y="558000"/>
            <a:ext cx="8532813" cy="37545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GB" sz="1800" b="1" dirty="0" smtClean="0">
                <a:latin typeface="Arial" charset="0"/>
              </a:rPr>
              <a:t>Augmented Dickey‒Fuller </a:t>
            </a:r>
            <a:r>
              <a:rPr lang="en-GB" sz="1800" b="1" i="1" dirty="0" smtClean="0">
                <a:latin typeface="Arial" charset="0"/>
              </a:rPr>
              <a:t>t</a:t>
            </a:r>
            <a:r>
              <a:rPr lang="en-GB" sz="1800" b="1" dirty="0" smtClean="0">
                <a:latin typeface="Arial" charset="0"/>
              </a:rPr>
              <a:t> test</a:t>
            </a:r>
            <a:endParaRPr lang="en-US" sz="1800" b="1" i="1" dirty="0">
              <a:latin typeface="Arial" charset="0"/>
            </a:endParaRPr>
          </a:p>
        </p:txBody>
      </p:sp>
      <p:sp>
        <p:nvSpPr>
          <p:cNvPr id="16"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dirty="0" smtClean="0"/>
              <a:t>This </a:t>
            </a:r>
            <a:r>
              <a:rPr lang="en-GB" sz="1500" b="1" dirty="0"/>
              <a:t>is a second-order difference equation and several conditions are required for </a:t>
            </a:r>
            <a:r>
              <a:rPr lang="en-GB" sz="1500" b="1" dirty="0" err="1"/>
              <a:t>nonstationarity</a:t>
            </a:r>
            <a:r>
              <a:rPr lang="en-GB" sz="1500" b="1" dirty="0"/>
              <a:t>. In practice, the most important one relates </a:t>
            </a:r>
            <a:r>
              <a:rPr lang="en-GB" sz="1500" b="1" dirty="0" smtClean="0"/>
              <a:t>to (</a:t>
            </a:r>
            <a:r>
              <a:rPr lang="en-GB" sz="1500" b="1" i="1" dirty="0" smtClean="0">
                <a:latin typeface="Symbol" pitchFamily="18" charset="2"/>
              </a:rPr>
              <a:t>b</a:t>
            </a:r>
            <a:r>
              <a:rPr lang="en-GB" sz="1500" b="1" baseline="-25000" dirty="0" smtClean="0"/>
              <a:t>2</a:t>
            </a:r>
            <a:r>
              <a:rPr lang="en-GB" sz="1500" b="1" dirty="0" smtClean="0"/>
              <a:t> + </a:t>
            </a:r>
            <a:r>
              <a:rPr lang="en-GB" sz="1500" b="1" i="1" dirty="0" smtClean="0">
                <a:latin typeface="Symbol" pitchFamily="18" charset="2"/>
              </a:rPr>
              <a:t>b</a:t>
            </a:r>
            <a:r>
              <a:rPr lang="en-GB" sz="1500" b="1" baseline="-25000" dirty="0" smtClean="0"/>
              <a:t>3</a:t>
            </a:r>
            <a:r>
              <a:rPr lang="en-GB" sz="1500" b="1" dirty="0" smtClean="0"/>
              <a:t>). </a:t>
            </a:r>
            <a:endParaRPr lang="en-GB" sz="1500" b="1" dirty="0"/>
          </a:p>
          <a:p>
            <a:endParaRPr lang="en-GB" sz="1500" b="1" dirty="0"/>
          </a:p>
        </p:txBody>
      </p:sp>
      <p:sp>
        <p:nvSpPr>
          <p:cNvPr id="22" name="Rectangle 21"/>
          <p:cNvSpPr>
            <a:spLocks noChangeArrowheads="1"/>
          </p:cNvSpPr>
          <p:nvPr/>
        </p:nvSpPr>
        <p:spPr bwMode="auto">
          <a:xfrm>
            <a:off x="0" y="1080001"/>
            <a:ext cx="9144000" cy="558000"/>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3" name="Object 2"/>
          <p:cNvGraphicFramePr>
            <a:graphicFrameLocks noChangeAspect="1"/>
          </p:cNvGraphicFramePr>
          <p:nvPr>
            <p:extLst>
              <p:ext uri="{D42A27DB-BD31-4B8C-83A1-F6EECF244321}">
                <p14:modId xmlns:p14="http://schemas.microsoft.com/office/powerpoint/2010/main" val="257446776"/>
              </p:ext>
            </p:extLst>
          </p:nvPr>
        </p:nvGraphicFramePr>
        <p:xfrm>
          <a:off x="2579688" y="1179513"/>
          <a:ext cx="2438400" cy="374650"/>
        </p:xfrm>
        <a:graphic>
          <a:graphicData uri="http://schemas.openxmlformats.org/presentationml/2006/ole">
            <mc:AlternateContent xmlns:mc="http://schemas.openxmlformats.org/markup-compatibility/2006">
              <mc:Choice xmlns:v="urn:schemas-microsoft-com:vml" Requires="v">
                <p:oleObj spid="_x0000_s358441" name="Equation" r:id="rId3" imgW="2438280" imgH="380880" progId="Equation.DSMT4">
                  <p:embed/>
                </p:oleObj>
              </mc:Choice>
              <mc:Fallback>
                <p:oleObj name="Equation" r:id="rId3" imgW="2438280" imgH="380880" progId="Equation.DSMT4">
                  <p:embed/>
                  <p:pic>
                    <p:nvPicPr>
                      <p:cNvPr id="0" name=""/>
                      <p:cNvPicPr>
                        <a:picLocks noChangeAspect="1" noChangeArrowheads="1"/>
                      </p:cNvPicPr>
                      <p:nvPr/>
                    </p:nvPicPr>
                    <p:blipFill>
                      <a:blip r:embed="rId4"/>
                      <a:srcRect/>
                      <a:stretch>
                        <a:fillRect/>
                      </a:stretch>
                    </p:blipFill>
                    <p:spPr bwMode="auto">
                      <a:xfrm>
                        <a:off x="2579688" y="1179513"/>
                        <a:ext cx="2438400" cy="37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4" name="Object 3"/>
          <p:cNvGraphicFramePr>
            <a:graphicFrameLocks noChangeAspect="1"/>
          </p:cNvGraphicFramePr>
          <p:nvPr>
            <p:extLst>
              <p:ext uri="{D42A27DB-BD31-4B8C-83A1-F6EECF244321}">
                <p14:modId xmlns:p14="http://schemas.microsoft.com/office/powerpoint/2010/main" val="2014382610"/>
              </p:ext>
            </p:extLst>
          </p:nvPr>
        </p:nvGraphicFramePr>
        <p:xfrm>
          <a:off x="2573338" y="1836738"/>
          <a:ext cx="1765300" cy="374650"/>
        </p:xfrm>
        <a:graphic>
          <a:graphicData uri="http://schemas.openxmlformats.org/presentationml/2006/ole">
            <mc:AlternateContent xmlns:mc="http://schemas.openxmlformats.org/markup-compatibility/2006">
              <mc:Choice xmlns:v="urn:schemas-microsoft-com:vml" Requires="v">
                <p:oleObj spid="_x0000_s358442" name="Equation" r:id="rId5" imgW="1765080" imgH="380880" progId="Equation.DSMT4">
                  <p:embed/>
                </p:oleObj>
              </mc:Choice>
              <mc:Fallback>
                <p:oleObj name="Equation" r:id="rId5" imgW="1765080" imgH="380880" progId="Equation.DSMT4">
                  <p:embed/>
                  <p:pic>
                    <p:nvPicPr>
                      <p:cNvPr id="0" name=""/>
                      <p:cNvPicPr>
                        <a:picLocks noChangeAspect="1" noChangeArrowheads="1"/>
                      </p:cNvPicPr>
                      <p:nvPr/>
                    </p:nvPicPr>
                    <p:blipFill>
                      <a:blip r:embed="rId6"/>
                      <a:srcRect/>
                      <a:stretch>
                        <a:fillRect/>
                      </a:stretch>
                    </p:blipFill>
                    <p:spPr bwMode="auto">
                      <a:xfrm>
                        <a:off x="2573338" y="1836738"/>
                        <a:ext cx="1765300" cy="37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30" name="Rectangle 29"/>
          <p:cNvSpPr>
            <a:spLocks noChangeArrowheads="1"/>
          </p:cNvSpPr>
          <p:nvPr/>
        </p:nvSpPr>
        <p:spPr bwMode="auto">
          <a:xfrm>
            <a:off x="0" y="2432550"/>
            <a:ext cx="9144000" cy="1072650"/>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6" name="Object 5"/>
          <p:cNvGraphicFramePr>
            <a:graphicFrameLocks noChangeAspect="1"/>
          </p:cNvGraphicFramePr>
          <p:nvPr>
            <p:extLst>
              <p:ext uri="{D42A27DB-BD31-4B8C-83A1-F6EECF244321}">
                <p14:modId xmlns:p14="http://schemas.microsoft.com/office/powerpoint/2010/main" val="1974173185"/>
              </p:ext>
            </p:extLst>
          </p:nvPr>
        </p:nvGraphicFramePr>
        <p:xfrm>
          <a:off x="2578100" y="2508250"/>
          <a:ext cx="5237163" cy="889000"/>
        </p:xfrm>
        <a:graphic>
          <a:graphicData uri="http://schemas.openxmlformats.org/presentationml/2006/ole">
            <mc:AlternateContent xmlns:mc="http://schemas.openxmlformats.org/markup-compatibility/2006">
              <mc:Choice xmlns:v="urn:schemas-microsoft-com:vml" Requires="v">
                <p:oleObj spid="_x0000_s358443" name="Equation" r:id="rId7" imgW="5244840" imgH="901440" progId="Equation.DSMT4">
                  <p:embed/>
                </p:oleObj>
              </mc:Choice>
              <mc:Fallback>
                <p:oleObj name="Equation" r:id="rId7" imgW="5244840" imgH="901440" progId="Equation.DSMT4">
                  <p:embed/>
                  <p:pic>
                    <p:nvPicPr>
                      <p:cNvPr id="0" name=""/>
                      <p:cNvPicPr>
                        <a:picLocks noChangeAspect="1" noChangeArrowheads="1"/>
                      </p:cNvPicPr>
                      <p:nvPr/>
                    </p:nvPicPr>
                    <p:blipFill>
                      <a:blip r:embed="rId8"/>
                      <a:srcRect/>
                      <a:stretch>
                        <a:fillRect/>
                      </a:stretch>
                    </p:blipFill>
                    <p:spPr bwMode="auto">
                      <a:xfrm>
                        <a:off x="2578100" y="2508250"/>
                        <a:ext cx="5237163" cy="8890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180164481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Rectangle 28"/>
          <p:cNvSpPr>
            <a:spLocks noChangeArrowheads="1"/>
          </p:cNvSpPr>
          <p:nvPr/>
        </p:nvSpPr>
        <p:spPr bwMode="auto">
          <a:xfrm>
            <a:off x="0" y="1746751"/>
            <a:ext cx="9144000" cy="55800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25"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6"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TESTS OF NONSTATIONARITY: </a:t>
            </a:r>
            <a:r>
              <a:rPr lang="en-GB" sz="1800" b="1" dirty="0" smtClean="0"/>
              <a:t>THE AUGMENTED DICKEY‒FULLER  </a:t>
            </a:r>
            <a:r>
              <a:rPr lang="en-GB" sz="1800" b="1" i="1" dirty="0" smtClean="0"/>
              <a:t>t</a:t>
            </a:r>
            <a:r>
              <a:rPr lang="en-GB" sz="1800" b="1" dirty="0" smtClean="0"/>
              <a:t> TEST</a:t>
            </a:r>
            <a:endParaRPr lang="en-GB" sz="1600" dirty="0">
              <a:latin typeface="Times New Roman" pitchFamily="18" charset="0"/>
            </a:endParaRPr>
          </a:p>
        </p:txBody>
      </p:sp>
      <p:sp>
        <p:nvSpPr>
          <p:cNvPr id="2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1" name="Text Box 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15</a:t>
            </a:r>
            <a:endParaRPr lang="en-US" sz="1000" dirty="0">
              <a:solidFill>
                <a:srgbClr val="3366FF"/>
              </a:solidFill>
            </a:endParaRPr>
          </a:p>
        </p:txBody>
      </p:sp>
      <p:sp>
        <p:nvSpPr>
          <p:cNvPr id="36" name="Rectangle 35"/>
          <p:cNvSpPr>
            <a:spLocks noChangeArrowheads="1"/>
          </p:cNvSpPr>
          <p:nvPr/>
        </p:nvSpPr>
        <p:spPr bwMode="auto">
          <a:xfrm>
            <a:off x="0" y="540000"/>
            <a:ext cx="9144000" cy="432000"/>
          </a:xfrm>
          <a:prstGeom prst="rect">
            <a:avLst/>
          </a:prstGeom>
          <a:solidFill>
            <a:srgbClr val="F5F5F5"/>
          </a:solidFill>
          <a:ln>
            <a:noFill/>
          </a:ln>
          <a:effectLst>
            <a:innerShdw blurRad="76200">
              <a:srgbClr val="000000"/>
            </a:innerShdw>
          </a:effectLst>
        </p:spPr>
        <p:txBody>
          <a:bodyPr wrap="none" anchor="ctr"/>
          <a:lstStyle/>
          <a:p>
            <a:pPr>
              <a:defRPr/>
            </a:pPr>
            <a:endParaRPr lang="en-GB"/>
          </a:p>
        </p:txBody>
      </p:sp>
      <p:sp>
        <p:nvSpPr>
          <p:cNvPr id="37" name="Text Box 1026"/>
          <p:cNvSpPr txBox="1">
            <a:spLocks noChangeArrowheads="1"/>
          </p:cNvSpPr>
          <p:nvPr/>
        </p:nvSpPr>
        <p:spPr bwMode="auto">
          <a:xfrm>
            <a:off x="301625" y="558000"/>
            <a:ext cx="8532813" cy="37545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GB" sz="1800" b="1" dirty="0" smtClean="0">
                <a:latin typeface="Arial" charset="0"/>
              </a:rPr>
              <a:t>Augmented Dickey‒Fuller </a:t>
            </a:r>
            <a:r>
              <a:rPr lang="en-GB" sz="1800" b="1" i="1" dirty="0" smtClean="0">
                <a:latin typeface="Arial" charset="0"/>
              </a:rPr>
              <a:t>t</a:t>
            </a:r>
            <a:r>
              <a:rPr lang="en-GB" sz="1800" b="1" dirty="0" smtClean="0">
                <a:latin typeface="Arial" charset="0"/>
              </a:rPr>
              <a:t> test</a:t>
            </a:r>
            <a:endParaRPr lang="en-US" sz="1800" b="1" i="1" dirty="0">
              <a:latin typeface="Arial" charset="0"/>
            </a:endParaRPr>
          </a:p>
        </p:txBody>
      </p:sp>
      <p:sp>
        <p:nvSpPr>
          <p:cNvPr id="16"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dirty="0" smtClean="0"/>
              <a:t>We </a:t>
            </a:r>
            <a:r>
              <a:rPr lang="en-GB" sz="1500" b="1" dirty="0"/>
              <a:t>may usually take it for granted that (</a:t>
            </a:r>
            <a:r>
              <a:rPr lang="en-GB" sz="1500" b="1" i="1" dirty="0">
                <a:latin typeface="Symbol" pitchFamily="18" charset="2"/>
              </a:rPr>
              <a:t>b</a:t>
            </a:r>
            <a:r>
              <a:rPr lang="en-GB" sz="1500" b="1" baseline="-25000" dirty="0"/>
              <a:t>2</a:t>
            </a:r>
            <a:r>
              <a:rPr lang="en-GB" sz="1500" b="1" dirty="0"/>
              <a:t> + </a:t>
            </a:r>
            <a:r>
              <a:rPr lang="en-GB" sz="1500" b="1" i="1" dirty="0">
                <a:latin typeface="Symbol" pitchFamily="18" charset="2"/>
              </a:rPr>
              <a:t>b</a:t>
            </a:r>
            <a:r>
              <a:rPr lang="en-GB" sz="1500" b="1" baseline="-25000" dirty="0"/>
              <a:t>3</a:t>
            </a:r>
            <a:r>
              <a:rPr lang="en-GB" sz="1500" b="1" dirty="0"/>
              <a:t>)</a:t>
            </a:r>
            <a:r>
              <a:rPr lang="en-GB" sz="1500" b="1" dirty="0" smtClean="0"/>
              <a:t> </a:t>
            </a:r>
            <a:r>
              <a:rPr lang="en-GB" sz="1500" b="1" dirty="0"/>
              <a:t>is not negative. If it is less than 1, the process is stationary. If it is greater than 1, the process is explosive, which we may usually take as implausible. If it is equal to 1, the process is nonstationary, but not explosive</a:t>
            </a:r>
            <a:r>
              <a:rPr lang="en-GB" sz="1500" b="1" dirty="0" smtClean="0"/>
              <a:t>.</a:t>
            </a:r>
            <a:endParaRPr lang="en-GB" sz="1500" b="1" dirty="0"/>
          </a:p>
          <a:p>
            <a:endParaRPr lang="en-GB" sz="1500" b="1" dirty="0"/>
          </a:p>
        </p:txBody>
      </p:sp>
      <p:sp>
        <p:nvSpPr>
          <p:cNvPr id="22" name="Rectangle 21"/>
          <p:cNvSpPr>
            <a:spLocks noChangeArrowheads="1"/>
          </p:cNvSpPr>
          <p:nvPr/>
        </p:nvSpPr>
        <p:spPr bwMode="auto">
          <a:xfrm>
            <a:off x="0" y="1080001"/>
            <a:ext cx="9144000" cy="558000"/>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3" name="Object 2"/>
          <p:cNvGraphicFramePr>
            <a:graphicFrameLocks noChangeAspect="1"/>
          </p:cNvGraphicFramePr>
          <p:nvPr>
            <p:extLst>
              <p:ext uri="{D42A27DB-BD31-4B8C-83A1-F6EECF244321}">
                <p14:modId xmlns:p14="http://schemas.microsoft.com/office/powerpoint/2010/main" val="1408054651"/>
              </p:ext>
            </p:extLst>
          </p:nvPr>
        </p:nvGraphicFramePr>
        <p:xfrm>
          <a:off x="2579688" y="1179513"/>
          <a:ext cx="2438400" cy="374650"/>
        </p:xfrm>
        <a:graphic>
          <a:graphicData uri="http://schemas.openxmlformats.org/presentationml/2006/ole">
            <mc:AlternateContent xmlns:mc="http://schemas.openxmlformats.org/markup-compatibility/2006">
              <mc:Choice xmlns:v="urn:schemas-microsoft-com:vml" Requires="v">
                <p:oleObj spid="_x0000_s359459" name="Equation" r:id="rId3" imgW="2438280" imgH="380880" progId="Equation.DSMT4">
                  <p:embed/>
                </p:oleObj>
              </mc:Choice>
              <mc:Fallback>
                <p:oleObj name="Equation" r:id="rId3" imgW="2438280" imgH="380880" progId="Equation.DSMT4">
                  <p:embed/>
                  <p:pic>
                    <p:nvPicPr>
                      <p:cNvPr id="0" name=""/>
                      <p:cNvPicPr>
                        <a:picLocks noChangeAspect="1" noChangeArrowheads="1"/>
                      </p:cNvPicPr>
                      <p:nvPr/>
                    </p:nvPicPr>
                    <p:blipFill>
                      <a:blip r:embed="rId4"/>
                      <a:srcRect/>
                      <a:stretch>
                        <a:fillRect/>
                      </a:stretch>
                    </p:blipFill>
                    <p:spPr bwMode="auto">
                      <a:xfrm>
                        <a:off x="2579688" y="1179513"/>
                        <a:ext cx="2438400" cy="37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4" name="Object 3"/>
          <p:cNvGraphicFramePr>
            <a:graphicFrameLocks noChangeAspect="1"/>
          </p:cNvGraphicFramePr>
          <p:nvPr>
            <p:extLst>
              <p:ext uri="{D42A27DB-BD31-4B8C-83A1-F6EECF244321}">
                <p14:modId xmlns:p14="http://schemas.microsoft.com/office/powerpoint/2010/main" val="3389112018"/>
              </p:ext>
            </p:extLst>
          </p:nvPr>
        </p:nvGraphicFramePr>
        <p:xfrm>
          <a:off x="2573338" y="1836738"/>
          <a:ext cx="1765300" cy="374650"/>
        </p:xfrm>
        <a:graphic>
          <a:graphicData uri="http://schemas.openxmlformats.org/presentationml/2006/ole">
            <mc:AlternateContent xmlns:mc="http://schemas.openxmlformats.org/markup-compatibility/2006">
              <mc:Choice xmlns:v="urn:schemas-microsoft-com:vml" Requires="v">
                <p:oleObj spid="_x0000_s359460" name="Equation" r:id="rId5" imgW="1765080" imgH="380880" progId="Equation.DSMT4">
                  <p:embed/>
                </p:oleObj>
              </mc:Choice>
              <mc:Fallback>
                <p:oleObj name="Equation" r:id="rId5" imgW="1765080" imgH="380880" progId="Equation.DSMT4">
                  <p:embed/>
                  <p:pic>
                    <p:nvPicPr>
                      <p:cNvPr id="0" name=""/>
                      <p:cNvPicPr>
                        <a:picLocks noChangeAspect="1" noChangeArrowheads="1"/>
                      </p:cNvPicPr>
                      <p:nvPr/>
                    </p:nvPicPr>
                    <p:blipFill>
                      <a:blip r:embed="rId6"/>
                      <a:srcRect/>
                      <a:stretch>
                        <a:fillRect/>
                      </a:stretch>
                    </p:blipFill>
                    <p:spPr bwMode="auto">
                      <a:xfrm>
                        <a:off x="2573338" y="1836738"/>
                        <a:ext cx="1765300" cy="37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30" name="Rectangle 29"/>
          <p:cNvSpPr>
            <a:spLocks noChangeArrowheads="1"/>
          </p:cNvSpPr>
          <p:nvPr/>
        </p:nvSpPr>
        <p:spPr bwMode="auto">
          <a:xfrm>
            <a:off x="0" y="2432550"/>
            <a:ext cx="9144000" cy="1072650"/>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6" name="Object 5"/>
          <p:cNvGraphicFramePr>
            <a:graphicFrameLocks noChangeAspect="1"/>
          </p:cNvGraphicFramePr>
          <p:nvPr>
            <p:extLst>
              <p:ext uri="{D42A27DB-BD31-4B8C-83A1-F6EECF244321}">
                <p14:modId xmlns:p14="http://schemas.microsoft.com/office/powerpoint/2010/main" val="4128483959"/>
              </p:ext>
            </p:extLst>
          </p:nvPr>
        </p:nvGraphicFramePr>
        <p:xfrm>
          <a:off x="2578100" y="2508250"/>
          <a:ext cx="5237163" cy="889000"/>
        </p:xfrm>
        <a:graphic>
          <a:graphicData uri="http://schemas.openxmlformats.org/presentationml/2006/ole">
            <mc:AlternateContent xmlns:mc="http://schemas.openxmlformats.org/markup-compatibility/2006">
              <mc:Choice xmlns:v="urn:schemas-microsoft-com:vml" Requires="v">
                <p:oleObj spid="_x0000_s359461" name="Equation" r:id="rId7" imgW="5244840" imgH="901440" progId="Equation.DSMT4">
                  <p:embed/>
                </p:oleObj>
              </mc:Choice>
              <mc:Fallback>
                <p:oleObj name="Equation" r:id="rId7" imgW="5244840" imgH="901440" progId="Equation.DSMT4">
                  <p:embed/>
                  <p:pic>
                    <p:nvPicPr>
                      <p:cNvPr id="0" name=""/>
                      <p:cNvPicPr>
                        <a:picLocks noChangeAspect="1" noChangeArrowheads="1"/>
                      </p:cNvPicPr>
                      <p:nvPr/>
                    </p:nvPicPr>
                    <p:blipFill>
                      <a:blip r:embed="rId8"/>
                      <a:srcRect/>
                      <a:stretch>
                        <a:fillRect/>
                      </a:stretch>
                    </p:blipFill>
                    <p:spPr bwMode="auto">
                      <a:xfrm>
                        <a:off x="2578100" y="2508250"/>
                        <a:ext cx="5237163" cy="8890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413298088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31"/>
          <p:cNvSpPr>
            <a:spLocks noChangeArrowheads="1"/>
          </p:cNvSpPr>
          <p:nvPr/>
        </p:nvSpPr>
        <p:spPr bwMode="auto">
          <a:xfrm>
            <a:off x="0" y="3613651"/>
            <a:ext cx="9144000" cy="55800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29" name="Rectangle 28"/>
          <p:cNvSpPr>
            <a:spLocks noChangeArrowheads="1"/>
          </p:cNvSpPr>
          <p:nvPr/>
        </p:nvSpPr>
        <p:spPr bwMode="auto">
          <a:xfrm>
            <a:off x="0" y="1746751"/>
            <a:ext cx="9144000" cy="55800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25"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6"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TESTS OF NONSTATIONARITY: </a:t>
            </a:r>
            <a:r>
              <a:rPr lang="en-GB" sz="1800" b="1" dirty="0" smtClean="0"/>
              <a:t>THE AUGMENTED DICKEY‒FULLER  </a:t>
            </a:r>
            <a:r>
              <a:rPr lang="en-GB" sz="1800" b="1" i="1" dirty="0" smtClean="0"/>
              <a:t>t</a:t>
            </a:r>
            <a:r>
              <a:rPr lang="en-GB" sz="1800" b="1" dirty="0" smtClean="0"/>
              <a:t> TEST</a:t>
            </a:r>
            <a:endParaRPr lang="en-GB" sz="1600" dirty="0">
              <a:latin typeface="Times New Roman" pitchFamily="18" charset="0"/>
            </a:endParaRPr>
          </a:p>
        </p:txBody>
      </p:sp>
      <p:sp>
        <p:nvSpPr>
          <p:cNvPr id="2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1" name="Text Box 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16</a:t>
            </a:r>
            <a:endParaRPr lang="en-US" sz="1000" dirty="0">
              <a:solidFill>
                <a:srgbClr val="3366FF"/>
              </a:solidFill>
            </a:endParaRPr>
          </a:p>
        </p:txBody>
      </p:sp>
      <p:sp>
        <p:nvSpPr>
          <p:cNvPr id="36" name="Rectangle 35"/>
          <p:cNvSpPr>
            <a:spLocks noChangeArrowheads="1"/>
          </p:cNvSpPr>
          <p:nvPr/>
        </p:nvSpPr>
        <p:spPr bwMode="auto">
          <a:xfrm>
            <a:off x="0" y="540000"/>
            <a:ext cx="9144000" cy="432000"/>
          </a:xfrm>
          <a:prstGeom prst="rect">
            <a:avLst/>
          </a:prstGeom>
          <a:solidFill>
            <a:srgbClr val="F5F5F5"/>
          </a:solidFill>
          <a:ln>
            <a:noFill/>
          </a:ln>
          <a:effectLst>
            <a:innerShdw blurRad="76200">
              <a:srgbClr val="000000"/>
            </a:innerShdw>
          </a:effectLst>
        </p:spPr>
        <p:txBody>
          <a:bodyPr wrap="none" anchor="ctr"/>
          <a:lstStyle/>
          <a:p>
            <a:pPr>
              <a:defRPr/>
            </a:pPr>
            <a:endParaRPr lang="en-GB"/>
          </a:p>
        </p:txBody>
      </p:sp>
      <p:sp>
        <p:nvSpPr>
          <p:cNvPr id="37" name="Text Box 1026"/>
          <p:cNvSpPr txBox="1">
            <a:spLocks noChangeArrowheads="1"/>
          </p:cNvSpPr>
          <p:nvPr/>
        </p:nvSpPr>
        <p:spPr bwMode="auto">
          <a:xfrm>
            <a:off x="301625" y="558000"/>
            <a:ext cx="8532813" cy="37545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GB" sz="1800" b="1" dirty="0" smtClean="0">
                <a:latin typeface="Arial" charset="0"/>
              </a:rPr>
              <a:t>Augmented Dickey‒Fuller </a:t>
            </a:r>
            <a:r>
              <a:rPr lang="en-GB" sz="1800" b="1" i="1" dirty="0" smtClean="0">
                <a:latin typeface="Arial" charset="0"/>
              </a:rPr>
              <a:t>t</a:t>
            </a:r>
            <a:r>
              <a:rPr lang="en-GB" sz="1800" b="1" dirty="0" smtClean="0">
                <a:latin typeface="Arial" charset="0"/>
              </a:rPr>
              <a:t> test</a:t>
            </a:r>
            <a:endParaRPr lang="en-US" sz="1800" b="1" i="1" dirty="0">
              <a:latin typeface="Arial" charset="0"/>
            </a:endParaRPr>
          </a:p>
        </p:txBody>
      </p:sp>
      <p:sp>
        <p:nvSpPr>
          <p:cNvPr id="16"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dirty="0" smtClean="0"/>
              <a:t>Accordingly</a:t>
            </a:r>
            <a:r>
              <a:rPr lang="en-GB" sz="1500" b="1" dirty="0"/>
              <a:t>, the null hypothesis is that the process is nonstationary, </a:t>
            </a:r>
            <a:r>
              <a:rPr lang="en-GB" sz="1500" b="1" i="1" dirty="0" smtClean="0"/>
              <a:t>H</a:t>
            </a:r>
            <a:r>
              <a:rPr lang="en-GB" sz="1500" b="1" baseline="-25000" dirty="0" smtClean="0"/>
              <a:t>0 </a:t>
            </a:r>
            <a:r>
              <a:rPr lang="en-GB" sz="1500" b="1" dirty="0" smtClean="0"/>
              <a:t>: </a:t>
            </a:r>
            <a:r>
              <a:rPr lang="en-GB" sz="1500" b="1" i="1" dirty="0">
                <a:latin typeface="Symbol" pitchFamily="18" charset="2"/>
              </a:rPr>
              <a:t>b</a:t>
            </a:r>
            <a:r>
              <a:rPr lang="en-GB" sz="1500" b="1" baseline="-25000" dirty="0"/>
              <a:t>2</a:t>
            </a:r>
            <a:r>
              <a:rPr lang="en-GB" sz="1500" b="1" dirty="0"/>
              <a:t> </a:t>
            </a:r>
            <a:r>
              <a:rPr lang="en-GB" sz="1500" b="1" dirty="0" smtClean="0"/>
              <a:t>+ </a:t>
            </a:r>
            <a:r>
              <a:rPr lang="en-GB" sz="1500" b="1" i="1" dirty="0" smtClean="0">
                <a:latin typeface="Symbol" pitchFamily="18" charset="2"/>
              </a:rPr>
              <a:t>b</a:t>
            </a:r>
            <a:r>
              <a:rPr lang="en-GB" sz="1500" b="1" baseline="-25000" dirty="0" smtClean="0"/>
              <a:t>3</a:t>
            </a:r>
            <a:r>
              <a:rPr lang="en-GB" sz="1500" b="1" dirty="0" smtClean="0"/>
              <a:t> = </a:t>
            </a:r>
            <a:r>
              <a:rPr lang="en-GB" sz="1500" b="1" dirty="0"/>
              <a:t>1</a:t>
            </a:r>
            <a:r>
              <a:rPr lang="en-GB" sz="1500" b="1" dirty="0" smtClean="0"/>
              <a:t>. </a:t>
            </a:r>
            <a:r>
              <a:rPr lang="en-GB" sz="1500" b="1" dirty="0"/>
              <a:t>The alternative hypothesis is that it is stationary, </a:t>
            </a:r>
            <a:r>
              <a:rPr lang="en-GB" sz="1500" b="1" i="1" dirty="0" smtClean="0"/>
              <a:t>H</a:t>
            </a:r>
            <a:r>
              <a:rPr lang="en-GB" sz="1500" b="1" baseline="-25000" dirty="0" smtClean="0"/>
              <a:t>1 </a:t>
            </a:r>
            <a:r>
              <a:rPr lang="en-GB" sz="1500" b="1" dirty="0" smtClean="0"/>
              <a:t>: </a:t>
            </a:r>
            <a:r>
              <a:rPr lang="en-GB" sz="1500" b="1" i="1" dirty="0">
                <a:latin typeface="Symbol" pitchFamily="18" charset="2"/>
              </a:rPr>
              <a:t>b</a:t>
            </a:r>
            <a:r>
              <a:rPr lang="en-GB" sz="1500" b="1" baseline="-25000" dirty="0"/>
              <a:t>2</a:t>
            </a:r>
            <a:r>
              <a:rPr lang="en-GB" sz="1500" b="1" dirty="0"/>
              <a:t> + </a:t>
            </a:r>
            <a:r>
              <a:rPr lang="en-GB" sz="1500" b="1" i="1" dirty="0">
                <a:latin typeface="Symbol" pitchFamily="18" charset="2"/>
              </a:rPr>
              <a:t>b</a:t>
            </a:r>
            <a:r>
              <a:rPr lang="en-GB" sz="1500" b="1" baseline="-25000" dirty="0"/>
              <a:t>3</a:t>
            </a:r>
            <a:r>
              <a:rPr lang="en-GB" sz="1500" b="1" dirty="0"/>
              <a:t> </a:t>
            </a:r>
            <a:r>
              <a:rPr lang="en-GB" sz="1500" b="1" dirty="0" smtClean="0"/>
              <a:t>&lt; </a:t>
            </a:r>
            <a:r>
              <a:rPr lang="en-GB" sz="1500" b="1" dirty="0"/>
              <a:t>1</a:t>
            </a:r>
            <a:r>
              <a:rPr lang="en-GB" sz="1500" b="1" dirty="0" smtClean="0"/>
              <a:t>.</a:t>
            </a:r>
            <a:endParaRPr lang="en-GB" sz="1500" b="1" dirty="0"/>
          </a:p>
          <a:p>
            <a:endParaRPr lang="en-GB" sz="1500" b="1" dirty="0"/>
          </a:p>
        </p:txBody>
      </p:sp>
      <p:sp>
        <p:nvSpPr>
          <p:cNvPr id="22" name="Rectangle 21"/>
          <p:cNvSpPr>
            <a:spLocks noChangeArrowheads="1"/>
          </p:cNvSpPr>
          <p:nvPr/>
        </p:nvSpPr>
        <p:spPr bwMode="auto">
          <a:xfrm>
            <a:off x="0" y="1080001"/>
            <a:ext cx="9144000" cy="558000"/>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3" name="Object 2"/>
          <p:cNvGraphicFramePr>
            <a:graphicFrameLocks noChangeAspect="1"/>
          </p:cNvGraphicFramePr>
          <p:nvPr>
            <p:extLst>
              <p:ext uri="{D42A27DB-BD31-4B8C-83A1-F6EECF244321}">
                <p14:modId xmlns:p14="http://schemas.microsoft.com/office/powerpoint/2010/main" val="3196625474"/>
              </p:ext>
            </p:extLst>
          </p:nvPr>
        </p:nvGraphicFramePr>
        <p:xfrm>
          <a:off x="2579688" y="1179513"/>
          <a:ext cx="2438400" cy="374650"/>
        </p:xfrm>
        <a:graphic>
          <a:graphicData uri="http://schemas.openxmlformats.org/presentationml/2006/ole">
            <mc:AlternateContent xmlns:mc="http://schemas.openxmlformats.org/markup-compatibility/2006">
              <mc:Choice xmlns:v="urn:schemas-microsoft-com:vml" Requires="v">
                <p:oleObj spid="_x0000_s360500" name="Equation" r:id="rId3" imgW="2438280" imgH="380880" progId="Equation.DSMT4">
                  <p:embed/>
                </p:oleObj>
              </mc:Choice>
              <mc:Fallback>
                <p:oleObj name="Equation" r:id="rId3" imgW="2438280" imgH="380880" progId="Equation.DSMT4">
                  <p:embed/>
                  <p:pic>
                    <p:nvPicPr>
                      <p:cNvPr id="0" name=""/>
                      <p:cNvPicPr>
                        <a:picLocks noChangeAspect="1" noChangeArrowheads="1"/>
                      </p:cNvPicPr>
                      <p:nvPr/>
                    </p:nvPicPr>
                    <p:blipFill>
                      <a:blip r:embed="rId4"/>
                      <a:srcRect/>
                      <a:stretch>
                        <a:fillRect/>
                      </a:stretch>
                    </p:blipFill>
                    <p:spPr bwMode="auto">
                      <a:xfrm>
                        <a:off x="2579688" y="1179513"/>
                        <a:ext cx="2438400" cy="37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4" name="Object 3"/>
          <p:cNvGraphicFramePr>
            <a:graphicFrameLocks noChangeAspect="1"/>
          </p:cNvGraphicFramePr>
          <p:nvPr>
            <p:extLst>
              <p:ext uri="{D42A27DB-BD31-4B8C-83A1-F6EECF244321}">
                <p14:modId xmlns:p14="http://schemas.microsoft.com/office/powerpoint/2010/main" val="699895344"/>
              </p:ext>
            </p:extLst>
          </p:nvPr>
        </p:nvGraphicFramePr>
        <p:xfrm>
          <a:off x="2573338" y="1836738"/>
          <a:ext cx="1765300" cy="374650"/>
        </p:xfrm>
        <a:graphic>
          <a:graphicData uri="http://schemas.openxmlformats.org/presentationml/2006/ole">
            <mc:AlternateContent xmlns:mc="http://schemas.openxmlformats.org/markup-compatibility/2006">
              <mc:Choice xmlns:v="urn:schemas-microsoft-com:vml" Requires="v">
                <p:oleObj spid="_x0000_s360501" name="Equation" r:id="rId5" imgW="1765080" imgH="380880" progId="Equation.DSMT4">
                  <p:embed/>
                </p:oleObj>
              </mc:Choice>
              <mc:Fallback>
                <p:oleObj name="Equation" r:id="rId5" imgW="1765080" imgH="380880" progId="Equation.DSMT4">
                  <p:embed/>
                  <p:pic>
                    <p:nvPicPr>
                      <p:cNvPr id="0" name=""/>
                      <p:cNvPicPr>
                        <a:picLocks noChangeAspect="1" noChangeArrowheads="1"/>
                      </p:cNvPicPr>
                      <p:nvPr/>
                    </p:nvPicPr>
                    <p:blipFill>
                      <a:blip r:embed="rId6"/>
                      <a:srcRect/>
                      <a:stretch>
                        <a:fillRect/>
                      </a:stretch>
                    </p:blipFill>
                    <p:spPr bwMode="auto">
                      <a:xfrm>
                        <a:off x="2573338" y="1836738"/>
                        <a:ext cx="1765300" cy="37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30" name="Rectangle 29"/>
          <p:cNvSpPr>
            <a:spLocks noChangeArrowheads="1"/>
          </p:cNvSpPr>
          <p:nvPr/>
        </p:nvSpPr>
        <p:spPr bwMode="auto">
          <a:xfrm>
            <a:off x="0" y="2432550"/>
            <a:ext cx="9144000" cy="1072650"/>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6" name="Object 5"/>
          <p:cNvGraphicFramePr>
            <a:graphicFrameLocks noChangeAspect="1"/>
          </p:cNvGraphicFramePr>
          <p:nvPr>
            <p:extLst>
              <p:ext uri="{D42A27DB-BD31-4B8C-83A1-F6EECF244321}">
                <p14:modId xmlns:p14="http://schemas.microsoft.com/office/powerpoint/2010/main" val="1991361649"/>
              </p:ext>
            </p:extLst>
          </p:nvPr>
        </p:nvGraphicFramePr>
        <p:xfrm>
          <a:off x="2578100" y="2508250"/>
          <a:ext cx="5237163" cy="889000"/>
        </p:xfrm>
        <a:graphic>
          <a:graphicData uri="http://schemas.openxmlformats.org/presentationml/2006/ole">
            <mc:AlternateContent xmlns:mc="http://schemas.openxmlformats.org/markup-compatibility/2006">
              <mc:Choice xmlns:v="urn:schemas-microsoft-com:vml" Requires="v">
                <p:oleObj spid="_x0000_s360502" name="Equation" r:id="rId7" imgW="5244840" imgH="901440" progId="Equation.DSMT4">
                  <p:embed/>
                </p:oleObj>
              </mc:Choice>
              <mc:Fallback>
                <p:oleObj name="Equation" r:id="rId7" imgW="5244840" imgH="901440" progId="Equation.DSMT4">
                  <p:embed/>
                  <p:pic>
                    <p:nvPicPr>
                      <p:cNvPr id="0" name=""/>
                      <p:cNvPicPr>
                        <a:picLocks noChangeAspect="1" noChangeArrowheads="1"/>
                      </p:cNvPicPr>
                      <p:nvPr/>
                    </p:nvPicPr>
                    <p:blipFill>
                      <a:blip r:embed="rId8"/>
                      <a:srcRect/>
                      <a:stretch>
                        <a:fillRect/>
                      </a:stretch>
                    </p:blipFill>
                    <p:spPr bwMode="auto">
                      <a:xfrm>
                        <a:off x="2578100" y="2508250"/>
                        <a:ext cx="5237163" cy="8890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7" name="Object 6"/>
          <p:cNvGraphicFramePr>
            <a:graphicFrameLocks noChangeAspect="1"/>
          </p:cNvGraphicFramePr>
          <p:nvPr>
            <p:extLst>
              <p:ext uri="{D42A27DB-BD31-4B8C-83A1-F6EECF244321}">
                <p14:modId xmlns:p14="http://schemas.microsoft.com/office/powerpoint/2010/main" val="3720771055"/>
              </p:ext>
            </p:extLst>
          </p:nvPr>
        </p:nvGraphicFramePr>
        <p:xfrm>
          <a:off x="2395538" y="3713163"/>
          <a:ext cx="4140200" cy="374650"/>
        </p:xfrm>
        <a:graphic>
          <a:graphicData uri="http://schemas.openxmlformats.org/presentationml/2006/ole">
            <mc:AlternateContent xmlns:mc="http://schemas.openxmlformats.org/markup-compatibility/2006">
              <mc:Choice xmlns:v="urn:schemas-microsoft-com:vml" Requires="v">
                <p:oleObj spid="_x0000_s360503" name="Equation" r:id="rId9" imgW="4140000" imgH="380880" progId="Equation.DSMT4">
                  <p:embed/>
                </p:oleObj>
              </mc:Choice>
              <mc:Fallback>
                <p:oleObj name="Equation" r:id="rId9" imgW="4140000" imgH="380880" progId="Equation.DSMT4">
                  <p:embed/>
                  <p:pic>
                    <p:nvPicPr>
                      <p:cNvPr id="0" name=""/>
                      <p:cNvPicPr>
                        <a:picLocks noChangeAspect="1" noChangeArrowheads="1"/>
                      </p:cNvPicPr>
                      <p:nvPr/>
                    </p:nvPicPr>
                    <p:blipFill>
                      <a:blip r:embed="rId10"/>
                      <a:srcRect/>
                      <a:stretch>
                        <a:fillRect/>
                      </a:stretch>
                    </p:blipFill>
                    <p:spPr bwMode="auto">
                      <a:xfrm>
                        <a:off x="2395538" y="3713163"/>
                        <a:ext cx="4140200" cy="37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85345931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31"/>
          <p:cNvSpPr>
            <a:spLocks noChangeArrowheads="1"/>
          </p:cNvSpPr>
          <p:nvPr/>
        </p:nvSpPr>
        <p:spPr bwMode="auto">
          <a:xfrm>
            <a:off x="0" y="3613651"/>
            <a:ext cx="9144000" cy="55800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29" name="Rectangle 28"/>
          <p:cNvSpPr>
            <a:spLocks noChangeArrowheads="1"/>
          </p:cNvSpPr>
          <p:nvPr/>
        </p:nvSpPr>
        <p:spPr bwMode="auto">
          <a:xfrm>
            <a:off x="0" y="1746751"/>
            <a:ext cx="9144000" cy="55800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25"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6"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TESTS OF NONSTATIONARITY: </a:t>
            </a:r>
            <a:r>
              <a:rPr lang="en-GB" sz="1800" b="1" dirty="0" smtClean="0"/>
              <a:t>THE AUGMENTED DICKEY‒FULLER  </a:t>
            </a:r>
            <a:r>
              <a:rPr lang="en-GB" sz="1800" b="1" i="1" dirty="0" smtClean="0"/>
              <a:t>t</a:t>
            </a:r>
            <a:r>
              <a:rPr lang="en-GB" sz="1800" b="1" dirty="0" smtClean="0"/>
              <a:t> TEST</a:t>
            </a:r>
            <a:endParaRPr lang="en-GB" sz="1600" dirty="0">
              <a:latin typeface="Times New Roman" pitchFamily="18" charset="0"/>
            </a:endParaRPr>
          </a:p>
        </p:txBody>
      </p:sp>
      <p:sp>
        <p:nvSpPr>
          <p:cNvPr id="2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1" name="Text Box 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17</a:t>
            </a:r>
            <a:endParaRPr lang="en-US" sz="1000" dirty="0">
              <a:solidFill>
                <a:srgbClr val="3366FF"/>
              </a:solidFill>
            </a:endParaRPr>
          </a:p>
        </p:txBody>
      </p:sp>
      <p:sp>
        <p:nvSpPr>
          <p:cNvPr id="36" name="Rectangle 35"/>
          <p:cNvSpPr>
            <a:spLocks noChangeArrowheads="1"/>
          </p:cNvSpPr>
          <p:nvPr/>
        </p:nvSpPr>
        <p:spPr bwMode="auto">
          <a:xfrm>
            <a:off x="0" y="540000"/>
            <a:ext cx="9144000" cy="432000"/>
          </a:xfrm>
          <a:prstGeom prst="rect">
            <a:avLst/>
          </a:prstGeom>
          <a:solidFill>
            <a:srgbClr val="F5F5F5"/>
          </a:solidFill>
          <a:ln>
            <a:noFill/>
          </a:ln>
          <a:effectLst>
            <a:innerShdw blurRad="76200">
              <a:srgbClr val="000000"/>
            </a:innerShdw>
          </a:effectLst>
        </p:spPr>
        <p:txBody>
          <a:bodyPr wrap="none" anchor="ctr"/>
          <a:lstStyle/>
          <a:p>
            <a:pPr>
              <a:defRPr/>
            </a:pPr>
            <a:endParaRPr lang="en-GB"/>
          </a:p>
        </p:txBody>
      </p:sp>
      <p:sp>
        <p:nvSpPr>
          <p:cNvPr id="37" name="Text Box 1026"/>
          <p:cNvSpPr txBox="1">
            <a:spLocks noChangeArrowheads="1"/>
          </p:cNvSpPr>
          <p:nvPr/>
        </p:nvSpPr>
        <p:spPr bwMode="auto">
          <a:xfrm>
            <a:off x="301625" y="558000"/>
            <a:ext cx="8532813" cy="37545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GB" sz="1800" b="1" dirty="0" smtClean="0">
                <a:latin typeface="Arial" charset="0"/>
              </a:rPr>
              <a:t>Augmented Dickey‒Fuller </a:t>
            </a:r>
            <a:r>
              <a:rPr lang="en-GB" sz="1800" b="1" i="1" dirty="0" smtClean="0">
                <a:latin typeface="Arial" charset="0"/>
              </a:rPr>
              <a:t>t</a:t>
            </a:r>
            <a:r>
              <a:rPr lang="en-GB" sz="1800" b="1" dirty="0" smtClean="0">
                <a:latin typeface="Arial" charset="0"/>
              </a:rPr>
              <a:t> test</a:t>
            </a:r>
            <a:endParaRPr lang="en-US" sz="1800" b="1" i="1" dirty="0">
              <a:latin typeface="Arial" charset="0"/>
            </a:endParaRPr>
          </a:p>
        </p:txBody>
      </p:sp>
      <p:sp>
        <p:nvSpPr>
          <p:cNvPr id="16"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dirty="0" smtClean="0"/>
              <a:t>If </a:t>
            </a:r>
            <a:r>
              <a:rPr lang="en-GB" sz="1500" b="1" dirty="0"/>
              <a:t>we fit </a:t>
            </a:r>
            <a:r>
              <a:rPr lang="en-GB" sz="1500" b="1" dirty="0" smtClean="0"/>
              <a:t>the equation for </a:t>
            </a:r>
            <a:r>
              <a:rPr lang="en-GB" sz="1500" b="1" i="1" dirty="0" err="1" smtClean="0"/>
              <a:t>Y</a:t>
            </a:r>
            <a:r>
              <a:rPr lang="en-GB" sz="1500" b="1" i="1" baseline="-25000" dirty="0" err="1" smtClean="0"/>
              <a:t>t</a:t>
            </a:r>
            <a:r>
              <a:rPr lang="en-GB" sz="1500" b="1" dirty="0" smtClean="0"/>
              <a:t>, </a:t>
            </a:r>
            <a:r>
              <a:rPr lang="en-GB" sz="1500" b="1" dirty="0"/>
              <a:t>we can obtain point estimates of </a:t>
            </a:r>
            <a:r>
              <a:rPr lang="en-GB" sz="1500" b="1" i="1" dirty="0" smtClean="0">
                <a:latin typeface="Symbol" pitchFamily="18" charset="2"/>
              </a:rPr>
              <a:t>b</a:t>
            </a:r>
            <a:r>
              <a:rPr lang="en-GB" sz="1500" b="1" baseline="-25000" dirty="0" smtClean="0"/>
              <a:t>2</a:t>
            </a:r>
            <a:r>
              <a:rPr lang="en-GB" sz="1500" b="1" dirty="0" smtClean="0"/>
              <a:t> </a:t>
            </a:r>
            <a:r>
              <a:rPr lang="en-GB" sz="1500" b="1" dirty="0"/>
              <a:t>and </a:t>
            </a:r>
            <a:r>
              <a:rPr lang="en-GB" sz="1500" b="1" i="1" dirty="0" smtClean="0">
                <a:latin typeface="Symbol" pitchFamily="18" charset="2"/>
              </a:rPr>
              <a:t>b</a:t>
            </a:r>
            <a:r>
              <a:rPr lang="en-GB" sz="1500" b="1" baseline="-25000" dirty="0" smtClean="0"/>
              <a:t>3</a:t>
            </a:r>
            <a:r>
              <a:rPr lang="en-GB" sz="1500" b="1" dirty="0" smtClean="0"/>
              <a:t>, </a:t>
            </a:r>
            <a:r>
              <a:rPr lang="en-GB" sz="1500" b="1" dirty="0"/>
              <a:t>and hence of their sum, but we are not in a position to perform a </a:t>
            </a:r>
            <a:r>
              <a:rPr lang="en-GB" sz="1500" b="1" i="1" dirty="0"/>
              <a:t>t</a:t>
            </a:r>
            <a:r>
              <a:rPr lang="en-GB" sz="1500" b="1" dirty="0"/>
              <a:t> test on the null hypothesis</a:t>
            </a:r>
            <a:r>
              <a:rPr lang="en-GB" sz="1500" b="1" dirty="0" smtClean="0"/>
              <a:t>.</a:t>
            </a:r>
            <a:endParaRPr lang="en-GB" sz="1500" b="1" dirty="0"/>
          </a:p>
          <a:p>
            <a:endParaRPr lang="en-GB" sz="1500" b="1" dirty="0"/>
          </a:p>
        </p:txBody>
      </p:sp>
      <p:sp>
        <p:nvSpPr>
          <p:cNvPr id="22" name="Rectangle 21"/>
          <p:cNvSpPr>
            <a:spLocks noChangeArrowheads="1"/>
          </p:cNvSpPr>
          <p:nvPr/>
        </p:nvSpPr>
        <p:spPr bwMode="auto">
          <a:xfrm>
            <a:off x="0" y="1080001"/>
            <a:ext cx="9144000" cy="558000"/>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3" name="Object 2"/>
          <p:cNvGraphicFramePr>
            <a:graphicFrameLocks noChangeAspect="1"/>
          </p:cNvGraphicFramePr>
          <p:nvPr>
            <p:extLst>
              <p:ext uri="{D42A27DB-BD31-4B8C-83A1-F6EECF244321}">
                <p14:modId xmlns:p14="http://schemas.microsoft.com/office/powerpoint/2010/main" val="4023508947"/>
              </p:ext>
            </p:extLst>
          </p:nvPr>
        </p:nvGraphicFramePr>
        <p:xfrm>
          <a:off x="2579688" y="1179513"/>
          <a:ext cx="2438400" cy="374650"/>
        </p:xfrm>
        <a:graphic>
          <a:graphicData uri="http://schemas.openxmlformats.org/presentationml/2006/ole">
            <mc:AlternateContent xmlns:mc="http://schemas.openxmlformats.org/markup-compatibility/2006">
              <mc:Choice xmlns:v="urn:schemas-microsoft-com:vml" Requires="v">
                <p:oleObj spid="_x0000_s361518" name="Equation" r:id="rId3" imgW="2438280" imgH="380880" progId="Equation.DSMT4">
                  <p:embed/>
                </p:oleObj>
              </mc:Choice>
              <mc:Fallback>
                <p:oleObj name="Equation" r:id="rId3" imgW="2438280" imgH="380880" progId="Equation.DSMT4">
                  <p:embed/>
                  <p:pic>
                    <p:nvPicPr>
                      <p:cNvPr id="0" name=""/>
                      <p:cNvPicPr>
                        <a:picLocks noChangeAspect="1" noChangeArrowheads="1"/>
                      </p:cNvPicPr>
                      <p:nvPr/>
                    </p:nvPicPr>
                    <p:blipFill>
                      <a:blip r:embed="rId4"/>
                      <a:srcRect/>
                      <a:stretch>
                        <a:fillRect/>
                      </a:stretch>
                    </p:blipFill>
                    <p:spPr bwMode="auto">
                      <a:xfrm>
                        <a:off x="2579688" y="1179513"/>
                        <a:ext cx="2438400" cy="37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4" name="Object 3"/>
          <p:cNvGraphicFramePr>
            <a:graphicFrameLocks noChangeAspect="1"/>
          </p:cNvGraphicFramePr>
          <p:nvPr>
            <p:extLst>
              <p:ext uri="{D42A27DB-BD31-4B8C-83A1-F6EECF244321}">
                <p14:modId xmlns:p14="http://schemas.microsoft.com/office/powerpoint/2010/main" val="2568314727"/>
              </p:ext>
            </p:extLst>
          </p:nvPr>
        </p:nvGraphicFramePr>
        <p:xfrm>
          <a:off x="2573338" y="1836738"/>
          <a:ext cx="1765300" cy="374650"/>
        </p:xfrm>
        <a:graphic>
          <a:graphicData uri="http://schemas.openxmlformats.org/presentationml/2006/ole">
            <mc:AlternateContent xmlns:mc="http://schemas.openxmlformats.org/markup-compatibility/2006">
              <mc:Choice xmlns:v="urn:schemas-microsoft-com:vml" Requires="v">
                <p:oleObj spid="_x0000_s361519" name="Equation" r:id="rId5" imgW="1765080" imgH="380880" progId="Equation.DSMT4">
                  <p:embed/>
                </p:oleObj>
              </mc:Choice>
              <mc:Fallback>
                <p:oleObj name="Equation" r:id="rId5" imgW="1765080" imgH="380880" progId="Equation.DSMT4">
                  <p:embed/>
                  <p:pic>
                    <p:nvPicPr>
                      <p:cNvPr id="0" name=""/>
                      <p:cNvPicPr>
                        <a:picLocks noChangeAspect="1" noChangeArrowheads="1"/>
                      </p:cNvPicPr>
                      <p:nvPr/>
                    </p:nvPicPr>
                    <p:blipFill>
                      <a:blip r:embed="rId6"/>
                      <a:srcRect/>
                      <a:stretch>
                        <a:fillRect/>
                      </a:stretch>
                    </p:blipFill>
                    <p:spPr bwMode="auto">
                      <a:xfrm>
                        <a:off x="2573338" y="1836738"/>
                        <a:ext cx="1765300" cy="37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30" name="Rectangle 29"/>
          <p:cNvSpPr>
            <a:spLocks noChangeArrowheads="1"/>
          </p:cNvSpPr>
          <p:nvPr/>
        </p:nvSpPr>
        <p:spPr bwMode="auto">
          <a:xfrm>
            <a:off x="0" y="2432550"/>
            <a:ext cx="9144000" cy="1072650"/>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6" name="Object 5"/>
          <p:cNvGraphicFramePr>
            <a:graphicFrameLocks noChangeAspect="1"/>
          </p:cNvGraphicFramePr>
          <p:nvPr>
            <p:extLst>
              <p:ext uri="{D42A27DB-BD31-4B8C-83A1-F6EECF244321}">
                <p14:modId xmlns:p14="http://schemas.microsoft.com/office/powerpoint/2010/main" val="1084295394"/>
              </p:ext>
            </p:extLst>
          </p:nvPr>
        </p:nvGraphicFramePr>
        <p:xfrm>
          <a:off x="2578100" y="2508250"/>
          <a:ext cx="5237163" cy="889000"/>
        </p:xfrm>
        <a:graphic>
          <a:graphicData uri="http://schemas.openxmlformats.org/presentationml/2006/ole">
            <mc:AlternateContent xmlns:mc="http://schemas.openxmlformats.org/markup-compatibility/2006">
              <mc:Choice xmlns:v="urn:schemas-microsoft-com:vml" Requires="v">
                <p:oleObj spid="_x0000_s361520" name="Equation" r:id="rId7" imgW="5244840" imgH="901440" progId="Equation.DSMT4">
                  <p:embed/>
                </p:oleObj>
              </mc:Choice>
              <mc:Fallback>
                <p:oleObj name="Equation" r:id="rId7" imgW="5244840" imgH="901440" progId="Equation.DSMT4">
                  <p:embed/>
                  <p:pic>
                    <p:nvPicPr>
                      <p:cNvPr id="0" name=""/>
                      <p:cNvPicPr>
                        <a:picLocks noChangeAspect="1" noChangeArrowheads="1"/>
                      </p:cNvPicPr>
                      <p:nvPr/>
                    </p:nvPicPr>
                    <p:blipFill>
                      <a:blip r:embed="rId8"/>
                      <a:srcRect/>
                      <a:stretch>
                        <a:fillRect/>
                      </a:stretch>
                    </p:blipFill>
                    <p:spPr bwMode="auto">
                      <a:xfrm>
                        <a:off x="2578100" y="2508250"/>
                        <a:ext cx="5237163" cy="8890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7" name="Object 6"/>
          <p:cNvGraphicFramePr>
            <a:graphicFrameLocks noChangeAspect="1"/>
          </p:cNvGraphicFramePr>
          <p:nvPr>
            <p:extLst>
              <p:ext uri="{D42A27DB-BD31-4B8C-83A1-F6EECF244321}">
                <p14:modId xmlns:p14="http://schemas.microsoft.com/office/powerpoint/2010/main" val="3637136801"/>
              </p:ext>
            </p:extLst>
          </p:nvPr>
        </p:nvGraphicFramePr>
        <p:xfrm>
          <a:off x="2395538" y="3713163"/>
          <a:ext cx="4140200" cy="374650"/>
        </p:xfrm>
        <a:graphic>
          <a:graphicData uri="http://schemas.openxmlformats.org/presentationml/2006/ole">
            <mc:AlternateContent xmlns:mc="http://schemas.openxmlformats.org/markup-compatibility/2006">
              <mc:Choice xmlns:v="urn:schemas-microsoft-com:vml" Requires="v">
                <p:oleObj spid="_x0000_s361521" name="Equation" r:id="rId9" imgW="4140000" imgH="380880" progId="Equation.DSMT4">
                  <p:embed/>
                </p:oleObj>
              </mc:Choice>
              <mc:Fallback>
                <p:oleObj name="Equation" r:id="rId9" imgW="4140000" imgH="380880" progId="Equation.DSMT4">
                  <p:embed/>
                  <p:pic>
                    <p:nvPicPr>
                      <p:cNvPr id="0" name=""/>
                      <p:cNvPicPr>
                        <a:picLocks noChangeAspect="1" noChangeArrowheads="1"/>
                      </p:cNvPicPr>
                      <p:nvPr/>
                    </p:nvPicPr>
                    <p:blipFill>
                      <a:blip r:embed="rId10"/>
                      <a:srcRect/>
                      <a:stretch>
                        <a:fillRect/>
                      </a:stretch>
                    </p:blipFill>
                    <p:spPr bwMode="auto">
                      <a:xfrm>
                        <a:off x="2395538" y="3713163"/>
                        <a:ext cx="4140200" cy="37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266911710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Rectangle 38"/>
          <p:cNvSpPr>
            <a:spLocks noChangeArrowheads="1"/>
          </p:cNvSpPr>
          <p:nvPr/>
        </p:nvSpPr>
        <p:spPr bwMode="auto">
          <a:xfrm>
            <a:off x="0" y="4946400"/>
            <a:ext cx="9144000" cy="59040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32" name="Rectangle 31"/>
          <p:cNvSpPr>
            <a:spLocks noChangeArrowheads="1"/>
          </p:cNvSpPr>
          <p:nvPr/>
        </p:nvSpPr>
        <p:spPr bwMode="auto">
          <a:xfrm>
            <a:off x="0" y="3613651"/>
            <a:ext cx="9144000" cy="55800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29" name="Rectangle 28"/>
          <p:cNvSpPr>
            <a:spLocks noChangeArrowheads="1"/>
          </p:cNvSpPr>
          <p:nvPr/>
        </p:nvSpPr>
        <p:spPr bwMode="auto">
          <a:xfrm>
            <a:off x="0" y="1746751"/>
            <a:ext cx="9144000" cy="55800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25"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6"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TESTS OF NONSTATIONARITY: </a:t>
            </a:r>
            <a:r>
              <a:rPr lang="en-GB" sz="1800" b="1" dirty="0" smtClean="0"/>
              <a:t>THE AUGMENTED DICKEY‒FULLER  </a:t>
            </a:r>
            <a:r>
              <a:rPr lang="en-GB" sz="1800" b="1" i="1" dirty="0" smtClean="0"/>
              <a:t>t</a:t>
            </a:r>
            <a:r>
              <a:rPr lang="en-GB" sz="1800" b="1" dirty="0" smtClean="0"/>
              <a:t> TEST</a:t>
            </a:r>
            <a:endParaRPr lang="en-GB" sz="1600" dirty="0">
              <a:latin typeface="Times New Roman" pitchFamily="18" charset="0"/>
            </a:endParaRPr>
          </a:p>
        </p:txBody>
      </p:sp>
      <p:sp>
        <p:nvSpPr>
          <p:cNvPr id="2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1" name="Text Box 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18</a:t>
            </a:r>
            <a:endParaRPr lang="en-US" sz="1000" dirty="0">
              <a:solidFill>
                <a:srgbClr val="3366FF"/>
              </a:solidFill>
            </a:endParaRPr>
          </a:p>
        </p:txBody>
      </p:sp>
      <p:sp>
        <p:nvSpPr>
          <p:cNvPr id="36" name="Rectangle 35"/>
          <p:cNvSpPr>
            <a:spLocks noChangeArrowheads="1"/>
          </p:cNvSpPr>
          <p:nvPr/>
        </p:nvSpPr>
        <p:spPr bwMode="auto">
          <a:xfrm>
            <a:off x="0" y="540000"/>
            <a:ext cx="9144000" cy="432000"/>
          </a:xfrm>
          <a:prstGeom prst="rect">
            <a:avLst/>
          </a:prstGeom>
          <a:solidFill>
            <a:srgbClr val="F5F5F5"/>
          </a:solidFill>
          <a:ln>
            <a:noFill/>
          </a:ln>
          <a:effectLst>
            <a:innerShdw blurRad="76200">
              <a:srgbClr val="000000"/>
            </a:innerShdw>
          </a:effectLst>
        </p:spPr>
        <p:txBody>
          <a:bodyPr wrap="none" anchor="ctr"/>
          <a:lstStyle/>
          <a:p>
            <a:pPr>
              <a:defRPr/>
            </a:pPr>
            <a:endParaRPr lang="en-GB"/>
          </a:p>
        </p:txBody>
      </p:sp>
      <p:sp>
        <p:nvSpPr>
          <p:cNvPr id="37" name="Text Box 1026"/>
          <p:cNvSpPr txBox="1">
            <a:spLocks noChangeArrowheads="1"/>
          </p:cNvSpPr>
          <p:nvPr/>
        </p:nvSpPr>
        <p:spPr bwMode="auto">
          <a:xfrm>
            <a:off x="301625" y="558000"/>
            <a:ext cx="8532813" cy="37545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GB" sz="1800" b="1" dirty="0" smtClean="0">
                <a:latin typeface="Arial" charset="0"/>
              </a:rPr>
              <a:t>Augmented Dickey‒Fuller </a:t>
            </a:r>
            <a:r>
              <a:rPr lang="en-GB" sz="1800" b="1" i="1" dirty="0" smtClean="0">
                <a:latin typeface="Arial" charset="0"/>
              </a:rPr>
              <a:t>t</a:t>
            </a:r>
            <a:r>
              <a:rPr lang="en-GB" sz="1800" b="1" dirty="0" smtClean="0">
                <a:latin typeface="Arial" charset="0"/>
              </a:rPr>
              <a:t> test</a:t>
            </a:r>
            <a:endParaRPr lang="en-US" sz="1800" b="1" i="1" dirty="0">
              <a:latin typeface="Arial" charset="0"/>
            </a:endParaRPr>
          </a:p>
        </p:txBody>
      </p:sp>
      <p:sp>
        <p:nvSpPr>
          <p:cNvPr id="16"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dirty="0" smtClean="0"/>
              <a:t>To </a:t>
            </a:r>
            <a:r>
              <a:rPr lang="en-GB" sz="1500" b="1" dirty="0"/>
              <a:t>obtain the appropriate </a:t>
            </a:r>
            <a:r>
              <a:rPr lang="en-GB" sz="1500" b="1" i="1" dirty="0"/>
              <a:t>t</a:t>
            </a:r>
            <a:r>
              <a:rPr lang="en-GB" sz="1500" b="1" dirty="0"/>
              <a:t> statistic, it is convenient to </a:t>
            </a:r>
            <a:r>
              <a:rPr lang="en-GB" sz="1500" b="1" dirty="0" err="1"/>
              <a:t>reparameterize</a:t>
            </a:r>
            <a:r>
              <a:rPr lang="en-GB" sz="1500" b="1" dirty="0"/>
              <a:t> the model. Subtract  </a:t>
            </a:r>
            <a:r>
              <a:rPr lang="en-GB" sz="1500" b="1" i="1" dirty="0" smtClean="0"/>
              <a:t>Y</a:t>
            </a:r>
            <a:r>
              <a:rPr lang="en-GB" sz="1500" b="1" i="1" baseline="-25000" dirty="0" smtClean="0"/>
              <a:t>t</a:t>
            </a:r>
            <a:r>
              <a:rPr lang="en-GB" sz="1500" b="1" baseline="-25000" dirty="0" smtClean="0"/>
              <a:t>‒1</a:t>
            </a:r>
            <a:r>
              <a:rPr lang="en-GB" sz="1500" b="1" dirty="0" smtClean="0"/>
              <a:t> from </a:t>
            </a:r>
            <a:r>
              <a:rPr lang="en-GB" sz="1500" b="1" dirty="0"/>
              <a:t>both sides, add and subtract </a:t>
            </a:r>
            <a:r>
              <a:rPr lang="en-GB" sz="1500" b="1" i="1" dirty="0" smtClean="0">
                <a:latin typeface="Symbol" pitchFamily="18" charset="2"/>
              </a:rPr>
              <a:t>b</a:t>
            </a:r>
            <a:r>
              <a:rPr lang="en-GB" sz="1500" b="1" baseline="-25000" dirty="0" smtClean="0"/>
              <a:t>3</a:t>
            </a:r>
            <a:r>
              <a:rPr lang="en-GB" sz="1500" b="1" i="1" dirty="0" smtClean="0"/>
              <a:t>Y</a:t>
            </a:r>
            <a:r>
              <a:rPr lang="en-GB" sz="1500" b="1" i="1" baseline="-25000" dirty="0" smtClean="0"/>
              <a:t>t</a:t>
            </a:r>
            <a:r>
              <a:rPr lang="en-GB" sz="1500" b="1" baseline="-25000" dirty="0" smtClean="0"/>
              <a:t>‒1</a:t>
            </a:r>
            <a:r>
              <a:rPr lang="en-GB" sz="1500" b="1" dirty="0" smtClean="0"/>
              <a:t> </a:t>
            </a:r>
            <a:r>
              <a:rPr lang="en-GB" sz="1500" b="1" dirty="0"/>
              <a:t>on the right side, and group terms </a:t>
            </a:r>
            <a:r>
              <a:rPr lang="en-GB" sz="1500" b="1" dirty="0" smtClean="0"/>
              <a:t>together as shown. </a:t>
            </a:r>
            <a:r>
              <a:rPr lang="en-GB" sz="1500" b="1" dirty="0" err="1" smtClean="0">
                <a:latin typeface="Symbol" pitchFamily="18" charset="2"/>
              </a:rPr>
              <a:t>D</a:t>
            </a:r>
            <a:r>
              <a:rPr lang="en-GB" sz="1500" b="1" i="1" dirty="0" err="1" smtClean="0"/>
              <a:t>Y</a:t>
            </a:r>
            <a:r>
              <a:rPr lang="en-GB" sz="1500" b="1" i="1" baseline="-25000" dirty="0" err="1" smtClean="0"/>
              <a:t>t</a:t>
            </a:r>
            <a:r>
              <a:rPr lang="en-GB" sz="1500" b="1" dirty="0" smtClean="0"/>
              <a:t> = </a:t>
            </a:r>
            <a:r>
              <a:rPr lang="en-GB" sz="1500" b="1" i="1" dirty="0" err="1" smtClean="0"/>
              <a:t>Y</a:t>
            </a:r>
            <a:r>
              <a:rPr lang="en-GB" sz="1500" b="1" i="1" baseline="-25000" dirty="0" err="1" smtClean="0"/>
              <a:t>t</a:t>
            </a:r>
            <a:r>
              <a:rPr lang="en-GB" sz="1500" b="1" dirty="0" smtClean="0"/>
              <a:t> ‒ </a:t>
            </a:r>
            <a:r>
              <a:rPr lang="en-GB" sz="1500" b="1" i="1" dirty="0"/>
              <a:t>Y</a:t>
            </a:r>
            <a:r>
              <a:rPr lang="en-GB" sz="1500" b="1" i="1" baseline="-25000" dirty="0"/>
              <a:t>t</a:t>
            </a:r>
            <a:r>
              <a:rPr lang="en-GB" sz="1500" b="1" baseline="-25000" dirty="0"/>
              <a:t>‒1</a:t>
            </a:r>
            <a:r>
              <a:rPr lang="en-GB" sz="1500" b="1" dirty="0" smtClean="0"/>
              <a:t>.</a:t>
            </a:r>
            <a:endParaRPr lang="en-GB" sz="1500" b="1" dirty="0"/>
          </a:p>
          <a:p>
            <a:endParaRPr lang="en-GB" sz="1500" b="1" dirty="0"/>
          </a:p>
        </p:txBody>
      </p:sp>
      <p:sp>
        <p:nvSpPr>
          <p:cNvPr id="22" name="Rectangle 21"/>
          <p:cNvSpPr>
            <a:spLocks noChangeArrowheads="1"/>
          </p:cNvSpPr>
          <p:nvPr/>
        </p:nvSpPr>
        <p:spPr bwMode="auto">
          <a:xfrm>
            <a:off x="0" y="1080001"/>
            <a:ext cx="9144000" cy="558000"/>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3" name="Object 2"/>
          <p:cNvGraphicFramePr>
            <a:graphicFrameLocks noChangeAspect="1"/>
          </p:cNvGraphicFramePr>
          <p:nvPr>
            <p:extLst>
              <p:ext uri="{D42A27DB-BD31-4B8C-83A1-F6EECF244321}">
                <p14:modId xmlns:p14="http://schemas.microsoft.com/office/powerpoint/2010/main" val="3784835198"/>
              </p:ext>
            </p:extLst>
          </p:nvPr>
        </p:nvGraphicFramePr>
        <p:xfrm>
          <a:off x="2579688" y="1179513"/>
          <a:ext cx="2438400" cy="374650"/>
        </p:xfrm>
        <a:graphic>
          <a:graphicData uri="http://schemas.openxmlformats.org/presentationml/2006/ole">
            <mc:AlternateContent xmlns:mc="http://schemas.openxmlformats.org/markup-compatibility/2006">
              <mc:Choice xmlns:v="urn:schemas-microsoft-com:vml" Requires="v">
                <p:oleObj spid="_x0000_s362571" name="Equation" r:id="rId3" imgW="2438280" imgH="380880" progId="Equation.DSMT4">
                  <p:embed/>
                </p:oleObj>
              </mc:Choice>
              <mc:Fallback>
                <p:oleObj name="Equation" r:id="rId3" imgW="2438280" imgH="380880" progId="Equation.DSMT4">
                  <p:embed/>
                  <p:pic>
                    <p:nvPicPr>
                      <p:cNvPr id="0" name=""/>
                      <p:cNvPicPr>
                        <a:picLocks noChangeAspect="1" noChangeArrowheads="1"/>
                      </p:cNvPicPr>
                      <p:nvPr/>
                    </p:nvPicPr>
                    <p:blipFill>
                      <a:blip r:embed="rId4"/>
                      <a:srcRect/>
                      <a:stretch>
                        <a:fillRect/>
                      </a:stretch>
                    </p:blipFill>
                    <p:spPr bwMode="auto">
                      <a:xfrm>
                        <a:off x="2579688" y="1179513"/>
                        <a:ext cx="2438400" cy="37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4" name="Object 3"/>
          <p:cNvGraphicFramePr>
            <a:graphicFrameLocks noChangeAspect="1"/>
          </p:cNvGraphicFramePr>
          <p:nvPr>
            <p:extLst>
              <p:ext uri="{D42A27DB-BD31-4B8C-83A1-F6EECF244321}">
                <p14:modId xmlns:p14="http://schemas.microsoft.com/office/powerpoint/2010/main" val="610628376"/>
              </p:ext>
            </p:extLst>
          </p:nvPr>
        </p:nvGraphicFramePr>
        <p:xfrm>
          <a:off x="2573338" y="1836738"/>
          <a:ext cx="1765300" cy="374650"/>
        </p:xfrm>
        <a:graphic>
          <a:graphicData uri="http://schemas.openxmlformats.org/presentationml/2006/ole">
            <mc:AlternateContent xmlns:mc="http://schemas.openxmlformats.org/markup-compatibility/2006">
              <mc:Choice xmlns:v="urn:schemas-microsoft-com:vml" Requires="v">
                <p:oleObj spid="_x0000_s362572" name="Equation" r:id="rId5" imgW="1765080" imgH="380880" progId="Equation.DSMT4">
                  <p:embed/>
                </p:oleObj>
              </mc:Choice>
              <mc:Fallback>
                <p:oleObj name="Equation" r:id="rId5" imgW="1765080" imgH="380880" progId="Equation.DSMT4">
                  <p:embed/>
                  <p:pic>
                    <p:nvPicPr>
                      <p:cNvPr id="0" name=""/>
                      <p:cNvPicPr>
                        <a:picLocks noChangeAspect="1" noChangeArrowheads="1"/>
                      </p:cNvPicPr>
                      <p:nvPr/>
                    </p:nvPicPr>
                    <p:blipFill>
                      <a:blip r:embed="rId6"/>
                      <a:srcRect/>
                      <a:stretch>
                        <a:fillRect/>
                      </a:stretch>
                    </p:blipFill>
                    <p:spPr bwMode="auto">
                      <a:xfrm>
                        <a:off x="2573338" y="1836738"/>
                        <a:ext cx="1765300" cy="37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30" name="Rectangle 29"/>
          <p:cNvSpPr>
            <a:spLocks noChangeArrowheads="1"/>
          </p:cNvSpPr>
          <p:nvPr/>
        </p:nvSpPr>
        <p:spPr bwMode="auto">
          <a:xfrm>
            <a:off x="0" y="2432550"/>
            <a:ext cx="9144000" cy="1072650"/>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6" name="Object 5"/>
          <p:cNvGraphicFramePr>
            <a:graphicFrameLocks noChangeAspect="1"/>
          </p:cNvGraphicFramePr>
          <p:nvPr>
            <p:extLst>
              <p:ext uri="{D42A27DB-BD31-4B8C-83A1-F6EECF244321}">
                <p14:modId xmlns:p14="http://schemas.microsoft.com/office/powerpoint/2010/main" val="3322716868"/>
              </p:ext>
            </p:extLst>
          </p:nvPr>
        </p:nvGraphicFramePr>
        <p:xfrm>
          <a:off x="2578100" y="2508250"/>
          <a:ext cx="5237163" cy="889000"/>
        </p:xfrm>
        <a:graphic>
          <a:graphicData uri="http://schemas.openxmlformats.org/presentationml/2006/ole">
            <mc:AlternateContent xmlns:mc="http://schemas.openxmlformats.org/markup-compatibility/2006">
              <mc:Choice xmlns:v="urn:schemas-microsoft-com:vml" Requires="v">
                <p:oleObj spid="_x0000_s362573" name="Equation" r:id="rId7" imgW="5244840" imgH="901440" progId="Equation.DSMT4">
                  <p:embed/>
                </p:oleObj>
              </mc:Choice>
              <mc:Fallback>
                <p:oleObj name="Equation" r:id="rId7" imgW="5244840" imgH="901440" progId="Equation.DSMT4">
                  <p:embed/>
                  <p:pic>
                    <p:nvPicPr>
                      <p:cNvPr id="0" name=""/>
                      <p:cNvPicPr>
                        <a:picLocks noChangeAspect="1" noChangeArrowheads="1"/>
                      </p:cNvPicPr>
                      <p:nvPr/>
                    </p:nvPicPr>
                    <p:blipFill>
                      <a:blip r:embed="rId8"/>
                      <a:srcRect/>
                      <a:stretch>
                        <a:fillRect/>
                      </a:stretch>
                    </p:blipFill>
                    <p:spPr bwMode="auto">
                      <a:xfrm>
                        <a:off x="2578100" y="2508250"/>
                        <a:ext cx="5237163" cy="8890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7" name="Object 6"/>
          <p:cNvGraphicFramePr>
            <a:graphicFrameLocks noChangeAspect="1"/>
          </p:cNvGraphicFramePr>
          <p:nvPr>
            <p:extLst>
              <p:ext uri="{D42A27DB-BD31-4B8C-83A1-F6EECF244321}">
                <p14:modId xmlns:p14="http://schemas.microsoft.com/office/powerpoint/2010/main" val="4290588662"/>
              </p:ext>
            </p:extLst>
          </p:nvPr>
        </p:nvGraphicFramePr>
        <p:xfrm>
          <a:off x="2395538" y="3713163"/>
          <a:ext cx="4140200" cy="374650"/>
        </p:xfrm>
        <a:graphic>
          <a:graphicData uri="http://schemas.openxmlformats.org/presentationml/2006/ole">
            <mc:AlternateContent xmlns:mc="http://schemas.openxmlformats.org/markup-compatibility/2006">
              <mc:Choice xmlns:v="urn:schemas-microsoft-com:vml" Requires="v">
                <p:oleObj spid="_x0000_s362574" name="Equation" r:id="rId9" imgW="4140000" imgH="380880" progId="Equation.DSMT4">
                  <p:embed/>
                </p:oleObj>
              </mc:Choice>
              <mc:Fallback>
                <p:oleObj name="Equation" r:id="rId9" imgW="4140000" imgH="380880" progId="Equation.DSMT4">
                  <p:embed/>
                  <p:pic>
                    <p:nvPicPr>
                      <p:cNvPr id="0" name=""/>
                      <p:cNvPicPr>
                        <a:picLocks noChangeAspect="1" noChangeArrowheads="1"/>
                      </p:cNvPicPr>
                      <p:nvPr/>
                    </p:nvPicPr>
                    <p:blipFill>
                      <a:blip r:embed="rId10"/>
                      <a:srcRect/>
                      <a:stretch>
                        <a:fillRect/>
                      </a:stretch>
                    </p:blipFill>
                    <p:spPr bwMode="auto">
                      <a:xfrm>
                        <a:off x="2395538" y="3713163"/>
                        <a:ext cx="4140200" cy="37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35" name="Rectangle 34"/>
          <p:cNvSpPr>
            <a:spLocks noChangeArrowheads="1"/>
          </p:cNvSpPr>
          <p:nvPr/>
        </p:nvSpPr>
        <p:spPr bwMode="auto">
          <a:xfrm>
            <a:off x="0" y="4280400"/>
            <a:ext cx="9144000" cy="558000"/>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38" name="Object 37"/>
          <p:cNvGraphicFramePr>
            <a:graphicFrameLocks noChangeAspect="1"/>
          </p:cNvGraphicFramePr>
          <p:nvPr>
            <p:extLst>
              <p:ext uri="{D42A27DB-BD31-4B8C-83A1-F6EECF244321}">
                <p14:modId xmlns:p14="http://schemas.microsoft.com/office/powerpoint/2010/main" val="1309409155"/>
              </p:ext>
            </p:extLst>
          </p:nvPr>
        </p:nvGraphicFramePr>
        <p:xfrm>
          <a:off x="1874838" y="4381200"/>
          <a:ext cx="6910387" cy="376237"/>
        </p:xfrm>
        <a:graphic>
          <a:graphicData uri="http://schemas.openxmlformats.org/presentationml/2006/ole">
            <mc:AlternateContent xmlns:mc="http://schemas.openxmlformats.org/markup-compatibility/2006">
              <mc:Choice xmlns:v="urn:schemas-microsoft-com:vml" Requires="v">
                <p:oleObj spid="_x0000_s362575" name="Equation" r:id="rId11" imgW="6921360" imgH="380880" progId="Equation.DSMT4">
                  <p:embed/>
                </p:oleObj>
              </mc:Choice>
              <mc:Fallback>
                <p:oleObj name="Equation" r:id="rId11" imgW="6921360" imgH="380880" progId="Equation.DSMT4">
                  <p:embed/>
                  <p:pic>
                    <p:nvPicPr>
                      <p:cNvPr id="0" name=""/>
                      <p:cNvPicPr>
                        <a:picLocks noChangeAspect="1" noChangeArrowheads="1"/>
                      </p:cNvPicPr>
                      <p:nvPr/>
                    </p:nvPicPr>
                    <p:blipFill>
                      <a:blip r:embed="rId12"/>
                      <a:srcRect/>
                      <a:stretch>
                        <a:fillRect/>
                      </a:stretch>
                    </p:blipFill>
                    <p:spPr bwMode="auto">
                      <a:xfrm>
                        <a:off x="1874838" y="4381200"/>
                        <a:ext cx="6910387" cy="37623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 name="Object 1"/>
          <p:cNvGraphicFramePr>
            <a:graphicFrameLocks noChangeAspect="1"/>
          </p:cNvGraphicFramePr>
          <p:nvPr>
            <p:extLst>
              <p:ext uri="{D42A27DB-BD31-4B8C-83A1-F6EECF244321}">
                <p14:modId xmlns:p14="http://schemas.microsoft.com/office/powerpoint/2010/main" val="3132945141"/>
              </p:ext>
            </p:extLst>
          </p:nvPr>
        </p:nvGraphicFramePr>
        <p:xfrm>
          <a:off x="2357438" y="5030788"/>
          <a:ext cx="5160962" cy="414337"/>
        </p:xfrm>
        <a:graphic>
          <a:graphicData uri="http://schemas.openxmlformats.org/presentationml/2006/ole">
            <mc:AlternateContent xmlns:mc="http://schemas.openxmlformats.org/markup-compatibility/2006">
              <mc:Choice xmlns:v="urn:schemas-microsoft-com:vml" Requires="v">
                <p:oleObj spid="_x0000_s362576" name="Equation" r:id="rId13" imgW="5168880" imgH="419040" progId="Equation.DSMT4">
                  <p:embed/>
                </p:oleObj>
              </mc:Choice>
              <mc:Fallback>
                <p:oleObj name="Equation" r:id="rId13" imgW="5168880" imgH="419040" progId="Equation.DSMT4">
                  <p:embed/>
                  <p:pic>
                    <p:nvPicPr>
                      <p:cNvPr id="0" name="Object 4"/>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2357438" y="5030788"/>
                        <a:ext cx="5160962" cy="414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242604399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3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90820" name="Text Box 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dirty="0">
                <a:solidFill>
                  <a:srgbClr val="3366FF"/>
                </a:solidFill>
              </a:rPr>
              <a:t>1</a:t>
            </a:r>
          </a:p>
        </p:txBody>
      </p:sp>
      <p:sp>
        <p:nvSpPr>
          <p:cNvPr id="290822" name="Text Box 6"/>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dirty="0"/>
              <a:t>In the previous slideshow we considered the conditions under which the process shown at the top of the slide would be stationary or nonstationary.  We distinguished </a:t>
            </a:r>
            <a:r>
              <a:rPr lang="en-GB" sz="1500" b="1" dirty="0" smtClean="0"/>
              <a:t>four plausible cases </a:t>
            </a:r>
            <a:r>
              <a:rPr lang="en-GB" sz="1500" b="1" dirty="0"/>
              <a:t>arising from different assumptions relating to </a:t>
            </a:r>
            <a:r>
              <a:rPr lang="en-GB" sz="1500" b="1" i="1" dirty="0">
                <a:latin typeface="Symbol" pitchFamily="18" charset="2"/>
              </a:rPr>
              <a:t>b</a:t>
            </a:r>
            <a:r>
              <a:rPr lang="en-GB" sz="1500" b="1" baseline="-25000" dirty="0"/>
              <a:t>1</a:t>
            </a:r>
            <a:r>
              <a:rPr lang="en-GB" sz="1500" b="1" dirty="0"/>
              <a:t>, </a:t>
            </a:r>
            <a:r>
              <a:rPr lang="en-GB" sz="1500" b="1" i="1" dirty="0">
                <a:latin typeface="Symbol" pitchFamily="18" charset="2"/>
              </a:rPr>
              <a:t>b</a:t>
            </a:r>
            <a:r>
              <a:rPr lang="en-GB" sz="1500" b="1" baseline="-25000" dirty="0"/>
              <a:t>2</a:t>
            </a:r>
            <a:r>
              <a:rPr lang="en-GB" sz="1500" b="1" dirty="0"/>
              <a:t> and </a:t>
            </a:r>
            <a:r>
              <a:rPr lang="en-GB" sz="1500" b="1" i="1" dirty="0">
                <a:latin typeface="Symbol" pitchFamily="18" charset="2"/>
              </a:rPr>
              <a:t>d</a:t>
            </a:r>
            <a:r>
              <a:rPr lang="en-GB" sz="1500" b="1" dirty="0"/>
              <a:t>.</a:t>
            </a:r>
            <a:endParaRPr lang="en-GB" sz="1500" dirty="0"/>
          </a:p>
        </p:txBody>
      </p:sp>
      <p:sp>
        <p:nvSpPr>
          <p:cNvPr id="33" name="Rectangle 32"/>
          <p:cNvSpPr>
            <a:spLocks noChangeArrowheads="1"/>
          </p:cNvSpPr>
          <p:nvPr/>
        </p:nvSpPr>
        <p:spPr bwMode="auto">
          <a:xfrm>
            <a:off x="0" y="2230273"/>
            <a:ext cx="9144000" cy="225720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34" name="Rectangle 33"/>
          <p:cNvSpPr>
            <a:spLocks noChangeArrowheads="1"/>
          </p:cNvSpPr>
          <p:nvPr/>
        </p:nvSpPr>
        <p:spPr bwMode="auto">
          <a:xfrm>
            <a:off x="0" y="1206749"/>
            <a:ext cx="9144000" cy="917325"/>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35" name="Rectangle 34"/>
          <p:cNvSpPr>
            <a:spLocks noChangeArrowheads="1"/>
          </p:cNvSpPr>
          <p:nvPr/>
        </p:nvSpPr>
        <p:spPr bwMode="auto">
          <a:xfrm>
            <a:off x="0" y="540000"/>
            <a:ext cx="9144000" cy="558299"/>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37" name="Object 7"/>
          <p:cNvGraphicFramePr>
            <a:graphicFrameLocks noChangeAspect="1"/>
          </p:cNvGraphicFramePr>
          <p:nvPr>
            <p:extLst>
              <p:ext uri="{D42A27DB-BD31-4B8C-83A1-F6EECF244321}">
                <p14:modId xmlns:p14="http://schemas.microsoft.com/office/powerpoint/2010/main" val="3853033286"/>
              </p:ext>
            </p:extLst>
          </p:nvPr>
        </p:nvGraphicFramePr>
        <p:xfrm>
          <a:off x="2982913" y="1276350"/>
          <a:ext cx="1468437" cy="363538"/>
        </p:xfrm>
        <a:graphic>
          <a:graphicData uri="http://schemas.openxmlformats.org/presentationml/2006/ole">
            <mc:AlternateContent xmlns:mc="http://schemas.openxmlformats.org/markup-compatibility/2006">
              <mc:Choice xmlns:v="urn:schemas-microsoft-com:vml" Requires="v">
                <p:oleObj spid="_x0000_s291605" name="Equation" r:id="rId3" imgW="1460160" imgH="368280" progId="Equation.3">
                  <p:embed/>
                </p:oleObj>
              </mc:Choice>
              <mc:Fallback>
                <p:oleObj name="Equation" r:id="rId3" imgW="1460160" imgH="3682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82913" y="1276350"/>
                        <a:ext cx="1468437" cy="3635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8" name="Object 8"/>
          <p:cNvGraphicFramePr>
            <a:graphicFrameLocks noChangeAspect="1"/>
          </p:cNvGraphicFramePr>
          <p:nvPr>
            <p:extLst>
              <p:ext uri="{D42A27DB-BD31-4B8C-83A1-F6EECF244321}">
                <p14:modId xmlns:p14="http://schemas.microsoft.com/office/powerpoint/2010/main" val="3514530188"/>
              </p:ext>
            </p:extLst>
          </p:nvPr>
        </p:nvGraphicFramePr>
        <p:xfrm>
          <a:off x="4851400" y="1276350"/>
          <a:ext cx="804863" cy="363538"/>
        </p:xfrm>
        <a:graphic>
          <a:graphicData uri="http://schemas.openxmlformats.org/presentationml/2006/ole">
            <mc:AlternateContent xmlns:mc="http://schemas.openxmlformats.org/markup-compatibility/2006">
              <mc:Choice xmlns:v="urn:schemas-microsoft-com:vml" Requires="v">
                <p:oleObj spid="_x0000_s291606" name="Equation" r:id="rId5" imgW="799920" imgH="368280" progId="Equation.3">
                  <p:embed/>
                </p:oleObj>
              </mc:Choice>
              <mc:Fallback>
                <p:oleObj name="Equation" r:id="rId5" imgW="799920" imgH="3682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851400" y="1276350"/>
                        <a:ext cx="804863" cy="3635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9" name="Object 9"/>
          <p:cNvGraphicFramePr>
            <a:graphicFrameLocks noChangeAspect="1"/>
          </p:cNvGraphicFramePr>
          <p:nvPr>
            <p:extLst>
              <p:ext uri="{D42A27DB-BD31-4B8C-83A1-F6EECF244321}">
                <p14:modId xmlns:p14="http://schemas.microsoft.com/office/powerpoint/2010/main" val="990928307"/>
              </p:ext>
            </p:extLst>
          </p:nvPr>
        </p:nvGraphicFramePr>
        <p:xfrm>
          <a:off x="3397250" y="1731963"/>
          <a:ext cx="690563" cy="276225"/>
        </p:xfrm>
        <a:graphic>
          <a:graphicData uri="http://schemas.openxmlformats.org/presentationml/2006/ole">
            <mc:AlternateContent xmlns:mc="http://schemas.openxmlformats.org/markup-compatibility/2006">
              <mc:Choice xmlns:v="urn:schemas-microsoft-com:vml" Requires="v">
                <p:oleObj spid="_x0000_s291607" name="Equation" r:id="rId7" imgW="685800" imgH="279360" progId="Equation.3">
                  <p:embed/>
                </p:oleObj>
              </mc:Choice>
              <mc:Fallback>
                <p:oleObj name="Equation" r:id="rId7" imgW="685800" imgH="27936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397250" y="1731963"/>
                        <a:ext cx="690563" cy="2762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40" name="Object 10"/>
          <p:cNvGraphicFramePr>
            <a:graphicFrameLocks noChangeAspect="1"/>
          </p:cNvGraphicFramePr>
          <p:nvPr>
            <p:extLst>
              <p:ext uri="{D42A27DB-BD31-4B8C-83A1-F6EECF244321}">
                <p14:modId xmlns:p14="http://schemas.microsoft.com/office/powerpoint/2010/main" val="281385328"/>
              </p:ext>
            </p:extLst>
          </p:nvPr>
        </p:nvGraphicFramePr>
        <p:xfrm>
          <a:off x="4616450" y="1719263"/>
          <a:ext cx="690563" cy="276225"/>
        </p:xfrm>
        <a:graphic>
          <a:graphicData uri="http://schemas.openxmlformats.org/presentationml/2006/ole">
            <mc:AlternateContent xmlns:mc="http://schemas.openxmlformats.org/markup-compatibility/2006">
              <mc:Choice xmlns:v="urn:schemas-microsoft-com:vml" Requires="v">
                <p:oleObj spid="_x0000_s291608" name="Equation" r:id="rId9" imgW="685800" imgH="279360" progId="Equation.3">
                  <p:embed/>
                </p:oleObj>
              </mc:Choice>
              <mc:Fallback>
                <p:oleObj name="Equation" r:id="rId9" imgW="685800" imgH="27936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616450" y="1719263"/>
                        <a:ext cx="690563" cy="2762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41" name="Text Box 11"/>
          <p:cNvSpPr txBox="1">
            <a:spLocks noChangeArrowheads="1"/>
          </p:cNvSpPr>
          <p:nvPr/>
        </p:nvSpPr>
        <p:spPr bwMode="auto">
          <a:xfrm>
            <a:off x="4483100" y="1279525"/>
            <a:ext cx="4953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a:t>or</a:t>
            </a:r>
            <a:endParaRPr lang="en-US" sz="1800" b="1"/>
          </a:p>
        </p:txBody>
      </p:sp>
      <p:sp>
        <p:nvSpPr>
          <p:cNvPr id="42" name="Text Box 12"/>
          <p:cNvSpPr txBox="1">
            <a:spLocks noChangeArrowheads="1"/>
          </p:cNvSpPr>
          <p:nvPr/>
        </p:nvSpPr>
        <p:spPr bwMode="auto">
          <a:xfrm>
            <a:off x="4152900" y="1692275"/>
            <a:ext cx="4953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a:t>or</a:t>
            </a:r>
            <a:endParaRPr lang="en-US" sz="1800" b="1"/>
          </a:p>
        </p:txBody>
      </p:sp>
      <p:graphicFrame>
        <p:nvGraphicFramePr>
          <p:cNvPr id="43" name="Object 13"/>
          <p:cNvGraphicFramePr>
            <a:graphicFrameLocks noChangeAspect="1"/>
          </p:cNvGraphicFramePr>
          <p:nvPr>
            <p:extLst>
              <p:ext uri="{D42A27DB-BD31-4B8C-83A1-F6EECF244321}">
                <p14:modId xmlns:p14="http://schemas.microsoft.com/office/powerpoint/2010/main" val="1769348581"/>
              </p:ext>
            </p:extLst>
          </p:nvPr>
        </p:nvGraphicFramePr>
        <p:xfrm>
          <a:off x="4572000" y="2327275"/>
          <a:ext cx="866775" cy="388938"/>
        </p:xfrm>
        <a:graphic>
          <a:graphicData uri="http://schemas.openxmlformats.org/presentationml/2006/ole">
            <mc:AlternateContent xmlns:mc="http://schemas.openxmlformats.org/markup-compatibility/2006">
              <mc:Choice xmlns:v="urn:schemas-microsoft-com:vml" Requires="v">
                <p:oleObj spid="_x0000_s291609" name="Equation" r:id="rId11" imgW="863280" imgH="393480" progId="Equation.3">
                  <p:embed/>
                </p:oleObj>
              </mc:Choice>
              <mc:Fallback>
                <p:oleObj name="Equation" r:id="rId11" imgW="863280" imgH="393480" progId="Equation.3">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572000" y="2327275"/>
                        <a:ext cx="866775" cy="3889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44" name="Object 14"/>
          <p:cNvGraphicFramePr>
            <a:graphicFrameLocks noChangeAspect="1"/>
          </p:cNvGraphicFramePr>
          <p:nvPr>
            <p:extLst>
              <p:ext uri="{D42A27DB-BD31-4B8C-83A1-F6EECF244321}">
                <p14:modId xmlns:p14="http://schemas.microsoft.com/office/powerpoint/2010/main" val="4152182205"/>
              </p:ext>
            </p:extLst>
          </p:nvPr>
        </p:nvGraphicFramePr>
        <p:xfrm>
          <a:off x="6051550" y="2360613"/>
          <a:ext cx="690563" cy="276225"/>
        </p:xfrm>
        <a:graphic>
          <a:graphicData uri="http://schemas.openxmlformats.org/presentationml/2006/ole">
            <mc:AlternateContent xmlns:mc="http://schemas.openxmlformats.org/markup-compatibility/2006">
              <mc:Choice xmlns:v="urn:schemas-microsoft-com:vml" Requires="v">
                <p:oleObj spid="_x0000_s291610" name="Equation" r:id="rId13" imgW="685800" imgH="279360" progId="Equation.3">
                  <p:embed/>
                </p:oleObj>
              </mc:Choice>
              <mc:Fallback>
                <p:oleObj name="Equation" r:id="rId13" imgW="685800" imgH="27936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051550" y="2360613"/>
                        <a:ext cx="690563" cy="2762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45" name="Object 15"/>
          <p:cNvGraphicFramePr>
            <a:graphicFrameLocks noChangeAspect="1"/>
          </p:cNvGraphicFramePr>
          <p:nvPr>
            <p:extLst>
              <p:ext uri="{D42A27DB-BD31-4B8C-83A1-F6EECF244321}">
                <p14:modId xmlns:p14="http://schemas.microsoft.com/office/powerpoint/2010/main" val="1945200469"/>
              </p:ext>
            </p:extLst>
          </p:nvPr>
        </p:nvGraphicFramePr>
        <p:xfrm>
          <a:off x="4610100" y="2895600"/>
          <a:ext cx="804863" cy="363538"/>
        </p:xfrm>
        <a:graphic>
          <a:graphicData uri="http://schemas.openxmlformats.org/presentationml/2006/ole">
            <mc:AlternateContent xmlns:mc="http://schemas.openxmlformats.org/markup-compatibility/2006">
              <mc:Choice xmlns:v="urn:schemas-microsoft-com:vml" Requires="v">
                <p:oleObj spid="_x0000_s291611" name="Equation" r:id="rId14" imgW="799920" imgH="368280" progId="Equation.3">
                  <p:embed/>
                </p:oleObj>
              </mc:Choice>
              <mc:Fallback>
                <p:oleObj name="Equation" r:id="rId14" imgW="799920" imgH="3682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610100" y="2895600"/>
                        <a:ext cx="804863" cy="3635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46" name="Object 16"/>
          <p:cNvGraphicFramePr>
            <a:graphicFrameLocks noChangeAspect="1"/>
          </p:cNvGraphicFramePr>
          <p:nvPr>
            <p:extLst>
              <p:ext uri="{D42A27DB-BD31-4B8C-83A1-F6EECF244321}">
                <p14:modId xmlns:p14="http://schemas.microsoft.com/office/powerpoint/2010/main" val="1120708321"/>
              </p:ext>
            </p:extLst>
          </p:nvPr>
        </p:nvGraphicFramePr>
        <p:xfrm>
          <a:off x="3206750" y="2895600"/>
          <a:ext cx="817563" cy="363538"/>
        </p:xfrm>
        <a:graphic>
          <a:graphicData uri="http://schemas.openxmlformats.org/presentationml/2006/ole">
            <mc:AlternateContent xmlns:mc="http://schemas.openxmlformats.org/markup-compatibility/2006">
              <mc:Choice xmlns:v="urn:schemas-microsoft-com:vml" Requires="v">
                <p:oleObj spid="_x0000_s291612" name="Equation" r:id="rId15" imgW="812520" imgH="368280" progId="Equation.3">
                  <p:embed/>
                </p:oleObj>
              </mc:Choice>
              <mc:Fallback>
                <p:oleObj name="Equation" r:id="rId15" imgW="812520" imgH="368280" progId="Equation.3">
                  <p:embed/>
                  <p:pic>
                    <p:nvPicPr>
                      <p:cNvPr id="0" name=""/>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3206750" y="2895600"/>
                        <a:ext cx="817563" cy="3635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47" name="Object 17"/>
          <p:cNvGraphicFramePr>
            <a:graphicFrameLocks noChangeAspect="1"/>
          </p:cNvGraphicFramePr>
          <p:nvPr>
            <p:extLst>
              <p:ext uri="{D42A27DB-BD31-4B8C-83A1-F6EECF244321}">
                <p14:modId xmlns:p14="http://schemas.microsoft.com/office/powerpoint/2010/main" val="3999820580"/>
              </p:ext>
            </p:extLst>
          </p:nvPr>
        </p:nvGraphicFramePr>
        <p:xfrm>
          <a:off x="6051550" y="2916238"/>
          <a:ext cx="690563" cy="276225"/>
        </p:xfrm>
        <a:graphic>
          <a:graphicData uri="http://schemas.openxmlformats.org/presentationml/2006/ole">
            <mc:AlternateContent xmlns:mc="http://schemas.openxmlformats.org/markup-compatibility/2006">
              <mc:Choice xmlns:v="urn:schemas-microsoft-com:vml" Requires="v">
                <p:oleObj spid="_x0000_s291613" name="Equation" r:id="rId17" imgW="685800" imgH="279360" progId="Equation.3">
                  <p:embed/>
                </p:oleObj>
              </mc:Choice>
              <mc:Fallback>
                <p:oleObj name="Equation" r:id="rId17" imgW="685800" imgH="27936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051550" y="2916238"/>
                        <a:ext cx="690563" cy="2762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48" name="Object 18"/>
          <p:cNvGraphicFramePr>
            <a:graphicFrameLocks noChangeAspect="1"/>
          </p:cNvGraphicFramePr>
          <p:nvPr>
            <p:extLst>
              <p:ext uri="{D42A27DB-BD31-4B8C-83A1-F6EECF244321}">
                <p14:modId xmlns:p14="http://schemas.microsoft.com/office/powerpoint/2010/main" val="3005146548"/>
              </p:ext>
            </p:extLst>
          </p:nvPr>
        </p:nvGraphicFramePr>
        <p:xfrm>
          <a:off x="4610100" y="3441700"/>
          <a:ext cx="804863" cy="363538"/>
        </p:xfrm>
        <a:graphic>
          <a:graphicData uri="http://schemas.openxmlformats.org/presentationml/2006/ole">
            <mc:AlternateContent xmlns:mc="http://schemas.openxmlformats.org/markup-compatibility/2006">
              <mc:Choice xmlns:v="urn:schemas-microsoft-com:vml" Requires="v">
                <p:oleObj spid="_x0000_s291614" name="Equation" r:id="rId18" imgW="799920" imgH="368280" progId="Equation.3">
                  <p:embed/>
                </p:oleObj>
              </mc:Choice>
              <mc:Fallback>
                <p:oleObj name="Equation" r:id="rId18" imgW="799920" imgH="3682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610100" y="3441700"/>
                        <a:ext cx="804863" cy="3635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49" name="Object 19"/>
          <p:cNvGraphicFramePr>
            <a:graphicFrameLocks noChangeAspect="1"/>
          </p:cNvGraphicFramePr>
          <p:nvPr>
            <p:extLst>
              <p:ext uri="{D42A27DB-BD31-4B8C-83A1-F6EECF244321}">
                <p14:modId xmlns:p14="http://schemas.microsoft.com/office/powerpoint/2010/main" val="1316078895"/>
              </p:ext>
            </p:extLst>
          </p:nvPr>
        </p:nvGraphicFramePr>
        <p:xfrm>
          <a:off x="3206750" y="3441700"/>
          <a:ext cx="817563" cy="363538"/>
        </p:xfrm>
        <a:graphic>
          <a:graphicData uri="http://schemas.openxmlformats.org/presentationml/2006/ole">
            <mc:AlternateContent xmlns:mc="http://schemas.openxmlformats.org/markup-compatibility/2006">
              <mc:Choice xmlns:v="urn:schemas-microsoft-com:vml" Requires="v">
                <p:oleObj spid="_x0000_s291615" name="Equation" r:id="rId19" imgW="812520" imgH="368280" progId="Equation.3">
                  <p:embed/>
                </p:oleObj>
              </mc:Choice>
              <mc:Fallback>
                <p:oleObj name="Equation" r:id="rId19" imgW="812520" imgH="368280" progId="Equation.3">
                  <p:embed/>
                  <p:pic>
                    <p:nvPicPr>
                      <p:cNvPr id="0" name=""/>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3206750" y="3441700"/>
                        <a:ext cx="817563" cy="3635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50" name="Object 20"/>
          <p:cNvGraphicFramePr>
            <a:graphicFrameLocks noChangeAspect="1"/>
          </p:cNvGraphicFramePr>
          <p:nvPr>
            <p:extLst>
              <p:ext uri="{D42A27DB-BD31-4B8C-83A1-F6EECF244321}">
                <p14:modId xmlns:p14="http://schemas.microsoft.com/office/powerpoint/2010/main" val="13486882"/>
              </p:ext>
            </p:extLst>
          </p:nvPr>
        </p:nvGraphicFramePr>
        <p:xfrm>
          <a:off x="6051550" y="3470400"/>
          <a:ext cx="690563" cy="276225"/>
        </p:xfrm>
        <a:graphic>
          <a:graphicData uri="http://schemas.openxmlformats.org/presentationml/2006/ole">
            <mc:AlternateContent xmlns:mc="http://schemas.openxmlformats.org/markup-compatibility/2006">
              <mc:Choice xmlns:v="urn:schemas-microsoft-com:vml" Requires="v">
                <p:oleObj spid="_x0000_s291616" name="Equation" r:id="rId21" imgW="685800" imgH="279360" progId="Equation.3">
                  <p:embed/>
                </p:oleObj>
              </mc:Choice>
              <mc:Fallback>
                <p:oleObj name="Equation" r:id="rId21" imgW="685800" imgH="27936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051550" y="3470400"/>
                        <a:ext cx="690563" cy="2762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51" name="Object 21"/>
          <p:cNvGraphicFramePr>
            <a:graphicFrameLocks noChangeAspect="1"/>
          </p:cNvGraphicFramePr>
          <p:nvPr>
            <p:extLst>
              <p:ext uri="{D42A27DB-BD31-4B8C-83A1-F6EECF244321}">
                <p14:modId xmlns:p14="http://schemas.microsoft.com/office/powerpoint/2010/main" val="2506097160"/>
              </p:ext>
            </p:extLst>
          </p:nvPr>
        </p:nvGraphicFramePr>
        <p:xfrm>
          <a:off x="4572000" y="3974400"/>
          <a:ext cx="866775" cy="388937"/>
        </p:xfrm>
        <a:graphic>
          <a:graphicData uri="http://schemas.openxmlformats.org/presentationml/2006/ole">
            <mc:AlternateContent xmlns:mc="http://schemas.openxmlformats.org/markup-compatibility/2006">
              <mc:Choice xmlns:v="urn:schemas-microsoft-com:vml" Requires="v">
                <p:oleObj spid="_x0000_s291617" name="Equation" r:id="rId22" imgW="863280" imgH="393480" progId="Equation.3">
                  <p:embed/>
                </p:oleObj>
              </mc:Choice>
              <mc:Fallback>
                <p:oleObj name="Equation" r:id="rId22" imgW="863280" imgH="393480" progId="Equation.3">
                  <p:embed/>
                  <p:pic>
                    <p:nvPicPr>
                      <p:cNvPr id="0" name=""/>
                      <p:cNvPicPr>
                        <a:picLocks noChangeAspect="1"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4572000" y="3974400"/>
                        <a:ext cx="866775" cy="38893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52" name="Object 22"/>
          <p:cNvGraphicFramePr>
            <a:graphicFrameLocks noChangeAspect="1"/>
          </p:cNvGraphicFramePr>
          <p:nvPr>
            <p:extLst>
              <p:ext uri="{D42A27DB-BD31-4B8C-83A1-F6EECF244321}">
                <p14:modId xmlns:p14="http://schemas.microsoft.com/office/powerpoint/2010/main" val="1697868793"/>
              </p:ext>
            </p:extLst>
          </p:nvPr>
        </p:nvGraphicFramePr>
        <p:xfrm>
          <a:off x="6051550" y="4008438"/>
          <a:ext cx="690563" cy="276225"/>
        </p:xfrm>
        <a:graphic>
          <a:graphicData uri="http://schemas.openxmlformats.org/presentationml/2006/ole">
            <mc:AlternateContent xmlns:mc="http://schemas.openxmlformats.org/markup-compatibility/2006">
              <mc:Choice xmlns:v="urn:schemas-microsoft-com:vml" Requires="v">
                <p:oleObj spid="_x0000_s291618" name="Equation" r:id="rId24" imgW="685800" imgH="279360" progId="Equation.3">
                  <p:embed/>
                </p:oleObj>
              </mc:Choice>
              <mc:Fallback>
                <p:oleObj name="Equation" r:id="rId24" imgW="685800" imgH="279360" progId="Equation.3">
                  <p:embed/>
                  <p:pic>
                    <p:nvPicPr>
                      <p:cNvPr id="0" name=""/>
                      <p:cNvPicPr>
                        <a:picLocks noChangeAspect="1" noChangeArrowheads="1"/>
                      </p:cNvPicPr>
                      <p:nvPr/>
                    </p:nvPicPr>
                    <p:blipFill>
                      <a:blip r:embed="rId25">
                        <a:extLst>
                          <a:ext uri="{28A0092B-C50C-407E-A947-70E740481C1C}">
                            <a14:useLocalDpi xmlns:a14="http://schemas.microsoft.com/office/drawing/2010/main" val="0"/>
                          </a:ext>
                        </a:extLst>
                      </a:blip>
                      <a:srcRect/>
                      <a:stretch>
                        <a:fillRect/>
                      </a:stretch>
                    </p:blipFill>
                    <p:spPr bwMode="auto">
                      <a:xfrm>
                        <a:off x="6051550" y="4008438"/>
                        <a:ext cx="690563" cy="2762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53" name="Object 23"/>
          <p:cNvGraphicFramePr>
            <a:graphicFrameLocks noChangeAspect="1"/>
          </p:cNvGraphicFramePr>
          <p:nvPr>
            <p:extLst>
              <p:ext uri="{D42A27DB-BD31-4B8C-83A1-F6EECF244321}">
                <p14:modId xmlns:p14="http://schemas.microsoft.com/office/powerpoint/2010/main" val="1087449512"/>
              </p:ext>
            </p:extLst>
          </p:nvPr>
        </p:nvGraphicFramePr>
        <p:xfrm>
          <a:off x="3206750" y="2339975"/>
          <a:ext cx="792163" cy="363538"/>
        </p:xfrm>
        <a:graphic>
          <a:graphicData uri="http://schemas.openxmlformats.org/presentationml/2006/ole">
            <mc:AlternateContent xmlns:mc="http://schemas.openxmlformats.org/markup-compatibility/2006">
              <mc:Choice xmlns:v="urn:schemas-microsoft-com:vml" Requires="v">
                <p:oleObj spid="_x0000_s291619" name="Equation" r:id="rId26" imgW="787320" imgH="368280" progId="Equation.3">
                  <p:embed/>
                </p:oleObj>
              </mc:Choice>
              <mc:Fallback>
                <p:oleObj name="Equation" r:id="rId26" imgW="787320" imgH="368280" progId="Equation.3">
                  <p:embed/>
                  <p:pic>
                    <p:nvPicPr>
                      <p:cNvPr id="0" name=""/>
                      <p:cNvPicPr>
                        <a:picLocks noChangeAspect="1" noChangeArrowheads="1"/>
                      </p:cNvPicPr>
                      <p:nvPr/>
                    </p:nvPicPr>
                    <p:blipFill>
                      <a:blip r:embed="rId27">
                        <a:extLst>
                          <a:ext uri="{28A0092B-C50C-407E-A947-70E740481C1C}">
                            <a14:useLocalDpi xmlns:a14="http://schemas.microsoft.com/office/drawing/2010/main" val="0"/>
                          </a:ext>
                        </a:extLst>
                      </a:blip>
                      <a:srcRect/>
                      <a:stretch>
                        <a:fillRect/>
                      </a:stretch>
                    </p:blipFill>
                    <p:spPr bwMode="auto">
                      <a:xfrm>
                        <a:off x="3206750" y="2339975"/>
                        <a:ext cx="792163" cy="3635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54" name="Object 24"/>
          <p:cNvGraphicFramePr>
            <a:graphicFrameLocks noChangeAspect="1"/>
          </p:cNvGraphicFramePr>
          <p:nvPr>
            <p:extLst>
              <p:ext uri="{D42A27DB-BD31-4B8C-83A1-F6EECF244321}">
                <p14:modId xmlns:p14="http://schemas.microsoft.com/office/powerpoint/2010/main" val="2349147708"/>
              </p:ext>
            </p:extLst>
          </p:nvPr>
        </p:nvGraphicFramePr>
        <p:xfrm>
          <a:off x="3206750" y="3987800"/>
          <a:ext cx="792163" cy="363538"/>
        </p:xfrm>
        <a:graphic>
          <a:graphicData uri="http://schemas.openxmlformats.org/presentationml/2006/ole">
            <mc:AlternateContent xmlns:mc="http://schemas.openxmlformats.org/markup-compatibility/2006">
              <mc:Choice xmlns:v="urn:schemas-microsoft-com:vml" Requires="v">
                <p:oleObj spid="_x0000_s291620" name="Equation" r:id="rId28" imgW="787320" imgH="368280" progId="Equation.3">
                  <p:embed/>
                </p:oleObj>
              </mc:Choice>
              <mc:Fallback>
                <p:oleObj name="Equation" r:id="rId28" imgW="787320" imgH="368280" progId="Equation.3">
                  <p:embed/>
                  <p:pic>
                    <p:nvPicPr>
                      <p:cNvPr id="0" name=""/>
                      <p:cNvPicPr>
                        <a:picLocks noChangeAspect="1" noChangeArrowheads="1"/>
                      </p:cNvPicPr>
                      <p:nvPr/>
                    </p:nvPicPr>
                    <p:blipFill>
                      <a:blip r:embed="rId29">
                        <a:extLst>
                          <a:ext uri="{28A0092B-C50C-407E-A947-70E740481C1C}">
                            <a14:useLocalDpi xmlns:a14="http://schemas.microsoft.com/office/drawing/2010/main" val="0"/>
                          </a:ext>
                        </a:extLst>
                      </a:blip>
                      <a:srcRect/>
                      <a:stretch>
                        <a:fillRect/>
                      </a:stretch>
                    </p:blipFill>
                    <p:spPr bwMode="auto">
                      <a:xfrm>
                        <a:off x="3206750" y="3987800"/>
                        <a:ext cx="792163" cy="3635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58" name="Text Box 2"/>
          <p:cNvSpPr txBox="1">
            <a:spLocks noChangeArrowheads="1"/>
          </p:cNvSpPr>
          <p:nvPr/>
        </p:nvSpPr>
        <p:spPr bwMode="auto">
          <a:xfrm>
            <a:off x="301625" y="484188"/>
            <a:ext cx="1870075" cy="63976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1435100" algn="l"/>
                <a:tab pos="1655763" algn="l"/>
              </a:tabLst>
              <a:defRPr sz="2400">
                <a:solidFill>
                  <a:schemeClr val="tx1"/>
                </a:solidFill>
                <a:latin typeface="Times New Roman" pitchFamily="18" charset="0"/>
              </a:defRPr>
            </a:lvl1pPr>
            <a:lvl2pPr>
              <a:tabLst>
                <a:tab pos="1435100" algn="l"/>
                <a:tab pos="1655763" algn="l"/>
              </a:tabLst>
              <a:defRPr sz="2400">
                <a:solidFill>
                  <a:schemeClr val="tx1"/>
                </a:solidFill>
                <a:latin typeface="Times New Roman" pitchFamily="18" charset="0"/>
              </a:defRPr>
            </a:lvl2pPr>
            <a:lvl3pPr>
              <a:tabLst>
                <a:tab pos="1435100" algn="l"/>
                <a:tab pos="1655763" algn="l"/>
              </a:tabLst>
              <a:defRPr sz="2400">
                <a:solidFill>
                  <a:schemeClr val="tx1"/>
                </a:solidFill>
                <a:latin typeface="Times New Roman" pitchFamily="18" charset="0"/>
              </a:defRPr>
            </a:lvl3pPr>
            <a:lvl4pPr>
              <a:tabLst>
                <a:tab pos="1435100" algn="l"/>
                <a:tab pos="1655763" algn="l"/>
              </a:tabLst>
              <a:defRPr sz="2400">
                <a:solidFill>
                  <a:schemeClr val="tx1"/>
                </a:solidFill>
                <a:latin typeface="Times New Roman" pitchFamily="18" charset="0"/>
              </a:defRPr>
            </a:lvl4pPr>
            <a:lvl5pPr>
              <a:tabLst>
                <a:tab pos="1435100"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1435100"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1435100"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1435100"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1435100" algn="l"/>
                <a:tab pos="1655763" algn="l"/>
              </a:tabLst>
              <a:defRPr sz="2400">
                <a:solidFill>
                  <a:schemeClr val="tx1"/>
                </a:solidFill>
                <a:latin typeface="Times New Roman" pitchFamily="18" charset="0"/>
              </a:defRPr>
            </a:lvl9pPr>
          </a:lstStyle>
          <a:p>
            <a:r>
              <a:rPr lang="en-GB" sz="900" b="1" dirty="0">
                <a:latin typeface="Arial" charset="0"/>
              </a:rPr>
              <a:t> </a:t>
            </a:r>
          </a:p>
          <a:p>
            <a:r>
              <a:rPr lang="en-GB" sz="1800" b="1" dirty="0">
                <a:latin typeface="Arial" charset="0"/>
              </a:rPr>
              <a:t>General model</a:t>
            </a:r>
          </a:p>
          <a:p>
            <a:endParaRPr lang="en-GB" sz="1800" b="1" dirty="0">
              <a:latin typeface="Arial" charset="0"/>
            </a:endParaRPr>
          </a:p>
        </p:txBody>
      </p:sp>
      <p:sp>
        <p:nvSpPr>
          <p:cNvPr id="59" name="Text Box 2"/>
          <p:cNvSpPr txBox="1">
            <a:spLocks noChangeArrowheads="1"/>
          </p:cNvSpPr>
          <p:nvPr/>
        </p:nvSpPr>
        <p:spPr bwMode="auto">
          <a:xfrm>
            <a:off x="301625" y="1274763"/>
            <a:ext cx="1717675" cy="45878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1435100" algn="l"/>
                <a:tab pos="1655763" algn="l"/>
              </a:tabLst>
              <a:defRPr sz="2400">
                <a:solidFill>
                  <a:schemeClr val="tx1"/>
                </a:solidFill>
                <a:latin typeface="Times New Roman" pitchFamily="18" charset="0"/>
              </a:defRPr>
            </a:lvl1pPr>
            <a:lvl2pPr>
              <a:tabLst>
                <a:tab pos="1435100" algn="l"/>
                <a:tab pos="1655763" algn="l"/>
              </a:tabLst>
              <a:defRPr sz="2400">
                <a:solidFill>
                  <a:schemeClr val="tx1"/>
                </a:solidFill>
                <a:latin typeface="Times New Roman" pitchFamily="18" charset="0"/>
              </a:defRPr>
            </a:lvl2pPr>
            <a:lvl3pPr>
              <a:tabLst>
                <a:tab pos="1435100" algn="l"/>
                <a:tab pos="1655763" algn="l"/>
              </a:tabLst>
              <a:defRPr sz="2400">
                <a:solidFill>
                  <a:schemeClr val="tx1"/>
                </a:solidFill>
                <a:latin typeface="Times New Roman" pitchFamily="18" charset="0"/>
              </a:defRPr>
            </a:lvl3pPr>
            <a:lvl4pPr>
              <a:tabLst>
                <a:tab pos="1435100" algn="l"/>
                <a:tab pos="1655763" algn="l"/>
              </a:tabLst>
              <a:defRPr sz="2400">
                <a:solidFill>
                  <a:schemeClr val="tx1"/>
                </a:solidFill>
                <a:latin typeface="Times New Roman" pitchFamily="18" charset="0"/>
              </a:defRPr>
            </a:lvl4pPr>
            <a:lvl5pPr>
              <a:tabLst>
                <a:tab pos="1435100"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1435100"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1435100"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1435100"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1435100" algn="l"/>
                <a:tab pos="1655763" algn="l"/>
              </a:tabLst>
              <a:defRPr sz="2400">
                <a:solidFill>
                  <a:schemeClr val="tx1"/>
                </a:solidFill>
                <a:latin typeface="Times New Roman" pitchFamily="18" charset="0"/>
              </a:defRPr>
            </a:lvl9pPr>
          </a:lstStyle>
          <a:p>
            <a:r>
              <a:rPr lang="en-GB" sz="1800" b="1" dirty="0" smtClean="0">
                <a:latin typeface="Arial" charset="0"/>
              </a:rPr>
              <a:t>Alternatives</a:t>
            </a:r>
            <a:endParaRPr lang="en-US" sz="1800" b="1" dirty="0">
              <a:latin typeface="Arial" charset="0"/>
            </a:endParaRPr>
          </a:p>
        </p:txBody>
      </p:sp>
      <p:sp>
        <p:nvSpPr>
          <p:cNvPr id="60" name="Text Box 2"/>
          <p:cNvSpPr txBox="1">
            <a:spLocks noChangeArrowheads="1"/>
          </p:cNvSpPr>
          <p:nvPr/>
        </p:nvSpPr>
        <p:spPr bwMode="auto">
          <a:xfrm>
            <a:off x="1739900" y="2332038"/>
            <a:ext cx="1241425" cy="42068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1435100" algn="l"/>
                <a:tab pos="1655763" algn="l"/>
              </a:tabLst>
              <a:defRPr sz="2400">
                <a:solidFill>
                  <a:schemeClr val="tx1"/>
                </a:solidFill>
                <a:latin typeface="Times New Roman" pitchFamily="18" charset="0"/>
              </a:defRPr>
            </a:lvl1pPr>
            <a:lvl2pPr>
              <a:tabLst>
                <a:tab pos="1435100" algn="l"/>
                <a:tab pos="1655763" algn="l"/>
              </a:tabLst>
              <a:defRPr sz="2400">
                <a:solidFill>
                  <a:schemeClr val="tx1"/>
                </a:solidFill>
                <a:latin typeface="Times New Roman" pitchFamily="18" charset="0"/>
              </a:defRPr>
            </a:lvl2pPr>
            <a:lvl3pPr>
              <a:tabLst>
                <a:tab pos="1435100" algn="l"/>
                <a:tab pos="1655763" algn="l"/>
              </a:tabLst>
              <a:defRPr sz="2400">
                <a:solidFill>
                  <a:schemeClr val="tx1"/>
                </a:solidFill>
                <a:latin typeface="Times New Roman" pitchFamily="18" charset="0"/>
              </a:defRPr>
            </a:lvl3pPr>
            <a:lvl4pPr>
              <a:tabLst>
                <a:tab pos="1435100" algn="l"/>
                <a:tab pos="1655763" algn="l"/>
              </a:tabLst>
              <a:defRPr sz="2400">
                <a:solidFill>
                  <a:schemeClr val="tx1"/>
                </a:solidFill>
                <a:latin typeface="Times New Roman" pitchFamily="18" charset="0"/>
              </a:defRPr>
            </a:lvl4pPr>
            <a:lvl5pPr>
              <a:tabLst>
                <a:tab pos="1435100"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1435100"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1435100"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1435100"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1435100" algn="l"/>
                <a:tab pos="1655763" algn="l"/>
              </a:tabLst>
              <a:defRPr sz="2400">
                <a:solidFill>
                  <a:schemeClr val="tx1"/>
                </a:solidFill>
                <a:latin typeface="Times New Roman" pitchFamily="18" charset="0"/>
              </a:defRPr>
            </a:lvl9pPr>
          </a:lstStyle>
          <a:p>
            <a:r>
              <a:rPr lang="en-GB" sz="1800" b="1" dirty="0" smtClean="0">
                <a:latin typeface="Arial" charset="0"/>
              </a:rPr>
              <a:t>Case </a:t>
            </a:r>
            <a:r>
              <a:rPr lang="en-GB" sz="1800" b="1" dirty="0">
                <a:latin typeface="Arial" charset="0"/>
              </a:rPr>
              <a:t>(a</a:t>
            </a:r>
            <a:r>
              <a:rPr lang="en-GB" sz="1800" b="1" dirty="0" smtClean="0">
                <a:latin typeface="Arial" charset="0"/>
              </a:rPr>
              <a:t>)</a:t>
            </a:r>
            <a:endParaRPr lang="en-GB" sz="1800" b="1" dirty="0">
              <a:latin typeface="Arial" charset="0"/>
            </a:endParaRPr>
          </a:p>
        </p:txBody>
      </p:sp>
      <p:sp>
        <p:nvSpPr>
          <p:cNvPr id="61" name="Text Box 2"/>
          <p:cNvSpPr txBox="1">
            <a:spLocks noChangeArrowheads="1"/>
          </p:cNvSpPr>
          <p:nvPr/>
        </p:nvSpPr>
        <p:spPr bwMode="auto">
          <a:xfrm>
            <a:off x="1739900" y="2884488"/>
            <a:ext cx="1241425" cy="42068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1435100" algn="l"/>
                <a:tab pos="1655763" algn="l"/>
              </a:tabLst>
              <a:defRPr sz="2400">
                <a:solidFill>
                  <a:schemeClr val="tx1"/>
                </a:solidFill>
                <a:latin typeface="Times New Roman" pitchFamily="18" charset="0"/>
              </a:defRPr>
            </a:lvl1pPr>
            <a:lvl2pPr>
              <a:tabLst>
                <a:tab pos="1435100" algn="l"/>
                <a:tab pos="1655763" algn="l"/>
              </a:tabLst>
              <a:defRPr sz="2400">
                <a:solidFill>
                  <a:schemeClr val="tx1"/>
                </a:solidFill>
                <a:latin typeface="Times New Roman" pitchFamily="18" charset="0"/>
              </a:defRPr>
            </a:lvl2pPr>
            <a:lvl3pPr>
              <a:tabLst>
                <a:tab pos="1435100" algn="l"/>
                <a:tab pos="1655763" algn="l"/>
              </a:tabLst>
              <a:defRPr sz="2400">
                <a:solidFill>
                  <a:schemeClr val="tx1"/>
                </a:solidFill>
                <a:latin typeface="Times New Roman" pitchFamily="18" charset="0"/>
              </a:defRPr>
            </a:lvl3pPr>
            <a:lvl4pPr>
              <a:tabLst>
                <a:tab pos="1435100" algn="l"/>
                <a:tab pos="1655763" algn="l"/>
              </a:tabLst>
              <a:defRPr sz="2400">
                <a:solidFill>
                  <a:schemeClr val="tx1"/>
                </a:solidFill>
                <a:latin typeface="Times New Roman" pitchFamily="18" charset="0"/>
              </a:defRPr>
            </a:lvl4pPr>
            <a:lvl5pPr>
              <a:tabLst>
                <a:tab pos="1435100"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1435100"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1435100"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1435100"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1435100" algn="l"/>
                <a:tab pos="1655763" algn="l"/>
              </a:tabLst>
              <a:defRPr sz="2400">
                <a:solidFill>
                  <a:schemeClr val="tx1"/>
                </a:solidFill>
                <a:latin typeface="Times New Roman" pitchFamily="18" charset="0"/>
              </a:defRPr>
            </a:lvl9pPr>
          </a:lstStyle>
          <a:p>
            <a:r>
              <a:rPr lang="en-GB" sz="1800" b="1" dirty="0" smtClean="0">
                <a:latin typeface="Arial" charset="0"/>
              </a:rPr>
              <a:t>Case (b)</a:t>
            </a:r>
            <a:endParaRPr lang="en-GB" sz="1800" b="1" dirty="0">
              <a:latin typeface="Arial" charset="0"/>
            </a:endParaRPr>
          </a:p>
        </p:txBody>
      </p:sp>
      <p:sp>
        <p:nvSpPr>
          <p:cNvPr id="62" name="Text Box 2"/>
          <p:cNvSpPr txBox="1">
            <a:spLocks noChangeArrowheads="1"/>
          </p:cNvSpPr>
          <p:nvPr/>
        </p:nvSpPr>
        <p:spPr bwMode="auto">
          <a:xfrm>
            <a:off x="1739900" y="3436938"/>
            <a:ext cx="1241425" cy="42068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1435100" algn="l"/>
                <a:tab pos="1655763" algn="l"/>
              </a:tabLst>
              <a:defRPr sz="2400">
                <a:solidFill>
                  <a:schemeClr val="tx1"/>
                </a:solidFill>
                <a:latin typeface="Times New Roman" pitchFamily="18" charset="0"/>
              </a:defRPr>
            </a:lvl1pPr>
            <a:lvl2pPr>
              <a:tabLst>
                <a:tab pos="1435100" algn="l"/>
                <a:tab pos="1655763" algn="l"/>
              </a:tabLst>
              <a:defRPr sz="2400">
                <a:solidFill>
                  <a:schemeClr val="tx1"/>
                </a:solidFill>
                <a:latin typeface="Times New Roman" pitchFamily="18" charset="0"/>
              </a:defRPr>
            </a:lvl2pPr>
            <a:lvl3pPr>
              <a:tabLst>
                <a:tab pos="1435100" algn="l"/>
                <a:tab pos="1655763" algn="l"/>
              </a:tabLst>
              <a:defRPr sz="2400">
                <a:solidFill>
                  <a:schemeClr val="tx1"/>
                </a:solidFill>
                <a:latin typeface="Times New Roman" pitchFamily="18" charset="0"/>
              </a:defRPr>
            </a:lvl3pPr>
            <a:lvl4pPr>
              <a:tabLst>
                <a:tab pos="1435100" algn="l"/>
                <a:tab pos="1655763" algn="l"/>
              </a:tabLst>
              <a:defRPr sz="2400">
                <a:solidFill>
                  <a:schemeClr val="tx1"/>
                </a:solidFill>
                <a:latin typeface="Times New Roman" pitchFamily="18" charset="0"/>
              </a:defRPr>
            </a:lvl4pPr>
            <a:lvl5pPr>
              <a:tabLst>
                <a:tab pos="1435100"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1435100"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1435100"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1435100"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1435100" algn="l"/>
                <a:tab pos="1655763" algn="l"/>
              </a:tabLst>
              <a:defRPr sz="2400">
                <a:solidFill>
                  <a:schemeClr val="tx1"/>
                </a:solidFill>
                <a:latin typeface="Times New Roman" pitchFamily="18" charset="0"/>
              </a:defRPr>
            </a:lvl9pPr>
          </a:lstStyle>
          <a:p>
            <a:r>
              <a:rPr lang="en-GB" sz="1800" b="1" dirty="0" smtClean="0">
                <a:latin typeface="Arial" charset="0"/>
              </a:rPr>
              <a:t>Case (c)</a:t>
            </a:r>
            <a:endParaRPr lang="en-GB" sz="1800" b="1" dirty="0">
              <a:latin typeface="Arial" charset="0"/>
            </a:endParaRPr>
          </a:p>
        </p:txBody>
      </p:sp>
      <p:sp>
        <p:nvSpPr>
          <p:cNvPr id="63" name="Text Box 2"/>
          <p:cNvSpPr txBox="1">
            <a:spLocks noChangeArrowheads="1"/>
          </p:cNvSpPr>
          <p:nvPr/>
        </p:nvSpPr>
        <p:spPr bwMode="auto">
          <a:xfrm>
            <a:off x="1739900" y="3979863"/>
            <a:ext cx="1241425" cy="42068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1435100" algn="l"/>
                <a:tab pos="1655763" algn="l"/>
              </a:tabLst>
              <a:defRPr sz="2400">
                <a:solidFill>
                  <a:schemeClr val="tx1"/>
                </a:solidFill>
                <a:latin typeface="Times New Roman" pitchFamily="18" charset="0"/>
              </a:defRPr>
            </a:lvl1pPr>
            <a:lvl2pPr>
              <a:tabLst>
                <a:tab pos="1435100" algn="l"/>
                <a:tab pos="1655763" algn="l"/>
              </a:tabLst>
              <a:defRPr sz="2400">
                <a:solidFill>
                  <a:schemeClr val="tx1"/>
                </a:solidFill>
                <a:latin typeface="Times New Roman" pitchFamily="18" charset="0"/>
              </a:defRPr>
            </a:lvl2pPr>
            <a:lvl3pPr>
              <a:tabLst>
                <a:tab pos="1435100" algn="l"/>
                <a:tab pos="1655763" algn="l"/>
              </a:tabLst>
              <a:defRPr sz="2400">
                <a:solidFill>
                  <a:schemeClr val="tx1"/>
                </a:solidFill>
                <a:latin typeface="Times New Roman" pitchFamily="18" charset="0"/>
              </a:defRPr>
            </a:lvl3pPr>
            <a:lvl4pPr>
              <a:tabLst>
                <a:tab pos="1435100" algn="l"/>
                <a:tab pos="1655763" algn="l"/>
              </a:tabLst>
              <a:defRPr sz="2400">
                <a:solidFill>
                  <a:schemeClr val="tx1"/>
                </a:solidFill>
                <a:latin typeface="Times New Roman" pitchFamily="18" charset="0"/>
              </a:defRPr>
            </a:lvl4pPr>
            <a:lvl5pPr>
              <a:tabLst>
                <a:tab pos="1435100"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1435100"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1435100"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1435100"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1435100" algn="l"/>
                <a:tab pos="1655763" algn="l"/>
              </a:tabLst>
              <a:defRPr sz="2400">
                <a:solidFill>
                  <a:schemeClr val="tx1"/>
                </a:solidFill>
                <a:latin typeface="Times New Roman" pitchFamily="18" charset="0"/>
              </a:defRPr>
            </a:lvl9pPr>
          </a:lstStyle>
          <a:p>
            <a:r>
              <a:rPr lang="en-GB" sz="1800" b="1" dirty="0" smtClean="0">
                <a:latin typeface="Arial" charset="0"/>
              </a:rPr>
              <a:t>Case (d)</a:t>
            </a:r>
            <a:endParaRPr lang="en-GB" sz="1800" b="1" dirty="0">
              <a:latin typeface="Arial" charset="0"/>
            </a:endParaRPr>
          </a:p>
        </p:txBody>
      </p:sp>
      <p:sp>
        <p:nvSpPr>
          <p:cNvPr id="55"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TESTS OF NONSTATIONARITY: </a:t>
            </a:r>
            <a:r>
              <a:rPr lang="en-GB" sz="1800" b="1" dirty="0" smtClean="0"/>
              <a:t>THE AUGMENTED DICKEY‒FULLER  </a:t>
            </a:r>
            <a:r>
              <a:rPr lang="en-GB" sz="1800" b="1" i="1" dirty="0" smtClean="0"/>
              <a:t>t</a:t>
            </a:r>
            <a:r>
              <a:rPr lang="en-GB" sz="1800" b="1" dirty="0" smtClean="0"/>
              <a:t> TEST</a:t>
            </a:r>
            <a:endParaRPr lang="en-GB" sz="1600" dirty="0">
              <a:latin typeface="Times New Roman" pitchFamily="18" charset="0"/>
            </a:endParaRPr>
          </a:p>
        </p:txBody>
      </p:sp>
      <p:graphicFrame>
        <p:nvGraphicFramePr>
          <p:cNvPr id="3" name="Object 2"/>
          <p:cNvGraphicFramePr>
            <a:graphicFrameLocks noChangeAspect="1"/>
          </p:cNvGraphicFramePr>
          <p:nvPr>
            <p:extLst>
              <p:ext uri="{D42A27DB-BD31-4B8C-83A1-F6EECF244321}">
                <p14:modId xmlns:p14="http://schemas.microsoft.com/office/powerpoint/2010/main" val="4243818219"/>
              </p:ext>
            </p:extLst>
          </p:nvPr>
        </p:nvGraphicFramePr>
        <p:xfrm>
          <a:off x="3073400" y="627063"/>
          <a:ext cx="2997200" cy="381000"/>
        </p:xfrm>
        <a:graphic>
          <a:graphicData uri="http://schemas.openxmlformats.org/presentationml/2006/ole">
            <mc:AlternateContent xmlns:mc="http://schemas.openxmlformats.org/markup-compatibility/2006">
              <mc:Choice xmlns:v="urn:schemas-microsoft-com:vml" Requires="v">
                <p:oleObj spid="_x0000_s291621" name="Equation" r:id="rId30" imgW="2997000" imgH="380880" progId="Equation.DSMT4">
                  <p:embed/>
                </p:oleObj>
              </mc:Choice>
              <mc:Fallback>
                <p:oleObj name="Equation" r:id="rId30" imgW="2997000" imgH="380880" progId="Equation.DSMT4">
                  <p:embed/>
                  <p:pic>
                    <p:nvPicPr>
                      <p:cNvPr id="0" name="Object 6"/>
                      <p:cNvPicPr>
                        <a:picLocks noChangeAspect="1" noChangeArrowheads="1"/>
                      </p:cNvPicPr>
                      <p:nvPr/>
                    </p:nvPicPr>
                    <p:blipFill>
                      <a:blip r:embed="rId31">
                        <a:extLst>
                          <a:ext uri="{28A0092B-C50C-407E-A947-70E740481C1C}">
                            <a14:useLocalDpi xmlns:a14="http://schemas.microsoft.com/office/drawing/2010/main" val="0"/>
                          </a:ext>
                        </a:extLst>
                      </a:blip>
                      <a:srcRect/>
                      <a:stretch>
                        <a:fillRect/>
                      </a:stretch>
                    </p:blipFill>
                    <p:spPr bwMode="auto">
                      <a:xfrm>
                        <a:off x="3073400" y="627063"/>
                        <a:ext cx="29972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Rectangle 38"/>
          <p:cNvSpPr>
            <a:spLocks noChangeArrowheads="1"/>
          </p:cNvSpPr>
          <p:nvPr/>
        </p:nvSpPr>
        <p:spPr bwMode="auto">
          <a:xfrm>
            <a:off x="0" y="4946400"/>
            <a:ext cx="9144000" cy="59040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32" name="Rectangle 31"/>
          <p:cNvSpPr>
            <a:spLocks noChangeArrowheads="1"/>
          </p:cNvSpPr>
          <p:nvPr/>
        </p:nvSpPr>
        <p:spPr bwMode="auto">
          <a:xfrm>
            <a:off x="0" y="3613651"/>
            <a:ext cx="9144000" cy="55800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29" name="Rectangle 28"/>
          <p:cNvSpPr>
            <a:spLocks noChangeArrowheads="1"/>
          </p:cNvSpPr>
          <p:nvPr/>
        </p:nvSpPr>
        <p:spPr bwMode="auto">
          <a:xfrm>
            <a:off x="0" y="1746751"/>
            <a:ext cx="9144000" cy="55800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25"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6"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TESTS OF NONSTATIONARITY: </a:t>
            </a:r>
            <a:r>
              <a:rPr lang="en-GB" sz="1800" b="1" dirty="0" smtClean="0"/>
              <a:t>THE AUGMENTED DICKEY‒FULLER  </a:t>
            </a:r>
            <a:r>
              <a:rPr lang="en-GB" sz="1800" b="1" i="1" dirty="0" smtClean="0"/>
              <a:t>t</a:t>
            </a:r>
            <a:r>
              <a:rPr lang="en-GB" sz="1800" b="1" dirty="0" smtClean="0"/>
              <a:t> TEST</a:t>
            </a:r>
            <a:endParaRPr lang="en-GB" sz="1600" dirty="0">
              <a:latin typeface="Times New Roman" pitchFamily="18" charset="0"/>
            </a:endParaRPr>
          </a:p>
        </p:txBody>
      </p:sp>
      <p:sp>
        <p:nvSpPr>
          <p:cNvPr id="2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1" name="Text Box 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19</a:t>
            </a:r>
            <a:endParaRPr lang="en-US" sz="1000" dirty="0">
              <a:solidFill>
                <a:srgbClr val="3366FF"/>
              </a:solidFill>
            </a:endParaRPr>
          </a:p>
        </p:txBody>
      </p:sp>
      <p:sp>
        <p:nvSpPr>
          <p:cNvPr id="36" name="Rectangle 35"/>
          <p:cNvSpPr>
            <a:spLocks noChangeArrowheads="1"/>
          </p:cNvSpPr>
          <p:nvPr/>
        </p:nvSpPr>
        <p:spPr bwMode="auto">
          <a:xfrm>
            <a:off x="0" y="540000"/>
            <a:ext cx="9144000" cy="432000"/>
          </a:xfrm>
          <a:prstGeom prst="rect">
            <a:avLst/>
          </a:prstGeom>
          <a:solidFill>
            <a:srgbClr val="F5F5F5"/>
          </a:solidFill>
          <a:ln>
            <a:noFill/>
          </a:ln>
          <a:effectLst>
            <a:innerShdw blurRad="76200">
              <a:srgbClr val="000000"/>
            </a:innerShdw>
          </a:effectLst>
        </p:spPr>
        <p:txBody>
          <a:bodyPr wrap="none" anchor="ctr"/>
          <a:lstStyle/>
          <a:p>
            <a:pPr>
              <a:defRPr/>
            </a:pPr>
            <a:endParaRPr lang="en-GB"/>
          </a:p>
        </p:txBody>
      </p:sp>
      <p:sp>
        <p:nvSpPr>
          <p:cNvPr id="37" name="Text Box 1026"/>
          <p:cNvSpPr txBox="1">
            <a:spLocks noChangeArrowheads="1"/>
          </p:cNvSpPr>
          <p:nvPr/>
        </p:nvSpPr>
        <p:spPr bwMode="auto">
          <a:xfrm>
            <a:off x="301625" y="558000"/>
            <a:ext cx="8532813" cy="37545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GB" sz="1800" b="1" dirty="0" smtClean="0">
                <a:latin typeface="Arial" charset="0"/>
              </a:rPr>
              <a:t>Augmented Dickey‒Fuller </a:t>
            </a:r>
            <a:r>
              <a:rPr lang="en-GB" sz="1800" b="1" i="1" dirty="0" smtClean="0">
                <a:latin typeface="Arial" charset="0"/>
              </a:rPr>
              <a:t>t</a:t>
            </a:r>
            <a:r>
              <a:rPr lang="en-GB" sz="1800" b="1" dirty="0" smtClean="0">
                <a:latin typeface="Arial" charset="0"/>
              </a:rPr>
              <a:t> test</a:t>
            </a:r>
            <a:endParaRPr lang="en-US" sz="1800" b="1" i="1" dirty="0">
              <a:latin typeface="Arial" charset="0"/>
            </a:endParaRPr>
          </a:p>
        </p:txBody>
      </p:sp>
      <p:sp>
        <p:nvSpPr>
          <p:cNvPr id="16"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dirty="0" smtClean="0"/>
              <a:t>Under </a:t>
            </a:r>
            <a:r>
              <a:rPr lang="en-GB" sz="1500" b="1" i="1" dirty="0" smtClean="0"/>
              <a:t>H</a:t>
            </a:r>
            <a:r>
              <a:rPr lang="en-GB" sz="1500" b="1" baseline="-25000" dirty="0" smtClean="0"/>
              <a:t>0</a:t>
            </a:r>
            <a:r>
              <a:rPr lang="en-GB" sz="1500" b="1" dirty="0" smtClean="0"/>
              <a:t> the coefficient of </a:t>
            </a:r>
            <a:r>
              <a:rPr lang="en-GB" sz="1500" b="1" i="1" dirty="0" smtClean="0"/>
              <a:t>Y</a:t>
            </a:r>
            <a:r>
              <a:rPr lang="en-GB" sz="1500" b="1" i="1" baseline="-25000" dirty="0" smtClean="0"/>
              <a:t>t</a:t>
            </a:r>
            <a:r>
              <a:rPr lang="en-GB" sz="1500" b="1" baseline="-25000" dirty="0" smtClean="0"/>
              <a:t>‒1</a:t>
            </a:r>
            <a:r>
              <a:rPr lang="en-GB" sz="1500" b="1" dirty="0" smtClean="0"/>
              <a:t> is 0. Under </a:t>
            </a:r>
            <a:r>
              <a:rPr lang="en-GB" sz="1500" b="1" i="1" dirty="0" smtClean="0"/>
              <a:t>H</a:t>
            </a:r>
            <a:r>
              <a:rPr lang="en-GB" sz="1500" b="1" baseline="-25000" dirty="0" smtClean="0"/>
              <a:t>1</a:t>
            </a:r>
            <a:r>
              <a:rPr lang="en-GB" sz="1500" b="1" dirty="0" smtClean="0"/>
              <a:t>, it is negative. We perform a </a:t>
            </a:r>
            <a:r>
              <a:rPr lang="en-GB" sz="1500" b="1" i="1" dirty="0" smtClean="0"/>
              <a:t>t</a:t>
            </a:r>
            <a:r>
              <a:rPr lang="en-GB" sz="1500" b="1" dirty="0" smtClean="0"/>
              <a:t> test to see if it is significantly negative. </a:t>
            </a:r>
            <a:endParaRPr lang="en-GB" sz="1500" b="1" dirty="0"/>
          </a:p>
          <a:p>
            <a:endParaRPr lang="en-GB" sz="1500" b="1" dirty="0"/>
          </a:p>
          <a:p>
            <a:endParaRPr lang="en-GB" sz="1500" b="1" dirty="0"/>
          </a:p>
        </p:txBody>
      </p:sp>
      <p:sp>
        <p:nvSpPr>
          <p:cNvPr id="22" name="Rectangle 21"/>
          <p:cNvSpPr>
            <a:spLocks noChangeArrowheads="1"/>
          </p:cNvSpPr>
          <p:nvPr/>
        </p:nvSpPr>
        <p:spPr bwMode="auto">
          <a:xfrm>
            <a:off x="0" y="1080001"/>
            <a:ext cx="9144000" cy="558000"/>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3" name="Object 2"/>
          <p:cNvGraphicFramePr>
            <a:graphicFrameLocks noChangeAspect="1"/>
          </p:cNvGraphicFramePr>
          <p:nvPr>
            <p:extLst>
              <p:ext uri="{D42A27DB-BD31-4B8C-83A1-F6EECF244321}">
                <p14:modId xmlns:p14="http://schemas.microsoft.com/office/powerpoint/2010/main" val="4176083200"/>
              </p:ext>
            </p:extLst>
          </p:nvPr>
        </p:nvGraphicFramePr>
        <p:xfrm>
          <a:off x="2579688" y="1179513"/>
          <a:ext cx="2438400" cy="374650"/>
        </p:xfrm>
        <a:graphic>
          <a:graphicData uri="http://schemas.openxmlformats.org/presentationml/2006/ole">
            <mc:AlternateContent xmlns:mc="http://schemas.openxmlformats.org/markup-compatibility/2006">
              <mc:Choice xmlns:v="urn:schemas-microsoft-com:vml" Requires="v">
                <p:oleObj spid="_x0000_s363583" name="Equation" r:id="rId3" imgW="2438280" imgH="380880" progId="Equation.DSMT4">
                  <p:embed/>
                </p:oleObj>
              </mc:Choice>
              <mc:Fallback>
                <p:oleObj name="Equation" r:id="rId3" imgW="2438280" imgH="380880" progId="Equation.DSMT4">
                  <p:embed/>
                  <p:pic>
                    <p:nvPicPr>
                      <p:cNvPr id="0" name=""/>
                      <p:cNvPicPr>
                        <a:picLocks noChangeAspect="1" noChangeArrowheads="1"/>
                      </p:cNvPicPr>
                      <p:nvPr/>
                    </p:nvPicPr>
                    <p:blipFill>
                      <a:blip r:embed="rId4"/>
                      <a:srcRect/>
                      <a:stretch>
                        <a:fillRect/>
                      </a:stretch>
                    </p:blipFill>
                    <p:spPr bwMode="auto">
                      <a:xfrm>
                        <a:off x="2579688" y="1179513"/>
                        <a:ext cx="2438400" cy="37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4" name="Object 3"/>
          <p:cNvGraphicFramePr>
            <a:graphicFrameLocks noChangeAspect="1"/>
          </p:cNvGraphicFramePr>
          <p:nvPr>
            <p:extLst>
              <p:ext uri="{D42A27DB-BD31-4B8C-83A1-F6EECF244321}">
                <p14:modId xmlns:p14="http://schemas.microsoft.com/office/powerpoint/2010/main" val="2317327744"/>
              </p:ext>
            </p:extLst>
          </p:nvPr>
        </p:nvGraphicFramePr>
        <p:xfrm>
          <a:off x="2573338" y="1836738"/>
          <a:ext cx="1765300" cy="374650"/>
        </p:xfrm>
        <a:graphic>
          <a:graphicData uri="http://schemas.openxmlformats.org/presentationml/2006/ole">
            <mc:AlternateContent xmlns:mc="http://schemas.openxmlformats.org/markup-compatibility/2006">
              <mc:Choice xmlns:v="urn:schemas-microsoft-com:vml" Requires="v">
                <p:oleObj spid="_x0000_s363584" name="Equation" r:id="rId5" imgW="1765080" imgH="380880" progId="Equation.DSMT4">
                  <p:embed/>
                </p:oleObj>
              </mc:Choice>
              <mc:Fallback>
                <p:oleObj name="Equation" r:id="rId5" imgW="1765080" imgH="380880" progId="Equation.DSMT4">
                  <p:embed/>
                  <p:pic>
                    <p:nvPicPr>
                      <p:cNvPr id="0" name=""/>
                      <p:cNvPicPr>
                        <a:picLocks noChangeAspect="1" noChangeArrowheads="1"/>
                      </p:cNvPicPr>
                      <p:nvPr/>
                    </p:nvPicPr>
                    <p:blipFill>
                      <a:blip r:embed="rId6"/>
                      <a:srcRect/>
                      <a:stretch>
                        <a:fillRect/>
                      </a:stretch>
                    </p:blipFill>
                    <p:spPr bwMode="auto">
                      <a:xfrm>
                        <a:off x="2573338" y="1836738"/>
                        <a:ext cx="1765300" cy="37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30" name="Rectangle 29"/>
          <p:cNvSpPr>
            <a:spLocks noChangeArrowheads="1"/>
          </p:cNvSpPr>
          <p:nvPr/>
        </p:nvSpPr>
        <p:spPr bwMode="auto">
          <a:xfrm>
            <a:off x="0" y="2432550"/>
            <a:ext cx="9144000" cy="1072650"/>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6" name="Object 5"/>
          <p:cNvGraphicFramePr>
            <a:graphicFrameLocks noChangeAspect="1"/>
          </p:cNvGraphicFramePr>
          <p:nvPr>
            <p:extLst>
              <p:ext uri="{D42A27DB-BD31-4B8C-83A1-F6EECF244321}">
                <p14:modId xmlns:p14="http://schemas.microsoft.com/office/powerpoint/2010/main" val="3617044447"/>
              </p:ext>
            </p:extLst>
          </p:nvPr>
        </p:nvGraphicFramePr>
        <p:xfrm>
          <a:off x="2578100" y="2508250"/>
          <a:ext cx="5237163" cy="889000"/>
        </p:xfrm>
        <a:graphic>
          <a:graphicData uri="http://schemas.openxmlformats.org/presentationml/2006/ole">
            <mc:AlternateContent xmlns:mc="http://schemas.openxmlformats.org/markup-compatibility/2006">
              <mc:Choice xmlns:v="urn:schemas-microsoft-com:vml" Requires="v">
                <p:oleObj spid="_x0000_s363585" name="Equation" r:id="rId7" imgW="5244840" imgH="901440" progId="Equation.DSMT4">
                  <p:embed/>
                </p:oleObj>
              </mc:Choice>
              <mc:Fallback>
                <p:oleObj name="Equation" r:id="rId7" imgW="5244840" imgH="901440" progId="Equation.DSMT4">
                  <p:embed/>
                  <p:pic>
                    <p:nvPicPr>
                      <p:cNvPr id="0" name=""/>
                      <p:cNvPicPr>
                        <a:picLocks noChangeAspect="1" noChangeArrowheads="1"/>
                      </p:cNvPicPr>
                      <p:nvPr/>
                    </p:nvPicPr>
                    <p:blipFill>
                      <a:blip r:embed="rId8"/>
                      <a:srcRect/>
                      <a:stretch>
                        <a:fillRect/>
                      </a:stretch>
                    </p:blipFill>
                    <p:spPr bwMode="auto">
                      <a:xfrm>
                        <a:off x="2578100" y="2508250"/>
                        <a:ext cx="5237163" cy="8890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7" name="Object 6"/>
          <p:cNvGraphicFramePr>
            <a:graphicFrameLocks noChangeAspect="1"/>
          </p:cNvGraphicFramePr>
          <p:nvPr>
            <p:extLst>
              <p:ext uri="{D42A27DB-BD31-4B8C-83A1-F6EECF244321}">
                <p14:modId xmlns:p14="http://schemas.microsoft.com/office/powerpoint/2010/main" val="2572933854"/>
              </p:ext>
            </p:extLst>
          </p:nvPr>
        </p:nvGraphicFramePr>
        <p:xfrm>
          <a:off x="2395538" y="3713163"/>
          <a:ext cx="4140200" cy="374650"/>
        </p:xfrm>
        <a:graphic>
          <a:graphicData uri="http://schemas.openxmlformats.org/presentationml/2006/ole">
            <mc:AlternateContent xmlns:mc="http://schemas.openxmlformats.org/markup-compatibility/2006">
              <mc:Choice xmlns:v="urn:schemas-microsoft-com:vml" Requires="v">
                <p:oleObj spid="_x0000_s363586" name="Equation" r:id="rId9" imgW="4140000" imgH="380880" progId="Equation.DSMT4">
                  <p:embed/>
                </p:oleObj>
              </mc:Choice>
              <mc:Fallback>
                <p:oleObj name="Equation" r:id="rId9" imgW="4140000" imgH="380880" progId="Equation.DSMT4">
                  <p:embed/>
                  <p:pic>
                    <p:nvPicPr>
                      <p:cNvPr id="0" name=""/>
                      <p:cNvPicPr>
                        <a:picLocks noChangeAspect="1" noChangeArrowheads="1"/>
                      </p:cNvPicPr>
                      <p:nvPr/>
                    </p:nvPicPr>
                    <p:blipFill>
                      <a:blip r:embed="rId10"/>
                      <a:srcRect/>
                      <a:stretch>
                        <a:fillRect/>
                      </a:stretch>
                    </p:blipFill>
                    <p:spPr bwMode="auto">
                      <a:xfrm>
                        <a:off x="2395538" y="3713163"/>
                        <a:ext cx="4140200" cy="37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35" name="Rectangle 34"/>
          <p:cNvSpPr>
            <a:spLocks noChangeArrowheads="1"/>
          </p:cNvSpPr>
          <p:nvPr/>
        </p:nvSpPr>
        <p:spPr bwMode="auto">
          <a:xfrm>
            <a:off x="0" y="4280400"/>
            <a:ext cx="9144000" cy="558000"/>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38" name="Object 37"/>
          <p:cNvGraphicFramePr>
            <a:graphicFrameLocks noChangeAspect="1"/>
          </p:cNvGraphicFramePr>
          <p:nvPr>
            <p:extLst>
              <p:ext uri="{D42A27DB-BD31-4B8C-83A1-F6EECF244321}">
                <p14:modId xmlns:p14="http://schemas.microsoft.com/office/powerpoint/2010/main" val="1833670858"/>
              </p:ext>
            </p:extLst>
          </p:nvPr>
        </p:nvGraphicFramePr>
        <p:xfrm>
          <a:off x="1874838" y="4381200"/>
          <a:ext cx="6910387" cy="376237"/>
        </p:xfrm>
        <a:graphic>
          <a:graphicData uri="http://schemas.openxmlformats.org/presentationml/2006/ole">
            <mc:AlternateContent xmlns:mc="http://schemas.openxmlformats.org/markup-compatibility/2006">
              <mc:Choice xmlns:v="urn:schemas-microsoft-com:vml" Requires="v">
                <p:oleObj spid="_x0000_s363587" name="Equation" r:id="rId11" imgW="6921360" imgH="380880" progId="Equation.DSMT4">
                  <p:embed/>
                </p:oleObj>
              </mc:Choice>
              <mc:Fallback>
                <p:oleObj name="Equation" r:id="rId11" imgW="6921360" imgH="380880" progId="Equation.DSMT4">
                  <p:embed/>
                  <p:pic>
                    <p:nvPicPr>
                      <p:cNvPr id="0" name=""/>
                      <p:cNvPicPr>
                        <a:picLocks noChangeAspect="1" noChangeArrowheads="1"/>
                      </p:cNvPicPr>
                      <p:nvPr/>
                    </p:nvPicPr>
                    <p:blipFill>
                      <a:blip r:embed="rId12"/>
                      <a:srcRect/>
                      <a:stretch>
                        <a:fillRect/>
                      </a:stretch>
                    </p:blipFill>
                    <p:spPr bwMode="auto">
                      <a:xfrm>
                        <a:off x="1874838" y="4381200"/>
                        <a:ext cx="6910387" cy="37623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 name="Object 1"/>
          <p:cNvGraphicFramePr>
            <a:graphicFrameLocks noChangeAspect="1"/>
          </p:cNvGraphicFramePr>
          <p:nvPr>
            <p:extLst>
              <p:ext uri="{D42A27DB-BD31-4B8C-83A1-F6EECF244321}">
                <p14:modId xmlns:p14="http://schemas.microsoft.com/office/powerpoint/2010/main" val="3132945141"/>
              </p:ext>
            </p:extLst>
          </p:nvPr>
        </p:nvGraphicFramePr>
        <p:xfrm>
          <a:off x="2357438" y="5030788"/>
          <a:ext cx="5160962" cy="414337"/>
        </p:xfrm>
        <a:graphic>
          <a:graphicData uri="http://schemas.openxmlformats.org/presentationml/2006/ole">
            <mc:AlternateContent xmlns:mc="http://schemas.openxmlformats.org/markup-compatibility/2006">
              <mc:Choice xmlns:v="urn:schemas-microsoft-com:vml" Requires="v">
                <p:oleObj spid="_x0000_s363588" name="Equation" r:id="rId13" imgW="5168880" imgH="419040" progId="Equation.DSMT4">
                  <p:embed/>
                </p:oleObj>
              </mc:Choice>
              <mc:Fallback>
                <p:oleObj name="Equation" r:id="rId13" imgW="5168880" imgH="419040" progId="Equation.DSMT4">
                  <p:embed/>
                  <p:pic>
                    <p:nvPicPr>
                      <p:cNvPr id="0" name="Object 4"/>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2357438" y="5030788"/>
                        <a:ext cx="5160962" cy="414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258388691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Rectangle 38"/>
          <p:cNvSpPr>
            <a:spLocks noChangeArrowheads="1"/>
          </p:cNvSpPr>
          <p:nvPr/>
        </p:nvSpPr>
        <p:spPr bwMode="auto">
          <a:xfrm>
            <a:off x="0" y="4946400"/>
            <a:ext cx="9144000" cy="59040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32" name="Rectangle 31"/>
          <p:cNvSpPr>
            <a:spLocks noChangeArrowheads="1"/>
          </p:cNvSpPr>
          <p:nvPr/>
        </p:nvSpPr>
        <p:spPr bwMode="auto">
          <a:xfrm>
            <a:off x="0" y="3613651"/>
            <a:ext cx="9144000" cy="55800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29" name="Rectangle 28"/>
          <p:cNvSpPr>
            <a:spLocks noChangeArrowheads="1"/>
          </p:cNvSpPr>
          <p:nvPr/>
        </p:nvSpPr>
        <p:spPr bwMode="auto">
          <a:xfrm>
            <a:off x="0" y="1746751"/>
            <a:ext cx="9144000" cy="55800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25"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6"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TESTS OF NONSTATIONARITY: </a:t>
            </a:r>
            <a:r>
              <a:rPr lang="en-GB" sz="1800" b="1" dirty="0" smtClean="0"/>
              <a:t>THE AUGMENTED DICKEY‒FULLER  </a:t>
            </a:r>
            <a:r>
              <a:rPr lang="en-GB" sz="1800" b="1" i="1" dirty="0" smtClean="0"/>
              <a:t>t</a:t>
            </a:r>
            <a:r>
              <a:rPr lang="en-GB" sz="1800" b="1" dirty="0" smtClean="0"/>
              <a:t> TEST</a:t>
            </a:r>
            <a:endParaRPr lang="en-GB" sz="1600" dirty="0">
              <a:latin typeface="Times New Roman" pitchFamily="18" charset="0"/>
            </a:endParaRPr>
          </a:p>
        </p:txBody>
      </p:sp>
      <p:sp>
        <p:nvSpPr>
          <p:cNvPr id="2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1" name="Text Box 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20</a:t>
            </a:r>
            <a:endParaRPr lang="en-US" sz="1000" dirty="0">
              <a:solidFill>
                <a:srgbClr val="3366FF"/>
              </a:solidFill>
            </a:endParaRPr>
          </a:p>
        </p:txBody>
      </p:sp>
      <p:sp>
        <p:nvSpPr>
          <p:cNvPr id="36" name="Rectangle 35"/>
          <p:cNvSpPr>
            <a:spLocks noChangeArrowheads="1"/>
          </p:cNvSpPr>
          <p:nvPr/>
        </p:nvSpPr>
        <p:spPr bwMode="auto">
          <a:xfrm>
            <a:off x="0" y="540000"/>
            <a:ext cx="9144000" cy="432000"/>
          </a:xfrm>
          <a:prstGeom prst="rect">
            <a:avLst/>
          </a:prstGeom>
          <a:solidFill>
            <a:srgbClr val="F5F5F5"/>
          </a:solidFill>
          <a:ln>
            <a:noFill/>
          </a:ln>
          <a:effectLst>
            <a:innerShdw blurRad="76200">
              <a:srgbClr val="000000"/>
            </a:innerShdw>
          </a:effectLst>
        </p:spPr>
        <p:txBody>
          <a:bodyPr wrap="none" anchor="ctr"/>
          <a:lstStyle/>
          <a:p>
            <a:pPr>
              <a:defRPr/>
            </a:pPr>
            <a:endParaRPr lang="en-GB"/>
          </a:p>
        </p:txBody>
      </p:sp>
      <p:sp>
        <p:nvSpPr>
          <p:cNvPr id="37" name="Text Box 1026"/>
          <p:cNvSpPr txBox="1">
            <a:spLocks noChangeArrowheads="1"/>
          </p:cNvSpPr>
          <p:nvPr/>
        </p:nvSpPr>
        <p:spPr bwMode="auto">
          <a:xfrm>
            <a:off x="301625" y="558000"/>
            <a:ext cx="8532813" cy="37545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GB" sz="1800" b="1" dirty="0" smtClean="0">
                <a:latin typeface="Arial" charset="0"/>
              </a:rPr>
              <a:t>Augmented Dickey‒Fuller </a:t>
            </a:r>
            <a:r>
              <a:rPr lang="en-GB" sz="1800" b="1" i="1" dirty="0" smtClean="0">
                <a:latin typeface="Arial" charset="0"/>
              </a:rPr>
              <a:t>t</a:t>
            </a:r>
            <a:r>
              <a:rPr lang="en-GB" sz="1800" b="1" dirty="0" smtClean="0">
                <a:latin typeface="Arial" charset="0"/>
              </a:rPr>
              <a:t> test</a:t>
            </a:r>
            <a:endParaRPr lang="en-US" sz="1800" b="1" i="1" dirty="0">
              <a:latin typeface="Arial" charset="0"/>
            </a:endParaRPr>
          </a:p>
        </p:txBody>
      </p:sp>
      <p:sp>
        <p:nvSpPr>
          <p:cNvPr id="16"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dirty="0" smtClean="0"/>
              <a:t>Under </a:t>
            </a:r>
            <a:r>
              <a:rPr lang="en-GB" sz="1500" b="1" i="1" dirty="0"/>
              <a:t>H</a:t>
            </a:r>
            <a:r>
              <a:rPr lang="en-GB" sz="1500" b="1" baseline="-25000" dirty="0"/>
              <a:t>0</a:t>
            </a:r>
            <a:r>
              <a:rPr lang="en-GB" sz="1500" b="1" dirty="0" smtClean="0"/>
              <a:t>, the distribution </a:t>
            </a:r>
            <a:r>
              <a:rPr lang="en-GB" sz="1500" b="1" dirty="0"/>
              <a:t>of the </a:t>
            </a:r>
            <a:r>
              <a:rPr lang="en-GB" sz="1500" b="1" i="1" dirty="0"/>
              <a:t>t</a:t>
            </a:r>
            <a:r>
              <a:rPr lang="en-GB" sz="1500" b="1" dirty="0"/>
              <a:t> test </a:t>
            </a:r>
            <a:r>
              <a:rPr lang="en-GB" sz="1500" b="1" dirty="0" smtClean="0"/>
              <a:t>statistic is the </a:t>
            </a:r>
            <a:r>
              <a:rPr lang="en-GB" sz="1500" b="1" dirty="0"/>
              <a:t>same as </a:t>
            </a:r>
            <a:r>
              <a:rPr lang="en-GB" sz="1500" b="1" dirty="0" smtClean="0"/>
              <a:t>that for the simple Dickey‒Fuller test and so the critical values are again the unconventional ones established by simulation.</a:t>
            </a:r>
            <a:endParaRPr lang="en-GB" sz="1500" b="1" dirty="0"/>
          </a:p>
          <a:p>
            <a:endParaRPr lang="en-GB" sz="1500" b="1" dirty="0"/>
          </a:p>
          <a:p>
            <a:endParaRPr lang="en-GB" sz="1500" b="1" dirty="0"/>
          </a:p>
        </p:txBody>
      </p:sp>
      <p:sp>
        <p:nvSpPr>
          <p:cNvPr id="22" name="Rectangle 21"/>
          <p:cNvSpPr>
            <a:spLocks noChangeArrowheads="1"/>
          </p:cNvSpPr>
          <p:nvPr/>
        </p:nvSpPr>
        <p:spPr bwMode="auto">
          <a:xfrm>
            <a:off x="0" y="1080001"/>
            <a:ext cx="9144000" cy="558000"/>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3" name="Object 2"/>
          <p:cNvGraphicFramePr>
            <a:graphicFrameLocks noChangeAspect="1"/>
          </p:cNvGraphicFramePr>
          <p:nvPr>
            <p:extLst>
              <p:ext uri="{D42A27DB-BD31-4B8C-83A1-F6EECF244321}">
                <p14:modId xmlns:p14="http://schemas.microsoft.com/office/powerpoint/2010/main" val="2138868594"/>
              </p:ext>
            </p:extLst>
          </p:nvPr>
        </p:nvGraphicFramePr>
        <p:xfrm>
          <a:off x="2579688" y="1179513"/>
          <a:ext cx="2438400" cy="374650"/>
        </p:xfrm>
        <a:graphic>
          <a:graphicData uri="http://schemas.openxmlformats.org/presentationml/2006/ole">
            <mc:AlternateContent xmlns:mc="http://schemas.openxmlformats.org/markup-compatibility/2006">
              <mc:Choice xmlns:v="urn:schemas-microsoft-com:vml" Requires="v">
                <p:oleObj spid="_x0000_s364613" name="Equation" r:id="rId3" imgW="2438280" imgH="380880" progId="Equation.DSMT4">
                  <p:embed/>
                </p:oleObj>
              </mc:Choice>
              <mc:Fallback>
                <p:oleObj name="Equation" r:id="rId3" imgW="2438280" imgH="380880" progId="Equation.DSMT4">
                  <p:embed/>
                  <p:pic>
                    <p:nvPicPr>
                      <p:cNvPr id="0" name=""/>
                      <p:cNvPicPr>
                        <a:picLocks noChangeAspect="1" noChangeArrowheads="1"/>
                      </p:cNvPicPr>
                      <p:nvPr/>
                    </p:nvPicPr>
                    <p:blipFill>
                      <a:blip r:embed="rId4"/>
                      <a:srcRect/>
                      <a:stretch>
                        <a:fillRect/>
                      </a:stretch>
                    </p:blipFill>
                    <p:spPr bwMode="auto">
                      <a:xfrm>
                        <a:off x="2579688" y="1179513"/>
                        <a:ext cx="2438400" cy="37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4" name="Object 3"/>
          <p:cNvGraphicFramePr>
            <a:graphicFrameLocks noChangeAspect="1"/>
          </p:cNvGraphicFramePr>
          <p:nvPr>
            <p:extLst>
              <p:ext uri="{D42A27DB-BD31-4B8C-83A1-F6EECF244321}">
                <p14:modId xmlns:p14="http://schemas.microsoft.com/office/powerpoint/2010/main" val="680330115"/>
              </p:ext>
            </p:extLst>
          </p:nvPr>
        </p:nvGraphicFramePr>
        <p:xfrm>
          <a:off x="2573338" y="1836738"/>
          <a:ext cx="1765300" cy="374650"/>
        </p:xfrm>
        <a:graphic>
          <a:graphicData uri="http://schemas.openxmlformats.org/presentationml/2006/ole">
            <mc:AlternateContent xmlns:mc="http://schemas.openxmlformats.org/markup-compatibility/2006">
              <mc:Choice xmlns:v="urn:schemas-microsoft-com:vml" Requires="v">
                <p:oleObj spid="_x0000_s364614" name="Equation" r:id="rId5" imgW="1765080" imgH="380880" progId="Equation.DSMT4">
                  <p:embed/>
                </p:oleObj>
              </mc:Choice>
              <mc:Fallback>
                <p:oleObj name="Equation" r:id="rId5" imgW="1765080" imgH="380880" progId="Equation.DSMT4">
                  <p:embed/>
                  <p:pic>
                    <p:nvPicPr>
                      <p:cNvPr id="0" name=""/>
                      <p:cNvPicPr>
                        <a:picLocks noChangeAspect="1" noChangeArrowheads="1"/>
                      </p:cNvPicPr>
                      <p:nvPr/>
                    </p:nvPicPr>
                    <p:blipFill>
                      <a:blip r:embed="rId6"/>
                      <a:srcRect/>
                      <a:stretch>
                        <a:fillRect/>
                      </a:stretch>
                    </p:blipFill>
                    <p:spPr bwMode="auto">
                      <a:xfrm>
                        <a:off x="2573338" y="1836738"/>
                        <a:ext cx="1765300" cy="37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30" name="Rectangle 29"/>
          <p:cNvSpPr>
            <a:spLocks noChangeArrowheads="1"/>
          </p:cNvSpPr>
          <p:nvPr/>
        </p:nvSpPr>
        <p:spPr bwMode="auto">
          <a:xfrm>
            <a:off x="0" y="2432550"/>
            <a:ext cx="9144000" cy="1072650"/>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6" name="Object 5"/>
          <p:cNvGraphicFramePr>
            <a:graphicFrameLocks noChangeAspect="1"/>
          </p:cNvGraphicFramePr>
          <p:nvPr>
            <p:extLst>
              <p:ext uri="{D42A27DB-BD31-4B8C-83A1-F6EECF244321}">
                <p14:modId xmlns:p14="http://schemas.microsoft.com/office/powerpoint/2010/main" val="2579478969"/>
              </p:ext>
            </p:extLst>
          </p:nvPr>
        </p:nvGraphicFramePr>
        <p:xfrm>
          <a:off x="2578100" y="2508250"/>
          <a:ext cx="5237163" cy="889000"/>
        </p:xfrm>
        <a:graphic>
          <a:graphicData uri="http://schemas.openxmlformats.org/presentationml/2006/ole">
            <mc:AlternateContent xmlns:mc="http://schemas.openxmlformats.org/markup-compatibility/2006">
              <mc:Choice xmlns:v="urn:schemas-microsoft-com:vml" Requires="v">
                <p:oleObj spid="_x0000_s364615" name="Equation" r:id="rId7" imgW="5244840" imgH="901440" progId="Equation.DSMT4">
                  <p:embed/>
                </p:oleObj>
              </mc:Choice>
              <mc:Fallback>
                <p:oleObj name="Equation" r:id="rId7" imgW="5244840" imgH="901440" progId="Equation.DSMT4">
                  <p:embed/>
                  <p:pic>
                    <p:nvPicPr>
                      <p:cNvPr id="0" name=""/>
                      <p:cNvPicPr>
                        <a:picLocks noChangeAspect="1" noChangeArrowheads="1"/>
                      </p:cNvPicPr>
                      <p:nvPr/>
                    </p:nvPicPr>
                    <p:blipFill>
                      <a:blip r:embed="rId8"/>
                      <a:srcRect/>
                      <a:stretch>
                        <a:fillRect/>
                      </a:stretch>
                    </p:blipFill>
                    <p:spPr bwMode="auto">
                      <a:xfrm>
                        <a:off x="2578100" y="2508250"/>
                        <a:ext cx="5237163" cy="8890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7" name="Object 6"/>
          <p:cNvGraphicFramePr>
            <a:graphicFrameLocks noChangeAspect="1"/>
          </p:cNvGraphicFramePr>
          <p:nvPr>
            <p:extLst>
              <p:ext uri="{D42A27DB-BD31-4B8C-83A1-F6EECF244321}">
                <p14:modId xmlns:p14="http://schemas.microsoft.com/office/powerpoint/2010/main" val="2400773505"/>
              </p:ext>
            </p:extLst>
          </p:nvPr>
        </p:nvGraphicFramePr>
        <p:xfrm>
          <a:off x="2395538" y="3713163"/>
          <a:ext cx="4140200" cy="374650"/>
        </p:xfrm>
        <a:graphic>
          <a:graphicData uri="http://schemas.openxmlformats.org/presentationml/2006/ole">
            <mc:AlternateContent xmlns:mc="http://schemas.openxmlformats.org/markup-compatibility/2006">
              <mc:Choice xmlns:v="urn:schemas-microsoft-com:vml" Requires="v">
                <p:oleObj spid="_x0000_s364616" name="Equation" r:id="rId9" imgW="4140000" imgH="380880" progId="Equation.DSMT4">
                  <p:embed/>
                </p:oleObj>
              </mc:Choice>
              <mc:Fallback>
                <p:oleObj name="Equation" r:id="rId9" imgW="4140000" imgH="380880" progId="Equation.DSMT4">
                  <p:embed/>
                  <p:pic>
                    <p:nvPicPr>
                      <p:cNvPr id="0" name=""/>
                      <p:cNvPicPr>
                        <a:picLocks noChangeAspect="1" noChangeArrowheads="1"/>
                      </p:cNvPicPr>
                      <p:nvPr/>
                    </p:nvPicPr>
                    <p:blipFill>
                      <a:blip r:embed="rId10"/>
                      <a:srcRect/>
                      <a:stretch>
                        <a:fillRect/>
                      </a:stretch>
                    </p:blipFill>
                    <p:spPr bwMode="auto">
                      <a:xfrm>
                        <a:off x="2395538" y="3713163"/>
                        <a:ext cx="4140200" cy="37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35" name="Rectangle 34"/>
          <p:cNvSpPr>
            <a:spLocks noChangeArrowheads="1"/>
          </p:cNvSpPr>
          <p:nvPr/>
        </p:nvSpPr>
        <p:spPr bwMode="auto">
          <a:xfrm>
            <a:off x="0" y="4280400"/>
            <a:ext cx="9144000" cy="558000"/>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38" name="Object 37"/>
          <p:cNvGraphicFramePr>
            <a:graphicFrameLocks noChangeAspect="1"/>
          </p:cNvGraphicFramePr>
          <p:nvPr>
            <p:extLst>
              <p:ext uri="{D42A27DB-BD31-4B8C-83A1-F6EECF244321}">
                <p14:modId xmlns:p14="http://schemas.microsoft.com/office/powerpoint/2010/main" val="4099325396"/>
              </p:ext>
            </p:extLst>
          </p:nvPr>
        </p:nvGraphicFramePr>
        <p:xfrm>
          <a:off x="1874838" y="4381200"/>
          <a:ext cx="6910387" cy="376237"/>
        </p:xfrm>
        <a:graphic>
          <a:graphicData uri="http://schemas.openxmlformats.org/presentationml/2006/ole">
            <mc:AlternateContent xmlns:mc="http://schemas.openxmlformats.org/markup-compatibility/2006">
              <mc:Choice xmlns:v="urn:schemas-microsoft-com:vml" Requires="v">
                <p:oleObj spid="_x0000_s364617" name="Equation" r:id="rId11" imgW="6921360" imgH="380880" progId="Equation.DSMT4">
                  <p:embed/>
                </p:oleObj>
              </mc:Choice>
              <mc:Fallback>
                <p:oleObj name="Equation" r:id="rId11" imgW="6921360" imgH="380880" progId="Equation.DSMT4">
                  <p:embed/>
                  <p:pic>
                    <p:nvPicPr>
                      <p:cNvPr id="0" name=""/>
                      <p:cNvPicPr>
                        <a:picLocks noChangeAspect="1" noChangeArrowheads="1"/>
                      </p:cNvPicPr>
                      <p:nvPr/>
                    </p:nvPicPr>
                    <p:blipFill>
                      <a:blip r:embed="rId12"/>
                      <a:srcRect/>
                      <a:stretch>
                        <a:fillRect/>
                      </a:stretch>
                    </p:blipFill>
                    <p:spPr bwMode="auto">
                      <a:xfrm>
                        <a:off x="1874838" y="4381200"/>
                        <a:ext cx="6910387" cy="37623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 name="Object 1"/>
          <p:cNvGraphicFramePr>
            <a:graphicFrameLocks noChangeAspect="1"/>
          </p:cNvGraphicFramePr>
          <p:nvPr>
            <p:extLst>
              <p:ext uri="{D42A27DB-BD31-4B8C-83A1-F6EECF244321}">
                <p14:modId xmlns:p14="http://schemas.microsoft.com/office/powerpoint/2010/main" val="3132945141"/>
              </p:ext>
            </p:extLst>
          </p:nvPr>
        </p:nvGraphicFramePr>
        <p:xfrm>
          <a:off x="2357438" y="5030788"/>
          <a:ext cx="5160962" cy="414337"/>
        </p:xfrm>
        <a:graphic>
          <a:graphicData uri="http://schemas.openxmlformats.org/presentationml/2006/ole">
            <mc:AlternateContent xmlns:mc="http://schemas.openxmlformats.org/markup-compatibility/2006">
              <mc:Choice xmlns:v="urn:schemas-microsoft-com:vml" Requires="v">
                <p:oleObj spid="_x0000_s364618" name="Equation" r:id="rId13" imgW="5168880" imgH="419040" progId="Equation.DSMT4">
                  <p:embed/>
                </p:oleObj>
              </mc:Choice>
              <mc:Fallback>
                <p:oleObj name="Equation" r:id="rId13" imgW="5168880" imgH="419040" progId="Equation.DSMT4">
                  <p:embed/>
                  <p:pic>
                    <p:nvPicPr>
                      <p:cNvPr id="0" name="Object 4"/>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2357438" y="5030788"/>
                        <a:ext cx="5160962" cy="414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329631884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Rectangle 38"/>
          <p:cNvSpPr>
            <a:spLocks noChangeArrowheads="1"/>
          </p:cNvSpPr>
          <p:nvPr/>
        </p:nvSpPr>
        <p:spPr bwMode="auto">
          <a:xfrm>
            <a:off x="0" y="4946400"/>
            <a:ext cx="9144000" cy="59040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32" name="Rectangle 31"/>
          <p:cNvSpPr>
            <a:spLocks noChangeArrowheads="1"/>
          </p:cNvSpPr>
          <p:nvPr/>
        </p:nvSpPr>
        <p:spPr bwMode="auto">
          <a:xfrm>
            <a:off x="0" y="3613651"/>
            <a:ext cx="9144000" cy="55800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29" name="Rectangle 28"/>
          <p:cNvSpPr>
            <a:spLocks noChangeArrowheads="1"/>
          </p:cNvSpPr>
          <p:nvPr/>
        </p:nvSpPr>
        <p:spPr bwMode="auto">
          <a:xfrm>
            <a:off x="0" y="1746751"/>
            <a:ext cx="9144000" cy="55800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25"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6"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TESTS OF NONSTATIONARITY: </a:t>
            </a:r>
            <a:r>
              <a:rPr lang="en-GB" sz="1800" b="1" dirty="0" smtClean="0"/>
              <a:t>THE AUGMENTED DICKEY‒FULLER  </a:t>
            </a:r>
            <a:r>
              <a:rPr lang="en-GB" sz="1800" b="1" i="1" dirty="0" smtClean="0"/>
              <a:t>t</a:t>
            </a:r>
            <a:r>
              <a:rPr lang="en-GB" sz="1800" b="1" dirty="0" smtClean="0"/>
              <a:t> TEST</a:t>
            </a:r>
            <a:endParaRPr lang="en-GB" sz="1600" dirty="0">
              <a:latin typeface="Times New Roman" pitchFamily="18" charset="0"/>
            </a:endParaRPr>
          </a:p>
        </p:txBody>
      </p:sp>
      <p:sp>
        <p:nvSpPr>
          <p:cNvPr id="2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1" name="Text Box 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21</a:t>
            </a:r>
            <a:endParaRPr lang="en-US" sz="1000" dirty="0">
              <a:solidFill>
                <a:srgbClr val="3366FF"/>
              </a:solidFill>
            </a:endParaRPr>
          </a:p>
        </p:txBody>
      </p:sp>
      <p:sp>
        <p:nvSpPr>
          <p:cNvPr id="36" name="Rectangle 35"/>
          <p:cNvSpPr>
            <a:spLocks noChangeArrowheads="1"/>
          </p:cNvSpPr>
          <p:nvPr/>
        </p:nvSpPr>
        <p:spPr bwMode="auto">
          <a:xfrm>
            <a:off x="0" y="540000"/>
            <a:ext cx="9144000" cy="432000"/>
          </a:xfrm>
          <a:prstGeom prst="rect">
            <a:avLst/>
          </a:prstGeom>
          <a:solidFill>
            <a:srgbClr val="F5F5F5"/>
          </a:solidFill>
          <a:ln>
            <a:noFill/>
          </a:ln>
          <a:effectLst>
            <a:innerShdw blurRad="76200">
              <a:srgbClr val="000000"/>
            </a:innerShdw>
          </a:effectLst>
        </p:spPr>
        <p:txBody>
          <a:bodyPr wrap="none" anchor="ctr"/>
          <a:lstStyle/>
          <a:p>
            <a:pPr>
              <a:defRPr/>
            </a:pPr>
            <a:endParaRPr lang="en-GB"/>
          </a:p>
        </p:txBody>
      </p:sp>
      <p:sp>
        <p:nvSpPr>
          <p:cNvPr id="37" name="Text Box 1026"/>
          <p:cNvSpPr txBox="1">
            <a:spLocks noChangeArrowheads="1"/>
          </p:cNvSpPr>
          <p:nvPr/>
        </p:nvSpPr>
        <p:spPr bwMode="auto">
          <a:xfrm>
            <a:off x="301625" y="558000"/>
            <a:ext cx="8532813" cy="37545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GB" sz="1800" b="1" dirty="0" smtClean="0">
                <a:latin typeface="Arial" charset="0"/>
              </a:rPr>
              <a:t>Augmented Dickey‒Fuller </a:t>
            </a:r>
            <a:r>
              <a:rPr lang="en-GB" sz="1800" b="1" i="1" dirty="0" smtClean="0">
                <a:latin typeface="Arial" charset="0"/>
              </a:rPr>
              <a:t>t</a:t>
            </a:r>
            <a:r>
              <a:rPr lang="en-GB" sz="1800" b="1" dirty="0" smtClean="0">
                <a:latin typeface="Arial" charset="0"/>
              </a:rPr>
              <a:t> test</a:t>
            </a:r>
            <a:endParaRPr lang="en-US" sz="1800" b="1" i="1" dirty="0">
              <a:latin typeface="Arial" charset="0"/>
            </a:endParaRPr>
          </a:p>
        </p:txBody>
      </p:sp>
      <p:sp>
        <p:nvSpPr>
          <p:cNvPr id="16"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dirty="0" smtClean="0"/>
              <a:t>This </a:t>
            </a:r>
            <a:r>
              <a:rPr lang="en-GB" sz="1500" b="1" dirty="0"/>
              <a:t>is known as an A</a:t>
            </a:r>
            <a:r>
              <a:rPr lang="en-GB" sz="1500" b="1" dirty="0" smtClean="0"/>
              <a:t>ugmented </a:t>
            </a:r>
            <a:r>
              <a:rPr lang="en-GB" sz="1500" b="1" dirty="0"/>
              <a:t>Dickey–Fuller test because we have allowed for the possibility that the right side of the process includes an additional lag term.</a:t>
            </a:r>
          </a:p>
          <a:p>
            <a:endParaRPr lang="en-GB" sz="1500" b="1" dirty="0"/>
          </a:p>
          <a:p>
            <a:endParaRPr lang="en-GB" sz="1500" b="1" dirty="0"/>
          </a:p>
        </p:txBody>
      </p:sp>
      <p:sp>
        <p:nvSpPr>
          <p:cNvPr id="22" name="Rectangle 21"/>
          <p:cNvSpPr>
            <a:spLocks noChangeArrowheads="1"/>
          </p:cNvSpPr>
          <p:nvPr/>
        </p:nvSpPr>
        <p:spPr bwMode="auto">
          <a:xfrm>
            <a:off x="0" y="1080001"/>
            <a:ext cx="9144000" cy="558000"/>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3" name="Object 2"/>
          <p:cNvGraphicFramePr>
            <a:graphicFrameLocks noChangeAspect="1"/>
          </p:cNvGraphicFramePr>
          <p:nvPr>
            <p:extLst>
              <p:ext uri="{D42A27DB-BD31-4B8C-83A1-F6EECF244321}">
                <p14:modId xmlns:p14="http://schemas.microsoft.com/office/powerpoint/2010/main" val="450136492"/>
              </p:ext>
            </p:extLst>
          </p:nvPr>
        </p:nvGraphicFramePr>
        <p:xfrm>
          <a:off x="2579688" y="1179513"/>
          <a:ext cx="2438400" cy="374650"/>
        </p:xfrm>
        <a:graphic>
          <a:graphicData uri="http://schemas.openxmlformats.org/presentationml/2006/ole">
            <mc:AlternateContent xmlns:mc="http://schemas.openxmlformats.org/markup-compatibility/2006">
              <mc:Choice xmlns:v="urn:schemas-microsoft-com:vml" Requires="v">
                <p:oleObj spid="_x0000_s366660" name="Equation" r:id="rId3" imgW="2438280" imgH="380880" progId="Equation.DSMT4">
                  <p:embed/>
                </p:oleObj>
              </mc:Choice>
              <mc:Fallback>
                <p:oleObj name="Equation" r:id="rId3" imgW="2438280" imgH="380880" progId="Equation.DSMT4">
                  <p:embed/>
                  <p:pic>
                    <p:nvPicPr>
                      <p:cNvPr id="0" name=""/>
                      <p:cNvPicPr>
                        <a:picLocks noChangeAspect="1" noChangeArrowheads="1"/>
                      </p:cNvPicPr>
                      <p:nvPr/>
                    </p:nvPicPr>
                    <p:blipFill>
                      <a:blip r:embed="rId4"/>
                      <a:srcRect/>
                      <a:stretch>
                        <a:fillRect/>
                      </a:stretch>
                    </p:blipFill>
                    <p:spPr bwMode="auto">
                      <a:xfrm>
                        <a:off x="2579688" y="1179513"/>
                        <a:ext cx="2438400" cy="37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4" name="Object 3"/>
          <p:cNvGraphicFramePr>
            <a:graphicFrameLocks noChangeAspect="1"/>
          </p:cNvGraphicFramePr>
          <p:nvPr>
            <p:extLst>
              <p:ext uri="{D42A27DB-BD31-4B8C-83A1-F6EECF244321}">
                <p14:modId xmlns:p14="http://schemas.microsoft.com/office/powerpoint/2010/main" val="372351125"/>
              </p:ext>
            </p:extLst>
          </p:nvPr>
        </p:nvGraphicFramePr>
        <p:xfrm>
          <a:off x="2573338" y="1836738"/>
          <a:ext cx="1765300" cy="374650"/>
        </p:xfrm>
        <a:graphic>
          <a:graphicData uri="http://schemas.openxmlformats.org/presentationml/2006/ole">
            <mc:AlternateContent xmlns:mc="http://schemas.openxmlformats.org/markup-compatibility/2006">
              <mc:Choice xmlns:v="urn:schemas-microsoft-com:vml" Requires="v">
                <p:oleObj spid="_x0000_s366661" name="Equation" r:id="rId5" imgW="1765080" imgH="380880" progId="Equation.DSMT4">
                  <p:embed/>
                </p:oleObj>
              </mc:Choice>
              <mc:Fallback>
                <p:oleObj name="Equation" r:id="rId5" imgW="1765080" imgH="380880" progId="Equation.DSMT4">
                  <p:embed/>
                  <p:pic>
                    <p:nvPicPr>
                      <p:cNvPr id="0" name=""/>
                      <p:cNvPicPr>
                        <a:picLocks noChangeAspect="1" noChangeArrowheads="1"/>
                      </p:cNvPicPr>
                      <p:nvPr/>
                    </p:nvPicPr>
                    <p:blipFill>
                      <a:blip r:embed="rId6"/>
                      <a:srcRect/>
                      <a:stretch>
                        <a:fillRect/>
                      </a:stretch>
                    </p:blipFill>
                    <p:spPr bwMode="auto">
                      <a:xfrm>
                        <a:off x="2573338" y="1836738"/>
                        <a:ext cx="1765300" cy="37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30" name="Rectangle 29"/>
          <p:cNvSpPr>
            <a:spLocks noChangeArrowheads="1"/>
          </p:cNvSpPr>
          <p:nvPr/>
        </p:nvSpPr>
        <p:spPr bwMode="auto">
          <a:xfrm>
            <a:off x="0" y="2432550"/>
            <a:ext cx="9144000" cy="1072650"/>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6" name="Object 5"/>
          <p:cNvGraphicFramePr>
            <a:graphicFrameLocks noChangeAspect="1"/>
          </p:cNvGraphicFramePr>
          <p:nvPr>
            <p:extLst>
              <p:ext uri="{D42A27DB-BD31-4B8C-83A1-F6EECF244321}">
                <p14:modId xmlns:p14="http://schemas.microsoft.com/office/powerpoint/2010/main" val="3663334504"/>
              </p:ext>
            </p:extLst>
          </p:nvPr>
        </p:nvGraphicFramePr>
        <p:xfrm>
          <a:off x="2578100" y="2508250"/>
          <a:ext cx="5237163" cy="889000"/>
        </p:xfrm>
        <a:graphic>
          <a:graphicData uri="http://schemas.openxmlformats.org/presentationml/2006/ole">
            <mc:AlternateContent xmlns:mc="http://schemas.openxmlformats.org/markup-compatibility/2006">
              <mc:Choice xmlns:v="urn:schemas-microsoft-com:vml" Requires="v">
                <p:oleObj spid="_x0000_s366662" name="Equation" r:id="rId7" imgW="5244840" imgH="901440" progId="Equation.DSMT4">
                  <p:embed/>
                </p:oleObj>
              </mc:Choice>
              <mc:Fallback>
                <p:oleObj name="Equation" r:id="rId7" imgW="5244840" imgH="901440" progId="Equation.DSMT4">
                  <p:embed/>
                  <p:pic>
                    <p:nvPicPr>
                      <p:cNvPr id="0" name=""/>
                      <p:cNvPicPr>
                        <a:picLocks noChangeAspect="1" noChangeArrowheads="1"/>
                      </p:cNvPicPr>
                      <p:nvPr/>
                    </p:nvPicPr>
                    <p:blipFill>
                      <a:blip r:embed="rId8"/>
                      <a:srcRect/>
                      <a:stretch>
                        <a:fillRect/>
                      </a:stretch>
                    </p:blipFill>
                    <p:spPr bwMode="auto">
                      <a:xfrm>
                        <a:off x="2578100" y="2508250"/>
                        <a:ext cx="5237163" cy="8890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7" name="Object 6"/>
          <p:cNvGraphicFramePr>
            <a:graphicFrameLocks noChangeAspect="1"/>
          </p:cNvGraphicFramePr>
          <p:nvPr>
            <p:extLst>
              <p:ext uri="{D42A27DB-BD31-4B8C-83A1-F6EECF244321}">
                <p14:modId xmlns:p14="http://schemas.microsoft.com/office/powerpoint/2010/main" val="4106234886"/>
              </p:ext>
            </p:extLst>
          </p:nvPr>
        </p:nvGraphicFramePr>
        <p:xfrm>
          <a:off x="2395538" y="3713163"/>
          <a:ext cx="4140200" cy="374650"/>
        </p:xfrm>
        <a:graphic>
          <a:graphicData uri="http://schemas.openxmlformats.org/presentationml/2006/ole">
            <mc:AlternateContent xmlns:mc="http://schemas.openxmlformats.org/markup-compatibility/2006">
              <mc:Choice xmlns:v="urn:schemas-microsoft-com:vml" Requires="v">
                <p:oleObj spid="_x0000_s366663" name="Equation" r:id="rId9" imgW="4140000" imgH="380880" progId="Equation.DSMT4">
                  <p:embed/>
                </p:oleObj>
              </mc:Choice>
              <mc:Fallback>
                <p:oleObj name="Equation" r:id="rId9" imgW="4140000" imgH="380880" progId="Equation.DSMT4">
                  <p:embed/>
                  <p:pic>
                    <p:nvPicPr>
                      <p:cNvPr id="0" name=""/>
                      <p:cNvPicPr>
                        <a:picLocks noChangeAspect="1" noChangeArrowheads="1"/>
                      </p:cNvPicPr>
                      <p:nvPr/>
                    </p:nvPicPr>
                    <p:blipFill>
                      <a:blip r:embed="rId10"/>
                      <a:srcRect/>
                      <a:stretch>
                        <a:fillRect/>
                      </a:stretch>
                    </p:blipFill>
                    <p:spPr bwMode="auto">
                      <a:xfrm>
                        <a:off x="2395538" y="3713163"/>
                        <a:ext cx="4140200" cy="37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35" name="Rectangle 34"/>
          <p:cNvSpPr>
            <a:spLocks noChangeArrowheads="1"/>
          </p:cNvSpPr>
          <p:nvPr/>
        </p:nvSpPr>
        <p:spPr bwMode="auto">
          <a:xfrm>
            <a:off x="0" y="4280400"/>
            <a:ext cx="9144000" cy="558000"/>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38" name="Object 37"/>
          <p:cNvGraphicFramePr>
            <a:graphicFrameLocks noChangeAspect="1"/>
          </p:cNvGraphicFramePr>
          <p:nvPr>
            <p:extLst>
              <p:ext uri="{D42A27DB-BD31-4B8C-83A1-F6EECF244321}">
                <p14:modId xmlns:p14="http://schemas.microsoft.com/office/powerpoint/2010/main" val="2339619376"/>
              </p:ext>
            </p:extLst>
          </p:nvPr>
        </p:nvGraphicFramePr>
        <p:xfrm>
          <a:off x="1874838" y="4381200"/>
          <a:ext cx="6910387" cy="376237"/>
        </p:xfrm>
        <a:graphic>
          <a:graphicData uri="http://schemas.openxmlformats.org/presentationml/2006/ole">
            <mc:AlternateContent xmlns:mc="http://schemas.openxmlformats.org/markup-compatibility/2006">
              <mc:Choice xmlns:v="urn:schemas-microsoft-com:vml" Requires="v">
                <p:oleObj spid="_x0000_s366664" name="Equation" r:id="rId11" imgW="6921360" imgH="380880" progId="Equation.DSMT4">
                  <p:embed/>
                </p:oleObj>
              </mc:Choice>
              <mc:Fallback>
                <p:oleObj name="Equation" r:id="rId11" imgW="6921360" imgH="380880" progId="Equation.DSMT4">
                  <p:embed/>
                  <p:pic>
                    <p:nvPicPr>
                      <p:cNvPr id="0" name=""/>
                      <p:cNvPicPr>
                        <a:picLocks noChangeAspect="1" noChangeArrowheads="1"/>
                      </p:cNvPicPr>
                      <p:nvPr/>
                    </p:nvPicPr>
                    <p:blipFill>
                      <a:blip r:embed="rId12"/>
                      <a:srcRect/>
                      <a:stretch>
                        <a:fillRect/>
                      </a:stretch>
                    </p:blipFill>
                    <p:spPr bwMode="auto">
                      <a:xfrm>
                        <a:off x="1874838" y="4381200"/>
                        <a:ext cx="6910387" cy="37623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5" name="Object 4"/>
          <p:cNvGraphicFramePr>
            <a:graphicFrameLocks noChangeAspect="1"/>
          </p:cNvGraphicFramePr>
          <p:nvPr>
            <p:extLst>
              <p:ext uri="{D42A27DB-BD31-4B8C-83A1-F6EECF244321}">
                <p14:modId xmlns:p14="http://schemas.microsoft.com/office/powerpoint/2010/main" val="3132945141"/>
              </p:ext>
            </p:extLst>
          </p:nvPr>
        </p:nvGraphicFramePr>
        <p:xfrm>
          <a:off x="2357438" y="5030788"/>
          <a:ext cx="5160962" cy="414337"/>
        </p:xfrm>
        <a:graphic>
          <a:graphicData uri="http://schemas.openxmlformats.org/presentationml/2006/ole">
            <mc:AlternateContent xmlns:mc="http://schemas.openxmlformats.org/markup-compatibility/2006">
              <mc:Choice xmlns:v="urn:schemas-microsoft-com:vml" Requires="v">
                <p:oleObj spid="_x0000_s366665" name="Equation" r:id="rId13" imgW="5168880" imgH="419040" progId="Equation.DSMT4">
                  <p:embed/>
                </p:oleObj>
              </mc:Choice>
              <mc:Fallback>
                <p:oleObj name="Equation" r:id="rId13" imgW="5168880" imgH="419040" progId="Equation.DSMT4">
                  <p:embed/>
                  <p:pic>
                    <p:nvPicPr>
                      <p:cNvPr id="0" name="Object 1"/>
                      <p:cNvPicPr>
                        <a:picLocks noChangeAspect="1" noChangeArrowheads="1"/>
                      </p:cNvPicPr>
                      <p:nvPr/>
                    </p:nvPicPr>
                    <p:blipFill>
                      <a:blip r:embed="rId14"/>
                      <a:srcRect/>
                      <a:stretch>
                        <a:fillRect/>
                      </a:stretch>
                    </p:blipFill>
                    <p:spPr bwMode="auto">
                      <a:xfrm>
                        <a:off x="2357438" y="5030788"/>
                        <a:ext cx="5160962" cy="414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207728539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6"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TESTS OF NONSTATIONARITY: </a:t>
            </a:r>
            <a:r>
              <a:rPr lang="en-GB" sz="1800" b="1" dirty="0" smtClean="0"/>
              <a:t>THE AUGMENTED DICKEY‒FULLER  </a:t>
            </a:r>
            <a:r>
              <a:rPr lang="en-GB" sz="1800" b="1" i="1" dirty="0" smtClean="0"/>
              <a:t>t</a:t>
            </a:r>
            <a:r>
              <a:rPr lang="en-GB" sz="1800" b="1" dirty="0" smtClean="0"/>
              <a:t> TEST</a:t>
            </a:r>
            <a:endParaRPr lang="en-GB" sz="1600" dirty="0">
              <a:latin typeface="Times New Roman" pitchFamily="18" charset="0"/>
            </a:endParaRPr>
          </a:p>
        </p:txBody>
      </p:sp>
      <p:sp>
        <p:nvSpPr>
          <p:cNvPr id="2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1" name="Text Box 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22</a:t>
            </a:r>
            <a:endParaRPr lang="en-US" sz="1000" dirty="0">
              <a:solidFill>
                <a:srgbClr val="3366FF"/>
              </a:solidFill>
            </a:endParaRPr>
          </a:p>
        </p:txBody>
      </p:sp>
      <p:sp>
        <p:nvSpPr>
          <p:cNvPr id="36" name="Rectangle 35"/>
          <p:cNvSpPr>
            <a:spLocks noChangeArrowheads="1"/>
          </p:cNvSpPr>
          <p:nvPr/>
        </p:nvSpPr>
        <p:spPr bwMode="auto">
          <a:xfrm>
            <a:off x="0" y="540000"/>
            <a:ext cx="9144000" cy="432000"/>
          </a:xfrm>
          <a:prstGeom prst="rect">
            <a:avLst/>
          </a:prstGeom>
          <a:solidFill>
            <a:srgbClr val="F5F5F5"/>
          </a:solidFill>
          <a:ln>
            <a:noFill/>
          </a:ln>
          <a:effectLst>
            <a:innerShdw blurRad="76200">
              <a:srgbClr val="000000"/>
            </a:innerShdw>
          </a:effectLst>
        </p:spPr>
        <p:txBody>
          <a:bodyPr wrap="none" anchor="ctr"/>
          <a:lstStyle/>
          <a:p>
            <a:pPr>
              <a:defRPr/>
            </a:pPr>
            <a:endParaRPr lang="en-GB"/>
          </a:p>
        </p:txBody>
      </p:sp>
      <p:sp>
        <p:nvSpPr>
          <p:cNvPr id="37" name="Text Box 1026"/>
          <p:cNvSpPr txBox="1">
            <a:spLocks noChangeArrowheads="1"/>
          </p:cNvSpPr>
          <p:nvPr/>
        </p:nvSpPr>
        <p:spPr bwMode="auto">
          <a:xfrm>
            <a:off x="301625" y="558000"/>
            <a:ext cx="8532813" cy="37545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GB" sz="1800" b="1" dirty="0" smtClean="0">
                <a:latin typeface="Arial" charset="0"/>
              </a:rPr>
              <a:t>Augmented Dickey‒Fuller </a:t>
            </a:r>
            <a:r>
              <a:rPr lang="en-GB" sz="1800" b="1" i="1" dirty="0" smtClean="0">
                <a:latin typeface="Arial" charset="0"/>
              </a:rPr>
              <a:t>t</a:t>
            </a:r>
            <a:r>
              <a:rPr lang="en-GB" sz="1800" b="1" dirty="0" smtClean="0">
                <a:latin typeface="Arial" charset="0"/>
              </a:rPr>
              <a:t> test</a:t>
            </a:r>
            <a:endParaRPr lang="en-US" sz="1800" b="1" i="1" dirty="0">
              <a:latin typeface="Arial" charset="0"/>
            </a:endParaRPr>
          </a:p>
        </p:txBody>
      </p:sp>
      <p:sp>
        <p:nvSpPr>
          <p:cNvPr id="16"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dirty="0" smtClean="0"/>
              <a:t>In </a:t>
            </a:r>
            <a:r>
              <a:rPr lang="en-GB" sz="1500" b="1" dirty="0"/>
              <a:t>principle, we should consider the possibility that further lags may be needed for the process to be properly specified. </a:t>
            </a:r>
            <a:r>
              <a:rPr lang="en-GB" sz="1500" b="1" dirty="0" smtClean="0"/>
              <a:t>We generalize </a:t>
            </a:r>
            <a:r>
              <a:rPr lang="en-GB" sz="1500" b="1" dirty="0"/>
              <a:t>to a</a:t>
            </a:r>
            <a:r>
              <a:rPr lang="en-GB" sz="1500" b="1" dirty="0" smtClean="0"/>
              <a:t> specification with </a:t>
            </a:r>
            <a:r>
              <a:rPr lang="en-GB" sz="1500" b="1" i="1" dirty="0" smtClean="0"/>
              <a:t>p</a:t>
            </a:r>
            <a:r>
              <a:rPr lang="en-GB" sz="1500" b="1" dirty="0" smtClean="0"/>
              <a:t> lagged values of </a:t>
            </a:r>
            <a:r>
              <a:rPr lang="en-GB" sz="1500" b="1" i="1" dirty="0" smtClean="0"/>
              <a:t>Y</a:t>
            </a:r>
            <a:r>
              <a:rPr lang="en-GB" sz="1500" b="1" dirty="0" smtClean="0"/>
              <a:t> on the right side.</a:t>
            </a:r>
            <a:endParaRPr lang="en-GB" sz="1500" b="1" dirty="0"/>
          </a:p>
          <a:p>
            <a:endParaRPr lang="en-GB" sz="1500" b="1" dirty="0"/>
          </a:p>
        </p:txBody>
      </p:sp>
      <p:sp>
        <p:nvSpPr>
          <p:cNvPr id="22" name="Rectangle 21"/>
          <p:cNvSpPr>
            <a:spLocks noChangeArrowheads="1"/>
          </p:cNvSpPr>
          <p:nvPr/>
        </p:nvSpPr>
        <p:spPr bwMode="auto">
          <a:xfrm>
            <a:off x="0" y="1080001"/>
            <a:ext cx="9144000" cy="558000"/>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2" name="Object 1"/>
          <p:cNvGraphicFramePr>
            <a:graphicFrameLocks noChangeAspect="1"/>
          </p:cNvGraphicFramePr>
          <p:nvPr>
            <p:extLst>
              <p:ext uri="{D42A27DB-BD31-4B8C-83A1-F6EECF244321}">
                <p14:modId xmlns:p14="http://schemas.microsoft.com/office/powerpoint/2010/main" val="2204015372"/>
              </p:ext>
            </p:extLst>
          </p:nvPr>
        </p:nvGraphicFramePr>
        <p:xfrm>
          <a:off x="2192338" y="1179513"/>
          <a:ext cx="4203700" cy="412750"/>
        </p:xfrm>
        <a:graphic>
          <a:graphicData uri="http://schemas.openxmlformats.org/presentationml/2006/ole">
            <mc:AlternateContent xmlns:mc="http://schemas.openxmlformats.org/markup-compatibility/2006">
              <mc:Choice xmlns:v="urn:schemas-microsoft-com:vml" Requires="v">
                <p:oleObj spid="_x0000_s365591" name="Equation" r:id="rId3" imgW="4203360" imgH="419040" progId="Equation.DSMT4">
                  <p:embed/>
                </p:oleObj>
              </mc:Choice>
              <mc:Fallback>
                <p:oleObj name="Equation" r:id="rId3" imgW="4203360" imgH="419040" progId="Equation.DSMT4">
                  <p:embed/>
                  <p:pic>
                    <p:nvPicPr>
                      <p:cNvPr id="0" name="Object 2"/>
                      <p:cNvPicPr>
                        <a:picLocks noChangeAspect="1" noChangeArrowheads="1"/>
                      </p:cNvPicPr>
                      <p:nvPr/>
                    </p:nvPicPr>
                    <p:blipFill>
                      <a:blip r:embed="rId4"/>
                      <a:srcRect/>
                      <a:stretch>
                        <a:fillRect/>
                      </a:stretch>
                    </p:blipFill>
                    <p:spPr bwMode="auto">
                      <a:xfrm>
                        <a:off x="2192338" y="1179513"/>
                        <a:ext cx="4203700" cy="41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429434871"/>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6"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TESTS OF NONSTATIONARITY: </a:t>
            </a:r>
            <a:r>
              <a:rPr lang="en-GB" sz="1800" b="1" dirty="0" smtClean="0"/>
              <a:t>THE AUGMENTED DICKEY‒FULLER  </a:t>
            </a:r>
            <a:r>
              <a:rPr lang="en-GB" sz="1800" b="1" i="1" dirty="0" smtClean="0"/>
              <a:t>t</a:t>
            </a:r>
            <a:r>
              <a:rPr lang="en-GB" sz="1800" b="1" dirty="0" smtClean="0"/>
              <a:t> TEST</a:t>
            </a:r>
            <a:endParaRPr lang="en-GB" sz="1600" dirty="0">
              <a:latin typeface="Times New Roman" pitchFamily="18" charset="0"/>
            </a:endParaRPr>
          </a:p>
        </p:txBody>
      </p:sp>
      <p:sp>
        <p:nvSpPr>
          <p:cNvPr id="2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1" name="Text Box 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23</a:t>
            </a:r>
            <a:endParaRPr lang="en-US" sz="1000" dirty="0">
              <a:solidFill>
                <a:srgbClr val="3366FF"/>
              </a:solidFill>
            </a:endParaRPr>
          </a:p>
        </p:txBody>
      </p:sp>
      <p:sp>
        <p:nvSpPr>
          <p:cNvPr id="36" name="Rectangle 35"/>
          <p:cNvSpPr>
            <a:spLocks noChangeArrowheads="1"/>
          </p:cNvSpPr>
          <p:nvPr/>
        </p:nvSpPr>
        <p:spPr bwMode="auto">
          <a:xfrm>
            <a:off x="0" y="540000"/>
            <a:ext cx="9144000" cy="432000"/>
          </a:xfrm>
          <a:prstGeom prst="rect">
            <a:avLst/>
          </a:prstGeom>
          <a:solidFill>
            <a:srgbClr val="F5F5F5"/>
          </a:solidFill>
          <a:ln>
            <a:noFill/>
          </a:ln>
          <a:effectLst>
            <a:innerShdw blurRad="76200">
              <a:srgbClr val="000000"/>
            </a:innerShdw>
          </a:effectLst>
        </p:spPr>
        <p:txBody>
          <a:bodyPr wrap="none" anchor="ctr"/>
          <a:lstStyle/>
          <a:p>
            <a:pPr>
              <a:defRPr/>
            </a:pPr>
            <a:endParaRPr lang="en-GB"/>
          </a:p>
        </p:txBody>
      </p:sp>
      <p:sp>
        <p:nvSpPr>
          <p:cNvPr id="37" name="Text Box 1026"/>
          <p:cNvSpPr txBox="1">
            <a:spLocks noChangeArrowheads="1"/>
          </p:cNvSpPr>
          <p:nvPr/>
        </p:nvSpPr>
        <p:spPr bwMode="auto">
          <a:xfrm>
            <a:off x="301625" y="558000"/>
            <a:ext cx="8532813" cy="37545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GB" sz="1800" b="1" dirty="0" smtClean="0">
                <a:latin typeface="Arial" charset="0"/>
              </a:rPr>
              <a:t>Augmented Dickey‒Fuller </a:t>
            </a:r>
            <a:r>
              <a:rPr lang="en-GB" sz="1800" b="1" i="1" dirty="0" smtClean="0">
                <a:latin typeface="Arial" charset="0"/>
              </a:rPr>
              <a:t>t</a:t>
            </a:r>
            <a:r>
              <a:rPr lang="en-GB" sz="1800" b="1" dirty="0" smtClean="0">
                <a:latin typeface="Arial" charset="0"/>
              </a:rPr>
              <a:t> test</a:t>
            </a:r>
            <a:endParaRPr lang="en-US" sz="1800" b="1" i="1" dirty="0">
              <a:latin typeface="Arial" charset="0"/>
            </a:endParaRPr>
          </a:p>
        </p:txBody>
      </p:sp>
      <p:sp>
        <p:nvSpPr>
          <p:cNvPr id="16"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dirty="0" smtClean="0"/>
              <a:t>A condition for </a:t>
            </a:r>
            <a:r>
              <a:rPr lang="en-GB" sz="1500" b="1" dirty="0" err="1" smtClean="0"/>
              <a:t>stationarity</a:t>
            </a:r>
            <a:r>
              <a:rPr lang="en-GB" sz="1500" b="1" dirty="0" smtClean="0"/>
              <a:t> is that the sum of the slope coefficients should be less than one.</a:t>
            </a:r>
            <a:endParaRPr lang="en-GB" sz="1500" b="1" dirty="0"/>
          </a:p>
        </p:txBody>
      </p:sp>
      <p:sp>
        <p:nvSpPr>
          <p:cNvPr id="22" name="Rectangle 21"/>
          <p:cNvSpPr>
            <a:spLocks noChangeArrowheads="1"/>
          </p:cNvSpPr>
          <p:nvPr/>
        </p:nvSpPr>
        <p:spPr bwMode="auto">
          <a:xfrm>
            <a:off x="0" y="1080001"/>
            <a:ext cx="9144000" cy="558000"/>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2" name="Object 1"/>
          <p:cNvGraphicFramePr>
            <a:graphicFrameLocks noChangeAspect="1"/>
          </p:cNvGraphicFramePr>
          <p:nvPr>
            <p:extLst>
              <p:ext uri="{D42A27DB-BD31-4B8C-83A1-F6EECF244321}">
                <p14:modId xmlns:p14="http://schemas.microsoft.com/office/powerpoint/2010/main" val="2222429676"/>
              </p:ext>
            </p:extLst>
          </p:nvPr>
        </p:nvGraphicFramePr>
        <p:xfrm>
          <a:off x="2192338" y="1179513"/>
          <a:ext cx="4203700" cy="412750"/>
        </p:xfrm>
        <a:graphic>
          <a:graphicData uri="http://schemas.openxmlformats.org/presentationml/2006/ole">
            <mc:AlternateContent xmlns:mc="http://schemas.openxmlformats.org/markup-compatibility/2006">
              <mc:Choice xmlns:v="urn:schemas-microsoft-com:vml" Requires="v">
                <p:oleObj spid="_x0000_s367669" name="Equation" r:id="rId3" imgW="4203360" imgH="419040" progId="Equation.DSMT4">
                  <p:embed/>
                </p:oleObj>
              </mc:Choice>
              <mc:Fallback>
                <p:oleObj name="Equation" r:id="rId3" imgW="4203360" imgH="419040" progId="Equation.DSMT4">
                  <p:embed/>
                  <p:pic>
                    <p:nvPicPr>
                      <p:cNvPr id="0" name=""/>
                      <p:cNvPicPr>
                        <a:picLocks noChangeAspect="1" noChangeArrowheads="1"/>
                      </p:cNvPicPr>
                      <p:nvPr/>
                    </p:nvPicPr>
                    <p:blipFill>
                      <a:blip r:embed="rId4"/>
                      <a:srcRect/>
                      <a:stretch>
                        <a:fillRect/>
                      </a:stretch>
                    </p:blipFill>
                    <p:spPr bwMode="auto">
                      <a:xfrm>
                        <a:off x="2192338" y="1179513"/>
                        <a:ext cx="4203700" cy="41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4" name="Rectangle 13"/>
          <p:cNvSpPr>
            <a:spLocks noChangeArrowheads="1"/>
          </p:cNvSpPr>
          <p:nvPr/>
        </p:nvSpPr>
        <p:spPr bwMode="auto">
          <a:xfrm>
            <a:off x="0" y="1746000"/>
            <a:ext cx="9144000" cy="558000"/>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4" name="Object 3"/>
          <p:cNvGraphicFramePr>
            <a:graphicFrameLocks noChangeAspect="1"/>
          </p:cNvGraphicFramePr>
          <p:nvPr>
            <p:extLst>
              <p:ext uri="{D42A27DB-BD31-4B8C-83A1-F6EECF244321}">
                <p14:modId xmlns:p14="http://schemas.microsoft.com/office/powerpoint/2010/main" val="29234471"/>
              </p:ext>
            </p:extLst>
          </p:nvPr>
        </p:nvGraphicFramePr>
        <p:xfrm>
          <a:off x="2093913" y="1801813"/>
          <a:ext cx="2295525" cy="452437"/>
        </p:xfrm>
        <a:graphic>
          <a:graphicData uri="http://schemas.openxmlformats.org/presentationml/2006/ole">
            <mc:AlternateContent xmlns:mc="http://schemas.openxmlformats.org/markup-compatibility/2006">
              <mc:Choice xmlns:v="urn:schemas-microsoft-com:vml" Requires="v">
                <p:oleObj spid="_x0000_s367670" name="Equation" r:id="rId5" imgW="2298600" imgH="457200" progId="Equation.DSMT4">
                  <p:embed/>
                </p:oleObj>
              </mc:Choice>
              <mc:Fallback>
                <p:oleObj name="Equation" r:id="rId5" imgW="2298600" imgH="457200" progId="Equation.DSMT4">
                  <p:embed/>
                  <p:pic>
                    <p:nvPicPr>
                      <p:cNvPr id="0" name="Object 2"/>
                      <p:cNvPicPr>
                        <a:picLocks noChangeAspect="1" noChangeArrowheads="1"/>
                      </p:cNvPicPr>
                      <p:nvPr/>
                    </p:nvPicPr>
                    <p:blipFill>
                      <a:blip r:embed="rId6"/>
                      <a:srcRect/>
                      <a:stretch>
                        <a:fillRect/>
                      </a:stretch>
                    </p:blipFill>
                    <p:spPr bwMode="auto">
                      <a:xfrm>
                        <a:off x="2093913" y="1801813"/>
                        <a:ext cx="2295525" cy="452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7" name="Rectangle 16"/>
          <p:cNvSpPr>
            <a:spLocks noChangeArrowheads="1"/>
          </p:cNvSpPr>
          <p:nvPr/>
        </p:nvSpPr>
        <p:spPr bwMode="auto">
          <a:xfrm>
            <a:off x="0" y="2423026"/>
            <a:ext cx="9144000" cy="558000"/>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5" name="Object 4"/>
          <p:cNvGraphicFramePr>
            <a:graphicFrameLocks noChangeAspect="1"/>
          </p:cNvGraphicFramePr>
          <p:nvPr>
            <p:extLst>
              <p:ext uri="{D42A27DB-BD31-4B8C-83A1-F6EECF244321}">
                <p14:modId xmlns:p14="http://schemas.microsoft.com/office/powerpoint/2010/main" val="2438117797"/>
              </p:ext>
            </p:extLst>
          </p:nvPr>
        </p:nvGraphicFramePr>
        <p:xfrm>
          <a:off x="2706688" y="2486025"/>
          <a:ext cx="2984500" cy="411163"/>
        </p:xfrm>
        <a:graphic>
          <a:graphicData uri="http://schemas.openxmlformats.org/presentationml/2006/ole">
            <mc:AlternateContent xmlns:mc="http://schemas.openxmlformats.org/markup-compatibility/2006">
              <mc:Choice xmlns:v="urn:schemas-microsoft-com:vml" Requires="v">
                <p:oleObj spid="_x0000_s367671" name="Equation" r:id="rId7" imgW="2984400" imgH="419040" progId="Equation.DSMT4">
                  <p:embed/>
                </p:oleObj>
              </mc:Choice>
              <mc:Fallback>
                <p:oleObj name="Equation" r:id="rId7" imgW="2984400" imgH="419040" progId="Equation.DSMT4">
                  <p:embed/>
                  <p:pic>
                    <p:nvPicPr>
                      <p:cNvPr id="0" name="Object 17"/>
                      <p:cNvPicPr>
                        <a:picLocks noChangeAspect="1" noChangeArrowheads="1"/>
                      </p:cNvPicPr>
                      <p:nvPr/>
                    </p:nvPicPr>
                    <p:blipFill>
                      <a:blip r:embed="rId8"/>
                      <a:srcRect/>
                      <a:stretch>
                        <a:fillRect/>
                      </a:stretch>
                    </p:blipFill>
                    <p:spPr bwMode="auto">
                      <a:xfrm>
                        <a:off x="2706688" y="2486025"/>
                        <a:ext cx="2984500" cy="411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4" name="Rectangle 32"/>
          <p:cNvSpPr>
            <a:spLocks noChangeArrowheads="1"/>
          </p:cNvSpPr>
          <p:nvPr/>
        </p:nvSpPr>
        <p:spPr bwMode="auto">
          <a:xfrm>
            <a:off x="5791201" y="1714499"/>
            <a:ext cx="3267074" cy="853200"/>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27" name="Text Box 14"/>
          <p:cNvSpPr txBox="1">
            <a:spLocks noChangeArrowheads="1"/>
          </p:cNvSpPr>
          <p:nvPr/>
        </p:nvSpPr>
        <p:spPr bwMode="auto">
          <a:xfrm>
            <a:off x="5880100" y="1758950"/>
            <a:ext cx="32258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600" b="1" dirty="0"/>
              <a:t>Main condition for </a:t>
            </a:r>
            <a:r>
              <a:rPr lang="en-US" sz="1600" b="1" dirty="0" err="1"/>
              <a:t>stationarity</a:t>
            </a:r>
            <a:r>
              <a:rPr lang="en-US" sz="1600" b="1" dirty="0"/>
              <a:t>:</a:t>
            </a:r>
          </a:p>
        </p:txBody>
      </p:sp>
      <p:graphicFrame>
        <p:nvGraphicFramePr>
          <p:cNvPr id="28" name="Object 11"/>
          <p:cNvGraphicFramePr>
            <a:graphicFrameLocks noChangeAspect="1"/>
          </p:cNvGraphicFramePr>
          <p:nvPr>
            <p:extLst>
              <p:ext uri="{D42A27DB-BD31-4B8C-83A1-F6EECF244321}">
                <p14:modId xmlns:p14="http://schemas.microsoft.com/office/powerpoint/2010/main" val="825808269"/>
              </p:ext>
            </p:extLst>
          </p:nvPr>
        </p:nvGraphicFramePr>
        <p:xfrm>
          <a:off x="6282975" y="2044700"/>
          <a:ext cx="2184400" cy="482600"/>
        </p:xfrm>
        <a:graphic>
          <a:graphicData uri="http://schemas.openxmlformats.org/presentationml/2006/ole">
            <mc:AlternateContent xmlns:mc="http://schemas.openxmlformats.org/markup-compatibility/2006">
              <mc:Choice xmlns:v="urn:schemas-microsoft-com:vml" Requires="v">
                <p:oleObj spid="_x0000_s367672" name="Equation" r:id="rId9" imgW="2184120" imgH="482400" progId="Equation.3">
                  <p:embed/>
                </p:oleObj>
              </mc:Choice>
              <mc:Fallback>
                <p:oleObj name="Equation" r:id="rId9" imgW="2184120" imgH="482400" progId="Equation.3">
                  <p:embed/>
                  <p:pic>
                    <p:nvPicPr>
                      <p:cNvPr id="0" name=""/>
                      <p:cNvPicPr>
                        <a:picLocks noChangeAspect="1" noChangeArrowheads="1"/>
                      </p:cNvPicPr>
                      <p:nvPr/>
                    </p:nvPicPr>
                    <p:blipFill>
                      <a:blip r:embed="rId10"/>
                      <a:srcRect/>
                      <a:stretch>
                        <a:fillRect/>
                      </a:stretch>
                    </p:blipFill>
                    <p:spPr bwMode="auto">
                      <a:xfrm>
                        <a:off x="6282975" y="2044700"/>
                        <a:ext cx="2184400" cy="482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3764625111"/>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6"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TESTS OF NONSTATIONARITY: </a:t>
            </a:r>
            <a:r>
              <a:rPr lang="en-GB" sz="1800" b="1" dirty="0" smtClean="0"/>
              <a:t>THE AUGMENTED DICKEY‒FULLER  </a:t>
            </a:r>
            <a:r>
              <a:rPr lang="en-GB" sz="1800" b="1" i="1" dirty="0" smtClean="0"/>
              <a:t>t</a:t>
            </a:r>
            <a:r>
              <a:rPr lang="en-GB" sz="1800" b="1" dirty="0" smtClean="0"/>
              <a:t> TEST</a:t>
            </a:r>
            <a:endParaRPr lang="en-GB" sz="1600" dirty="0">
              <a:latin typeface="Times New Roman" pitchFamily="18" charset="0"/>
            </a:endParaRPr>
          </a:p>
        </p:txBody>
      </p:sp>
      <p:sp>
        <p:nvSpPr>
          <p:cNvPr id="2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1" name="Text Box 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24</a:t>
            </a:r>
            <a:endParaRPr lang="en-US" sz="1000" dirty="0">
              <a:solidFill>
                <a:srgbClr val="3366FF"/>
              </a:solidFill>
            </a:endParaRPr>
          </a:p>
        </p:txBody>
      </p:sp>
      <p:sp>
        <p:nvSpPr>
          <p:cNvPr id="36" name="Rectangle 35"/>
          <p:cNvSpPr>
            <a:spLocks noChangeArrowheads="1"/>
          </p:cNvSpPr>
          <p:nvPr/>
        </p:nvSpPr>
        <p:spPr bwMode="auto">
          <a:xfrm>
            <a:off x="0" y="540000"/>
            <a:ext cx="9144000" cy="432000"/>
          </a:xfrm>
          <a:prstGeom prst="rect">
            <a:avLst/>
          </a:prstGeom>
          <a:solidFill>
            <a:srgbClr val="F5F5F5"/>
          </a:solidFill>
          <a:ln>
            <a:noFill/>
          </a:ln>
          <a:effectLst>
            <a:innerShdw blurRad="76200">
              <a:srgbClr val="000000"/>
            </a:innerShdw>
          </a:effectLst>
        </p:spPr>
        <p:txBody>
          <a:bodyPr wrap="none" anchor="ctr"/>
          <a:lstStyle/>
          <a:p>
            <a:pPr>
              <a:defRPr/>
            </a:pPr>
            <a:endParaRPr lang="en-GB"/>
          </a:p>
        </p:txBody>
      </p:sp>
      <p:sp>
        <p:nvSpPr>
          <p:cNvPr id="37" name="Text Box 1026"/>
          <p:cNvSpPr txBox="1">
            <a:spLocks noChangeArrowheads="1"/>
          </p:cNvSpPr>
          <p:nvPr/>
        </p:nvSpPr>
        <p:spPr bwMode="auto">
          <a:xfrm>
            <a:off x="301625" y="558000"/>
            <a:ext cx="8532813" cy="37545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GB" sz="1800" b="1" dirty="0" smtClean="0">
                <a:latin typeface="Arial" charset="0"/>
              </a:rPr>
              <a:t>Augmented Dickey‒Fuller </a:t>
            </a:r>
            <a:r>
              <a:rPr lang="en-GB" sz="1800" b="1" i="1" dirty="0" smtClean="0">
                <a:latin typeface="Arial" charset="0"/>
              </a:rPr>
              <a:t>t</a:t>
            </a:r>
            <a:r>
              <a:rPr lang="en-GB" sz="1800" b="1" dirty="0" smtClean="0">
                <a:latin typeface="Arial" charset="0"/>
              </a:rPr>
              <a:t> test</a:t>
            </a:r>
            <a:endParaRPr lang="en-US" sz="1800" b="1" i="1" dirty="0">
              <a:latin typeface="Arial" charset="0"/>
            </a:endParaRPr>
          </a:p>
        </p:txBody>
      </p:sp>
      <p:sp>
        <p:nvSpPr>
          <p:cNvPr id="16"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dirty="0" smtClean="0"/>
              <a:t>It </a:t>
            </a:r>
            <a:r>
              <a:rPr lang="en-GB" sz="1500" b="1" dirty="0"/>
              <a:t>is convenient to </a:t>
            </a:r>
            <a:r>
              <a:rPr lang="en-GB" sz="1500" b="1" dirty="0" err="1"/>
              <a:t>reparameterize</a:t>
            </a:r>
            <a:r>
              <a:rPr lang="en-GB" sz="1500" b="1" dirty="0"/>
              <a:t> the model </a:t>
            </a:r>
            <a:r>
              <a:rPr lang="en-GB" sz="1500" b="1" dirty="0" smtClean="0"/>
              <a:t>as shown, where                               and</a:t>
            </a:r>
          </a:p>
          <a:p>
            <a:r>
              <a:rPr lang="en-GB" sz="1500" b="1" dirty="0"/>
              <a:t> </a:t>
            </a:r>
            <a:r>
              <a:rPr lang="en-GB" sz="1500" b="1" dirty="0" smtClean="0"/>
              <a:t>                  are </a:t>
            </a:r>
            <a:r>
              <a:rPr lang="en-GB" sz="1500" b="1" dirty="0"/>
              <a:t>appropriate linear combinations of </a:t>
            </a:r>
            <a:r>
              <a:rPr lang="en-GB" sz="1500" b="1" dirty="0" smtClean="0"/>
              <a:t>                  . </a:t>
            </a:r>
            <a:endParaRPr lang="en-GB" sz="1500" b="1" dirty="0"/>
          </a:p>
        </p:txBody>
      </p:sp>
      <p:sp>
        <p:nvSpPr>
          <p:cNvPr id="22" name="Rectangle 21"/>
          <p:cNvSpPr>
            <a:spLocks noChangeArrowheads="1"/>
          </p:cNvSpPr>
          <p:nvPr/>
        </p:nvSpPr>
        <p:spPr bwMode="auto">
          <a:xfrm>
            <a:off x="0" y="1080001"/>
            <a:ext cx="9144000" cy="558000"/>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2" name="Object 1"/>
          <p:cNvGraphicFramePr>
            <a:graphicFrameLocks noChangeAspect="1"/>
          </p:cNvGraphicFramePr>
          <p:nvPr>
            <p:extLst>
              <p:ext uri="{D42A27DB-BD31-4B8C-83A1-F6EECF244321}">
                <p14:modId xmlns:p14="http://schemas.microsoft.com/office/powerpoint/2010/main" val="4263223641"/>
              </p:ext>
            </p:extLst>
          </p:nvPr>
        </p:nvGraphicFramePr>
        <p:xfrm>
          <a:off x="2192338" y="1179513"/>
          <a:ext cx="4203700" cy="412750"/>
        </p:xfrm>
        <a:graphic>
          <a:graphicData uri="http://schemas.openxmlformats.org/presentationml/2006/ole">
            <mc:AlternateContent xmlns:mc="http://schemas.openxmlformats.org/markup-compatibility/2006">
              <mc:Choice xmlns:v="urn:schemas-microsoft-com:vml" Requires="v">
                <p:oleObj spid="_x0000_s368731" name="Equation" r:id="rId3" imgW="4203360" imgH="419040" progId="Equation.DSMT4">
                  <p:embed/>
                </p:oleObj>
              </mc:Choice>
              <mc:Fallback>
                <p:oleObj name="Equation" r:id="rId3" imgW="4203360" imgH="419040" progId="Equation.DSMT4">
                  <p:embed/>
                  <p:pic>
                    <p:nvPicPr>
                      <p:cNvPr id="0" name=""/>
                      <p:cNvPicPr>
                        <a:picLocks noChangeAspect="1" noChangeArrowheads="1"/>
                      </p:cNvPicPr>
                      <p:nvPr/>
                    </p:nvPicPr>
                    <p:blipFill>
                      <a:blip r:embed="rId4"/>
                      <a:srcRect/>
                      <a:stretch>
                        <a:fillRect/>
                      </a:stretch>
                    </p:blipFill>
                    <p:spPr bwMode="auto">
                      <a:xfrm>
                        <a:off x="2192338" y="1179513"/>
                        <a:ext cx="4203700" cy="41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8" name="Rectangle 17"/>
          <p:cNvSpPr>
            <a:spLocks noChangeArrowheads="1"/>
          </p:cNvSpPr>
          <p:nvPr/>
        </p:nvSpPr>
        <p:spPr bwMode="auto">
          <a:xfrm>
            <a:off x="0" y="1746000"/>
            <a:ext cx="9144000" cy="558000"/>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19" name="Object 18"/>
          <p:cNvGraphicFramePr>
            <a:graphicFrameLocks noChangeAspect="1"/>
          </p:cNvGraphicFramePr>
          <p:nvPr>
            <p:extLst>
              <p:ext uri="{D42A27DB-BD31-4B8C-83A1-F6EECF244321}">
                <p14:modId xmlns:p14="http://schemas.microsoft.com/office/powerpoint/2010/main" val="4206391200"/>
              </p:ext>
            </p:extLst>
          </p:nvPr>
        </p:nvGraphicFramePr>
        <p:xfrm>
          <a:off x="2093913" y="1801813"/>
          <a:ext cx="2295525" cy="452437"/>
        </p:xfrm>
        <a:graphic>
          <a:graphicData uri="http://schemas.openxmlformats.org/presentationml/2006/ole">
            <mc:AlternateContent xmlns:mc="http://schemas.openxmlformats.org/markup-compatibility/2006">
              <mc:Choice xmlns:v="urn:schemas-microsoft-com:vml" Requires="v">
                <p:oleObj spid="_x0000_s368732" name="Equation" r:id="rId5" imgW="2298600" imgH="457200" progId="Equation.DSMT4">
                  <p:embed/>
                </p:oleObj>
              </mc:Choice>
              <mc:Fallback>
                <p:oleObj name="Equation" r:id="rId5" imgW="2298600" imgH="457200" progId="Equation.DSMT4">
                  <p:embed/>
                  <p:pic>
                    <p:nvPicPr>
                      <p:cNvPr id="0" name=""/>
                      <p:cNvPicPr>
                        <a:picLocks noChangeAspect="1" noChangeArrowheads="1"/>
                      </p:cNvPicPr>
                      <p:nvPr/>
                    </p:nvPicPr>
                    <p:blipFill>
                      <a:blip r:embed="rId6"/>
                      <a:srcRect/>
                      <a:stretch>
                        <a:fillRect/>
                      </a:stretch>
                    </p:blipFill>
                    <p:spPr bwMode="auto">
                      <a:xfrm>
                        <a:off x="2093913" y="1801813"/>
                        <a:ext cx="2295525" cy="452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3" name="Rectangle 22"/>
          <p:cNvSpPr>
            <a:spLocks noChangeArrowheads="1"/>
          </p:cNvSpPr>
          <p:nvPr/>
        </p:nvSpPr>
        <p:spPr bwMode="auto">
          <a:xfrm>
            <a:off x="0" y="2423026"/>
            <a:ext cx="9144000" cy="558000"/>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24" name="Object 23"/>
          <p:cNvGraphicFramePr>
            <a:graphicFrameLocks noChangeAspect="1"/>
          </p:cNvGraphicFramePr>
          <p:nvPr>
            <p:extLst>
              <p:ext uri="{D42A27DB-BD31-4B8C-83A1-F6EECF244321}">
                <p14:modId xmlns:p14="http://schemas.microsoft.com/office/powerpoint/2010/main" val="2860913889"/>
              </p:ext>
            </p:extLst>
          </p:nvPr>
        </p:nvGraphicFramePr>
        <p:xfrm>
          <a:off x="2706688" y="2486025"/>
          <a:ext cx="2984500" cy="411163"/>
        </p:xfrm>
        <a:graphic>
          <a:graphicData uri="http://schemas.openxmlformats.org/presentationml/2006/ole">
            <mc:AlternateContent xmlns:mc="http://schemas.openxmlformats.org/markup-compatibility/2006">
              <mc:Choice xmlns:v="urn:schemas-microsoft-com:vml" Requires="v">
                <p:oleObj spid="_x0000_s368733" name="Equation" r:id="rId7" imgW="2984400" imgH="419040" progId="Equation.DSMT4">
                  <p:embed/>
                </p:oleObj>
              </mc:Choice>
              <mc:Fallback>
                <p:oleObj name="Equation" r:id="rId7" imgW="2984400" imgH="419040" progId="Equation.DSMT4">
                  <p:embed/>
                  <p:pic>
                    <p:nvPicPr>
                      <p:cNvPr id="0" name=""/>
                      <p:cNvPicPr>
                        <a:picLocks noChangeAspect="1" noChangeArrowheads="1"/>
                      </p:cNvPicPr>
                      <p:nvPr/>
                    </p:nvPicPr>
                    <p:blipFill>
                      <a:blip r:embed="rId8"/>
                      <a:srcRect/>
                      <a:stretch>
                        <a:fillRect/>
                      </a:stretch>
                    </p:blipFill>
                    <p:spPr bwMode="auto">
                      <a:xfrm>
                        <a:off x="2706688" y="2486025"/>
                        <a:ext cx="2984500" cy="411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5" name="Object 4"/>
          <p:cNvGraphicFramePr>
            <a:graphicFrameLocks noChangeAspect="1"/>
          </p:cNvGraphicFramePr>
          <p:nvPr>
            <p:extLst>
              <p:ext uri="{D42A27DB-BD31-4B8C-83A1-F6EECF244321}">
                <p14:modId xmlns:p14="http://schemas.microsoft.com/office/powerpoint/2010/main" val="361688494"/>
              </p:ext>
            </p:extLst>
          </p:nvPr>
        </p:nvGraphicFramePr>
        <p:xfrm>
          <a:off x="6008688" y="5868000"/>
          <a:ext cx="1494090" cy="297180"/>
        </p:xfrm>
        <a:graphic>
          <a:graphicData uri="http://schemas.openxmlformats.org/presentationml/2006/ole">
            <mc:AlternateContent xmlns:mc="http://schemas.openxmlformats.org/markup-compatibility/2006">
              <mc:Choice xmlns:v="urn:schemas-microsoft-com:vml" Requires="v">
                <p:oleObj spid="_x0000_s368734" name="Equation" r:id="rId9" imgW="2298600" imgH="457200" progId="Equation.DSMT4">
                  <p:embed/>
                </p:oleObj>
              </mc:Choice>
              <mc:Fallback>
                <p:oleObj name="Equation" r:id="rId9" imgW="2298600" imgH="457200" progId="Equation.DSMT4">
                  <p:embed/>
                  <p:pic>
                    <p:nvPicPr>
                      <p:cNvPr id="0" name="Object 18"/>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008688" y="5868000"/>
                        <a:ext cx="1494090" cy="297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6" name="Object 5"/>
          <p:cNvGraphicFramePr>
            <a:graphicFrameLocks noChangeAspect="1"/>
          </p:cNvGraphicFramePr>
          <p:nvPr>
            <p:extLst>
              <p:ext uri="{D42A27DB-BD31-4B8C-83A1-F6EECF244321}">
                <p14:modId xmlns:p14="http://schemas.microsoft.com/office/powerpoint/2010/main" val="3754528210"/>
              </p:ext>
            </p:extLst>
          </p:nvPr>
        </p:nvGraphicFramePr>
        <p:xfrm>
          <a:off x="385763" y="6086475"/>
          <a:ext cx="908050" cy="296863"/>
        </p:xfrm>
        <a:graphic>
          <a:graphicData uri="http://schemas.openxmlformats.org/presentationml/2006/ole">
            <mc:AlternateContent xmlns:mc="http://schemas.openxmlformats.org/markup-compatibility/2006">
              <mc:Choice xmlns:v="urn:schemas-microsoft-com:vml" Requires="v">
                <p:oleObj spid="_x0000_s368735" name="Equation" r:id="rId11" imgW="1396800" imgH="457200" progId="Equation.DSMT4">
                  <p:embed/>
                </p:oleObj>
              </mc:Choice>
              <mc:Fallback>
                <p:oleObj name="Equation" r:id="rId11" imgW="1396800" imgH="457200" progId="Equation.DSMT4">
                  <p:embed/>
                  <p:pic>
                    <p:nvPicPr>
                      <p:cNvPr id="0" name="Object 4"/>
                      <p:cNvPicPr>
                        <a:picLocks noChangeAspect="1" noChangeArrowheads="1"/>
                      </p:cNvPicPr>
                      <p:nvPr/>
                    </p:nvPicPr>
                    <p:blipFill>
                      <a:blip r:embed="rId12"/>
                      <a:srcRect/>
                      <a:stretch>
                        <a:fillRect/>
                      </a:stretch>
                    </p:blipFill>
                    <p:spPr bwMode="auto">
                      <a:xfrm>
                        <a:off x="385763" y="6086475"/>
                        <a:ext cx="908050" cy="296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7" name="Object 6"/>
          <p:cNvGraphicFramePr>
            <a:graphicFrameLocks noChangeAspect="1"/>
          </p:cNvGraphicFramePr>
          <p:nvPr>
            <p:extLst>
              <p:ext uri="{D42A27DB-BD31-4B8C-83A1-F6EECF244321}">
                <p14:modId xmlns:p14="http://schemas.microsoft.com/office/powerpoint/2010/main" val="3290164072"/>
              </p:ext>
            </p:extLst>
          </p:nvPr>
        </p:nvGraphicFramePr>
        <p:xfrm>
          <a:off x="4937125" y="6108700"/>
          <a:ext cx="892175" cy="271463"/>
        </p:xfrm>
        <a:graphic>
          <a:graphicData uri="http://schemas.openxmlformats.org/presentationml/2006/ole">
            <mc:AlternateContent xmlns:mc="http://schemas.openxmlformats.org/markup-compatibility/2006">
              <mc:Choice xmlns:v="urn:schemas-microsoft-com:vml" Requires="v">
                <p:oleObj spid="_x0000_s368736" name="Equation" r:id="rId13" imgW="1371600" imgH="419040" progId="Equation.DSMT4">
                  <p:embed/>
                </p:oleObj>
              </mc:Choice>
              <mc:Fallback>
                <p:oleObj name="Equation" r:id="rId13" imgW="1371600" imgH="419040" progId="Equation.DSMT4">
                  <p:embed/>
                  <p:pic>
                    <p:nvPicPr>
                      <p:cNvPr id="0" name="Object 5"/>
                      <p:cNvPicPr>
                        <a:picLocks noChangeAspect="1" noChangeArrowheads="1"/>
                      </p:cNvPicPr>
                      <p:nvPr/>
                    </p:nvPicPr>
                    <p:blipFill>
                      <a:blip r:embed="rId14"/>
                      <a:srcRect/>
                      <a:stretch>
                        <a:fillRect/>
                      </a:stretch>
                    </p:blipFill>
                    <p:spPr bwMode="auto">
                      <a:xfrm>
                        <a:off x="4937125" y="6108700"/>
                        <a:ext cx="892175" cy="271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7" name="Rectangle 32"/>
          <p:cNvSpPr>
            <a:spLocks noChangeArrowheads="1"/>
          </p:cNvSpPr>
          <p:nvPr/>
        </p:nvSpPr>
        <p:spPr bwMode="auto">
          <a:xfrm>
            <a:off x="5791201" y="1714499"/>
            <a:ext cx="3267074" cy="853200"/>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28" name="Text Box 14"/>
          <p:cNvSpPr txBox="1">
            <a:spLocks noChangeArrowheads="1"/>
          </p:cNvSpPr>
          <p:nvPr/>
        </p:nvSpPr>
        <p:spPr bwMode="auto">
          <a:xfrm>
            <a:off x="5880100" y="1758950"/>
            <a:ext cx="32258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600" b="1" dirty="0"/>
              <a:t>Main condition for </a:t>
            </a:r>
            <a:r>
              <a:rPr lang="en-US" sz="1600" b="1" dirty="0" err="1"/>
              <a:t>stationarity</a:t>
            </a:r>
            <a:r>
              <a:rPr lang="en-US" sz="1600" b="1" dirty="0"/>
              <a:t>:</a:t>
            </a:r>
          </a:p>
        </p:txBody>
      </p:sp>
      <p:graphicFrame>
        <p:nvGraphicFramePr>
          <p:cNvPr id="29" name="Object 11"/>
          <p:cNvGraphicFramePr>
            <a:graphicFrameLocks noChangeAspect="1"/>
          </p:cNvGraphicFramePr>
          <p:nvPr>
            <p:extLst>
              <p:ext uri="{D42A27DB-BD31-4B8C-83A1-F6EECF244321}">
                <p14:modId xmlns:p14="http://schemas.microsoft.com/office/powerpoint/2010/main" val="1684408140"/>
              </p:ext>
            </p:extLst>
          </p:nvPr>
        </p:nvGraphicFramePr>
        <p:xfrm>
          <a:off x="6282975" y="2044700"/>
          <a:ext cx="2184400" cy="482600"/>
        </p:xfrm>
        <a:graphic>
          <a:graphicData uri="http://schemas.openxmlformats.org/presentationml/2006/ole">
            <mc:AlternateContent xmlns:mc="http://schemas.openxmlformats.org/markup-compatibility/2006">
              <mc:Choice xmlns:v="urn:schemas-microsoft-com:vml" Requires="v">
                <p:oleObj spid="_x0000_s368737" name="Equation" r:id="rId15" imgW="2184120" imgH="482400" progId="Equation.3">
                  <p:embed/>
                </p:oleObj>
              </mc:Choice>
              <mc:Fallback>
                <p:oleObj name="Equation" r:id="rId15" imgW="2184120" imgH="482400" progId="Equation.3">
                  <p:embed/>
                  <p:pic>
                    <p:nvPicPr>
                      <p:cNvPr id="0" name=""/>
                      <p:cNvPicPr>
                        <a:picLocks noChangeAspect="1" noChangeArrowheads="1"/>
                      </p:cNvPicPr>
                      <p:nvPr/>
                    </p:nvPicPr>
                    <p:blipFill>
                      <a:blip r:embed="rId16"/>
                      <a:srcRect/>
                      <a:stretch>
                        <a:fillRect/>
                      </a:stretch>
                    </p:blipFill>
                    <p:spPr bwMode="auto">
                      <a:xfrm>
                        <a:off x="6282975" y="2044700"/>
                        <a:ext cx="2184400" cy="482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0" name="Rectangle 29"/>
          <p:cNvSpPr>
            <a:spLocks noChangeArrowheads="1"/>
          </p:cNvSpPr>
          <p:nvPr/>
        </p:nvSpPr>
        <p:spPr bwMode="auto">
          <a:xfrm>
            <a:off x="0" y="3089025"/>
            <a:ext cx="9144000" cy="554400"/>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31" name="Object 30"/>
          <p:cNvGraphicFramePr>
            <a:graphicFrameLocks noChangeAspect="1"/>
          </p:cNvGraphicFramePr>
          <p:nvPr>
            <p:extLst>
              <p:ext uri="{D42A27DB-BD31-4B8C-83A1-F6EECF244321}">
                <p14:modId xmlns:p14="http://schemas.microsoft.com/office/powerpoint/2010/main" val="3043422278"/>
              </p:ext>
            </p:extLst>
          </p:nvPr>
        </p:nvGraphicFramePr>
        <p:xfrm>
          <a:off x="1971675" y="3132000"/>
          <a:ext cx="6770688" cy="477837"/>
        </p:xfrm>
        <a:graphic>
          <a:graphicData uri="http://schemas.openxmlformats.org/presentationml/2006/ole">
            <mc:AlternateContent xmlns:mc="http://schemas.openxmlformats.org/markup-compatibility/2006">
              <mc:Choice xmlns:v="urn:schemas-microsoft-com:vml" Requires="v">
                <p:oleObj spid="_x0000_s368738" name="Equation" r:id="rId17" imgW="6781680" imgH="482400" progId="Equation.DSMT4">
                  <p:embed/>
                </p:oleObj>
              </mc:Choice>
              <mc:Fallback>
                <p:oleObj name="Equation" r:id="rId17" imgW="6781680" imgH="482400" progId="Equation.DSMT4">
                  <p:embed/>
                  <p:pic>
                    <p:nvPicPr>
                      <p:cNvPr id="0" name=""/>
                      <p:cNvPicPr>
                        <a:picLocks noChangeAspect="1" noChangeArrowheads="1"/>
                      </p:cNvPicPr>
                      <p:nvPr/>
                    </p:nvPicPr>
                    <p:blipFill>
                      <a:blip r:embed="rId18"/>
                      <a:srcRect/>
                      <a:stretch>
                        <a:fillRect/>
                      </a:stretch>
                    </p:blipFill>
                    <p:spPr bwMode="auto">
                      <a:xfrm>
                        <a:off x="1971675" y="3132000"/>
                        <a:ext cx="6770688" cy="477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4268586876"/>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6"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TESTS OF NONSTATIONARITY: </a:t>
            </a:r>
            <a:r>
              <a:rPr lang="en-GB" sz="1800" b="1" dirty="0" smtClean="0"/>
              <a:t>THE AUGMENTED DICKEY‒FULLER  </a:t>
            </a:r>
            <a:r>
              <a:rPr lang="en-GB" sz="1800" b="1" i="1" dirty="0" smtClean="0"/>
              <a:t>t</a:t>
            </a:r>
            <a:r>
              <a:rPr lang="en-GB" sz="1800" b="1" dirty="0" smtClean="0"/>
              <a:t> TEST</a:t>
            </a:r>
            <a:endParaRPr lang="en-GB" sz="1600" dirty="0">
              <a:latin typeface="Times New Roman" pitchFamily="18" charset="0"/>
            </a:endParaRPr>
          </a:p>
        </p:txBody>
      </p:sp>
      <p:sp>
        <p:nvSpPr>
          <p:cNvPr id="2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1" name="Text Box 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25</a:t>
            </a:r>
            <a:endParaRPr lang="en-US" sz="1000" dirty="0">
              <a:solidFill>
                <a:srgbClr val="3366FF"/>
              </a:solidFill>
            </a:endParaRPr>
          </a:p>
        </p:txBody>
      </p:sp>
      <p:sp>
        <p:nvSpPr>
          <p:cNvPr id="36" name="Rectangle 35"/>
          <p:cNvSpPr>
            <a:spLocks noChangeArrowheads="1"/>
          </p:cNvSpPr>
          <p:nvPr/>
        </p:nvSpPr>
        <p:spPr bwMode="auto">
          <a:xfrm>
            <a:off x="0" y="540000"/>
            <a:ext cx="9144000" cy="432000"/>
          </a:xfrm>
          <a:prstGeom prst="rect">
            <a:avLst/>
          </a:prstGeom>
          <a:solidFill>
            <a:srgbClr val="F5F5F5"/>
          </a:solidFill>
          <a:ln>
            <a:noFill/>
          </a:ln>
          <a:effectLst>
            <a:innerShdw blurRad="76200">
              <a:srgbClr val="000000"/>
            </a:innerShdw>
          </a:effectLst>
        </p:spPr>
        <p:txBody>
          <a:bodyPr wrap="none" anchor="ctr"/>
          <a:lstStyle/>
          <a:p>
            <a:pPr>
              <a:defRPr/>
            </a:pPr>
            <a:endParaRPr lang="en-GB"/>
          </a:p>
        </p:txBody>
      </p:sp>
      <p:sp>
        <p:nvSpPr>
          <p:cNvPr id="37" name="Text Box 1026"/>
          <p:cNvSpPr txBox="1">
            <a:spLocks noChangeArrowheads="1"/>
          </p:cNvSpPr>
          <p:nvPr/>
        </p:nvSpPr>
        <p:spPr bwMode="auto">
          <a:xfrm>
            <a:off x="301625" y="558000"/>
            <a:ext cx="8532813" cy="37545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GB" sz="1800" b="1" dirty="0" smtClean="0">
                <a:latin typeface="Arial" charset="0"/>
              </a:rPr>
              <a:t>Augmented Dickey‒Fuller </a:t>
            </a:r>
            <a:r>
              <a:rPr lang="en-GB" sz="1800" b="1" i="1" dirty="0" smtClean="0">
                <a:latin typeface="Arial" charset="0"/>
              </a:rPr>
              <a:t>t</a:t>
            </a:r>
            <a:r>
              <a:rPr lang="en-GB" sz="1800" b="1" dirty="0" smtClean="0">
                <a:latin typeface="Arial" charset="0"/>
              </a:rPr>
              <a:t> test</a:t>
            </a:r>
            <a:endParaRPr lang="en-US" sz="1800" b="1" i="1" dirty="0">
              <a:latin typeface="Arial" charset="0"/>
            </a:endParaRPr>
          </a:p>
        </p:txBody>
      </p:sp>
      <p:sp>
        <p:nvSpPr>
          <p:cNvPr id="16"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dirty="0" smtClean="0"/>
              <a:t>Under </a:t>
            </a:r>
            <a:r>
              <a:rPr lang="en-GB" sz="1500" b="1" dirty="0"/>
              <a:t>the null hypothesis of </a:t>
            </a:r>
            <a:r>
              <a:rPr lang="en-GB" sz="1500" b="1" dirty="0" err="1"/>
              <a:t>nonexplosive</a:t>
            </a:r>
            <a:r>
              <a:rPr lang="en-GB" sz="1500" b="1" dirty="0"/>
              <a:t> </a:t>
            </a:r>
            <a:r>
              <a:rPr lang="en-GB" sz="1500" b="1" dirty="0" err="1"/>
              <a:t>nonstationarity</a:t>
            </a:r>
            <a:r>
              <a:rPr lang="en-GB" sz="1500" b="1" dirty="0"/>
              <a:t>, the </a:t>
            </a:r>
            <a:r>
              <a:rPr lang="en-GB" sz="1500" b="1" i="1" dirty="0"/>
              <a:t>t</a:t>
            </a:r>
            <a:r>
              <a:rPr lang="en-GB" sz="1500" b="1" dirty="0"/>
              <a:t> statistic for the coefficient of  asymptotically has the same distribution and critical values as before.</a:t>
            </a:r>
          </a:p>
        </p:txBody>
      </p:sp>
      <p:sp>
        <p:nvSpPr>
          <p:cNvPr id="22" name="Rectangle 21"/>
          <p:cNvSpPr>
            <a:spLocks noChangeArrowheads="1"/>
          </p:cNvSpPr>
          <p:nvPr/>
        </p:nvSpPr>
        <p:spPr bwMode="auto">
          <a:xfrm>
            <a:off x="0" y="1080001"/>
            <a:ext cx="9144000" cy="558000"/>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2" name="Object 1"/>
          <p:cNvGraphicFramePr>
            <a:graphicFrameLocks noChangeAspect="1"/>
          </p:cNvGraphicFramePr>
          <p:nvPr>
            <p:extLst>
              <p:ext uri="{D42A27DB-BD31-4B8C-83A1-F6EECF244321}">
                <p14:modId xmlns:p14="http://schemas.microsoft.com/office/powerpoint/2010/main" val="3067114984"/>
              </p:ext>
            </p:extLst>
          </p:nvPr>
        </p:nvGraphicFramePr>
        <p:xfrm>
          <a:off x="2192338" y="1179513"/>
          <a:ext cx="4203700" cy="412750"/>
        </p:xfrm>
        <a:graphic>
          <a:graphicData uri="http://schemas.openxmlformats.org/presentationml/2006/ole">
            <mc:AlternateContent xmlns:mc="http://schemas.openxmlformats.org/markup-compatibility/2006">
              <mc:Choice xmlns:v="urn:schemas-microsoft-com:vml" Requires="v">
                <p:oleObj spid="_x0000_s369705" name="Equation" r:id="rId3" imgW="4203360" imgH="419040" progId="Equation.DSMT4">
                  <p:embed/>
                </p:oleObj>
              </mc:Choice>
              <mc:Fallback>
                <p:oleObj name="Equation" r:id="rId3" imgW="4203360" imgH="419040" progId="Equation.DSMT4">
                  <p:embed/>
                  <p:pic>
                    <p:nvPicPr>
                      <p:cNvPr id="0" name=""/>
                      <p:cNvPicPr>
                        <a:picLocks noChangeAspect="1" noChangeArrowheads="1"/>
                      </p:cNvPicPr>
                      <p:nvPr/>
                    </p:nvPicPr>
                    <p:blipFill>
                      <a:blip r:embed="rId4"/>
                      <a:srcRect/>
                      <a:stretch>
                        <a:fillRect/>
                      </a:stretch>
                    </p:blipFill>
                    <p:spPr bwMode="auto">
                      <a:xfrm>
                        <a:off x="2192338" y="1179513"/>
                        <a:ext cx="4203700" cy="41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8" name="Rectangle 17"/>
          <p:cNvSpPr>
            <a:spLocks noChangeArrowheads="1"/>
          </p:cNvSpPr>
          <p:nvPr/>
        </p:nvSpPr>
        <p:spPr bwMode="auto">
          <a:xfrm>
            <a:off x="0" y="1746000"/>
            <a:ext cx="9144000" cy="558000"/>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19" name="Object 18"/>
          <p:cNvGraphicFramePr>
            <a:graphicFrameLocks noChangeAspect="1"/>
          </p:cNvGraphicFramePr>
          <p:nvPr>
            <p:extLst>
              <p:ext uri="{D42A27DB-BD31-4B8C-83A1-F6EECF244321}">
                <p14:modId xmlns:p14="http://schemas.microsoft.com/office/powerpoint/2010/main" val="1880480456"/>
              </p:ext>
            </p:extLst>
          </p:nvPr>
        </p:nvGraphicFramePr>
        <p:xfrm>
          <a:off x="2093913" y="1801813"/>
          <a:ext cx="2295525" cy="452437"/>
        </p:xfrm>
        <a:graphic>
          <a:graphicData uri="http://schemas.openxmlformats.org/presentationml/2006/ole">
            <mc:AlternateContent xmlns:mc="http://schemas.openxmlformats.org/markup-compatibility/2006">
              <mc:Choice xmlns:v="urn:schemas-microsoft-com:vml" Requires="v">
                <p:oleObj spid="_x0000_s369706" name="Equation" r:id="rId5" imgW="2298600" imgH="457200" progId="Equation.DSMT4">
                  <p:embed/>
                </p:oleObj>
              </mc:Choice>
              <mc:Fallback>
                <p:oleObj name="Equation" r:id="rId5" imgW="2298600" imgH="457200" progId="Equation.DSMT4">
                  <p:embed/>
                  <p:pic>
                    <p:nvPicPr>
                      <p:cNvPr id="0" name=""/>
                      <p:cNvPicPr>
                        <a:picLocks noChangeAspect="1" noChangeArrowheads="1"/>
                      </p:cNvPicPr>
                      <p:nvPr/>
                    </p:nvPicPr>
                    <p:blipFill>
                      <a:blip r:embed="rId6"/>
                      <a:srcRect/>
                      <a:stretch>
                        <a:fillRect/>
                      </a:stretch>
                    </p:blipFill>
                    <p:spPr bwMode="auto">
                      <a:xfrm>
                        <a:off x="2093913" y="1801813"/>
                        <a:ext cx="2295525" cy="452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3" name="Rectangle 22"/>
          <p:cNvSpPr>
            <a:spLocks noChangeArrowheads="1"/>
          </p:cNvSpPr>
          <p:nvPr/>
        </p:nvSpPr>
        <p:spPr bwMode="auto">
          <a:xfrm>
            <a:off x="0" y="2423026"/>
            <a:ext cx="9144000" cy="558000"/>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24" name="Object 23"/>
          <p:cNvGraphicFramePr>
            <a:graphicFrameLocks noChangeAspect="1"/>
          </p:cNvGraphicFramePr>
          <p:nvPr>
            <p:extLst>
              <p:ext uri="{D42A27DB-BD31-4B8C-83A1-F6EECF244321}">
                <p14:modId xmlns:p14="http://schemas.microsoft.com/office/powerpoint/2010/main" val="1598143642"/>
              </p:ext>
            </p:extLst>
          </p:nvPr>
        </p:nvGraphicFramePr>
        <p:xfrm>
          <a:off x="2706688" y="2486025"/>
          <a:ext cx="2984500" cy="411163"/>
        </p:xfrm>
        <a:graphic>
          <a:graphicData uri="http://schemas.openxmlformats.org/presentationml/2006/ole">
            <mc:AlternateContent xmlns:mc="http://schemas.openxmlformats.org/markup-compatibility/2006">
              <mc:Choice xmlns:v="urn:schemas-microsoft-com:vml" Requires="v">
                <p:oleObj spid="_x0000_s369707" name="Equation" r:id="rId7" imgW="2984400" imgH="419040" progId="Equation.DSMT4">
                  <p:embed/>
                </p:oleObj>
              </mc:Choice>
              <mc:Fallback>
                <p:oleObj name="Equation" r:id="rId7" imgW="2984400" imgH="419040" progId="Equation.DSMT4">
                  <p:embed/>
                  <p:pic>
                    <p:nvPicPr>
                      <p:cNvPr id="0" name=""/>
                      <p:cNvPicPr>
                        <a:picLocks noChangeAspect="1" noChangeArrowheads="1"/>
                      </p:cNvPicPr>
                      <p:nvPr/>
                    </p:nvPicPr>
                    <p:blipFill>
                      <a:blip r:embed="rId8"/>
                      <a:srcRect/>
                      <a:stretch>
                        <a:fillRect/>
                      </a:stretch>
                    </p:blipFill>
                    <p:spPr bwMode="auto">
                      <a:xfrm>
                        <a:off x="2706688" y="2486025"/>
                        <a:ext cx="2984500" cy="411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7" name="Rectangle 32"/>
          <p:cNvSpPr>
            <a:spLocks noChangeArrowheads="1"/>
          </p:cNvSpPr>
          <p:nvPr/>
        </p:nvSpPr>
        <p:spPr bwMode="auto">
          <a:xfrm>
            <a:off x="5791201" y="1714499"/>
            <a:ext cx="3267074" cy="853200"/>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28" name="Text Box 14"/>
          <p:cNvSpPr txBox="1">
            <a:spLocks noChangeArrowheads="1"/>
          </p:cNvSpPr>
          <p:nvPr/>
        </p:nvSpPr>
        <p:spPr bwMode="auto">
          <a:xfrm>
            <a:off x="5880100" y="1758950"/>
            <a:ext cx="32258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600" b="1" dirty="0"/>
              <a:t>Main condition for </a:t>
            </a:r>
            <a:r>
              <a:rPr lang="en-US" sz="1600" b="1" dirty="0" err="1"/>
              <a:t>stationarity</a:t>
            </a:r>
            <a:r>
              <a:rPr lang="en-US" sz="1600" b="1" dirty="0"/>
              <a:t>:</a:t>
            </a:r>
          </a:p>
        </p:txBody>
      </p:sp>
      <p:graphicFrame>
        <p:nvGraphicFramePr>
          <p:cNvPr id="29" name="Object 11"/>
          <p:cNvGraphicFramePr>
            <a:graphicFrameLocks noChangeAspect="1"/>
          </p:cNvGraphicFramePr>
          <p:nvPr>
            <p:extLst>
              <p:ext uri="{D42A27DB-BD31-4B8C-83A1-F6EECF244321}">
                <p14:modId xmlns:p14="http://schemas.microsoft.com/office/powerpoint/2010/main" val="825808269"/>
              </p:ext>
            </p:extLst>
          </p:nvPr>
        </p:nvGraphicFramePr>
        <p:xfrm>
          <a:off x="6282975" y="2044700"/>
          <a:ext cx="2184400" cy="482600"/>
        </p:xfrm>
        <a:graphic>
          <a:graphicData uri="http://schemas.openxmlformats.org/presentationml/2006/ole">
            <mc:AlternateContent xmlns:mc="http://schemas.openxmlformats.org/markup-compatibility/2006">
              <mc:Choice xmlns:v="urn:schemas-microsoft-com:vml" Requires="v">
                <p:oleObj spid="_x0000_s369708" name="Equation" r:id="rId9" imgW="2184120" imgH="482400" progId="Equation.3">
                  <p:embed/>
                </p:oleObj>
              </mc:Choice>
              <mc:Fallback>
                <p:oleObj name="Equation" r:id="rId9" imgW="2184120" imgH="482400" progId="Equation.3">
                  <p:embed/>
                  <p:pic>
                    <p:nvPicPr>
                      <p:cNvPr id="0" name=""/>
                      <p:cNvPicPr>
                        <a:picLocks noChangeAspect="1" noChangeArrowheads="1"/>
                      </p:cNvPicPr>
                      <p:nvPr/>
                    </p:nvPicPr>
                    <p:blipFill>
                      <a:blip r:embed="rId10"/>
                      <a:srcRect/>
                      <a:stretch>
                        <a:fillRect/>
                      </a:stretch>
                    </p:blipFill>
                    <p:spPr bwMode="auto">
                      <a:xfrm>
                        <a:off x="6282975" y="2044700"/>
                        <a:ext cx="2184400" cy="482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0" name="Rectangle 29"/>
          <p:cNvSpPr>
            <a:spLocks noChangeArrowheads="1"/>
          </p:cNvSpPr>
          <p:nvPr/>
        </p:nvSpPr>
        <p:spPr bwMode="auto">
          <a:xfrm>
            <a:off x="0" y="3089025"/>
            <a:ext cx="9144000" cy="554400"/>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31" name="Object 30"/>
          <p:cNvGraphicFramePr>
            <a:graphicFrameLocks noChangeAspect="1"/>
          </p:cNvGraphicFramePr>
          <p:nvPr>
            <p:extLst>
              <p:ext uri="{D42A27DB-BD31-4B8C-83A1-F6EECF244321}">
                <p14:modId xmlns:p14="http://schemas.microsoft.com/office/powerpoint/2010/main" val="3043422278"/>
              </p:ext>
            </p:extLst>
          </p:nvPr>
        </p:nvGraphicFramePr>
        <p:xfrm>
          <a:off x="1971675" y="3132000"/>
          <a:ext cx="6770688" cy="477837"/>
        </p:xfrm>
        <a:graphic>
          <a:graphicData uri="http://schemas.openxmlformats.org/presentationml/2006/ole">
            <mc:AlternateContent xmlns:mc="http://schemas.openxmlformats.org/markup-compatibility/2006">
              <mc:Choice xmlns:v="urn:schemas-microsoft-com:vml" Requires="v">
                <p:oleObj spid="_x0000_s369709" name="Equation" r:id="rId11" imgW="6781680" imgH="482400" progId="Equation.DSMT4">
                  <p:embed/>
                </p:oleObj>
              </mc:Choice>
              <mc:Fallback>
                <p:oleObj name="Equation" r:id="rId11" imgW="6781680" imgH="482400" progId="Equation.DSMT4">
                  <p:embed/>
                  <p:pic>
                    <p:nvPicPr>
                      <p:cNvPr id="0" name=""/>
                      <p:cNvPicPr>
                        <a:picLocks noChangeAspect="1" noChangeArrowheads="1"/>
                      </p:cNvPicPr>
                      <p:nvPr/>
                    </p:nvPicPr>
                    <p:blipFill>
                      <a:blip r:embed="rId12"/>
                      <a:srcRect/>
                      <a:stretch>
                        <a:fillRect/>
                      </a:stretch>
                    </p:blipFill>
                    <p:spPr bwMode="auto">
                      <a:xfrm>
                        <a:off x="1971675" y="3132000"/>
                        <a:ext cx="6770688" cy="477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508772816"/>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6"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TESTS OF NONSTATIONARITY: </a:t>
            </a:r>
            <a:r>
              <a:rPr lang="en-GB" sz="1800" b="1" dirty="0" smtClean="0"/>
              <a:t>THE AUGMENTED DICKEY‒FULLER  </a:t>
            </a:r>
            <a:r>
              <a:rPr lang="en-GB" sz="1800" b="1" i="1" dirty="0" smtClean="0"/>
              <a:t>t</a:t>
            </a:r>
            <a:r>
              <a:rPr lang="en-GB" sz="1800" b="1" dirty="0" smtClean="0"/>
              <a:t> TEST</a:t>
            </a:r>
            <a:endParaRPr lang="en-GB" sz="1600" dirty="0">
              <a:latin typeface="Times New Roman" pitchFamily="18" charset="0"/>
            </a:endParaRPr>
          </a:p>
        </p:txBody>
      </p:sp>
      <p:sp>
        <p:nvSpPr>
          <p:cNvPr id="2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1" name="Text Box 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26</a:t>
            </a:r>
            <a:endParaRPr lang="en-US" sz="1000" dirty="0">
              <a:solidFill>
                <a:srgbClr val="3366FF"/>
              </a:solidFill>
            </a:endParaRPr>
          </a:p>
        </p:txBody>
      </p:sp>
      <p:sp>
        <p:nvSpPr>
          <p:cNvPr id="36" name="Rectangle 35"/>
          <p:cNvSpPr>
            <a:spLocks noChangeArrowheads="1"/>
          </p:cNvSpPr>
          <p:nvPr/>
        </p:nvSpPr>
        <p:spPr bwMode="auto">
          <a:xfrm>
            <a:off x="0" y="540000"/>
            <a:ext cx="9144000" cy="432000"/>
          </a:xfrm>
          <a:prstGeom prst="rect">
            <a:avLst/>
          </a:prstGeom>
          <a:solidFill>
            <a:srgbClr val="F5F5F5"/>
          </a:solidFill>
          <a:ln>
            <a:noFill/>
          </a:ln>
          <a:effectLst>
            <a:innerShdw blurRad="76200">
              <a:srgbClr val="000000"/>
            </a:innerShdw>
          </a:effectLst>
        </p:spPr>
        <p:txBody>
          <a:bodyPr wrap="none" anchor="ctr"/>
          <a:lstStyle/>
          <a:p>
            <a:pPr>
              <a:defRPr/>
            </a:pPr>
            <a:endParaRPr lang="en-GB"/>
          </a:p>
        </p:txBody>
      </p:sp>
      <p:sp>
        <p:nvSpPr>
          <p:cNvPr id="37" name="Text Box 1026"/>
          <p:cNvSpPr txBox="1">
            <a:spLocks noChangeArrowheads="1"/>
          </p:cNvSpPr>
          <p:nvPr/>
        </p:nvSpPr>
        <p:spPr bwMode="auto">
          <a:xfrm>
            <a:off x="301625" y="558000"/>
            <a:ext cx="8532813" cy="37545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GB" sz="1800" b="1" dirty="0" smtClean="0">
                <a:latin typeface="Arial" charset="0"/>
              </a:rPr>
              <a:t>Augmented Dickey‒Fuller </a:t>
            </a:r>
            <a:r>
              <a:rPr lang="en-GB" sz="1800" b="1" i="1" dirty="0" smtClean="0">
                <a:latin typeface="Arial" charset="0"/>
              </a:rPr>
              <a:t>t</a:t>
            </a:r>
            <a:r>
              <a:rPr lang="en-GB" sz="1800" b="1" dirty="0" smtClean="0">
                <a:latin typeface="Arial" charset="0"/>
              </a:rPr>
              <a:t> test</a:t>
            </a:r>
            <a:endParaRPr lang="en-US" sz="1800" b="1" i="1" dirty="0">
              <a:latin typeface="Arial" charset="0"/>
            </a:endParaRPr>
          </a:p>
        </p:txBody>
      </p:sp>
      <p:sp>
        <p:nvSpPr>
          <p:cNvPr id="16"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dirty="0" smtClean="0"/>
              <a:t>There </a:t>
            </a:r>
            <a:r>
              <a:rPr lang="en-GB" sz="1500" b="1" dirty="0"/>
              <a:t>remains the issue of the determination of </a:t>
            </a:r>
            <a:r>
              <a:rPr lang="en-GB" sz="1500" b="1" i="1" dirty="0"/>
              <a:t>p</a:t>
            </a:r>
            <a:r>
              <a:rPr lang="en-GB" sz="1500" b="1" dirty="0"/>
              <a:t>. Two main approaches have been proposed and both start by assuming that one can hypothesize some maximum value </a:t>
            </a:r>
            <a:r>
              <a:rPr lang="en-GB" sz="1500" b="1" i="1" dirty="0" err="1" smtClean="0"/>
              <a:t>p</a:t>
            </a:r>
            <a:r>
              <a:rPr lang="en-GB" sz="1500" b="1" baseline="30000" dirty="0" err="1" smtClean="0"/>
              <a:t>max</a:t>
            </a:r>
            <a:r>
              <a:rPr lang="en-GB" sz="1500" b="1" dirty="0" smtClean="0"/>
              <a:t>. </a:t>
            </a:r>
            <a:endParaRPr lang="en-GB" sz="1500" b="1" dirty="0"/>
          </a:p>
        </p:txBody>
      </p:sp>
      <p:sp>
        <p:nvSpPr>
          <p:cNvPr id="22" name="Rectangle 21"/>
          <p:cNvSpPr>
            <a:spLocks noChangeArrowheads="1"/>
          </p:cNvSpPr>
          <p:nvPr/>
        </p:nvSpPr>
        <p:spPr bwMode="auto">
          <a:xfrm>
            <a:off x="0" y="1080001"/>
            <a:ext cx="9144000" cy="558000"/>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2" name="Object 1"/>
          <p:cNvGraphicFramePr>
            <a:graphicFrameLocks noChangeAspect="1"/>
          </p:cNvGraphicFramePr>
          <p:nvPr>
            <p:extLst>
              <p:ext uri="{D42A27DB-BD31-4B8C-83A1-F6EECF244321}">
                <p14:modId xmlns:p14="http://schemas.microsoft.com/office/powerpoint/2010/main" val="521065895"/>
              </p:ext>
            </p:extLst>
          </p:nvPr>
        </p:nvGraphicFramePr>
        <p:xfrm>
          <a:off x="2192338" y="1179513"/>
          <a:ext cx="4203700" cy="412750"/>
        </p:xfrm>
        <a:graphic>
          <a:graphicData uri="http://schemas.openxmlformats.org/presentationml/2006/ole">
            <mc:AlternateContent xmlns:mc="http://schemas.openxmlformats.org/markup-compatibility/2006">
              <mc:Choice xmlns:v="urn:schemas-microsoft-com:vml" Requires="v">
                <p:oleObj spid="_x0000_s370729" name="Equation" r:id="rId3" imgW="4203360" imgH="419040" progId="Equation.DSMT4">
                  <p:embed/>
                </p:oleObj>
              </mc:Choice>
              <mc:Fallback>
                <p:oleObj name="Equation" r:id="rId3" imgW="4203360" imgH="419040" progId="Equation.DSMT4">
                  <p:embed/>
                  <p:pic>
                    <p:nvPicPr>
                      <p:cNvPr id="0" name=""/>
                      <p:cNvPicPr>
                        <a:picLocks noChangeAspect="1" noChangeArrowheads="1"/>
                      </p:cNvPicPr>
                      <p:nvPr/>
                    </p:nvPicPr>
                    <p:blipFill>
                      <a:blip r:embed="rId4"/>
                      <a:srcRect/>
                      <a:stretch>
                        <a:fillRect/>
                      </a:stretch>
                    </p:blipFill>
                    <p:spPr bwMode="auto">
                      <a:xfrm>
                        <a:off x="2192338" y="1179513"/>
                        <a:ext cx="4203700" cy="41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8" name="Rectangle 17"/>
          <p:cNvSpPr>
            <a:spLocks noChangeArrowheads="1"/>
          </p:cNvSpPr>
          <p:nvPr/>
        </p:nvSpPr>
        <p:spPr bwMode="auto">
          <a:xfrm>
            <a:off x="0" y="1746000"/>
            <a:ext cx="9144000" cy="558000"/>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19" name="Object 18"/>
          <p:cNvGraphicFramePr>
            <a:graphicFrameLocks noChangeAspect="1"/>
          </p:cNvGraphicFramePr>
          <p:nvPr>
            <p:extLst>
              <p:ext uri="{D42A27DB-BD31-4B8C-83A1-F6EECF244321}">
                <p14:modId xmlns:p14="http://schemas.microsoft.com/office/powerpoint/2010/main" val="3365816648"/>
              </p:ext>
            </p:extLst>
          </p:nvPr>
        </p:nvGraphicFramePr>
        <p:xfrm>
          <a:off x="2093913" y="1801813"/>
          <a:ext cx="2295525" cy="452437"/>
        </p:xfrm>
        <a:graphic>
          <a:graphicData uri="http://schemas.openxmlformats.org/presentationml/2006/ole">
            <mc:AlternateContent xmlns:mc="http://schemas.openxmlformats.org/markup-compatibility/2006">
              <mc:Choice xmlns:v="urn:schemas-microsoft-com:vml" Requires="v">
                <p:oleObj spid="_x0000_s370730" name="Equation" r:id="rId5" imgW="2298600" imgH="457200" progId="Equation.DSMT4">
                  <p:embed/>
                </p:oleObj>
              </mc:Choice>
              <mc:Fallback>
                <p:oleObj name="Equation" r:id="rId5" imgW="2298600" imgH="457200" progId="Equation.DSMT4">
                  <p:embed/>
                  <p:pic>
                    <p:nvPicPr>
                      <p:cNvPr id="0" name=""/>
                      <p:cNvPicPr>
                        <a:picLocks noChangeAspect="1" noChangeArrowheads="1"/>
                      </p:cNvPicPr>
                      <p:nvPr/>
                    </p:nvPicPr>
                    <p:blipFill>
                      <a:blip r:embed="rId6"/>
                      <a:srcRect/>
                      <a:stretch>
                        <a:fillRect/>
                      </a:stretch>
                    </p:blipFill>
                    <p:spPr bwMode="auto">
                      <a:xfrm>
                        <a:off x="2093913" y="1801813"/>
                        <a:ext cx="2295525" cy="452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3" name="Rectangle 22"/>
          <p:cNvSpPr>
            <a:spLocks noChangeArrowheads="1"/>
          </p:cNvSpPr>
          <p:nvPr/>
        </p:nvSpPr>
        <p:spPr bwMode="auto">
          <a:xfrm>
            <a:off x="0" y="2423026"/>
            <a:ext cx="9144000" cy="558000"/>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24" name="Object 23"/>
          <p:cNvGraphicFramePr>
            <a:graphicFrameLocks noChangeAspect="1"/>
          </p:cNvGraphicFramePr>
          <p:nvPr>
            <p:extLst>
              <p:ext uri="{D42A27DB-BD31-4B8C-83A1-F6EECF244321}">
                <p14:modId xmlns:p14="http://schemas.microsoft.com/office/powerpoint/2010/main" val="343045295"/>
              </p:ext>
            </p:extLst>
          </p:nvPr>
        </p:nvGraphicFramePr>
        <p:xfrm>
          <a:off x="2706688" y="2486025"/>
          <a:ext cx="2984500" cy="411163"/>
        </p:xfrm>
        <a:graphic>
          <a:graphicData uri="http://schemas.openxmlformats.org/presentationml/2006/ole">
            <mc:AlternateContent xmlns:mc="http://schemas.openxmlformats.org/markup-compatibility/2006">
              <mc:Choice xmlns:v="urn:schemas-microsoft-com:vml" Requires="v">
                <p:oleObj spid="_x0000_s370731" name="Equation" r:id="rId7" imgW="2984400" imgH="419040" progId="Equation.DSMT4">
                  <p:embed/>
                </p:oleObj>
              </mc:Choice>
              <mc:Fallback>
                <p:oleObj name="Equation" r:id="rId7" imgW="2984400" imgH="419040" progId="Equation.DSMT4">
                  <p:embed/>
                  <p:pic>
                    <p:nvPicPr>
                      <p:cNvPr id="0" name=""/>
                      <p:cNvPicPr>
                        <a:picLocks noChangeAspect="1" noChangeArrowheads="1"/>
                      </p:cNvPicPr>
                      <p:nvPr/>
                    </p:nvPicPr>
                    <p:blipFill>
                      <a:blip r:embed="rId8"/>
                      <a:srcRect/>
                      <a:stretch>
                        <a:fillRect/>
                      </a:stretch>
                    </p:blipFill>
                    <p:spPr bwMode="auto">
                      <a:xfrm>
                        <a:off x="2706688" y="2486025"/>
                        <a:ext cx="2984500" cy="411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7" name="Rectangle 32"/>
          <p:cNvSpPr>
            <a:spLocks noChangeArrowheads="1"/>
          </p:cNvSpPr>
          <p:nvPr/>
        </p:nvSpPr>
        <p:spPr bwMode="auto">
          <a:xfrm>
            <a:off x="5791201" y="1714499"/>
            <a:ext cx="3267074" cy="853200"/>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28" name="Text Box 14"/>
          <p:cNvSpPr txBox="1">
            <a:spLocks noChangeArrowheads="1"/>
          </p:cNvSpPr>
          <p:nvPr/>
        </p:nvSpPr>
        <p:spPr bwMode="auto">
          <a:xfrm>
            <a:off x="5880100" y="1758950"/>
            <a:ext cx="32258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600" b="1" dirty="0"/>
              <a:t>Main condition for </a:t>
            </a:r>
            <a:r>
              <a:rPr lang="en-US" sz="1600" b="1" dirty="0" err="1"/>
              <a:t>stationarity</a:t>
            </a:r>
            <a:r>
              <a:rPr lang="en-US" sz="1600" b="1" dirty="0"/>
              <a:t>:</a:t>
            </a:r>
          </a:p>
        </p:txBody>
      </p:sp>
      <p:graphicFrame>
        <p:nvGraphicFramePr>
          <p:cNvPr id="29" name="Object 11"/>
          <p:cNvGraphicFramePr>
            <a:graphicFrameLocks noChangeAspect="1"/>
          </p:cNvGraphicFramePr>
          <p:nvPr>
            <p:extLst>
              <p:ext uri="{D42A27DB-BD31-4B8C-83A1-F6EECF244321}">
                <p14:modId xmlns:p14="http://schemas.microsoft.com/office/powerpoint/2010/main" val="825808269"/>
              </p:ext>
            </p:extLst>
          </p:nvPr>
        </p:nvGraphicFramePr>
        <p:xfrm>
          <a:off x="6282975" y="2044700"/>
          <a:ext cx="2184400" cy="482600"/>
        </p:xfrm>
        <a:graphic>
          <a:graphicData uri="http://schemas.openxmlformats.org/presentationml/2006/ole">
            <mc:AlternateContent xmlns:mc="http://schemas.openxmlformats.org/markup-compatibility/2006">
              <mc:Choice xmlns:v="urn:schemas-microsoft-com:vml" Requires="v">
                <p:oleObj spid="_x0000_s370732" name="Equation" r:id="rId9" imgW="2184120" imgH="482400" progId="Equation.3">
                  <p:embed/>
                </p:oleObj>
              </mc:Choice>
              <mc:Fallback>
                <p:oleObj name="Equation" r:id="rId9" imgW="2184120" imgH="482400" progId="Equation.3">
                  <p:embed/>
                  <p:pic>
                    <p:nvPicPr>
                      <p:cNvPr id="0" name=""/>
                      <p:cNvPicPr>
                        <a:picLocks noChangeAspect="1" noChangeArrowheads="1"/>
                      </p:cNvPicPr>
                      <p:nvPr/>
                    </p:nvPicPr>
                    <p:blipFill>
                      <a:blip r:embed="rId10"/>
                      <a:srcRect/>
                      <a:stretch>
                        <a:fillRect/>
                      </a:stretch>
                    </p:blipFill>
                    <p:spPr bwMode="auto">
                      <a:xfrm>
                        <a:off x="6282975" y="2044700"/>
                        <a:ext cx="2184400" cy="482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0" name="Rectangle 29"/>
          <p:cNvSpPr>
            <a:spLocks noChangeArrowheads="1"/>
          </p:cNvSpPr>
          <p:nvPr/>
        </p:nvSpPr>
        <p:spPr bwMode="auto">
          <a:xfrm>
            <a:off x="0" y="3089025"/>
            <a:ext cx="9144000" cy="554400"/>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31" name="Object 30"/>
          <p:cNvGraphicFramePr>
            <a:graphicFrameLocks noChangeAspect="1"/>
          </p:cNvGraphicFramePr>
          <p:nvPr>
            <p:extLst>
              <p:ext uri="{D42A27DB-BD31-4B8C-83A1-F6EECF244321}">
                <p14:modId xmlns:p14="http://schemas.microsoft.com/office/powerpoint/2010/main" val="3043422278"/>
              </p:ext>
            </p:extLst>
          </p:nvPr>
        </p:nvGraphicFramePr>
        <p:xfrm>
          <a:off x="1971675" y="3132000"/>
          <a:ext cx="6770688" cy="477837"/>
        </p:xfrm>
        <a:graphic>
          <a:graphicData uri="http://schemas.openxmlformats.org/presentationml/2006/ole">
            <mc:AlternateContent xmlns:mc="http://schemas.openxmlformats.org/markup-compatibility/2006">
              <mc:Choice xmlns:v="urn:schemas-microsoft-com:vml" Requires="v">
                <p:oleObj spid="_x0000_s370733" name="Equation" r:id="rId11" imgW="6781680" imgH="482400" progId="Equation.DSMT4">
                  <p:embed/>
                </p:oleObj>
              </mc:Choice>
              <mc:Fallback>
                <p:oleObj name="Equation" r:id="rId11" imgW="6781680" imgH="482400" progId="Equation.DSMT4">
                  <p:embed/>
                  <p:pic>
                    <p:nvPicPr>
                      <p:cNvPr id="0" name=""/>
                      <p:cNvPicPr>
                        <a:picLocks noChangeAspect="1" noChangeArrowheads="1"/>
                      </p:cNvPicPr>
                      <p:nvPr/>
                    </p:nvPicPr>
                    <p:blipFill>
                      <a:blip r:embed="rId12"/>
                      <a:srcRect/>
                      <a:stretch>
                        <a:fillRect/>
                      </a:stretch>
                    </p:blipFill>
                    <p:spPr bwMode="auto">
                      <a:xfrm>
                        <a:off x="1971675" y="3132000"/>
                        <a:ext cx="6770688" cy="477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3311775785"/>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6"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TESTS OF NONSTATIONARITY: </a:t>
            </a:r>
            <a:r>
              <a:rPr lang="en-GB" sz="1800" b="1" dirty="0" smtClean="0"/>
              <a:t>THE AUGMENTED DICKEY‒FULLER  </a:t>
            </a:r>
            <a:r>
              <a:rPr lang="en-GB" sz="1800" b="1" i="1" dirty="0" smtClean="0"/>
              <a:t>t</a:t>
            </a:r>
            <a:r>
              <a:rPr lang="en-GB" sz="1800" b="1" dirty="0" smtClean="0"/>
              <a:t> TEST</a:t>
            </a:r>
            <a:endParaRPr lang="en-GB" sz="1600" dirty="0">
              <a:latin typeface="Times New Roman" pitchFamily="18" charset="0"/>
            </a:endParaRPr>
          </a:p>
        </p:txBody>
      </p:sp>
      <p:sp>
        <p:nvSpPr>
          <p:cNvPr id="2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1" name="Text Box 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27</a:t>
            </a:r>
            <a:endParaRPr lang="en-US" sz="1000" dirty="0">
              <a:solidFill>
                <a:srgbClr val="3366FF"/>
              </a:solidFill>
            </a:endParaRPr>
          </a:p>
        </p:txBody>
      </p:sp>
      <p:sp>
        <p:nvSpPr>
          <p:cNvPr id="36" name="Rectangle 35"/>
          <p:cNvSpPr>
            <a:spLocks noChangeArrowheads="1"/>
          </p:cNvSpPr>
          <p:nvPr/>
        </p:nvSpPr>
        <p:spPr bwMode="auto">
          <a:xfrm>
            <a:off x="0" y="540000"/>
            <a:ext cx="9144000" cy="432000"/>
          </a:xfrm>
          <a:prstGeom prst="rect">
            <a:avLst/>
          </a:prstGeom>
          <a:solidFill>
            <a:srgbClr val="F5F5F5"/>
          </a:solidFill>
          <a:ln>
            <a:noFill/>
          </a:ln>
          <a:effectLst>
            <a:innerShdw blurRad="76200">
              <a:srgbClr val="000000"/>
            </a:innerShdw>
          </a:effectLst>
        </p:spPr>
        <p:txBody>
          <a:bodyPr wrap="none" anchor="ctr"/>
          <a:lstStyle/>
          <a:p>
            <a:pPr>
              <a:defRPr/>
            </a:pPr>
            <a:endParaRPr lang="en-GB"/>
          </a:p>
        </p:txBody>
      </p:sp>
      <p:sp>
        <p:nvSpPr>
          <p:cNvPr id="37" name="Text Box 1026"/>
          <p:cNvSpPr txBox="1">
            <a:spLocks noChangeArrowheads="1"/>
          </p:cNvSpPr>
          <p:nvPr/>
        </p:nvSpPr>
        <p:spPr bwMode="auto">
          <a:xfrm>
            <a:off x="301625" y="558000"/>
            <a:ext cx="8532813" cy="37545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GB" sz="1800" b="1" dirty="0" smtClean="0">
                <a:latin typeface="Arial" charset="0"/>
              </a:rPr>
              <a:t>Augmented Dickey‒Fuller </a:t>
            </a:r>
            <a:r>
              <a:rPr lang="en-GB" sz="1800" b="1" i="1" dirty="0" smtClean="0">
                <a:latin typeface="Arial" charset="0"/>
              </a:rPr>
              <a:t>t</a:t>
            </a:r>
            <a:r>
              <a:rPr lang="en-GB" sz="1800" b="1" dirty="0" smtClean="0">
                <a:latin typeface="Arial" charset="0"/>
              </a:rPr>
              <a:t> test</a:t>
            </a:r>
            <a:endParaRPr lang="en-US" sz="1800" b="1" i="1" dirty="0">
              <a:latin typeface="Arial" charset="0"/>
            </a:endParaRPr>
          </a:p>
        </p:txBody>
      </p:sp>
      <p:sp>
        <p:nvSpPr>
          <p:cNvPr id="16"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dirty="0" smtClean="0"/>
              <a:t>In </a:t>
            </a:r>
            <a:r>
              <a:rPr lang="en-GB" sz="1500" b="1" dirty="0"/>
              <a:t>the </a:t>
            </a:r>
            <a:r>
              <a:rPr lang="en-GB" sz="1500" b="1" i="1" dirty="0"/>
              <a:t>F</a:t>
            </a:r>
            <a:r>
              <a:rPr lang="en-GB" sz="1500" b="1" dirty="0"/>
              <a:t> test approach, </a:t>
            </a:r>
            <a:r>
              <a:rPr lang="en-GB" sz="1500" b="1" dirty="0" smtClean="0"/>
              <a:t>the model </a:t>
            </a:r>
            <a:r>
              <a:rPr lang="en-GB" sz="1500" b="1" dirty="0"/>
              <a:t>is fitted with </a:t>
            </a:r>
            <a:r>
              <a:rPr lang="en-GB" sz="1500" b="1" i="1" dirty="0" smtClean="0"/>
              <a:t>p</a:t>
            </a:r>
            <a:r>
              <a:rPr lang="en-GB" sz="1500" b="1" dirty="0" smtClean="0"/>
              <a:t> = </a:t>
            </a:r>
            <a:r>
              <a:rPr lang="en-GB" sz="1500" b="1" i="1" dirty="0" err="1" smtClean="0"/>
              <a:t>p</a:t>
            </a:r>
            <a:r>
              <a:rPr lang="en-GB" sz="1500" b="1" baseline="30000" dirty="0" err="1" smtClean="0"/>
              <a:t>max</a:t>
            </a:r>
            <a:r>
              <a:rPr lang="en-GB" sz="1500" b="1" dirty="0" smtClean="0"/>
              <a:t> </a:t>
            </a:r>
            <a:r>
              <a:rPr lang="en-GB" sz="1500" b="1" dirty="0"/>
              <a:t>and a </a:t>
            </a:r>
            <a:r>
              <a:rPr lang="en-GB" sz="1500" b="1" i="1" dirty="0"/>
              <a:t>t</a:t>
            </a:r>
            <a:r>
              <a:rPr lang="en-GB" sz="1500" b="1" dirty="0"/>
              <a:t> test is performed on the coefficient </a:t>
            </a:r>
            <a:r>
              <a:rPr lang="en-GB" sz="1500" b="1" dirty="0" smtClean="0"/>
              <a:t>of the last </a:t>
            </a:r>
            <a:r>
              <a:rPr lang="en-GB" sz="1500" b="1" dirty="0" smtClean="0">
                <a:latin typeface="Symbol" pitchFamily="18" charset="2"/>
              </a:rPr>
              <a:t>D</a:t>
            </a:r>
            <a:r>
              <a:rPr lang="en-GB" sz="1500" b="1" i="1" dirty="0" smtClean="0"/>
              <a:t>Y</a:t>
            </a:r>
            <a:r>
              <a:rPr lang="en-GB" sz="1500" b="1" dirty="0" smtClean="0"/>
              <a:t> term. If the </a:t>
            </a:r>
            <a:r>
              <a:rPr lang="en-GB" sz="1500" b="1" i="1" dirty="0" smtClean="0"/>
              <a:t>t</a:t>
            </a:r>
            <a:r>
              <a:rPr lang="en-GB" sz="1500" b="1" dirty="0" smtClean="0"/>
              <a:t> statistic is not significant, that term is dropped.</a:t>
            </a:r>
            <a:endParaRPr lang="en-GB" sz="1500" b="1" dirty="0"/>
          </a:p>
        </p:txBody>
      </p:sp>
      <p:sp>
        <p:nvSpPr>
          <p:cNvPr id="22" name="Rectangle 21"/>
          <p:cNvSpPr>
            <a:spLocks noChangeArrowheads="1"/>
          </p:cNvSpPr>
          <p:nvPr/>
        </p:nvSpPr>
        <p:spPr bwMode="auto">
          <a:xfrm>
            <a:off x="0" y="1080001"/>
            <a:ext cx="9144000" cy="558000"/>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2" name="Object 1"/>
          <p:cNvGraphicFramePr>
            <a:graphicFrameLocks noChangeAspect="1"/>
          </p:cNvGraphicFramePr>
          <p:nvPr>
            <p:extLst>
              <p:ext uri="{D42A27DB-BD31-4B8C-83A1-F6EECF244321}">
                <p14:modId xmlns:p14="http://schemas.microsoft.com/office/powerpoint/2010/main" val="3301337421"/>
              </p:ext>
            </p:extLst>
          </p:nvPr>
        </p:nvGraphicFramePr>
        <p:xfrm>
          <a:off x="2192338" y="1179513"/>
          <a:ext cx="4203700" cy="412750"/>
        </p:xfrm>
        <a:graphic>
          <a:graphicData uri="http://schemas.openxmlformats.org/presentationml/2006/ole">
            <mc:AlternateContent xmlns:mc="http://schemas.openxmlformats.org/markup-compatibility/2006">
              <mc:Choice xmlns:v="urn:schemas-microsoft-com:vml" Requires="v">
                <p:oleObj spid="_x0000_s371753" name="Equation" r:id="rId3" imgW="4203360" imgH="419040" progId="Equation.DSMT4">
                  <p:embed/>
                </p:oleObj>
              </mc:Choice>
              <mc:Fallback>
                <p:oleObj name="Equation" r:id="rId3" imgW="4203360" imgH="419040" progId="Equation.DSMT4">
                  <p:embed/>
                  <p:pic>
                    <p:nvPicPr>
                      <p:cNvPr id="0" name=""/>
                      <p:cNvPicPr>
                        <a:picLocks noChangeAspect="1" noChangeArrowheads="1"/>
                      </p:cNvPicPr>
                      <p:nvPr/>
                    </p:nvPicPr>
                    <p:blipFill>
                      <a:blip r:embed="rId4"/>
                      <a:srcRect/>
                      <a:stretch>
                        <a:fillRect/>
                      </a:stretch>
                    </p:blipFill>
                    <p:spPr bwMode="auto">
                      <a:xfrm>
                        <a:off x="2192338" y="1179513"/>
                        <a:ext cx="4203700" cy="41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8" name="Rectangle 17"/>
          <p:cNvSpPr>
            <a:spLocks noChangeArrowheads="1"/>
          </p:cNvSpPr>
          <p:nvPr/>
        </p:nvSpPr>
        <p:spPr bwMode="auto">
          <a:xfrm>
            <a:off x="0" y="1746000"/>
            <a:ext cx="9144000" cy="558000"/>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19" name="Object 18"/>
          <p:cNvGraphicFramePr>
            <a:graphicFrameLocks noChangeAspect="1"/>
          </p:cNvGraphicFramePr>
          <p:nvPr>
            <p:extLst>
              <p:ext uri="{D42A27DB-BD31-4B8C-83A1-F6EECF244321}">
                <p14:modId xmlns:p14="http://schemas.microsoft.com/office/powerpoint/2010/main" val="3318284803"/>
              </p:ext>
            </p:extLst>
          </p:nvPr>
        </p:nvGraphicFramePr>
        <p:xfrm>
          <a:off x="2093913" y="1801813"/>
          <a:ext cx="2295525" cy="452437"/>
        </p:xfrm>
        <a:graphic>
          <a:graphicData uri="http://schemas.openxmlformats.org/presentationml/2006/ole">
            <mc:AlternateContent xmlns:mc="http://schemas.openxmlformats.org/markup-compatibility/2006">
              <mc:Choice xmlns:v="urn:schemas-microsoft-com:vml" Requires="v">
                <p:oleObj spid="_x0000_s371754" name="Equation" r:id="rId5" imgW="2298600" imgH="457200" progId="Equation.DSMT4">
                  <p:embed/>
                </p:oleObj>
              </mc:Choice>
              <mc:Fallback>
                <p:oleObj name="Equation" r:id="rId5" imgW="2298600" imgH="457200" progId="Equation.DSMT4">
                  <p:embed/>
                  <p:pic>
                    <p:nvPicPr>
                      <p:cNvPr id="0" name=""/>
                      <p:cNvPicPr>
                        <a:picLocks noChangeAspect="1" noChangeArrowheads="1"/>
                      </p:cNvPicPr>
                      <p:nvPr/>
                    </p:nvPicPr>
                    <p:blipFill>
                      <a:blip r:embed="rId6"/>
                      <a:srcRect/>
                      <a:stretch>
                        <a:fillRect/>
                      </a:stretch>
                    </p:blipFill>
                    <p:spPr bwMode="auto">
                      <a:xfrm>
                        <a:off x="2093913" y="1801813"/>
                        <a:ext cx="2295525" cy="452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3" name="Rectangle 22"/>
          <p:cNvSpPr>
            <a:spLocks noChangeArrowheads="1"/>
          </p:cNvSpPr>
          <p:nvPr/>
        </p:nvSpPr>
        <p:spPr bwMode="auto">
          <a:xfrm>
            <a:off x="0" y="2423026"/>
            <a:ext cx="9144000" cy="558000"/>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24" name="Object 23"/>
          <p:cNvGraphicFramePr>
            <a:graphicFrameLocks noChangeAspect="1"/>
          </p:cNvGraphicFramePr>
          <p:nvPr>
            <p:extLst>
              <p:ext uri="{D42A27DB-BD31-4B8C-83A1-F6EECF244321}">
                <p14:modId xmlns:p14="http://schemas.microsoft.com/office/powerpoint/2010/main" val="1729394228"/>
              </p:ext>
            </p:extLst>
          </p:nvPr>
        </p:nvGraphicFramePr>
        <p:xfrm>
          <a:off x="2706688" y="2486025"/>
          <a:ext cx="2984500" cy="411163"/>
        </p:xfrm>
        <a:graphic>
          <a:graphicData uri="http://schemas.openxmlformats.org/presentationml/2006/ole">
            <mc:AlternateContent xmlns:mc="http://schemas.openxmlformats.org/markup-compatibility/2006">
              <mc:Choice xmlns:v="urn:schemas-microsoft-com:vml" Requires="v">
                <p:oleObj spid="_x0000_s371755" name="Equation" r:id="rId7" imgW="2984400" imgH="419040" progId="Equation.DSMT4">
                  <p:embed/>
                </p:oleObj>
              </mc:Choice>
              <mc:Fallback>
                <p:oleObj name="Equation" r:id="rId7" imgW="2984400" imgH="419040" progId="Equation.DSMT4">
                  <p:embed/>
                  <p:pic>
                    <p:nvPicPr>
                      <p:cNvPr id="0" name=""/>
                      <p:cNvPicPr>
                        <a:picLocks noChangeAspect="1" noChangeArrowheads="1"/>
                      </p:cNvPicPr>
                      <p:nvPr/>
                    </p:nvPicPr>
                    <p:blipFill>
                      <a:blip r:embed="rId8"/>
                      <a:srcRect/>
                      <a:stretch>
                        <a:fillRect/>
                      </a:stretch>
                    </p:blipFill>
                    <p:spPr bwMode="auto">
                      <a:xfrm>
                        <a:off x="2706688" y="2486025"/>
                        <a:ext cx="2984500" cy="411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7" name="Rectangle 32"/>
          <p:cNvSpPr>
            <a:spLocks noChangeArrowheads="1"/>
          </p:cNvSpPr>
          <p:nvPr/>
        </p:nvSpPr>
        <p:spPr bwMode="auto">
          <a:xfrm>
            <a:off x="5791201" y="1714499"/>
            <a:ext cx="3267074" cy="853200"/>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28" name="Text Box 14"/>
          <p:cNvSpPr txBox="1">
            <a:spLocks noChangeArrowheads="1"/>
          </p:cNvSpPr>
          <p:nvPr/>
        </p:nvSpPr>
        <p:spPr bwMode="auto">
          <a:xfrm>
            <a:off x="5880100" y="1758950"/>
            <a:ext cx="32258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600" b="1" dirty="0"/>
              <a:t>Main condition for </a:t>
            </a:r>
            <a:r>
              <a:rPr lang="en-US" sz="1600" b="1" dirty="0" err="1"/>
              <a:t>stationarity</a:t>
            </a:r>
            <a:r>
              <a:rPr lang="en-US" sz="1600" b="1" dirty="0"/>
              <a:t>:</a:t>
            </a:r>
          </a:p>
        </p:txBody>
      </p:sp>
      <p:graphicFrame>
        <p:nvGraphicFramePr>
          <p:cNvPr id="29" name="Object 11"/>
          <p:cNvGraphicFramePr>
            <a:graphicFrameLocks noChangeAspect="1"/>
          </p:cNvGraphicFramePr>
          <p:nvPr>
            <p:extLst>
              <p:ext uri="{D42A27DB-BD31-4B8C-83A1-F6EECF244321}">
                <p14:modId xmlns:p14="http://schemas.microsoft.com/office/powerpoint/2010/main" val="825808269"/>
              </p:ext>
            </p:extLst>
          </p:nvPr>
        </p:nvGraphicFramePr>
        <p:xfrm>
          <a:off x="6282975" y="2044700"/>
          <a:ext cx="2184400" cy="482600"/>
        </p:xfrm>
        <a:graphic>
          <a:graphicData uri="http://schemas.openxmlformats.org/presentationml/2006/ole">
            <mc:AlternateContent xmlns:mc="http://schemas.openxmlformats.org/markup-compatibility/2006">
              <mc:Choice xmlns:v="urn:schemas-microsoft-com:vml" Requires="v">
                <p:oleObj spid="_x0000_s371756" name="Equation" r:id="rId9" imgW="2184120" imgH="482400" progId="Equation.3">
                  <p:embed/>
                </p:oleObj>
              </mc:Choice>
              <mc:Fallback>
                <p:oleObj name="Equation" r:id="rId9" imgW="2184120" imgH="482400" progId="Equation.3">
                  <p:embed/>
                  <p:pic>
                    <p:nvPicPr>
                      <p:cNvPr id="0" name=""/>
                      <p:cNvPicPr>
                        <a:picLocks noChangeAspect="1" noChangeArrowheads="1"/>
                      </p:cNvPicPr>
                      <p:nvPr/>
                    </p:nvPicPr>
                    <p:blipFill>
                      <a:blip r:embed="rId10"/>
                      <a:srcRect/>
                      <a:stretch>
                        <a:fillRect/>
                      </a:stretch>
                    </p:blipFill>
                    <p:spPr bwMode="auto">
                      <a:xfrm>
                        <a:off x="6282975" y="2044700"/>
                        <a:ext cx="2184400" cy="482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0" name="Rectangle 29"/>
          <p:cNvSpPr>
            <a:spLocks noChangeArrowheads="1"/>
          </p:cNvSpPr>
          <p:nvPr/>
        </p:nvSpPr>
        <p:spPr bwMode="auto">
          <a:xfrm>
            <a:off x="0" y="3089025"/>
            <a:ext cx="9144000" cy="554400"/>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31" name="Object 30"/>
          <p:cNvGraphicFramePr>
            <a:graphicFrameLocks noChangeAspect="1"/>
          </p:cNvGraphicFramePr>
          <p:nvPr>
            <p:extLst>
              <p:ext uri="{D42A27DB-BD31-4B8C-83A1-F6EECF244321}">
                <p14:modId xmlns:p14="http://schemas.microsoft.com/office/powerpoint/2010/main" val="3043422278"/>
              </p:ext>
            </p:extLst>
          </p:nvPr>
        </p:nvGraphicFramePr>
        <p:xfrm>
          <a:off x="1971675" y="3132000"/>
          <a:ext cx="6770688" cy="477837"/>
        </p:xfrm>
        <a:graphic>
          <a:graphicData uri="http://schemas.openxmlformats.org/presentationml/2006/ole">
            <mc:AlternateContent xmlns:mc="http://schemas.openxmlformats.org/markup-compatibility/2006">
              <mc:Choice xmlns:v="urn:schemas-microsoft-com:vml" Requires="v">
                <p:oleObj spid="_x0000_s371757" name="Equation" r:id="rId11" imgW="6781680" imgH="482400" progId="Equation.DSMT4">
                  <p:embed/>
                </p:oleObj>
              </mc:Choice>
              <mc:Fallback>
                <p:oleObj name="Equation" r:id="rId11" imgW="6781680" imgH="482400" progId="Equation.DSMT4">
                  <p:embed/>
                  <p:pic>
                    <p:nvPicPr>
                      <p:cNvPr id="0" name=""/>
                      <p:cNvPicPr>
                        <a:picLocks noChangeAspect="1" noChangeArrowheads="1"/>
                      </p:cNvPicPr>
                      <p:nvPr/>
                    </p:nvPicPr>
                    <p:blipFill>
                      <a:blip r:embed="rId12"/>
                      <a:srcRect/>
                      <a:stretch>
                        <a:fillRect/>
                      </a:stretch>
                    </p:blipFill>
                    <p:spPr bwMode="auto">
                      <a:xfrm>
                        <a:off x="1971675" y="3132000"/>
                        <a:ext cx="6770688" cy="477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1998448445"/>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6"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TESTS OF NONSTATIONARITY: </a:t>
            </a:r>
            <a:r>
              <a:rPr lang="en-GB" sz="1800" b="1" dirty="0" smtClean="0"/>
              <a:t>THE AUGMENTED DICKEY‒FULLER  </a:t>
            </a:r>
            <a:r>
              <a:rPr lang="en-GB" sz="1800" b="1" i="1" dirty="0" smtClean="0"/>
              <a:t>t</a:t>
            </a:r>
            <a:r>
              <a:rPr lang="en-GB" sz="1800" b="1" dirty="0" smtClean="0"/>
              <a:t> TEST</a:t>
            </a:r>
            <a:endParaRPr lang="en-GB" sz="1600" dirty="0">
              <a:latin typeface="Times New Roman" pitchFamily="18" charset="0"/>
            </a:endParaRPr>
          </a:p>
        </p:txBody>
      </p:sp>
      <p:sp>
        <p:nvSpPr>
          <p:cNvPr id="2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1" name="Text Box 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28</a:t>
            </a:r>
            <a:endParaRPr lang="en-US" sz="1000" dirty="0">
              <a:solidFill>
                <a:srgbClr val="3366FF"/>
              </a:solidFill>
            </a:endParaRPr>
          </a:p>
        </p:txBody>
      </p:sp>
      <p:sp>
        <p:nvSpPr>
          <p:cNvPr id="36" name="Rectangle 35"/>
          <p:cNvSpPr>
            <a:spLocks noChangeArrowheads="1"/>
          </p:cNvSpPr>
          <p:nvPr/>
        </p:nvSpPr>
        <p:spPr bwMode="auto">
          <a:xfrm>
            <a:off x="0" y="540000"/>
            <a:ext cx="9144000" cy="432000"/>
          </a:xfrm>
          <a:prstGeom prst="rect">
            <a:avLst/>
          </a:prstGeom>
          <a:solidFill>
            <a:srgbClr val="F5F5F5"/>
          </a:solidFill>
          <a:ln>
            <a:noFill/>
          </a:ln>
          <a:effectLst>
            <a:innerShdw blurRad="76200">
              <a:srgbClr val="000000"/>
            </a:innerShdw>
          </a:effectLst>
        </p:spPr>
        <p:txBody>
          <a:bodyPr wrap="none" anchor="ctr"/>
          <a:lstStyle/>
          <a:p>
            <a:pPr>
              <a:defRPr/>
            </a:pPr>
            <a:endParaRPr lang="en-GB"/>
          </a:p>
        </p:txBody>
      </p:sp>
      <p:sp>
        <p:nvSpPr>
          <p:cNvPr id="37" name="Text Box 1026"/>
          <p:cNvSpPr txBox="1">
            <a:spLocks noChangeArrowheads="1"/>
          </p:cNvSpPr>
          <p:nvPr/>
        </p:nvSpPr>
        <p:spPr bwMode="auto">
          <a:xfrm>
            <a:off x="301625" y="558000"/>
            <a:ext cx="8532813" cy="37545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GB" sz="1800" b="1" dirty="0" smtClean="0">
                <a:latin typeface="Arial" charset="0"/>
              </a:rPr>
              <a:t>Augmented Dickey‒Fuller </a:t>
            </a:r>
            <a:r>
              <a:rPr lang="en-GB" sz="1800" b="1" i="1" dirty="0" smtClean="0">
                <a:latin typeface="Arial" charset="0"/>
              </a:rPr>
              <a:t>t</a:t>
            </a:r>
            <a:r>
              <a:rPr lang="en-GB" sz="1800" b="1" dirty="0" smtClean="0">
                <a:latin typeface="Arial" charset="0"/>
              </a:rPr>
              <a:t> test</a:t>
            </a:r>
            <a:endParaRPr lang="en-US" sz="1800" b="1" i="1" dirty="0">
              <a:latin typeface="Arial" charset="0"/>
            </a:endParaRPr>
          </a:p>
        </p:txBody>
      </p:sp>
      <p:sp>
        <p:nvSpPr>
          <p:cNvPr id="16"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dirty="0" smtClean="0"/>
              <a:t>Next</a:t>
            </a:r>
            <a:r>
              <a:rPr lang="en-GB" sz="1500" b="1" dirty="0"/>
              <a:t>, an </a:t>
            </a:r>
            <a:r>
              <a:rPr lang="en-GB" sz="1500" b="1" i="1" dirty="0"/>
              <a:t>F</a:t>
            </a:r>
            <a:r>
              <a:rPr lang="en-GB" sz="1500" b="1" dirty="0"/>
              <a:t> test is performed on the joint explanatory power of </a:t>
            </a:r>
            <a:r>
              <a:rPr lang="en-GB" sz="1500" b="1" dirty="0" smtClean="0"/>
              <a:t>the last two </a:t>
            </a:r>
            <a:r>
              <a:rPr lang="en-GB" sz="1500" b="1" dirty="0" smtClean="0">
                <a:latin typeface="Symbol" pitchFamily="18" charset="2"/>
              </a:rPr>
              <a:t>D</a:t>
            </a:r>
            <a:r>
              <a:rPr lang="en-GB" sz="1500" b="1" i="1" dirty="0" smtClean="0"/>
              <a:t>Y</a:t>
            </a:r>
            <a:r>
              <a:rPr lang="en-GB" sz="1500" b="1" dirty="0" smtClean="0"/>
              <a:t> terms. </a:t>
            </a:r>
            <a:r>
              <a:rPr lang="en-GB" sz="1500" b="1" dirty="0"/>
              <a:t>If this is not significant, both terms may be dropped. </a:t>
            </a:r>
            <a:r>
              <a:rPr lang="en-GB" sz="1500" b="1" dirty="0" smtClean="0"/>
              <a:t>Then </a:t>
            </a:r>
            <a:r>
              <a:rPr lang="en-GB" sz="1500" b="1" dirty="0"/>
              <a:t>further lagged </a:t>
            </a:r>
            <a:r>
              <a:rPr lang="en-GB" sz="1500" b="1" dirty="0" smtClean="0"/>
              <a:t>differences are dropped until </a:t>
            </a:r>
            <a:r>
              <a:rPr lang="en-GB" sz="1500" b="1" dirty="0"/>
              <a:t>the null hypothesis of no joint explanatory power is </a:t>
            </a:r>
            <a:r>
              <a:rPr lang="en-GB" sz="1500" b="1" dirty="0" smtClean="0"/>
              <a:t>rejected by the </a:t>
            </a:r>
            <a:r>
              <a:rPr lang="en-GB" sz="1500" b="1" i="1" dirty="0" smtClean="0"/>
              <a:t>F</a:t>
            </a:r>
            <a:r>
              <a:rPr lang="en-GB" sz="1500" b="1" dirty="0" smtClean="0"/>
              <a:t> test.  </a:t>
            </a:r>
            <a:endParaRPr lang="en-GB" sz="1500" b="1" dirty="0"/>
          </a:p>
        </p:txBody>
      </p:sp>
      <p:sp>
        <p:nvSpPr>
          <p:cNvPr id="22" name="Rectangle 21"/>
          <p:cNvSpPr>
            <a:spLocks noChangeArrowheads="1"/>
          </p:cNvSpPr>
          <p:nvPr/>
        </p:nvSpPr>
        <p:spPr bwMode="auto">
          <a:xfrm>
            <a:off x="0" y="1080001"/>
            <a:ext cx="9144000" cy="558000"/>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2" name="Object 1"/>
          <p:cNvGraphicFramePr>
            <a:graphicFrameLocks noChangeAspect="1"/>
          </p:cNvGraphicFramePr>
          <p:nvPr>
            <p:extLst>
              <p:ext uri="{D42A27DB-BD31-4B8C-83A1-F6EECF244321}">
                <p14:modId xmlns:p14="http://schemas.microsoft.com/office/powerpoint/2010/main" val="1526669393"/>
              </p:ext>
            </p:extLst>
          </p:nvPr>
        </p:nvGraphicFramePr>
        <p:xfrm>
          <a:off x="2192338" y="1179513"/>
          <a:ext cx="4203700" cy="412750"/>
        </p:xfrm>
        <a:graphic>
          <a:graphicData uri="http://schemas.openxmlformats.org/presentationml/2006/ole">
            <mc:AlternateContent xmlns:mc="http://schemas.openxmlformats.org/markup-compatibility/2006">
              <mc:Choice xmlns:v="urn:schemas-microsoft-com:vml" Requires="v">
                <p:oleObj spid="_x0000_s372781" name="Equation" r:id="rId3" imgW="4203360" imgH="419040" progId="Equation.DSMT4">
                  <p:embed/>
                </p:oleObj>
              </mc:Choice>
              <mc:Fallback>
                <p:oleObj name="Equation" r:id="rId3" imgW="4203360" imgH="419040" progId="Equation.DSMT4">
                  <p:embed/>
                  <p:pic>
                    <p:nvPicPr>
                      <p:cNvPr id="0" name=""/>
                      <p:cNvPicPr>
                        <a:picLocks noChangeAspect="1" noChangeArrowheads="1"/>
                      </p:cNvPicPr>
                      <p:nvPr/>
                    </p:nvPicPr>
                    <p:blipFill>
                      <a:blip r:embed="rId4"/>
                      <a:srcRect/>
                      <a:stretch>
                        <a:fillRect/>
                      </a:stretch>
                    </p:blipFill>
                    <p:spPr bwMode="auto">
                      <a:xfrm>
                        <a:off x="2192338" y="1179513"/>
                        <a:ext cx="4203700" cy="41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8" name="Rectangle 17"/>
          <p:cNvSpPr>
            <a:spLocks noChangeArrowheads="1"/>
          </p:cNvSpPr>
          <p:nvPr/>
        </p:nvSpPr>
        <p:spPr bwMode="auto">
          <a:xfrm>
            <a:off x="0" y="1746000"/>
            <a:ext cx="9144000" cy="558000"/>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19" name="Object 18"/>
          <p:cNvGraphicFramePr>
            <a:graphicFrameLocks noChangeAspect="1"/>
          </p:cNvGraphicFramePr>
          <p:nvPr>
            <p:extLst>
              <p:ext uri="{D42A27DB-BD31-4B8C-83A1-F6EECF244321}">
                <p14:modId xmlns:p14="http://schemas.microsoft.com/office/powerpoint/2010/main" val="946517790"/>
              </p:ext>
            </p:extLst>
          </p:nvPr>
        </p:nvGraphicFramePr>
        <p:xfrm>
          <a:off x="2093913" y="1801813"/>
          <a:ext cx="2295525" cy="452437"/>
        </p:xfrm>
        <a:graphic>
          <a:graphicData uri="http://schemas.openxmlformats.org/presentationml/2006/ole">
            <mc:AlternateContent xmlns:mc="http://schemas.openxmlformats.org/markup-compatibility/2006">
              <mc:Choice xmlns:v="urn:schemas-microsoft-com:vml" Requires="v">
                <p:oleObj spid="_x0000_s372782" name="Equation" r:id="rId5" imgW="2298600" imgH="457200" progId="Equation.DSMT4">
                  <p:embed/>
                </p:oleObj>
              </mc:Choice>
              <mc:Fallback>
                <p:oleObj name="Equation" r:id="rId5" imgW="2298600" imgH="457200" progId="Equation.DSMT4">
                  <p:embed/>
                  <p:pic>
                    <p:nvPicPr>
                      <p:cNvPr id="0" name=""/>
                      <p:cNvPicPr>
                        <a:picLocks noChangeAspect="1" noChangeArrowheads="1"/>
                      </p:cNvPicPr>
                      <p:nvPr/>
                    </p:nvPicPr>
                    <p:blipFill>
                      <a:blip r:embed="rId6"/>
                      <a:srcRect/>
                      <a:stretch>
                        <a:fillRect/>
                      </a:stretch>
                    </p:blipFill>
                    <p:spPr bwMode="auto">
                      <a:xfrm>
                        <a:off x="2093913" y="1801813"/>
                        <a:ext cx="2295525" cy="452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3" name="Rectangle 22"/>
          <p:cNvSpPr>
            <a:spLocks noChangeArrowheads="1"/>
          </p:cNvSpPr>
          <p:nvPr/>
        </p:nvSpPr>
        <p:spPr bwMode="auto">
          <a:xfrm>
            <a:off x="0" y="2423026"/>
            <a:ext cx="9144000" cy="558000"/>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24" name="Object 23"/>
          <p:cNvGraphicFramePr>
            <a:graphicFrameLocks noChangeAspect="1"/>
          </p:cNvGraphicFramePr>
          <p:nvPr>
            <p:extLst>
              <p:ext uri="{D42A27DB-BD31-4B8C-83A1-F6EECF244321}">
                <p14:modId xmlns:p14="http://schemas.microsoft.com/office/powerpoint/2010/main" val="1651121896"/>
              </p:ext>
            </p:extLst>
          </p:nvPr>
        </p:nvGraphicFramePr>
        <p:xfrm>
          <a:off x="2706688" y="2486025"/>
          <a:ext cx="2984500" cy="411163"/>
        </p:xfrm>
        <a:graphic>
          <a:graphicData uri="http://schemas.openxmlformats.org/presentationml/2006/ole">
            <mc:AlternateContent xmlns:mc="http://schemas.openxmlformats.org/markup-compatibility/2006">
              <mc:Choice xmlns:v="urn:schemas-microsoft-com:vml" Requires="v">
                <p:oleObj spid="_x0000_s372783" name="Equation" r:id="rId7" imgW="2984400" imgH="419040" progId="Equation.DSMT4">
                  <p:embed/>
                </p:oleObj>
              </mc:Choice>
              <mc:Fallback>
                <p:oleObj name="Equation" r:id="rId7" imgW="2984400" imgH="419040" progId="Equation.DSMT4">
                  <p:embed/>
                  <p:pic>
                    <p:nvPicPr>
                      <p:cNvPr id="0" name=""/>
                      <p:cNvPicPr>
                        <a:picLocks noChangeAspect="1" noChangeArrowheads="1"/>
                      </p:cNvPicPr>
                      <p:nvPr/>
                    </p:nvPicPr>
                    <p:blipFill>
                      <a:blip r:embed="rId8"/>
                      <a:srcRect/>
                      <a:stretch>
                        <a:fillRect/>
                      </a:stretch>
                    </p:blipFill>
                    <p:spPr bwMode="auto">
                      <a:xfrm>
                        <a:off x="2706688" y="2486025"/>
                        <a:ext cx="2984500" cy="411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7" name="Rectangle 32"/>
          <p:cNvSpPr>
            <a:spLocks noChangeArrowheads="1"/>
          </p:cNvSpPr>
          <p:nvPr/>
        </p:nvSpPr>
        <p:spPr bwMode="auto">
          <a:xfrm>
            <a:off x="5791201" y="1714499"/>
            <a:ext cx="3267074" cy="853200"/>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28" name="Text Box 14"/>
          <p:cNvSpPr txBox="1">
            <a:spLocks noChangeArrowheads="1"/>
          </p:cNvSpPr>
          <p:nvPr/>
        </p:nvSpPr>
        <p:spPr bwMode="auto">
          <a:xfrm>
            <a:off x="5880100" y="1758950"/>
            <a:ext cx="32258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600" b="1" dirty="0"/>
              <a:t>Main condition for </a:t>
            </a:r>
            <a:r>
              <a:rPr lang="en-US" sz="1600" b="1" dirty="0" err="1"/>
              <a:t>stationarity</a:t>
            </a:r>
            <a:r>
              <a:rPr lang="en-US" sz="1600" b="1" dirty="0"/>
              <a:t>:</a:t>
            </a:r>
          </a:p>
        </p:txBody>
      </p:sp>
      <p:graphicFrame>
        <p:nvGraphicFramePr>
          <p:cNvPr id="29" name="Object 11"/>
          <p:cNvGraphicFramePr>
            <a:graphicFrameLocks noChangeAspect="1"/>
          </p:cNvGraphicFramePr>
          <p:nvPr>
            <p:extLst>
              <p:ext uri="{D42A27DB-BD31-4B8C-83A1-F6EECF244321}">
                <p14:modId xmlns:p14="http://schemas.microsoft.com/office/powerpoint/2010/main" val="825808269"/>
              </p:ext>
            </p:extLst>
          </p:nvPr>
        </p:nvGraphicFramePr>
        <p:xfrm>
          <a:off x="6282975" y="2044700"/>
          <a:ext cx="2184400" cy="482600"/>
        </p:xfrm>
        <a:graphic>
          <a:graphicData uri="http://schemas.openxmlformats.org/presentationml/2006/ole">
            <mc:AlternateContent xmlns:mc="http://schemas.openxmlformats.org/markup-compatibility/2006">
              <mc:Choice xmlns:v="urn:schemas-microsoft-com:vml" Requires="v">
                <p:oleObj spid="_x0000_s372784" name="Equation" r:id="rId9" imgW="2184120" imgH="482400" progId="Equation.3">
                  <p:embed/>
                </p:oleObj>
              </mc:Choice>
              <mc:Fallback>
                <p:oleObj name="Equation" r:id="rId9" imgW="2184120" imgH="482400" progId="Equation.3">
                  <p:embed/>
                  <p:pic>
                    <p:nvPicPr>
                      <p:cNvPr id="0" name=""/>
                      <p:cNvPicPr>
                        <a:picLocks noChangeAspect="1" noChangeArrowheads="1"/>
                      </p:cNvPicPr>
                      <p:nvPr/>
                    </p:nvPicPr>
                    <p:blipFill>
                      <a:blip r:embed="rId10"/>
                      <a:srcRect/>
                      <a:stretch>
                        <a:fillRect/>
                      </a:stretch>
                    </p:blipFill>
                    <p:spPr bwMode="auto">
                      <a:xfrm>
                        <a:off x="6282975" y="2044700"/>
                        <a:ext cx="2184400" cy="482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0" name="Rectangle 29"/>
          <p:cNvSpPr>
            <a:spLocks noChangeArrowheads="1"/>
          </p:cNvSpPr>
          <p:nvPr/>
        </p:nvSpPr>
        <p:spPr bwMode="auto">
          <a:xfrm>
            <a:off x="0" y="3089025"/>
            <a:ext cx="9144000" cy="554400"/>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31" name="Object 30"/>
          <p:cNvGraphicFramePr>
            <a:graphicFrameLocks noChangeAspect="1"/>
          </p:cNvGraphicFramePr>
          <p:nvPr>
            <p:extLst>
              <p:ext uri="{D42A27DB-BD31-4B8C-83A1-F6EECF244321}">
                <p14:modId xmlns:p14="http://schemas.microsoft.com/office/powerpoint/2010/main" val="3043422278"/>
              </p:ext>
            </p:extLst>
          </p:nvPr>
        </p:nvGraphicFramePr>
        <p:xfrm>
          <a:off x="1971675" y="3132000"/>
          <a:ext cx="6770688" cy="477837"/>
        </p:xfrm>
        <a:graphic>
          <a:graphicData uri="http://schemas.openxmlformats.org/presentationml/2006/ole">
            <mc:AlternateContent xmlns:mc="http://schemas.openxmlformats.org/markup-compatibility/2006">
              <mc:Choice xmlns:v="urn:schemas-microsoft-com:vml" Requires="v">
                <p:oleObj spid="_x0000_s372785" name="Equation" r:id="rId11" imgW="6781680" imgH="482400" progId="Equation.DSMT4">
                  <p:embed/>
                </p:oleObj>
              </mc:Choice>
              <mc:Fallback>
                <p:oleObj name="Equation" r:id="rId11" imgW="6781680" imgH="482400" progId="Equation.DSMT4">
                  <p:embed/>
                  <p:pic>
                    <p:nvPicPr>
                      <p:cNvPr id="0" name=""/>
                      <p:cNvPicPr>
                        <a:picLocks noChangeAspect="1" noChangeArrowheads="1"/>
                      </p:cNvPicPr>
                      <p:nvPr/>
                    </p:nvPicPr>
                    <p:blipFill>
                      <a:blip r:embed="rId12"/>
                      <a:srcRect/>
                      <a:stretch>
                        <a:fillRect/>
                      </a:stretch>
                    </p:blipFill>
                    <p:spPr bwMode="auto">
                      <a:xfrm>
                        <a:off x="1971675" y="3132000"/>
                        <a:ext cx="6770688" cy="477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127682833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309253" name="Text Box 5"/>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a:solidFill>
                  <a:srgbClr val="3366FF"/>
                </a:solidFill>
              </a:rPr>
              <a:t>2</a:t>
            </a:r>
            <a:endParaRPr lang="en-US" sz="1000" dirty="0">
              <a:solidFill>
                <a:srgbClr val="3366FF"/>
              </a:solidFill>
            </a:endParaRPr>
          </a:p>
        </p:txBody>
      </p:sp>
      <p:sp>
        <p:nvSpPr>
          <p:cNvPr id="309255" name="Text Box 7"/>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a:t>We then decided to proceed by plotting the data and assessing whether there is evidence of a trend.  If there is not, then one limits the investigation to cases (a) and (b).  If there is, one considers cases (c) and (d).</a:t>
            </a:r>
            <a:r>
              <a:rPr lang="en-GB" sz="1500"/>
              <a:t> </a:t>
            </a:r>
          </a:p>
        </p:txBody>
      </p:sp>
      <p:sp>
        <p:nvSpPr>
          <p:cNvPr id="3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34" name="Rectangle 33"/>
          <p:cNvSpPr>
            <a:spLocks noChangeArrowheads="1"/>
          </p:cNvSpPr>
          <p:nvPr/>
        </p:nvSpPr>
        <p:spPr bwMode="auto">
          <a:xfrm>
            <a:off x="0" y="1206749"/>
            <a:ext cx="9144000" cy="917325"/>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35" name="Rectangle 34"/>
          <p:cNvSpPr>
            <a:spLocks noChangeArrowheads="1"/>
          </p:cNvSpPr>
          <p:nvPr/>
        </p:nvSpPr>
        <p:spPr bwMode="auto">
          <a:xfrm>
            <a:off x="0" y="540000"/>
            <a:ext cx="9144000" cy="558299"/>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37" name="Object 7"/>
          <p:cNvGraphicFramePr>
            <a:graphicFrameLocks noChangeAspect="1"/>
          </p:cNvGraphicFramePr>
          <p:nvPr>
            <p:extLst>
              <p:ext uri="{D42A27DB-BD31-4B8C-83A1-F6EECF244321}">
                <p14:modId xmlns:p14="http://schemas.microsoft.com/office/powerpoint/2010/main" val="1819420907"/>
              </p:ext>
            </p:extLst>
          </p:nvPr>
        </p:nvGraphicFramePr>
        <p:xfrm>
          <a:off x="2982913" y="1276350"/>
          <a:ext cx="1468437" cy="363538"/>
        </p:xfrm>
        <a:graphic>
          <a:graphicData uri="http://schemas.openxmlformats.org/presentationml/2006/ole">
            <mc:AlternateContent xmlns:mc="http://schemas.openxmlformats.org/markup-compatibility/2006">
              <mc:Choice xmlns:v="urn:schemas-microsoft-com:vml" Requires="v">
                <p:oleObj spid="_x0000_s309971" name="Equation" r:id="rId3" imgW="1460160" imgH="368280" progId="Equation.3">
                  <p:embed/>
                </p:oleObj>
              </mc:Choice>
              <mc:Fallback>
                <p:oleObj name="Equation" r:id="rId3" imgW="1460160" imgH="3682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82913" y="1276350"/>
                        <a:ext cx="1468437" cy="3635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8" name="Object 8"/>
          <p:cNvGraphicFramePr>
            <a:graphicFrameLocks noChangeAspect="1"/>
          </p:cNvGraphicFramePr>
          <p:nvPr>
            <p:extLst>
              <p:ext uri="{D42A27DB-BD31-4B8C-83A1-F6EECF244321}">
                <p14:modId xmlns:p14="http://schemas.microsoft.com/office/powerpoint/2010/main" val="2985867638"/>
              </p:ext>
            </p:extLst>
          </p:nvPr>
        </p:nvGraphicFramePr>
        <p:xfrm>
          <a:off x="4851400" y="1276350"/>
          <a:ext cx="804863" cy="363538"/>
        </p:xfrm>
        <a:graphic>
          <a:graphicData uri="http://schemas.openxmlformats.org/presentationml/2006/ole">
            <mc:AlternateContent xmlns:mc="http://schemas.openxmlformats.org/markup-compatibility/2006">
              <mc:Choice xmlns:v="urn:schemas-microsoft-com:vml" Requires="v">
                <p:oleObj spid="_x0000_s309972" name="Equation" r:id="rId5" imgW="799920" imgH="368280" progId="Equation.3">
                  <p:embed/>
                </p:oleObj>
              </mc:Choice>
              <mc:Fallback>
                <p:oleObj name="Equation" r:id="rId5" imgW="799920" imgH="3682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851400" y="1276350"/>
                        <a:ext cx="804863" cy="3635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9" name="Object 9"/>
          <p:cNvGraphicFramePr>
            <a:graphicFrameLocks noChangeAspect="1"/>
          </p:cNvGraphicFramePr>
          <p:nvPr>
            <p:extLst>
              <p:ext uri="{D42A27DB-BD31-4B8C-83A1-F6EECF244321}">
                <p14:modId xmlns:p14="http://schemas.microsoft.com/office/powerpoint/2010/main" val="1984707628"/>
              </p:ext>
            </p:extLst>
          </p:nvPr>
        </p:nvGraphicFramePr>
        <p:xfrm>
          <a:off x="3397250" y="1731963"/>
          <a:ext cx="690563" cy="276225"/>
        </p:xfrm>
        <a:graphic>
          <a:graphicData uri="http://schemas.openxmlformats.org/presentationml/2006/ole">
            <mc:AlternateContent xmlns:mc="http://schemas.openxmlformats.org/markup-compatibility/2006">
              <mc:Choice xmlns:v="urn:schemas-microsoft-com:vml" Requires="v">
                <p:oleObj spid="_x0000_s309973" name="Equation" r:id="rId7" imgW="685800" imgH="279360" progId="Equation.3">
                  <p:embed/>
                </p:oleObj>
              </mc:Choice>
              <mc:Fallback>
                <p:oleObj name="Equation" r:id="rId7" imgW="685800" imgH="27936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397250" y="1731963"/>
                        <a:ext cx="690563" cy="2762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40" name="Object 10"/>
          <p:cNvGraphicFramePr>
            <a:graphicFrameLocks noChangeAspect="1"/>
          </p:cNvGraphicFramePr>
          <p:nvPr>
            <p:extLst>
              <p:ext uri="{D42A27DB-BD31-4B8C-83A1-F6EECF244321}">
                <p14:modId xmlns:p14="http://schemas.microsoft.com/office/powerpoint/2010/main" val="533097424"/>
              </p:ext>
            </p:extLst>
          </p:nvPr>
        </p:nvGraphicFramePr>
        <p:xfrm>
          <a:off x="4616450" y="1719263"/>
          <a:ext cx="690563" cy="276225"/>
        </p:xfrm>
        <a:graphic>
          <a:graphicData uri="http://schemas.openxmlformats.org/presentationml/2006/ole">
            <mc:AlternateContent xmlns:mc="http://schemas.openxmlformats.org/markup-compatibility/2006">
              <mc:Choice xmlns:v="urn:schemas-microsoft-com:vml" Requires="v">
                <p:oleObj spid="_x0000_s309974" name="Equation" r:id="rId9" imgW="685800" imgH="279360" progId="Equation.3">
                  <p:embed/>
                </p:oleObj>
              </mc:Choice>
              <mc:Fallback>
                <p:oleObj name="Equation" r:id="rId9" imgW="685800" imgH="27936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616450" y="1719263"/>
                        <a:ext cx="690563" cy="2762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41" name="Text Box 11"/>
          <p:cNvSpPr txBox="1">
            <a:spLocks noChangeArrowheads="1"/>
          </p:cNvSpPr>
          <p:nvPr/>
        </p:nvSpPr>
        <p:spPr bwMode="auto">
          <a:xfrm>
            <a:off x="4483100" y="1279525"/>
            <a:ext cx="4953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a:t>or</a:t>
            </a:r>
            <a:endParaRPr lang="en-US" sz="1800" b="1"/>
          </a:p>
        </p:txBody>
      </p:sp>
      <p:sp>
        <p:nvSpPr>
          <p:cNvPr id="42" name="Text Box 12"/>
          <p:cNvSpPr txBox="1">
            <a:spLocks noChangeArrowheads="1"/>
          </p:cNvSpPr>
          <p:nvPr/>
        </p:nvSpPr>
        <p:spPr bwMode="auto">
          <a:xfrm>
            <a:off x="4152900" y="1692275"/>
            <a:ext cx="4953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a:t>or</a:t>
            </a:r>
            <a:endParaRPr lang="en-US" sz="1800" b="1"/>
          </a:p>
        </p:txBody>
      </p:sp>
      <p:sp>
        <p:nvSpPr>
          <p:cNvPr id="43" name="Text Box 2"/>
          <p:cNvSpPr txBox="1">
            <a:spLocks noChangeArrowheads="1"/>
          </p:cNvSpPr>
          <p:nvPr/>
        </p:nvSpPr>
        <p:spPr bwMode="auto">
          <a:xfrm>
            <a:off x="301625" y="484188"/>
            <a:ext cx="1870075" cy="63976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1435100" algn="l"/>
                <a:tab pos="1655763" algn="l"/>
              </a:tabLst>
              <a:defRPr sz="2400">
                <a:solidFill>
                  <a:schemeClr val="tx1"/>
                </a:solidFill>
                <a:latin typeface="Times New Roman" pitchFamily="18" charset="0"/>
              </a:defRPr>
            </a:lvl1pPr>
            <a:lvl2pPr>
              <a:tabLst>
                <a:tab pos="1435100" algn="l"/>
                <a:tab pos="1655763" algn="l"/>
              </a:tabLst>
              <a:defRPr sz="2400">
                <a:solidFill>
                  <a:schemeClr val="tx1"/>
                </a:solidFill>
                <a:latin typeface="Times New Roman" pitchFamily="18" charset="0"/>
              </a:defRPr>
            </a:lvl2pPr>
            <a:lvl3pPr>
              <a:tabLst>
                <a:tab pos="1435100" algn="l"/>
                <a:tab pos="1655763" algn="l"/>
              </a:tabLst>
              <a:defRPr sz="2400">
                <a:solidFill>
                  <a:schemeClr val="tx1"/>
                </a:solidFill>
                <a:latin typeface="Times New Roman" pitchFamily="18" charset="0"/>
              </a:defRPr>
            </a:lvl3pPr>
            <a:lvl4pPr>
              <a:tabLst>
                <a:tab pos="1435100" algn="l"/>
                <a:tab pos="1655763" algn="l"/>
              </a:tabLst>
              <a:defRPr sz="2400">
                <a:solidFill>
                  <a:schemeClr val="tx1"/>
                </a:solidFill>
                <a:latin typeface="Times New Roman" pitchFamily="18" charset="0"/>
              </a:defRPr>
            </a:lvl4pPr>
            <a:lvl5pPr>
              <a:tabLst>
                <a:tab pos="1435100"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1435100"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1435100"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1435100"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1435100" algn="l"/>
                <a:tab pos="1655763" algn="l"/>
              </a:tabLst>
              <a:defRPr sz="2400">
                <a:solidFill>
                  <a:schemeClr val="tx1"/>
                </a:solidFill>
                <a:latin typeface="Times New Roman" pitchFamily="18" charset="0"/>
              </a:defRPr>
            </a:lvl9pPr>
          </a:lstStyle>
          <a:p>
            <a:r>
              <a:rPr lang="en-GB" sz="900" b="1" dirty="0">
                <a:latin typeface="Arial" charset="0"/>
              </a:rPr>
              <a:t> </a:t>
            </a:r>
          </a:p>
          <a:p>
            <a:r>
              <a:rPr lang="en-GB" sz="1800" b="1" dirty="0">
                <a:latin typeface="Arial" charset="0"/>
              </a:rPr>
              <a:t>General model</a:t>
            </a:r>
          </a:p>
          <a:p>
            <a:endParaRPr lang="en-GB" sz="1800" b="1" dirty="0">
              <a:latin typeface="Arial" charset="0"/>
            </a:endParaRPr>
          </a:p>
        </p:txBody>
      </p:sp>
      <p:sp>
        <p:nvSpPr>
          <p:cNvPr id="44" name="Text Box 2"/>
          <p:cNvSpPr txBox="1">
            <a:spLocks noChangeArrowheads="1"/>
          </p:cNvSpPr>
          <p:nvPr/>
        </p:nvSpPr>
        <p:spPr bwMode="auto">
          <a:xfrm>
            <a:off x="301625" y="1274763"/>
            <a:ext cx="1717675" cy="45878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1435100" algn="l"/>
                <a:tab pos="1655763" algn="l"/>
              </a:tabLst>
              <a:defRPr sz="2400">
                <a:solidFill>
                  <a:schemeClr val="tx1"/>
                </a:solidFill>
                <a:latin typeface="Times New Roman" pitchFamily="18" charset="0"/>
              </a:defRPr>
            </a:lvl1pPr>
            <a:lvl2pPr>
              <a:tabLst>
                <a:tab pos="1435100" algn="l"/>
                <a:tab pos="1655763" algn="l"/>
              </a:tabLst>
              <a:defRPr sz="2400">
                <a:solidFill>
                  <a:schemeClr val="tx1"/>
                </a:solidFill>
                <a:latin typeface="Times New Roman" pitchFamily="18" charset="0"/>
              </a:defRPr>
            </a:lvl2pPr>
            <a:lvl3pPr>
              <a:tabLst>
                <a:tab pos="1435100" algn="l"/>
                <a:tab pos="1655763" algn="l"/>
              </a:tabLst>
              <a:defRPr sz="2400">
                <a:solidFill>
                  <a:schemeClr val="tx1"/>
                </a:solidFill>
                <a:latin typeface="Times New Roman" pitchFamily="18" charset="0"/>
              </a:defRPr>
            </a:lvl3pPr>
            <a:lvl4pPr>
              <a:tabLst>
                <a:tab pos="1435100" algn="l"/>
                <a:tab pos="1655763" algn="l"/>
              </a:tabLst>
              <a:defRPr sz="2400">
                <a:solidFill>
                  <a:schemeClr val="tx1"/>
                </a:solidFill>
                <a:latin typeface="Times New Roman" pitchFamily="18" charset="0"/>
              </a:defRPr>
            </a:lvl4pPr>
            <a:lvl5pPr>
              <a:tabLst>
                <a:tab pos="1435100"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1435100"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1435100"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1435100"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1435100" algn="l"/>
                <a:tab pos="1655763" algn="l"/>
              </a:tabLst>
              <a:defRPr sz="2400">
                <a:solidFill>
                  <a:schemeClr val="tx1"/>
                </a:solidFill>
                <a:latin typeface="Times New Roman" pitchFamily="18" charset="0"/>
              </a:defRPr>
            </a:lvl9pPr>
          </a:lstStyle>
          <a:p>
            <a:r>
              <a:rPr lang="en-GB" sz="1800" b="1" dirty="0" smtClean="0">
                <a:latin typeface="Arial" charset="0"/>
              </a:rPr>
              <a:t>Alternatives</a:t>
            </a:r>
            <a:endParaRPr lang="en-US" sz="1800" b="1" dirty="0">
              <a:latin typeface="Arial" charset="0"/>
            </a:endParaRPr>
          </a:p>
        </p:txBody>
      </p:sp>
      <p:sp>
        <p:nvSpPr>
          <p:cNvPr id="45" name="Rectangle 44"/>
          <p:cNvSpPr>
            <a:spLocks noChangeArrowheads="1"/>
          </p:cNvSpPr>
          <p:nvPr/>
        </p:nvSpPr>
        <p:spPr bwMode="auto">
          <a:xfrm>
            <a:off x="0" y="2230273"/>
            <a:ext cx="9144000" cy="2256001"/>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46" name="Object 13"/>
          <p:cNvGraphicFramePr>
            <a:graphicFrameLocks noChangeAspect="1"/>
          </p:cNvGraphicFramePr>
          <p:nvPr>
            <p:extLst>
              <p:ext uri="{D42A27DB-BD31-4B8C-83A1-F6EECF244321}">
                <p14:modId xmlns:p14="http://schemas.microsoft.com/office/powerpoint/2010/main" val="2404273083"/>
              </p:ext>
            </p:extLst>
          </p:nvPr>
        </p:nvGraphicFramePr>
        <p:xfrm>
          <a:off x="4572000" y="2327275"/>
          <a:ext cx="866775" cy="388938"/>
        </p:xfrm>
        <a:graphic>
          <a:graphicData uri="http://schemas.openxmlformats.org/presentationml/2006/ole">
            <mc:AlternateContent xmlns:mc="http://schemas.openxmlformats.org/markup-compatibility/2006">
              <mc:Choice xmlns:v="urn:schemas-microsoft-com:vml" Requires="v">
                <p:oleObj spid="_x0000_s309975" name="Equation" r:id="rId11" imgW="863280" imgH="393480" progId="Equation.3">
                  <p:embed/>
                </p:oleObj>
              </mc:Choice>
              <mc:Fallback>
                <p:oleObj name="Equation" r:id="rId11" imgW="863280" imgH="393480" progId="Equation.3">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572000" y="2327275"/>
                        <a:ext cx="866775" cy="3889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47" name="Object 14"/>
          <p:cNvGraphicFramePr>
            <a:graphicFrameLocks noChangeAspect="1"/>
          </p:cNvGraphicFramePr>
          <p:nvPr>
            <p:extLst>
              <p:ext uri="{D42A27DB-BD31-4B8C-83A1-F6EECF244321}">
                <p14:modId xmlns:p14="http://schemas.microsoft.com/office/powerpoint/2010/main" val="3330034144"/>
              </p:ext>
            </p:extLst>
          </p:nvPr>
        </p:nvGraphicFramePr>
        <p:xfrm>
          <a:off x="6051550" y="2360613"/>
          <a:ext cx="690563" cy="276225"/>
        </p:xfrm>
        <a:graphic>
          <a:graphicData uri="http://schemas.openxmlformats.org/presentationml/2006/ole">
            <mc:AlternateContent xmlns:mc="http://schemas.openxmlformats.org/markup-compatibility/2006">
              <mc:Choice xmlns:v="urn:schemas-microsoft-com:vml" Requires="v">
                <p:oleObj spid="_x0000_s309976" name="Equation" r:id="rId13" imgW="685800" imgH="279360" progId="Equation.3">
                  <p:embed/>
                </p:oleObj>
              </mc:Choice>
              <mc:Fallback>
                <p:oleObj name="Equation" r:id="rId13" imgW="685800" imgH="27936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051550" y="2360613"/>
                        <a:ext cx="690563" cy="2762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48" name="Object 15"/>
          <p:cNvGraphicFramePr>
            <a:graphicFrameLocks noChangeAspect="1"/>
          </p:cNvGraphicFramePr>
          <p:nvPr>
            <p:extLst>
              <p:ext uri="{D42A27DB-BD31-4B8C-83A1-F6EECF244321}">
                <p14:modId xmlns:p14="http://schemas.microsoft.com/office/powerpoint/2010/main" val="1958848675"/>
              </p:ext>
            </p:extLst>
          </p:nvPr>
        </p:nvGraphicFramePr>
        <p:xfrm>
          <a:off x="4610100" y="2895600"/>
          <a:ext cx="804863" cy="363538"/>
        </p:xfrm>
        <a:graphic>
          <a:graphicData uri="http://schemas.openxmlformats.org/presentationml/2006/ole">
            <mc:AlternateContent xmlns:mc="http://schemas.openxmlformats.org/markup-compatibility/2006">
              <mc:Choice xmlns:v="urn:schemas-microsoft-com:vml" Requires="v">
                <p:oleObj spid="_x0000_s309977" name="Equation" r:id="rId14" imgW="799920" imgH="368280" progId="Equation.3">
                  <p:embed/>
                </p:oleObj>
              </mc:Choice>
              <mc:Fallback>
                <p:oleObj name="Equation" r:id="rId14" imgW="799920" imgH="3682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610100" y="2895600"/>
                        <a:ext cx="804863" cy="3635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49" name="Object 16"/>
          <p:cNvGraphicFramePr>
            <a:graphicFrameLocks noChangeAspect="1"/>
          </p:cNvGraphicFramePr>
          <p:nvPr>
            <p:extLst>
              <p:ext uri="{D42A27DB-BD31-4B8C-83A1-F6EECF244321}">
                <p14:modId xmlns:p14="http://schemas.microsoft.com/office/powerpoint/2010/main" val="1188329835"/>
              </p:ext>
            </p:extLst>
          </p:nvPr>
        </p:nvGraphicFramePr>
        <p:xfrm>
          <a:off x="3206750" y="2895600"/>
          <a:ext cx="817563" cy="363538"/>
        </p:xfrm>
        <a:graphic>
          <a:graphicData uri="http://schemas.openxmlformats.org/presentationml/2006/ole">
            <mc:AlternateContent xmlns:mc="http://schemas.openxmlformats.org/markup-compatibility/2006">
              <mc:Choice xmlns:v="urn:schemas-microsoft-com:vml" Requires="v">
                <p:oleObj spid="_x0000_s309978" name="Equation" r:id="rId15" imgW="812520" imgH="368280" progId="Equation.3">
                  <p:embed/>
                </p:oleObj>
              </mc:Choice>
              <mc:Fallback>
                <p:oleObj name="Equation" r:id="rId15" imgW="812520" imgH="368280" progId="Equation.3">
                  <p:embed/>
                  <p:pic>
                    <p:nvPicPr>
                      <p:cNvPr id="0" name=""/>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3206750" y="2895600"/>
                        <a:ext cx="817563" cy="3635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50" name="Object 17"/>
          <p:cNvGraphicFramePr>
            <a:graphicFrameLocks noChangeAspect="1"/>
          </p:cNvGraphicFramePr>
          <p:nvPr>
            <p:extLst>
              <p:ext uri="{D42A27DB-BD31-4B8C-83A1-F6EECF244321}">
                <p14:modId xmlns:p14="http://schemas.microsoft.com/office/powerpoint/2010/main" val="2010153201"/>
              </p:ext>
            </p:extLst>
          </p:nvPr>
        </p:nvGraphicFramePr>
        <p:xfrm>
          <a:off x="6051550" y="2916238"/>
          <a:ext cx="690563" cy="276225"/>
        </p:xfrm>
        <a:graphic>
          <a:graphicData uri="http://schemas.openxmlformats.org/presentationml/2006/ole">
            <mc:AlternateContent xmlns:mc="http://schemas.openxmlformats.org/markup-compatibility/2006">
              <mc:Choice xmlns:v="urn:schemas-microsoft-com:vml" Requires="v">
                <p:oleObj spid="_x0000_s309979" name="Equation" r:id="rId17" imgW="685800" imgH="279360" progId="Equation.3">
                  <p:embed/>
                </p:oleObj>
              </mc:Choice>
              <mc:Fallback>
                <p:oleObj name="Equation" r:id="rId17" imgW="685800" imgH="27936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051550" y="2916238"/>
                        <a:ext cx="690563" cy="2762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51" name="Object 18"/>
          <p:cNvGraphicFramePr>
            <a:graphicFrameLocks noChangeAspect="1"/>
          </p:cNvGraphicFramePr>
          <p:nvPr>
            <p:extLst>
              <p:ext uri="{D42A27DB-BD31-4B8C-83A1-F6EECF244321}">
                <p14:modId xmlns:p14="http://schemas.microsoft.com/office/powerpoint/2010/main" val="3954940314"/>
              </p:ext>
            </p:extLst>
          </p:nvPr>
        </p:nvGraphicFramePr>
        <p:xfrm>
          <a:off x="4610100" y="3441700"/>
          <a:ext cx="804863" cy="363538"/>
        </p:xfrm>
        <a:graphic>
          <a:graphicData uri="http://schemas.openxmlformats.org/presentationml/2006/ole">
            <mc:AlternateContent xmlns:mc="http://schemas.openxmlformats.org/markup-compatibility/2006">
              <mc:Choice xmlns:v="urn:schemas-microsoft-com:vml" Requires="v">
                <p:oleObj spid="_x0000_s309980" name="Equation" r:id="rId18" imgW="799920" imgH="368280" progId="Equation.3">
                  <p:embed/>
                </p:oleObj>
              </mc:Choice>
              <mc:Fallback>
                <p:oleObj name="Equation" r:id="rId18" imgW="799920" imgH="3682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610100" y="3441700"/>
                        <a:ext cx="804863" cy="3635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52" name="Object 19"/>
          <p:cNvGraphicFramePr>
            <a:graphicFrameLocks noChangeAspect="1"/>
          </p:cNvGraphicFramePr>
          <p:nvPr>
            <p:extLst>
              <p:ext uri="{D42A27DB-BD31-4B8C-83A1-F6EECF244321}">
                <p14:modId xmlns:p14="http://schemas.microsoft.com/office/powerpoint/2010/main" val="2917226314"/>
              </p:ext>
            </p:extLst>
          </p:nvPr>
        </p:nvGraphicFramePr>
        <p:xfrm>
          <a:off x="3206750" y="3441700"/>
          <a:ext cx="817563" cy="363538"/>
        </p:xfrm>
        <a:graphic>
          <a:graphicData uri="http://schemas.openxmlformats.org/presentationml/2006/ole">
            <mc:AlternateContent xmlns:mc="http://schemas.openxmlformats.org/markup-compatibility/2006">
              <mc:Choice xmlns:v="urn:schemas-microsoft-com:vml" Requires="v">
                <p:oleObj spid="_x0000_s309981" name="Equation" r:id="rId19" imgW="812520" imgH="368280" progId="Equation.3">
                  <p:embed/>
                </p:oleObj>
              </mc:Choice>
              <mc:Fallback>
                <p:oleObj name="Equation" r:id="rId19" imgW="812520" imgH="368280" progId="Equation.3">
                  <p:embed/>
                  <p:pic>
                    <p:nvPicPr>
                      <p:cNvPr id="0" name=""/>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3206750" y="3441700"/>
                        <a:ext cx="817563" cy="3635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53" name="Object 20"/>
          <p:cNvGraphicFramePr>
            <a:graphicFrameLocks noChangeAspect="1"/>
          </p:cNvGraphicFramePr>
          <p:nvPr>
            <p:extLst>
              <p:ext uri="{D42A27DB-BD31-4B8C-83A1-F6EECF244321}">
                <p14:modId xmlns:p14="http://schemas.microsoft.com/office/powerpoint/2010/main" val="1208955705"/>
              </p:ext>
            </p:extLst>
          </p:nvPr>
        </p:nvGraphicFramePr>
        <p:xfrm>
          <a:off x="6051550" y="3470400"/>
          <a:ext cx="690563" cy="276225"/>
        </p:xfrm>
        <a:graphic>
          <a:graphicData uri="http://schemas.openxmlformats.org/presentationml/2006/ole">
            <mc:AlternateContent xmlns:mc="http://schemas.openxmlformats.org/markup-compatibility/2006">
              <mc:Choice xmlns:v="urn:schemas-microsoft-com:vml" Requires="v">
                <p:oleObj spid="_x0000_s309982" name="Equation" r:id="rId21" imgW="685800" imgH="279360" progId="Equation.3">
                  <p:embed/>
                </p:oleObj>
              </mc:Choice>
              <mc:Fallback>
                <p:oleObj name="Equation" r:id="rId21" imgW="685800" imgH="27936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051550" y="3470400"/>
                        <a:ext cx="690563" cy="2762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54" name="Object 21"/>
          <p:cNvGraphicFramePr>
            <a:graphicFrameLocks noChangeAspect="1"/>
          </p:cNvGraphicFramePr>
          <p:nvPr>
            <p:extLst>
              <p:ext uri="{D42A27DB-BD31-4B8C-83A1-F6EECF244321}">
                <p14:modId xmlns:p14="http://schemas.microsoft.com/office/powerpoint/2010/main" val="115503050"/>
              </p:ext>
            </p:extLst>
          </p:nvPr>
        </p:nvGraphicFramePr>
        <p:xfrm>
          <a:off x="4572000" y="3974400"/>
          <a:ext cx="866775" cy="388937"/>
        </p:xfrm>
        <a:graphic>
          <a:graphicData uri="http://schemas.openxmlformats.org/presentationml/2006/ole">
            <mc:AlternateContent xmlns:mc="http://schemas.openxmlformats.org/markup-compatibility/2006">
              <mc:Choice xmlns:v="urn:schemas-microsoft-com:vml" Requires="v">
                <p:oleObj spid="_x0000_s309983" name="Equation" r:id="rId22" imgW="863280" imgH="393480" progId="Equation.3">
                  <p:embed/>
                </p:oleObj>
              </mc:Choice>
              <mc:Fallback>
                <p:oleObj name="Equation" r:id="rId22" imgW="863280" imgH="393480" progId="Equation.3">
                  <p:embed/>
                  <p:pic>
                    <p:nvPicPr>
                      <p:cNvPr id="0" name=""/>
                      <p:cNvPicPr>
                        <a:picLocks noChangeAspect="1"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4572000" y="3974400"/>
                        <a:ext cx="866775" cy="38893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55" name="Object 22"/>
          <p:cNvGraphicFramePr>
            <a:graphicFrameLocks noChangeAspect="1"/>
          </p:cNvGraphicFramePr>
          <p:nvPr>
            <p:extLst>
              <p:ext uri="{D42A27DB-BD31-4B8C-83A1-F6EECF244321}">
                <p14:modId xmlns:p14="http://schemas.microsoft.com/office/powerpoint/2010/main" val="2691796719"/>
              </p:ext>
            </p:extLst>
          </p:nvPr>
        </p:nvGraphicFramePr>
        <p:xfrm>
          <a:off x="6051550" y="4008438"/>
          <a:ext cx="690563" cy="276225"/>
        </p:xfrm>
        <a:graphic>
          <a:graphicData uri="http://schemas.openxmlformats.org/presentationml/2006/ole">
            <mc:AlternateContent xmlns:mc="http://schemas.openxmlformats.org/markup-compatibility/2006">
              <mc:Choice xmlns:v="urn:schemas-microsoft-com:vml" Requires="v">
                <p:oleObj spid="_x0000_s309984" name="Equation" r:id="rId24" imgW="685800" imgH="279360" progId="Equation.3">
                  <p:embed/>
                </p:oleObj>
              </mc:Choice>
              <mc:Fallback>
                <p:oleObj name="Equation" r:id="rId24" imgW="685800" imgH="279360" progId="Equation.3">
                  <p:embed/>
                  <p:pic>
                    <p:nvPicPr>
                      <p:cNvPr id="0" name=""/>
                      <p:cNvPicPr>
                        <a:picLocks noChangeAspect="1" noChangeArrowheads="1"/>
                      </p:cNvPicPr>
                      <p:nvPr/>
                    </p:nvPicPr>
                    <p:blipFill>
                      <a:blip r:embed="rId25">
                        <a:extLst>
                          <a:ext uri="{28A0092B-C50C-407E-A947-70E740481C1C}">
                            <a14:useLocalDpi xmlns:a14="http://schemas.microsoft.com/office/drawing/2010/main" val="0"/>
                          </a:ext>
                        </a:extLst>
                      </a:blip>
                      <a:srcRect/>
                      <a:stretch>
                        <a:fillRect/>
                      </a:stretch>
                    </p:blipFill>
                    <p:spPr bwMode="auto">
                      <a:xfrm>
                        <a:off x="6051550" y="4008438"/>
                        <a:ext cx="690563" cy="2762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56" name="Object 23"/>
          <p:cNvGraphicFramePr>
            <a:graphicFrameLocks noChangeAspect="1"/>
          </p:cNvGraphicFramePr>
          <p:nvPr>
            <p:extLst>
              <p:ext uri="{D42A27DB-BD31-4B8C-83A1-F6EECF244321}">
                <p14:modId xmlns:p14="http://schemas.microsoft.com/office/powerpoint/2010/main" val="531450488"/>
              </p:ext>
            </p:extLst>
          </p:nvPr>
        </p:nvGraphicFramePr>
        <p:xfrm>
          <a:off x="3206750" y="2339975"/>
          <a:ext cx="792163" cy="363538"/>
        </p:xfrm>
        <a:graphic>
          <a:graphicData uri="http://schemas.openxmlformats.org/presentationml/2006/ole">
            <mc:AlternateContent xmlns:mc="http://schemas.openxmlformats.org/markup-compatibility/2006">
              <mc:Choice xmlns:v="urn:schemas-microsoft-com:vml" Requires="v">
                <p:oleObj spid="_x0000_s309985" name="Equation" r:id="rId26" imgW="787320" imgH="368280" progId="Equation.3">
                  <p:embed/>
                </p:oleObj>
              </mc:Choice>
              <mc:Fallback>
                <p:oleObj name="Equation" r:id="rId26" imgW="787320" imgH="368280" progId="Equation.3">
                  <p:embed/>
                  <p:pic>
                    <p:nvPicPr>
                      <p:cNvPr id="0" name=""/>
                      <p:cNvPicPr>
                        <a:picLocks noChangeAspect="1" noChangeArrowheads="1"/>
                      </p:cNvPicPr>
                      <p:nvPr/>
                    </p:nvPicPr>
                    <p:blipFill>
                      <a:blip r:embed="rId27">
                        <a:extLst>
                          <a:ext uri="{28A0092B-C50C-407E-A947-70E740481C1C}">
                            <a14:useLocalDpi xmlns:a14="http://schemas.microsoft.com/office/drawing/2010/main" val="0"/>
                          </a:ext>
                        </a:extLst>
                      </a:blip>
                      <a:srcRect/>
                      <a:stretch>
                        <a:fillRect/>
                      </a:stretch>
                    </p:blipFill>
                    <p:spPr bwMode="auto">
                      <a:xfrm>
                        <a:off x="3206750" y="2339975"/>
                        <a:ext cx="792163" cy="3635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57" name="Object 24"/>
          <p:cNvGraphicFramePr>
            <a:graphicFrameLocks noChangeAspect="1"/>
          </p:cNvGraphicFramePr>
          <p:nvPr>
            <p:extLst>
              <p:ext uri="{D42A27DB-BD31-4B8C-83A1-F6EECF244321}">
                <p14:modId xmlns:p14="http://schemas.microsoft.com/office/powerpoint/2010/main" val="434964612"/>
              </p:ext>
            </p:extLst>
          </p:nvPr>
        </p:nvGraphicFramePr>
        <p:xfrm>
          <a:off x="3206750" y="3987800"/>
          <a:ext cx="792163" cy="363538"/>
        </p:xfrm>
        <a:graphic>
          <a:graphicData uri="http://schemas.openxmlformats.org/presentationml/2006/ole">
            <mc:AlternateContent xmlns:mc="http://schemas.openxmlformats.org/markup-compatibility/2006">
              <mc:Choice xmlns:v="urn:schemas-microsoft-com:vml" Requires="v">
                <p:oleObj spid="_x0000_s309986" name="Equation" r:id="rId28" imgW="787320" imgH="368280" progId="Equation.3">
                  <p:embed/>
                </p:oleObj>
              </mc:Choice>
              <mc:Fallback>
                <p:oleObj name="Equation" r:id="rId28" imgW="787320" imgH="368280" progId="Equation.3">
                  <p:embed/>
                  <p:pic>
                    <p:nvPicPr>
                      <p:cNvPr id="0" name=""/>
                      <p:cNvPicPr>
                        <a:picLocks noChangeAspect="1" noChangeArrowheads="1"/>
                      </p:cNvPicPr>
                      <p:nvPr/>
                    </p:nvPicPr>
                    <p:blipFill>
                      <a:blip r:embed="rId29">
                        <a:extLst>
                          <a:ext uri="{28A0092B-C50C-407E-A947-70E740481C1C}">
                            <a14:useLocalDpi xmlns:a14="http://schemas.microsoft.com/office/drawing/2010/main" val="0"/>
                          </a:ext>
                        </a:extLst>
                      </a:blip>
                      <a:srcRect/>
                      <a:stretch>
                        <a:fillRect/>
                      </a:stretch>
                    </p:blipFill>
                    <p:spPr bwMode="auto">
                      <a:xfrm>
                        <a:off x="3206750" y="3987800"/>
                        <a:ext cx="792163" cy="3635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58" name="Text Box 2"/>
          <p:cNvSpPr txBox="1">
            <a:spLocks noChangeArrowheads="1"/>
          </p:cNvSpPr>
          <p:nvPr/>
        </p:nvSpPr>
        <p:spPr bwMode="auto">
          <a:xfrm>
            <a:off x="1739900" y="2332038"/>
            <a:ext cx="1241425" cy="42068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1435100" algn="l"/>
                <a:tab pos="1655763" algn="l"/>
              </a:tabLst>
              <a:defRPr sz="2400">
                <a:solidFill>
                  <a:schemeClr val="tx1"/>
                </a:solidFill>
                <a:latin typeface="Times New Roman" pitchFamily="18" charset="0"/>
              </a:defRPr>
            </a:lvl1pPr>
            <a:lvl2pPr>
              <a:tabLst>
                <a:tab pos="1435100" algn="l"/>
                <a:tab pos="1655763" algn="l"/>
              </a:tabLst>
              <a:defRPr sz="2400">
                <a:solidFill>
                  <a:schemeClr val="tx1"/>
                </a:solidFill>
                <a:latin typeface="Times New Roman" pitchFamily="18" charset="0"/>
              </a:defRPr>
            </a:lvl2pPr>
            <a:lvl3pPr>
              <a:tabLst>
                <a:tab pos="1435100" algn="l"/>
                <a:tab pos="1655763" algn="l"/>
              </a:tabLst>
              <a:defRPr sz="2400">
                <a:solidFill>
                  <a:schemeClr val="tx1"/>
                </a:solidFill>
                <a:latin typeface="Times New Roman" pitchFamily="18" charset="0"/>
              </a:defRPr>
            </a:lvl3pPr>
            <a:lvl4pPr>
              <a:tabLst>
                <a:tab pos="1435100" algn="l"/>
                <a:tab pos="1655763" algn="l"/>
              </a:tabLst>
              <a:defRPr sz="2400">
                <a:solidFill>
                  <a:schemeClr val="tx1"/>
                </a:solidFill>
                <a:latin typeface="Times New Roman" pitchFamily="18" charset="0"/>
              </a:defRPr>
            </a:lvl4pPr>
            <a:lvl5pPr>
              <a:tabLst>
                <a:tab pos="1435100"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1435100"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1435100"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1435100"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1435100" algn="l"/>
                <a:tab pos="1655763" algn="l"/>
              </a:tabLst>
              <a:defRPr sz="2400">
                <a:solidFill>
                  <a:schemeClr val="tx1"/>
                </a:solidFill>
                <a:latin typeface="Times New Roman" pitchFamily="18" charset="0"/>
              </a:defRPr>
            </a:lvl9pPr>
          </a:lstStyle>
          <a:p>
            <a:r>
              <a:rPr lang="en-GB" sz="1800" b="1" dirty="0" smtClean="0">
                <a:latin typeface="Arial" charset="0"/>
              </a:rPr>
              <a:t>Case </a:t>
            </a:r>
            <a:r>
              <a:rPr lang="en-GB" sz="1800" b="1" dirty="0">
                <a:latin typeface="Arial" charset="0"/>
              </a:rPr>
              <a:t>(a</a:t>
            </a:r>
            <a:r>
              <a:rPr lang="en-GB" sz="1800" b="1" dirty="0" smtClean="0">
                <a:latin typeface="Arial" charset="0"/>
              </a:rPr>
              <a:t>)</a:t>
            </a:r>
            <a:endParaRPr lang="en-GB" sz="1800" b="1" dirty="0">
              <a:latin typeface="Arial" charset="0"/>
            </a:endParaRPr>
          </a:p>
        </p:txBody>
      </p:sp>
      <p:sp>
        <p:nvSpPr>
          <p:cNvPr id="59" name="Text Box 2"/>
          <p:cNvSpPr txBox="1">
            <a:spLocks noChangeArrowheads="1"/>
          </p:cNvSpPr>
          <p:nvPr/>
        </p:nvSpPr>
        <p:spPr bwMode="auto">
          <a:xfrm>
            <a:off x="1739900" y="2884488"/>
            <a:ext cx="1241425" cy="42068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1435100" algn="l"/>
                <a:tab pos="1655763" algn="l"/>
              </a:tabLst>
              <a:defRPr sz="2400">
                <a:solidFill>
                  <a:schemeClr val="tx1"/>
                </a:solidFill>
                <a:latin typeface="Times New Roman" pitchFamily="18" charset="0"/>
              </a:defRPr>
            </a:lvl1pPr>
            <a:lvl2pPr>
              <a:tabLst>
                <a:tab pos="1435100" algn="l"/>
                <a:tab pos="1655763" algn="l"/>
              </a:tabLst>
              <a:defRPr sz="2400">
                <a:solidFill>
                  <a:schemeClr val="tx1"/>
                </a:solidFill>
                <a:latin typeface="Times New Roman" pitchFamily="18" charset="0"/>
              </a:defRPr>
            </a:lvl2pPr>
            <a:lvl3pPr>
              <a:tabLst>
                <a:tab pos="1435100" algn="l"/>
                <a:tab pos="1655763" algn="l"/>
              </a:tabLst>
              <a:defRPr sz="2400">
                <a:solidFill>
                  <a:schemeClr val="tx1"/>
                </a:solidFill>
                <a:latin typeface="Times New Roman" pitchFamily="18" charset="0"/>
              </a:defRPr>
            </a:lvl3pPr>
            <a:lvl4pPr>
              <a:tabLst>
                <a:tab pos="1435100" algn="l"/>
                <a:tab pos="1655763" algn="l"/>
              </a:tabLst>
              <a:defRPr sz="2400">
                <a:solidFill>
                  <a:schemeClr val="tx1"/>
                </a:solidFill>
                <a:latin typeface="Times New Roman" pitchFamily="18" charset="0"/>
              </a:defRPr>
            </a:lvl4pPr>
            <a:lvl5pPr>
              <a:tabLst>
                <a:tab pos="1435100"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1435100"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1435100"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1435100"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1435100" algn="l"/>
                <a:tab pos="1655763" algn="l"/>
              </a:tabLst>
              <a:defRPr sz="2400">
                <a:solidFill>
                  <a:schemeClr val="tx1"/>
                </a:solidFill>
                <a:latin typeface="Times New Roman" pitchFamily="18" charset="0"/>
              </a:defRPr>
            </a:lvl9pPr>
          </a:lstStyle>
          <a:p>
            <a:r>
              <a:rPr lang="en-GB" sz="1800" b="1" dirty="0" smtClean="0">
                <a:latin typeface="Arial" charset="0"/>
              </a:rPr>
              <a:t>Case (b)</a:t>
            </a:r>
            <a:endParaRPr lang="en-GB" sz="1800" b="1" dirty="0">
              <a:latin typeface="Arial" charset="0"/>
            </a:endParaRPr>
          </a:p>
        </p:txBody>
      </p:sp>
      <p:sp>
        <p:nvSpPr>
          <p:cNvPr id="60" name="Text Box 2"/>
          <p:cNvSpPr txBox="1">
            <a:spLocks noChangeArrowheads="1"/>
          </p:cNvSpPr>
          <p:nvPr/>
        </p:nvSpPr>
        <p:spPr bwMode="auto">
          <a:xfrm>
            <a:off x="1739900" y="3436938"/>
            <a:ext cx="1241425" cy="42068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1435100" algn="l"/>
                <a:tab pos="1655763" algn="l"/>
              </a:tabLst>
              <a:defRPr sz="2400">
                <a:solidFill>
                  <a:schemeClr val="tx1"/>
                </a:solidFill>
                <a:latin typeface="Times New Roman" pitchFamily="18" charset="0"/>
              </a:defRPr>
            </a:lvl1pPr>
            <a:lvl2pPr>
              <a:tabLst>
                <a:tab pos="1435100" algn="l"/>
                <a:tab pos="1655763" algn="l"/>
              </a:tabLst>
              <a:defRPr sz="2400">
                <a:solidFill>
                  <a:schemeClr val="tx1"/>
                </a:solidFill>
                <a:latin typeface="Times New Roman" pitchFamily="18" charset="0"/>
              </a:defRPr>
            </a:lvl2pPr>
            <a:lvl3pPr>
              <a:tabLst>
                <a:tab pos="1435100" algn="l"/>
                <a:tab pos="1655763" algn="l"/>
              </a:tabLst>
              <a:defRPr sz="2400">
                <a:solidFill>
                  <a:schemeClr val="tx1"/>
                </a:solidFill>
                <a:latin typeface="Times New Roman" pitchFamily="18" charset="0"/>
              </a:defRPr>
            </a:lvl3pPr>
            <a:lvl4pPr>
              <a:tabLst>
                <a:tab pos="1435100" algn="l"/>
                <a:tab pos="1655763" algn="l"/>
              </a:tabLst>
              <a:defRPr sz="2400">
                <a:solidFill>
                  <a:schemeClr val="tx1"/>
                </a:solidFill>
                <a:latin typeface="Times New Roman" pitchFamily="18" charset="0"/>
              </a:defRPr>
            </a:lvl4pPr>
            <a:lvl5pPr>
              <a:tabLst>
                <a:tab pos="1435100"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1435100"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1435100"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1435100"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1435100" algn="l"/>
                <a:tab pos="1655763" algn="l"/>
              </a:tabLst>
              <a:defRPr sz="2400">
                <a:solidFill>
                  <a:schemeClr val="tx1"/>
                </a:solidFill>
                <a:latin typeface="Times New Roman" pitchFamily="18" charset="0"/>
              </a:defRPr>
            </a:lvl9pPr>
          </a:lstStyle>
          <a:p>
            <a:r>
              <a:rPr lang="en-GB" sz="1800" b="1" dirty="0" smtClean="0">
                <a:latin typeface="Arial" charset="0"/>
              </a:rPr>
              <a:t>Case (c)</a:t>
            </a:r>
            <a:endParaRPr lang="en-GB" sz="1800" b="1" dirty="0">
              <a:latin typeface="Arial" charset="0"/>
            </a:endParaRPr>
          </a:p>
        </p:txBody>
      </p:sp>
      <p:sp>
        <p:nvSpPr>
          <p:cNvPr id="61" name="Text Box 2"/>
          <p:cNvSpPr txBox="1">
            <a:spLocks noChangeArrowheads="1"/>
          </p:cNvSpPr>
          <p:nvPr/>
        </p:nvSpPr>
        <p:spPr bwMode="auto">
          <a:xfrm>
            <a:off x="1739900" y="3979863"/>
            <a:ext cx="1241425" cy="42068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1435100" algn="l"/>
                <a:tab pos="1655763" algn="l"/>
              </a:tabLst>
              <a:defRPr sz="2400">
                <a:solidFill>
                  <a:schemeClr val="tx1"/>
                </a:solidFill>
                <a:latin typeface="Times New Roman" pitchFamily="18" charset="0"/>
              </a:defRPr>
            </a:lvl1pPr>
            <a:lvl2pPr>
              <a:tabLst>
                <a:tab pos="1435100" algn="l"/>
                <a:tab pos="1655763" algn="l"/>
              </a:tabLst>
              <a:defRPr sz="2400">
                <a:solidFill>
                  <a:schemeClr val="tx1"/>
                </a:solidFill>
                <a:latin typeface="Times New Roman" pitchFamily="18" charset="0"/>
              </a:defRPr>
            </a:lvl2pPr>
            <a:lvl3pPr>
              <a:tabLst>
                <a:tab pos="1435100" algn="l"/>
                <a:tab pos="1655763" algn="l"/>
              </a:tabLst>
              <a:defRPr sz="2400">
                <a:solidFill>
                  <a:schemeClr val="tx1"/>
                </a:solidFill>
                <a:latin typeface="Times New Roman" pitchFamily="18" charset="0"/>
              </a:defRPr>
            </a:lvl3pPr>
            <a:lvl4pPr>
              <a:tabLst>
                <a:tab pos="1435100" algn="l"/>
                <a:tab pos="1655763" algn="l"/>
              </a:tabLst>
              <a:defRPr sz="2400">
                <a:solidFill>
                  <a:schemeClr val="tx1"/>
                </a:solidFill>
                <a:latin typeface="Times New Roman" pitchFamily="18" charset="0"/>
              </a:defRPr>
            </a:lvl4pPr>
            <a:lvl5pPr>
              <a:tabLst>
                <a:tab pos="1435100"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1435100"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1435100"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1435100"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1435100" algn="l"/>
                <a:tab pos="1655763" algn="l"/>
              </a:tabLst>
              <a:defRPr sz="2400">
                <a:solidFill>
                  <a:schemeClr val="tx1"/>
                </a:solidFill>
                <a:latin typeface="Times New Roman" pitchFamily="18" charset="0"/>
              </a:defRPr>
            </a:lvl9pPr>
          </a:lstStyle>
          <a:p>
            <a:r>
              <a:rPr lang="en-GB" sz="1800" b="1" dirty="0" smtClean="0">
                <a:latin typeface="Arial" charset="0"/>
              </a:rPr>
              <a:t>Case (d)</a:t>
            </a:r>
            <a:endParaRPr lang="en-GB" sz="1800" b="1" dirty="0">
              <a:latin typeface="Arial" charset="0"/>
            </a:endParaRPr>
          </a:p>
        </p:txBody>
      </p:sp>
      <p:sp>
        <p:nvSpPr>
          <p:cNvPr id="62" name="Rectangle 61"/>
          <p:cNvSpPr>
            <a:spLocks noChangeArrowheads="1"/>
          </p:cNvSpPr>
          <p:nvPr/>
        </p:nvSpPr>
        <p:spPr bwMode="auto">
          <a:xfrm>
            <a:off x="0" y="4597200"/>
            <a:ext cx="9144000" cy="558299"/>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63" name="Text Box 2"/>
          <p:cNvSpPr txBox="1">
            <a:spLocks noChangeArrowheads="1"/>
          </p:cNvSpPr>
          <p:nvPr/>
        </p:nvSpPr>
        <p:spPr bwMode="auto">
          <a:xfrm>
            <a:off x="1738800" y="4522788"/>
            <a:ext cx="5784850" cy="63976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1435100" algn="l"/>
                <a:tab pos="1655763" algn="l"/>
              </a:tabLst>
              <a:defRPr sz="2400">
                <a:solidFill>
                  <a:schemeClr val="tx1"/>
                </a:solidFill>
                <a:latin typeface="Times New Roman" pitchFamily="18" charset="0"/>
              </a:defRPr>
            </a:lvl1pPr>
            <a:lvl2pPr>
              <a:tabLst>
                <a:tab pos="1435100" algn="l"/>
                <a:tab pos="1655763" algn="l"/>
              </a:tabLst>
              <a:defRPr sz="2400">
                <a:solidFill>
                  <a:schemeClr val="tx1"/>
                </a:solidFill>
                <a:latin typeface="Times New Roman" pitchFamily="18" charset="0"/>
              </a:defRPr>
            </a:lvl2pPr>
            <a:lvl3pPr>
              <a:tabLst>
                <a:tab pos="1435100" algn="l"/>
                <a:tab pos="1655763" algn="l"/>
              </a:tabLst>
              <a:defRPr sz="2400">
                <a:solidFill>
                  <a:schemeClr val="tx1"/>
                </a:solidFill>
                <a:latin typeface="Times New Roman" pitchFamily="18" charset="0"/>
              </a:defRPr>
            </a:lvl3pPr>
            <a:lvl4pPr>
              <a:tabLst>
                <a:tab pos="1435100" algn="l"/>
                <a:tab pos="1655763" algn="l"/>
              </a:tabLst>
              <a:defRPr sz="2400">
                <a:solidFill>
                  <a:schemeClr val="tx1"/>
                </a:solidFill>
                <a:latin typeface="Times New Roman" pitchFamily="18" charset="0"/>
              </a:defRPr>
            </a:lvl4pPr>
            <a:lvl5pPr>
              <a:tabLst>
                <a:tab pos="1435100"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1435100"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1435100"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1435100"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1435100" algn="l"/>
                <a:tab pos="1655763" algn="l"/>
              </a:tabLst>
              <a:defRPr sz="2400">
                <a:solidFill>
                  <a:schemeClr val="tx1"/>
                </a:solidFill>
                <a:latin typeface="Times New Roman" pitchFamily="18" charset="0"/>
              </a:defRPr>
            </a:lvl9pPr>
          </a:lstStyle>
          <a:p>
            <a:r>
              <a:rPr lang="en-GB" sz="900" b="1" dirty="0">
                <a:latin typeface="Arial" charset="0"/>
              </a:rPr>
              <a:t> </a:t>
            </a:r>
          </a:p>
          <a:p>
            <a:r>
              <a:rPr lang="en-GB" sz="1800" b="1" dirty="0" smtClean="0">
                <a:latin typeface="Arial" charset="0"/>
              </a:rPr>
              <a:t>Evidence of a trend?  No: (a) or (b).  Yes: (c) or (d).</a:t>
            </a:r>
            <a:endParaRPr lang="en-GB" sz="1800" b="1" dirty="0">
              <a:latin typeface="Arial" charset="0"/>
            </a:endParaRPr>
          </a:p>
          <a:p>
            <a:endParaRPr lang="en-GB" sz="1800" b="1" dirty="0">
              <a:latin typeface="Arial" charset="0"/>
            </a:endParaRPr>
          </a:p>
        </p:txBody>
      </p:sp>
      <p:sp>
        <p:nvSpPr>
          <p:cNvPr id="64"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TESTS OF NONSTATIONARITY: </a:t>
            </a:r>
            <a:r>
              <a:rPr lang="en-GB" sz="1800" b="1" dirty="0" smtClean="0"/>
              <a:t>THE AUGMENTED DICKEY‒FULLER  </a:t>
            </a:r>
            <a:r>
              <a:rPr lang="en-GB" sz="1800" b="1" i="1" dirty="0" smtClean="0"/>
              <a:t>t</a:t>
            </a:r>
            <a:r>
              <a:rPr lang="en-GB" sz="1800" b="1" dirty="0" smtClean="0"/>
              <a:t> TEST</a:t>
            </a:r>
            <a:endParaRPr lang="en-GB" sz="1600" dirty="0">
              <a:latin typeface="Times New Roman" pitchFamily="18" charset="0"/>
            </a:endParaRPr>
          </a:p>
        </p:txBody>
      </p:sp>
      <p:graphicFrame>
        <p:nvGraphicFramePr>
          <p:cNvPr id="3" name="Object 2"/>
          <p:cNvGraphicFramePr>
            <a:graphicFrameLocks noChangeAspect="1"/>
          </p:cNvGraphicFramePr>
          <p:nvPr>
            <p:extLst>
              <p:ext uri="{D42A27DB-BD31-4B8C-83A1-F6EECF244321}">
                <p14:modId xmlns:p14="http://schemas.microsoft.com/office/powerpoint/2010/main" val="4243818219"/>
              </p:ext>
            </p:extLst>
          </p:nvPr>
        </p:nvGraphicFramePr>
        <p:xfrm>
          <a:off x="3073400" y="627063"/>
          <a:ext cx="2997200" cy="381000"/>
        </p:xfrm>
        <a:graphic>
          <a:graphicData uri="http://schemas.openxmlformats.org/presentationml/2006/ole">
            <mc:AlternateContent xmlns:mc="http://schemas.openxmlformats.org/markup-compatibility/2006">
              <mc:Choice xmlns:v="urn:schemas-microsoft-com:vml" Requires="v">
                <p:oleObj spid="_x0000_s309987" name="Equation" r:id="rId30" imgW="2997000" imgH="380880" progId="Equation.DSMT4">
                  <p:embed/>
                </p:oleObj>
              </mc:Choice>
              <mc:Fallback>
                <p:oleObj name="Equation" r:id="rId30" imgW="2997000" imgH="380880" progId="Equation.DSMT4">
                  <p:embed/>
                  <p:pic>
                    <p:nvPicPr>
                      <p:cNvPr id="0" name="Object 6"/>
                      <p:cNvPicPr>
                        <a:picLocks noChangeAspect="1" noChangeArrowheads="1"/>
                      </p:cNvPicPr>
                      <p:nvPr/>
                    </p:nvPicPr>
                    <p:blipFill>
                      <a:blip r:embed="rId31">
                        <a:extLst>
                          <a:ext uri="{28A0092B-C50C-407E-A947-70E740481C1C}">
                            <a14:useLocalDpi xmlns:a14="http://schemas.microsoft.com/office/drawing/2010/main" val="0"/>
                          </a:ext>
                        </a:extLst>
                      </a:blip>
                      <a:srcRect/>
                      <a:stretch>
                        <a:fillRect/>
                      </a:stretch>
                    </p:blipFill>
                    <p:spPr bwMode="auto">
                      <a:xfrm>
                        <a:off x="3073400" y="627063"/>
                        <a:ext cx="29972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6"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TESTS OF NONSTATIONARITY: </a:t>
            </a:r>
            <a:r>
              <a:rPr lang="en-GB" sz="1800" b="1" dirty="0" smtClean="0"/>
              <a:t>THE AUGMENTED DICKEY‒FULLER  </a:t>
            </a:r>
            <a:r>
              <a:rPr lang="en-GB" sz="1800" b="1" i="1" dirty="0" smtClean="0"/>
              <a:t>t</a:t>
            </a:r>
            <a:r>
              <a:rPr lang="en-GB" sz="1800" b="1" dirty="0" smtClean="0"/>
              <a:t> TEST</a:t>
            </a:r>
            <a:endParaRPr lang="en-GB" sz="1600" dirty="0">
              <a:latin typeface="Times New Roman" pitchFamily="18" charset="0"/>
            </a:endParaRPr>
          </a:p>
        </p:txBody>
      </p:sp>
      <p:sp>
        <p:nvSpPr>
          <p:cNvPr id="2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1" name="Text Box 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29</a:t>
            </a:r>
            <a:endParaRPr lang="en-US" sz="1000" dirty="0">
              <a:solidFill>
                <a:srgbClr val="3366FF"/>
              </a:solidFill>
            </a:endParaRPr>
          </a:p>
        </p:txBody>
      </p:sp>
      <p:sp>
        <p:nvSpPr>
          <p:cNvPr id="36" name="Rectangle 35"/>
          <p:cNvSpPr>
            <a:spLocks noChangeArrowheads="1"/>
          </p:cNvSpPr>
          <p:nvPr/>
        </p:nvSpPr>
        <p:spPr bwMode="auto">
          <a:xfrm>
            <a:off x="0" y="540000"/>
            <a:ext cx="9144000" cy="432000"/>
          </a:xfrm>
          <a:prstGeom prst="rect">
            <a:avLst/>
          </a:prstGeom>
          <a:solidFill>
            <a:srgbClr val="F5F5F5"/>
          </a:solidFill>
          <a:ln>
            <a:noFill/>
          </a:ln>
          <a:effectLst>
            <a:innerShdw blurRad="76200">
              <a:srgbClr val="000000"/>
            </a:innerShdw>
          </a:effectLst>
        </p:spPr>
        <p:txBody>
          <a:bodyPr wrap="none" anchor="ctr"/>
          <a:lstStyle/>
          <a:p>
            <a:pPr>
              <a:defRPr/>
            </a:pPr>
            <a:endParaRPr lang="en-GB"/>
          </a:p>
        </p:txBody>
      </p:sp>
      <p:sp>
        <p:nvSpPr>
          <p:cNvPr id="37" name="Text Box 1026"/>
          <p:cNvSpPr txBox="1">
            <a:spLocks noChangeArrowheads="1"/>
          </p:cNvSpPr>
          <p:nvPr/>
        </p:nvSpPr>
        <p:spPr bwMode="auto">
          <a:xfrm>
            <a:off x="301625" y="558000"/>
            <a:ext cx="8532813" cy="37545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GB" sz="1800" b="1" dirty="0" smtClean="0">
                <a:latin typeface="Arial" charset="0"/>
              </a:rPr>
              <a:t>Augmented Dickey‒Fuller </a:t>
            </a:r>
            <a:r>
              <a:rPr lang="en-GB" sz="1800" b="1" i="1" dirty="0" smtClean="0">
                <a:latin typeface="Arial" charset="0"/>
              </a:rPr>
              <a:t>t</a:t>
            </a:r>
            <a:r>
              <a:rPr lang="en-GB" sz="1800" b="1" dirty="0" smtClean="0">
                <a:latin typeface="Arial" charset="0"/>
              </a:rPr>
              <a:t> test</a:t>
            </a:r>
            <a:endParaRPr lang="en-US" sz="1800" b="1" i="1" dirty="0">
              <a:latin typeface="Arial" charset="0"/>
            </a:endParaRPr>
          </a:p>
        </p:txBody>
      </p:sp>
      <p:sp>
        <p:nvSpPr>
          <p:cNvPr id="22" name="Rectangle 21"/>
          <p:cNvSpPr>
            <a:spLocks noChangeArrowheads="1"/>
          </p:cNvSpPr>
          <p:nvPr/>
        </p:nvSpPr>
        <p:spPr bwMode="auto">
          <a:xfrm>
            <a:off x="0" y="1080001"/>
            <a:ext cx="9144000" cy="558000"/>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2" name="Object 1"/>
          <p:cNvGraphicFramePr>
            <a:graphicFrameLocks noChangeAspect="1"/>
          </p:cNvGraphicFramePr>
          <p:nvPr>
            <p:extLst>
              <p:ext uri="{D42A27DB-BD31-4B8C-83A1-F6EECF244321}">
                <p14:modId xmlns:p14="http://schemas.microsoft.com/office/powerpoint/2010/main" val="2450388263"/>
              </p:ext>
            </p:extLst>
          </p:nvPr>
        </p:nvGraphicFramePr>
        <p:xfrm>
          <a:off x="2192338" y="1179513"/>
          <a:ext cx="4203700" cy="412750"/>
        </p:xfrm>
        <a:graphic>
          <a:graphicData uri="http://schemas.openxmlformats.org/presentationml/2006/ole">
            <mc:AlternateContent xmlns:mc="http://schemas.openxmlformats.org/markup-compatibility/2006">
              <mc:Choice xmlns:v="urn:schemas-microsoft-com:vml" Requires="v">
                <p:oleObj spid="_x0000_s373801" name="Equation" r:id="rId3" imgW="4203360" imgH="419040" progId="Equation.DSMT4">
                  <p:embed/>
                </p:oleObj>
              </mc:Choice>
              <mc:Fallback>
                <p:oleObj name="Equation" r:id="rId3" imgW="4203360" imgH="419040" progId="Equation.DSMT4">
                  <p:embed/>
                  <p:pic>
                    <p:nvPicPr>
                      <p:cNvPr id="0" name=""/>
                      <p:cNvPicPr>
                        <a:picLocks noChangeAspect="1" noChangeArrowheads="1"/>
                      </p:cNvPicPr>
                      <p:nvPr/>
                    </p:nvPicPr>
                    <p:blipFill>
                      <a:blip r:embed="rId4"/>
                      <a:srcRect/>
                      <a:stretch>
                        <a:fillRect/>
                      </a:stretch>
                    </p:blipFill>
                    <p:spPr bwMode="auto">
                      <a:xfrm>
                        <a:off x="2192338" y="1179513"/>
                        <a:ext cx="4203700" cy="41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8" name="Rectangle 17"/>
          <p:cNvSpPr>
            <a:spLocks noChangeArrowheads="1"/>
          </p:cNvSpPr>
          <p:nvPr/>
        </p:nvSpPr>
        <p:spPr bwMode="auto">
          <a:xfrm>
            <a:off x="0" y="1746000"/>
            <a:ext cx="9144000" cy="558000"/>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19" name="Object 18"/>
          <p:cNvGraphicFramePr>
            <a:graphicFrameLocks noChangeAspect="1"/>
          </p:cNvGraphicFramePr>
          <p:nvPr>
            <p:extLst>
              <p:ext uri="{D42A27DB-BD31-4B8C-83A1-F6EECF244321}">
                <p14:modId xmlns:p14="http://schemas.microsoft.com/office/powerpoint/2010/main" val="3739962769"/>
              </p:ext>
            </p:extLst>
          </p:nvPr>
        </p:nvGraphicFramePr>
        <p:xfrm>
          <a:off x="2093913" y="1801813"/>
          <a:ext cx="2295525" cy="452437"/>
        </p:xfrm>
        <a:graphic>
          <a:graphicData uri="http://schemas.openxmlformats.org/presentationml/2006/ole">
            <mc:AlternateContent xmlns:mc="http://schemas.openxmlformats.org/markup-compatibility/2006">
              <mc:Choice xmlns:v="urn:schemas-microsoft-com:vml" Requires="v">
                <p:oleObj spid="_x0000_s373802" name="Equation" r:id="rId5" imgW="2298600" imgH="457200" progId="Equation.DSMT4">
                  <p:embed/>
                </p:oleObj>
              </mc:Choice>
              <mc:Fallback>
                <p:oleObj name="Equation" r:id="rId5" imgW="2298600" imgH="457200" progId="Equation.DSMT4">
                  <p:embed/>
                  <p:pic>
                    <p:nvPicPr>
                      <p:cNvPr id="0" name=""/>
                      <p:cNvPicPr>
                        <a:picLocks noChangeAspect="1" noChangeArrowheads="1"/>
                      </p:cNvPicPr>
                      <p:nvPr/>
                    </p:nvPicPr>
                    <p:blipFill>
                      <a:blip r:embed="rId6"/>
                      <a:srcRect/>
                      <a:stretch>
                        <a:fillRect/>
                      </a:stretch>
                    </p:blipFill>
                    <p:spPr bwMode="auto">
                      <a:xfrm>
                        <a:off x="2093913" y="1801813"/>
                        <a:ext cx="2295525" cy="452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3" name="Rectangle 22"/>
          <p:cNvSpPr>
            <a:spLocks noChangeArrowheads="1"/>
          </p:cNvSpPr>
          <p:nvPr/>
        </p:nvSpPr>
        <p:spPr bwMode="auto">
          <a:xfrm>
            <a:off x="0" y="2423026"/>
            <a:ext cx="9144000" cy="558000"/>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24" name="Object 23"/>
          <p:cNvGraphicFramePr>
            <a:graphicFrameLocks noChangeAspect="1"/>
          </p:cNvGraphicFramePr>
          <p:nvPr>
            <p:extLst>
              <p:ext uri="{D42A27DB-BD31-4B8C-83A1-F6EECF244321}">
                <p14:modId xmlns:p14="http://schemas.microsoft.com/office/powerpoint/2010/main" val="3570278009"/>
              </p:ext>
            </p:extLst>
          </p:nvPr>
        </p:nvGraphicFramePr>
        <p:xfrm>
          <a:off x="2706688" y="2486025"/>
          <a:ext cx="2984500" cy="411163"/>
        </p:xfrm>
        <a:graphic>
          <a:graphicData uri="http://schemas.openxmlformats.org/presentationml/2006/ole">
            <mc:AlternateContent xmlns:mc="http://schemas.openxmlformats.org/markup-compatibility/2006">
              <mc:Choice xmlns:v="urn:schemas-microsoft-com:vml" Requires="v">
                <p:oleObj spid="_x0000_s373803" name="Equation" r:id="rId7" imgW="2984400" imgH="419040" progId="Equation.DSMT4">
                  <p:embed/>
                </p:oleObj>
              </mc:Choice>
              <mc:Fallback>
                <p:oleObj name="Equation" r:id="rId7" imgW="2984400" imgH="419040" progId="Equation.DSMT4">
                  <p:embed/>
                  <p:pic>
                    <p:nvPicPr>
                      <p:cNvPr id="0" name=""/>
                      <p:cNvPicPr>
                        <a:picLocks noChangeAspect="1" noChangeArrowheads="1"/>
                      </p:cNvPicPr>
                      <p:nvPr/>
                    </p:nvPicPr>
                    <p:blipFill>
                      <a:blip r:embed="rId8"/>
                      <a:srcRect/>
                      <a:stretch>
                        <a:fillRect/>
                      </a:stretch>
                    </p:blipFill>
                    <p:spPr bwMode="auto">
                      <a:xfrm>
                        <a:off x="2706688" y="2486025"/>
                        <a:ext cx="2984500" cy="411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7" name="Text Box 12"/>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dirty="0"/>
              <a:t>The last lagged difference included in the test becomes the term with the maximum lag.   Higher order lags may be dropped because the previous </a:t>
            </a:r>
            <a:r>
              <a:rPr lang="en-GB" sz="1500" b="1" i="1" dirty="0"/>
              <a:t>F</a:t>
            </a:r>
            <a:r>
              <a:rPr lang="en-GB" sz="1500" b="1" dirty="0"/>
              <a:t> test was not significant.  </a:t>
            </a:r>
            <a:endParaRPr lang="en-US" sz="1500" dirty="0"/>
          </a:p>
        </p:txBody>
      </p:sp>
      <p:sp>
        <p:nvSpPr>
          <p:cNvPr id="28" name="Rectangle 32"/>
          <p:cNvSpPr>
            <a:spLocks noChangeArrowheads="1"/>
          </p:cNvSpPr>
          <p:nvPr/>
        </p:nvSpPr>
        <p:spPr bwMode="auto">
          <a:xfrm>
            <a:off x="5791201" y="1714499"/>
            <a:ext cx="3267074" cy="853200"/>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29" name="Text Box 14"/>
          <p:cNvSpPr txBox="1">
            <a:spLocks noChangeArrowheads="1"/>
          </p:cNvSpPr>
          <p:nvPr/>
        </p:nvSpPr>
        <p:spPr bwMode="auto">
          <a:xfrm>
            <a:off x="5880100" y="1758950"/>
            <a:ext cx="32258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600" b="1" dirty="0"/>
              <a:t>Main condition for </a:t>
            </a:r>
            <a:r>
              <a:rPr lang="en-US" sz="1600" b="1" dirty="0" err="1"/>
              <a:t>stationarity</a:t>
            </a:r>
            <a:r>
              <a:rPr lang="en-US" sz="1600" b="1" dirty="0"/>
              <a:t>:</a:t>
            </a:r>
          </a:p>
        </p:txBody>
      </p:sp>
      <p:graphicFrame>
        <p:nvGraphicFramePr>
          <p:cNvPr id="30" name="Object 11"/>
          <p:cNvGraphicFramePr>
            <a:graphicFrameLocks noChangeAspect="1"/>
          </p:cNvGraphicFramePr>
          <p:nvPr>
            <p:extLst>
              <p:ext uri="{D42A27DB-BD31-4B8C-83A1-F6EECF244321}">
                <p14:modId xmlns:p14="http://schemas.microsoft.com/office/powerpoint/2010/main" val="825808269"/>
              </p:ext>
            </p:extLst>
          </p:nvPr>
        </p:nvGraphicFramePr>
        <p:xfrm>
          <a:off x="6282975" y="2044700"/>
          <a:ext cx="2184400" cy="482600"/>
        </p:xfrm>
        <a:graphic>
          <a:graphicData uri="http://schemas.openxmlformats.org/presentationml/2006/ole">
            <mc:AlternateContent xmlns:mc="http://schemas.openxmlformats.org/markup-compatibility/2006">
              <mc:Choice xmlns:v="urn:schemas-microsoft-com:vml" Requires="v">
                <p:oleObj spid="_x0000_s373804" name="Equation" r:id="rId9" imgW="2184120" imgH="482400" progId="Equation.3">
                  <p:embed/>
                </p:oleObj>
              </mc:Choice>
              <mc:Fallback>
                <p:oleObj name="Equation" r:id="rId9" imgW="2184120" imgH="482400" progId="Equation.3">
                  <p:embed/>
                  <p:pic>
                    <p:nvPicPr>
                      <p:cNvPr id="0" name=""/>
                      <p:cNvPicPr>
                        <a:picLocks noChangeAspect="1" noChangeArrowheads="1"/>
                      </p:cNvPicPr>
                      <p:nvPr/>
                    </p:nvPicPr>
                    <p:blipFill>
                      <a:blip r:embed="rId10"/>
                      <a:srcRect/>
                      <a:stretch>
                        <a:fillRect/>
                      </a:stretch>
                    </p:blipFill>
                    <p:spPr bwMode="auto">
                      <a:xfrm>
                        <a:off x="6282975" y="2044700"/>
                        <a:ext cx="2184400" cy="482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1" name="Rectangle 30"/>
          <p:cNvSpPr>
            <a:spLocks noChangeArrowheads="1"/>
          </p:cNvSpPr>
          <p:nvPr/>
        </p:nvSpPr>
        <p:spPr bwMode="auto">
          <a:xfrm>
            <a:off x="0" y="3089025"/>
            <a:ext cx="9144000" cy="554400"/>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32" name="Object 31"/>
          <p:cNvGraphicFramePr>
            <a:graphicFrameLocks noChangeAspect="1"/>
          </p:cNvGraphicFramePr>
          <p:nvPr>
            <p:extLst>
              <p:ext uri="{D42A27DB-BD31-4B8C-83A1-F6EECF244321}">
                <p14:modId xmlns:p14="http://schemas.microsoft.com/office/powerpoint/2010/main" val="3043422278"/>
              </p:ext>
            </p:extLst>
          </p:nvPr>
        </p:nvGraphicFramePr>
        <p:xfrm>
          <a:off x="1971675" y="3132000"/>
          <a:ext cx="6770688" cy="477837"/>
        </p:xfrm>
        <a:graphic>
          <a:graphicData uri="http://schemas.openxmlformats.org/presentationml/2006/ole">
            <mc:AlternateContent xmlns:mc="http://schemas.openxmlformats.org/markup-compatibility/2006">
              <mc:Choice xmlns:v="urn:schemas-microsoft-com:vml" Requires="v">
                <p:oleObj spid="_x0000_s373805" name="Equation" r:id="rId11" imgW="6781680" imgH="482400" progId="Equation.DSMT4">
                  <p:embed/>
                </p:oleObj>
              </mc:Choice>
              <mc:Fallback>
                <p:oleObj name="Equation" r:id="rId11" imgW="6781680" imgH="482400" progId="Equation.DSMT4">
                  <p:embed/>
                  <p:pic>
                    <p:nvPicPr>
                      <p:cNvPr id="0" name=""/>
                      <p:cNvPicPr>
                        <a:picLocks noChangeAspect="1" noChangeArrowheads="1"/>
                      </p:cNvPicPr>
                      <p:nvPr/>
                    </p:nvPicPr>
                    <p:blipFill>
                      <a:blip r:embed="rId12"/>
                      <a:srcRect/>
                      <a:stretch>
                        <a:fillRect/>
                      </a:stretch>
                    </p:blipFill>
                    <p:spPr bwMode="auto">
                      <a:xfrm>
                        <a:off x="1971675" y="3132000"/>
                        <a:ext cx="6770688" cy="477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2967094432"/>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6"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TESTS OF NONSTATIONARITY: </a:t>
            </a:r>
            <a:r>
              <a:rPr lang="en-GB" sz="1800" b="1" dirty="0" smtClean="0"/>
              <a:t>THE AUGMENTED DICKEY‒FULLER  </a:t>
            </a:r>
            <a:r>
              <a:rPr lang="en-GB" sz="1800" b="1" i="1" dirty="0" smtClean="0"/>
              <a:t>t</a:t>
            </a:r>
            <a:r>
              <a:rPr lang="en-GB" sz="1800" b="1" dirty="0" smtClean="0"/>
              <a:t> TEST</a:t>
            </a:r>
            <a:endParaRPr lang="en-GB" sz="1600" dirty="0">
              <a:latin typeface="Times New Roman" pitchFamily="18" charset="0"/>
            </a:endParaRPr>
          </a:p>
        </p:txBody>
      </p:sp>
      <p:sp>
        <p:nvSpPr>
          <p:cNvPr id="2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1" name="Text Box 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30</a:t>
            </a:r>
            <a:endParaRPr lang="en-US" sz="1000" dirty="0">
              <a:solidFill>
                <a:srgbClr val="3366FF"/>
              </a:solidFill>
            </a:endParaRPr>
          </a:p>
        </p:txBody>
      </p:sp>
      <p:sp>
        <p:nvSpPr>
          <p:cNvPr id="36" name="Rectangle 35"/>
          <p:cNvSpPr>
            <a:spLocks noChangeArrowheads="1"/>
          </p:cNvSpPr>
          <p:nvPr/>
        </p:nvSpPr>
        <p:spPr bwMode="auto">
          <a:xfrm>
            <a:off x="0" y="540000"/>
            <a:ext cx="9144000" cy="432000"/>
          </a:xfrm>
          <a:prstGeom prst="rect">
            <a:avLst/>
          </a:prstGeom>
          <a:solidFill>
            <a:srgbClr val="F5F5F5"/>
          </a:solidFill>
          <a:ln>
            <a:noFill/>
          </a:ln>
          <a:effectLst>
            <a:innerShdw blurRad="76200">
              <a:srgbClr val="000000"/>
            </a:innerShdw>
          </a:effectLst>
        </p:spPr>
        <p:txBody>
          <a:bodyPr wrap="none" anchor="ctr"/>
          <a:lstStyle/>
          <a:p>
            <a:pPr>
              <a:defRPr/>
            </a:pPr>
            <a:endParaRPr lang="en-GB"/>
          </a:p>
        </p:txBody>
      </p:sp>
      <p:sp>
        <p:nvSpPr>
          <p:cNvPr id="37" name="Text Box 1026"/>
          <p:cNvSpPr txBox="1">
            <a:spLocks noChangeArrowheads="1"/>
          </p:cNvSpPr>
          <p:nvPr/>
        </p:nvSpPr>
        <p:spPr bwMode="auto">
          <a:xfrm>
            <a:off x="301625" y="558000"/>
            <a:ext cx="8532813" cy="37545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GB" sz="1800" b="1" dirty="0" smtClean="0">
                <a:latin typeface="Arial" charset="0"/>
              </a:rPr>
              <a:t>Augmented Dickey‒Fuller </a:t>
            </a:r>
            <a:r>
              <a:rPr lang="en-GB" sz="1800" b="1" i="1" dirty="0" smtClean="0">
                <a:latin typeface="Arial" charset="0"/>
              </a:rPr>
              <a:t>t</a:t>
            </a:r>
            <a:r>
              <a:rPr lang="en-GB" sz="1800" b="1" dirty="0" smtClean="0">
                <a:latin typeface="Arial" charset="0"/>
              </a:rPr>
              <a:t> test</a:t>
            </a:r>
            <a:endParaRPr lang="en-US" sz="1800" b="1" i="1" dirty="0">
              <a:latin typeface="Arial" charset="0"/>
            </a:endParaRPr>
          </a:p>
        </p:txBody>
      </p:sp>
      <p:sp>
        <p:nvSpPr>
          <p:cNvPr id="22" name="Rectangle 21"/>
          <p:cNvSpPr>
            <a:spLocks noChangeArrowheads="1"/>
          </p:cNvSpPr>
          <p:nvPr/>
        </p:nvSpPr>
        <p:spPr bwMode="auto">
          <a:xfrm>
            <a:off x="0" y="1080001"/>
            <a:ext cx="9144000" cy="558000"/>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2" name="Object 1"/>
          <p:cNvGraphicFramePr>
            <a:graphicFrameLocks noChangeAspect="1"/>
          </p:cNvGraphicFramePr>
          <p:nvPr>
            <p:extLst>
              <p:ext uri="{D42A27DB-BD31-4B8C-83A1-F6EECF244321}">
                <p14:modId xmlns:p14="http://schemas.microsoft.com/office/powerpoint/2010/main" val="3347797026"/>
              </p:ext>
            </p:extLst>
          </p:nvPr>
        </p:nvGraphicFramePr>
        <p:xfrm>
          <a:off x="2192338" y="1179513"/>
          <a:ext cx="4203700" cy="412750"/>
        </p:xfrm>
        <a:graphic>
          <a:graphicData uri="http://schemas.openxmlformats.org/presentationml/2006/ole">
            <mc:AlternateContent xmlns:mc="http://schemas.openxmlformats.org/markup-compatibility/2006">
              <mc:Choice xmlns:v="urn:schemas-microsoft-com:vml" Requires="v">
                <p:oleObj spid="_x0000_s374821" name="Equation" r:id="rId3" imgW="4203360" imgH="419040" progId="Equation.DSMT4">
                  <p:embed/>
                </p:oleObj>
              </mc:Choice>
              <mc:Fallback>
                <p:oleObj name="Equation" r:id="rId3" imgW="4203360" imgH="419040" progId="Equation.DSMT4">
                  <p:embed/>
                  <p:pic>
                    <p:nvPicPr>
                      <p:cNvPr id="0" name=""/>
                      <p:cNvPicPr>
                        <a:picLocks noChangeAspect="1" noChangeArrowheads="1"/>
                      </p:cNvPicPr>
                      <p:nvPr/>
                    </p:nvPicPr>
                    <p:blipFill>
                      <a:blip r:embed="rId4"/>
                      <a:srcRect/>
                      <a:stretch>
                        <a:fillRect/>
                      </a:stretch>
                    </p:blipFill>
                    <p:spPr bwMode="auto">
                      <a:xfrm>
                        <a:off x="2192338" y="1179513"/>
                        <a:ext cx="4203700" cy="41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8" name="Rectangle 17"/>
          <p:cNvSpPr>
            <a:spLocks noChangeArrowheads="1"/>
          </p:cNvSpPr>
          <p:nvPr/>
        </p:nvSpPr>
        <p:spPr bwMode="auto">
          <a:xfrm>
            <a:off x="0" y="1746000"/>
            <a:ext cx="9144000" cy="558000"/>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19" name="Object 18"/>
          <p:cNvGraphicFramePr>
            <a:graphicFrameLocks noChangeAspect="1"/>
          </p:cNvGraphicFramePr>
          <p:nvPr>
            <p:extLst>
              <p:ext uri="{D42A27DB-BD31-4B8C-83A1-F6EECF244321}">
                <p14:modId xmlns:p14="http://schemas.microsoft.com/office/powerpoint/2010/main" val="3073918587"/>
              </p:ext>
            </p:extLst>
          </p:nvPr>
        </p:nvGraphicFramePr>
        <p:xfrm>
          <a:off x="2093913" y="1801813"/>
          <a:ext cx="2295525" cy="452437"/>
        </p:xfrm>
        <a:graphic>
          <a:graphicData uri="http://schemas.openxmlformats.org/presentationml/2006/ole">
            <mc:AlternateContent xmlns:mc="http://schemas.openxmlformats.org/markup-compatibility/2006">
              <mc:Choice xmlns:v="urn:schemas-microsoft-com:vml" Requires="v">
                <p:oleObj spid="_x0000_s374822" name="Equation" r:id="rId5" imgW="2298600" imgH="457200" progId="Equation.DSMT4">
                  <p:embed/>
                </p:oleObj>
              </mc:Choice>
              <mc:Fallback>
                <p:oleObj name="Equation" r:id="rId5" imgW="2298600" imgH="457200" progId="Equation.DSMT4">
                  <p:embed/>
                  <p:pic>
                    <p:nvPicPr>
                      <p:cNvPr id="0" name=""/>
                      <p:cNvPicPr>
                        <a:picLocks noChangeAspect="1" noChangeArrowheads="1"/>
                      </p:cNvPicPr>
                      <p:nvPr/>
                    </p:nvPicPr>
                    <p:blipFill>
                      <a:blip r:embed="rId6"/>
                      <a:srcRect/>
                      <a:stretch>
                        <a:fillRect/>
                      </a:stretch>
                    </p:blipFill>
                    <p:spPr bwMode="auto">
                      <a:xfrm>
                        <a:off x="2093913" y="1801813"/>
                        <a:ext cx="2295525" cy="452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3" name="Rectangle 22"/>
          <p:cNvSpPr>
            <a:spLocks noChangeArrowheads="1"/>
          </p:cNvSpPr>
          <p:nvPr/>
        </p:nvSpPr>
        <p:spPr bwMode="auto">
          <a:xfrm>
            <a:off x="0" y="2423026"/>
            <a:ext cx="9144000" cy="558000"/>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24" name="Object 23"/>
          <p:cNvGraphicFramePr>
            <a:graphicFrameLocks noChangeAspect="1"/>
          </p:cNvGraphicFramePr>
          <p:nvPr>
            <p:extLst>
              <p:ext uri="{D42A27DB-BD31-4B8C-83A1-F6EECF244321}">
                <p14:modId xmlns:p14="http://schemas.microsoft.com/office/powerpoint/2010/main" val="2772663782"/>
              </p:ext>
            </p:extLst>
          </p:nvPr>
        </p:nvGraphicFramePr>
        <p:xfrm>
          <a:off x="2706688" y="2486025"/>
          <a:ext cx="2984500" cy="411163"/>
        </p:xfrm>
        <a:graphic>
          <a:graphicData uri="http://schemas.openxmlformats.org/presentationml/2006/ole">
            <mc:AlternateContent xmlns:mc="http://schemas.openxmlformats.org/markup-compatibility/2006">
              <mc:Choice xmlns:v="urn:schemas-microsoft-com:vml" Requires="v">
                <p:oleObj spid="_x0000_s374823" name="Equation" r:id="rId7" imgW="2984400" imgH="419040" progId="Equation.DSMT4">
                  <p:embed/>
                </p:oleObj>
              </mc:Choice>
              <mc:Fallback>
                <p:oleObj name="Equation" r:id="rId7" imgW="2984400" imgH="419040" progId="Equation.DSMT4">
                  <p:embed/>
                  <p:pic>
                    <p:nvPicPr>
                      <p:cNvPr id="0" name=""/>
                      <p:cNvPicPr>
                        <a:picLocks noChangeAspect="1" noChangeArrowheads="1"/>
                      </p:cNvPicPr>
                      <p:nvPr/>
                    </p:nvPicPr>
                    <p:blipFill>
                      <a:blip r:embed="rId8"/>
                      <a:srcRect/>
                      <a:stretch>
                        <a:fillRect/>
                      </a:stretch>
                    </p:blipFill>
                    <p:spPr bwMode="auto">
                      <a:xfrm>
                        <a:off x="2706688" y="2486025"/>
                        <a:ext cx="2984500" cy="411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8" name="Rectangle 32"/>
          <p:cNvSpPr>
            <a:spLocks noChangeArrowheads="1"/>
          </p:cNvSpPr>
          <p:nvPr/>
        </p:nvSpPr>
        <p:spPr bwMode="auto">
          <a:xfrm>
            <a:off x="5791201" y="1714499"/>
            <a:ext cx="3267074" cy="853200"/>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29" name="Text Box 14"/>
          <p:cNvSpPr txBox="1">
            <a:spLocks noChangeArrowheads="1"/>
          </p:cNvSpPr>
          <p:nvPr/>
        </p:nvSpPr>
        <p:spPr bwMode="auto">
          <a:xfrm>
            <a:off x="5880100" y="1758950"/>
            <a:ext cx="32258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600" b="1" dirty="0"/>
              <a:t>Main condition for </a:t>
            </a:r>
            <a:r>
              <a:rPr lang="en-US" sz="1600" b="1" dirty="0" err="1"/>
              <a:t>stationarity</a:t>
            </a:r>
            <a:r>
              <a:rPr lang="en-US" sz="1600" b="1" dirty="0"/>
              <a:t>:</a:t>
            </a:r>
          </a:p>
        </p:txBody>
      </p:sp>
      <p:graphicFrame>
        <p:nvGraphicFramePr>
          <p:cNvPr id="30" name="Object 11"/>
          <p:cNvGraphicFramePr>
            <a:graphicFrameLocks noChangeAspect="1"/>
          </p:cNvGraphicFramePr>
          <p:nvPr>
            <p:extLst>
              <p:ext uri="{D42A27DB-BD31-4B8C-83A1-F6EECF244321}">
                <p14:modId xmlns:p14="http://schemas.microsoft.com/office/powerpoint/2010/main" val="3079618908"/>
              </p:ext>
            </p:extLst>
          </p:nvPr>
        </p:nvGraphicFramePr>
        <p:xfrm>
          <a:off x="6282975" y="2044700"/>
          <a:ext cx="2184400" cy="482600"/>
        </p:xfrm>
        <a:graphic>
          <a:graphicData uri="http://schemas.openxmlformats.org/presentationml/2006/ole">
            <mc:AlternateContent xmlns:mc="http://schemas.openxmlformats.org/markup-compatibility/2006">
              <mc:Choice xmlns:v="urn:schemas-microsoft-com:vml" Requires="v">
                <p:oleObj spid="_x0000_s374824" name="Equation" r:id="rId9" imgW="2184120" imgH="482400" progId="Equation.3">
                  <p:embed/>
                </p:oleObj>
              </mc:Choice>
              <mc:Fallback>
                <p:oleObj name="Equation" r:id="rId9" imgW="2184120" imgH="482400" progId="Equation.3">
                  <p:embed/>
                  <p:pic>
                    <p:nvPicPr>
                      <p:cNvPr id="0" name=""/>
                      <p:cNvPicPr>
                        <a:picLocks noChangeAspect="1" noChangeArrowheads="1"/>
                      </p:cNvPicPr>
                      <p:nvPr/>
                    </p:nvPicPr>
                    <p:blipFill>
                      <a:blip r:embed="rId10"/>
                      <a:srcRect/>
                      <a:stretch>
                        <a:fillRect/>
                      </a:stretch>
                    </p:blipFill>
                    <p:spPr bwMode="auto">
                      <a:xfrm>
                        <a:off x="6282975" y="2044700"/>
                        <a:ext cx="2184400" cy="482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1" name="Text Box 12"/>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dirty="0"/>
              <a:t>Provided that the disturbance term is iid, the normalized coefficient of </a:t>
            </a:r>
            <a:r>
              <a:rPr lang="en-GB" sz="1500" b="1" i="1" dirty="0" err="1"/>
              <a:t>Y</a:t>
            </a:r>
            <a:r>
              <a:rPr lang="en-GB" sz="1500" b="1" i="1" baseline="-25000" dirty="0" err="1"/>
              <a:t>t</a:t>
            </a:r>
            <a:r>
              <a:rPr lang="en-GB" sz="1500" b="1" baseline="-25000" dirty="0"/>
              <a:t>–1</a:t>
            </a:r>
            <a:r>
              <a:rPr lang="en-GB" sz="1500" b="1" dirty="0"/>
              <a:t> and its </a:t>
            </a:r>
            <a:r>
              <a:rPr lang="en-GB" sz="1500" b="1" i="1" dirty="0"/>
              <a:t>t</a:t>
            </a:r>
            <a:r>
              <a:rPr lang="en-GB" sz="1500" b="1" dirty="0"/>
              <a:t> statistic will have the same (non-standard) distributions as for the Dickey–Fuller test.</a:t>
            </a:r>
            <a:r>
              <a:rPr lang="en-US" sz="1500" dirty="0"/>
              <a:t> </a:t>
            </a:r>
          </a:p>
        </p:txBody>
      </p:sp>
      <p:sp>
        <p:nvSpPr>
          <p:cNvPr id="32" name="Rectangle 31"/>
          <p:cNvSpPr>
            <a:spLocks noChangeArrowheads="1"/>
          </p:cNvSpPr>
          <p:nvPr/>
        </p:nvSpPr>
        <p:spPr bwMode="auto">
          <a:xfrm>
            <a:off x="0" y="3089025"/>
            <a:ext cx="9144000" cy="554400"/>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33" name="Object 32"/>
          <p:cNvGraphicFramePr>
            <a:graphicFrameLocks noChangeAspect="1"/>
          </p:cNvGraphicFramePr>
          <p:nvPr>
            <p:extLst>
              <p:ext uri="{D42A27DB-BD31-4B8C-83A1-F6EECF244321}">
                <p14:modId xmlns:p14="http://schemas.microsoft.com/office/powerpoint/2010/main" val="3043422278"/>
              </p:ext>
            </p:extLst>
          </p:nvPr>
        </p:nvGraphicFramePr>
        <p:xfrm>
          <a:off x="1971675" y="3132000"/>
          <a:ext cx="6770688" cy="477837"/>
        </p:xfrm>
        <a:graphic>
          <a:graphicData uri="http://schemas.openxmlformats.org/presentationml/2006/ole">
            <mc:AlternateContent xmlns:mc="http://schemas.openxmlformats.org/markup-compatibility/2006">
              <mc:Choice xmlns:v="urn:schemas-microsoft-com:vml" Requires="v">
                <p:oleObj spid="_x0000_s374825" name="Equation" r:id="rId11" imgW="6781680" imgH="482400" progId="Equation.DSMT4">
                  <p:embed/>
                </p:oleObj>
              </mc:Choice>
              <mc:Fallback>
                <p:oleObj name="Equation" r:id="rId11" imgW="6781680" imgH="482400" progId="Equation.DSMT4">
                  <p:embed/>
                  <p:pic>
                    <p:nvPicPr>
                      <p:cNvPr id="0" name=""/>
                      <p:cNvPicPr>
                        <a:picLocks noChangeAspect="1" noChangeArrowheads="1"/>
                      </p:cNvPicPr>
                      <p:nvPr/>
                    </p:nvPicPr>
                    <p:blipFill>
                      <a:blip r:embed="rId12"/>
                      <a:srcRect/>
                      <a:stretch>
                        <a:fillRect/>
                      </a:stretch>
                    </p:blipFill>
                    <p:spPr bwMode="auto">
                      <a:xfrm>
                        <a:off x="1971675" y="3132000"/>
                        <a:ext cx="6770688" cy="477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586259880"/>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6"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TESTS OF NONSTATIONARITY: </a:t>
            </a:r>
            <a:r>
              <a:rPr lang="en-GB" sz="1800" b="1" dirty="0" smtClean="0"/>
              <a:t>THE AUGMENTED DICKEY‒FULLER  </a:t>
            </a:r>
            <a:r>
              <a:rPr lang="en-GB" sz="1800" b="1" i="1" dirty="0" smtClean="0"/>
              <a:t>t</a:t>
            </a:r>
            <a:r>
              <a:rPr lang="en-GB" sz="1800" b="1" dirty="0" smtClean="0"/>
              <a:t> TEST</a:t>
            </a:r>
            <a:endParaRPr lang="en-GB" sz="1600" dirty="0">
              <a:latin typeface="Times New Roman" pitchFamily="18" charset="0"/>
            </a:endParaRPr>
          </a:p>
        </p:txBody>
      </p:sp>
      <p:sp>
        <p:nvSpPr>
          <p:cNvPr id="2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1" name="Text Box 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31</a:t>
            </a:r>
            <a:endParaRPr lang="en-US" sz="1000" dirty="0">
              <a:solidFill>
                <a:srgbClr val="3366FF"/>
              </a:solidFill>
            </a:endParaRPr>
          </a:p>
        </p:txBody>
      </p:sp>
      <p:sp>
        <p:nvSpPr>
          <p:cNvPr id="36" name="Rectangle 35"/>
          <p:cNvSpPr>
            <a:spLocks noChangeArrowheads="1"/>
          </p:cNvSpPr>
          <p:nvPr/>
        </p:nvSpPr>
        <p:spPr bwMode="auto">
          <a:xfrm>
            <a:off x="0" y="540000"/>
            <a:ext cx="9144000" cy="432000"/>
          </a:xfrm>
          <a:prstGeom prst="rect">
            <a:avLst/>
          </a:prstGeom>
          <a:solidFill>
            <a:srgbClr val="F5F5F5"/>
          </a:solidFill>
          <a:ln>
            <a:noFill/>
          </a:ln>
          <a:effectLst>
            <a:innerShdw blurRad="76200">
              <a:srgbClr val="000000"/>
            </a:innerShdw>
          </a:effectLst>
        </p:spPr>
        <p:txBody>
          <a:bodyPr wrap="none" anchor="ctr"/>
          <a:lstStyle/>
          <a:p>
            <a:pPr>
              <a:defRPr/>
            </a:pPr>
            <a:endParaRPr lang="en-GB"/>
          </a:p>
        </p:txBody>
      </p:sp>
      <p:sp>
        <p:nvSpPr>
          <p:cNvPr id="37" name="Text Box 1026"/>
          <p:cNvSpPr txBox="1">
            <a:spLocks noChangeArrowheads="1"/>
          </p:cNvSpPr>
          <p:nvPr/>
        </p:nvSpPr>
        <p:spPr bwMode="auto">
          <a:xfrm>
            <a:off x="301625" y="558000"/>
            <a:ext cx="8532813" cy="37545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GB" sz="1800" b="1" dirty="0" smtClean="0">
                <a:latin typeface="Arial" charset="0"/>
              </a:rPr>
              <a:t>Augmented Dickey‒Fuller </a:t>
            </a:r>
            <a:r>
              <a:rPr lang="en-GB" sz="1800" b="1" i="1" dirty="0" smtClean="0">
                <a:latin typeface="Arial" charset="0"/>
              </a:rPr>
              <a:t>t</a:t>
            </a:r>
            <a:r>
              <a:rPr lang="en-GB" sz="1800" b="1" dirty="0" smtClean="0">
                <a:latin typeface="Arial" charset="0"/>
              </a:rPr>
              <a:t> test</a:t>
            </a:r>
            <a:endParaRPr lang="en-US" sz="1800" b="1" i="1" dirty="0">
              <a:latin typeface="Arial" charset="0"/>
            </a:endParaRPr>
          </a:p>
        </p:txBody>
      </p:sp>
      <p:sp>
        <p:nvSpPr>
          <p:cNvPr id="22" name="Rectangle 21"/>
          <p:cNvSpPr>
            <a:spLocks noChangeArrowheads="1"/>
          </p:cNvSpPr>
          <p:nvPr/>
        </p:nvSpPr>
        <p:spPr bwMode="auto">
          <a:xfrm>
            <a:off x="0" y="1080001"/>
            <a:ext cx="9144000" cy="558000"/>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2" name="Object 1"/>
          <p:cNvGraphicFramePr>
            <a:graphicFrameLocks noChangeAspect="1"/>
          </p:cNvGraphicFramePr>
          <p:nvPr>
            <p:extLst>
              <p:ext uri="{D42A27DB-BD31-4B8C-83A1-F6EECF244321}">
                <p14:modId xmlns:p14="http://schemas.microsoft.com/office/powerpoint/2010/main" val="1637363522"/>
              </p:ext>
            </p:extLst>
          </p:nvPr>
        </p:nvGraphicFramePr>
        <p:xfrm>
          <a:off x="2192338" y="1179513"/>
          <a:ext cx="4203700" cy="412750"/>
        </p:xfrm>
        <a:graphic>
          <a:graphicData uri="http://schemas.openxmlformats.org/presentationml/2006/ole">
            <mc:AlternateContent xmlns:mc="http://schemas.openxmlformats.org/markup-compatibility/2006">
              <mc:Choice xmlns:v="urn:schemas-microsoft-com:vml" Requires="v">
                <p:oleObj spid="_x0000_s375852" name="Equation" r:id="rId3" imgW="4203360" imgH="419040" progId="Equation.DSMT4">
                  <p:embed/>
                </p:oleObj>
              </mc:Choice>
              <mc:Fallback>
                <p:oleObj name="Equation" r:id="rId3" imgW="4203360" imgH="419040" progId="Equation.DSMT4">
                  <p:embed/>
                  <p:pic>
                    <p:nvPicPr>
                      <p:cNvPr id="0" name=""/>
                      <p:cNvPicPr>
                        <a:picLocks noChangeAspect="1" noChangeArrowheads="1"/>
                      </p:cNvPicPr>
                      <p:nvPr/>
                    </p:nvPicPr>
                    <p:blipFill>
                      <a:blip r:embed="rId4"/>
                      <a:srcRect/>
                      <a:stretch>
                        <a:fillRect/>
                      </a:stretch>
                    </p:blipFill>
                    <p:spPr bwMode="auto">
                      <a:xfrm>
                        <a:off x="2192338" y="1179513"/>
                        <a:ext cx="4203700" cy="41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5" name="Rectangle 14"/>
          <p:cNvSpPr>
            <a:spLocks noChangeArrowheads="1"/>
          </p:cNvSpPr>
          <p:nvPr/>
        </p:nvSpPr>
        <p:spPr bwMode="auto">
          <a:xfrm>
            <a:off x="0" y="3089025"/>
            <a:ext cx="9144000" cy="554400"/>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17" name="Object 16"/>
          <p:cNvGraphicFramePr>
            <a:graphicFrameLocks noChangeAspect="1"/>
          </p:cNvGraphicFramePr>
          <p:nvPr>
            <p:extLst>
              <p:ext uri="{D42A27DB-BD31-4B8C-83A1-F6EECF244321}">
                <p14:modId xmlns:p14="http://schemas.microsoft.com/office/powerpoint/2010/main" val="2708871882"/>
              </p:ext>
            </p:extLst>
          </p:nvPr>
        </p:nvGraphicFramePr>
        <p:xfrm>
          <a:off x="1971675" y="3132000"/>
          <a:ext cx="6770688" cy="477837"/>
        </p:xfrm>
        <a:graphic>
          <a:graphicData uri="http://schemas.openxmlformats.org/presentationml/2006/ole">
            <mc:AlternateContent xmlns:mc="http://schemas.openxmlformats.org/markup-compatibility/2006">
              <mc:Choice xmlns:v="urn:schemas-microsoft-com:vml" Requires="v">
                <p:oleObj spid="_x0000_s375853" name="Equation" r:id="rId5" imgW="6781680" imgH="482400" progId="Equation.DSMT4">
                  <p:embed/>
                </p:oleObj>
              </mc:Choice>
              <mc:Fallback>
                <p:oleObj name="Equation" r:id="rId5" imgW="6781680" imgH="482400" progId="Equation.DSMT4">
                  <p:embed/>
                  <p:pic>
                    <p:nvPicPr>
                      <p:cNvPr id="0" name=""/>
                      <p:cNvPicPr>
                        <a:picLocks noChangeAspect="1" noChangeArrowheads="1"/>
                      </p:cNvPicPr>
                      <p:nvPr/>
                    </p:nvPicPr>
                    <p:blipFill>
                      <a:blip r:embed="rId6"/>
                      <a:srcRect/>
                      <a:stretch>
                        <a:fillRect/>
                      </a:stretch>
                    </p:blipFill>
                    <p:spPr bwMode="auto">
                      <a:xfrm>
                        <a:off x="1971675" y="3132000"/>
                        <a:ext cx="6770688" cy="477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8" name="Rectangle 17"/>
          <p:cNvSpPr>
            <a:spLocks noChangeArrowheads="1"/>
          </p:cNvSpPr>
          <p:nvPr/>
        </p:nvSpPr>
        <p:spPr bwMode="auto">
          <a:xfrm>
            <a:off x="0" y="1746000"/>
            <a:ext cx="9144000" cy="558000"/>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19" name="Object 18"/>
          <p:cNvGraphicFramePr>
            <a:graphicFrameLocks noChangeAspect="1"/>
          </p:cNvGraphicFramePr>
          <p:nvPr>
            <p:extLst>
              <p:ext uri="{D42A27DB-BD31-4B8C-83A1-F6EECF244321}">
                <p14:modId xmlns:p14="http://schemas.microsoft.com/office/powerpoint/2010/main" val="2033632690"/>
              </p:ext>
            </p:extLst>
          </p:nvPr>
        </p:nvGraphicFramePr>
        <p:xfrm>
          <a:off x="2093913" y="1801813"/>
          <a:ext cx="2295525" cy="452437"/>
        </p:xfrm>
        <a:graphic>
          <a:graphicData uri="http://schemas.openxmlformats.org/presentationml/2006/ole">
            <mc:AlternateContent xmlns:mc="http://schemas.openxmlformats.org/markup-compatibility/2006">
              <mc:Choice xmlns:v="urn:schemas-microsoft-com:vml" Requires="v">
                <p:oleObj spid="_x0000_s375854" name="Equation" r:id="rId7" imgW="2298600" imgH="457200" progId="Equation.DSMT4">
                  <p:embed/>
                </p:oleObj>
              </mc:Choice>
              <mc:Fallback>
                <p:oleObj name="Equation" r:id="rId7" imgW="2298600" imgH="457200" progId="Equation.DSMT4">
                  <p:embed/>
                  <p:pic>
                    <p:nvPicPr>
                      <p:cNvPr id="0" name=""/>
                      <p:cNvPicPr>
                        <a:picLocks noChangeAspect="1" noChangeArrowheads="1"/>
                      </p:cNvPicPr>
                      <p:nvPr/>
                    </p:nvPicPr>
                    <p:blipFill>
                      <a:blip r:embed="rId8"/>
                      <a:srcRect/>
                      <a:stretch>
                        <a:fillRect/>
                      </a:stretch>
                    </p:blipFill>
                    <p:spPr bwMode="auto">
                      <a:xfrm>
                        <a:off x="2093913" y="1801813"/>
                        <a:ext cx="2295525" cy="452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3" name="Rectangle 22"/>
          <p:cNvSpPr>
            <a:spLocks noChangeArrowheads="1"/>
          </p:cNvSpPr>
          <p:nvPr/>
        </p:nvSpPr>
        <p:spPr bwMode="auto">
          <a:xfrm>
            <a:off x="0" y="2423026"/>
            <a:ext cx="9144000" cy="558000"/>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24" name="Object 23"/>
          <p:cNvGraphicFramePr>
            <a:graphicFrameLocks noChangeAspect="1"/>
          </p:cNvGraphicFramePr>
          <p:nvPr>
            <p:extLst>
              <p:ext uri="{D42A27DB-BD31-4B8C-83A1-F6EECF244321}">
                <p14:modId xmlns:p14="http://schemas.microsoft.com/office/powerpoint/2010/main" val="2944367516"/>
              </p:ext>
            </p:extLst>
          </p:nvPr>
        </p:nvGraphicFramePr>
        <p:xfrm>
          <a:off x="2706688" y="2486025"/>
          <a:ext cx="2984500" cy="411163"/>
        </p:xfrm>
        <a:graphic>
          <a:graphicData uri="http://schemas.openxmlformats.org/presentationml/2006/ole">
            <mc:AlternateContent xmlns:mc="http://schemas.openxmlformats.org/markup-compatibility/2006">
              <mc:Choice xmlns:v="urn:schemas-microsoft-com:vml" Requires="v">
                <p:oleObj spid="_x0000_s375855" name="Equation" r:id="rId9" imgW="2984400" imgH="419040" progId="Equation.DSMT4">
                  <p:embed/>
                </p:oleObj>
              </mc:Choice>
              <mc:Fallback>
                <p:oleObj name="Equation" r:id="rId9" imgW="2984400" imgH="419040" progId="Equation.DSMT4">
                  <p:embed/>
                  <p:pic>
                    <p:nvPicPr>
                      <p:cNvPr id="0" name=""/>
                      <p:cNvPicPr>
                        <a:picLocks noChangeAspect="1" noChangeArrowheads="1"/>
                      </p:cNvPicPr>
                      <p:nvPr/>
                    </p:nvPicPr>
                    <p:blipFill>
                      <a:blip r:embed="rId10"/>
                      <a:srcRect/>
                      <a:stretch>
                        <a:fillRect/>
                      </a:stretch>
                    </p:blipFill>
                    <p:spPr bwMode="auto">
                      <a:xfrm>
                        <a:off x="2706688" y="2486025"/>
                        <a:ext cx="2984500" cy="411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8" name="Rectangle 32"/>
          <p:cNvSpPr>
            <a:spLocks noChangeArrowheads="1"/>
          </p:cNvSpPr>
          <p:nvPr/>
        </p:nvSpPr>
        <p:spPr bwMode="auto">
          <a:xfrm>
            <a:off x="5791201" y="1714499"/>
            <a:ext cx="3267074" cy="853200"/>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29" name="Text Box 14"/>
          <p:cNvSpPr txBox="1">
            <a:spLocks noChangeArrowheads="1"/>
          </p:cNvSpPr>
          <p:nvPr/>
        </p:nvSpPr>
        <p:spPr bwMode="auto">
          <a:xfrm>
            <a:off x="5880100" y="1758950"/>
            <a:ext cx="32258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600" b="1" dirty="0"/>
              <a:t>Main condition for </a:t>
            </a:r>
            <a:r>
              <a:rPr lang="en-US" sz="1600" b="1" dirty="0" err="1"/>
              <a:t>stationarity</a:t>
            </a:r>
            <a:r>
              <a:rPr lang="en-US" sz="1600" b="1" dirty="0"/>
              <a:t>:</a:t>
            </a:r>
          </a:p>
        </p:txBody>
      </p:sp>
      <p:graphicFrame>
        <p:nvGraphicFramePr>
          <p:cNvPr id="30" name="Object 11"/>
          <p:cNvGraphicFramePr>
            <a:graphicFrameLocks noChangeAspect="1"/>
          </p:cNvGraphicFramePr>
          <p:nvPr>
            <p:extLst>
              <p:ext uri="{D42A27DB-BD31-4B8C-83A1-F6EECF244321}">
                <p14:modId xmlns:p14="http://schemas.microsoft.com/office/powerpoint/2010/main" val="927491949"/>
              </p:ext>
            </p:extLst>
          </p:nvPr>
        </p:nvGraphicFramePr>
        <p:xfrm>
          <a:off x="6282975" y="2044700"/>
          <a:ext cx="2184400" cy="482600"/>
        </p:xfrm>
        <a:graphic>
          <a:graphicData uri="http://schemas.openxmlformats.org/presentationml/2006/ole">
            <mc:AlternateContent xmlns:mc="http://schemas.openxmlformats.org/markup-compatibility/2006">
              <mc:Choice xmlns:v="urn:schemas-microsoft-com:vml" Requires="v">
                <p:oleObj spid="_x0000_s375856" name="Equation" r:id="rId11" imgW="2184120" imgH="482400" progId="Equation.3">
                  <p:embed/>
                </p:oleObj>
              </mc:Choice>
              <mc:Fallback>
                <p:oleObj name="Equation" r:id="rId11" imgW="2184120" imgH="482400" progId="Equation.3">
                  <p:embed/>
                  <p:pic>
                    <p:nvPicPr>
                      <p:cNvPr id="0" name=""/>
                      <p:cNvPicPr>
                        <a:picLocks noChangeAspect="1" noChangeArrowheads="1"/>
                      </p:cNvPicPr>
                      <p:nvPr/>
                    </p:nvPicPr>
                    <p:blipFill>
                      <a:blip r:embed="rId12"/>
                      <a:srcRect/>
                      <a:stretch>
                        <a:fillRect/>
                      </a:stretch>
                    </p:blipFill>
                    <p:spPr bwMode="auto">
                      <a:xfrm>
                        <a:off x="6282975" y="2044700"/>
                        <a:ext cx="2184400" cy="482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7" name="Text Box 12"/>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a:t>The other method is to use an information criterion such as the Bayes Information Criterion (BIC), also known as the Schwarz Information Criterion (SIC).  This requires the computation of the BIC statistic shown and choosing </a:t>
            </a:r>
            <a:r>
              <a:rPr lang="en-GB" sz="1500" b="1" i="1"/>
              <a:t>p</a:t>
            </a:r>
            <a:r>
              <a:rPr lang="en-GB" sz="1500" b="1"/>
              <a:t> so as to minimize the expression.  </a:t>
            </a:r>
            <a:endParaRPr lang="en-US" sz="1500" b="1"/>
          </a:p>
        </p:txBody>
      </p:sp>
      <p:sp>
        <p:nvSpPr>
          <p:cNvPr id="32" name="Rectangle 31"/>
          <p:cNvSpPr>
            <a:spLocks noChangeArrowheads="1"/>
          </p:cNvSpPr>
          <p:nvPr/>
        </p:nvSpPr>
        <p:spPr bwMode="auto">
          <a:xfrm>
            <a:off x="0" y="3751200"/>
            <a:ext cx="9144000" cy="864000"/>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33" name="Object 32"/>
          <p:cNvGraphicFramePr>
            <a:graphicFrameLocks noChangeAspect="1"/>
          </p:cNvGraphicFramePr>
          <p:nvPr>
            <p:extLst>
              <p:ext uri="{D42A27DB-BD31-4B8C-83A1-F6EECF244321}">
                <p14:modId xmlns:p14="http://schemas.microsoft.com/office/powerpoint/2010/main" val="129336584"/>
              </p:ext>
            </p:extLst>
          </p:nvPr>
        </p:nvGraphicFramePr>
        <p:xfrm>
          <a:off x="676275" y="3771900"/>
          <a:ext cx="6929438" cy="819150"/>
        </p:xfrm>
        <a:graphic>
          <a:graphicData uri="http://schemas.openxmlformats.org/presentationml/2006/ole">
            <mc:AlternateContent xmlns:mc="http://schemas.openxmlformats.org/markup-compatibility/2006">
              <mc:Choice xmlns:v="urn:schemas-microsoft-com:vml" Requires="v">
                <p:oleObj spid="_x0000_s375857" name="Equation" r:id="rId13" imgW="6921360" imgH="812520" progId="Equation.DSMT4">
                  <p:embed/>
                </p:oleObj>
              </mc:Choice>
              <mc:Fallback>
                <p:oleObj name="Equation" r:id="rId13" imgW="6921360" imgH="812520" progId="Equation.DSMT4">
                  <p:embed/>
                  <p:pic>
                    <p:nvPicPr>
                      <p:cNvPr id="0" name=""/>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676275" y="3771900"/>
                        <a:ext cx="6929438"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373864317"/>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6"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TESTS OF NONSTATIONARITY: </a:t>
            </a:r>
            <a:r>
              <a:rPr lang="en-GB" sz="1800" b="1" dirty="0" smtClean="0"/>
              <a:t>THE AUGMENTED DICKEY‒FULLER  </a:t>
            </a:r>
            <a:r>
              <a:rPr lang="en-GB" sz="1800" b="1" i="1" dirty="0" smtClean="0"/>
              <a:t>t</a:t>
            </a:r>
            <a:r>
              <a:rPr lang="en-GB" sz="1800" b="1" dirty="0" smtClean="0"/>
              <a:t> TEST</a:t>
            </a:r>
            <a:endParaRPr lang="en-GB" sz="1600" dirty="0">
              <a:latin typeface="Times New Roman" pitchFamily="18" charset="0"/>
            </a:endParaRPr>
          </a:p>
        </p:txBody>
      </p:sp>
      <p:sp>
        <p:nvSpPr>
          <p:cNvPr id="2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1" name="Text Box 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32</a:t>
            </a:r>
            <a:endParaRPr lang="en-US" sz="1000" dirty="0">
              <a:solidFill>
                <a:srgbClr val="3366FF"/>
              </a:solidFill>
            </a:endParaRPr>
          </a:p>
        </p:txBody>
      </p:sp>
      <p:sp>
        <p:nvSpPr>
          <p:cNvPr id="36" name="Rectangle 35"/>
          <p:cNvSpPr>
            <a:spLocks noChangeArrowheads="1"/>
          </p:cNvSpPr>
          <p:nvPr/>
        </p:nvSpPr>
        <p:spPr bwMode="auto">
          <a:xfrm>
            <a:off x="0" y="540000"/>
            <a:ext cx="9144000" cy="432000"/>
          </a:xfrm>
          <a:prstGeom prst="rect">
            <a:avLst/>
          </a:prstGeom>
          <a:solidFill>
            <a:srgbClr val="F5F5F5"/>
          </a:solidFill>
          <a:ln>
            <a:noFill/>
          </a:ln>
          <a:effectLst>
            <a:innerShdw blurRad="76200">
              <a:srgbClr val="000000"/>
            </a:innerShdw>
          </a:effectLst>
        </p:spPr>
        <p:txBody>
          <a:bodyPr wrap="none" anchor="ctr"/>
          <a:lstStyle/>
          <a:p>
            <a:pPr>
              <a:defRPr/>
            </a:pPr>
            <a:endParaRPr lang="en-GB"/>
          </a:p>
        </p:txBody>
      </p:sp>
      <p:sp>
        <p:nvSpPr>
          <p:cNvPr id="37" name="Text Box 1026"/>
          <p:cNvSpPr txBox="1">
            <a:spLocks noChangeArrowheads="1"/>
          </p:cNvSpPr>
          <p:nvPr/>
        </p:nvSpPr>
        <p:spPr bwMode="auto">
          <a:xfrm>
            <a:off x="301625" y="558000"/>
            <a:ext cx="8532813" cy="37545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GB" sz="1800" b="1" dirty="0" smtClean="0">
                <a:latin typeface="Arial" charset="0"/>
              </a:rPr>
              <a:t>Augmented Dickey‒Fuller </a:t>
            </a:r>
            <a:r>
              <a:rPr lang="en-GB" sz="1800" b="1" i="1" dirty="0" smtClean="0">
                <a:latin typeface="Arial" charset="0"/>
              </a:rPr>
              <a:t>t</a:t>
            </a:r>
            <a:r>
              <a:rPr lang="en-GB" sz="1800" b="1" dirty="0" smtClean="0">
                <a:latin typeface="Arial" charset="0"/>
              </a:rPr>
              <a:t> test</a:t>
            </a:r>
            <a:endParaRPr lang="en-US" sz="1800" b="1" i="1" dirty="0">
              <a:latin typeface="Arial" charset="0"/>
            </a:endParaRPr>
          </a:p>
        </p:txBody>
      </p:sp>
      <p:sp>
        <p:nvSpPr>
          <p:cNvPr id="22" name="Rectangle 21"/>
          <p:cNvSpPr>
            <a:spLocks noChangeArrowheads="1"/>
          </p:cNvSpPr>
          <p:nvPr/>
        </p:nvSpPr>
        <p:spPr bwMode="auto">
          <a:xfrm>
            <a:off x="0" y="1080001"/>
            <a:ext cx="9144000" cy="558000"/>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2" name="Object 1"/>
          <p:cNvGraphicFramePr>
            <a:graphicFrameLocks noChangeAspect="1"/>
          </p:cNvGraphicFramePr>
          <p:nvPr>
            <p:extLst>
              <p:ext uri="{D42A27DB-BD31-4B8C-83A1-F6EECF244321}">
                <p14:modId xmlns:p14="http://schemas.microsoft.com/office/powerpoint/2010/main" val="954599944"/>
              </p:ext>
            </p:extLst>
          </p:nvPr>
        </p:nvGraphicFramePr>
        <p:xfrm>
          <a:off x="2192338" y="1179513"/>
          <a:ext cx="4203700" cy="412750"/>
        </p:xfrm>
        <a:graphic>
          <a:graphicData uri="http://schemas.openxmlformats.org/presentationml/2006/ole">
            <mc:AlternateContent xmlns:mc="http://schemas.openxmlformats.org/markup-compatibility/2006">
              <mc:Choice xmlns:v="urn:schemas-microsoft-com:vml" Requires="v">
                <p:oleObj spid="_x0000_s377894" name="Equation" r:id="rId3" imgW="4203360" imgH="419040" progId="Equation.DSMT4">
                  <p:embed/>
                </p:oleObj>
              </mc:Choice>
              <mc:Fallback>
                <p:oleObj name="Equation" r:id="rId3" imgW="4203360" imgH="419040" progId="Equation.DSMT4">
                  <p:embed/>
                  <p:pic>
                    <p:nvPicPr>
                      <p:cNvPr id="0" name=""/>
                      <p:cNvPicPr>
                        <a:picLocks noChangeAspect="1" noChangeArrowheads="1"/>
                      </p:cNvPicPr>
                      <p:nvPr/>
                    </p:nvPicPr>
                    <p:blipFill>
                      <a:blip r:embed="rId4"/>
                      <a:srcRect/>
                      <a:stretch>
                        <a:fillRect/>
                      </a:stretch>
                    </p:blipFill>
                    <p:spPr bwMode="auto">
                      <a:xfrm>
                        <a:off x="2192338" y="1179513"/>
                        <a:ext cx="4203700" cy="41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5" name="Rectangle 14"/>
          <p:cNvSpPr>
            <a:spLocks noChangeArrowheads="1"/>
          </p:cNvSpPr>
          <p:nvPr/>
        </p:nvSpPr>
        <p:spPr bwMode="auto">
          <a:xfrm>
            <a:off x="0" y="3089025"/>
            <a:ext cx="9144000" cy="554400"/>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17" name="Object 16"/>
          <p:cNvGraphicFramePr>
            <a:graphicFrameLocks noChangeAspect="1"/>
          </p:cNvGraphicFramePr>
          <p:nvPr>
            <p:extLst>
              <p:ext uri="{D42A27DB-BD31-4B8C-83A1-F6EECF244321}">
                <p14:modId xmlns:p14="http://schemas.microsoft.com/office/powerpoint/2010/main" val="923769670"/>
              </p:ext>
            </p:extLst>
          </p:nvPr>
        </p:nvGraphicFramePr>
        <p:xfrm>
          <a:off x="1971675" y="3132000"/>
          <a:ext cx="6770688" cy="477837"/>
        </p:xfrm>
        <a:graphic>
          <a:graphicData uri="http://schemas.openxmlformats.org/presentationml/2006/ole">
            <mc:AlternateContent xmlns:mc="http://schemas.openxmlformats.org/markup-compatibility/2006">
              <mc:Choice xmlns:v="urn:schemas-microsoft-com:vml" Requires="v">
                <p:oleObj spid="_x0000_s377895" name="Equation" r:id="rId5" imgW="6781680" imgH="482400" progId="Equation.DSMT4">
                  <p:embed/>
                </p:oleObj>
              </mc:Choice>
              <mc:Fallback>
                <p:oleObj name="Equation" r:id="rId5" imgW="6781680" imgH="482400" progId="Equation.DSMT4">
                  <p:embed/>
                  <p:pic>
                    <p:nvPicPr>
                      <p:cNvPr id="0" name=""/>
                      <p:cNvPicPr>
                        <a:picLocks noChangeAspect="1" noChangeArrowheads="1"/>
                      </p:cNvPicPr>
                      <p:nvPr/>
                    </p:nvPicPr>
                    <p:blipFill>
                      <a:blip r:embed="rId6"/>
                      <a:srcRect/>
                      <a:stretch>
                        <a:fillRect/>
                      </a:stretch>
                    </p:blipFill>
                    <p:spPr bwMode="auto">
                      <a:xfrm>
                        <a:off x="1971675" y="3132000"/>
                        <a:ext cx="6770688" cy="477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8" name="Rectangle 17"/>
          <p:cNvSpPr>
            <a:spLocks noChangeArrowheads="1"/>
          </p:cNvSpPr>
          <p:nvPr/>
        </p:nvSpPr>
        <p:spPr bwMode="auto">
          <a:xfrm>
            <a:off x="0" y="1746000"/>
            <a:ext cx="9144000" cy="558000"/>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19" name="Object 18"/>
          <p:cNvGraphicFramePr>
            <a:graphicFrameLocks noChangeAspect="1"/>
          </p:cNvGraphicFramePr>
          <p:nvPr>
            <p:extLst>
              <p:ext uri="{D42A27DB-BD31-4B8C-83A1-F6EECF244321}">
                <p14:modId xmlns:p14="http://schemas.microsoft.com/office/powerpoint/2010/main" val="2542410658"/>
              </p:ext>
            </p:extLst>
          </p:nvPr>
        </p:nvGraphicFramePr>
        <p:xfrm>
          <a:off x="2093913" y="1801813"/>
          <a:ext cx="2295525" cy="452437"/>
        </p:xfrm>
        <a:graphic>
          <a:graphicData uri="http://schemas.openxmlformats.org/presentationml/2006/ole">
            <mc:AlternateContent xmlns:mc="http://schemas.openxmlformats.org/markup-compatibility/2006">
              <mc:Choice xmlns:v="urn:schemas-microsoft-com:vml" Requires="v">
                <p:oleObj spid="_x0000_s377896" name="Equation" r:id="rId7" imgW="2298600" imgH="457200" progId="Equation.DSMT4">
                  <p:embed/>
                </p:oleObj>
              </mc:Choice>
              <mc:Fallback>
                <p:oleObj name="Equation" r:id="rId7" imgW="2298600" imgH="457200" progId="Equation.DSMT4">
                  <p:embed/>
                  <p:pic>
                    <p:nvPicPr>
                      <p:cNvPr id="0" name=""/>
                      <p:cNvPicPr>
                        <a:picLocks noChangeAspect="1" noChangeArrowheads="1"/>
                      </p:cNvPicPr>
                      <p:nvPr/>
                    </p:nvPicPr>
                    <p:blipFill>
                      <a:blip r:embed="rId8"/>
                      <a:srcRect/>
                      <a:stretch>
                        <a:fillRect/>
                      </a:stretch>
                    </p:blipFill>
                    <p:spPr bwMode="auto">
                      <a:xfrm>
                        <a:off x="2093913" y="1801813"/>
                        <a:ext cx="2295525" cy="452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3" name="Rectangle 22"/>
          <p:cNvSpPr>
            <a:spLocks noChangeArrowheads="1"/>
          </p:cNvSpPr>
          <p:nvPr/>
        </p:nvSpPr>
        <p:spPr bwMode="auto">
          <a:xfrm>
            <a:off x="0" y="2423026"/>
            <a:ext cx="9144000" cy="558000"/>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24" name="Object 23"/>
          <p:cNvGraphicFramePr>
            <a:graphicFrameLocks noChangeAspect="1"/>
          </p:cNvGraphicFramePr>
          <p:nvPr>
            <p:extLst>
              <p:ext uri="{D42A27DB-BD31-4B8C-83A1-F6EECF244321}">
                <p14:modId xmlns:p14="http://schemas.microsoft.com/office/powerpoint/2010/main" val="4084818282"/>
              </p:ext>
            </p:extLst>
          </p:nvPr>
        </p:nvGraphicFramePr>
        <p:xfrm>
          <a:off x="2706688" y="2486025"/>
          <a:ext cx="2984500" cy="411163"/>
        </p:xfrm>
        <a:graphic>
          <a:graphicData uri="http://schemas.openxmlformats.org/presentationml/2006/ole">
            <mc:AlternateContent xmlns:mc="http://schemas.openxmlformats.org/markup-compatibility/2006">
              <mc:Choice xmlns:v="urn:schemas-microsoft-com:vml" Requires="v">
                <p:oleObj spid="_x0000_s377897" name="Equation" r:id="rId9" imgW="2984400" imgH="419040" progId="Equation.DSMT4">
                  <p:embed/>
                </p:oleObj>
              </mc:Choice>
              <mc:Fallback>
                <p:oleObj name="Equation" r:id="rId9" imgW="2984400" imgH="419040" progId="Equation.DSMT4">
                  <p:embed/>
                  <p:pic>
                    <p:nvPicPr>
                      <p:cNvPr id="0" name=""/>
                      <p:cNvPicPr>
                        <a:picLocks noChangeAspect="1" noChangeArrowheads="1"/>
                      </p:cNvPicPr>
                      <p:nvPr/>
                    </p:nvPicPr>
                    <p:blipFill>
                      <a:blip r:embed="rId10"/>
                      <a:srcRect/>
                      <a:stretch>
                        <a:fillRect/>
                      </a:stretch>
                    </p:blipFill>
                    <p:spPr bwMode="auto">
                      <a:xfrm>
                        <a:off x="2706688" y="2486025"/>
                        <a:ext cx="2984500" cy="411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8" name="Rectangle 32"/>
          <p:cNvSpPr>
            <a:spLocks noChangeArrowheads="1"/>
          </p:cNvSpPr>
          <p:nvPr/>
        </p:nvSpPr>
        <p:spPr bwMode="auto">
          <a:xfrm>
            <a:off x="5791201" y="1714499"/>
            <a:ext cx="3267074" cy="853200"/>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29" name="Text Box 14"/>
          <p:cNvSpPr txBox="1">
            <a:spLocks noChangeArrowheads="1"/>
          </p:cNvSpPr>
          <p:nvPr/>
        </p:nvSpPr>
        <p:spPr bwMode="auto">
          <a:xfrm>
            <a:off x="5880100" y="1758950"/>
            <a:ext cx="32258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600" b="1" dirty="0"/>
              <a:t>Main condition for </a:t>
            </a:r>
            <a:r>
              <a:rPr lang="en-US" sz="1600" b="1" dirty="0" err="1"/>
              <a:t>stationarity</a:t>
            </a:r>
            <a:r>
              <a:rPr lang="en-US" sz="1600" b="1" dirty="0"/>
              <a:t>:</a:t>
            </a:r>
          </a:p>
        </p:txBody>
      </p:sp>
      <p:graphicFrame>
        <p:nvGraphicFramePr>
          <p:cNvPr id="30" name="Object 11"/>
          <p:cNvGraphicFramePr>
            <a:graphicFrameLocks noChangeAspect="1"/>
          </p:cNvGraphicFramePr>
          <p:nvPr>
            <p:extLst>
              <p:ext uri="{D42A27DB-BD31-4B8C-83A1-F6EECF244321}">
                <p14:modId xmlns:p14="http://schemas.microsoft.com/office/powerpoint/2010/main" val="2661136831"/>
              </p:ext>
            </p:extLst>
          </p:nvPr>
        </p:nvGraphicFramePr>
        <p:xfrm>
          <a:off x="6282975" y="2044700"/>
          <a:ext cx="2184400" cy="482600"/>
        </p:xfrm>
        <a:graphic>
          <a:graphicData uri="http://schemas.openxmlformats.org/presentationml/2006/ole">
            <mc:AlternateContent xmlns:mc="http://schemas.openxmlformats.org/markup-compatibility/2006">
              <mc:Choice xmlns:v="urn:schemas-microsoft-com:vml" Requires="v">
                <p:oleObj spid="_x0000_s377898" name="Equation" r:id="rId11" imgW="2184120" imgH="482400" progId="Equation.3">
                  <p:embed/>
                </p:oleObj>
              </mc:Choice>
              <mc:Fallback>
                <p:oleObj name="Equation" r:id="rId11" imgW="2184120" imgH="482400" progId="Equation.3">
                  <p:embed/>
                  <p:pic>
                    <p:nvPicPr>
                      <p:cNvPr id="0" name=""/>
                      <p:cNvPicPr>
                        <a:picLocks noChangeAspect="1" noChangeArrowheads="1"/>
                      </p:cNvPicPr>
                      <p:nvPr/>
                    </p:nvPicPr>
                    <p:blipFill>
                      <a:blip r:embed="rId12"/>
                      <a:srcRect/>
                      <a:stretch>
                        <a:fillRect/>
                      </a:stretch>
                    </p:blipFill>
                    <p:spPr bwMode="auto">
                      <a:xfrm>
                        <a:off x="6282975" y="2044700"/>
                        <a:ext cx="2184400" cy="482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2" name="Rectangle 31"/>
          <p:cNvSpPr>
            <a:spLocks noChangeArrowheads="1"/>
          </p:cNvSpPr>
          <p:nvPr/>
        </p:nvSpPr>
        <p:spPr bwMode="auto">
          <a:xfrm>
            <a:off x="0" y="3751200"/>
            <a:ext cx="9144000" cy="864000"/>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33" name="Object 32"/>
          <p:cNvGraphicFramePr>
            <a:graphicFrameLocks noChangeAspect="1"/>
          </p:cNvGraphicFramePr>
          <p:nvPr>
            <p:extLst>
              <p:ext uri="{D42A27DB-BD31-4B8C-83A1-F6EECF244321}">
                <p14:modId xmlns:p14="http://schemas.microsoft.com/office/powerpoint/2010/main" val="3086111882"/>
              </p:ext>
            </p:extLst>
          </p:nvPr>
        </p:nvGraphicFramePr>
        <p:xfrm>
          <a:off x="676275" y="3771900"/>
          <a:ext cx="6929438" cy="819150"/>
        </p:xfrm>
        <a:graphic>
          <a:graphicData uri="http://schemas.openxmlformats.org/presentationml/2006/ole">
            <mc:AlternateContent xmlns:mc="http://schemas.openxmlformats.org/markup-compatibility/2006">
              <mc:Choice xmlns:v="urn:schemas-microsoft-com:vml" Requires="v">
                <p:oleObj spid="_x0000_s377899" name="Equation" r:id="rId13" imgW="6921360" imgH="812520" progId="Equation.DSMT4">
                  <p:embed/>
                </p:oleObj>
              </mc:Choice>
              <mc:Fallback>
                <p:oleObj name="Equation" r:id="rId13" imgW="6921360" imgH="812520" progId="Equation.DSMT4">
                  <p:embed/>
                  <p:pic>
                    <p:nvPicPr>
                      <p:cNvPr id="0" name=""/>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676275" y="3771900"/>
                        <a:ext cx="6929438"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31" name="Text Box 12"/>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a:t>The first term falls as </a:t>
            </a:r>
            <a:r>
              <a:rPr lang="en-GB" sz="1500" b="1" i="1"/>
              <a:t>p</a:t>
            </a:r>
            <a:r>
              <a:rPr lang="en-GB" sz="1500" b="1"/>
              <a:t> increases, but the second term increases, and the trade-off is such that asymptotically the criterion will select the true value of </a:t>
            </a:r>
            <a:r>
              <a:rPr lang="en-GB" sz="1500" b="1" i="1"/>
              <a:t>p</a:t>
            </a:r>
            <a:r>
              <a:rPr lang="en-GB" sz="1500" b="1"/>
              <a:t>.</a:t>
            </a:r>
            <a:endParaRPr lang="en-US" sz="1500" b="1"/>
          </a:p>
        </p:txBody>
      </p:sp>
    </p:spTree>
    <p:extLst>
      <p:ext uri="{BB962C8B-B14F-4D97-AF65-F5344CB8AC3E}">
        <p14:creationId xmlns:p14="http://schemas.microsoft.com/office/powerpoint/2010/main" val="1314342642"/>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6"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TESTS OF NONSTATIONARITY: </a:t>
            </a:r>
            <a:r>
              <a:rPr lang="en-GB" sz="1800" b="1" dirty="0" smtClean="0"/>
              <a:t>THE AUGMENTED DICKEY‒FULLER  </a:t>
            </a:r>
            <a:r>
              <a:rPr lang="en-GB" sz="1800" b="1" i="1" dirty="0" smtClean="0"/>
              <a:t>t</a:t>
            </a:r>
            <a:r>
              <a:rPr lang="en-GB" sz="1800" b="1" dirty="0" smtClean="0"/>
              <a:t> TEST</a:t>
            </a:r>
            <a:endParaRPr lang="en-GB" sz="1600" dirty="0">
              <a:latin typeface="Times New Roman" pitchFamily="18" charset="0"/>
            </a:endParaRPr>
          </a:p>
        </p:txBody>
      </p:sp>
      <p:sp>
        <p:nvSpPr>
          <p:cNvPr id="2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1" name="Text Box 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33</a:t>
            </a:r>
            <a:endParaRPr lang="en-US" sz="1000" dirty="0">
              <a:solidFill>
                <a:srgbClr val="3366FF"/>
              </a:solidFill>
            </a:endParaRPr>
          </a:p>
        </p:txBody>
      </p:sp>
      <p:sp>
        <p:nvSpPr>
          <p:cNvPr id="36" name="Rectangle 35"/>
          <p:cNvSpPr>
            <a:spLocks noChangeArrowheads="1"/>
          </p:cNvSpPr>
          <p:nvPr/>
        </p:nvSpPr>
        <p:spPr bwMode="auto">
          <a:xfrm>
            <a:off x="0" y="540000"/>
            <a:ext cx="9144000" cy="432000"/>
          </a:xfrm>
          <a:prstGeom prst="rect">
            <a:avLst/>
          </a:prstGeom>
          <a:solidFill>
            <a:srgbClr val="F5F5F5"/>
          </a:solidFill>
          <a:ln>
            <a:noFill/>
          </a:ln>
          <a:effectLst>
            <a:innerShdw blurRad="76200">
              <a:srgbClr val="000000"/>
            </a:innerShdw>
          </a:effectLst>
        </p:spPr>
        <p:txBody>
          <a:bodyPr wrap="none" anchor="ctr"/>
          <a:lstStyle/>
          <a:p>
            <a:pPr>
              <a:defRPr/>
            </a:pPr>
            <a:endParaRPr lang="en-GB"/>
          </a:p>
        </p:txBody>
      </p:sp>
      <p:sp>
        <p:nvSpPr>
          <p:cNvPr id="37" name="Text Box 1026"/>
          <p:cNvSpPr txBox="1">
            <a:spLocks noChangeArrowheads="1"/>
          </p:cNvSpPr>
          <p:nvPr/>
        </p:nvSpPr>
        <p:spPr bwMode="auto">
          <a:xfrm>
            <a:off x="301625" y="558000"/>
            <a:ext cx="8532813" cy="37545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GB" sz="1800" b="1" dirty="0" smtClean="0">
                <a:latin typeface="Arial" charset="0"/>
              </a:rPr>
              <a:t>Augmented Dickey‒Fuller </a:t>
            </a:r>
            <a:r>
              <a:rPr lang="en-GB" sz="1800" b="1" i="1" dirty="0" smtClean="0">
                <a:latin typeface="Arial" charset="0"/>
              </a:rPr>
              <a:t>t</a:t>
            </a:r>
            <a:r>
              <a:rPr lang="en-GB" sz="1800" b="1" dirty="0" smtClean="0">
                <a:latin typeface="Arial" charset="0"/>
              </a:rPr>
              <a:t> test</a:t>
            </a:r>
            <a:endParaRPr lang="en-US" sz="1800" b="1" i="1" dirty="0">
              <a:latin typeface="Arial" charset="0"/>
            </a:endParaRPr>
          </a:p>
        </p:txBody>
      </p:sp>
      <p:sp>
        <p:nvSpPr>
          <p:cNvPr id="22" name="Rectangle 21"/>
          <p:cNvSpPr>
            <a:spLocks noChangeArrowheads="1"/>
          </p:cNvSpPr>
          <p:nvPr/>
        </p:nvSpPr>
        <p:spPr bwMode="auto">
          <a:xfrm>
            <a:off x="0" y="1080001"/>
            <a:ext cx="9144000" cy="558000"/>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2" name="Object 1"/>
          <p:cNvGraphicFramePr>
            <a:graphicFrameLocks noChangeAspect="1"/>
          </p:cNvGraphicFramePr>
          <p:nvPr>
            <p:extLst>
              <p:ext uri="{D42A27DB-BD31-4B8C-83A1-F6EECF244321}">
                <p14:modId xmlns:p14="http://schemas.microsoft.com/office/powerpoint/2010/main" val="2029323253"/>
              </p:ext>
            </p:extLst>
          </p:nvPr>
        </p:nvGraphicFramePr>
        <p:xfrm>
          <a:off x="2192338" y="1179513"/>
          <a:ext cx="4203700" cy="412750"/>
        </p:xfrm>
        <a:graphic>
          <a:graphicData uri="http://schemas.openxmlformats.org/presentationml/2006/ole">
            <mc:AlternateContent xmlns:mc="http://schemas.openxmlformats.org/markup-compatibility/2006">
              <mc:Choice xmlns:v="urn:schemas-microsoft-com:vml" Requires="v">
                <p:oleObj spid="_x0000_s376877" name="Equation" r:id="rId3" imgW="4203360" imgH="419040" progId="Equation.DSMT4">
                  <p:embed/>
                </p:oleObj>
              </mc:Choice>
              <mc:Fallback>
                <p:oleObj name="Equation" r:id="rId3" imgW="4203360" imgH="419040" progId="Equation.DSMT4">
                  <p:embed/>
                  <p:pic>
                    <p:nvPicPr>
                      <p:cNvPr id="0" name=""/>
                      <p:cNvPicPr>
                        <a:picLocks noChangeAspect="1" noChangeArrowheads="1"/>
                      </p:cNvPicPr>
                      <p:nvPr/>
                    </p:nvPicPr>
                    <p:blipFill>
                      <a:blip r:embed="rId4"/>
                      <a:srcRect/>
                      <a:stretch>
                        <a:fillRect/>
                      </a:stretch>
                    </p:blipFill>
                    <p:spPr bwMode="auto">
                      <a:xfrm>
                        <a:off x="2192338" y="1179513"/>
                        <a:ext cx="4203700" cy="41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5" name="Rectangle 14"/>
          <p:cNvSpPr>
            <a:spLocks noChangeArrowheads="1"/>
          </p:cNvSpPr>
          <p:nvPr/>
        </p:nvSpPr>
        <p:spPr bwMode="auto">
          <a:xfrm>
            <a:off x="0" y="3089025"/>
            <a:ext cx="9144000" cy="554400"/>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17" name="Object 16"/>
          <p:cNvGraphicFramePr>
            <a:graphicFrameLocks noChangeAspect="1"/>
          </p:cNvGraphicFramePr>
          <p:nvPr>
            <p:extLst>
              <p:ext uri="{D42A27DB-BD31-4B8C-83A1-F6EECF244321}">
                <p14:modId xmlns:p14="http://schemas.microsoft.com/office/powerpoint/2010/main" val="1857640270"/>
              </p:ext>
            </p:extLst>
          </p:nvPr>
        </p:nvGraphicFramePr>
        <p:xfrm>
          <a:off x="1971675" y="3132000"/>
          <a:ext cx="6770688" cy="477837"/>
        </p:xfrm>
        <a:graphic>
          <a:graphicData uri="http://schemas.openxmlformats.org/presentationml/2006/ole">
            <mc:AlternateContent xmlns:mc="http://schemas.openxmlformats.org/markup-compatibility/2006">
              <mc:Choice xmlns:v="urn:schemas-microsoft-com:vml" Requires="v">
                <p:oleObj spid="_x0000_s376878" name="Equation" r:id="rId5" imgW="6781680" imgH="482400" progId="Equation.DSMT4">
                  <p:embed/>
                </p:oleObj>
              </mc:Choice>
              <mc:Fallback>
                <p:oleObj name="Equation" r:id="rId5" imgW="6781680" imgH="482400" progId="Equation.DSMT4">
                  <p:embed/>
                  <p:pic>
                    <p:nvPicPr>
                      <p:cNvPr id="0" name=""/>
                      <p:cNvPicPr>
                        <a:picLocks noChangeAspect="1" noChangeArrowheads="1"/>
                      </p:cNvPicPr>
                      <p:nvPr/>
                    </p:nvPicPr>
                    <p:blipFill>
                      <a:blip r:embed="rId6"/>
                      <a:srcRect/>
                      <a:stretch>
                        <a:fillRect/>
                      </a:stretch>
                    </p:blipFill>
                    <p:spPr bwMode="auto">
                      <a:xfrm>
                        <a:off x="1971675" y="3132000"/>
                        <a:ext cx="6770688" cy="477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8" name="Rectangle 17"/>
          <p:cNvSpPr>
            <a:spLocks noChangeArrowheads="1"/>
          </p:cNvSpPr>
          <p:nvPr/>
        </p:nvSpPr>
        <p:spPr bwMode="auto">
          <a:xfrm>
            <a:off x="0" y="1746000"/>
            <a:ext cx="9144000" cy="558000"/>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19" name="Object 18"/>
          <p:cNvGraphicFramePr>
            <a:graphicFrameLocks noChangeAspect="1"/>
          </p:cNvGraphicFramePr>
          <p:nvPr>
            <p:extLst>
              <p:ext uri="{D42A27DB-BD31-4B8C-83A1-F6EECF244321}">
                <p14:modId xmlns:p14="http://schemas.microsoft.com/office/powerpoint/2010/main" val="31670610"/>
              </p:ext>
            </p:extLst>
          </p:nvPr>
        </p:nvGraphicFramePr>
        <p:xfrm>
          <a:off x="2093913" y="1801813"/>
          <a:ext cx="2295525" cy="452437"/>
        </p:xfrm>
        <a:graphic>
          <a:graphicData uri="http://schemas.openxmlformats.org/presentationml/2006/ole">
            <mc:AlternateContent xmlns:mc="http://schemas.openxmlformats.org/markup-compatibility/2006">
              <mc:Choice xmlns:v="urn:schemas-microsoft-com:vml" Requires="v">
                <p:oleObj spid="_x0000_s376879" name="Equation" r:id="rId7" imgW="2298600" imgH="457200" progId="Equation.DSMT4">
                  <p:embed/>
                </p:oleObj>
              </mc:Choice>
              <mc:Fallback>
                <p:oleObj name="Equation" r:id="rId7" imgW="2298600" imgH="457200" progId="Equation.DSMT4">
                  <p:embed/>
                  <p:pic>
                    <p:nvPicPr>
                      <p:cNvPr id="0" name=""/>
                      <p:cNvPicPr>
                        <a:picLocks noChangeAspect="1" noChangeArrowheads="1"/>
                      </p:cNvPicPr>
                      <p:nvPr/>
                    </p:nvPicPr>
                    <p:blipFill>
                      <a:blip r:embed="rId8"/>
                      <a:srcRect/>
                      <a:stretch>
                        <a:fillRect/>
                      </a:stretch>
                    </p:blipFill>
                    <p:spPr bwMode="auto">
                      <a:xfrm>
                        <a:off x="2093913" y="1801813"/>
                        <a:ext cx="2295525" cy="452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3" name="Rectangle 22"/>
          <p:cNvSpPr>
            <a:spLocks noChangeArrowheads="1"/>
          </p:cNvSpPr>
          <p:nvPr/>
        </p:nvSpPr>
        <p:spPr bwMode="auto">
          <a:xfrm>
            <a:off x="0" y="2423026"/>
            <a:ext cx="9144000" cy="558000"/>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24" name="Object 23"/>
          <p:cNvGraphicFramePr>
            <a:graphicFrameLocks noChangeAspect="1"/>
          </p:cNvGraphicFramePr>
          <p:nvPr>
            <p:extLst>
              <p:ext uri="{D42A27DB-BD31-4B8C-83A1-F6EECF244321}">
                <p14:modId xmlns:p14="http://schemas.microsoft.com/office/powerpoint/2010/main" val="1166770037"/>
              </p:ext>
            </p:extLst>
          </p:nvPr>
        </p:nvGraphicFramePr>
        <p:xfrm>
          <a:off x="2706688" y="2486025"/>
          <a:ext cx="2984500" cy="411163"/>
        </p:xfrm>
        <a:graphic>
          <a:graphicData uri="http://schemas.openxmlformats.org/presentationml/2006/ole">
            <mc:AlternateContent xmlns:mc="http://schemas.openxmlformats.org/markup-compatibility/2006">
              <mc:Choice xmlns:v="urn:schemas-microsoft-com:vml" Requires="v">
                <p:oleObj spid="_x0000_s376880" name="Equation" r:id="rId9" imgW="2984400" imgH="419040" progId="Equation.DSMT4">
                  <p:embed/>
                </p:oleObj>
              </mc:Choice>
              <mc:Fallback>
                <p:oleObj name="Equation" r:id="rId9" imgW="2984400" imgH="419040" progId="Equation.DSMT4">
                  <p:embed/>
                  <p:pic>
                    <p:nvPicPr>
                      <p:cNvPr id="0" name=""/>
                      <p:cNvPicPr>
                        <a:picLocks noChangeAspect="1" noChangeArrowheads="1"/>
                      </p:cNvPicPr>
                      <p:nvPr/>
                    </p:nvPicPr>
                    <p:blipFill>
                      <a:blip r:embed="rId10"/>
                      <a:srcRect/>
                      <a:stretch>
                        <a:fillRect/>
                      </a:stretch>
                    </p:blipFill>
                    <p:spPr bwMode="auto">
                      <a:xfrm>
                        <a:off x="2706688" y="2486025"/>
                        <a:ext cx="2984500" cy="411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8" name="Rectangle 32"/>
          <p:cNvSpPr>
            <a:spLocks noChangeArrowheads="1"/>
          </p:cNvSpPr>
          <p:nvPr/>
        </p:nvSpPr>
        <p:spPr bwMode="auto">
          <a:xfrm>
            <a:off x="5791201" y="1714499"/>
            <a:ext cx="3267074" cy="853200"/>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29" name="Text Box 14"/>
          <p:cNvSpPr txBox="1">
            <a:spLocks noChangeArrowheads="1"/>
          </p:cNvSpPr>
          <p:nvPr/>
        </p:nvSpPr>
        <p:spPr bwMode="auto">
          <a:xfrm>
            <a:off x="5880100" y="1758950"/>
            <a:ext cx="32258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600" b="1" dirty="0"/>
              <a:t>Main condition for </a:t>
            </a:r>
            <a:r>
              <a:rPr lang="en-US" sz="1600" b="1" dirty="0" err="1"/>
              <a:t>stationarity</a:t>
            </a:r>
            <a:r>
              <a:rPr lang="en-US" sz="1600" b="1" dirty="0"/>
              <a:t>:</a:t>
            </a:r>
          </a:p>
        </p:txBody>
      </p:sp>
      <p:graphicFrame>
        <p:nvGraphicFramePr>
          <p:cNvPr id="30" name="Object 11"/>
          <p:cNvGraphicFramePr>
            <a:graphicFrameLocks noChangeAspect="1"/>
          </p:cNvGraphicFramePr>
          <p:nvPr>
            <p:extLst>
              <p:ext uri="{D42A27DB-BD31-4B8C-83A1-F6EECF244321}">
                <p14:modId xmlns:p14="http://schemas.microsoft.com/office/powerpoint/2010/main" val="78825142"/>
              </p:ext>
            </p:extLst>
          </p:nvPr>
        </p:nvGraphicFramePr>
        <p:xfrm>
          <a:off x="6282975" y="2044700"/>
          <a:ext cx="2184400" cy="482600"/>
        </p:xfrm>
        <a:graphic>
          <a:graphicData uri="http://schemas.openxmlformats.org/presentationml/2006/ole">
            <mc:AlternateContent xmlns:mc="http://schemas.openxmlformats.org/markup-compatibility/2006">
              <mc:Choice xmlns:v="urn:schemas-microsoft-com:vml" Requires="v">
                <p:oleObj spid="_x0000_s376881" name="Equation" r:id="rId11" imgW="2184120" imgH="482400" progId="Equation.3">
                  <p:embed/>
                </p:oleObj>
              </mc:Choice>
              <mc:Fallback>
                <p:oleObj name="Equation" r:id="rId11" imgW="2184120" imgH="482400" progId="Equation.3">
                  <p:embed/>
                  <p:pic>
                    <p:nvPicPr>
                      <p:cNvPr id="0" name=""/>
                      <p:cNvPicPr>
                        <a:picLocks noChangeAspect="1" noChangeArrowheads="1"/>
                      </p:cNvPicPr>
                      <p:nvPr/>
                    </p:nvPicPr>
                    <p:blipFill>
                      <a:blip r:embed="rId12"/>
                      <a:srcRect/>
                      <a:stretch>
                        <a:fillRect/>
                      </a:stretch>
                    </p:blipFill>
                    <p:spPr bwMode="auto">
                      <a:xfrm>
                        <a:off x="6282975" y="2044700"/>
                        <a:ext cx="2184400" cy="482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2" name="Rectangle 31"/>
          <p:cNvSpPr>
            <a:spLocks noChangeArrowheads="1"/>
          </p:cNvSpPr>
          <p:nvPr/>
        </p:nvSpPr>
        <p:spPr bwMode="auto">
          <a:xfrm>
            <a:off x="0" y="3751200"/>
            <a:ext cx="9144000" cy="864000"/>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33" name="Object 32"/>
          <p:cNvGraphicFramePr>
            <a:graphicFrameLocks noChangeAspect="1"/>
          </p:cNvGraphicFramePr>
          <p:nvPr>
            <p:extLst>
              <p:ext uri="{D42A27DB-BD31-4B8C-83A1-F6EECF244321}">
                <p14:modId xmlns:p14="http://schemas.microsoft.com/office/powerpoint/2010/main" val="954525720"/>
              </p:ext>
            </p:extLst>
          </p:nvPr>
        </p:nvGraphicFramePr>
        <p:xfrm>
          <a:off x="676275" y="3771900"/>
          <a:ext cx="6929438" cy="819150"/>
        </p:xfrm>
        <a:graphic>
          <a:graphicData uri="http://schemas.openxmlformats.org/presentationml/2006/ole">
            <mc:AlternateContent xmlns:mc="http://schemas.openxmlformats.org/markup-compatibility/2006">
              <mc:Choice xmlns:v="urn:schemas-microsoft-com:vml" Requires="v">
                <p:oleObj spid="_x0000_s376882" name="Equation" r:id="rId13" imgW="6921360" imgH="812520" progId="Equation.DSMT4">
                  <p:embed/>
                </p:oleObj>
              </mc:Choice>
              <mc:Fallback>
                <p:oleObj name="Equation" r:id="rId13" imgW="6921360" imgH="812520" progId="Equation.DSMT4">
                  <p:embed/>
                  <p:pic>
                    <p:nvPicPr>
                      <p:cNvPr id="0" name=""/>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676275" y="3771900"/>
                        <a:ext cx="6929438"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34" name="Rectangle 33"/>
          <p:cNvSpPr>
            <a:spLocks noChangeArrowheads="1"/>
          </p:cNvSpPr>
          <p:nvPr/>
        </p:nvSpPr>
        <p:spPr bwMode="auto">
          <a:xfrm>
            <a:off x="0" y="4723200"/>
            <a:ext cx="9144000" cy="86400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27" name="Text Box 12"/>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a:t>A common alternative is the Akaike Information Criterion (AIC) shown.  This imposes a smaller penalty on overparameterization and will therefore tend to select a larger value of </a:t>
            </a:r>
            <a:r>
              <a:rPr lang="en-GB" sz="1500" b="1" i="1"/>
              <a:t>p</a:t>
            </a:r>
            <a:r>
              <a:rPr lang="en-GB" sz="1500" b="1"/>
              <a:t>, but simulation studies suggest that it may produce better results in practice.</a:t>
            </a:r>
            <a:endParaRPr lang="en-US" sz="1500" b="1"/>
          </a:p>
        </p:txBody>
      </p:sp>
      <p:graphicFrame>
        <p:nvGraphicFramePr>
          <p:cNvPr id="3" name="Object 2"/>
          <p:cNvGraphicFramePr>
            <a:graphicFrameLocks noChangeAspect="1"/>
          </p:cNvGraphicFramePr>
          <p:nvPr>
            <p:extLst>
              <p:ext uri="{D42A27DB-BD31-4B8C-83A1-F6EECF244321}">
                <p14:modId xmlns:p14="http://schemas.microsoft.com/office/powerpoint/2010/main" val="2436935846"/>
              </p:ext>
            </p:extLst>
          </p:nvPr>
        </p:nvGraphicFramePr>
        <p:xfrm>
          <a:off x="668338" y="4759325"/>
          <a:ext cx="2890837" cy="793750"/>
        </p:xfrm>
        <a:graphic>
          <a:graphicData uri="http://schemas.openxmlformats.org/presentationml/2006/ole">
            <mc:AlternateContent xmlns:mc="http://schemas.openxmlformats.org/markup-compatibility/2006">
              <mc:Choice xmlns:v="urn:schemas-microsoft-com:vml" Requires="v">
                <p:oleObj spid="_x0000_s376883" name="Equation" r:id="rId15" imgW="2882900" imgH="787400" progId="Equation.3">
                  <p:embed/>
                </p:oleObj>
              </mc:Choice>
              <mc:Fallback>
                <p:oleObj name="Equation" r:id="rId15" imgW="2882900" imgH="787400" progId="Equation.3">
                  <p:embed/>
                  <p:pic>
                    <p:nvPicPr>
                      <p:cNvPr id="0" name="Object 16"/>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668338" y="4759325"/>
                        <a:ext cx="2890837" cy="793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2805868887"/>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6"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TESTS OF NONSTATIONARITY: </a:t>
            </a:r>
            <a:r>
              <a:rPr lang="en-GB" sz="1800" b="1" dirty="0" smtClean="0"/>
              <a:t>THE AUGMENTED DICKEY‒FULLER  </a:t>
            </a:r>
            <a:r>
              <a:rPr lang="en-GB" sz="1800" b="1" i="1" dirty="0" smtClean="0"/>
              <a:t>t</a:t>
            </a:r>
            <a:r>
              <a:rPr lang="en-GB" sz="1800" b="1" dirty="0" smtClean="0"/>
              <a:t> TEST</a:t>
            </a:r>
            <a:endParaRPr lang="en-GB" sz="1600" dirty="0">
              <a:latin typeface="Times New Roman" pitchFamily="18" charset="0"/>
            </a:endParaRPr>
          </a:p>
        </p:txBody>
      </p:sp>
      <p:sp>
        <p:nvSpPr>
          <p:cNvPr id="2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1" name="Text Box 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34</a:t>
            </a:r>
            <a:endParaRPr lang="en-US" sz="1000" dirty="0">
              <a:solidFill>
                <a:srgbClr val="3366FF"/>
              </a:solidFill>
            </a:endParaRPr>
          </a:p>
        </p:txBody>
      </p:sp>
      <p:sp>
        <p:nvSpPr>
          <p:cNvPr id="36" name="Rectangle 35"/>
          <p:cNvSpPr>
            <a:spLocks noChangeArrowheads="1"/>
          </p:cNvSpPr>
          <p:nvPr/>
        </p:nvSpPr>
        <p:spPr bwMode="auto">
          <a:xfrm>
            <a:off x="0" y="540000"/>
            <a:ext cx="9144000" cy="432000"/>
          </a:xfrm>
          <a:prstGeom prst="rect">
            <a:avLst/>
          </a:prstGeom>
          <a:solidFill>
            <a:srgbClr val="F5F5F5"/>
          </a:solidFill>
          <a:ln>
            <a:noFill/>
          </a:ln>
          <a:effectLst>
            <a:innerShdw blurRad="76200">
              <a:srgbClr val="000000"/>
            </a:innerShdw>
          </a:effectLst>
        </p:spPr>
        <p:txBody>
          <a:bodyPr wrap="none" anchor="ctr"/>
          <a:lstStyle/>
          <a:p>
            <a:pPr>
              <a:defRPr/>
            </a:pPr>
            <a:endParaRPr lang="en-GB"/>
          </a:p>
        </p:txBody>
      </p:sp>
      <p:sp>
        <p:nvSpPr>
          <p:cNvPr id="37" name="Text Box 1026"/>
          <p:cNvSpPr txBox="1">
            <a:spLocks noChangeArrowheads="1"/>
          </p:cNvSpPr>
          <p:nvPr/>
        </p:nvSpPr>
        <p:spPr bwMode="auto">
          <a:xfrm>
            <a:off x="301625" y="558000"/>
            <a:ext cx="8532813" cy="37545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GB" sz="1800" b="1" dirty="0" smtClean="0">
                <a:latin typeface="Arial" charset="0"/>
              </a:rPr>
              <a:t>Augmented Dickey‒Fuller </a:t>
            </a:r>
            <a:r>
              <a:rPr lang="en-GB" sz="1800" b="1" i="1" dirty="0" smtClean="0">
                <a:latin typeface="Arial" charset="0"/>
              </a:rPr>
              <a:t>t</a:t>
            </a:r>
            <a:r>
              <a:rPr lang="en-GB" sz="1800" b="1" dirty="0" smtClean="0">
                <a:latin typeface="Arial" charset="0"/>
              </a:rPr>
              <a:t> test</a:t>
            </a:r>
            <a:endParaRPr lang="en-US" sz="1800" b="1" i="1" dirty="0">
              <a:latin typeface="Arial" charset="0"/>
            </a:endParaRPr>
          </a:p>
        </p:txBody>
      </p:sp>
      <p:sp>
        <p:nvSpPr>
          <p:cNvPr id="22" name="Rectangle 21"/>
          <p:cNvSpPr>
            <a:spLocks noChangeArrowheads="1"/>
          </p:cNvSpPr>
          <p:nvPr/>
        </p:nvSpPr>
        <p:spPr bwMode="auto">
          <a:xfrm>
            <a:off x="0" y="1080001"/>
            <a:ext cx="9144000" cy="558000"/>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2" name="Object 1"/>
          <p:cNvGraphicFramePr>
            <a:graphicFrameLocks noChangeAspect="1"/>
          </p:cNvGraphicFramePr>
          <p:nvPr>
            <p:extLst>
              <p:ext uri="{D42A27DB-BD31-4B8C-83A1-F6EECF244321}">
                <p14:modId xmlns:p14="http://schemas.microsoft.com/office/powerpoint/2010/main" val="1880878262"/>
              </p:ext>
            </p:extLst>
          </p:nvPr>
        </p:nvGraphicFramePr>
        <p:xfrm>
          <a:off x="2192338" y="1179513"/>
          <a:ext cx="4203700" cy="412750"/>
        </p:xfrm>
        <a:graphic>
          <a:graphicData uri="http://schemas.openxmlformats.org/presentationml/2006/ole">
            <mc:AlternateContent xmlns:mc="http://schemas.openxmlformats.org/markup-compatibility/2006">
              <mc:Choice xmlns:v="urn:schemas-microsoft-com:vml" Requires="v">
                <p:oleObj spid="_x0000_s378924" name="Equation" r:id="rId3" imgW="4203360" imgH="419040" progId="Equation.DSMT4">
                  <p:embed/>
                </p:oleObj>
              </mc:Choice>
              <mc:Fallback>
                <p:oleObj name="Equation" r:id="rId3" imgW="4203360" imgH="419040" progId="Equation.DSMT4">
                  <p:embed/>
                  <p:pic>
                    <p:nvPicPr>
                      <p:cNvPr id="0" name=""/>
                      <p:cNvPicPr>
                        <a:picLocks noChangeAspect="1" noChangeArrowheads="1"/>
                      </p:cNvPicPr>
                      <p:nvPr/>
                    </p:nvPicPr>
                    <p:blipFill>
                      <a:blip r:embed="rId4"/>
                      <a:srcRect/>
                      <a:stretch>
                        <a:fillRect/>
                      </a:stretch>
                    </p:blipFill>
                    <p:spPr bwMode="auto">
                      <a:xfrm>
                        <a:off x="2192338" y="1179513"/>
                        <a:ext cx="4203700" cy="41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5" name="Rectangle 14"/>
          <p:cNvSpPr>
            <a:spLocks noChangeArrowheads="1"/>
          </p:cNvSpPr>
          <p:nvPr/>
        </p:nvSpPr>
        <p:spPr bwMode="auto">
          <a:xfrm>
            <a:off x="0" y="3089025"/>
            <a:ext cx="9144000" cy="554400"/>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17" name="Object 16"/>
          <p:cNvGraphicFramePr>
            <a:graphicFrameLocks noChangeAspect="1"/>
          </p:cNvGraphicFramePr>
          <p:nvPr>
            <p:extLst>
              <p:ext uri="{D42A27DB-BD31-4B8C-83A1-F6EECF244321}">
                <p14:modId xmlns:p14="http://schemas.microsoft.com/office/powerpoint/2010/main" val="3115705976"/>
              </p:ext>
            </p:extLst>
          </p:nvPr>
        </p:nvGraphicFramePr>
        <p:xfrm>
          <a:off x="1971675" y="3132000"/>
          <a:ext cx="6770688" cy="477837"/>
        </p:xfrm>
        <a:graphic>
          <a:graphicData uri="http://schemas.openxmlformats.org/presentationml/2006/ole">
            <mc:AlternateContent xmlns:mc="http://schemas.openxmlformats.org/markup-compatibility/2006">
              <mc:Choice xmlns:v="urn:schemas-microsoft-com:vml" Requires="v">
                <p:oleObj spid="_x0000_s378925" name="Equation" r:id="rId5" imgW="6781680" imgH="482400" progId="Equation.DSMT4">
                  <p:embed/>
                </p:oleObj>
              </mc:Choice>
              <mc:Fallback>
                <p:oleObj name="Equation" r:id="rId5" imgW="6781680" imgH="482400" progId="Equation.DSMT4">
                  <p:embed/>
                  <p:pic>
                    <p:nvPicPr>
                      <p:cNvPr id="0" name=""/>
                      <p:cNvPicPr>
                        <a:picLocks noChangeAspect="1" noChangeArrowheads="1"/>
                      </p:cNvPicPr>
                      <p:nvPr/>
                    </p:nvPicPr>
                    <p:blipFill>
                      <a:blip r:embed="rId6"/>
                      <a:srcRect/>
                      <a:stretch>
                        <a:fillRect/>
                      </a:stretch>
                    </p:blipFill>
                    <p:spPr bwMode="auto">
                      <a:xfrm>
                        <a:off x="1971675" y="3132000"/>
                        <a:ext cx="6770688" cy="477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8" name="Rectangle 17"/>
          <p:cNvSpPr>
            <a:spLocks noChangeArrowheads="1"/>
          </p:cNvSpPr>
          <p:nvPr/>
        </p:nvSpPr>
        <p:spPr bwMode="auto">
          <a:xfrm>
            <a:off x="0" y="1746000"/>
            <a:ext cx="9144000" cy="558000"/>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19" name="Object 18"/>
          <p:cNvGraphicFramePr>
            <a:graphicFrameLocks noChangeAspect="1"/>
          </p:cNvGraphicFramePr>
          <p:nvPr>
            <p:extLst>
              <p:ext uri="{D42A27DB-BD31-4B8C-83A1-F6EECF244321}">
                <p14:modId xmlns:p14="http://schemas.microsoft.com/office/powerpoint/2010/main" val="406199576"/>
              </p:ext>
            </p:extLst>
          </p:nvPr>
        </p:nvGraphicFramePr>
        <p:xfrm>
          <a:off x="2093913" y="1801813"/>
          <a:ext cx="2295525" cy="452437"/>
        </p:xfrm>
        <a:graphic>
          <a:graphicData uri="http://schemas.openxmlformats.org/presentationml/2006/ole">
            <mc:AlternateContent xmlns:mc="http://schemas.openxmlformats.org/markup-compatibility/2006">
              <mc:Choice xmlns:v="urn:schemas-microsoft-com:vml" Requires="v">
                <p:oleObj spid="_x0000_s378926" name="Equation" r:id="rId7" imgW="2298600" imgH="457200" progId="Equation.DSMT4">
                  <p:embed/>
                </p:oleObj>
              </mc:Choice>
              <mc:Fallback>
                <p:oleObj name="Equation" r:id="rId7" imgW="2298600" imgH="457200" progId="Equation.DSMT4">
                  <p:embed/>
                  <p:pic>
                    <p:nvPicPr>
                      <p:cNvPr id="0" name=""/>
                      <p:cNvPicPr>
                        <a:picLocks noChangeAspect="1" noChangeArrowheads="1"/>
                      </p:cNvPicPr>
                      <p:nvPr/>
                    </p:nvPicPr>
                    <p:blipFill>
                      <a:blip r:embed="rId8"/>
                      <a:srcRect/>
                      <a:stretch>
                        <a:fillRect/>
                      </a:stretch>
                    </p:blipFill>
                    <p:spPr bwMode="auto">
                      <a:xfrm>
                        <a:off x="2093913" y="1801813"/>
                        <a:ext cx="2295525" cy="452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3" name="Rectangle 22"/>
          <p:cNvSpPr>
            <a:spLocks noChangeArrowheads="1"/>
          </p:cNvSpPr>
          <p:nvPr/>
        </p:nvSpPr>
        <p:spPr bwMode="auto">
          <a:xfrm>
            <a:off x="0" y="2423026"/>
            <a:ext cx="9144000" cy="558000"/>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24" name="Object 23"/>
          <p:cNvGraphicFramePr>
            <a:graphicFrameLocks noChangeAspect="1"/>
          </p:cNvGraphicFramePr>
          <p:nvPr>
            <p:extLst>
              <p:ext uri="{D42A27DB-BD31-4B8C-83A1-F6EECF244321}">
                <p14:modId xmlns:p14="http://schemas.microsoft.com/office/powerpoint/2010/main" val="3458887738"/>
              </p:ext>
            </p:extLst>
          </p:nvPr>
        </p:nvGraphicFramePr>
        <p:xfrm>
          <a:off x="2706688" y="2486025"/>
          <a:ext cx="2984500" cy="411163"/>
        </p:xfrm>
        <a:graphic>
          <a:graphicData uri="http://schemas.openxmlformats.org/presentationml/2006/ole">
            <mc:AlternateContent xmlns:mc="http://schemas.openxmlformats.org/markup-compatibility/2006">
              <mc:Choice xmlns:v="urn:schemas-microsoft-com:vml" Requires="v">
                <p:oleObj spid="_x0000_s378927" name="Equation" r:id="rId9" imgW="2984400" imgH="419040" progId="Equation.DSMT4">
                  <p:embed/>
                </p:oleObj>
              </mc:Choice>
              <mc:Fallback>
                <p:oleObj name="Equation" r:id="rId9" imgW="2984400" imgH="419040" progId="Equation.DSMT4">
                  <p:embed/>
                  <p:pic>
                    <p:nvPicPr>
                      <p:cNvPr id="0" name=""/>
                      <p:cNvPicPr>
                        <a:picLocks noChangeAspect="1" noChangeArrowheads="1"/>
                      </p:cNvPicPr>
                      <p:nvPr/>
                    </p:nvPicPr>
                    <p:blipFill>
                      <a:blip r:embed="rId10"/>
                      <a:srcRect/>
                      <a:stretch>
                        <a:fillRect/>
                      </a:stretch>
                    </p:blipFill>
                    <p:spPr bwMode="auto">
                      <a:xfrm>
                        <a:off x="2706688" y="2486025"/>
                        <a:ext cx="2984500" cy="411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8" name="Rectangle 32"/>
          <p:cNvSpPr>
            <a:spLocks noChangeArrowheads="1"/>
          </p:cNvSpPr>
          <p:nvPr/>
        </p:nvSpPr>
        <p:spPr bwMode="auto">
          <a:xfrm>
            <a:off x="5791201" y="1714499"/>
            <a:ext cx="3267074" cy="853200"/>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29" name="Text Box 14"/>
          <p:cNvSpPr txBox="1">
            <a:spLocks noChangeArrowheads="1"/>
          </p:cNvSpPr>
          <p:nvPr/>
        </p:nvSpPr>
        <p:spPr bwMode="auto">
          <a:xfrm>
            <a:off x="5880100" y="1758950"/>
            <a:ext cx="32258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600" b="1" dirty="0"/>
              <a:t>Main condition for </a:t>
            </a:r>
            <a:r>
              <a:rPr lang="en-US" sz="1600" b="1" dirty="0" err="1"/>
              <a:t>stationarity</a:t>
            </a:r>
            <a:r>
              <a:rPr lang="en-US" sz="1600" b="1" dirty="0"/>
              <a:t>:</a:t>
            </a:r>
          </a:p>
        </p:txBody>
      </p:sp>
      <p:graphicFrame>
        <p:nvGraphicFramePr>
          <p:cNvPr id="30" name="Object 11"/>
          <p:cNvGraphicFramePr>
            <a:graphicFrameLocks noChangeAspect="1"/>
          </p:cNvGraphicFramePr>
          <p:nvPr>
            <p:extLst>
              <p:ext uri="{D42A27DB-BD31-4B8C-83A1-F6EECF244321}">
                <p14:modId xmlns:p14="http://schemas.microsoft.com/office/powerpoint/2010/main" val="4026286205"/>
              </p:ext>
            </p:extLst>
          </p:nvPr>
        </p:nvGraphicFramePr>
        <p:xfrm>
          <a:off x="6282975" y="2044700"/>
          <a:ext cx="2184400" cy="482600"/>
        </p:xfrm>
        <a:graphic>
          <a:graphicData uri="http://schemas.openxmlformats.org/presentationml/2006/ole">
            <mc:AlternateContent xmlns:mc="http://schemas.openxmlformats.org/markup-compatibility/2006">
              <mc:Choice xmlns:v="urn:schemas-microsoft-com:vml" Requires="v">
                <p:oleObj spid="_x0000_s378928" name="Equation" r:id="rId11" imgW="2184120" imgH="482400" progId="Equation.3">
                  <p:embed/>
                </p:oleObj>
              </mc:Choice>
              <mc:Fallback>
                <p:oleObj name="Equation" r:id="rId11" imgW="2184120" imgH="482400" progId="Equation.3">
                  <p:embed/>
                  <p:pic>
                    <p:nvPicPr>
                      <p:cNvPr id="0" name=""/>
                      <p:cNvPicPr>
                        <a:picLocks noChangeAspect="1" noChangeArrowheads="1"/>
                      </p:cNvPicPr>
                      <p:nvPr/>
                    </p:nvPicPr>
                    <p:blipFill>
                      <a:blip r:embed="rId12"/>
                      <a:srcRect/>
                      <a:stretch>
                        <a:fillRect/>
                      </a:stretch>
                    </p:blipFill>
                    <p:spPr bwMode="auto">
                      <a:xfrm>
                        <a:off x="6282975" y="2044700"/>
                        <a:ext cx="2184400" cy="482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2" name="Rectangle 31"/>
          <p:cNvSpPr>
            <a:spLocks noChangeArrowheads="1"/>
          </p:cNvSpPr>
          <p:nvPr/>
        </p:nvSpPr>
        <p:spPr bwMode="auto">
          <a:xfrm>
            <a:off x="0" y="3751200"/>
            <a:ext cx="9144000" cy="864000"/>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33" name="Object 32"/>
          <p:cNvGraphicFramePr>
            <a:graphicFrameLocks noChangeAspect="1"/>
          </p:cNvGraphicFramePr>
          <p:nvPr>
            <p:extLst>
              <p:ext uri="{D42A27DB-BD31-4B8C-83A1-F6EECF244321}">
                <p14:modId xmlns:p14="http://schemas.microsoft.com/office/powerpoint/2010/main" val="4020859"/>
              </p:ext>
            </p:extLst>
          </p:nvPr>
        </p:nvGraphicFramePr>
        <p:xfrm>
          <a:off x="676275" y="3771900"/>
          <a:ext cx="6929438" cy="819150"/>
        </p:xfrm>
        <a:graphic>
          <a:graphicData uri="http://schemas.openxmlformats.org/presentationml/2006/ole">
            <mc:AlternateContent xmlns:mc="http://schemas.openxmlformats.org/markup-compatibility/2006">
              <mc:Choice xmlns:v="urn:schemas-microsoft-com:vml" Requires="v">
                <p:oleObj spid="_x0000_s378929" name="Equation" r:id="rId13" imgW="6921360" imgH="812520" progId="Equation.DSMT4">
                  <p:embed/>
                </p:oleObj>
              </mc:Choice>
              <mc:Fallback>
                <p:oleObj name="Equation" r:id="rId13" imgW="6921360" imgH="812520" progId="Equation.DSMT4">
                  <p:embed/>
                  <p:pic>
                    <p:nvPicPr>
                      <p:cNvPr id="0" name=""/>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676275" y="3771900"/>
                        <a:ext cx="6929438"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34" name="Rectangle 33"/>
          <p:cNvSpPr>
            <a:spLocks noChangeArrowheads="1"/>
          </p:cNvSpPr>
          <p:nvPr/>
        </p:nvSpPr>
        <p:spPr bwMode="auto">
          <a:xfrm>
            <a:off x="0" y="4723200"/>
            <a:ext cx="9144000" cy="864000"/>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3" name="Object 2"/>
          <p:cNvGraphicFramePr>
            <a:graphicFrameLocks noChangeAspect="1"/>
          </p:cNvGraphicFramePr>
          <p:nvPr>
            <p:extLst>
              <p:ext uri="{D42A27DB-BD31-4B8C-83A1-F6EECF244321}">
                <p14:modId xmlns:p14="http://schemas.microsoft.com/office/powerpoint/2010/main" val="3685529254"/>
              </p:ext>
            </p:extLst>
          </p:nvPr>
        </p:nvGraphicFramePr>
        <p:xfrm>
          <a:off x="668338" y="4759325"/>
          <a:ext cx="2890837" cy="793750"/>
        </p:xfrm>
        <a:graphic>
          <a:graphicData uri="http://schemas.openxmlformats.org/presentationml/2006/ole">
            <mc:AlternateContent xmlns:mc="http://schemas.openxmlformats.org/markup-compatibility/2006">
              <mc:Choice xmlns:v="urn:schemas-microsoft-com:vml" Requires="v">
                <p:oleObj spid="_x0000_s378930" name="Equation" r:id="rId15" imgW="2882900" imgH="787400" progId="Equation.3">
                  <p:embed/>
                </p:oleObj>
              </mc:Choice>
              <mc:Fallback>
                <p:oleObj name="Equation" r:id="rId15" imgW="2882900" imgH="787400" progId="Equation.3">
                  <p:embed/>
                  <p:pic>
                    <p:nvPicPr>
                      <p:cNvPr id="0" name=""/>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668338" y="4759325"/>
                        <a:ext cx="2890837" cy="793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31" name="Text Box 12"/>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a:t>Whether one uses the </a:t>
            </a:r>
            <a:r>
              <a:rPr lang="en-GB" sz="1500" b="1" i="1"/>
              <a:t>F</a:t>
            </a:r>
            <a:r>
              <a:rPr lang="en-GB" sz="1500" b="1"/>
              <a:t> test approach or information criteria, it is necessary to check that the residuals are not subject to autocorrelation, for example, using a Breusch–Godfrey lagrange multiplier test.</a:t>
            </a:r>
            <a:endParaRPr lang="en-US" sz="1500"/>
          </a:p>
        </p:txBody>
      </p:sp>
    </p:spTree>
    <p:extLst>
      <p:ext uri="{BB962C8B-B14F-4D97-AF65-F5344CB8AC3E}">
        <p14:creationId xmlns:p14="http://schemas.microsoft.com/office/powerpoint/2010/main" val="1347572302"/>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6"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TESTS OF NONSTATIONARITY: </a:t>
            </a:r>
            <a:r>
              <a:rPr lang="en-GB" sz="1800" b="1" dirty="0" smtClean="0"/>
              <a:t>THE AUGMENTED DICKEY‒FULLER  </a:t>
            </a:r>
            <a:r>
              <a:rPr lang="en-GB" sz="1800" b="1" i="1" dirty="0" smtClean="0"/>
              <a:t>t</a:t>
            </a:r>
            <a:r>
              <a:rPr lang="en-GB" sz="1800" b="1" dirty="0" smtClean="0"/>
              <a:t> TEST</a:t>
            </a:r>
            <a:endParaRPr lang="en-GB" sz="1600" dirty="0">
              <a:latin typeface="Times New Roman" pitchFamily="18" charset="0"/>
            </a:endParaRPr>
          </a:p>
        </p:txBody>
      </p:sp>
      <p:sp>
        <p:nvSpPr>
          <p:cNvPr id="2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1" name="Text Box 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35</a:t>
            </a:r>
            <a:endParaRPr lang="en-US" sz="1000" dirty="0">
              <a:solidFill>
                <a:srgbClr val="3366FF"/>
              </a:solidFill>
            </a:endParaRPr>
          </a:p>
        </p:txBody>
      </p:sp>
      <p:sp>
        <p:nvSpPr>
          <p:cNvPr id="27" name="Text Box 12"/>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a:t>Autocorrelation would provide evidence that there remain dynamics in the model not accounted for by the specification and that the model does not include enough lags.</a:t>
            </a:r>
            <a:r>
              <a:rPr lang="en-US" sz="1500"/>
              <a:t> </a:t>
            </a:r>
          </a:p>
        </p:txBody>
      </p:sp>
      <p:sp>
        <p:nvSpPr>
          <p:cNvPr id="35" name="Rectangle 34"/>
          <p:cNvSpPr>
            <a:spLocks noChangeArrowheads="1"/>
          </p:cNvSpPr>
          <p:nvPr/>
        </p:nvSpPr>
        <p:spPr bwMode="auto">
          <a:xfrm>
            <a:off x="0" y="540000"/>
            <a:ext cx="9144000" cy="432000"/>
          </a:xfrm>
          <a:prstGeom prst="rect">
            <a:avLst/>
          </a:prstGeom>
          <a:solidFill>
            <a:srgbClr val="F5F5F5"/>
          </a:solidFill>
          <a:ln>
            <a:noFill/>
          </a:ln>
          <a:effectLst>
            <a:innerShdw blurRad="76200">
              <a:srgbClr val="000000"/>
            </a:innerShdw>
          </a:effectLst>
        </p:spPr>
        <p:txBody>
          <a:bodyPr wrap="none" anchor="ctr"/>
          <a:lstStyle/>
          <a:p>
            <a:pPr>
              <a:defRPr/>
            </a:pPr>
            <a:endParaRPr lang="en-GB"/>
          </a:p>
        </p:txBody>
      </p:sp>
      <p:sp>
        <p:nvSpPr>
          <p:cNvPr id="38" name="Text Box 1026"/>
          <p:cNvSpPr txBox="1">
            <a:spLocks noChangeArrowheads="1"/>
          </p:cNvSpPr>
          <p:nvPr/>
        </p:nvSpPr>
        <p:spPr bwMode="auto">
          <a:xfrm>
            <a:off x="301625" y="558000"/>
            <a:ext cx="8532813" cy="37545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GB" sz="1800" b="1" dirty="0" smtClean="0">
                <a:latin typeface="Arial" charset="0"/>
              </a:rPr>
              <a:t>Augmented Dickey‒Fuller </a:t>
            </a:r>
            <a:r>
              <a:rPr lang="en-GB" sz="1800" b="1" i="1" dirty="0" smtClean="0">
                <a:latin typeface="Arial" charset="0"/>
              </a:rPr>
              <a:t>t</a:t>
            </a:r>
            <a:r>
              <a:rPr lang="en-GB" sz="1800" b="1" dirty="0" smtClean="0">
                <a:latin typeface="Arial" charset="0"/>
              </a:rPr>
              <a:t> test</a:t>
            </a:r>
            <a:endParaRPr lang="en-US" sz="1800" b="1" i="1" dirty="0">
              <a:latin typeface="Arial" charset="0"/>
            </a:endParaRPr>
          </a:p>
        </p:txBody>
      </p:sp>
      <p:sp>
        <p:nvSpPr>
          <p:cNvPr id="39" name="Rectangle 38"/>
          <p:cNvSpPr>
            <a:spLocks noChangeArrowheads="1"/>
          </p:cNvSpPr>
          <p:nvPr/>
        </p:nvSpPr>
        <p:spPr bwMode="auto">
          <a:xfrm>
            <a:off x="0" y="1080001"/>
            <a:ext cx="9144000" cy="558000"/>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40" name="Object 39"/>
          <p:cNvGraphicFramePr>
            <a:graphicFrameLocks noChangeAspect="1"/>
          </p:cNvGraphicFramePr>
          <p:nvPr>
            <p:extLst>
              <p:ext uri="{D42A27DB-BD31-4B8C-83A1-F6EECF244321}">
                <p14:modId xmlns:p14="http://schemas.microsoft.com/office/powerpoint/2010/main" val="1285807842"/>
              </p:ext>
            </p:extLst>
          </p:nvPr>
        </p:nvGraphicFramePr>
        <p:xfrm>
          <a:off x="2192338" y="1179513"/>
          <a:ext cx="4203700" cy="412750"/>
        </p:xfrm>
        <a:graphic>
          <a:graphicData uri="http://schemas.openxmlformats.org/presentationml/2006/ole">
            <mc:AlternateContent xmlns:mc="http://schemas.openxmlformats.org/markup-compatibility/2006">
              <mc:Choice xmlns:v="urn:schemas-microsoft-com:vml" Requires="v">
                <p:oleObj spid="_x0000_s379955" name="Equation" r:id="rId3" imgW="4203360" imgH="419040" progId="Equation.DSMT4">
                  <p:embed/>
                </p:oleObj>
              </mc:Choice>
              <mc:Fallback>
                <p:oleObj name="Equation" r:id="rId3" imgW="4203360" imgH="419040" progId="Equation.DSMT4">
                  <p:embed/>
                  <p:pic>
                    <p:nvPicPr>
                      <p:cNvPr id="0" name=""/>
                      <p:cNvPicPr>
                        <a:picLocks noChangeAspect="1" noChangeArrowheads="1"/>
                      </p:cNvPicPr>
                      <p:nvPr/>
                    </p:nvPicPr>
                    <p:blipFill>
                      <a:blip r:embed="rId4"/>
                      <a:srcRect/>
                      <a:stretch>
                        <a:fillRect/>
                      </a:stretch>
                    </p:blipFill>
                    <p:spPr bwMode="auto">
                      <a:xfrm>
                        <a:off x="2192338" y="1179513"/>
                        <a:ext cx="4203700" cy="41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41" name="Rectangle 40"/>
          <p:cNvSpPr>
            <a:spLocks noChangeArrowheads="1"/>
          </p:cNvSpPr>
          <p:nvPr/>
        </p:nvSpPr>
        <p:spPr bwMode="auto">
          <a:xfrm>
            <a:off x="0" y="3089025"/>
            <a:ext cx="9144000" cy="554400"/>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42" name="Object 41"/>
          <p:cNvGraphicFramePr>
            <a:graphicFrameLocks noChangeAspect="1"/>
          </p:cNvGraphicFramePr>
          <p:nvPr>
            <p:extLst>
              <p:ext uri="{D42A27DB-BD31-4B8C-83A1-F6EECF244321}">
                <p14:modId xmlns:p14="http://schemas.microsoft.com/office/powerpoint/2010/main" val="2354726709"/>
              </p:ext>
            </p:extLst>
          </p:nvPr>
        </p:nvGraphicFramePr>
        <p:xfrm>
          <a:off x="1971675" y="3132000"/>
          <a:ext cx="6770688" cy="477837"/>
        </p:xfrm>
        <a:graphic>
          <a:graphicData uri="http://schemas.openxmlformats.org/presentationml/2006/ole">
            <mc:AlternateContent xmlns:mc="http://schemas.openxmlformats.org/markup-compatibility/2006">
              <mc:Choice xmlns:v="urn:schemas-microsoft-com:vml" Requires="v">
                <p:oleObj spid="_x0000_s379956" name="Equation" r:id="rId5" imgW="6781680" imgH="482400" progId="Equation.DSMT4">
                  <p:embed/>
                </p:oleObj>
              </mc:Choice>
              <mc:Fallback>
                <p:oleObj name="Equation" r:id="rId5" imgW="6781680" imgH="482400" progId="Equation.DSMT4">
                  <p:embed/>
                  <p:pic>
                    <p:nvPicPr>
                      <p:cNvPr id="0" name=""/>
                      <p:cNvPicPr>
                        <a:picLocks noChangeAspect="1" noChangeArrowheads="1"/>
                      </p:cNvPicPr>
                      <p:nvPr/>
                    </p:nvPicPr>
                    <p:blipFill>
                      <a:blip r:embed="rId6"/>
                      <a:srcRect/>
                      <a:stretch>
                        <a:fillRect/>
                      </a:stretch>
                    </p:blipFill>
                    <p:spPr bwMode="auto">
                      <a:xfrm>
                        <a:off x="1971675" y="3132000"/>
                        <a:ext cx="6770688" cy="477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43" name="Rectangle 42"/>
          <p:cNvSpPr>
            <a:spLocks noChangeArrowheads="1"/>
          </p:cNvSpPr>
          <p:nvPr/>
        </p:nvSpPr>
        <p:spPr bwMode="auto">
          <a:xfrm>
            <a:off x="0" y="1746000"/>
            <a:ext cx="9144000" cy="558000"/>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44" name="Object 43"/>
          <p:cNvGraphicFramePr>
            <a:graphicFrameLocks noChangeAspect="1"/>
          </p:cNvGraphicFramePr>
          <p:nvPr>
            <p:extLst>
              <p:ext uri="{D42A27DB-BD31-4B8C-83A1-F6EECF244321}">
                <p14:modId xmlns:p14="http://schemas.microsoft.com/office/powerpoint/2010/main" val="3519427796"/>
              </p:ext>
            </p:extLst>
          </p:nvPr>
        </p:nvGraphicFramePr>
        <p:xfrm>
          <a:off x="2093913" y="1801813"/>
          <a:ext cx="2295525" cy="452437"/>
        </p:xfrm>
        <a:graphic>
          <a:graphicData uri="http://schemas.openxmlformats.org/presentationml/2006/ole">
            <mc:AlternateContent xmlns:mc="http://schemas.openxmlformats.org/markup-compatibility/2006">
              <mc:Choice xmlns:v="urn:schemas-microsoft-com:vml" Requires="v">
                <p:oleObj spid="_x0000_s379957" name="Equation" r:id="rId7" imgW="2298600" imgH="457200" progId="Equation.DSMT4">
                  <p:embed/>
                </p:oleObj>
              </mc:Choice>
              <mc:Fallback>
                <p:oleObj name="Equation" r:id="rId7" imgW="2298600" imgH="457200" progId="Equation.DSMT4">
                  <p:embed/>
                  <p:pic>
                    <p:nvPicPr>
                      <p:cNvPr id="0" name=""/>
                      <p:cNvPicPr>
                        <a:picLocks noChangeAspect="1" noChangeArrowheads="1"/>
                      </p:cNvPicPr>
                      <p:nvPr/>
                    </p:nvPicPr>
                    <p:blipFill>
                      <a:blip r:embed="rId8"/>
                      <a:srcRect/>
                      <a:stretch>
                        <a:fillRect/>
                      </a:stretch>
                    </p:blipFill>
                    <p:spPr bwMode="auto">
                      <a:xfrm>
                        <a:off x="2093913" y="1801813"/>
                        <a:ext cx="2295525" cy="452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45" name="Rectangle 44"/>
          <p:cNvSpPr>
            <a:spLocks noChangeArrowheads="1"/>
          </p:cNvSpPr>
          <p:nvPr/>
        </p:nvSpPr>
        <p:spPr bwMode="auto">
          <a:xfrm>
            <a:off x="0" y="2423026"/>
            <a:ext cx="9144000" cy="558000"/>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46" name="Object 45"/>
          <p:cNvGraphicFramePr>
            <a:graphicFrameLocks noChangeAspect="1"/>
          </p:cNvGraphicFramePr>
          <p:nvPr>
            <p:extLst>
              <p:ext uri="{D42A27DB-BD31-4B8C-83A1-F6EECF244321}">
                <p14:modId xmlns:p14="http://schemas.microsoft.com/office/powerpoint/2010/main" val="2046931745"/>
              </p:ext>
            </p:extLst>
          </p:nvPr>
        </p:nvGraphicFramePr>
        <p:xfrm>
          <a:off x="2706688" y="2486025"/>
          <a:ext cx="2984500" cy="411163"/>
        </p:xfrm>
        <a:graphic>
          <a:graphicData uri="http://schemas.openxmlformats.org/presentationml/2006/ole">
            <mc:AlternateContent xmlns:mc="http://schemas.openxmlformats.org/markup-compatibility/2006">
              <mc:Choice xmlns:v="urn:schemas-microsoft-com:vml" Requires="v">
                <p:oleObj spid="_x0000_s379958" name="Equation" r:id="rId9" imgW="2984400" imgH="419040" progId="Equation.DSMT4">
                  <p:embed/>
                </p:oleObj>
              </mc:Choice>
              <mc:Fallback>
                <p:oleObj name="Equation" r:id="rId9" imgW="2984400" imgH="419040" progId="Equation.DSMT4">
                  <p:embed/>
                  <p:pic>
                    <p:nvPicPr>
                      <p:cNvPr id="0" name=""/>
                      <p:cNvPicPr>
                        <a:picLocks noChangeAspect="1" noChangeArrowheads="1"/>
                      </p:cNvPicPr>
                      <p:nvPr/>
                    </p:nvPicPr>
                    <p:blipFill>
                      <a:blip r:embed="rId10"/>
                      <a:srcRect/>
                      <a:stretch>
                        <a:fillRect/>
                      </a:stretch>
                    </p:blipFill>
                    <p:spPr bwMode="auto">
                      <a:xfrm>
                        <a:off x="2706688" y="2486025"/>
                        <a:ext cx="2984500" cy="411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47" name="Rectangle 32"/>
          <p:cNvSpPr>
            <a:spLocks noChangeArrowheads="1"/>
          </p:cNvSpPr>
          <p:nvPr/>
        </p:nvSpPr>
        <p:spPr bwMode="auto">
          <a:xfrm>
            <a:off x="5791201" y="1714499"/>
            <a:ext cx="3267074" cy="853200"/>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48" name="Text Box 14"/>
          <p:cNvSpPr txBox="1">
            <a:spLocks noChangeArrowheads="1"/>
          </p:cNvSpPr>
          <p:nvPr/>
        </p:nvSpPr>
        <p:spPr bwMode="auto">
          <a:xfrm>
            <a:off x="5880100" y="1758950"/>
            <a:ext cx="32258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600" b="1" dirty="0"/>
              <a:t>Main condition for </a:t>
            </a:r>
            <a:r>
              <a:rPr lang="en-US" sz="1600" b="1" dirty="0" err="1"/>
              <a:t>stationarity</a:t>
            </a:r>
            <a:r>
              <a:rPr lang="en-US" sz="1600" b="1" dirty="0"/>
              <a:t>:</a:t>
            </a:r>
          </a:p>
        </p:txBody>
      </p:sp>
      <p:graphicFrame>
        <p:nvGraphicFramePr>
          <p:cNvPr id="49" name="Object 11"/>
          <p:cNvGraphicFramePr>
            <a:graphicFrameLocks noChangeAspect="1"/>
          </p:cNvGraphicFramePr>
          <p:nvPr>
            <p:extLst>
              <p:ext uri="{D42A27DB-BD31-4B8C-83A1-F6EECF244321}">
                <p14:modId xmlns:p14="http://schemas.microsoft.com/office/powerpoint/2010/main" val="914455239"/>
              </p:ext>
            </p:extLst>
          </p:nvPr>
        </p:nvGraphicFramePr>
        <p:xfrm>
          <a:off x="6282975" y="2044700"/>
          <a:ext cx="2184400" cy="482600"/>
        </p:xfrm>
        <a:graphic>
          <a:graphicData uri="http://schemas.openxmlformats.org/presentationml/2006/ole">
            <mc:AlternateContent xmlns:mc="http://schemas.openxmlformats.org/markup-compatibility/2006">
              <mc:Choice xmlns:v="urn:schemas-microsoft-com:vml" Requires="v">
                <p:oleObj spid="_x0000_s379959" name="Equation" r:id="rId11" imgW="2184120" imgH="482400" progId="Equation.3">
                  <p:embed/>
                </p:oleObj>
              </mc:Choice>
              <mc:Fallback>
                <p:oleObj name="Equation" r:id="rId11" imgW="2184120" imgH="482400" progId="Equation.3">
                  <p:embed/>
                  <p:pic>
                    <p:nvPicPr>
                      <p:cNvPr id="0" name=""/>
                      <p:cNvPicPr>
                        <a:picLocks noChangeAspect="1" noChangeArrowheads="1"/>
                      </p:cNvPicPr>
                      <p:nvPr/>
                    </p:nvPicPr>
                    <p:blipFill>
                      <a:blip r:embed="rId12"/>
                      <a:srcRect/>
                      <a:stretch>
                        <a:fillRect/>
                      </a:stretch>
                    </p:blipFill>
                    <p:spPr bwMode="auto">
                      <a:xfrm>
                        <a:off x="6282975" y="2044700"/>
                        <a:ext cx="2184400" cy="482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50" name="Rectangle 49"/>
          <p:cNvSpPr>
            <a:spLocks noChangeArrowheads="1"/>
          </p:cNvSpPr>
          <p:nvPr/>
        </p:nvSpPr>
        <p:spPr bwMode="auto">
          <a:xfrm>
            <a:off x="0" y="3751200"/>
            <a:ext cx="9144000" cy="864000"/>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51" name="Object 50"/>
          <p:cNvGraphicFramePr>
            <a:graphicFrameLocks noChangeAspect="1"/>
          </p:cNvGraphicFramePr>
          <p:nvPr>
            <p:extLst>
              <p:ext uri="{D42A27DB-BD31-4B8C-83A1-F6EECF244321}">
                <p14:modId xmlns:p14="http://schemas.microsoft.com/office/powerpoint/2010/main" val="2953950301"/>
              </p:ext>
            </p:extLst>
          </p:nvPr>
        </p:nvGraphicFramePr>
        <p:xfrm>
          <a:off x="676275" y="3771900"/>
          <a:ext cx="6929438" cy="819150"/>
        </p:xfrm>
        <a:graphic>
          <a:graphicData uri="http://schemas.openxmlformats.org/presentationml/2006/ole">
            <mc:AlternateContent xmlns:mc="http://schemas.openxmlformats.org/markup-compatibility/2006">
              <mc:Choice xmlns:v="urn:schemas-microsoft-com:vml" Requires="v">
                <p:oleObj spid="_x0000_s379960" name="Equation" r:id="rId13" imgW="6921360" imgH="812520" progId="Equation.DSMT4">
                  <p:embed/>
                </p:oleObj>
              </mc:Choice>
              <mc:Fallback>
                <p:oleObj name="Equation" r:id="rId13" imgW="6921360" imgH="812520" progId="Equation.DSMT4">
                  <p:embed/>
                  <p:pic>
                    <p:nvPicPr>
                      <p:cNvPr id="0" name=""/>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676275" y="3771900"/>
                        <a:ext cx="6929438"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52" name="Rectangle 51"/>
          <p:cNvSpPr>
            <a:spLocks noChangeArrowheads="1"/>
          </p:cNvSpPr>
          <p:nvPr/>
        </p:nvSpPr>
        <p:spPr bwMode="auto">
          <a:xfrm>
            <a:off x="0" y="4723200"/>
            <a:ext cx="9144000" cy="864000"/>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53" name="Object 52"/>
          <p:cNvGraphicFramePr>
            <a:graphicFrameLocks noChangeAspect="1"/>
          </p:cNvGraphicFramePr>
          <p:nvPr>
            <p:extLst>
              <p:ext uri="{D42A27DB-BD31-4B8C-83A1-F6EECF244321}">
                <p14:modId xmlns:p14="http://schemas.microsoft.com/office/powerpoint/2010/main" val="3333422341"/>
              </p:ext>
            </p:extLst>
          </p:nvPr>
        </p:nvGraphicFramePr>
        <p:xfrm>
          <a:off x="668338" y="4759325"/>
          <a:ext cx="2890837" cy="793750"/>
        </p:xfrm>
        <a:graphic>
          <a:graphicData uri="http://schemas.openxmlformats.org/presentationml/2006/ole">
            <mc:AlternateContent xmlns:mc="http://schemas.openxmlformats.org/markup-compatibility/2006">
              <mc:Choice xmlns:v="urn:schemas-microsoft-com:vml" Requires="v">
                <p:oleObj spid="_x0000_s379961" name="Equation" r:id="rId15" imgW="2882900" imgH="787400" progId="Equation.3">
                  <p:embed/>
                </p:oleObj>
              </mc:Choice>
              <mc:Fallback>
                <p:oleObj name="Equation" r:id="rId15" imgW="2882900" imgH="787400" progId="Equation.3">
                  <p:embed/>
                  <p:pic>
                    <p:nvPicPr>
                      <p:cNvPr id="0" name=""/>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668338" y="4759325"/>
                        <a:ext cx="2890837" cy="793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1734925692"/>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6"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TESTS OF NONSTATIONARITY: </a:t>
            </a:r>
            <a:r>
              <a:rPr lang="en-GB" sz="1800" b="1" dirty="0" smtClean="0"/>
              <a:t>THE AUGMENTED DICKEY‒FULLER  </a:t>
            </a:r>
            <a:r>
              <a:rPr lang="en-GB" sz="1800" b="1" i="1" dirty="0" smtClean="0"/>
              <a:t>t</a:t>
            </a:r>
            <a:r>
              <a:rPr lang="en-GB" sz="1800" b="1" dirty="0" smtClean="0"/>
              <a:t> TEST</a:t>
            </a:r>
            <a:endParaRPr lang="en-GB" sz="1600" dirty="0">
              <a:latin typeface="Times New Roman" pitchFamily="18" charset="0"/>
            </a:endParaRPr>
          </a:p>
        </p:txBody>
      </p:sp>
      <p:sp>
        <p:nvSpPr>
          <p:cNvPr id="2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1" name="Text Box 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36</a:t>
            </a:r>
            <a:endParaRPr lang="en-US" sz="1000" dirty="0">
              <a:solidFill>
                <a:srgbClr val="3366FF"/>
              </a:solidFill>
            </a:endParaRPr>
          </a:p>
        </p:txBody>
      </p:sp>
      <p:sp>
        <p:nvSpPr>
          <p:cNvPr id="35" name="Rectangle 34"/>
          <p:cNvSpPr>
            <a:spLocks noChangeArrowheads="1"/>
          </p:cNvSpPr>
          <p:nvPr/>
        </p:nvSpPr>
        <p:spPr bwMode="auto">
          <a:xfrm>
            <a:off x="0" y="540000"/>
            <a:ext cx="9144000" cy="558299"/>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55" name="Rectangle 54"/>
          <p:cNvSpPr>
            <a:spLocks noChangeArrowheads="1"/>
          </p:cNvSpPr>
          <p:nvPr/>
        </p:nvSpPr>
        <p:spPr bwMode="auto">
          <a:xfrm>
            <a:off x="0" y="2952000"/>
            <a:ext cx="9144000" cy="558299"/>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56" name="Rectangle 55"/>
          <p:cNvSpPr>
            <a:spLocks noChangeArrowheads="1"/>
          </p:cNvSpPr>
          <p:nvPr/>
        </p:nvSpPr>
        <p:spPr bwMode="auto">
          <a:xfrm>
            <a:off x="0" y="2230273"/>
            <a:ext cx="9144000" cy="612000"/>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57" name="Object 17"/>
          <p:cNvGraphicFramePr>
            <a:graphicFrameLocks noChangeAspect="1"/>
          </p:cNvGraphicFramePr>
          <p:nvPr>
            <p:extLst>
              <p:ext uri="{D42A27DB-BD31-4B8C-83A1-F6EECF244321}">
                <p14:modId xmlns:p14="http://schemas.microsoft.com/office/powerpoint/2010/main" val="353407989"/>
              </p:ext>
            </p:extLst>
          </p:nvPr>
        </p:nvGraphicFramePr>
        <p:xfrm>
          <a:off x="3081600" y="3052763"/>
          <a:ext cx="2146300" cy="374650"/>
        </p:xfrm>
        <a:graphic>
          <a:graphicData uri="http://schemas.openxmlformats.org/presentationml/2006/ole">
            <mc:AlternateContent xmlns:mc="http://schemas.openxmlformats.org/markup-compatibility/2006">
              <mc:Choice xmlns:v="urn:schemas-microsoft-com:vml" Requires="v">
                <p:oleObj spid="_x0000_s381029" name="Equation" r:id="rId3" imgW="2145960" imgH="380880" progId="Equation.3">
                  <p:embed/>
                </p:oleObj>
              </mc:Choice>
              <mc:Fallback>
                <p:oleObj name="Equation" r:id="rId3" imgW="2145960" imgH="380880" progId="Equation.3">
                  <p:embed/>
                  <p:pic>
                    <p:nvPicPr>
                      <p:cNvPr id="0" name=""/>
                      <p:cNvPicPr>
                        <a:picLocks noChangeAspect="1" noChangeArrowheads="1"/>
                      </p:cNvPicPr>
                      <p:nvPr/>
                    </p:nvPicPr>
                    <p:blipFill>
                      <a:blip r:embed="rId4"/>
                      <a:srcRect/>
                      <a:stretch>
                        <a:fillRect/>
                      </a:stretch>
                    </p:blipFill>
                    <p:spPr bwMode="auto">
                      <a:xfrm>
                        <a:off x="3081600" y="3052763"/>
                        <a:ext cx="214630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58" name="Rectangle 57"/>
          <p:cNvSpPr>
            <a:spLocks noChangeArrowheads="1"/>
          </p:cNvSpPr>
          <p:nvPr/>
        </p:nvSpPr>
        <p:spPr bwMode="auto">
          <a:xfrm>
            <a:off x="0" y="1206749"/>
            <a:ext cx="9144000" cy="917325"/>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59" name="Object 7"/>
          <p:cNvGraphicFramePr>
            <a:graphicFrameLocks noChangeAspect="1"/>
          </p:cNvGraphicFramePr>
          <p:nvPr>
            <p:extLst>
              <p:ext uri="{D42A27DB-BD31-4B8C-83A1-F6EECF244321}">
                <p14:modId xmlns:p14="http://schemas.microsoft.com/office/powerpoint/2010/main" val="3222281392"/>
              </p:ext>
            </p:extLst>
          </p:nvPr>
        </p:nvGraphicFramePr>
        <p:xfrm>
          <a:off x="2982913" y="1276350"/>
          <a:ext cx="1468437" cy="363538"/>
        </p:xfrm>
        <a:graphic>
          <a:graphicData uri="http://schemas.openxmlformats.org/presentationml/2006/ole">
            <mc:AlternateContent xmlns:mc="http://schemas.openxmlformats.org/markup-compatibility/2006">
              <mc:Choice xmlns:v="urn:schemas-microsoft-com:vml" Requires="v">
                <p:oleObj spid="_x0000_s381030" name="Equation" r:id="rId5" imgW="1460160" imgH="368280" progId="Equation.3">
                  <p:embed/>
                </p:oleObj>
              </mc:Choice>
              <mc:Fallback>
                <p:oleObj name="Equation" r:id="rId5" imgW="1460160" imgH="3682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982913" y="1276350"/>
                        <a:ext cx="1468437" cy="3635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60" name="Object 8"/>
          <p:cNvGraphicFramePr>
            <a:graphicFrameLocks noChangeAspect="1"/>
          </p:cNvGraphicFramePr>
          <p:nvPr>
            <p:extLst>
              <p:ext uri="{D42A27DB-BD31-4B8C-83A1-F6EECF244321}">
                <p14:modId xmlns:p14="http://schemas.microsoft.com/office/powerpoint/2010/main" val="1938679701"/>
              </p:ext>
            </p:extLst>
          </p:nvPr>
        </p:nvGraphicFramePr>
        <p:xfrm>
          <a:off x="4851400" y="1276350"/>
          <a:ext cx="804863" cy="363538"/>
        </p:xfrm>
        <a:graphic>
          <a:graphicData uri="http://schemas.openxmlformats.org/presentationml/2006/ole">
            <mc:AlternateContent xmlns:mc="http://schemas.openxmlformats.org/markup-compatibility/2006">
              <mc:Choice xmlns:v="urn:schemas-microsoft-com:vml" Requires="v">
                <p:oleObj spid="_x0000_s381031" name="Equation" r:id="rId7" imgW="799920" imgH="368280" progId="Equation.3">
                  <p:embed/>
                </p:oleObj>
              </mc:Choice>
              <mc:Fallback>
                <p:oleObj name="Equation" r:id="rId7" imgW="799920" imgH="36828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851400" y="1276350"/>
                        <a:ext cx="804863" cy="3635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61" name="Object 9"/>
          <p:cNvGraphicFramePr>
            <a:graphicFrameLocks noChangeAspect="1"/>
          </p:cNvGraphicFramePr>
          <p:nvPr>
            <p:extLst>
              <p:ext uri="{D42A27DB-BD31-4B8C-83A1-F6EECF244321}">
                <p14:modId xmlns:p14="http://schemas.microsoft.com/office/powerpoint/2010/main" val="665044094"/>
              </p:ext>
            </p:extLst>
          </p:nvPr>
        </p:nvGraphicFramePr>
        <p:xfrm>
          <a:off x="3397250" y="1731963"/>
          <a:ext cx="690563" cy="276225"/>
        </p:xfrm>
        <a:graphic>
          <a:graphicData uri="http://schemas.openxmlformats.org/presentationml/2006/ole">
            <mc:AlternateContent xmlns:mc="http://schemas.openxmlformats.org/markup-compatibility/2006">
              <mc:Choice xmlns:v="urn:schemas-microsoft-com:vml" Requires="v">
                <p:oleObj spid="_x0000_s381032" name="Equation" r:id="rId9" imgW="685800" imgH="279360" progId="Equation.3">
                  <p:embed/>
                </p:oleObj>
              </mc:Choice>
              <mc:Fallback>
                <p:oleObj name="Equation" r:id="rId9" imgW="685800" imgH="27936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397250" y="1731963"/>
                        <a:ext cx="690563" cy="2762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62" name="Object 10"/>
          <p:cNvGraphicFramePr>
            <a:graphicFrameLocks noChangeAspect="1"/>
          </p:cNvGraphicFramePr>
          <p:nvPr>
            <p:extLst>
              <p:ext uri="{D42A27DB-BD31-4B8C-83A1-F6EECF244321}">
                <p14:modId xmlns:p14="http://schemas.microsoft.com/office/powerpoint/2010/main" val="1179559151"/>
              </p:ext>
            </p:extLst>
          </p:nvPr>
        </p:nvGraphicFramePr>
        <p:xfrm>
          <a:off x="4616450" y="1719263"/>
          <a:ext cx="690563" cy="276225"/>
        </p:xfrm>
        <a:graphic>
          <a:graphicData uri="http://schemas.openxmlformats.org/presentationml/2006/ole">
            <mc:AlternateContent xmlns:mc="http://schemas.openxmlformats.org/markup-compatibility/2006">
              <mc:Choice xmlns:v="urn:schemas-microsoft-com:vml" Requires="v">
                <p:oleObj spid="_x0000_s381033" name="Equation" r:id="rId11" imgW="685800" imgH="279360" progId="Equation.3">
                  <p:embed/>
                </p:oleObj>
              </mc:Choice>
              <mc:Fallback>
                <p:oleObj name="Equation" r:id="rId11" imgW="685800" imgH="279360" progId="Equation.3">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616450" y="1719263"/>
                        <a:ext cx="690563" cy="2762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3" name="Text Box 11"/>
          <p:cNvSpPr txBox="1">
            <a:spLocks noChangeArrowheads="1"/>
          </p:cNvSpPr>
          <p:nvPr/>
        </p:nvSpPr>
        <p:spPr bwMode="auto">
          <a:xfrm>
            <a:off x="4483100" y="1279525"/>
            <a:ext cx="4953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a:t>or</a:t>
            </a:r>
            <a:endParaRPr lang="en-US" sz="1800" b="1"/>
          </a:p>
        </p:txBody>
      </p:sp>
      <p:sp>
        <p:nvSpPr>
          <p:cNvPr id="64" name="Text Box 12"/>
          <p:cNvSpPr txBox="1">
            <a:spLocks noChangeArrowheads="1"/>
          </p:cNvSpPr>
          <p:nvPr/>
        </p:nvSpPr>
        <p:spPr bwMode="auto">
          <a:xfrm>
            <a:off x="4152900" y="1692275"/>
            <a:ext cx="4953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a:t>or</a:t>
            </a:r>
            <a:endParaRPr lang="en-US" sz="1800" b="1"/>
          </a:p>
        </p:txBody>
      </p:sp>
      <p:sp>
        <p:nvSpPr>
          <p:cNvPr id="65" name="Text Box 2"/>
          <p:cNvSpPr txBox="1">
            <a:spLocks noChangeArrowheads="1"/>
          </p:cNvSpPr>
          <p:nvPr/>
        </p:nvSpPr>
        <p:spPr bwMode="auto">
          <a:xfrm>
            <a:off x="301625" y="1274763"/>
            <a:ext cx="1717675" cy="45878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1435100" algn="l"/>
                <a:tab pos="1655763" algn="l"/>
              </a:tabLst>
              <a:defRPr sz="2400">
                <a:solidFill>
                  <a:schemeClr val="tx1"/>
                </a:solidFill>
                <a:latin typeface="Times New Roman" pitchFamily="18" charset="0"/>
              </a:defRPr>
            </a:lvl1pPr>
            <a:lvl2pPr>
              <a:tabLst>
                <a:tab pos="1435100" algn="l"/>
                <a:tab pos="1655763" algn="l"/>
              </a:tabLst>
              <a:defRPr sz="2400">
                <a:solidFill>
                  <a:schemeClr val="tx1"/>
                </a:solidFill>
                <a:latin typeface="Times New Roman" pitchFamily="18" charset="0"/>
              </a:defRPr>
            </a:lvl2pPr>
            <a:lvl3pPr>
              <a:tabLst>
                <a:tab pos="1435100" algn="l"/>
                <a:tab pos="1655763" algn="l"/>
              </a:tabLst>
              <a:defRPr sz="2400">
                <a:solidFill>
                  <a:schemeClr val="tx1"/>
                </a:solidFill>
                <a:latin typeface="Times New Roman" pitchFamily="18" charset="0"/>
              </a:defRPr>
            </a:lvl3pPr>
            <a:lvl4pPr>
              <a:tabLst>
                <a:tab pos="1435100" algn="l"/>
                <a:tab pos="1655763" algn="l"/>
              </a:tabLst>
              <a:defRPr sz="2400">
                <a:solidFill>
                  <a:schemeClr val="tx1"/>
                </a:solidFill>
                <a:latin typeface="Times New Roman" pitchFamily="18" charset="0"/>
              </a:defRPr>
            </a:lvl4pPr>
            <a:lvl5pPr>
              <a:tabLst>
                <a:tab pos="1435100"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1435100"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1435100"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1435100"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1435100" algn="l"/>
                <a:tab pos="1655763" algn="l"/>
              </a:tabLst>
              <a:defRPr sz="2400">
                <a:solidFill>
                  <a:schemeClr val="tx1"/>
                </a:solidFill>
                <a:latin typeface="Times New Roman" pitchFamily="18" charset="0"/>
              </a:defRPr>
            </a:lvl9pPr>
          </a:lstStyle>
          <a:p>
            <a:r>
              <a:rPr lang="en-GB" sz="1800" b="1" dirty="0" smtClean="0">
                <a:latin typeface="Arial" charset="0"/>
              </a:rPr>
              <a:t>Alternatives</a:t>
            </a:r>
            <a:endParaRPr lang="en-US" sz="1800" b="1" dirty="0">
              <a:latin typeface="Arial" charset="0"/>
            </a:endParaRPr>
          </a:p>
        </p:txBody>
      </p:sp>
      <p:graphicFrame>
        <p:nvGraphicFramePr>
          <p:cNvPr id="66" name="Object 14"/>
          <p:cNvGraphicFramePr>
            <a:graphicFrameLocks noChangeAspect="1"/>
          </p:cNvGraphicFramePr>
          <p:nvPr>
            <p:extLst>
              <p:ext uri="{D42A27DB-BD31-4B8C-83A1-F6EECF244321}">
                <p14:modId xmlns:p14="http://schemas.microsoft.com/office/powerpoint/2010/main" val="335152911"/>
              </p:ext>
            </p:extLst>
          </p:nvPr>
        </p:nvGraphicFramePr>
        <p:xfrm>
          <a:off x="6051550" y="2360613"/>
          <a:ext cx="690563" cy="276225"/>
        </p:xfrm>
        <a:graphic>
          <a:graphicData uri="http://schemas.openxmlformats.org/presentationml/2006/ole">
            <mc:AlternateContent xmlns:mc="http://schemas.openxmlformats.org/markup-compatibility/2006">
              <mc:Choice xmlns:v="urn:schemas-microsoft-com:vml" Requires="v">
                <p:oleObj spid="_x0000_s381034" name="Equation" r:id="rId13" imgW="685800" imgH="279360" progId="Equation.3">
                  <p:embed/>
                </p:oleObj>
              </mc:Choice>
              <mc:Fallback>
                <p:oleObj name="Equation" r:id="rId13" imgW="685800" imgH="27936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051550" y="2360613"/>
                        <a:ext cx="690563" cy="2762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67" name="Object 23"/>
          <p:cNvGraphicFramePr>
            <a:graphicFrameLocks noChangeAspect="1"/>
          </p:cNvGraphicFramePr>
          <p:nvPr>
            <p:extLst>
              <p:ext uri="{D42A27DB-BD31-4B8C-83A1-F6EECF244321}">
                <p14:modId xmlns:p14="http://schemas.microsoft.com/office/powerpoint/2010/main" val="3457591253"/>
              </p:ext>
            </p:extLst>
          </p:nvPr>
        </p:nvGraphicFramePr>
        <p:xfrm>
          <a:off x="3207600" y="2339975"/>
          <a:ext cx="817562" cy="363538"/>
        </p:xfrm>
        <a:graphic>
          <a:graphicData uri="http://schemas.openxmlformats.org/presentationml/2006/ole">
            <mc:AlternateContent xmlns:mc="http://schemas.openxmlformats.org/markup-compatibility/2006">
              <mc:Choice xmlns:v="urn:schemas-microsoft-com:vml" Requires="v">
                <p:oleObj spid="_x0000_s381035" name="Equation" r:id="rId14" imgW="812520" imgH="368280" progId="Equation.3">
                  <p:embed/>
                </p:oleObj>
              </mc:Choice>
              <mc:Fallback>
                <p:oleObj name="Equation" r:id="rId14" imgW="812520" imgH="368280" progId="Equation.3">
                  <p:embed/>
                  <p:pic>
                    <p:nvPicPr>
                      <p:cNvPr id="0" name=""/>
                      <p:cNvPicPr>
                        <a:picLocks noChangeAspect="1" noChangeArrowheads="1"/>
                      </p:cNvPicPr>
                      <p:nvPr/>
                    </p:nvPicPr>
                    <p:blipFill>
                      <a:blip r:embed="rId15"/>
                      <a:srcRect/>
                      <a:stretch>
                        <a:fillRect/>
                      </a:stretch>
                    </p:blipFill>
                    <p:spPr bwMode="auto">
                      <a:xfrm>
                        <a:off x="3207600" y="2339975"/>
                        <a:ext cx="817562" cy="3635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8" name="Text Box 2"/>
          <p:cNvSpPr txBox="1">
            <a:spLocks noChangeArrowheads="1"/>
          </p:cNvSpPr>
          <p:nvPr/>
        </p:nvSpPr>
        <p:spPr bwMode="auto">
          <a:xfrm>
            <a:off x="1739900" y="2332038"/>
            <a:ext cx="1241425" cy="42068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1435100" algn="l"/>
                <a:tab pos="1655763" algn="l"/>
              </a:tabLst>
              <a:defRPr sz="2400">
                <a:solidFill>
                  <a:schemeClr val="tx1"/>
                </a:solidFill>
                <a:latin typeface="Times New Roman" pitchFamily="18" charset="0"/>
              </a:defRPr>
            </a:lvl1pPr>
            <a:lvl2pPr>
              <a:tabLst>
                <a:tab pos="1435100" algn="l"/>
                <a:tab pos="1655763" algn="l"/>
              </a:tabLst>
              <a:defRPr sz="2400">
                <a:solidFill>
                  <a:schemeClr val="tx1"/>
                </a:solidFill>
                <a:latin typeface="Times New Roman" pitchFamily="18" charset="0"/>
              </a:defRPr>
            </a:lvl2pPr>
            <a:lvl3pPr>
              <a:tabLst>
                <a:tab pos="1435100" algn="l"/>
                <a:tab pos="1655763" algn="l"/>
              </a:tabLst>
              <a:defRPr sz="2400">
                <a:solidFill>
                  <a:schemeClr val="tx1"/>
                </a:solidFill>
                <a:latin typeface="Times New Roman" pitchFamily="18" charset="0"/>
              </a:defRPr>
            </a:lvl3pPr>
            <a:lvl4pPr>
              <a:tabLst>
                <a:tab pos="1435100" algn="l"/>
                <a:tab pos="1655763" algn="l"/>
              </a:tabLst>
              <a:defRPr sz="2400">
                <a:solidFill>
                  <a:schemeClr val="tx1"/>
                </a:solidFill>
                <a:latin typeface="Times New Roman" pitchFamily="18" charset="0"/>
              </a:defRPr>
            </a:lvl4pPr>
            <a:lvl5pPr>
              <a:tabLst>
                <a:tab pos="1435100"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1435100"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1435100"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1435100"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1435100" algn="l"/>
                <a:tab pos="1655763" algn="l"/>
              </a:tabLst>
              <a:defRPr sz="2400">
                <a:solidFill>
                  <a:schemeClr val="tx1"/>
                </a:solidFill>
                <a:latin typeface="Times New Roman" pitchFamily="18" charset="0"/>
              </a:defRPr>
            </a:lvl9pPr>
          </a:lstStyle>
          <a:p>
            <a:r>
              <a:rPr lang="en-GB" sz="1800" b="1" dirty="0" smtClean="0">
                <a:latin typeface="Arial" charset="0"/>
              </a:rPr>
              <a:t>Case (c)</a:t>
            </a:r>
            <a:endParaRPr lang="en-GB" sz="1800" b="1" dirty="0">
              <a:latin typeface="Arial" charset="0"/>
            </a:endParaRPr>
          </a:p>
        </p:txBody>
      </p:sp>
      <p:sp>
        <p:nvSpPr>
          <p:cNvPr id="69" name="Rectangle 68"/>
          <p:cNvSpPr>
            <a:spLocks noChangeArrowheads="1"/>
          </p:cNvSpPr>
          <p:nvPr/>
        </p:nvSpPr>
        <p:spPr bwMode="auto">
          <a:xfrm>
            <a:off x="0" y="4345200"/>
            <a:ext cx="9144000" cy="558299"/>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70" name="Rectangle 69"/>
          <p:cNvSpPr>
            <a:spLocks noChangeArrowheads="1"/>
          </p:cNvSpPr>
          <p:nvPr/>
        </p:nvSpPr>
        <p:spPr bwMode="auto">
          <a:xfrm>
            <a:off x="0" y="3625200"/>
            <a:ext cx="9144000" cy="61200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71" name="Text Box 2"/>
          <p:cNvSpPr txBox="1">
            <a:spLocks noChangeArrowheads="1"/>
          </p:cNvSpPr>
          <p:nvPr/>
        </p:nvSpPr>
        <p:spPr bwMode="auto">
          <a:xfrm>
            <a:off x="1739900" y="3722688"/>
            <a:ext cx="1241425" cy="42068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1435100" algn="l"/>
                <a:tab pos="1655763" algn="l"/>
              </a:tabLst>
              <a:defRPr sz="2400">
                <a:solidFill>
                  <a:schemeClr val="tx1"/>
                </a:solidFill>
                <a:latin typeface="Times New Roman" pitchFamily="18" charset="0"/>
              </a:defRPr>
            </a:lvl1pPr>
            <a:lvl2pPr>
              <a:tabLst>
                <a:tab pos="1435100" algn="l"/>
                <a:tab pos="1655763" algn="l"/>
              </a:tabLst>
              <a:defRPr sz="2400">
                <a:solidFill>
                  <a:schemeClr val="tx1"/>
                </a:solidFill>
                <a:latin typeface="Times New Roman" pitchFamily="18" charset="0"/>
              </a:defRPr>
            </a:lvl2pPr>
            <a:lvl3pPr>
              <a:tabLst>
                <a:tab pos="1435100" algn="l"/>
                <a:tab pos="1655763" algn="l"/>
              </a:tabLst>
              <a:defRPr sz="2400">
                <a:solidFill>
                  <a:schemeClr val="tx1"/>
                </a:solidFill>
                <a:latin typeface="Times New Roman" pitchFamily="18" charset="0"/>
              </a:defRPr>
            </a:lvl3pPr>
            <a:lvl4pPr>
              <a:tabLst>
                <a:tab pos="1435100" algn="l"/>
                <a:tab pos="1655763" algn="l"/>
              </a:tabLst>
              <a:defRPr sz="2400">
                <a:solidFill>
                  <a:schemeClr val="tx1"/>
                </a:solidFill>
                <a:latin typeface="Times New Roman" pitchFamily="18" charset="0"/>
              </a:defRPr>
            </a:lvl4pPr>
            <a:lvl5pPr>
              <a:tabLst>
                <a:tab pos="1435100"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1435100"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1435100"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1435100"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1435100" algn="l"/>
                <a:tab pos="1655763" algn="l"/>
              </a:tabLst>
              <a:defRPr sz="2400">
                <a:solidFill>
                  <a:schemeClr val="tx1"/>
                </a:solidFill>
                <a:latin typeface="Times New Roman" pitchFamily="18" charset="0"/>
              </a:defRPr>
            </a:lvl9pPr>
          </a:lstStyle>
          <a:p>
            <a:r>
              <a:rPr lang="en-GB" sz="1800" b="1" dirty="0" smtClean="0">
                <a:latin typeface="Arial" charset="0"/>
              </a:rPr>
              <a:t>Case (d)</a:t>
            </a:r>
            <a:endParaRPr lang="en-GB" sz="1800" b="1" dirty="0">
              <a:latin typeface="Arial" charset="0"/>
            </a:endParaRPr>
          </a:p>
        </p:txBody>
      </p:sp>
      <p:graphicFrame>
        <p:nvGraphicFramePr>
          <p:cNvPr id="72" name="Object 71"/>
          <p:cNvGraphicFramePr>
            <a:graphicFrameLocks noChangeAspect="1"/>
          </p:cNvGraphicFramePr>
          <p:nvPr>
            <p:extLst>
              <p:ext uri="{D42A27DB-BD31-4B8C-83A1-F6EECF244321}">
                <p14:modId xmlns:p14="http://schemas.microsoft.com/office/powerpoint/2010/main" val="2645775259"/>
              </p:ext>
            </p:extLst>
          </p:nvPr>
        </p:nvGraphicFramePr>
        <p:xfrm>
          <a:off x="6051550" y="3751263"/>
          <a:ext cx="690563" cy="276225"/>
        </p:xfrm>
        <a:graphic>
          <a:graphicData uri="http://schemas.openxmlformats.org/presentationml/2006/ole">
            <mc:AlternateContent xmlns:mc="http://schemas.openxmlformats.org/markup-compatibility/2006">
              <mc:Choice xmlns:v="urn:schemas-microsoft-com:vml" Requires="v">
                <p:oleObj spid="_x0000_s381036" name="Equation" r:id="rId16" imgW="685800" imgH="279360" progId="Equation.3">
                  <p:embed/>
                </p:oleObj>
              </mc:Choice>
              <mc:Fallback>
                <p:oleObj name="Equation" r:id="rId16" imgW="685800" imgH="279360" progId="Equation.3">
                  <p:embed/>
                  <p:pic>
                    <p:nvPicPr>
                      <p:cNvPr id="0" name=""/>
                      <p:cNvPicPr>
                        <a:picLocks noChangeAspect="1" noChangeArrowheads="1"/>
                      </p:cNvPicPr>
                      <p:nvPr/>
                    </p:nvPicPr>
                    <p:blipFill>
                      <a:blip r:embed="rId17"/>
                      <a:srcRect/>
                      <a:stretch>
                        <a:fillRect/>
                      </a:stretch>
                    </p:blipFill>
                    <p:spPr bwMode="auto">
                      <a:xfrm>
                        <a:off x="6051550" y="3751263"/>
                        <a:ext cx="690563"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73" name="Object 72"/>
          <p:cNvGraphicFramePr>
            <a:graphicFrameLocks noChangeAspect="1"/>
          </p:cNvGraphicFramePr>
          <p:nvPr>
            <p:extLst>
              <p:ext uri="{D42A27DB-BD31-4B8C-83A1-F6EECF244321}">
                <p14:modId xmlns:p14="http://schemas.microsoft.com/office/powerpoint/2010/main" val="965479479"/>
              </p:ext>
            </p:extLst>
          </p:nvPr>
        </p:nvGraphicFramePr>
        <p:xfrm>
          <a:off x="4611600" y="2339975"/>
          <a:ext cx="804863" cy="363538"/>
        </p:xfrm>
        <a:graphic>
          <a:graphicData uri="http://schemas.openxmlformats.org/presentationml/2006/ole">
            <mc:AlternateContent xmlns:mc="http://schemas.openxmlformats.org/markup-compatibility/2006">
              <mc:Choice xmlns:v="urn:schemas-microsoft-com:vml" Requires="v">
                <p:oleObj spid="_x0000_s381037" name="Equation" r:id="rId18" imgW="800100" imgH="368300" progId="Equation.3">
                  <p:embed/>
                </p:oleObj>
              </mc:Choice>
              <mc:Fallback>
                <p:oleObj name="Equation" r:id="rId18" imgW="800100" imgH="36830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611600" y="2339975"/>
                        <a:ext cx="804863" cy="363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74" name="Object 73"/>
          <p:cNvGraphicFramePr>
            <a:graphicFrameLocks noChangeAspect="1"/>
          </p:cNvGraphicFramePr>
          <p:nvPr>
            <p:extLst>
              <p:ext uri="{D42A27DB-BD31-4B8C-83A1-F6EECF244321}">
                <p14:modId xmlns:p14="http://schemas.microsoft.com/office/powerpoint/2010/main" val="3233629974"/>
              </p:ext>
            </p:extLst>
          </p:nvPr>
        </p:nvGraphicFramePr>
        <p:xfrm>
          <a:off x="4582800" y="3717925"/>
          <a:ext cx="866775" cy="388938"/>
        </p:xfrm>
        <a:graphic>
          <a:graphicData uri="http://schemas.openxmlformats.org/presentationml/2006/ole">
            <mc:AlternateContent xmlns:mc="http://schemas.openxmlformats.org/markup-compatibility/2006">
              <mc:Choice xmlns:v="urn:schemas-microsoft-com:vml" Requires="v">
                <p:oleObj spid="_x0000_s381038" name="Equation" r:id="rId19" imgW="863225" imgH="393529" progId="Equation.3">
                  <p:embed/>
                </p:oleObj>
              </mc:Choice>
              <mc:Fallback>
                <p:oleObj name="Equation" r:id="rId19" imgW="863225" imgH="393529" progId="Equation.3">
                  <p:embed/>
                  <p:pic>
                    <p:nvPicPr>
                      <p:cNvPr id="0" name=""/>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4582800" y="3717925"/>
                        <a:ext cx="866775" cy="388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75" name="Object 74"/>
          <p:cNvGraphicFramePr>
            <a:graphicFrameLocks noChangeAspect="1"/>
          </p:cNvGraphicFramePr>
          <p:nvPr>
            <p:extLst>
              <p:ext uri="{D42A27DB-BD31-4B8C-83A1-F6EECF244321}">
                <p14:modId xmlns:p14="http://schemas.microsoft.com/office/powerpoint/2010/main" val="728655015"/>
              </p:ext>
            </p:extLst>
          </p:nvPr>
        </p:nvGraphicFramePr>
        <p:xfrm>
          <a:off x="3207600" y="3730625"/>
          <a:ext cx="792163" cy="363538"/>
        </p:xfrm>
        <a:graphic>
          <a:graphicData uri="http://schemas.openxmlformats.org/presentationml/2006/ole">
            <mc:AlternateContent xmlns:mc="http://schemas.openxmlformats.org/markup-compatibility/2006">
              <mc:Choice xmlns:v="urn:schemas-microsoft-com:vml" Requires="v">
                <p:oleObj spid="_x0000_s381039" name="Equation" r:id="rId21" imgW="787400" imgH="368300" progId="Equation.3">
                  <p:embed/>
                </p:oleObj>
              </mc:Choice>
              <mc:Fallback>
                <p:oleObj name="Equation" r:id="rId21" imgW="787400" imgH="368300" progId="Equation.3">
                  <p:embed/>
                  <p:pic>
                    <p:nvPicPr>
                      <p:cNvPr id="0" name=""/>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3207600" y="3730625"/>
                        <a:ext cx="792163" cy="363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77" name="Text Box 2"/>
          <p:cNvSpPr txBox="1">
            <a:spLocks noChangeArrowheads="1"/>
          </p:cNvSpPr>
          <p:nvPr/>
        </p:nvSpPr>
        <p:spPr bwMode="auto">
          <a:xfrm>
            <a:off x="301625" y="484188"/>
            <a:ext cx="1870075" cy="63976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1435100" algn="l"/>
                <a:tab pos="1655763" algn="l"/>
              </a:tabLst>
              <a:defRPr sz="2400">
                <a:solidFill>
                  <a:schemeClr val="tx1"/>
                </a:solidFill>
                <a:latin typeface="Times New Roman" pitchFamily="18" charset="0"/>
              </a:defRPr>
            </a:lvl1pPr>
            <a:lvl2pPr>
              <a:tabLst>
                <a:tab pos="1435100" algn="l"/>
                <a:tab pos="1655763" algn="l"/>
              </a:tabLst>
              <a:defRPr sz="2400">
                <a:solidFill>
                  <a:schemeClr val="tx1"/>
                </a:solidFill>
                <a:latin typeface="Times New Roman" pitchFamily="18" charset="0"/>
              </a:defRPr>
            </a:lvl2pPr>
            <a:lvl3pPr>
              <a:tabLst>
                <a:tab pos="1435100" algn="l"/>
                <a:tab pos="1655763" algn="l"/>
              </a:tabLst>
              <a:defRPr sz="2400">
                <a:solidFill>
                  <a:schemeClr val="tx1"/>
                </a:solidFill>
                <a:latin typeface="Times New Roman" pitchFamily="18" charset="0"/>
              </a:defRPr>
            </a:lvl3pPr>
            <a:lvl4pPr>
              <a:tabLst>
                <a:tab pos="1435100" algn="l"/>
                <a:tab pos="1655763" algn="l"/>
              </a:tabLst>
              <a:defRPr sz="2400">
                <a:solidFill>
                  <a:schemeClr val="tx1"/>
                </a:solidFill>
                <a:latin typeface="Times New Roman" pitchFamily="18" charset="0"/>
              </a:defRPr>
            </a:lvl4pPr>
            <a:lvl5pPr>
              <a:tabLst>
                <a:tab pos="1435100"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1435100"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1435100"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1435100"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1435100" algn="l"/>
                <a:tab pos="1655763" algn="l"/>
              </a:tabLst>
              <a:defRPr sz="2400">
                <a:solidFill>
                  <a:schemeClr val="tx1"/>
                </a:solidFill>
                <a:latin typeface="Times New Roman" pitchFamily="18" charset="0"/>
              </a:defRPr>
            </a:lvl9pPr>
          </a:lstStyle>
          <a:p>
            <a:r>
              <a:rPr lang="en-GB" sz="900" b="1" dirty="0">
                <a:latin typeface="Arial" charset="0"/>
              </a:rPr>
              <a:t> </a:t>
            </a:r>
          </a:p>
          <a:p>
            <a:r>
              <a:rPr lang="en-GB" sz="1800" b="1" dirty="0">
                <a:latin typeface="Arial" charset="0"/>
              </a:rPr>
              <a:t>General model</a:t>
            </a:r>
          </a:p>
          <a:p>
            <a:endParaRPr lang="en-GB" sz="1800" b="1" dirty="0">
              <a:latin typeface="Arial" charset="0"/>
            </a:endParaRPr>
          </a:p>
        </p:txBody>
      </p:sp>
      <p:sp>
        <p:nvSpPr>
          <p:cNvPr id="78" name="Text Box 12"/>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dirty="0" smtClean="0"/>
              <a:t>If </a:t>
            </a:r>
            <a:r>
              <a:rPr lang="en-GB" sz="1500" b="1" dirty="0"/>
              <a:t>an inspection of the graph of a process reveals evidence of a trend, we need to consider whether the process is better characterized as a random walk with </a:t>
            </a:r>
            <a:r>
              <a:rPr lang="en-GB" sz="1500" b="1" dirty="0" smtClean="0"/>
              <a:t>drift, as in Case (c), or </a:t>
            </a:r>
            <a:r>
              <a:rPr lang="en-GB" sz="1500" b="1" dirty="0"/>
              <a:t>a deterministic </a:t>
            </a:r>
            <a:r>
              <a:rPr lang="en-GB" sz="1500" b="1" dirty="0" smtClean="0"/>
              <a:t>trend, as in case (d).</a:t>
            </a:r>
            <a:endParaRPr lang="en-GB" sz="1500" b="1" dirty="0"/>
          </a:p>
          <a:p>
            <a:endParaRPr lang="en-US" sz="1500" b="1" dirty="0"/>
          </a:p>
        </p:txBody>
      </p:sp>
      <p:graphicFrame>
        <p:nvGraphicFramePr>
          <p:cNvPr id="2" name="Object 1"/>
          <p:cNvGraphicFramePr>
            <a:graphicFrameLocks noChangeAspect="1"/>
          </p:cNvGraphicFramePr>
          <p:nvPr>
            <p:extLst>
              <p:ext uri="{D42A27DB-BD31-4B8C-83A1-F6EECF244321}">
                <p14:modId xmlns:p14="http://schemas.microsoft.com/office/powerpoint/2010/main" val="4243818219"/>
              </p:ext>
            </p:extLst>
          </p:nvPr>
        </p:nvGraphicFramePr>
        <p:xfrm>
          <a:off x="3073400" y="627063"/>
          <a:ext cx="2997200" cy="381000"/>
        </p:xfrm>
        <a:graphic>
          <a:graphicData uri="http://schemas.openxmlformats.org/presentationml/2006/ole">
            <mc:AlternateContent xmlns:mc="http://schemas.openxmlformats.org/markup-compatibility/2006">
              <mc:Choice xmlns:v="urn:schemas-microsoft-com:vml" Requires="v">
                <p:oleObj spid="_x0000_s381040" name="Equation" r:id="rId23" imgW="2997000" imgH="380880" progId="Equation.DSMT4">
                  <p:embed/>
                </p:oleObj>
              </mc:Choice>
              <mc:Fallback>
                <p:oleObj name="Equation" r:id="rId23" imgW="2997000" imgH="380880" progId="Equation.DSMT4">
                  <p:embed/>
                  <p:pic>
                    <p:nvPicPr>
                      <p:cNvPr id="0" name="Object 6"/>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3073400" y="627063"/>
                        <a:ext cx="29972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761479980"/>
              </p:ext>
            </p:extLst>
          </p:nvPr>
        </p:nvGraphicFramePr>
        <p:xfrm>
          <a:off x="3084513" y="4445000"/>
          <a:ext cx="2997200" cy="374650"/>
        </p:xfrm>
        <a:graphic>
          <a:graphicData uri="http://schemas.openxmlformats.org/presentationml/2006/ole">
            <mc:AlternateContent xmlns:mc="http://schemas.openxmlformats.org/markup-compatibility/2006">
              <mc:Choice xmlns:v="urn:schemas-microsoft-com:vml" Requires="v">
                <p:oleObj spid="_x0000_s381041" name="Equation" r:id="rId25" imgW="2997000" imgH="380880" progId="Equation.DSMT4">
                  <p:embed/>
                </p:oleObj>
              </mc:Choice>
              <mc:Fallback>
                <p:oleObj name="Equation" r:id="rId25" imgW="2997000" imgH="380880" progId="Equation.DSMT4">
                  <p:embed/>
                  <p:pic>
                    <p:nvPicPr>
                      <p:cNvPr id="0" name="Object 5"/>
                      <p:cNvPicPr>
                        <a:picLocks noChangeAspect="1" noChangeArrowheads="1"/>
                      </p:cNvPicPr>
                      <p:nvPr/>
                    </p:nvPicPr>
                    <p:blipFill>
                      <a:blip r:embed="rId26">
                        <a:extLst>
                          <a:ext uri="{28A0092B-C50C-407E-A947-70E740481C1C}">
                            <a14:useLocalDpi xmlns:a14="http://schemas.microsoft.com/office/drawing/2010/main" val="0"/>
                          </a:ext>
                        </a:extLst>
                      </a:blip>
                      <a:srcRect/>
                      <a:stretch>
                        <a:fillRect/>
                      </a:stretch>
                    </p:blipFill>
                    <p:spPr bwMode="auto">
                      <a:xfrm>
                        <a:off x="3084513" y="4445000"/>
                        <a:ext cx="2997200" cy="37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4264687437"/>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6"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TESTS OF NONSTATIONARITY: </a:t>
            </a:r>
            <a:r>
              <a:rPr lang="en-GB" sz="1800" b="1" dirty="0" smtClean="0"/>
              <a:t>THE AUGMENTED DICKEY‒FULLER  </a:t>
            </a:r>
            <a:r>
              <a:rPr lang="en-GB" sz="1800" b="1" i="1" dirty="0" smtClean="0"/>
              <a:t>t</a:t>
            </a:r>
            <a:r>
              <a:rPr lang="en-GB" sz="1800" b="1" dirty="0" smtClean="0"/>
              <a:t> TEST</a:t>
            </a:r>
            <a:endParaRPr lang="en-GB" sz="1600" dirty="0">
              <a:latin typeface="Times New Roman" pitchFamily="18" charset="0"/>
            </a:endParaRPr>
          </a:p>
        </p:txBody>
      </p:sp>
      <p:sp>
        <p:nvSpPr>
          <p:cNvPr id="2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1" name="Text Box 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37</a:t>
            </a:r>
            <a:endParaRPr lang="en-US" sz="1000" dirty="0">
              <a:solidFill>
                <a:srgbClr val="3366FF"/>
              </a:solidFill>
            </a:endParaRPr>
          </a:p>
        </p:txBody>
      </p:sp>
      <p:sp>
        <p:nvSpPr>
          <p:cNvPr id="35" name="Rectangle 34"/>
          <p:cNvSpPr>
            <a:spLocks noChangeArrowheads="1"/>
          </p:cNvSpPr>
          <p:nvPr/>
        </p:nvSpPr>
        <p:spPr bwMode="auto">
          <a:xfrm>
            <a:off x="0" y="540000"/>
            <a:ext cx="9144000" cy="558299"/>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55" name="Rectangle 54"/>
          <p:cNvSpPr>
            <a:spLocks noChangeArrowheads="1"/>
          </p:cNvSpPr>
          <p:nvPr/>
        </p:nvSpPr>
        <p:spPr bwMode="auto">
          <a:xfrm>
            <a:off x="0" y="2952000"/>
            <a:ext cx="9144000" cy="558299"/>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56" name="Rectangle 55"/>
          <p:cNvSpPr>
            <a:spLocks noChangeArrowheads="1"/>
          </p:cNvSpPr>
          <p:nvPr/>
        </p:nvSpPr>
        <p:spPr bwMode="auto">
          <a:xfrm>
            <a:off x="0" y="2230273"/>
            <a:ext cx="9144000" cy="612000"/>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57" name="Object 17"/>
          <p:cNvGraphicFramePr>
            <a:graphicFrameLocks noChangeAspect="1"/>
          </p:cNvGraphicFramePr>
          <p:nvPr>
            <p:extLst>
              <p:ext uri="{D42A27DB-BD31-4B8C-83A1-F6EECF244321}">
                <p14:modId xmlns:p14="http://schemas.microsoft.com/office/powerpoint/2010/main" val="323537631"/>
              </p:ext>
            </p:extLst>
          </p:nvPr>
        </p:nvGraphicFramePr>
        <p:xfrm>
          <a:off x="3081600" y="3052763"/>
          <a:ext cx="2146300" cy="374650"/>
        </p:xfrm>
        <a:graphic>
          <a:graphicData uri="http://schemas.openxmlformats.org/presentationml/2006/ole">
            <mc:AlternateContent xmlns:mc="http://schemas.openxmlformats.org/markup-compatibility/2006">
              <mc:Choice xmlns:v="urn:schemas-microsoft-com:vml" Requires="v">
                <p:oleObj spid="_x0000_s382042" name="Equation" r:id="rId3" imgW="2145960" imgH="380880" progId="Equation.3">
                  <p:embed/>
                </p:oleObj>
              </mc:Choice>
              <mc:Fallback>
                <p:oleObj name="Equation" r:id="rId3" imgW="2145960" imgH="380880" progId="Equation.3">
                  <p:embed/>
                  <p:pic>
                    <p:nvPicPr>
                      <p:cNvPr id="0" name=""/>
                      <p:cNvPicPr>
                        <a:picLocks noChangeAspect="1" noChangeArrowheads="1"/>
                      </p:cNvPicPr>
                      <p:nvPr/>
                    </p:nvPicPr>
                    <p:blipFill>
                      <a:blip r:embed="rId4"/>
                      <a:srcRect/>
                      <a:stretch>
                        <a:fillRect/>
                      </a:stretch>
                    </p:blipFill>
                    <p:spPr bwMode="auto">
                      <a:xfrm>
                        <a:off x="3081600" y="3052763"/>
                        <a:ext cx="214630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58" name="Rectangle 57"/>
          <p:cNvSpPr>
            <a:spLocks noChangeArrowheads="1"/>
          </p:cNvSpPr>
          <p:nvPr/>
        </p:nvSpPr>
        <p:spPr bwMode="auto">
          <a:xfrm>
            <a:off x="0" y="1206749"/>
            <a:ext cx="9144000" cy="917325"/>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59" name="Object 7"/>
          <p:cNvGraphicFramePr>
            <a:graphicFrameLocks noChangeAspect="1"/>
          </p:cNvGraphicFramePr>
          <p:nvPr>
            <p:extLst>
              <p:ext uri="{D42A27DB-BD31-4B8C-83A1-F6EECF244321}">
                <p14:modId xmlns:p14="http://schemas.microsoft.com/office/powerpoint/2010/main" val="789068431"/>
              </p:ext>
            </p:extLst>
          </p:nvPr>
        </p:nvGraphicFramePr>
        <p:xfrm>
          <a:off x="2982913" y="1276350"/>
          <a:ext cx="1468437" cy="363538"/>
        </p:xfrm>
        <a:graphic>
          <a:graphicData uri="http://schemas.openxmlformats.org/presentationml/2006/ole">
            <mc:AlternateContent xmlns:mc="http://schemas.openxmlformats.org/markup-compatibility/2006">
              <mc:Choice xmlns:v="urn:schemas-microsoft-com:vml" Requires="v">
                <p:oleObj spid="_x0000_s382043" name="Equation" r:id="rId5" imgW="1460160" imgH="368280" progId="Equation.3">
                  <p:embed/>
                </p:oleObj>
              </mc:Choice>
              <mc:Fallback>
                <p:oleObj name="Equation" r:id="rId5" imgW="1460160" imgH="3682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982913" y="1276350"/>
                        <a:ext cx="1468437" cy="3635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60" name="Object 8"/>
          <p:cNvGraphicFramePr>
            <a:graphicFrameLocks noChangeAspect="1"/>
          </p:cNvGraphicFramePr>
          <p:nvPr>
            <p:extLst>
              <p:ext uri="{D42A27DB-BD31-4B8C-83A1-F6EECF244321}">
                <p14:modId xmlns:p14="http://schemas.microsoft.com/office/powerpoint/2010/main" val="1732789"/>
              </p:ext>
            </p:extLst>
          </p:nvPr>
        </p:nvGraphicFramePr>
        <p:xfrm>
          <a:off x="4851400" y="1276350"/>
          <a:ext cx="804863" cy="363538"/>
        </p:xfrm>
        <a:graphic>
          <a:graphicData uri="http://schemas.openxmlformats.org/presentationml/2006/ole">
            <mc:AlternateContent xmlns:mc="http://schemas.openxmlformats.org/markup-compatibility/2006">
              <mc:Choice xmlns:v="urn:schemas-microsoft-com:vml" Requires="v">
                <p:oleObj spid="_x0000_s382044" name="Equation" r:id="rId7" imgW="799920" imgH="368280" progId="Equation.3">
                  <p:embed/>
                </p:oleObj>
              </mc:Choice>
              <mc:Fallback>
                <p:oleObj name="Equation" r:id="rId7" imgW="799920" imgH="36828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851400" y="1276350"/>
                        <a:ext cx="804863" cy="3635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61" name="Object 9"/>
          <p:cNvGraphicFramePr>
            <a:graphicFrameLocks noChangeAspect="1"/>
          </p:cNvGraphicFramePr>
          <p:nvPr>
            <p:extLst>
              <p:ext uri="{D42A27DB-BD31-4B8C-83A1-F6EECF244321}">
                <p14:modId xmlns:p14="http://schemas.microsoft.com/office/powerpoint/2010/main" val="230068016"/>
              </p:ext>
            </p:extLst>
          </p:nvPr>
        </p:nvGraphicFramePr>
        <p:xfrm>
          <a:off x="3397250" y="1731963"/>
          <a:ext cx="690563" cy="276225"/>
        </p:xfrm>
        <a:graphic>
          <a:graphicData uri="http://schemas.openxmlformats.org/presentationml/2006/ole">
            <mc:AlternateContent xmlns:mc="http://schemas.openxmlformats.org/markup-compatibility/2006">
              <mc:Choice xmlns:v="urn:schemas-microsoft-com:vml" Requires="v">
                <p:oleObj spid="_x0000_s382045" name="Equation" r:id="rId9" imgW="685800" imgH="279360" progId="Equation.3">
                  <p:embed/>
                </p:oleObj>
              </mc:Choice>
              <mc:Fallback>
                <p:oleObj name="Equation" r:id="rId9" imgW="685800" imgH="27936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397250" y="1731963"/>
                        <a:ext cx="690563" cy="2762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62" name="Object 10"/>
          <p:cNvGraphicFramePr>
            <a:graphicFrameLocks noChangeAspect="1"/>
          </p:cNvGraphicFramePr>
          <p:nvPr>
            <p:extLst>
              <p:ext uri="{D42A27DB-BD31-4B8C-83A1-F6EECF244321}">
                <p14:modId xmlns:p14="http://schemas.microsoft.com/office/powerpoint/2010/main" val="1480951305"/>
              </p:ext>
            </p:extLst>
          </p:nvPr>
        </p:nvGraphicFramePr>
        <p:xfrm>
          <a:off x="4616450" y="1719263"/>
          <a:ext cx="690563" cy="276225"/>
        </p:xfrm>
        <a:graphic>
          <a:graphicData uri="http://schemas.openxmlformats.org/presentationml/2006/ole">
            <mc:AlternateContent xmlns:mc="http://schemas.openxmlformats.org/markup-compatibility/2006">
              <mc:Choice xmlns:v="urn:schemas-microsoft-com:vml" Requires="v">
                <p:oleObj spid="_x0000_s382046" name="Equation" r:id="rId11" imgW="685800" imgH="279360" progId="Equation.3">
                  <p:embed/>
                </p:oleObj>
              </mc:Choice>
              <mc:Fallback>
                <p:oleObj name="Equation" r:id="rId11" imgW="685800" imgH="279360" progId="Equation.3">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616450" y="1719263"/>
                        <a:ext cx="690563" cy="2762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3" name="Text Box 11"/>
          <p:cNvSpPr txBox="1">
            <a:spLocks noChangeArrowheads="1"/>
          </p:cNvSpPr>
          <p:nvPr/>
        </p:nvSpPr>
        <p:spPr bwMode="auto">
          <a:xfrm>
            <a:off x="4483100" y="1279525"/>
            <a:ext cx="4953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a:t>or</a:t>
            </a:r>
            <a:endParaRPr lang="en-US" sz="1800" b="1"/>
          </a:p>
        </p:txBody>
      </p:sp>
      <p:sp>
        <p:nvSpPr>
          <p:cNvPr id="64" name="Text Box 12"/>
          <p:cNvSpPr txBox="1">
            <a:spLocks noChangeArrowheads="1"/>
          </p:cNvSpPr>
          <p:nvPr/>
        </p:nvSpPr>
        <p:spPr bwMode="auto">
          <a:xfrm>
            <a:off x="4152900" y="1692275"/>
            <a:ext cx="4953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a:t>or</a:t>
            </a:r>
            <a:endParaRPr lang="en-US" sz="1800" b="1"/>
          </a:p>
        </p:txBody>
      </p:sp>
      <p:sp>
        <p:nvSpPr>
          <p:cNvPr id="65" name="Text Box 2"/>
          <p:cNvSpPr txBox="1">
            <a:spLocks noChangeArrowheads="1"/>
          </p:cNvSpPr>
          <p:nvPr/>
        </p:nvSpPr>
        <p:spPr bwMode="auto">
          <a:xfrm>
            <a:off x="301625" y="1274763"/>
            <a:ext cx="1717675" cy="45878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1435100" algn="l"/>
                <a:tab pos="1655763" algn="l"/>
              </a:tabLst>
              <a:defRPr sz="2400">
                <a:solidFill>
                  <a:schemeClr val="tx1"/>
                </a:solidFill>
                <a:latin typeface="Times New Roman" pitchFamily="18" charset="0"/>
              </a:defRPr>
            </a:lvl1pPr>
            <a:lvl2pPr>
              <a:tabLst>
                <a:tab pos="1435100" algn="l"/>
                <a:tab pos="1655763" algn="l"/>
              </a:tabLst>
              <a:defRPr sz="2400">
                <a:solidFill>
                  <a:schemeClr val="tx1"/>
                </a:solidFill>
                <a:latin typeface="Times New Roman" pitchFamily="18" charset="0"/>
              </a:defRPr>
            </a:lvl2pPr>
            <a:lvl3pPr>
              <a:tabLst>
                <a:tab pos="1435100" algn="l"/>
                <a:tab pos="1655763" algn="l"/>
              </a:tabLst>
              <a:defRPr sz="2400">
                <a:solidFill>
                  <a:schemeClr val="tx1"/>
                </a:solidFill>
                <a:latin typeface="Times New Roman" pitchFamily="18" charset="0"/>
              </a:defRPr>
            </a:lvl3pPr>
            <a:lvl4pPr>
              <a:tabLst>
                <a:tab pos="1435100" algn="l"/>
                <a:tab pos="1655763" algn="l"/>
              </a:tabLst>
              <a:defRPr sz="2400">
                <a:solidFill>
                  <a:schemeClr val="tx1"/>
                </a:solidFill>
                <a:latin typeface="Times New Roman" pitchFamily="18" charset="0"/>
              </a:defRPr>
            </a:lvl4pPr>
            <a:lvl5pPr>
              <a:tabLst>
                <a:tab pos="1435100"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1435100"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1435100"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1435100"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1435100" algn="l"/>
                <a:tab pos="1655763" algn="l"/>
              </a:tabLst>
              <a:defRPr sz="2400">
                <a:solidFill>
                  <a:schemeClr val="tx1"/>
                </a:solidFill>
                <a:latin typeface="Times New Roman" pitchFamily="18" charset="0"/>
              </a:defRPr>
            </a:lvl9pPr>
          </a:lstStyle>
          <a:p>
            <a:r>
              <a:rPr lang="en-GB" sz="1800" b="1" dirty="0" smtClean="0">
                <a:latin typeface="Arial" charset="0"/>
              </a:rPr>
              <a:t>Alternatives</a:t>
            </a:r>
            <a:endParaRPr lang="en-US" sz="1800" b="1" dirty="0">
              <a:latin typeface="Arial" charset="0"/>
            </a:endParaRPr>
          </a:p>
        </p:txBody>
      </p:sp>
      <p:graphicFrame>
        <p:nvGraphicFramePr>
          <p:cNvPr id="66" name="Object 14"/>
          <p:cNvGraphicFramePr>
            <a:graphicFrameLocks noChangeAspect="1"/>
          </p:cNvGraphicFramePr>
          <p:nvPr>
            <p:extLst>
              <p:ext uri="{D42A27DB-BD31-4B8C-83A1-F6EECF244321}">
                <p14:modId xmlns:p14="http://schemas.microsoft.com/office/powerpoint/2010/main" val="4053893397"/>
              </p:ext>
            </p:extLst>
          </p:nvPr>
        </p:nvGraphicFramePr>
        <p:xfrm>
          <a:off x="6051550" y="2360613"/>
          <a:ext cx="690563" cy="276225"/>
        </p:xfrm>
        <a:graphic>
          <a:graphicData uri="http://schemas.openxmlformats.org/presentationml/2006/ole">
            <mc:AlternateContent xmlns:mc="http://schemas.openxmlformats.org/markup-compatibility/2006">
              <mc:Choice xmlns:v="urn:schemas-microsoft-com:vml" Requires="v">
                <p:oleObj spid="_x0000_s382047" name="Equation" r:id="rId13" imgW="685800" imgH="279360" progId="Equation.3">
                  <p:embed/>
                </p:oleObj>
              </mc:Choice>
              <mc:Fallback>
                <p:oleObj name="Equation" r:id="rId13" imgW="685800" imgH="27936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051550" y="2360613"/>
                        <a:ext cx="690563" cy="2762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67" name="Object 23"/>
          <p:cNvGraphicFramePr>
            <a:graphicFrameLocks noChangeAspect="1"/>
          </p:cNvGraphicFramePr>
          <p:nvPr>
            <p:extLst>
              <p:ext uri="{D42A27DB-BD31-4B8C-83A1-F6EECF244321}">
                <p14:modId xmlns:p14="http://schemas.microsoft.com/office/powerpoint/2010/main" val="2337807267"/>
              </p:ext>
            </p:extLst>
          </p:nvPr>
        </p:nvGraphicFramePr>
        <p:xfrm>
          <a:off x="3207600" y="2339975"/>
          <a:ext cx="817562" cy="363538"/>
        </p:xfrm>
        <a:graphic>
          <a:graphicData uri="http://schemas.openxmlformats.org/presentationml/2006/ole">
            <mc:AlternateContent xmlns:mc="http://schemas.openxmlformats.org/markup-compatibility/2006">
              <mc:Choice xmlns:v="urn:schemas-microsoft-com:vml" Requires="v">
                <p:oleObj spid="_x0000_s382048" name="Equation" r:id="rId14" imgW="812520" imgH="368280" progId="Equation.3">
                  <p:embed/>
                </p:oleObj>
              </mc:Choice>
              <mc:Fallback>
                <p:oleObj name="Equation" r:id="rId14" imgW="812520" imgH="368280" progId="Equation.3">
                  <p:embed/>
                  <p:pic>
                    <p:nvPicPr>
                      <p:cNvPr id="0" name=""/>
                      <p:cNvPicPr>
                        <a:picLocks noChangeAspect="1" noChangeArrowheads="1"/>
                      </p:cNvPicPr>
                      <p:nvPr/>
                    </p:nvPicPr>
                    <p:blipFill>
                      <a:blip r:embed="rId15"/>
                      <a:srcRect/>
                      <a:stretch>
                        <a:fillRect/>
                      </a:stretch>
                    </p:blipFill>
                    <p:spPr bwMode="auto">
                      <a:xfrm>
                        <a:off x="3207600" y="2339975"/>
                        <a:ext cx="817562" cy="3635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8" name="Text Box 2"/>
          <p:cNvSpPr txBox="1">
            <a:spLocks noChangeArrowheads="1"/>
          </p:cNvSpPr>
          <p:nvPr/>
        </p:nvSpPr>
        <p:spPr bwMode="auto">
          <a:xfrm>
            <a:off x="1739900" y="2332038"/>
            <a:ext cx="1241425" cy="42068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1435100" algn="l"/>
                <a:tab pos="1655763" algn="l"/>
              </a:tabLst>
              <a:defRPr sz="2400">
                <a:solidFill>
                  <a:schemeClr val="tx1"/>
                </a:solidFill>
                <a:latin typeface="Times New Roman" pitchFamily="18" charset="0"/>
              </a:defRPr>
            </a:lvl1pPr>
            <a:lvl2pPr>
              <a:tabLst>
                <a:tab pos="1435100" algn="l"/>
                <a:tab pos="1655763" algn="l"/>
              </a:tabLst>
              <a:defRPr sz="2400">
                <a:solidFill>
                  <a:schemeClr val="tx1"/>
                </a:solidFill>
                <a:latin typeface="Times New Roman" pitchFamily="18" charset="0"/>
              </a:defRPr>
            </a:lvl2pPr>
            <a:lvl3pPr>
              <a:tabLst>
                <a:tab pos="1435100" algn="l"/>
                <a:tab pos="1655763" algn="l"/>
              </a:tabLst>
              <a:defRPr sz="2400">
                <a:solidFill>
                  <a:schemeClr val="tx1"/>
                </a:solidFill>
                <a:latin typeface="Times New Roman" pitchFamily="18" charset="0"/>
              </a:defRPr>
            </a:lvl3pPr>
            <a:lvl4pPr>
              <a:tabLst>
                <a:tab pos="1435100" algn="l"/>
                <a:tab pos="1655763" algn="l"/>
              </a:tabLst>
              <a:defRPr sz="2400">
                <a:solidFill>
                  <a:schemeClr val="tx1"/>
                </a:solidFill>
                <a:latin typeface="Times New Roman" pitchFamily="18" charset="0"/>
              </a:defRPr>
            </a:lvl4pPr>
            <a:lvl5pPr>
              <a:tabLst>
                <a:tab pos="1435100"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1435100"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1435100"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1435100"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1435100" algn="l"/>
                <a:tab pos="1655763" algn="l"/>
              </a:tabLst>
              <a:defRPr sz="2400">
                <a:solidFill>
                  <a:schemeClr val="tx1"/>
                </a:solidFill>
                <a:latin typeface="Times New Roman" pitchFamily="18" charset="0"/>
              </a:defRPr>
            </a:lvl9pPr>
          </a:lstStyle>
          <a:p>
            <a:r>
              <a:rPr lang="en-GB" sz="1800" b="1" dirty="0" smtClean="0">
                <a:latin typeface="Arial" charset="0"/>
              </a:rPr>
              <a:t>Case (c)</a:t>
            </a:r>
            <a:endParaRPr lang="en-GB" sz="1800" b="1" dirty="0">
              <a:latin typeface="Arial" charset="0"/>
            </a:endParaRPr>
          </a:p>
        </p:txBody>
      </p:sp>
      <p:sp>
        <p:nvSpPr>
          <p:cNvPr id="69" name="Rectangle 68"/>
          <p:cNvSpPr>
            <a:spLocks noChangeArrowheads="1"/>
          </p:cNvSpPr>
          <p:nvPr/>
        </p:nvSpPr>
        <p:spPr bwMode="auto">
          <a:xfrm>
            <a:off x="0" y="4345200"/>
            <a:ext cx="9144000" cy="558299"/>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70" name="Rectangle 69"/>
          <p:cNvSpPr>
            <a:spLocks noChangeArrowheads="1"/>
          </p:cNvSpPr>
          <p:nvPr/>
        </p:nvSpPr>
        <p:spPr bwMode="auto">
          <a:xfrm>
            <a:off x="0" y="3625200"/>
            <a:ext cx="9144000" cy="61200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71" name="Text Box 2"/>
          <p:cNvSpPr txBox="1">
            <a:spLocks noChangeArrowheads="1"/>
          </p:cNvSpPr>
          <p:nvPr/>
        </p:nvSpPr>
        <p:spPr bwMode="auto">
          <a:xfrm>
            <a:off x="1739900" y="3722688"/>
            <a:ext cx="1241425" cy="42068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1435100" algn="l"/>
                <a:tab pos="1655763" algn="l"/>
              </a:tabLst>
              <a:defRPr sz="2400">
                <a:solidFill>
                  <a:schemeClr val="tx1"/>
                </a:solidFill>
                <a:latin typeface="Times New Roman" pitchFamily="18" charset="0"/>
              </a:defRPr>
            </a:lvl1pPr>
            <a:lvl2pPr>
              <a:tabLst>
                <a:tab pos="1435100" algn="l"/>
                <a:tab pos="1655763" algn="l"/>
              </a:tabLst>
              <a:defRPr sz="2400">
                <a:solidFill>
                  <a:schemeClr val="tx1"/>
                </a:solidFill>
                <a:latin typeface="Times New Roman" pitchFamily="18" charset="0"/>
              </a:defRPr>
            </a:lvl2pPr>
            <a:lvl3pPr>
              <a:tabLst>
                <a:tab pos="1435100" algn="l"/>
                <a:tab pos="1655763" algn="l"/>
              </a:tabLst>
              <a:defRPr sz="2400">
                <a:solidFill>
                  <a:schemeClr val="tx1"/>
                </a:solidFill>
                <a:latin typeface="Times New Roman" pitchFamily="18" charset="0"/>
              </a:defRPr>
            </a:lvl3pPr>
            <a:lvl4pPr>
              <a:tabLst>
                <a:tab pos="1435100" algn="l"/>
                <a:tab pos="1655763" algn="l"/>
              </a:tabLst>
              <a:defRPr sz="2400">
                <a:solidFill>
                  <a:schemeClr val="tx1"/>
                </a:solidFill>
                <a:latin typeface="Times New Roman" pitchFamily="18" charset="0"/>
              </a:defRPr>
            </a:lvl4pPr>
            <a:lvl5pPr>
              <a:tabLst>
                <a:tab pos="1435100"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1435100"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1435100"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1435100"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1435100" algn="l"/>
                <a:tab pos="1655763" algn="l"/>
              </a:tabLst>
              <a:defRPr sz="2400">
                <a:solidFill>
                  <a:schemeClr val="tx1"/>
                </a:solidFill>
                <a:latin typeface="Times New Roman" pitchFamily="18" charset="0"/>
              </a:defRPr>
            </a:lvl9pPr>
          </a:lstStyle>
          <a:p>
            <a:r>
              <a:rPr lang="en-GB" sz="1800" b="1" dirty="0" smtClean="0">
                <a:latin typeface="Arial" charset="0"/>
              </a:rPr>
              <a:t>Case (d)</a:t>
            </a:r>
            <a:endParaRPr lang="en-GB" sz="1800" b="1" dirty="0">
              <a:latin typeface="Arial" charset="0"/>
            </a:endParaRPr>
          </a:p>
        </p:txBody>
      </p:sp>
      <p:graphicFrame>
        <p:nvGraphicFramePr>
          <p:cNvPr id="72" name="Object 71"/>
          <p:cNvGraphicFramePr>
            <a:graphicFrameLocks noChangeAspect="1"/>
          </p:cNvGraphicFramePr>
          <p:nvPr>
            <p:extLst>
              <p:ext uri="{D42A27DB-BD31-4B8C-83A1-F6EECF244321}">
                <p14:modId xmlns:p14="http://schemas.microsoft.com/office/powerpoint/2010/main" val="217537830"/>
              </p:ext>
            </p:extLst>
          </p:nvPr>
        </p:nvGraphicFramePr>
        <p:xfrm>
          <a:off x="6051550" y="3751263"/>
          <a:ext cx="690563" cy="276225"/>
        </p:xfrm>
        <a:graphic>
          <a:graphicData uri="http://schemas.openxmlformats.org/presentationml/2006/ole">
            <mc:AlternateContent xmlns:mc="http://schemas.openxmlformats.org/markup-compatibility/2006">
              <mc:Choice xmlns:v="urn:schemas-microsoft-com:vml" Requires="v">
                <p:oleObj spid="_x0000_s382049" name="Equation" r:id="rId16" imgW="685800" imgH="279360" progId="Equation.3">
                  <p:embed/>
                </p:oleObj>
              </mc:Choice>
              <mc:Fallback>
                <p:oleObj name="Equation" r:id="rId16" imgW="685800" imgH="279360" progId="Equation.3">
                  <p:embed/>
                  <p:pic>
                    <p:nvPicPr>
                      <p:cNvPr id="0" name=""/>
                      <p:cNvPicPr>
                        <a:picLocks noChangeAspect="1" noChangeArrowheads="1"/>
                      </p:cNvPicPr>
                      <p:nvPr/>
                    </p:nvPicPr>
                    <p:blipFill>
                      <a:blip r:embed="rId17"/>
                      <a:srcRect/>
                      <a:stretch>
                        <a:fillRect/>
                      </a:stretch>
                    </p:blipFill>
                    <p:spPr bwMode="auto">
                      <a:xfrm>
                        <a:off x="6051550" y="3751263"/>
                        <a:ext cx="690563"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73" name="Object 72"/>
          <p:cNvGraphicFramePr>
            <a:graphicFrameLocks noChangeAspect="1"/>
          </p:cNvGraphicFramePr>
          <p:nvPr>
            <p:extLst>
              <p:ext uri="{D42A27DB-BD31-4B8C-83A1-F6EECF244321}">
                <p14:modId xmlns:p14="http://schemas.microsoft.com/office/powerpoint/2010/main" val="3652723893"/>
              </p:ext>
            </p:extLst>
          </p:nvPr>
        </p:nvGraphicFramePr>
        <p:xfrm>
          <a:off x="4611600" y="2339975"/>
          <a:ext cx="804863" cy="363538"/>
        </p:xfrm>
        <a:graphic>
          <a:graphicData uri="http://schemas.openxmlformats.org/presentationml/2006/ole">
            <mc:AlternateContent xmlns:mc="http://schemas.openxmlformats.org/markup-compatibility/2006">
              <mc:Choice xmlns:v="urn:schemas-microsoft-com:vml" Requires="v">
                <p:oleObj spid="_x0000_s382050" name="Equation" r:id="rId18" imgW="800100" imgH="368300" progId="Equation.3">
                  <p:embed/>
                </p:oleObj>
              </mc:Choice>
              <mc:Fallback>
                <p:oleObj name="Equation" r:id="rId18" imgW="800100" imgH="36830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611600" y="2339975"/>
                        <a:ext cx="804863" cy="363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74" name="Object 73"/>
          <p:cNvGraphicFramePr>
            <a:graphicFrameLocks noChangeAspect="1"/>
          </p:cNvGraphicFramePr>
          <p:nvPr>
            <p:extLst>
              <p:ext uri="{D42A27DB-BD31-4B8C-83A1-F6EECF244321}">
                <p14:modId xmlns:p14="http://schemas.microsoft.com/office/powerpoint/2010/main" val="2920858504"/>
              </p:ext>
            </p:extLst>
          </p:nvPr>
        </p:nvGraphicFramePr>
        <p:xfrm>
          <a:off x="4582800" y="3717925"/>
          <a:ext cx="866775" cy="388938"/>
        </p:xfrm>
        <a:graphic>
          <a:graphicData uri="http://schemas.openxmlformats.org/presentationml/2006/ole">
            <mc:AlternateContent xmlns:mc="http://schemas.openxmlformats.org/markup-compatibility/2006">
              <mc:Choice xmlns:v="urn:schemas-microsoft-com:vml" Requires="v">
                <p:oleObj spid="_x0000_s382051" name="Equation" r:id="rId19" imgW="863225" imgH="393529" progId="Equation.3">
                  <p:embed/>
                </p:oleObj>
              </mc:Choice>
              <mc:Fallback>
                <p:oleObj name="Equation" r:id="rId19" imgW="863225" imgH="393529" progId="Equation.3">
                  <p:embed/>
                  <p:pic>
                    <p:nvPicPr>
                      <p:cNvPr id="0" name=""/>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4582800" y="3717925"/>
                        <a:ext cx="866775" cy="388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75" name="Object 74"/>
          <p:cNvGraphicFramePr>
            <a:graphicFrameLocks noChangeAspect="1"/>
          </p:cNvGraphicFramePr>
          <p:nvPr>
            <p:extLst>
              <p:ext uri="{D42A27DB-BD31-4B8C-83A1-F6EECF244321}">
                <p14:modId xmlns:p14="http://schemas.microsoft.com/office/powerpoint/2010/main" val="3600972609"/>
              </p:ext>
            </p:extLst>
          </p:nvPr>
        </p:nvGraphicFramePr>
        <p:xfrm>
          <a:off x="3207600" y="3730625"/>
          <a:ext cx="792163" cy="363538"/>
        </p:xfrm>
        <a:graphic>
          <a:graphicData uri="http://schemas.openxmlformats.org/presentationml/2006/ole">
            <mc:AlternateContent xmlns:mc="http://schemas.openxmlformats.org/markup-compatibility/2006">
              <mc:Choice xmlns:v="urn:schemas-microsoft-com:vml" Requires="v">
                <p:oleObj spid="_x0000_s382052" name="Equation" r:id="rId21" imgW="787400" imgH="368300" progId="Equation.3">
                  <p:embed/>
                </p:oleObj>
              </mc:Choice>
              <mc:Fallback>
                <p:oleObj name="Equation" r:id="rId21" imgW="787400" imgH="368300" progId="Equation.3">
                  <p:embed/>
                  <p:pic>
                    <p:nvPicPr>
                      <p:cNvPr id="0" name=""/>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3207600" y="3730625"/>
                        <a:ext cx="792163" cy="363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77" name="Text Box 2"/>
          <p:cNvSpPr txBox="1">
            <a:spLocks noChangeArrowheads="1"/>
          </p:cNvSpPr>
          <p:nvPr/>
        </p:nvSpPr>
        <p:spPr bwMode="auto">
          <a:xfrm>
            <a:off x="301625" y="484188"/>
            <a:ext cx="1870075" cy="63976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1435100" algn="l"/>
                <a:tab pos="1655763" algn="l"/>
              </a:tabLst>
              <a:defRPr sz="2400">
                <a:solidFill>
                  <a:schemeClr val="tx1"/>
                </a:solidFill>
                <a:latin typeface="Times New Roman" pitchFamily="18" charset="0"/>
              </a:defRPr>
            </a:lvl1pPr>
            <a:lvl2pPr>
              <a:tabLst>
                <a:tab pos="1435100" algn="l"/>
                <a:tab pos="1655763" algn="l"/>
              </a:tabLst>
              <a:defRPr sz="2400">
                <a:solidFill>
                  <a:schemeClr val="tx1"/>
                </a:solidFill>
                <a:latin typeface="Times New Roman" pitchFamily="18" charset="0"/>
              </a:defRPr>
            </a:lvl2pPr>
            <a:lvl3pPr>
              <a:tabLst>
                <a:tab pos="1435100" algn="l"/>
                <a:tab pos="1655763" algn="l"/>
              </a:tabLst>
              <a:defRPr sz="2400">
                <a:solidFill>
                  <a:schemeClr val="tx1"/>
                </a:solidFill>
                <a:latin typeface="Times New Roman" pitchFamily="18" charset="0"/>
              </a:defRPr>
            </a:lvl3pPr>
            <a:lvl4pPr>
              <a:tabLst>
                <a:tab pos="1435100" algn="l"/>
                <a:tab pos="1655763" algn="l"/>
              </a:tabLst>
              <a:defRPr sz="2400">
                <a:solidFill>
                  <a:schemeClr val="tx1"/>
                </a:solidFill>
                <a:latin typeface="Times New Roman" pitchFamily="18" charset="0"/>
              </a:defRPr>
            </a:lvl4pPr>
            <a:lvl5pPr>
              <a:tabLst>
                <a:tab pos="1435100"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1435100"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1435100"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1435100"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1435100" algn="l"/>
                <a:tab pos="1655763" algn="l"/>
              </a:tabLst>
              <a:defRPr sz="2400">
                <a:solidFill>
                  <a:schemeClr val="tx1"/>
                </a:solidFill>
                <a:latin typeface="Times New Roman" pitchFamily="18" charset="0"/>
              </a:defRPr>
            </a:lvl9pPr>
          </a:lstStyle>
          <a:p>
            <a:r>
              <a:rPr lang="en-GB" sz="900" b="1" dirty="0">
                <a:latin typeface="Arial" charset="0"/>
              </a:rPr>
              <a:t> </a:t>
            </a:r>
          </a:p>
          <a:p>
            <a:r>
              <a:rPr lang="en-GB" sz="1800" b="1" dirty="0">
                <a:latin typeface="Arial" charset="0"/>
              </a:rPr>
              <a:t>General model</a:t>
            </a:r>
          </a:p>
          <a:p>
            <a:endParaRPr lang="en-GB" sz="1800" b="1" dirty="0">
              <a:latin typeface="Arial" charset="0"/>
            </a:endParaRPr>
          </a:p>
        </p:txBody>
      </p:sp>
      <p:sp>
        <p:nvSpPr>
          <p:cNvPr id="78" name="Text Box 12"/>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dirty="0" smtClean="0"/>
              <a:t>To </a:t>
            </a:r>
            <a:r>
              <a:rPr lang="en-GB" sz="1500" b="1" dirty="0"/>
              <a:t>do this, we fit </a:t>
            </a:r>
            <a:r>
              <a:rPr lang="en-GB" sz="1500" b="1" dirty="0" smtClean="0"/>
              <a:t>the general model </a:t>
            </a:r>
            <a:r>
              <a:rPr lang="en-GB" sz="1500" b="1" dirty="0"/>
              <a:t>with no assumption about the parameters. We can then test </a:t>
            </a:r>
            <a:r>
              <a:rPr lang="en-GB" sz="1500" b="1" i="1" dirty="0" smtClean="0"/>
              <a:t>H</a:t>
            </a:r>
            <a:r>
              <a:rPr lang="en-GB" sz="1500" b="1" baseline="-25000" dirty="0" smtClean="0"/>
              <a:t>0 </a:t>
            </a:r>
            <a:r>
              <a:rPr lang="en-GB" sz="1500" b="1" dirty="0" smtClean="0"/>
              <a:t>: </a:t>
            </a:r>
            <a:r>
              <a:rPr lang="en-GB" sz="1500" b="1" i="1" dirty="0" smtClean="0">
                <a:latin typeface="Symbol" pitchFamily="18" charset="2"/>
              </a:rPr>
              <a:t>b</a:t>
            </a:r>
            <a:r>
              <a:rPr lang="en-GB" sz="1500" b="1" baseline="-25000" dirty="0" smtClean="0"/>
              <a:t>2</a:t>
            </a:r>
            <a:r>
              <a:rPr lang="en-GB" sz="1500" b="1" dirty="0" smtClean="0"/>
              <a:t> = 1 </a:t>
            </a:r>
            <a:r>
              <a:rPr lang="en-GB" sz="1500" b="1" dirty="0"/>
              <a:t>using the </a:t>
            </a:r>
            <a:r>
              <a:rPr lang="en-GB" sz="1500" b="1" i="1" dirty="0"/>
              <a:t>t</a:t>
            </a:r>
            <a:r>
              <a:rPr lang="en-GB" sz="1500" b="1" dirty="0"/>
              <a:t> statistic for </a:t>
            </a:r>
            <a:r>
              <a:rPr lang="en-GB" sz="1500" b="1" dirty="0" smtClean="0"/>
              <a:t>     , </a:t>
            </a:r>
            <a:r>
              <a:rPr lang="en-GB" sz="1500" b="1" dirty="0"/>
              <a:t>as before</a:t>
            </a:r>
            <a:r>
              <a:rPr lang="en-GB" sz="1500" b="1" dirty="0" smtClean="0"/>
              <a:t>.</a:t>
            </a:r>
            <a:endParaRPr lang="en-US" sz="1500" b="1" dirty="0"/>
          </a:p>
        </p:txBody>
      </p:sp>
      <p:graphicFrame>
        <p:nvGraphicFramePr>
          <p:cNvPr id="2" name="Object 1"/>
          <p:cNvGraphicFramePr>
            <a:graphicFrameLocks noChangeAspect="1"/>
          </p:cNvGraphicFramePr>
          <p:nvPr>
            <p:extLst>
              <p:ext uri="{D42A27DB-BD31-4B8C-83A1-F6EECF244321}">
                <p14:modId xmlns:p14="http://schemas.microsoft.com/office/powerpoint/2010/main" val="2194342581"/>
              </p:ext>
            </p:extLst>
          </p:nvPr>
        </p:nvGraphicFramePr>
        <p:xfrm>
          <a:off x="3810000" y="6081713"/>
          <a:ext cx="214578" cy="280566"/>
        </p:xfrm>
        <a:graphic>
          <a:graphicData uri="http://schemas.openxmlformats.org/presentationml/2006/ole">
            <mc:AlternateContent xmlns:mc="http://schemas.openxmlformats.org/markup-compatibility/2006">
              <mc:Choice xmlns:v="urn:schemas-microsoft-com:vml" Requires="v">
                <p:oleObj spid="_x0000_s382053" name="Equation" r:id="rId23" imgW="330120" imgH="431640" progId="Equation.DSMT4">
                  <p:embed/>
                </p:oleObj>
              </mc:Choice>
              <mc:Fallback>
                <p:oleObj name="Equation" r:id="rId23" imgW="330120" imgH="431640" progId="Equation.DSMT4">
                  <p:embed/>
                  <p:pic>
                    <p:nvPicPr>
                      <p:cNvPr id="0" name="Object 72"/>
                      <p:cNvPicPr>
                        <a:picLocks noChangeAspect="1" noChangeArrowheads="1"/>
                      </p:cNvPicPr>
                      <p:nvPr/>
                    </p:nvPicPr>
                    <p:blipFill>
                      <a:blip r:embed="rId24"/>
                      <a:srcRect/>
                      <a:stretch>
                        <a:fillRect/>
                      </a:stretch>
                    </p:blipFill>
                    <p:spPr bwMode="auto">
                      <a:xfrm>
                        <a:off x="3810000" y="6081713"/>
                        <a:ext cx="214578" cy="2805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4243818219"/>
              </p:ext>
            </p:extLst>
          </p:nvPr>
        </p:nvGraphicFramePr>
        <p:xfrm>
          <a:off x="3073400" y="627063"/>
          <a:ext cx="2997200" cy="381000"/>
        </p:xfrm>
        <a:graphic>
          <a:graphicData uri="http://schemas.openxmlformats.org/presentationml/2006/ole">
            <mc:AlternateContent xmlns:mc="http://schemas.openxmlformats.org/markup-compatibility/2006">
              <mc:Choice xmlns:v="urn:schemas-microsoft-com:vml" Requires="v">
                <p:oleObj spid="_x0000_s382054" name="Equation" r:id="rId25" imgW="2997000" imgH="380880" progId="Equation.DSMT4">
                  <p:embed/>
                </p:oleObj>
              </mc:Choice>
              <mc:Fallback>
                <p:oleObj name="Equation" r:id="rId25" imgW="2997000" imgH="380880" progId="Equation.DSMT4">
                  <p:embed/>
                  <p:pic>
                    <p:nvPicPr>
                      <p:cNvPr id="0" name="Object 6"/>
                      <p:cNvPicPr>
                        <a:picLocks noChangeAspect="1" noChangeArrowheads="1"/>
                      </p:cNvPicPr>
                      <p:nvPr/>
                    </p:nvPicPr>
                    <p:blipFill>
                      <a:blip r:embed="rId26">
                        <a:extLst>
                          <a:ext uri="{28A0092B-C50C-407E-A947-70E740481C1C}">
                            <a14:useLocalDpi xmlns:a14="http://schemas.microsoft.com/office/drawing/2010/main" val="0"/>
                          </a:ext>
                        </a:extLst>
                      </a:blip>
                      <a:srcRect/>
                      <a:stretch>
                        <a:fillRect/>
                      </a:stretch>
                    </p:blipFill>
                    <p:spPr bwMode="auto">
                      <a:xfrm>
                        <a:off x="3073400" y="627063"/>
                        <a:ext cx="29972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5" name="Object 4"/>
          <p:cNvGraphicFramePr>
            <a:graphicFrameLocks noChangeAspect="1"/>
          </p:cNvGraphicFramePr>
          <p:nvPr>
            <p:extLst>
              <p:ext uri="{D42A27DB-BD31-4B8C-83A1-F6EECF244321}">
                <p14:modId xmlns:p14="http://schemas.microsoft.com/office/powerpoint/2010/main" val="761479980"/>
              </p:ext>
            </p:extLst>
          </p:nvPr>
        </p:nvGraphicFramePr>
        <p:xfrm>
          <a:off x="3084513" y="4445000"/>
          <a:ext cx="2997200" cy="374650"/>
        </p:xfrm>
        <a:graphic>
          <a:graphicData uri="http://schemas.openxmlformats.org/presentationml/2006/ole">
            <mc:AlternateContent xmlns:mc="http://schemas.openxmlformats.org/markup-compatibility/2006">
              <mc:Choice xmlns:v="urn:schemas-microsoft-com:vml" Requires="v">
                <p:oleObj spid="_x0000_s382055" name="Equation" r:id="rId27" imgW="2997000" imgH="380880" progId="Equation.DSMT4">
                  <p:embed/>
                </p:oleObj>
              </mc:Choice>
              <mc:Fallback>
                <p:oleObj name="Equation" r:id="rId27" imgW="2997000" imgH="380880" progId="Equation.DSMT4">
                  <p:embed/>
                  <p:pic>
                    <p:nvPicPr>
                      <p:cNvPr id="0" name="Object 5"/>
                      <p:cNvPicPr>
                        <a:picLocks noChangeAspect="1" noChangeArrowheads="1"/>
                      </p:cNvPicPr>
                      <p:nvPr/>
                    </p:nvPicPr>
                    <p:blipFill>
                      <a:blip r:embed="rId28">
                        <a:extLst>
                          <a:ext uri="{28A0092B-C50C-407E-A947-70E740481C1C}">
                            <a14:useLocalDpi xmlns:a14="http://schemas.microsoft.com/office/drawing/2010/main" val="0"/>
                          </a:ext>
                        </a:extLst>
                      </a:blip>
                      <a:srcRect/>
                      <a:stretch>
                        <a:fillRect/>
                      </a:stretch>
                    </p:blipFill>
                    <p:spPr bwMode="auto">
                      <a:xfrm>
                        <a:off x="3084513" y="4445000"/>
                        <a:ext cx="2997200" cy="37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2620998036"/>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6"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TESTS OF NONSTATIONARITY: </a:t>
            </a:r>
            <a:r>
              <a:rPr lang="en-GB" sz="1800" b="1" dirty="0" smtClean="0"/>
              <a:t>THE AUGMENTED DICKEY‒FULLER  </a:t>
            </a:r>
            <a:r>
              <a:rPr lang="en-GB" sz="1800" b="1" i="1" dirty="0" smtClean="0"/>
              <a:t>t</a:t>
            </a:r>
            <a:r>
              <a:rPr lang="en-GB" sz="1800" b="1" dirty="0" smtClean="0"/>
              <a:t> TEST</a:t>
            </a:r>
            <a:endParaRPr lang="en-GB" sz="1600" dirty="0">
              <a:latin typeface="Times New Roman" pitchFamily="18" charset="0"/>
            </a:endParaRPr>
          </a:p>
        </p:txBody>
      </p:sp>
      <p:sp>
        <p:nvSpPr>
          <p:cNvPr id="2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1" name="Text Box 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38</a:t>
            </a:r>
            <a:endParaRPr lang="en-US" sz="1000" dirty="0">
              <a:solidFill>
                <a:srgbClr val="3366FF"/>
              </a:solidFill>
            </a:endParaRPr>
          </a:p>
        </p:txBody>
      </p:sp>
      <p:sp>
        <p:nvSpPr>
          <p:cNvPr id="35" name="Rectangle 34"/>
          <p:cNvSpPr>
            <a:spLocks noChangeArrowheads="1"/>
          </p:cNvSpPr>
          <p:nvPr/>
        </p:nvSpPr>
        <p:spPr bwMode="auto">
          <a:xfrm>
            <a:off x="0" y="540000"/>
            <a:ext cx="9144000" cy="558299"/>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55" name="Rectangle 54"/>
          <p:cNvSpPr>
            <a:spLocks noChangeArrowheads="1"/>
          </p:cNvSpPr>
          <p:nvPr/>
        </p:nvSpPr>
        <p:spPr bwMode="auto">
          <a:xfrm>
            <a:off x="0" y="2952000"/>
            <a:ext cx="9144000" cy="558299"/>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56" name="Rectangle 55"/>
          <p:cNvSpPr>
            <a:spLocks noChangeArrowheads="1"/>
          </p:cNvSpPr>
          <p:nvPr/>
        </p:nvSpPr>
        <p:spPr bwMode="auto">
          <a:xfrm>
            <a:off x="0" y="2230273"/>
            <a:ext cx="9144000" cy="612000"/>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57" name="Object 17"/>
          <p:cNvGraphicFramePr>
            <a:graphicFrameLocks noChangeAspect="1"/>
          </p:cNvGraphicFramePr>
          <p:nvPr>
            <p:extLst>
              <p:ext uri="{D42A27DB-BD31-4B8C-83A1-F6EECF244321}">
                <p14:modId xmlns:p14="http://schemas.microsoft.com/office/powerpoint/2010/main" val="1263008665"/>
              </p:ext>
            </p:extLst>
          </p:nvPr>
        </p:nvGraphicFramePr>
        <p:xfrm>
          <a:off x="3081600" y="3052763"/>
          <a:ext cx="2146300" cy="374650"/>
        </p:xfrm>
        <a:graphic>
          <a:graphicData uri="http://schemas.openxmlformats.org/presentationml/2006/ole">
            <mc:AlternateContent xmlns:mc="http://schemas.openxmlformats.org/markup-compatibility/2006">
              <mc:Choice xmlns:v="urn:schemas-microsoft-com:vml" Requires="v">
                <p:oleObj spid="_x0000_s383058" name="Equation" r:id="rId3" imgW="2145960" imgH="380880" progId="Equation.3">
                  <p:embed/>
                </p:oleObj>
              </mc:Choice>
              <mc:Fallback>
                <p:oleObj name="Equation" r:id="rId3" imgW="2145960" imgH="380880" progId="Equation.3">
                  <p:embed/>
                  <p:pic>
                    <p:nvPicPr>
                      <p:cNvPr id="0" name=""/>
                      <p:cNvPicPr>
                        <a:picLocks noChangeAspect="1" noChangeArrowheads="1"/>
                      </p:cNvPicPr>
                      <p:nvPr/>
                    </p:nvPicPr>
                    <p:blipFill>
                      <a:blip r:embed="rId4"/>
                      <a:srcRect/>
                      <a:stretch>
                        <a:fillRect/>
                      </a:stretch>
                    </p:blipFill>
                    <p:spPr bwMode="auto">
                      <a:xfrm>
                        <a:off x="3081600" y="3052763"/>
                        <a:ext cx="214630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58" name="Rectangle 57"/>
          <p:cNvSpPr>
            <a:spLocks noChangeArrowheads="1"/>
          </p:cNvSpPr>
          <p:nvPr/>
        </p:nvSpPr>
        <p:spPr bwMode="auto">
          <a:xfrm>
            <a:off x="0" y="1206749"/>
            <a:ext cx="9144000" cy="917325"/>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59" name="Object 7"/>
          <p:cNvGraphicFramePr>
            <a:graphicFrameLocks noChangeAspect="1"/>
          </p:cNvGraphicFramePr>
          <p:nvPr>
            <p:extLst>
              <p:ext uri="{D42A27DB-BD31-4B8C-83A1-F6EECF244321}">
                <p14:modId xmlns:p14="http://schemas.microsoft.com/office/powerpoint/2010/main" val="3512880997"/>
              </p:ext>
            </p:extLst>
          </p:nvPr>
        </p:nvGraphicFramePr>
        <p:xfrm>
          <a:off x="2982913" y="1276350"/>
          <a:ext cx="1468437" cy="363538"/>
        </p:xfrm>
        <a:graphic>
          <a:graphicData uri="http://schemas.openxmlformats.org/presentationml/2006/ole">
            <mc:AlternateContent xmlns:mc="http://schemas.openxmlformats.org/markup-compatibility/2006">
              <mc:Choice xmlns:v="urn:schemas-microsoft-com:vml" Requires="v">
                <p:oleObj spid="_x0000_s383059" name="Equation" r:id="rId5" imgW="1460160" imgH="368280" progId="Equation.3">
                  <p:embed/>
                </p:oleObj>
              </mc:Choice>
              <mc:Fallback>
                <p:oleObj name="Equation" r:id="rId5" imgW="1460160" imgH="3682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982913" y="1276350"/>
                        <a:ext cx="1468437" cy="3635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60" name="Object 8"/>
          <p:cNvGraphicFramePr>
            <a:graphicFrameLocks noChangeAspect="1"/>
          </p:cNvGraphicFramePr>
          <p:nvPr>
            <p:extLst>
              <p:ext uri="{D42A27DB-BD31-4B8C-83A1-F6EECF244321}">
                <p14:modId xmlns:p14="http://schemas.microsoft.com/office/powerpoint/2010/main" val="742370321"/>
              </p:ext>
            </p:extLst>
          </p:nvPr>
        </p:nvGraphicFramePr>
        <p:xfrm>
          <a:off x="4851400" y="1276350"/>
          <a:ext cx="804863" cy="363538"/>
        </p:xfrm>
        <a:graphic>
          <a:graphicData uri="http://schemas.openxmlformats.org/presentationml/2006/ole">
            <mc:AlternateContent xmlns:mc="http://schemas.openxmlformats.org/markup-compatibility/2006">
              <mc:Choice xmlns:v="urn:schemas-microsoft-com:vml" Requires="v">
                <p:oleObj spid="_x0000_s383060" name="Equation" r:id="rId7" imgW="799920" imgH="368280" progId="Equation.3">
                  <p:embed/>
                </p:oleObj>
              </mc:Choice>
              <mc:Fallback>
                <p:oleObj name="Equation" r:id="rId7" imgW="799920" imgH="36828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851400" y="1276350"/>
                        <a:ext cx="804863" cy="3635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61" name="Object 9"/>
          <p:cNvGraphicFramePr>
            <a:graphicFrameLocks noChangeAspect="1"/>
          </p:cNvGraphicFramePr>
          <p:nvPr>
            <p:extLst>
              <p:ext uri="{D42A27DB-BD31-4B8C-83A1-F6EECF244321}">
                <p14:modId xmlns:p14="http://schemas.microsoft.com/office/powerpoint/2010/main" val="2734310446"/>
              </p:ext>
            </p:extLst>
          </p:nvPr>
        </p:nvGraphicFramePr>
        <p:xfrm>
          <a:off x="3397250" y="1731963"/>
          <a:ext cx="690563" cy="276225"/>
        </p:xfrm>
        <a:graphic>
          <a:graphicData uri="http://schemas.openxmlformats.org/presentationml/2006/ole">
            <mc:AlternateContent xmlns:mc="http://schemas.openxmlformats.org/markup-compatibility/2006">
              <mc:Choice xmlns:v="urn:schemas-microsoft-com:vml" Requires="v">
                <p:oleObj spid="_x0000_s383061" name="Equation" r:id="rId9" imgW="685800" imgH="279360" progId="Equation.3">
                  <p:embed/>
                </p:oleObj>
              </mc:Choice>
              <mc:Fallback>
                <p:oleObj name="Equation" r:id="rId9" imgW="685800" imgH="27936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397250" y="1731963"/>
                        <a:ext cx="690563" cy="2762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62" name="Object 10"/>
          <p:cNvGraphicFramePr>
            <a:graphicFrameLocks noChangeAspect="1"/>
          </p:cNvGraphicFramePr>
          <p:nvPr>
            <p:extLst>
              <p:ext uri="{D42A27DB-BD31-4B8C-83A1-F6EECF244321}">
                <p14:modId xmlns:p14="http://schemas.microsoft.com/office/powerpoint/2010/main" val="3192643199"/>
              </p:ext>
            </p:extLst>
          </p:nvPr>
        </p:nvGraphicFramePr>
        <p:xfrm>
          <a:off x="4616450" y="1719263"/>
          <a:ext cx="690563" cy="276225"/>
        </p:xfrm>
        <a:graphic>
          <a:graphicData uri="http://schemas.openxmlformats.org/presentationml/2006/ole">
            <mc:AlternateContent xmlns:mc="http://schemas.openxmlformats.org/markup-compatibility/2006">
              <mc:Choice xmlns:v="urn:schemas-microsoft-com:vml" Requires="v">
                <p:oleObj spid="_x0000_s383062" name="Equation" r:id="rId11" imgW="685800" imgH="279360" progId="Equation.3">
                  <p:embed/>
                </p:oleObj>
              </mc:Choice>
              <mc:Fallback>
                <p:oleObj name="Equation" r:id="rId11" imgW="685800" imgH="279360" progId="Equation.3">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616450" y="1719263"/>
                        <a:ext cx="690563" cy="2762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3" name="Text Box 11"/>
          <p:cNvSpPr txBox="1">
            <a:spLocks noChangeArrowheads="1"/>
          </p:cNvSpPr>
          <p:nvPr/>
        </p:nvSpPr>
        <p:spPr bwMode="auto">
          <a:xfrm>
            <a:off x="4483100" y="1279525"/>
            <a:ext cx="4953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a:t>or</a:t>
            </a:r>
            <a:endParaRPr lang="en-US" sz="1800" b="1"/>
          </a:p>
        </p:txBody>
      </p:sp>
      <p:sp>
        <p:nvSpPr>
          <p:cNvPr id="64" name="Text Box 12"/>
          <p:cNvSpPr txBox="1">
            <a:spLocks noChangeArrowheads="1"/>
          </p:cNvSpPr>
          <p:nvPr/>
        </p:nvSpPr>
        <p:spPr bwMode="auto">
          <a:xfrm>
            <a:off x="4152900" y="1692275"/>
            <a:ext cx="4953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a:t>or</a:t>
            </a:r>
            <a:endParaRPr lang="en-US" sz="1800" b="1"/>
          </a:p>
        </p:txBody>
      </p:sp>
      <p:sp>
        <p:nvSpPr>
          <p:cNvPr id="65" name="Text Box 2"/>
          <p:cNvSpPr txBox="1">
            <a:spLocks noChangeArrowheads="1"/>
          </p:cNvSpPr>
          <p:nvPr/>
        </p:nvSpPr>
        <p:spPr bwMode="auto">
          <a:xfrm>
            <a:off x="301625" y="1274763"/>
            <a:ext cx="1717675" cy="45878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1435100" algn="l"/>
                <a:tab pos="1655763" algn="l"/>
              </a:tabLst>
              <a:defRPr sz="2400">
                <a:solidFill>
                  <a:schemeClr val="tx1"/>
                </a:solidFill>
                <a:latin typeface="Times New Roman" pitchFamily="18" charset="0"/>
              </a:defRPr>
            </a:lvl1pPr>
            <a:lvl2pPr>
              <a:tabLst>
                <a:tab pos="1435100" algn="l"/>
                <a:tab pos="1655763" algn="l"/>
              </a:tabLst>
              <a:defRPr sz="2400">
                <a:solidFill>
                  <a:schemeClr val="tx1"/>
                </a:solidFill>
                <a:latin typeface="Times New Roman" pitchFamily="18" charset="0"/>
              </a:defRPr>
            </a:lvl2pPr>
            <a:lvl3pPr>
              <a:tabLst>
                <a:tab pos="1435100" algn="l"/>
                <a:tab pos="1655763" algn="l"/>
              </a:tabLst>
              <a:defRPr sz="2400">
                <a:solidFill>
                  <a:schemeClr val="tx1"/>
                </a:solidFill>
                <a:latin typeface="Times New Roman" pitchFamily="18" charset="0"/>
              </a:defRPr>
            </a:lvl3pPr>
            <a:lvl4pPr>
              <a:tabLst>
                <a:tab pos="1435100" algn="l"/>
                <a:tab pos="1655763" algn="l"/>
              </a:tabLst>
              <a:defRPr sz="2400">
                <a:solidFill>
                  <a:schemeClr val="tx1"/>
                </a:solidFill>
                <a:latin typeface="Times New Roman" pitchFamily="18" charset="0"/>
              </a:defRPr>
            </a:lvl4pPr>
            <a:lvl5pPr>
              <a:tabLst>
                <a:tab pos="1435100"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1435100"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1435100"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1435100"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1435100" algn="l"/>
                <a:tab pos="1655763" algn="l"/>
              </a:tabLst>
              <a:defRPr sz="2400">
                <a:solidFill>
                  <a:schemeClr val="tx1"/>
                </a:solidFill>
                <a:latin typeface="Times New Roman" pitchFamily="18" charset="0"/>
              </a:defRPr>
            </a:lvl9pPr>
          </a:lstStyle>
          <a:p>
            <a:r>
              <a:rPr lang="en-GB" sz="1800" b="1" dirty="0" smtClean="0">
                <a:latin typeface="Arial" charset="0"/>
              </a:rPr>
              <a:t>Alternatives</a:t>
            </a:r>
            <a:endParaRPr lang="en-US" sz="1800" b="1" dirty="0">
              <a:latin typeface="Arial" charset="0"/>
            </a:endParaRPr>
          </a:p>
        </p:txBody>
      </p:sp>
      <p:graphicFrame>
        <p:nvGraphicFramePr>
          <p:cNvPr id="66" name="Object 14"/>
          <p:cNvGraphicFramePr>
            <a:graphicFrameLocks noChangeAspect="1"/>
          </p:cNvGraphicFramePr>
          <p:nvPr>
            <p:extLst>
              <p:ext uri="{D42A27DB-BD31-4B8C-83A1-F6EECF244321}">
                <p14:modId xmlns:p14="http://schemas.microsoft.com/office/powerpoint/2010/main" val="989472108"/>
              </p:ext>
            </p:extLst>
          </p:nvPr>
        </p:nvGraphicFramePr>
        <p:xfrm>
          <a:off x="6051550" y="2360613"/>
          <a:ext cx="690563" cy="276225"/>
        </p:xfrm>
        <a:graphic>
          <a:graphicData uri="http://schemas.openxmlformats.org/presentationml/2006/ole">
            <mc:AlternateContent xmlns:mc="http://schemas.openxmlformats.org/markup-compatibility/2006">
              <mc:Choice xmlns:v="urn:schemas-microsoft-com:vml" Requires="v">
                <p:oleObj spid="_x0000_s383063" name="Equation" r:id="rId13" imgW="685800" imgH="279360" progId="Equation.3">
                  <p:embed/>
                </p:oleObj>
              </mc:Choice>
              <mc:Fallback>
                <p:oleObj name="Equation" r:id="rId13" imgW="685800" imgH="27936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051550" y="2360613"/>
                        <a:ext cx="690563" cy="2762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67" name="Object 23"/>
          <p:cNvGraphicFramePr>
            <a:graphicFrameLocks noChangeAspect="1"/>
          </p:cNvGraphicFramePr>
          <p:nvPr>
            <p:extLst>
              <p:ext uri="{D42A27DB-BD31-4B8C-83A1-F6EECF244321}">
                <p14:modId xmlns:p14="http://schemas.microsoft.com/office/powerpoint/2010/main" val="2324221372"/>
              </p:ext>
            </p:extLst>
          </p:nvPr>
        </p:nvGraphicFramePr>
        <p:xfrm>
          <a:off x="3207600" y="2339975"/>
          <a:ext cx="817562" cy="363538"/>
        </p:xfrm>
        <a:graphic>
          <a:graphicData uri="http://schemas.openxmlformats.org/presentationml/2006/ole">
            <mc:AlternateContent xmlns:mc="http://schemas.openxmlformats.org/markup-compatibility/2006">
              <mc:Choice xmlns:v="urn:schemas-microsoft-com:vml" Requires="v">
                <p:oleObj spid="_x0000_s383064" name="Equation" r:id="rId14" imgW="812520" imgH="368280" progId="Equation.3">
                  <p:embed/>
                </p:oleObj>
              </mc:Choice>
              <mc:Fallback>
                <p:oleObj name="Equation" r:id="rId14" imgW="812520" imgH="368280" progId="Equation.3">
                  <p:embed/>
                  <p:pic>
                    <p:nvPicPr>
                      <p:cNvPr id="0" name=""/>
                      <p:cNvPicPr>
                        <a:picLocks noChangeAspect="1" noChangeArrowheads="1"/>
                      </p:cNvPicPr>
                      <p:nvPr/>
                    </p:nvPicPr>
                    <p:blipFill>
                      <a:blip r:embed="rId15"/>
                      <a:srcRect/>
                      <a:stretch>
                        <a:fillRect/>
                      </a:stretch>
                    </p:blipFill>
                    <p:spPr bwMode="auto">
                      <a:xfrm>
                        <a:off x="3207600" y="2339975"/>
                        <a:ext cx="817562" cy="3635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8" name="Text Box 2"/>
          <p:cNvSpPr txBox="1">
            <a:spLocks noChangeArrowheads="1"/>
          </p:cNvSpPr>
          <p:nvPr/>
        </p:nvSpPr>
        <p:spPr bwMode="auto">
          <a:xfrm>
            <a:off x="1739900" y="2332038"/>
            <a:ext cx="1241425" cy="42068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1435100" algn="l"/>
                <a:tab pos="1655763" algn="l"/>
              </a:tabLst>
              <a:defRPr sz="2400">
                <a:solidFill>
                  <a:schemeClr val="tx1"/>
                </a:solidFill>
                <a:latin typeface="Times New Roman" pitchFamily="18" charset="0"/>
              </a:defRPr>
            </a:lvl1pPr>
            <a:lvl2pPr>
              <a:tabLst>
                <a:tab pos="1435100" algn="l"/>
                <a:tab pos="1655763" algn="l"/>
              </a:tabLst>
              <a:defRPr sz="2400">
                <a:solidFill>
                  <a:schemeClr val="tx1"/>
                </a:solidFill>
                <a:latin typeface="Times New Roman" pitchFamily="18" charset="0"/>
              </a:defRPr>
            </a:lvl2pPr>
            <a:lvl3pPr>
              <a:tabLst>
                <a:tab pos="1435100" algn="l"/>
                <a:tab pos="1655763" algn="l"/>
              </a:tabLst>
              <a:defRPr sz="2400">
                <a:solidFill>
                  <a:schemeClr val="tx1"/>
                </a:solidFill>
                <a:latin typeface="Times New Roman" pitchFamily="18" charset="0"/>
              </a:defRPr>
            </a:lvl3pPr>
            <a:lvl4pPr>
              <a:tabLst>
                <a:tab pos="1435100" algn="l"/>
                <a:tab pos="1655763" algn="l"/>
              </a:tabLst>
              <a:defRPr sz="2400">
                <a:solidFill>
                  <a:schemeClr val="tx1"/>
                </a:solidFill>
                <a:latin typeface="Times New Roman" pitchFamily="18" charset="0"/>
              </a:defRPr>
            </a:lvl4pPr>
            <a:lvl5pPr>
              <a:tabLst>
                <a:tab pos="1435100"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1435100"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1435100"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1435100"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1435100" algn="l"/>
                <a:tab pos="1655763" algn="l"/>
              </a:tabLst>
              <a:defRPr sz="2400">
                <a:solidFill>
                  <a:schemeClr val="tx1"/>
                </a:solidFill>
                <a:latin typeface="Times New Roman" pitchFamily="18" charset="0"/>
              </a:defRPr>
            </a:lvl9pPr>
          </a:lstStyle>
          <a:p>
            <a:r>
              <a:rPr lang="en-GB" sz="1800" b="1" dirty="0" smtClean="0">
                <a:latin typeface="Arial" charset="0"/>
              </a:rPr>
              <a:t>Case (c)</a:t>
            </a:r>
            <a:endParaRPr lang="en-GB" sz="1800" b="1" dirty="0">
              <a:latin typeface="Arial" charset="0"/>
            </a:endParaRPr>
          </a:p>
        </p:txBody>
      </p:sp>
      <p:sp>
        <p:nvSpPr>
          <p:cNvPr id="69" name="Rectangle 68"/>
          <p:cNvSpPr>
            <a:spLocks noChangeArrowheads="1"/>
          </p:cNvSpPr>
          <p:nvPr/>
        </p:nvSpPr>
        <p:spPr bwMode="auto">
          <a:xfrm>
            <a:off x="0" y="4345200"/>
            <a:ext cx="9144000" cy="558299"/>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70" name="Rectangle 69"/>
          <p:cNvSpPr>
            <a:spLocks noChangeArrowheads="1"/>
          </p:cNvSpPr>
          <p:nvPr/>
        </p:nvSpPr>
        <p:spPr bwMode="auto">
          <a:xfrm>
            <a:off x="0" y="3625200"/>
            <a:ext cx="9144000" cy="61200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71" name="Text Box 2"/>
          <p:cNvSpPr txBox="1">
            <a:spLocks noChangeArrowheads="1"/>
          </p:cNvSpPr>
          <p:nvPr/>
        </p:nvSpPr>
        <p:spPr bwMode="auto">
          <a:xfrm>
            <a:off x="1739900" y="3722688"/>
            <a:ext cx="1241425" cy="42068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1435100" algn="l"/>
                <a:tab pos="1655763" algn="l"/>
              </a:tabLst>
              <a:defRPr sz="2400">
                <a:solidFill>
                  <a:schemeClr val="tx1"/>
                </a:solidFill>
                <a:latin typeface="Times New Roman" pitchFamily="18" charset="0"/>
              </a:defRPr>
            </a:lvl1pPr>
            <a:lvl2pPr>
              <a:tabLst>
                <a:tab pos="1435100" algn="l"/>
                <a:tab pos="1655763" algn="l"/>
              </a:tabLst>
              <a:defRPr sz="2400">
                <a:solidFill>
                  <a:schemeClr val="tx1"/>
                </a:solidFill>
                <a:latin typeface="Times New Roman" pitchFamily="18" charset="0"/>
              </a:defRPr>
            </a:lvl2pPr>
            <a:lvl3pPr>
              <a:tabLst>
                <a:tab pos="1435100" algn="l"/>
                <a:tab pos="1655763" algn="l"/>
              </a:tabLst>
              <a:defRPr sz="2400">
                <a:solidFill>
                  <a:schemeClr val="tx1"/>
                </a:solidFill>
                <a:latin typeface="Times New Roman" pitchFamily="18" charset="0"/>
              </a:defRPr>
            </a:lvl3pPr>
            <a:lvl4pPr>
              <a:tabLst>
                <a:tab pos="1435100" algn="l"/>
                <a:tab pos="1655763" algn="l"/>
              </a:tabLst>
              <a:defRPr sz="2400">
                <a:solidFill>
                  <a:schemeClr val="tx1"/>
                </a:solidFill>
                <a:latin typeface="Times New Roman" pitchFamily="18" charset="0"/>
              </a:defRPr>
            </a:lvl4pPr>
            <a:lvl5pPr>
              <a:tabLst>
                <a:tab pos="1435100"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1435100"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1435100"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1435100"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1435100" algn="l"/>
                <a:tab pos="1655763" algn="l"/>
              </a:tabLst>
              <a:defRPr sz="2400">
                <a:solidFill>
                  <a:schemeClr val="tx1"/>
                </a:solidFill>
                <a:latin typeface="Times New Roman" pitchFamily="18" charset="0"/>
              </a:defRPr>
            </a:lvl9pPr>
          </a:lstStyle>
          <a:p>
            <a:r>
              <a:rPr lang="en-GB" sz="1800" b="1" dirty="0" smtClean="0">
                <a:latin typeface="Arial" charset="0"/>
              </a:rPr>
              <a:t>Case (d)</a:t>
            </a:r>
            <a:endParaRPr lang="en-GB" sz="1800" b="1" dirty="0">
              <a:latin typeface="Arial" charset="0"/>
            </a:endParaRPr>
          </a:p>
        </p:txBody>
      </p:sp>
      <p:graphicFrame>
        <p:nvGraphicFramePr>
          <p:cNvPr id="72" name="Object 71"/>
          <p:cNvGraphicFramePr>
            <a:graphicFrameLocks noChangeAspect="1"/>
          </p:cNvGraphicFramePr>
          <p:nvPr>
            <p:extLst>
              <p:ext uri="{D42A27DB-BD31-4B8C-83A1-F6EECF244321}">
                <p14:modId xmlns:p14="http://schemas.microsoft.com/office/powerpoint/2010/main" val="4213157495"/>
              </p:ext>
            </p:extLst>
          </p:nvPr>
        </p:nvGraphicFramePr>
        <p:xfrm>
          <a:off x="6051550" y="3751263"/>
          <a:ext cx="690563" cy="276225"/>
        </p:xfrm>
        <a:graphic>
          <a:graphicData uri="http://schemas.openxmlformats.org/presentationml/2006/ole">
            <mc:AlternateContent xmlns:mc="http://schemas.openxmlformats.org/markup-compatibility/2006">
              <mc:Choice xmlns:v="urn:schemas-microsoft-com:vml" Requires="v">
                <p:oleObj spid="_x0000_s383065" name="Equation" r:id="rId16" imgW="685800" imgH="279360" progId="Equation.3">
                  <p:embed/>
                </p:oleObj>
              </mc:Choice>
              <mc:Fallback>
                <p:oleObj name="Equation" r:id="rId16" imgW="685800" imgH="279360" progId="Equation.3">
                  <p:embed/>
                  <p:pic>
                    <p:nvPicPr>
                      <p:cNvPr id="0" name=""/>
                      <p:cNvPicPr>
                        <a:picLocks noChangeAspect="1" noChangeArrowheads="1"/>
                      </p:cNvPicPr>
                      <p:nvPr/>
                    </p:nvPicPr>
                    <p:blipFill>
                      <a:blip r:embed="rId17"/>
                      <a:srcRect/>
                      <a:stretch>
                        <a:fillRect/>
                      </a:stretch>
                    </p:blipFill>
                    <p:spPr bwMode="auto">
                      <a:xfrm>
                        <a:off x="6051550" y="3751263"/>
                        <a:ext cx="690563"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73" name="Object 72"/>
          <p:cNvGraphicFramePr>
            <a:graphicFrameLocks noChangeAspect="1"/>
          </p:cNvGraphicFramePr>
          <p:nvPr>
            <p:extLst>
              <p:ext uri="{D42A27DB-BD31-4B8C-83A1-F6EECF244321}">
                <p14:modId xmlns:p14="http://schemas.microsoft.com/office/powerpoint/2010/main" val="3758429339"/>
              </p:ext>
            </p:extLst>
          </p:nvPr>
        </p:nvGraphicFramePr>
        <p:xfrm>
          <a:off x="4611600" y="2339975"/>
          <a:ext cx="804863" cy="363538"/>
        </p:xfrm>
        <a:graphic>
          <a:graphicData uri="http://schemas.openxmlformats.org/presentationml/2006/ole">
            <mc:AlternateContent xmlns:mc="http://schemas.openxmlformats.org/markup-compatibility/2006">
              <mc:Choice xmlns:v="urn:schemas-microsoft-com:vml" Requires="v">
                <p:oleObj spid="_x0000_s383066" name="Equation" r:id="rId18" imgW="800100" imgH="368300" progId="Equation.3">
                  <p:embed/>
                </p:oleObj>
              </mc:Choice>
              <mc:Fallback>
                <p:oleObj name="Equation" r:id="rId18" imgW="800100" imgH="36830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611600" y="2339975"/>
                        <a:ext cx="804863" cy="363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74" name="Object 73"/>
          <p:cNvGraphicFramePr>
            <a:graphicFrameLocks noChangeAspect="1"/>
          </p:cNvGraphicFramePr>
          <p:nvPr>
            <p:extLst>
              <p:ext uri="{D42A27DB-BD31-4B8C-83A1-F6EECF244321}">
                <p14:modId xmlns:p14="http://schemas.microsoft.com/office/powerpoint/2010/main" val="3569660246"/>
              </p:ext>
            </p:extLst>
          </p:nvPr>
        </p:nvGraphicFramePr>
        <p:xfrm>
          <a:off x="4582800" y="3717925"/>
          <a:ext cx="866775" cy="388938"/>
        </p:xfrm>
        <a:graphic>
          <a:graphicData uri="http://schemas.openxmlformats.org/presentationml/2006/ole">
            <mc:AlternateContent xmlns:mc="http://schemas.openxmlformats.org/markup-compatibility/2006">
              <mc:Choice xmlns:v="urn:schemas-microsoft-com:vml" Requires="v">
                <p:oleObj spid="_x0000_s383067" name="Equation" r:id="rId19" imgW="863225" imgH="393529" progId="Equation.3">
                  <p:embed/>
                </p:oleObj>
              </mc:Choice>
              <mc:Fallback>
                <p:oleObj name="Equation" r:id="rId19" imgW="863225" imgH="393529" progId="Equation.3">
                  <p:embed/>
                  <p:pic>
                    <p:nvPicPr>
                      <p:cNvPr id="0" name=""/>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4582800" y="3717925"/>
                        <a:ext cx="866775" cy="388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75" name="Object 74"/>
          <p:cNvGraphicFramePr>
            <a:graphicFrameLocks noChangeAspect="1"/>
          </p:cNvGraphicFramePr>
          <p:nvPr>
            <p:extLst>
              <p:ext uri="{D42A27DB-BD31-4B8C-83A1-F6EECF244321}">
                <p14:modId xmlns:p14="http://schemas.microsoft.com/office/powerpoint/2010/main" val="346994538"/>
              </p:ext>
            </p:extLst>
          </p:nvPr>
        </p:nvGraphicFramePr>
        <p:xfrm>
          <a:off x="3207600" y="3730625"/>
          <a:ext cx="792163" cy="363538"/>
        </p:xfrm>
        <a:graphic>
          <a:graphicData uri="http://schemas.openxmlformats.org/presentationml/2006/ole">
            <mc:AlternateContent xmlns:mc="http://schemas.openxmlformats.org/markup-compatibility/2006">
              <mc:Choice xmlns:v="urn:schemas-microsoft-com:vml" Requires="v">
                <p:oleObj spid="_x0000_s383068" name="Equation" r:id="rId21" imgW="787400" imgH="368300" progId="Equation.3">
                  <p:embed/>
                </p:oleObj>
              </mc:Choice>
              <mc:Fallback>
                <p:oleObj name="Equation" r:id="rId21" imgW="787400" imgH="368300" progId="Equation.3">
                  <p:embed/>
                  <p:pic>
                    <p:nvPicPr>
                      <p:cNvPr id="0" name=""/>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3207600" y="3730625"/>
                        <a:ext cx="792163" cy="363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77" name="Text Box 2"/>
          <p:cNvSpPr txBox="1">
            <a:spLocks noChangeArrowheads="1"/>
          </p:cNvSpPr>
          <p:nvPr/>
        </p:nvSpPr>
        <p:spPr bwMode="auto">
          <a:xfrm>
            <a:off x="301625" y="484188"/>
            <a:ext cx="1870075" cy="63976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1435100" algn="l"/>
                <a:tab pos="1655763" algn="l"/>
              </a:tabLst>
              <a:defRPr sz="2400">
                <a:solidFill>
                  <a:schemeClr val="tx1"/>
                </a:solidFill>
                <a:latin typeface="Times New Roman" pitchFamily="18" charset="0"/>
              </a:defRPr>
            </a:lvl1pPr>
            <a:lvl2pPr>
              <a:tabLst>
                <a:tab pos="1435100" algn="l"/>
                <a:tab pos="1655763" algn="l"/>
              </a:tabLst>
              <a:defRPr sz="2400">
                <a:solidFill>
                  <a:schemeClr val="tx1"/>
                </a:solidFill>
                <a:latin typeface="Times New Roman" pitchFamily="18" charset="0"/>
              </a:defRPr>
            </a:lvl2pPr>
            <a:lvl3pPr>
              <a:tabLst>
                <a:tab pos="1435100" algn="l"/>
                <a:tab pos="1655763" algn="l"/>
              </a:tabLst>
              <a:defRPr sz="2400">
                <a:solidFill>
                  <a:schemeClr val="tx1"/>
                </a:solidFill>
                <a:latin typeface="Times New Roman" pitchFamily="18" charset="0"/>
              </a:defRPr>
            </a:lvl3pPr>
            <a:lvl4pPr>
              <a:tabLst>
                <a:tab pos="1435100" algn="l"/>
                <a:tab pos="1655763" algn="l"/>
              </a:tabLst>
              <a:defRPr sz="2400">
                <a:solidFill>
                  <a:schemeClr val="tx1"/>
                </a:solidFill>
                <a:latin typeface="Times New Roman" pitchFamily="18" charset="0"/>
              </a:defRPr>
            </a:lvl4pPr>
            <a:lvl5pPr>
              <a:tabLst>
                <a:tab pos="1435100"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1435100"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1435100"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1435100"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1435100" algn="l"/>
                <a:tab pos="1655763" algn="l"/>
              </a:tabLst>
              <a:defRPr sz="2400">
                <a:solidFill>
                  <a:schemeClr val="tx1"/>
                </a:solidFill>
                <a:latin typeface="Times New Roman" pitchFamily="18" charset="0"/>
              </a:defRPr>
            </a:lvl9pPr>
          </a:lstStyle>
          <a:p>
            <a:r>
              <a:rPr lang="en-GB" sz="900" b="1" dirty="0">
                <a:latin typeface="Arial" charset="0"/>
              </a:rPr>
              <a:t> </a:t>
            </a:r>
          </a:p>
          <a:p>
            <a:r>
              <a:rPr lang="en-GB" sz="1800" b="1" dirty="0">
                <a:latin typeface="Arial" charset="0"/>
              </a:rPr>
              <a:t>General model</a:t>
            </a:r>
          </a:p>
          <a:p>
            <a:endParaRPr lang="en-GB" sz="1800" b="1" dirty="0">
              <a:latin typeface="Arial" charset="0"/>
            </a:endParaRPr>
          </a:p>
        </p:txBody>
      </p:sp>
      <p:sp>
        <p:nvSpPr>
          <p:cNvPr id="78" name="Text Box 12"/>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dirty="0" smtClean="0"/>
              <a:t>The </a:t>
            </a:r>
            <a:r>
              <a:rPr lang="en-GB" sz="1500" b="1" dirty="0"/>
              <a:t>inclusion of the time trend in the specification causes the critical values under the null hypothesis to be different from those in the </a:t>
            </a:r>
            <a:r>
              <a:rPr lang="en-GB" sz="1500" b="1" dirty="0" err="1"/>
              <a:t>untrended</a:t>
            </a:r>
            <a:r>
              <a:rPr lang="en-GB" sz="1500" b="1" dirty="0"/>
              <a:t> case. They are determined by simulation methods, as before. </a:t>
            </a:r>
            <a:endParaRPr lang="en-US" sz="1500" b="1" dirty="0"/>
          </a:p>
        </p:txBody>
      </p:sp>
      <p:graphicFrame>
        <p:nvGraphicFramePr>
          <p:cNvPr id="2" name="Object 1"/>
          <p:cNvGraphicFramePr>
            <a:graphicFrameLocks noChangeAspect="1"/>
          </p:cNvGraphicFramePr>
          <p:nvPr>
            <p:extLst>
              <p:ext uri="{D42A27DB-BD31-4B8C-83A1-F6EECF244321}">
                <p14:modId xmlns:p14="http://schemas.microsoft.com/office/powerpoint/2010/main" val="4243818219"/>
              </p:ext>
            </p:extLst>
          </p:nvPr>
        </p:nvGraphicFramePr>
        <p:xfrm>
          <a:off x="3073400" y="627063"/>
          <a:ext cx="2997200" cy="381000"/>
        </p:xfrm>
        <a:graphic>
          <a:graphicData uri="http://schemas.openxmlformats.org/presentationml/2006/ole">
            <mc:AlternateContent xmlns:mc="http://schemas.openxmlformats.org/markup-compatibility/2006">
              <mc:Choice xmlns:v="urn:schemas-microsoft-com:vml" Requires="v">
                <p:oleObj spid="_x0000_s383069" name="Equation" r:id="rId23" imgW="2997000" imgH="380880" progId="Equation.DSMT4">
                  <p:embed/>
                </p:oleObj>
              </mc:Choice>
              <mc:Fallback>
                <p:oleObj name="Equation" r:id="rId23" imgW="2997000" imgH="380880" progId="Equation.DSMT4">
                  <p:embed/>
                  <p:pic>
                    <p:nvPicPr>
                      <p:cNvPr id="0" name="Object 6"/>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3073400" y="627063"/>
                        <a:ext cx="29972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761479980"/>
              </p:ext>
            </p:extLst>
          </p:nvPr>
        </p:nvGraphicFramePr>
        <p:xfrm>
          <a:off x="3084513" y="4445000"/>
          <a:ext cx="2997200" cy="374650"/>
        </p:xfrm>
        <a:graphic>
          <a:graphicData uri="http://schemas.openxmlformats.org/presentationml/2006/ole">
            <mc:AlternateContent xmlns:mc="http://schemas.openxmlformats.org/markup-compatibility/2006">
              <mc:Choice xmlns:v="urn:schemas-microsoft-com:vml" Requires="v">
                <p:oleObj spid="_x0000_s383070" name="Equation" r:id="rId25" imgW="2997000" imgH="380880" progId="Equation.DSMT4">
                  <p:embed/>
                </p:oleObj>
              </mc:Choice>
              <mc:Fallback>
                <p:oleObj name="Equation" r:id="rId25" imgW="2997000" imgH="380880" progId="Equation.DSMT4">
                  <p:embed/>
                  <p:pic>
                    <p:nvPicPr>
                      <p:cNvPr id="0" name="Object 5"/>
                      <p:cNvPicPr>
                        <a:picLocks noChangeAspect="1" noChangeArrowheads="1"/>
                      </p:cNvPicPr>
                      <p:nvPr/>
                    </p:nvPicPr>
                    <p:blipFill>
                      <a:blip r:embed="rId26">
                        <a:extLst>
                          <a:ext uri="{28A0092B-C50C-407E-A947-70E740481C1C}">
                            <a14:useLocalDpi xmlns:a14="http://schemas.microsoft.com/office/drawing/2010/main" val="0"/>
                          </a:ext>
                        </a:extLst>
                      </a:blip>
                      <a:srcRect/>
                      <a:stretch>
                        <a:fillRect/>
                      </a:stretch>
                    </p:blipFill>
                    <p:spPr bwMode="auto">
                      <a:xfrm>
                        <a:off x="3084513" y="4445000"/>
                        <a:ext cx="2997200" cy="37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405121780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311301" name="Text Box 5"/>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a:solidFill>
                  <a:srgbClr val="3366FF"/>
                </a:solidFill>
              </a:rPr>
              <a:t>3</a:t>
            </a:r>
            <a:endParaRPr lang="en-US" sz="1000" dirty="0">
              <a:solidFill>
                <a:srgbClr val="3366FF"/>
              </a:solidFill>
            </a:endParaRPr>
          </a:p>
        </p:txBody>
      </p:sp>
      <p:sp>
        <p:nvSpPr>
          <p:cNvPr id="311320" name="Text Box 2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dirty="0"/>
              <a:t>In this slideshow we will </a:t>
            </a:r>
            <a:r>
              <a:rPr lang="en-GB" sz="1500" b="1" dirty="0" smtClean="0"/>
              <a:t>suppose that a plot of the data does not reveal a trend. We will therefore investigate </a:t>
            </a:r>
            <a:r>
              <a:rPr lang="en-GB" sz="1500" b="1" dirty="0"/>
              <a:t>how one might distinguish between Case (a), a stationary autoregressive process, and Case (b), a random walk.</a:t>
            </a:r>
            <a:endParaRPr lang="en-GB" sz="1500" dirty="0"/>
          </a:p>
        </p:txBody>
      </p:sp>
      <p:sp>
        <p:nvSpPr>
          <p:cNvPr id="25"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8" name="Rectangle 27"/>
          <p:cNvSpPr>
            <a:spLocks noChangeArrowheads="1"/>
          </p:cNvSpPr>
          <p:nvPr/>
        </p:nvSpPr>
        <p:spPr bwMode="auto">
          <a:xfrm>
            <a:off x="0" y="2952000"/>
            <a:ext cx="9144000" cy="558299"/>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29" name="Rectangle 28"/>
          <p:cNvSpPr>
            <a:spLocks noChangeArrowheads="1"/>
          </p:cNvSpPr>
          <p:nvPr/>
        </p:nvSpPr>
        <p:spPr bwMode="auto">
          <a:xfrm>
            <a:off x="0" y="2230273"/>
            <a:ext cx="9144000" cy="612000"/>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30" name="Object 17"/>
          <p:cNvGraphicFramePr>
            <a:graphicFrameLocks noChangeAspect="1"/>
          </p:cNvGraphicFramePr>
          <p:nvPr>
            <p:extLst>
              <p:ext uri="{D42A27DB-BD31-4B8C-83A1-F6EECF244321}">
                <p14:modId xmlns:p14="http://schemas.microsoft.com/office/powerpoint/2010/main" val="1161451534"/>
              </p:ext>
            </p:extLst>
          </p:nvPr>
        </p:nvGraphicFramePr>
        <p:xfrm>
          <a:off x="3081600" y="3052763"/>
          <a:ext cx="2463800" cy="374650"/>
        </p:xfrm>
        <a:graphic>
          <a:graphicData uri="http://schemas.openxmlformats.org/presentationml/2006/ole">
            <mc:AlternateContent xmlns:mc="http://schemas.openxmlformats.org/markup-compatibility/2006">
              <mc:Choice xmlns:v="urn:schemas-microsoft-com:vml" Requires="v">
                <p:oleObj spid="_x0000_s311834" name="Equation" r:id="rId3" imgW="2463480" imgH="380880" progId="Equation.3">
                  <p:embed/>
                </p:oleObj>
              </mc:Choice>
              <mc:Fallback>
                <p:oleObj name="Equation" r:id="rId3" imgW="2463480" imgH="3808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81600" y="3052763"/>
                        <a:ext cx="246380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1" name="Rectangle 30"/>
          <p:cNvSpPr>
            <a:spLocks noChangeArrowheads="1"/>
          </p:cNvSpPr>
          <p:nvPr/>
        </p:nvSpPr>
        <p:spPr bwMode="auto">
          <a:xfrm>
            <a:off x="0" y="1206749"/>
            <a:ext cx="9144000" cy="917325"/>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32" name="Rectangle 31"/>
          <p:cNvSpPr>
            <a:spLocks noChangeArrowheads="1"/>
          </p:cNvSpPr>
          <p:nvPr/>
        </p:nvSpPr>
        <p:spPr bwMode="auto">
          <a:xfrm>
            <a:off x="0" y="540000"/>
            <a:ext cx="9144000" cy="558299"/>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34" name="Object 7"/>
          <p:cNvGraphicFramePr>
            <a:graphicFrameLocks noChangeAspect="1"/>
          </p:cNvGraphicFramePr>
          <p:nvPr>
            <p:extLst>
              <p:ext uri="{D42A27DB-BD31-4B8C-83A1-F6EECF244321}">
                <p14:modId xmlns:p14="http://schemas.microsoft.com/office/powerpoint/2010/main" val="2853243820"/>
              </p:ext>
            </p:extLst>
          </p:nvPr>
        </p:nvGraphicFramePr>
        <p:xfrm>
          <a:off x="2982913" y="1276350"/>
          <a:ext cx="1468437" cy="363538"/>
        </p:xfrm>
        <a:graphic>
          <a:graphicData uri="http://schemas.openxmlformats.org/presentationml/2006/ole">
            <mc:AlternateContent xmlns:mc="http://schemas.openxmlformats.org/markup-compatibility/2006">
              <mc:Choice xmlns:v="urn:schemas-microsoft-com:vml" Requires="v">
                <p:oleObj spid="_x0000_s311835" name="Equation" r:id="rId5" imgW="1460160" imgH="368280" progId="Equation.3">
                  <p:embed/>
                </p:oleObj>
              </mc:Choice>
              <mc:Fallback>
                <p:oleObj name="Equation" r:id="rId5" imgW="1460160" imgH="3682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982913" y="1276350"/>
                        <a:ext cx="1468437" cy="3635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5" name="Object 8"/>
          <p:cNvGraphicFramePr>
            <a:graphicFrameLocks noChangeAspect="1"/>
          </p:cNvGraphicFramePr>
          <p:nvPr>
            <p:extLst>
              <p:ext uri="{D42A27DB-BD31-4B8C-83A1-F6EECF244321}">
                <p14:modId xmlns:p14="http://schemas.microsoft.com/office/powerpoint/2010/main" val="2438886998"/>
              </p:ext>
            </p:extLst>
          </p:nvPr>
        </p:nvGraphicFramePr>
        <p:xfrm>
          <a:off x="4851400" y="1276350"/>
          <a:ext cx="804863" cy="363538"/>
        </p:xfrm>
        <a:graphic>
          <a:graphicData uri="http://schemas.openxmlformats.org/presentationml/2006/ole">
            <mc:AlternateContent xmlns:mc="http://schemas.openxmlformats.org/markup-compatibility/2006">
              <mc:Choice xmlns:v="urn:schemas-microsoft-com:vml" Requires="v">
                <p:oleObj spid="_x0000_s311836" name="Equation" r:id="rId7" imgW="799920" imgH="368280" progId="Equation.3">
                  <p:embed/>
                </p:oleObj>
              </mc:Choice>
              <mc:Fallback>
                <p:oleObj name="Equation" r:id="rId7" imgW="799920" imgH="36828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851400" y="1276350"/>
                        <a:ext cx="804863" cy="3635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6" name="Object 9"/>
          <p:cNvGraphicFramePr>
            <a:graphicFrameLocks noChangeAspect="1"/>
          </p:cNvGraphicFramePr>
          <p:nvPr>
            <p:extLst>
              <p:ext uri="{D42A27DB-BD31-4B8C-83A1-F6EECF244321}">
                <p14:modId xmlns:p14="http://schemas.microsoft.com/office/powerpoint/2010/main" val="213077311"/>
              </p:ext>
            </p:extLst>
          </p:nvPr>
        </p:nvGraphicFramePr>
        <p:xfrm>
          <a:off x="3397250" y="1731963"/>
          <a:ext cx="690563" cy="276225"/>
        </p:xfrm>
        <a:graphic>
          <a:graphicData uri="http://schemas.openxmlformats.org/presentationml/2006/ole">
            <mc:AlternateContent xmlns:mc="http://schemas.openxmlformats.org/markup-compatibility/2006">
              <mc:Choice xmlns:v="urn:schemas-microsoft-com:vml" Requires="v">
                <p:oleObj spid="_x0000_s311837" name="Equation" r:id="rId9" imgW="685800" imgH="279360" progId="Equation.3">
                  <p:embed/>
                </p:oleObj>
              </mc:Choice>
              <mc:Fallback>
                <p:oleObj name="Equation" r:id="rId9" imgW="685800" imgH="27936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397250" y="1731963"/>
                        <a:ext cx="690563" cy="2762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7" name="Object 10"/>
          <p:cNvGraphicFramePr>
            <a:graphicFrameLocks noChangeAspect="1"/>
          </p:cNvGraphicFramePr>
          <p:nvPr>
            <p:extLst>
              <p:ext uri="{D42A27DB-BD31-4B8C-83A1-F6EECF244321}">
                <p14:modId xmlns:p14="http://schemas.microsoft.com/office/powerpoint/2010/main" val="3166139151"/>
              </p:ext>
            </p:extLst>
          </p:nvPr>
        </p:nvGraphicFramePr>
        <p:xfrm>
          <a:off x="4616450" y="1719263"/>
          <a:ext cx="690563" cy="276225"/>
        </p:xfrm>
        <a:graphic>
          <a:graphicData uri="http://schemas.openxmlformats.org/presentationml/2006/ole">
            <mc:AlternateContent xmlns:mc="http://schemas.openxmlformats.org/markup-compatibility/2006">
              <mc:Choice xmlns:v="urn:schemas-microsoft-com:vml" Requires="v">
                <p:oleObj spid="_x0000_s311838" name="Equation" r:id="rId11" imgW="685800" imgH="279360" progId="Equation.3">
                  <p:embed/>
                </p:oleObj>
              </mc:Choice>
              <mc:Fallback>
                <p:oleObj name="Equation" r:id="rId11" imgW="685800" imgH="279360" progId="Equation.3">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616450" y="1719263"/>
                        <a:ext cx="690563" cy="2762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8" name="Text Box 11"/>
          <p:cNvSpPr txBox="1">
            <a:spLocks noChangeArrowheads="1"/>
          </p:cNvSpPr>
          <p:nvPr/>
        </p:nvSpPr>
        <p:spPr bwMode="auto">
          <a:xfrm>
            <a:off x="4483100" y="1279525"/>
            <a:ext cx="4953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a:t>or</a:t>
            </a:r>
            <a:endParaRPr lang="en-US" sz="1800" b="1"/>
          </a:p>
        </p:txBody>
      </p:sp>
      <p:sp>
        <p:nvSpPr>
          <p:cNvPr id="39" name="Text Box 12"/>
          <p:cNvSpPr txBox="1">
            <a:spLocks noChangeArrowheads="1"/>
          </p:cNvSpPr>
          <p:nvPr/>
        </p:nvSpPr>
        <p:spPr bwMode="auto">
          <a:xfrm>
            <a:off x="4152900" y="1692275"/>
            <a:ext cx="4953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a:t>or</a:t>
            </a:r>
            <a:endParaRPr lang="en-US" sz="1800" b="1"/>
          </a:p>
        </p:txBody>
      </p:sp>
      <p:sp>
        <p:nvSpPr>
          <p:cNvPr id="40" name="Text Box 2"/>
          <p:cNvSpPr txBox="1">
            <a:spLocks noChangeArrowheads="1"/>
          </p:cNvSpPr>
          <p:nvPr/>
        </p:nvSpPr>
        <p:spPr bwMode="auto">
          <a:xfrm>
            <a:off x="301625" y="484188"/>
            <a:ext cx="1870075" cy="63976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1435100" algn="l"/>
                <a:tab pos="1655763" algn="l"/>
              </a:tabLst>
              <a:defRPr sz="2400">
                <a:solidFill>
                  <a:schemeClr val="tx1"/>
                </a:solidFill>
                <a:latin typeface="Times New Roman" pitchFamily="18" charset="0"/>
              </a:defRPr>
            </a:lvl1pPr>
            <a:lvl2pPr>
              <a:tabLst>
                <a:tab pos="1435100" algn="l"/>
                <a:tab pos="1655763" algn="l"/>
              </a:tabLst>
              <a:defRPr sz="2400">
                <a:solidFill>
                  <a:schemeClr val="tx1"/>
                </a:solidFill>
                <a:latin typeface="Times New Roman" pitchFamily="18" charset="0"/>
              </a:defRPr>
            </a:lvl2pPr>
            <a:lvl3pPr>
              <a:tabLst>
                <a:tab pos="1435100" algn="l"/>
                <a:tab pos="1655763" algn="l"/>
              </a:tabLst>
              <a:defRPr sz="2400">
                <a:solidFill>
                  <a:schemeClr val="tx1"/>
                </a:solidFill>
                <a:latin typeface="Times New Roman" pitchFamily="18" charset="0"/>
              </a:defRPr>
            </a:lvl3pPr>
            <a:lvl4pPr>
              <a:tabLst>
                <a:tab pos="1435100" algn="l"/>
                <a:tab pos="1655763" algn="l"/>
              </a:tabLst>
              <a:defRPr sz="2400">
                <a:solidFill>
                  <a:schemeClr val="tx1"/>
                </a:solidFill>
                <a:latin typeface="Times New Roman" pitchFamily="18" charset="0"/>
              </a:defRPr>
            </a:lvl4pPr>
            <a:lvl5pPr>
              <a:tabLst>
                <a:tab pos="1435100"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1435100"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1435100"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1435100"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1435100" algn="l"/>
                <a:tab pos="1655763" algn="l"/>
              </a:tabLst>
              <a:defRPr sz="2400">
                <a:solidFill>
                  <a:schemeClr val="tx1"/>
                </a:solidFill>
                <a:latin typeface="Times New Roman" pitchFamily="18" charset="0"/>
              </a:defRPr>
            </a:lvl9pPr>
          </a:lstStyle>
          <a:p>
            <a:r>
              <a:rPr lang="en-GB" sz="900" b="1" dirty="0">
                <a:latin typeface="Arial" charset="0"/>
              </a:rPr>
              <a:t> </a:t>
            </a:r>
          </a:p>
          <a:p>
            <a:r>
              <a:rPr lang="en-GB" sz="1800" b="1" dirty="0">
                <a:latin typeface="Arial" charset="0"/>
              </a:rPr>
              <a:t>General model</a:t>
            </a:r>
          </a:p>
          <a:p>
            <a:endParaRPr lang="en-GB" sz="1800" b="1" dirty="0">
              <a:latin typeface="Arial" charset="0"/>
            </a:endParaRPr>
          </a:p>
        </p:txBody>
      </p:sp>
      <p:sp>
        <p:nvSpPr>
          <p:cNvPr id="41" name="Text Box 2"/>
          <p:cNvSpPr txBox="1">
            <a:spLocks noChangeArrowheads="1"/>
          </p:cNvSpPr>
          <p:nvPr/>
        </p:nvSpPr>
        <p:spPr bwMode="auto">
          <a:xfrm>
            <a:off x="301625" y="1274763"/>
            <a:ext cx="1717675" cy="45878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1435100" algn="l"/>
                <a:tab pos="1655763" algn="l"/>
              </a:tabLst>
              <a:defRPr sz="2400">
                <a:solidFill>
                  <a:schemeClr val="tx1"/>
                </a:solidFill>
                <a:latin typeface="Times New Roman" pitchFamily="18" charset="0"/>
              </a:defRPr>
            </a:lvl1pPr>
            <a:lvl2pPr>
              <a:tabLst>
                <a:tab pos="1435100" algn="l"/>
                <a:tab pos="1655763" algn="l"/>
              </a:tabLst>
              <a:defRPr sz="2400">
                <a:solidFill>
                  <a:schemeClr val="tx1"/>
                </a:solidFill>
                <a:latin typeface="Times New Roman" pitchFamily="18" charset="0"/>
              </a:defRPr>
            </a:lvl2pPr>
            <a:lvl3pPr>
              <a:tabLst>
                <a:tab pos="1435100" algn="l"/>
                <a:tab pos="1655763" algn="l"/>
              </a:tabLst>
              <a:defRPr sz="2400">
                <a:solidFill>
                  <a:schemeClr val="tx1"/>
                </a:solidFill>
                <a:latin typeface="Times New Roman" pitchFamily="18" charset="0"/>
              </a:defRPr>
            </a:lvl3pPr>
            <a:lvl4pPr>
              <a:tabLst>
                <a:tab pos="1435100" algn="l"/>
                <a:tab pos="1655763" algn="l"/>
              </a:tabLst>
              <a:defRPr sz="2400">
                <a:solidFill>
                  <a:schemeClr val="tx1"/>
                </a:solidFill>
                <a:latin typeface="Times New Roman" pitchFamily="18" charset="0"/>
              </a:defRPr>
            </a:lvl4pPr>
            <a:lvl5pPr>
              <a:tabLst>
                <a:tab pos="1435100"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1435100"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1435100"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1435100"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1435100" algn="l"/>
                <a:tab pos="1655763" algn="l"/>
              </a:tabLst>
              <a:defRPr sz="2400">
                <a:solidFill>
                  <a:schemeClr val="tx1"/>
                </a:solidFill>
                <a:latin typeface="Times New Roman" pitchFamily="18" charset="0"/>
              </a:defRPr>
            </a:lvl9pPr>
          </a:lstStyle>
          <a:p>
            <a:r>
              <a:rPr lang="en-GB" sz="1800" b="1" dirty="0" smtClean="0">
                <a:latin typeface="Arial" charset="0"/>
              </a:rPr>
              <a:t>Alternatives</a:t>
            </a:r>
            <a:endParaRPr lang="en-US" sz="1800" b="1" dirty="0">
              <a:latin typeface="Arial" charset="0"/>
            </a:endParaRPr>
          </a:p>
        </p:txBody>
      </p:sp>
      <p:graphicFrame>
        <p:nvGraphicFramePr>
          <p:cNvPr id="42" name="Object 13"/>
          <p:cNvGraphicFramePr>
            <a:graphicFrameLocks noChangeAspect="1"/>
          </p:cNvGraphicFramePr>
          <p:nvPr>
            <p:extLst>
              <p:ext uri="{D42A27DB-BD31-4B8C-83A1-F6EECF244321}">
                <p14:modId xmlns:p14="http://schemas.microsoft.com/office/powerpoint/2010/main" val="981220105"/>
              </p:ext>
            </p:extLst>
          </p:nvPr>
        </p:nvGraphicFramePr>
        <p:xfrm>
          <a:off x="4572000" y="2327275"/>
          <a:ext cx="866775" cy="388938"/>
        </p:xfrm>
        <a:graphic>
          <a:graphicData uri="http://schemas.openxmlformats.org/presentationml/2006/ole">
            <mc:AlternateContent xmlns:mc="http://schemas.openxmlformats.org/markup-compatibility/2006">
              <mc:Choice xmlns:v="urn:schemas-microsoft-com:vml" Requires="v">
                <p:oleObj spid="_x0000_s311839" name="Equation" r:id="rId13" imgW="863280" imgH="393480" progId="Equation.3">
                  <p:embed/>
                </p:oleObj>
              </mc:Choice>
              <mc:Fallback>
                <p:oleObj name="Equation" r:id="rId13" imgW="863280" imgH="393480" progId="Equation.3">
                  <p:embed/>
                  <p:pic>
                    <p:nvPicPr>
                      <p:cNvPr id="0" name=""/>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4572000" y="2327275"/>
                        <a:ext cx="866775" cy="3889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43" name="Object 14"/>
          <p:cNvGraphicFramePr>
            <a:graphicFrameLocks noChangeAspect="1"/>
          </p:cNvGraphicFramePr>
          <p:nvPr>
            <p:extLst>
              <p:ext uri="{D42A27DB-BD31-4B8C-83A1-F6EECF244321}">
                <p14:modId xmlns:p14="http://schemas.microsoft.com/office/powerpoint/2010/main" val="3616671052"/>
              </p:ext>
            </p:extLst>
          </p:nvPr>
        </p:nvGraphicFramePr>
        <p:xfrm>
          <a:off x="6051550" y="2360613"/>
          <a:ext cx="690563" cy="276225"/>
        </p:xfrm>
        <a:graphic>
          <a:graphicData uri="http://schemas.openxmlformats.org/presentationml/2006/ole">
            <mc:AlternateContent xmlns:mc="http://schemas.openxmlformats.org/markup-compatibility/2006">
              <mc:Choice xmlns:v="urn:schemas-microsoft-com:vml" Requires="v">
                <p:oleObj spid="_x0000_s311840" name="Equation" r:id="rId15" imgW="685800" imgH="279360" progId="Equation.3">
                  <p:embed/>
                </p:oleObj>
              </mc:Choice>
              <mc:Fallback>
                <p:oleObj name="Equation" r:id="rId15" imgW="685800" imgH="27936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051550" y="2360613"/>
                        <a:ext cx="690563" cy="2762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44" name="Object 23"/>
          <p:cNvGraphicFramePr>
            <a:graphicFrameLocks noChangeAspect="1"/>
          </p:cNvGraphicFramePr>
          <p:nvPr>
            <p:extLst>
              <p:ext uri="{D42A27DB-BD31-4B8C-83A1-F6EECF244321}">
                <p14:modId xmlns:p14="http://schemas.microsoft.com/office/powerpoint/2010/main" val="1127050359"/>
              </p:ext>
            </p:extLst>
          </p:nvPr>
        </p:nvGraphicFramePr>
        <p:xfrm>
          <a:off x="3206750" y="2339975"/>
          <a:ext cx="792163" cy="363538"/>
        </p:xfrm>
        <a:graphic>
          <a:graphicData uri="http://schemas.openxmlformats.org/presentationml/2006/ole">
            <mc:AlternateContent xmlns:mc="http://schemas.openxmlformats.org/markup-compatibility/2006">
              <mc:Choice xmlns:v="urn:schemas-microsoft-com:vml" Requires="v">
                <p:oleObj spid="_x0000_s311841" name="Equation" r:id="rId16" imgW="787320" imgH="368280" progId="Equation.3">
                  <p:embed/>
                </p:oleObj>
              </mc:Choice>
              <mc:Fallback>
                <p:oleObj name="Equation" r:id="rId16" imgW="787320" imgH="368280" progId="Equation.3">
                  <p:embed/>
                  <p:pic>
                    <p:nvPicPr>
                      <p:cNvPr id="0" name=""/>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3206750" y="2339975"/>
                        <a:ext cx="792163" cy="3635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45" name="Text Box 2"/>
          <p:cNvSpPr txBox="1">
            <a:spLocks noChangeArrowheads="1"/>
          </p:cNvSpPr>
          <p:nvPr/>
        </p:nvSpPr>
        <p:spPr bwMode="auto">
          <a:xfrm>
            <a:off x="1739900" y="2332038"/>
            <a:ext cx="1241425" cy="42068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1435100" algn="l"/>
                <a:tab pos="1655763" algn="l"/>
              </a:tabLst>
              <a:defRPr sz="2400">
                <a:solidFill>
                  <a:schemeClr val="tx1"/>
                </a:solidFill>
                <a:latin typeface="Times New Roman" pitchFamily="18" charset="0"/>
              </a:defRPr>
            </a:lvl1pPr>
            <a:lvl2pPr>
              <a:tabLst>
                <a:tab pos="1435100" algn="l"/>
                <a:tab pos="1655763" algn="l"/>
              </a:tabLst>
              <a:defRPr sz="2400">
                <a:solidFill>
                  <a:schemeClr val="tx1"/>
                </a:solidFill>
                <a:latin typeface="Times New Roman" pitchFamily="18" charset="0"/>
              </a:defRPr>
            </a:lvl2pPr>
            <a:lvl3pPr>
              <a:tabLst>
                <a:tab pos="1435100" algn="l"/>
                <a:tab pos="1655763" algn="l"/>
              </a:tabLst>
              <a:defRPr sz="2400">
                <a:solidFill>
                  <a:schemeClr val="tx1"/>
                </a:solidFill>
                <a:latin typeface="Times New Roman" pitchFamily="18" charset="0"/>
              </a:defRPr>
            </a:lvl3pPr>
            <a:lvl4pPr>
              <a:tabLst>
                <a:tab pos="1435100" algn="l"/>
                <a:tab pos="1655763" algn="l"/>
              </a:tabLst>
              <a:defRPr sz="2400">
                <a:solidFill>
                  <a:schemeClr val="tx1"/>
                </a:solidFill>
                <a:latin typeface="Times New Roman" pitchFamily="18" charset="0"/>
              </a:defRPr>
            </a:lvl4pPr>
            <a:lvl5pPr>
              <a:tabLst>
                <a:tab pos="1435100"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1435100"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1435100"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1435100"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1435100" algn="l"/>
                <a:tab pos="1655763" algn="l"/>
              </a:tabLst>
              <a:defRPr sz="2400">
                <a:solidFill>
                  <a:schemeClr val="tx1"/>
                </a:solidFill>
                <a:latin typeface="Times New Roman" pitchFamily="18" charset="0"/>
              </a:defRPr>
            </a:lvl9pPr>
          </a:lstStyle>
          <a:p>
            <a:r>
              <a:rPr lang="en-GB" sz="1800" b="1" dirty="0" smtClean="0">
                <a:latin typeface="Arial" charset="0"/>
              </a:rPr>
              <a:t>Case </a:t>
            </a:r>
            <a:r>
              <a:rPr lang="en-GB" sz="1800" b="1" dirty="0">
                <a:latin typeface="Arial" charset="0"/>
              </a:rPr>
              <a:t>(a</a:t>
            </a:r>
            <a:r>
              <a:rPr lang="en-GB" sz="1800" b="1" dirty="0" smtClean="0">
                <a:latin typeface="Arial" charset="0"/>
              </a:rPr>
              <a:t>)</a:t>
            </a:r>
            <a:endParaRPr lang="en-GB" sz="1800" b="1" dirty="0">
              <a:latin typeface="Arial" charset="0"/>
            </a:endParaRPr>
          </a:p>
        </p:txBody>
      </p:sp>
      <p:sp>
        <p:nvSpPr>
          <p:cNvPr id="46" name="Rectangle 45"/>
          <p:cNvSpPr>
            <a:spLocks noChangeArrowheads="1"/>
          </p:cNvSpPr>
          <p:nvPr/>
        </p:nvSpPr>
        <p:spPr bwMode="auto">
          <a:xfrm>
            <a:off x="0" y="4345200"/>
            <a:ext cx="9144000" cy="558299"/>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47" name="Rectangle 46"/>
          <p:cNvSpPr>
            <a:spLocks noChangeArrowheads="1"/>
          </p:cNvSpPr>
          <p:nvPr/>
        </p:nvSpPr>
        <p:spPr bwMode="auto">
          <a:xfrm>
            <a:off x="0" y="3625200"/>
            <a:ext cx="9144000" cy="61200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48" name="Text Box 2"/>
          <p:cNvSpPr txBox="1">
            <a:spLocks noChangeArrowheads="1"/>
          </p:cNvSpPr>
          <p:nvPr/>
        </p:nvSpPr>
        <p:spPr bwMode="auto">
          <a:xfrm>
            <a:off x="1739900" y="3722688"/>
            <a:ext cx="1241425" cy="42068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1435100" algn="l"/>
                <a:tab pos="1655763" algn="l"/>
              </a:tabLst>
              <a:defRPr sz="2400">
                <a:solidFill>
                  <a:schemeClr val="tx1"/>
                </a:solidFill>
                <a:latin typeface="Times New Roman" pitchFamily="18" charset="0"/>
              </a:defRPr>
            </a:lvl1pPr>
            <a:lvl2pPr>
              <a:tabLst>
                <a:tab pos="1435100" algn="l"/>
                <a:tab pos="1655763" algn="l"/>
              </a:tabLst>
              <a:defRPr sz="2400">
                <a:solidFill>
                  <a:schemeClr val="tx1"/>
                </a:solidFill>
                <a:latin typeface="Times New Roman" pitchFamily="18" charset="0"/>
              </a:defRPr>
            </a:lvl2pPr>
            <a:lvl3pPr>
              <a:tabLst>
                <a:tab pos="1435100" algn="l"/>
                <a:tab pos="1655763" algn="l"/>
              </a:tabLst>
              <a:defRPr sz="2400">
                <a:solidFill>
                  <a:schemeClr val="tx1"/>
                </a:solidFill>
                <a:latin typeface="Times New Roman" pitchFamily="18" charset="0"/>
              </a:defRPr>
            </a:lvl3pPr>
            <a:lvl4pPr>
              <a:tabLst>
                <a:tab pos="1435100" algn="l"/>
                <a:tab pos="1655763" algn="l"/>
              </a:tabLst>
              <a:defRPr sz="2400">
                <a:solidFill>
                  <a:schemeClr val="tx1"/>
                </a:solidFill>
                <a:latin typeface="Times New Roman" pitchFamily="18" charset="0"/>
              </a:defRPr>
            </a:lvl4pPr>
            <a:lvl5pPr>
              <a:tabLst>
                <a:tab pos="1435100"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1435100"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1435100"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1435100"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1435100" algn="l"/>
                <a:tab pos="1655763" algn="l"/>
              </a:tabLst>
              <a:defRPr sz="2400">
                <a:solidFill>
                  <a:schemeClr val="tx1"/>
                </a:solidFill>
                <a:latin typeface="Times New Roman" pitchFamily="18" charset="0"/>
              </a:defRPr>
            </a:lvl9pPr>
          </a:lstStyle>
          <a:p>
            <a:r>
              <a:rPr lang="en-GB" sz="1800" b="1" dirty="0" smtClean="0">
                <a:latin typeface="Arial" charset="0"/>
              </a:rPr>
              <a:t>Case (b)</a:t>
            </a:r>
            <a:endParaRPr lang="en-GB" sz="1800" b="1" dirty="0">
              <a:latin typeface="Arial" charset="0"/>
            </a:endParaRPr>
          </a:p>
        </p:txBody>
      </p:sp>
      <p:graphicFrame>
        <p:nvGraphicFramePr>
          <p:cNvPr id="49" name="Object 16"/>
          <p:cNvGraphicFramePr>
            <a:graphicFrameLocks noChangeAspect="1"/>
          </p:cNvGraphicFramePr>
          <p:nvPr>
            <p:extLst>
              <p:ext uri="{D42A27DB-BD31-4B8C-83A1-F6EECF244321}">
                <p14:modId xmlns:p14="http://schemas.microsoft.com/office/powerpoint/2010/main" val="1916899049"/>
              </p:ext>
            </p:extLst>
          </p:nvPr>
        </p:nvGraphicFramePr>
        <p:xfrm>
          <a:off x="3205163" y="3730650"/>
          <a:ext cx="817562" cy="363538"/>
        </p:xfrm>
        <a:graphic>
          <a:graphicData uri="http://schemas.openxmlformats.org/presentationml/2006/ole">
            <mc:AlternateContent xmlns:mc="http://schemas.openxmlformats.org/markup-compatibility/2006">
              <mc:Choice xmlns:v="urn:schemas-microsoft-com:vml" Requires="v">
                <p:oleObj spid="_x0000_s311842" name="Equation" r:id="rId18" imgW="812520" imgH="368280" progId="Equation.3">
                  <p:embed/>
                </p:oleObj>
              </mc:Choice>
              <mc:Fallback>
                <p:oleObj name="Equation" r:id="rId18" imgW="812520" imgH="368280" progId="Equation.3">
                  <p:embed/>
                  <p:pic>
                    <p:nvPicPr>
                      <p:cNvPr id="0" name=""/>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3205163" y="3730650"/>
                        <a:ext cx="817562" cy="3635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50" name="Object 18"/>
          <p:cNvGraphicFramePr>
            <a:graphicFrameLocks noChangeAspect="1"/>
          </p:cNvGraphicFramePr>
          <p:nvPr>
            <p:extLst>
              <p:ext uri="{D42A27DB-BD31-4B8C-83A1-F6EECF244321}">
                <p14:modId xmlns:p14="http://schemas.microsoft.com/office/powerpoint/2010/main" val="4011097778"/>
              </p:ext>
            </p:extLst>
          </p:nvPr>
        </p:nvGraphicFramePr>
        <p:xfrm>
          <a:off x="3081600" y="4443450"/>
          <a:ext cx="1562100" cy="374650"/>
        </p:xfrm>
        <a:graphic>
          <a:graphicData uri="http://schemas.openxmlformats.org/presentationml/2006/ole">
            <mc:AlternateContent xmlns:mc="http://schemas.openxmlformats.org/markup-compatibility/2006">
              <mc:Choice xmlns:v="urn:schemas-microsoft-com:vml" Requires="v">
                <p:oleObj spid="_x0000_s311843" name="Equation" r:id="rId20" imgW="1562040" imgH="380880" progId="Equation.3">
                  <p:embed/>
                </p:oleObj>
              </mc:Choice>
              <mc:Fallback>
                <p:oleObj name="Equation" r:id="rId20" imgW="1562040" imgH="380880" progId="Equation.3">
                  <p:embed/>
                  <p:pic>
                    <p:nvPicPr>
                      <p:cNvPr id="0" name=""/>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3081600" y="4443450"/>
                        <a:ext cx="156210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51" name="Object 19"/>
          <p:cNvGraphicFramePr>
            <a:graphicFrameLocks noChangeAspect="1"/>
          </p:cNvGraphicFramePr>
          <p:nvPr>
            <p:extLst>
              <p:ext uri="{D42A27DB-BD31-4B8C-83A1-F6EECF244321}">
                <p14:modId xmlns:p14="http://schemas.microsoft.com/office/powerpoint/2010/main" val="2928976319"/>
              </p:ext>
            </p:extLst>
          </p:nvPr>
        </p:nvGraphicFramePr>
        <p:xfrm>
          <a:off x="4610100" y="3730625"/>
          <a:ext cx="804863" cy="363538"/>
        </p:xfrm>
        <a:graphic>
          <a:graphicData uri="http://schemas.openxmlformats.org/presentationml/2006/ole">
            <mc:AlternateContent xmlns:mc="http://schemas.openxmlformats.org/markup-compatibility/2006">
              <mc:Choice xmlns:v="urn:schemas-microsoft-com:vml" Requires="v">
                <p:oleObj spid="_x0000_s311844" name="Equation" r:id="rId22" imgW="799920" imgH="368280" progId="Equation.3">
                  <p:embed/>
                </p:oleObj>
              </mc:Choice>
              <mc:Fallback>
                <p:oleObj name="Equation" r:id="rId22" imgW="799920" imgH="36828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610100" y="3730625"/>
                        <a:ext cx="804863" cy="3635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52" name="Object 51"/>
          <p:cNvGraphicFramePr>
            <a:graphicFrameLocks noChangeAspect="1"/>
          </p:cNvGraphicFramePr>
          <p:nvPr>
            <p:extLst>
              <p:ext uri="{D42A27DB-BD31-4B8C-83A1-F6EECF244321}">
                <p14:modId xmlns:p14="http://schemas.microsoft.com/office/powerpoint/2010/main" val="3717625"/>
              </p:ext>
            </p:extLst>
          </p:nvPr>
        </p:nvGraphicFramePr>
        <p:xfrm>
          <a:off x="6051550" y="3751263"/>
          <a:ext cx="690563" cy="276225"/>
        </p:xfrm>
        <a:graphic>
          <a:graphicData uri="http://schemas.openxmlformats.org/presentationml/2006/ole">
            <mc:AlternateContent xmlns:mc="http://schemas.openxmlformats.org/markup-compatibility/2006">
              <mc:Choice xmlns:v="urn:schemas-microsoft-com:vml" Requires="v">
                <p:oleObj spid="_x0000_s311845" name="Equation" r:id="rId23" imgW="685800" imgH="279400" progId="Equation.3">
                  <p:embed/>
                </p:oleObj>
              </mc:Choice>
              <mc:Fallback>
                <p:oleObj name="Equation" r:id="rId23" imgW="685800" imgH="27940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051550" y="3751263"/>
                        <a:ext cx="690563"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53"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TESTS OF NONSTATIONARITY: </a:t>
            </a:r>
            <a:r>
              <a:rPr lang="en-GB" sz="1800" b="1" dirty="0" smtClean="0"/>
              <a:t>THE AUGMENTED DICKEY‒FULLER  </a:t>
            </a:r>
            <a:r>
              <a:rPr lang="en-GB" sz="1800" b="1" i="1" dirty="0" smtClean="0"/>
              <a:t>t</a:t>
            </a:r>
            <a:r>
              <a:rPr lang="en-GB" sz="1800" b="1" dirty="0" smtClean="0"/>
              <a:t> TEST</a:t>
            </a:r>
            <a:endParaRPr lang="en-GB" sz="1600" dirty="0">
              <a:latin typeface="Times New Roman" pitchFamily="18" charset="0"/>
            </a:endParaRPr>
          </a:p>
        </p:txBody>
      </p:sp>
      <p:graphicFrame>
        <p:nvGraphicFramePr>
          <p:cNvPr id="3" name="Object 2"/>
          <p:cNvGraphicFramePr>
            <a:graphicFrameLocks noChangeAspect="1"/>
          </p:cNvGraphicFramePr>
          <p:nvPr>
            <p:extLst>
              <p:ext uri="{D42A27DB-BD31-4B8C-83A1-F6EECF244321}">
                <p14:modId xmlns:p14="http://schemas.microsoft.com/office/powerpoint/2010/main" val="4243818219"/>
              </p:ext>
            </p:extLst>
          </p:nvPr>
        </p:nvGraphicFramePr>
        <p:xfrm>
          <a:off x="3073400" y="627063"/>
          <a:ext cx="2997200" cy="381000"/>
        </p:xfrm>
        <a:graphic>
          <a:graphicData uri="http://schemas.openxmlformats.org/presentationml/2006/ole">
            <mc:AlternateContent xmlns:mc="http://schemas.openxmlformats.org/markup-compatibility/2006">
              <mc:Choice xmlns:v="urn:schemas-microsoft-com:vml" Requires="v">
                <p:oleObj spid="_x0000_s311846" name="Equation" r:id="rId24" imgW="2997000" imgH="380880" progId="Equation.DSMT4">
                  <p:embed/>
                </p:oleObj>
              </mc:Choice>
              <mc:Fallback>
                <p:oleObj name="Equation" r:id="rId24" imgW="2997000" imgH="380880" progId="Equation.DSMT4">
                  <p:embed/>
                  <p:pic>
                    <p:nvPicPr>
                      <p:cNvPr id="0" name="Object 6"/>
                      <p:cNvPicPr>
                        <a:picLocks noChangeAspect="1" noChangeArrowheads="1"/>
                      </p:cNvPicPr>
                      <p:nvPr/>
                    </p:nvPicPr>
                    <p:blipFill>
                      <a:blip r:embed="rId25">
                        <a:extLst>
                          <a:ext uri="{28A0092B-C50C-407E-A947-70E740481C1C}">
                            <a14:useLocalDpi xmlns:a14="http://schemas.microsoft.com/office/drawing/2010/main" val="0"/>
                          </a:ext>
                        </a:extLst>
                      </a:blip>
                      <a:srcRect/>
                      <a:stretch>
                        <a:fillRect/>
                      </a:stretch>
                    </p:blipFill>
                    <p:spPr bwMode="auto">
                      <a:xfrm>
                        <a:off x="3073400" y="627063"/>
                        <a:ext cx="29972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6"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TESTS OF NONSTATIONARITY: </a:t>
            </a:r>
            <a:r>
              <a:rPr lang="en-GB" sz="1800" b="1" dirty="0" smtClean="0"/>
              <a:t>THE AUGMENTED DICKEY‒FULLER  </a:t>
            </a:r>
            <a:r>
              <a:rPr lang="en-GB" sz="1800" b="1" i="1" dirty="0" smtClean="0"/>
              <a:t>t</a:t>
            </a:r>
            <a:r>
              <a:rPr lang="en-GB" sz="1800" b="1" dirty="0" smtClean="0"/>
              <a:t> TEST</a:t>
            </a:r>
            <a:endParaRPr lang="en-GB" sz="1600" dirty="0">
              <a:latin typeface="Times New Roman" pitchFamily="18" charset="0"/>
            </a:endParaRPr>
          </a:p>
        </p:txBody>
      </p:sp>
      <p:sp>
        <p:nvSpPr>
          <p:cNvPr id="2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1" name="Text Box 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39</a:t>
            </a:r>
            <a:endParaRPr lang="en-US" sz="1000" dirty="0">
              <a:solidFill>
                <a:srgbClr val="3366FF"/>
              </a:solidFill>
            </a:endParaRPr>
          </a:p>
        </p:txBody>
      </p:sp>
      <p:sp>
        <p:nvSpPr>
          <p:cNvPr id="35" name="Rectangle 34"/>
          <p:cNvSpPr>
            <a:spLocks noChangeArrowheads="1"/>
          </p:cNvSpPr>
          <p:nvPr/>
        </p:nvSpPr>
        <p:spPr bwMode="auto">
          <a:xfrm>
            <a:off x="0" y="540000"/>
            <a:ext cx="9144000" cy="558299"/>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55" name="Rectangle 54"/>
          <p:cNvSpPr>
            <a:spLocks noChangeArrowheads="1"/>
          </p:cNvSpPr>
          <p:nvPr/>
        </p:nvSpPr>
        <p:spPr bwMode="auto">
          <a:xfrm>
            <a:off x="0" y="2952000"/>
            <a:ext cx="9144000" cy="558299"/>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56" name="Rectangle 55"/>
          <p:cNvSpPr>
            <a:spLocks noChangeArrowheads="1"/>
          </p:cNvSpPr>
          <p:nvPr/>
        </p:nvSpPr>
        <p:spPr bwMode="auto">
          <a:xfrm>
            <a:off x="0" y="2230273"/>
            <a:ext cx="9144000" cy="612000"/>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57" name="Object 17"/>
          <p:cNvGraphicFramePr>
            <a:graphicFrameLocks noChangeAspect="1"/>
          </p:cNvGraphicFramePr>
          <p:nvPr>
            <p:extLst>
              <p:ext uri="{D42A27DB-BD31-4B8C-83A1-F6EECF244321}">
                <p14:modId xmlns:p14="http://schemas.microsoft.com/office/powerpoint/2010/main" val="3275037459"/>
              </p:ext>
            </p:extLst>
          </p:nvPr>
        </p:nvGraphicFramePr>
        <p:xfrm>
          <a:off x="3081600" y="3052763"/>
          <a:ext cx="2146300" cy="374650"/>
        </p:xfrm>
        <a:graphic>
          <a:graphicData uri="http://schemas.openxmlformats.org/presentationml/2006/ole">
            <mc:AlternateContent xmlns:mc="http://schemas.openxmlformats.org/markup-compatibility/2006">
              <mc:Choice xmlns:v="urn:schemas-microsoft-com:vml" Requires="v">
                <p:oleObj spid="_x0000_s384069" name="Equation" r:id="rId3" imgW="2145960" imgH="380880" progId="Equation.3">
                  <p:embed/>
                </p:oleObj>
              </mc:Choice>
              <mc:Fallback>
                <p:oleObj name="Equation" r:id="rId3" imgW="2145960" imgH="380880" progId="Equation.3">
                  <p:embed/>
                  <p:pic>
                    <p:nvPicPr>
                      <p:cNvPr id="0" name=""/>
                      <p:cNvPicPr>
                        <a:picLocks noChangeAspect="1" noChangeArrowheads="1"/>
                      </p:cNvPicPr>
                      <p:nvPr/>
                    </p:nvPicPr>
                    <p:blipFill>
                      <a:blip r:embed="rId4"/>
                      <a:srcRect/>
                      <a:stretch>
                        <a:fillRect/>
                      </a:stretch>
                    </p:blipFill>
                    <p:spPr bwMode="auto">
                      <a:xfrm>
                        <a:off x="3081600" y="3052763"/>
                        <a:ext cx="214630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58" name="Rectangle 57"/>
          <p:cNvSpPr>
            <a:spLocks noChangeArrowheads="1"/>
          </p:cNvSpPr>
          <p:nvPr/>
        </p:nvSpPr>
        <p:spPr bwMode="auto">
          <a:xfrm>
            <a:off x="0" y="1206749"/>
            <a:ext cx="9144000" cy="917325"/>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59" name="Object 7"/>
          <p:cNvGraphicFramePr>
            <a:graphicFrameLocks noChangeAspect="1"/>
          </p:cNvGraphicFramePr>
          <p:nvPr>
            <p:extLst>
              <p:ext uri="{D42A27DB-BD31-4B8C-83A1-F6EECF244321}">
                <p14:modId xmlns:p14="http://schemas.microsoft.com/office/powerpoint/2010/main" val="3506183830"/>
              </p:ext>
            </p:extLst>
          </p:nvPr>
        </p:nvGraphicFramePr>
        <p:xfrm>
          <a:off x="2982913" y="1276350"/>
          <a:ext cx="1468437" cy="363538"/>
        </p:xfrm>
        <a:graphic>
          <a:graphicData uri="http://schemas.openxmlformats.org/presentationml/2006/ole">
            <mc:AlternateContent xmlns:mc="http://schemas.openxmlformats.org/markup-compatibility/2006">
              <mc:Choice xmlns:v="urn:schemas-microsoft-com:vml" Requires="v">
                <p:oleObj spid="_x0000_s384070" name="Equation" r:id="rId5" imgW="1460160" imgH="368280" progId="Equation.3">
                  <p:embed/>
                </p:oleObj>
              </mc:Choice>
              <mc:Fallback>
                <p:oleObj name="Equation" r:id="rId5" imgW="1460160" imgH="3682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982913" y="1276350"/>
                        <a:ext cx="1468437" cy="3635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60" name="Object 8"/>
          <p:cNvGraphicFramePr>
            <a:graphicFrameLocks noChangeAspect="1"/>
          </p:cNvGraphicFramePr>
          <p:nvPr>
            <p:extLst>
              <p:ext uri="{D42A27DB-BD31-4B8C-83A1-F6EECF244321}">
                <p14:modId xmlns:p14="http://schemas.microsoft.com/office/powerpoint/2010/main" val="670347217"/>
              </p:ext>
            </p:extLst>
          </p:nvPr>
        </p:nvGraphicFramePr>
        <p:xfrm>
          <a:off x="4851400" y="1276350"/>
          <a:ext cx="804863" cy="363538"/>
        </p:xfrm>
        <a:graphic>
          <a:graphicData uri="http://schemas.openxmlformats.org/presentationml/2006/ole">
            <mc:AlternateContent xmlns:mc="http://schemas.openxmlformats.org/markup-compatibility/2006">
              <mc:Choice xmlns:v="urn:schemas-microsoft-com:vml" Requires="v">
                <p:oleObj spid="_x0000_s384071" name="Equation" r:id="rId7" imgW="799920" imgH="368280" progId="Equation.3">
                  <p:embed/>
                </p:oleObj>
              </mc:Choice>
              <mc:Fallback>
                <p:oleObj name="Equation" r:id="rId7" imgW="799920" imgH="36828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851400" y="1276350"/>
                        <a:ext cx="804863" cy="3635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61" name="Object 9"/>
          <p:cNvGraphicFramePr>
            <a:graphicFrameLocks noChangeAspect="1"/>
          </p:cNvGraphicFramePr>
          <p:nvPr>
            <p:extLst>
              <p:ext uri="{D42A27DB-BD31-4B8C-83A1-F6EECF244321}">
                <p14:modId xmlns:p14="http://schemas.microsoft.com/office/powerpoint/2010/main" val="3384772636"/>
              </p:ext>
            </p:extLst>
          </p:nvPr>
        </p:nvGraphicFramePr>
        <p:xfrm>
          <a:off x="3397250" y="1731963"/>
          <a:ext cx="690563" cy="276225"/>
        </p:xfrm>
        <a:graphic>
          <a:graphicData uri="http://schemas.openxmlformats.org/presentationml/2006/ole">
            <mc:AlternateContent xmlns:mc="http://schemas.openxmlformats.org/markup-compatibility/2006">
              <mc:Choice xmlns:v="urn:schemas-microsoft-com:vml" Requires="v">
                <p:oleObj spid="_x0000_s384072" name="Equation" r:id="rId9" imgW="685800" imgH="279360" progId="Equation.3">
                  <p:embed/>
                </p:oleObj>
              </mc:Choice>
              <mc:Fallback>
                <p:oleObj name="Equation" r:id="rId9" imgW="685800" imgH="27936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397250" y="1731963"/>
                        <a:ext cx="690563" cy="2762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62" name="Object 10"/>
          <p:cNvGraphicFramePr>
            <a:graphicFrameLocks noChangeAspect="1"/>
          </p:cNvGraphicFramePr>
          <p:nvPr>
            <p:extLst>
              <p:ext uri="{D42A27DB-BD31-4B8C-83A1-F6EECF244321}">
                <p14:modId xmlns:p14="http://schemas.microsoft.com/office/powerpoint/2010/main" val="1530852875"/>
              </p:ext>
            </p:extLst>
          </p:nvPr>
        </p:nvGraphicFramePr>
        <p:xfrm>
          <a:off x="4616450" y="1719263"/>
          <a:ext cx="690563" cy="276225"/>
        </p:xfrm>
        <a:graphic>
          <a:graphicData uri="http://schemas.openxmlformats.org/presentationml/2006/ole">
            <mc:AlternateContent xmlns:mc="http://schemas.openxmlformats.org/markup-compatibility/2006">
              <mc:Choice xmlns:v="urn:schemas-microsoft-com:vml" Requires="v">
                <p:oleObj spid="_x0000_s384073" name="Equation" r:id="rId11" imgW="685800" imgH="279360" progId="Equation.3">
                  <p:embed/>
                </p:oleObj>
              </mc:Choice>
              <mc:Fallback>
                <p:oleObj name="Equation" r:id="rId11" imgW="685800" imgH="279360" progId="Equation.3">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616450" y="1719263"/>
                        <a:ext cx="690563" cy="2762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3" name="Text Box 11"/>
          <p:cNvSpPr txBox="1">
            <a:spLocks noChangeArrowheads="1"/>
          </p:cNvSpPr>
          <p:nvPr/>
        </p:nvSpPr>
        <p:spPr bwMode="auto">
          <a:xfrm>
            <a:off x="4483100" y="1279525"/>
            <a:ext cx="4953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a:t>or</a:t>
            </a:r>
            <a:endParaRPr lang="en-US" sz="1800" b="1"/>
          </a:p>
        </p:txBody>
      </p:sp>
      <p:sp>
        <p:nvSpPr>
          <p:cNvPr id="64" name="Text Box 12"/>
          <p:cNvSpPr txBox="1">
            <a:spLocks noChangeArrowheads="1"/>
          </p:cNvSpPr>
          <p:nvPr/>
        </p:nvSpPr>
        <p:spPr bwMode="auto">
          <a:xfrm>
            <a:off x="4152900" y="1692275"/>
            <a:ext cx="4953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a:t>or</a:t>
            </a:r>
            <a:endParaRPr lang="en-US" sz="1800" b="1"/>
          </a:p>
        </p:txBody>
      </p:sp>
      <p:sp>
        <p:nvSpPr>
          <p:cNvPr id="65" name="Text Box 2"/>
          <p:cNvSpPr txBox="1">
            <a:spLocks noChangeArrowheads="1"/>
          </p:cNvSpPr>
          <p:nvPr/>
        </p:nvSpPr>
        <p:spPr bwMode="auto">
          <a:xfrm>
            <a:off x="301625" y="1274763"/>
            <a:ext cx="1717675" cy="45878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1435100" algn="l"/>
                <a:tab pos="1655763" algn="l"/>
              </a:tabLst>
              <a:defRPr sz="2400">
                <a:solidFill>
                  <a:schemeClr val="tx1"/>
                </a:solidFill>
                <a:latin typeface="Times New Roman" pitchFamily="18" charset="0"/>
              </a:defRPr>
            </a:lvl1pPr>
            <a:lvl2pPr>
              <a:tabLst>
                <a:tab pos="1435100" algn="l"/>
                <a:tab pos="1655763" algn="l"/>
              </a:tabLst>
              <a:defRPr sz="2400">
                <a:solidFill>
                  <a:schemeClr val="tx1"/>
                </a:solidFill>
                <a:latin typeface="Times New Roman" pitchFamily="18" charset="0"/>
              </a:defRPr>
            </a:lvl2pPr>
            <a:lvl3pPr>
              <a:tabLst>
                <a:tab pos="1435100" algn="l"/>
                <a:tab pos="1655763" algn="l"/>
              </a:tabLst>
              <a:defRPr sz="2400">
                <a:solidFill>
                  <a:schemeClr val="tx1"/>
                </a:solidFill>
                <a:latin typeface="Times New Roman" pitchFamily="18" charset="0"/>
              </a:defRPr>
            </a:lvl3pPr>
            <a:lvl4pPr>
              <a:tabLst>
                <a:tab pos="1435100" algn="l"/>
                <a:tab pos="1655763" algn="l"/>
              </a:tabLst>
              <a:defRPr sz="2400">
                <a:solidFill>
                  <a:schemeClr val="tx1"/>
                </a:solidFill>
                <a:latin typeface="Times New Roman" pitchFamily="18" charset="0"/>
              </a:defRPr>
            </a:lvl4pPr>
            <a:lvl5pPr>
              <a:tabLst>
                <a:tab pos="1435100"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1435100"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1435100"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1435100"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1435100" algn="l"/>
                <a:tab pos="1655763" algn="l"/>
              </a:tabLst>
              <a:defRPr sz="2400">
                <a:solidFill>
                  <a:schemeClr val="tx1"/>
                </a:solidFill>
                <a:latin typeface="Times New Roman" pitchFamily="18" charset="0"/>
              </a:defRPr>
            </a:lvl9pPr>
          </a:lstStyle>
          <a:p>
            <a:r>
              <a:rPr lang="en-GB" sz="1800" b="1" dirty="0" smtClean="0">
                <a:latin typeface="Arial" charset="0"/>
              </a:rPr>
              <a:t>Alternatives</a:t>
            </a:r>
            <a:endParaRPr lang="en-US" sz="1800" b="1" dirty="0">
              <a:latin typeface="Arial" charset="0"/>
            </a:endParaRPr>
          </a:p>
        </p:txBody>
      </p:sp>
      <p:graphicFrame>
        <p:nvGraphicFramePr>
          <p:cNvPr id="66" name="Object 14"/>
          <p:cNvGraphicFramePr>
            <a:graphicFrameLocks noChangeAspect="1"/>
          </p:cNvGraphicFramePr>
          <p:nvPr>
            <p:extLst>
              <p:ext uri="{D42A27DB-BD31-4B8C-83A1-F6EECF244321}">
                <p14:modId xmlns:p14="http://schemas.microsoft.com/office/powerpoint/2010/main" val="97461718"/>
              </p:ext>
            </p:extLst>
          </p:nvPr>
        </p:nvGraphicFramePr>
        <p:xfrm>
          <a:off x="6051550" y="2360613"/>
          <a:ext cx="690563" cy="276225"/>
        </p:xfrm>
        <a:graphic>
          <a:graphicData uri="http://schemas.openxmlformats.org/presentationml/2006/ole">
            <mc:AlternateContent xmlns:mc="http://schemas.openxmlformats.org/markup-compatibility/2006">
              <mc:Choice xmlns:v="urn:schemas-microsoft-com:vml" Requires="v">
                <p:oleObj spid="_x0000_s384074" name="Equation" r:id="rId13" imgW="685800" imgH="279360" progId="Equation.3">
                  <p:embed/>
                </p:oleObj>
              </mc:Choice>
              <mc:Fallback>
                <p:oleObj name="Equation" r:id="rId13" imgW="685800" imgH="27936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051550" y="2360613"/>
                        <a:ext cx="690563" cy="2762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67" name="Object 23"/>
          <p:cNvGraphicFramePr>
            <a:graphicFrameLocks noChangeAspect="1"/>
          </p:cNvGraphicFramePr>
          <p:nvPr>
            <p:extLst>
              <p:ext uri="{D42A27DB-BD31-4B8C-83A1-F6EECF244321}">
                <p14:modId xmlns:p14="http://schemas.microsoft.com/office/powerpoint/2010/main" val="2754072524"/>
              </p:ext>
            </p:extLst>
          </p:nvPr>
        </p:nvGraphicFramePr>
        <p:xfrm>
          <a:off x="3207600" y="2339975"/>
          <a:ext cx="817562" cy="363538"/>
        </p:xfrm>
        <a:graphic>
          <a:graphicData uri="http://schemas.openxmlformats.org/presentationml/2006/ole">
            <mc:AlternateContent xmlns:mc="http://schemas.openxmlformats.org/markup-compatibility/2006">
              <mc:Choice xmlns:v="urn:schemas-microsoft-com:vml" Requires="v">
                <p:oleObj spid="_x0000_s384075" name="Equation" r:id="rId14" imgW="812520" imgH="368280" progId="Equation.3">
                  <p:embed/>
                </p:oleObj>
              </mc:Choice>
              <mc:Fallback>
                <p:oleObj name="Equation" r:id="rId14" imgW="812520" imgH="368280" progId="Equation.3">
                  <p:embed/>
                  <p:pic>
                    <p:nvPicPr>
                      <p:cNvPr id="0" name=""/>
                      <p:cNvPicPr>
                        <a:picLocks noChangeAspect="1" noChangeArrowheads="1"/>
                      </p:cNvPicPr>
                      <p:nvPr/>
                    </p:nvPicPr>
                    <p:blipFill>
                      <a:blip r:embed="rId15"/>
                      <a:srcRect/>
                      <a:stretch>
                        <a:fillRect/>
                      </a:stretch>
                    </p:blipFill>
                    <p:spPr bwMode="auto">
                      <a:xfrm>
                        <a:off x="3207600" y="2339975"/>
                        <a:ext cx="817562" cy="3635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8" name="Text Box 2"/>
          <p:cNvSpPr txBox="1">
            <a:spLocks noChangeArrowheads="1"/>
          </p:cNvSpPr>
          <p:nvPr/>
        </p:nvSpPr>
        <p:spPr bwMode="auto">
          <a:xfrm>
            <a:off x="1739900" y="2332038"/>
            <a:ext cx="1241425" cy="42068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1435100" algn="l"/>
                <a:tab pos="1655763" algn="l"/>
              </a:tabLst>
              <a:defRPr sz="2400">
                <a:solidFill>
                  <a:schemeClr val="tx1"/>
                </a:solidFill>
                <a:latin typeface="Times New Roman" pitchFamily="18" charset="0"/>
              </a:defRPr>
            </a:lvl1pPr>
            <a:lvl2pPr>
              <a:tabLst>
                <a:tab pos="1435100" algn="l"/>
                <a:tab pos="1655763" algn="l"/>
              </a:tabLst>
              <a:defRPr sz="2400">
                <a:solidFill>
                  <a:schemeClr val="tx1"/>
                </a:solidFill>
                <a:latin typeface="Times New Roman" pitchFamily="18" charset="0"/>
              </a:defRPr>
            </a:lvl2pPr>
            <a:lvl3pPr>
              <a:tabLst>
                <a:tab pos="1435100" algn="l"/>
                <a:tab pos="1655763" algn="l"/>
              </a:tabLst>
              <a:defRPr sz="2400">
                <a:solidFill>
                  <a:schemeClr val="tx1"/>
                </a:solidFill>
                <a:latin typeface="Times New Roman" pitchFamily="18" charset="0"/>
              </a:defRPr>
            </a:lvl3pPr>
            <a:lvl4pPr>
              <a:tabLst>
                <a:tab pos="1435100" algn="l"/>
                <a:tab pos="1655763" algn="l"/>
              </a:tabLst>
              <a:defRPr sz="2400">
                <a:solidFill>
                  <a:schemeClr val="tx1"/>
                </a:solidFill>
                <a:latin typeface="Times New Roman" pitchFamily="18" charset="0"/>
              </a:defRPr>
            </a:lvl4pPr>
            <a:lvl5pPr>
              <a:tabLst>
                <a:tab pos="1435100"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1435100"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1435100"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1435100"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1435100" algn="l"/>
                <a:tab pos="1655763" algn="l"/>
              </a:tabLst>
              <a:defRPr sz="2400">
                <a:solidFill>
                  <a:schemeClr val="tx1"/>
                </a:solidFill>
                <a:latin typeface="Times New Roman" pitchFamily="18" charset="0"/>
              </a:defRPr>
            </a:lvl9pPr>
          </a:lstStyle>
          <a:p>
            <a:r>
              <a:rPr lang="en-GB" sz="1800" b="1" dirty="0" smtClean="0">
                <a:latin typeface="Arial" charset="0"/>
              </a:rPr>
              <a:t>Case (c)</a:t>
            </a:r>
            <a:endParaRPr lang="en-GB" sz="1800" b="1" dirty="0">
              <a:latin typeface="Arial" charset="0"/>
            </a:endParaRPr>
          </a:p>
        </p:txBody>
      </p:sp>
      <p:sp>
        <p:nvSpPr>
          <p:cNvPr id="69" name="Rectangle 68"/>
          <p:cNvSpPr>
            <a:spLocks noChangeArrowheads="1"/>
          </p:cNvSpPr>
          <p:nvPr/>
        </p:nvSpPr>
        <p:spPr bwMode="auto">
          <a:xfrm>
            <a:off x="0" y="4345200"/>
            <a:ext cx="9144000" cy="558299"/>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70" name="Rectangle 69"/>
          <p:cNvSpPr>
            <a:spLocks noChangeArrowheads="1"/>
          </p:cNvSpPr>
          <p:nvPr/>
        </p:nvSpPr>
        <p:spPr bwMode="auto">
          <a:xfrm>
            <a:off x="0" y="3625200"/>
            <a:ext cx="9144000" cy="61200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71" name="Text Box 2"/>
          <p:cNvSpPr txBox="1">
            <a:spLocks noChangeArrowheads="1"/>
          </p:cNvSpPr>
          <p:nvPr/>
        </p:nvSpPr>
        <p:spPr bwMode="auto">
          <a:xfrm>
            <a:off x="1739900" y="3722688"/>
            <a:ext cx="1241425" cy="42068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1435100" algn="l"/>
                <a:tab pos="1655763" algn="l"/>
              </a:tabLst>
              <a:defRPr sz="2400">
                <a:solidFill>
                  <a:schemeClr val="tx1"/>
                </a:solidFill>
                <a:latin typeface="Times New Roman" pitchFamily="18" charset="0"/>
              </a:defRPr>
            </a:lvl1pPr>
            <a:lvl2pPr>
              <a:tabLst>
                <a:tab pos="1435100" algn="l"/>
                <a:tab pos="1655763" algn="l"/>
              </a:tabLst>
              <a:defRPr sz="2400">
                <a:solidFill>
                  <a:schemeClr val="tx1"/>
                </a:solidFill>
                <a:latin typeface="Times New Roman" pitchFamily="18" charset="0"/>
              </a:defRPr>
            </a:lvl2pPr>
            <a:lvl3pPr>
              <a:tabLst>
                <a:tab pos="1435100" algn="l"/>
                <a:tab pos="1655763" algn="l"/>
              </a:tabLst>
              <a:defRPr sz="2400">
                <a:solidFill>
                  <a:schemeClr val="tx1"/>
                </a:solidFill>
                <a:latin typeface="Times New Roman" pitchFamily="18" charset="0"/>
              </a:defRPr>
            </a:lvl3pPr>
            <a:lvl4pPr>
              <a:tabLst>
                <a:tab pos="1435100" algn="l"/>
                <a:tab pos="1655763" algn="l"/>
              </a:tabLst>
              <a:defRPr sz="2400">
                <a:solidFill>
                  <a:schemeClr val="tx1"/>
                </a:solidFill>
                <a:latin typeface="Times New Roman" pitchFamily="18" charset="0"/>
              </a:defRPr>
            </a:lvl4pPr>
            <a:lvl5pPr>
              <a:tabLst>
                <a:tab pos="1435100"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1435100"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1435100"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1435100"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1435100" algn="l"/>
                <a:tab pos="1655763" algn="l"/>
              </a:tabLst>
              <a:defRPr sz="2400">
                <a:solidFill>
                  <a:schemeClr val="tx1"/>
                </a:solidFill>
                <a:latin typeface="Times New Roman" pitchFamily="18" charset="0"/>
              </a:defRPr>
            </a:lvl9pPr>
          </a:lstStyle>
          <a:p>
            <a:r>
              <a:rPr lang="en-GB" sz="1800" b="1" dirty="0" smtClean="0">
                <a:latin typeface="Arial" charset="0"/>
              </a:rPr>
              <a:t>Case (d)</a:t>
            </a:r>
            <a:endParaRPr lang="en-GB" sz="1800" b="1" dirty="0">
              <a:latin typeface="Arial" charset="0"/>
            </a:endParaRPr>
          </a:p>
        </p:txBody>
      </p:sp>
      <p:graphicFrame>
        <p:nvGraphicFramePr>
          <p:cNvPr id="72" name="Object 71"/>
          <p:cNvGraphicFramePr>
            <a:graphicFrameLocks noChangeAspect="1"/>
          </p:cNvGraphicFramePr>
          <p:nvPr>
            <p:extLst>
              <p:ext uri="{D42A27DB-BD31-4B8C-83A1-F6EECF244321}">
                <p14:modId xmlns:p14="http://schemas.microsoft.com/office/powerpoint/2010/main" val="1492545420"/>
              </p:ext>
            </p:extLst>
          </p:nvPr>
        </p:nvGraphicFramePr>
        <p:xfrm>
          <a:off x="6051550" y="3751263"/>
          <a:ext cx="690563" cy="276225"/>
        </p:xfrm>
        <a:graphic>
          <a:graphicData uri="http://schemas.openxmlformats.org/presentationml/2006/ole">
            <mc:AlternateContent xmlns:mc="http://schemas.openxmlformats.org/markup-compatibility/2006">
              <mc:Choice xmlns:v="urn:schemas-microsoft-com:vml" Requires="v">
                <p:oleObj spid="_x0000_s384076" name="Equation" r:id="rId16" imgW="685800" imgH="279360" progId="Equation.3">
                  <p:embed/>
                </p:oleObj>
              </mc:Choice>
              <mc:Fallback>
                <p:oleObj name="Equation" r:id="rId16" imgW="685800" imgH="279360" progId="Equation.3">
                  <p:embed/>
                  <p:pic>
                    <p:nvPicPr>
                      <p:cNvPr id="0" name=""/>
                      <p:cNvPicPr>
                        <a:picLocks noChangeAspect="1" noChangeArrowheads="1"/>
                      </p:cNvPicPr>
                      <p:nvPr/>
                    </p:nvPicPr>
                    <p:blipFill>
                      <a:blip r:embed="rId17"/>
                      <a:srcRect/>
                      <a:stretch>
                        <a:fillRect/>
                      </a:stretch>
                    </p:blipFill>
                    <p:spPr bwMode="auto">
                      <a:xfrm>
                        <a:off x="6051550" y="3751263"/>
                        <a:ext cx="690563"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73" name="Object 72"/>
          <p:cNvGraphicFramePr>
            <a:graphicFrameLocks noChangeAspect="1"/>
          </p:cNvGraphicFramePr>
          <p:nvPr>
            <p:extLst>
              <p:ext uri="{D42A27DB-BD31-4B8C-83A1-F6EECF244321}">
                <p14:modId xmlns:p14="http://schemas.microsoft.com/office/powerpoint/2010/main" val="3792276876"/>
              </p:ext>
            </p:extLst>
          </p:nvPr>
        </p:nvGraphicFramePr>
        <p:xfrm>
          <a:off x="4611600" y="2339975"/>
          <a:ext cx="804863" cy="363538"/>
        </p:xfrm>
        <a:graphic>
          <a:graphicData uri="http://schemas.openxmlformats.org/presentationml/2006/ole">
            <mc:AlternateContent xmlns:mc="http://schemas.openxmlformats.org/markup-compatibility/2006">
              <mc:Choice xmlns:v="urn:schemas-microsoft-com:vml" Requires="v">
                <p:oleObj spid="_x0000_s384077" name="Equation" r:id="rId18" imgW="800100" imgH="368300" progId="Equation.3">
                  <p:embed/>
                </p:oleObj>
              </mc:Choice>
              <mc:Fallback>
                <p:oleObj name="Equation" r:id="rId18" imgW="800100" imgH="36830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611600" y="2339975"/>
                        <a:ext cx="804863" cy="363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74" name="Object 73"/>
          <p:cNvGraphicFramePr>
            <a:graphicFrameLocks noChangeAspect="1"/>
          </p:cNvGraphicFramePr>
          <p:nvPr>
            <p:extLst>
              <p:ext uri="{D42A27DB-BD31-4B8C-83A1-F6EECF244321}">
                <p14:modId xmlns:p14="http://schemas.microsoft.com/office/powerpoint/2010/main" val="464286636"/>
              </p:ext>
            </p:extLst>
          </p:nvPr>
        </p:nvGraphicFramePr>
        <p:xfrm>
          <a:off x="4582800" y="3717925"/>
          <a:ext cx="866775" cy="388938"/>
        </p:xfrm>
        <a:graphic>
          <a:graphicData uri="http://schemas.openxmlformats.org/presentationml/2006/ole">
            <mc:AlternateContent xmlns:mc="http://schemas.openxmlformats.org/markup-compatibility/2006">
              <mc:Choice xmlns:v="urn:schemas-microsoft-com:vml" Requires="v">
                <p:oleObj spid="_x0000_s384078" name="Equation" r:id="rId19" imgW="863225" imgH="393529" progId="Equation.3">
                  <p:embed/>
                </p:oleObj>
              </mc:Choice>
              <mc:Fallback>
                <p:oleObj name="Equation" r:id="rId19" imgW="863225" imgH="393529" progId="Equation.3">
                  <p:embed/>
                  <p:pic>
                    <p:nvPicPr>
                      <p:cNvPr id="0" name=""/>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4582800" y="3717925"/>
                        <a:ext cx="866775" cy="388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75" name="Object 74"/>
          <p:cNvGraphicFramePr>
            <a:graphicFrameLocks noChangeAspect="1"/>
          </p:cNvGraphicFramePr>
          <p:nvPr>
            <p:extLst>
              <p:ext uri="{D42A27DB-BD31-4B8C-83A1-F6EECF244321}">
                <p14:modId xmlns:p14="http://schemas.microsoft.com/office/powerpoint/2010/main" val="1454868008"/>
              </p:ext>
            </p:extLst>
          </p:nvPr>
        </p:nvGraphicFramePr>
        <p:xfrm>
          <a:off x="3207600" y="3730625"/>
          <a:ext cx="792163" cy="363538"/>
        </p:xfrm>
        <a:graphic>
          <a:graphicData uri="http://schemas.openxmlformats.org/presentationml/2006/ole">
            <mc:AlternateContent xmlns:mc="http://schemas.openxmlformats.org/markup-compatibility/2006">
              <mc:Choice xmlns:v="urn:schemas-microsoft-com:vml" Requires="v">
                <p:oleObj spid="_x0000_s384079" name="Equation" r:id="rId21" imgW="787400" imgH="368300" progId="Equation.3">
                  <p:embed/>
                </p:oleObj>
              </mc:Choice>
              <mc:Fallback>
                <p:oleObj name="Equation" r:id="rId21" imgW="787400" imgH="368300" progId="Equation.3">
                  <p:embed/>
                  <p:pic>
                    <p:nvPicPr>
                      <p:cNvPr id="0" name=""/>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3207600" y="3730625"/>
                        <a:ext cx="792163" cy="363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77" name="Text Box 2"/>
          <p:cNvSpPr txBox="1">
            <a:spLocks noChangeArrowheads="1"/>
          </p:cNvSpPr>
          <p:nvPr/>
        </p:nvSpPr>
        <p:spPr bwMode="auto">
          <a:xfrm>
            <a:off x="301625" y="484188"/>
            <a:ext cx="1870075" cy="63976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1435100" algn="l"/>
                <a:tab pos="1655763" algn="l"/>
              </a:tabLst>
              <a:defRPr sz="2400">
                <a:solidFill>
                  <a:schemeClr val="tx1"/>
                </a:solidFill>
                <a:latin typeface="Times New Roman" pitchFamily="18" charset="0"/>
              </a:defRPr>
            </a:lvl1pPr>
            <a:lvl2pPr>
              <a:tabLst>
                <a:tab pos="1435100" algn="l"/>
                <a:tab pos="1655763" algn="l"/>
              </a:tabLst>
              <a:defRPr sz="2400">
                <a:solidFill>
                  <a:schemeClr val="tx1"/>
                </a:solidFill>
                <a:latin typeface="Times New Roman" pitchFamily="18" charset="0"/>
              </a:defRPr>
            </a:lvl2pPr>
            <a:lvl3pPr>
              <a:tabLst>
                <a:tab pos="1435100" algn="l"/>
                <a:tab pos="1655763" algn="l"/>
              </a:tabLst>
              <a:defRPr sz="2400">
                <a:solidFill>
                  <a:schemeClr val="tx1"/>
                </a:solidFill>
                <a:latin typeface="Times New Roman" pitchFamily="18" charset="0"/>
              </a:defRPr>
            </a:lvl3pPr>
            <a:lvl4pPr>
              <a:tabLst>
                <a:tab pos="1435100" algn="l"/>
                <a:tab pos="1655763" algn="l"/>
              </a:tabLst>
              <a:defRPr sz="2400">
                <a:solidFill>
                  <a:schemeClr val="tx1"/>
                </a:solidFill>
                <a:latin typeface="Times New Roman" pitchFamily="18" charset="0"/>
              </a:defRPr>
            </a:lvl4pPr>
            <a:lvl5pPr>
              <a:tabLst>
                <a:tab pos="1435100"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1435100"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1435100"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1435100"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1435100" algn="l"/>
                <a:tab pos="1655763" algn="l"/>
              </a:tabLst>
              <a:defRPr sz="2400">
                <a:solidFill>
                  <a:schemeClr val="tx1"/>
                </a:solidFill>
                <a:latin typeface="Times New Roman" pitchFamily="18" charset="0"/>
              </a:defRPr>
            </a:lvl9pPr>
          </a:lstStyle>
          <a:p>
            <a:r>
              <a:rPr lang="en-GB" sz="900" b="1" dirty="0">
                <a:latin typeface="Arial" charset="0"/>
              </a:rPr>
              <a:t> </a:t>
            </a:r>
          </a:p>
          <a:p>
            <a:r>
              <a:rPr lang="en-GB" sz="1800" b="1" dirty="0">
                <a:latin typeface="Arial" charset="0"/>
              </a:rPr>
              <a:t>General model</a:t>
            </a:r>
          </a:p>
          <a:p>
            <a:endParaRPr lang="en-GB" sz="1800" b="1" dirty="0">
              <a:latin typeface="Arial" charset="0"/>
            </a:endParaRPr>
          </a:p>
        </p:txBody>
      </p:sp>
      <p:sp>
        <p:nvSpPr>
          <p:cNvPr id="78" name="Text Box 12"/>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dirty="0" smtClean="0"/>
              <a:t>If </a:t>
            </a:r>
            <a:r>
              <a:rPr lang="en-GB" sz="1500" b="1" dirty="0"/>
              <a:t>the null hypothesis is false, and </a:t>
            </a:r>
            <a:r>
              <a:rPr lang="en-GB" sz="1500" b="1" i="1" dirty="0" err="1" smtClean="0"/>
              <a:t>Y</a:t>
            </a:r>
            <a:r>
              <a:rPr lang="en-GB" sz="1500" b="1" i="1" baseline="-25000" dirty="0" err="1" smtClean="0"/>
              <a:t>t</a:t>
            </a:r>
            <a:r>
              <a:rPr lang="en-GB" sz="1500" b="1" dirty="0" smtClean="0"/>
              <a:t> </a:t>
            </a:r>
            <a:r>
              <a:rPr lang="en-GB" sz="1500" b="1" dirty="0"/>
              <a:t>is therefore a stationary autoregressive process about a deterministic trend, the OLS estimators of the parameters are </a:t>
            </a:r>
            <a:r>
              <a:rPr lang="en-GB" sz="1500" b="1" dirty="0" smtClean="0"/>
              <a:t>√</a:t>
            </a:r>
            <a:r>
              <a:rPr lang="en-GB" sz="1500" b="1" i="1" dirty="0" smtClean="0"/>
              <a:t>T</a:t>
            </a:r>
            <a:r>
              <a:rPr lang="en-GB" sz="1500" b="1" dirty="0" smtClean="0"/>
              <a:t> </a:t>
            </a:r>
            <a:r>
              <a:rPr lang="en-GB" sz="1500" b="1" dirty="0"/>
              <a:t>consistent, and the conventional test statistics are asymptotically valid.</a:t>
            </a:r>
          </a:p>
          <a:p>
            <a:endParaRPr lang="en-US" sz="1500" b="1" dirty="0"/>
          </a:p>
        </p:txBody>
      </p:sp>
      <p:graphicFrame>
        <p:nvGraphicFramePr>
          <p:cNvPr id="2" name="Object 1"/>
          <p:cNvGraphicFramePr>
            <a:graphicFrameLocks noChangeAspect="1"/>
          </p:cNvGraphicFramePr>
          <p:nvPr>
            <p:extLst>
              <p:ext uri="{D42A27DB-BD31-4B8C-83A1-F6EECF244321}">
                <p14:modId xmlns:p14="http://schemas.microsoft.com/office/powerpoint/2010/main" val="4243818219"/>
              </p:ext>
            </p:extLst>
          </p:nvPr>
        </p:nvGraphicFramePr>
        <p:xfrm>
          <a:off x="3073400" y="627063"/>
          <a:ext cx="2997200" cy="381000"/>
        </p:xfrm>
        <a:graphic>
          <a:graphicData uri="http://schemas.openxmlformats.org/presentationml/2006/ole">
            <mc:AlternateContent xmlns:mc="http://schemas.openxmlformats.org/markup-compatibility/2006">
              <mc:Choice xmlns:v="urn:schemas-microsoft-com:vml" Requires="v">
                <p:oleObj spid="_x0000_s384080" name="Equation" r:id="rId23" imgW="2997000" imgH="380880" progId="Equation.DSMT4">
                  <p:embed/>
                </p:oleObj>
              </mc:Choice>
              <mc:Fallback>
                <p:oleObj name="Equation" r:id="rId23" imgW="2997000" imgH="380880" progId="Equation.DSMT4">
                  <p:embed/>
                  <p:pic>
                    <p:nvPicPr>
                      <p:cNvPr id="0" name="Object 6"/>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3073400" y="627063"/>
                        <a:ext cx="29972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761479980"/>
              </p:ext>
            </p:extLst>
          </p:nvPr>
        </p:nvGraphicFramePr>
        <p:xfrm>
          <a:off x="3084513" y="4445000"/>
          <a:ext cx="2997200" cy="374650"/>
        </p:xfrm>
        <a:graphic>
          <a:graphicData uri="http://schemas.openxmlformats.org/presentationml/2006/ole">
            <mc:AlternateContent xmlns:mc="http://schemas.openxmlformats.org/markup-compatibility/2006">
              <mc:Choice xmlns:v="urn:schemas-microsoft-com:vml" Requires="v">
                <p:oleObj spid="_x0000_s384081" name="Equation" r:id="rId25" imgW="2997000" imgH="380880" progId="Equation.DSMT4">
                  <p:embed/>
                </p:oleObj>
              </mc:Choice>
              <mc:Fallback>
                <p:oleObj name="Equation" r:id="rId25" imgW="2997000" imgH="380880" progId="Equation.DSMT4">
                  <p:embed/>
                  <p:pic>
                    <p:nvPicPr>
                      <p:cNvPr id="0" name="Object 5"/>
                      <p:cNvPicPr>
                        <a:picLocks noChangeAspect="1" noChangeArrowheads="1"/>
                      </p:cNvPicPr>
                      <p:nvPr/>
                    </p:nvPicPr>
                    <p:blipFill>
                      <a:blip r:embed="rId26">
                        <a:extLst>
                          <a:ext uri="{28A0092B-C50C-407E-A947-70E740481C1C}">
                            <a14:useLocalDpi xmlns:a14="http://schemas.microsoft.com/office/drawing/2010/main" val="0"/>
                          </a:ext>
                        </a:extLst>
                      </a:blip>
                      <a:srcRect/>
                      <a:stretch>
                        <a:fillRect/>
                      </a:stretch>
                    </p:blipFill>
                    <p:spPr bwMode="auto">
                      <a:xfrm>
                        <a:off x="3084513" y="4445000"/>
                        <a:ext cx="2997200" cy="37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3414287499"/>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6"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TESTS OF NONSTATIONARITY: </a:t>
            </a:r>
            <a:r>
              <a:rPr lang="en-GB" sz="1800" b="1" dirty="0" smtClean="0"/>
              <a:t>THE AUGMENTED DICKEY‒FULLER  </a:t>
            </a:r>
            <a:r>
              <a:rPr lang="en-GB" sz="1800" b="1" i="1" dirty="0" smtClean="0"/>
              <a:t>t</a:t>
            </a:r>
            <a:r>
              <a:rPr lang="en-GB" sz="1800" b="1" dirty="0" smtClean="0"/>
              <a:t> TEST</a:t>
            </a:r>
            <a:endParaRPr lang="en-GB" sz="1600" dirty="0">
              <a:latin typeface="Times New Roman" pitchFamily="18" charset="0"/>
            </a:endParaRPr>
          </a:p>
        </p:txBody>
      </p:sp>
      <p:sp>
        <p:nvSpPr>
          <p:cNvPr id="2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1" name="Text Box 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40</a:t>
            </a:r>
            <a:endParaRPr lang="en-US" sz="1000" dirty="0">
              <a:solidFill>
                <a:srgbClr val="3366FF"/>
              </a:solidFill>
            </a:endParaRPr>
          </a:p>
        </p:txBody>
      </p:sp>
      <p:sp>
        <p:nvSpPr>
          <p:cNvPr id="35" name="Rectangle 34"/>
          <p:cNvSpPr>
            <a:spLocks noChangeArrowheads="1"/>
          </p:cNvSpPr>
          <p:nvPr/>
        </p:nvSpPr>
        <p:spPr bwMode="auto">
          <a:xfrm>
            <a:off x="0" y="540000"/>
            <a:ext cx="9144000" cy="558299"/>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55" name="Rectangle 54"/>
          <p:cNvSpPr>
            <a:spLocks noChangeArrowheads="1"/>
          </p:cNvSpPr>
          <p:nvPr/>
        </p:nvSpPr>
        <p:spPr bwMode="auto">
          <a:xfrm>
            <a:off x="0" y="2952000"/>
            <a:ext cx="9144000" cy="558299"/>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56" name="Rectangle 55"/>
          <p:cNvSpPr>
            <a:spLocks noChangeArrowheads="1"/>
          </p:cNvSpPr>
          <p:nvPr/>
        </p:nvSpPr>
        <p:spPr bwMode="auto">
          <a:xfrm>
            <a:off x="0" y="2230273"/>
            <a:ext cx="9144000" cy="612000"/>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57" name="Object 17"/>
          <p:cNvGraphicFramePr>
            <a:graphicFrameLocks noChangeAspect="1"/>
          </p:cNvGraphicFramePr>
          <p:nvPr>
            <p:extLst>
              <p:ext uri="{D42A27DB-BD31-4B8C-83A1-F6EECF244321}">
                <p14:modId xmlns:p14="http://schemas.microsoft.com/office/powerpoint/2010/main" val="698146135"/>
              </p:ext>
            </p:extLst>
          </p:nvPr>
        </p:nvGraphicFramePr>
        <p:xfrm>
          <a:off x="3081600" y="3052763"/>
          <a:ext cx="2146300" cy="374650"/>
        </p:xfrm>
        <a:graphic>
          <a:graphicData uri="http://schemas.openxmlformats.org/presentationml/2006/ole">
            <mc:AlternateContent xmlns:mc="http://schemas.openxmlformats.org/markup-compatibility/2006">
              <mc:Choice xmlns:v="urn:schemas-microsoft-com:vml" Requires="v">
                <p:oleObj spid="_x0000_s385080" name="Equation" r:id="rId3" imgW="2145960" imgH="380880" progId="Equation.3">
                  <p:embed/>
                </p:oleObj>
              </mc:Choice>
              <mc:Fallback>
                <p:oleObj name="Equation" r:id="rId3" imgW="2145960" imgH="380880" progId="Equation.3">
                  <p:embed/>
                  <p:pic>
                    <p:nvPicPr>
                      <p:cNvPr id="0" name=""/>
                      <p:cNvPicPr>
                        <a:picLocks noChangeAspect="1" noChangeArrowheads="1"/>
                      </p:cNvPicPr>
                      <p:nvPr/>
                    </p:nvPicPr>
                    <p:blipFill>
                      <a:blip r:embed="rId4"/>
                      <a:srcRect/>
                      <a:stretch>
                        <a:fillRect/>
                      </a:stretch>
                    </p:blipFill>
                    <p:spPr bwMode="auto">
                      <a:xfrm>
                        <a:off x="3081600" y="3052763"/>
                        <a:ext cx="214630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58" name="Rectangle 57"/>
          <p:cNvSpPr>
            <a:spLocks noChangeArrowheads="1"/>
          </p:cNvSpPr>
          <p:nvPr/>
        </p:nvSpPr>
        <p:spPr bwMode="auto">
          <a:xfrm>
            <a:off x="0" y="1206749"/>
            <a:ext cx="9144000" cy="917325"/>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59" name="Object 7"/>
          <p:cNvGraphicFramePr>
            <a:graphicFrameLocks noChangeAspect="1"/>
          </p:cNvGraphicFramePr>
          <p:nvPr>
            <p:extLst>
              <p:ext uri="{D42A27DB-BD31-4B8C-83A1-F6EECF244321}">
                <p14:modId xmlns:p14="http://schemas.microsoft.com/office/powerpoint/2010/main" val="3567445248"/>
              </p:ext>
            </p:extLst>
          </p:nvPr>
        </p:nvGraphicFramePr>
        <p:xfrm>
          <a:off x="2982913" y="1276350"/>
          <a:ext cx="1468437" cy="363538"/>
        </p:xfrm>
        <a:graphic>
          <a:graphicData uri="http://schemas.openxmlformats.org/presentationml/2006/ole">
            <mc:AlternateContent xmlns:mc="http://schemas.openxmlformats.org/markup-compatibility/2006">
              <mc:Choice xmlns:v="urn:schemas-microsoft-com:vml" Requires="v">
                <p:oleObj spid="_x0000_s385081" name="Equation" r:id="rId5" imgW="1460160" imgH="368280" progId="Equation.3">
                  <p:embed/>
                </p:oleObj>
              </mc:Choice>
              <mc:Fallback>
                <p:oleObj name="Equation" r:id="rId5" imgW="1460160" imgH="3682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982913" y="1276350"/>
                        <a:ext cx="1468437" cy="3635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60" name="Object 8"/>
          <p:cNvGraphicFramePr>
            <a:graphicFrameLocks noChangeAspect="1"/>
          </p:cNvGraphicFramePr>
          <p:nvPr>
            <p:extLst>
              <p:ext uri="{D42A27DB-BD31-4B8C-83A1-F6EECF244321}">
                <p14:modId xmlns:p14="http://schemas.microsoft.com/office/powerpoint/2010/main" val="3382886785"/>
              </p:ext>
            </p:extLst>
          </p:nvPr>
        </p:nvGraphicFramePr>
        <p:xfrm>
          <a:off x="4851400" y="1276350"/>
          <a:ext cx="804863" cy="363538"/>
        </p:xfrm>
        <a:graphic>
          <a:graphicData uri="http://schemas.openxmlformats.org/presentationml/2006/ole">
            <mc:AlternateContent xmlns:mc="http://schemas.openxmlformats.org/markup-compatibility/2006">
              <mc:Choice xmlns:v="urn:schemas-microsoft-com:vml" Requires="v">
                <p:oleObj spid="_x0000_s385082" name="Equation" r:id="rId7" imgW="799920" imgH="368280" progId="Equation.3">
                  <p:embed/>
                </p:oleObj>
              </mc:Choice>
              <mc:Fallback>
                <p:oleObj name="Equation" r:id="rId7" imgW="799920" imgH="36828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851400" y="1276350"/>
                        <a:ext cx="804863" cy="3635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61" name="Object 9"/>
          <p:cNvGraphicFramePr>
            <a:graphicFrameLocks noChangeAspect="1"/>
          </p:cNvGraphicFramePr>
          <p:nvPr>
            <p:extLst>
              <p:ext uri="{D42A27DB-BD31-4B8C-83A1-F6EECF244321}">
                <p14:modId xmlns:p14="http://schemas.microsoft.com/office/powerpoint/2010/main" val="3461009841"/>
              </p:ext>
            </p:extLst>
          </p:nvPr>
        </p:nvGraphicFramePr>
        <p:xfrm>
          <a:off x="3397250" y="1731963"/>
          <a:ext cx="690563" cy="276225"/>
        </p:xfrm>
        <a:graphic>
          <a:graphicData uri="http://schemas.openxmlformats.org/presentationml/2006/ole">
            <mc:AlternateContent xmlns:mc="http://schemas.openxmlformats.org/markup-compatibility/2006">
              <mc:Choice xmlns:v="urn:schemas-microsoft-com:vml" Requires="v">
                <p:oleObj spid="_x0000_s385083" name="Equation" r:id="rId9" imgW="685800" imgH="279360" progId="Equation.3">
                  <p:embed/>
                </p:oleObj>
              </mc:Choice>
              <mc:Fallback>
                <p:oleObj name="Equation" r:id="rId9" imgW="685800" imgH="27936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397250" y="1731963"/>
                        <a:ext cx="690563" cy="2762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62" name="Object 10"/>
          <p:cNvGraphicFramePr>
            <a:graphicFrameLocks noChangeAspect="1"/>
          </p:cNvGraphicFramePr>
          <p:nvPr>
            <p:extLst>
              <p:ext uri="{D42A27DB-BD31-4B8C-83A1-F6EECF244321}">
                <p14:modId xmlns:p14="http://schemas.microsoft.com/office/powerpoint/2010/main" val="3553734164"/>
              </p:ext>
            </p:extLst>
          </p:nvPr>
        </p:nvGraphicFramePr>
        <p:xfrm>
          <a:off x="4616450" y="1719263"/>
          <a:ext cx="690563" cy="276225"/>
        </p:xfrm>
        <a:graphic>
          <a:graphicData uri="http://schemas.openxmlformats.org/presentationml/2006/ole">
            <mc:AlternateContent xmlns:mc="http://schemas.openxmlformats.org/markup-compatibility/2006">
              <mc:Choice xmlns:v="urn:schemas-microsoft-com:vml" Requires="v">
                <p:oleObj spid="_x0000_s385084" name="Equation" r:id="rId11" imgW="685800" imgH="279360" progId="Equation.3">
                  <p:embed/>
                </p:oleObj>
              </mc:Choice>
              <mc:Fallback>
                <p:oleObj name="Equation" r:id="rId11" imgW="685800" imgH="279360" progId="Equation.3">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616450" y="1719263"/>
                        <a:ext cx="690563" cy="2762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3" name="Text Box 11"/>
          <p:cNvSpPr txBox="1">
            <a:spLocks noChangeArrowheads="1"/>
          </p:cNvSpPr>
          <p:nvPr/>
        </p:nvSpPr>
        <p:spPr bwMode="auto">
          <a:xfrm>
            <a:off x="4483100" y="1279525"/>
            <a:ext cx="4953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a:t>or</a:t>
            </a:r>
            <a:endParaRPr lang="en-US" sz="1800" b="1"/>
          </a:p>
        </p:txBody>
      </p:sp>
      <p:sp>
        <p:nvSpPr>
          <p:cNvPr id="64" name="Text Box 12"/>
          <p:cNvSpPr txBox="1">
            <a:spLocks noChangeArrowheads="1"/>
          </p:cNvSpPr>
          <p:nvPr/>
        </p:nvSpPr>
        <p:spPr bwMode="auto">
          <a:xfrm>
            <a:off x="4152900" y="1692275"/>
            <a:ext cx="4953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a:t>or</a:t>
            </a:r>
            <a:endParaRPr lang="en-US" sz="1800" b="1"/>
          </a:p>
        </p:txBody>
      </p:sp>
      <p:sp>
        <p:nvSpPr>
          <p:cNvPr id="65" name="Text Box 2"/>
          <p:cNvSpPr txBox="1">
            <a:spLocks noChangeArrowheads="1"/>
          </p:cNvSpPr>
          <p:nvPr/>
        </p:nvSpPr>
        <p:spPr bwMode="auto">
          <a:xfrm>
            <a:off x="301625" y="1274763"/>
            <a:ext cx="1717675" cy="45878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1435100" algn="l"/>
                <a:tab pos="1655763" algn="l"/>
              </a:tabLst>
              <a:defRPr sz="2400">
                <a:solidFill>
                  <a:schemeClr val="tx1"/>
                </a:solidFill>
                <a:latin typeface="Times New Roman" pitchFamily="18" charset="0"/>
              </a:defRPr>
            </a:lvl1pPr>
            <a:lvl2pPr>
              <a:tabLst>
                <a:tab pos="1435100" algn="l"/>
                <a:tab pos="1655763" algn="l"/>
              </a:tabLst>
              <a:defRPr sz="2400">
                <a:solidFill>
                  <a:schemeClr val="tx1"/>
                </a:solidFill>
                <a:latin typeface="Times New Roman" pitchFamily="18" charset="0"/>
              </a:defRPr>
            </a:lvl2pPr>
            <a:lvl3pPr>
              <a:tabLst>
                <a:tab pos="1435100" algn="l"/>
                <a:tab pos="1655763" algn="l"/>
              </a:tabLst>
              <a:defRPr sz="2400">
                <a:solidFill>
                  <a:schemeClr val="tx1"/>
                </a:solidFill>
                <a:latin typeface="Times New Roman" pitchFamily="18" charset="0"/>
              </a:defRPr>
            </a:lvl3pPr>
            <a:lvl4pPr>
              <a:tabLst>
                <a:tab pos="1435100" algn="l"/>
                <a:tab pos="1655763" algn="l"/>
              </a:tabLst>
              <a:defRPr sz="2400">
                <a:solidFill>
                  <a:schemeClr val="tx1"/>
                </a:solidFill>
                <a:latin typeface="Times New Roman" pitchFamily="18" charset="0"/>
              </a:defRPr>
            </a:lvl4pPr>
            <a:lvl5pPr>
              <a:tabLst>
                <a:tab pos="1435100"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1435100"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1435100"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1435100"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1435100" algn="l"/>
                <a:tab pos="1655763" algn="l"/>
              </a:tabLst>
              <a:defRPr sz="2400">
                <a:solidFill>
                  <a:schemeClr val="tx1"/>
                </a:solidFill>
                <a:latin typeface="Times New Roman" pitchFamily="18" charset="0"/>
              </a:defRPr>
            </a:lvl9pPr>
          </a:lstStyle>
          <a:p>
            <a:r>
              <a:rPr lang="en-GB" sz="1800" b="1" dirty="0" smtClean="0">
                <a:latin typeface="Arial" charset="0"/>
              </a:rPr>
              <a:t>Alternatives</a:t>
            </a:r>
            <a:endParaRPr lang="en-US" sz="1800" b="1" dirty="0">
              <a:latin typeface="Arial" charset="0"/>
            </a:endParaRPr>
          </a:p>
        </p:txBody>
      </p:sp>
      <p:graphicFrame>
        <p:nvGraphicFramePr>
          <p:cNvPr id="66" name="Object 14"/>
          <p:cNvGraphicFramePr>
            <a:graphicFrameLocks noChangeAspect="1"/>
          </p:cNvGraphicFramePr>
          <p:nvPr>
            <p:extLst>
              <p:ext uri="{D42A27DB-BD31-4B8C-83A1-F6EECF244321}">
                <p14:modId xmlns:p14="http://schemas.microsoft.com/office/powerpoint/2010/main" val="2896579386"/>
              </p:ext>
            </p:extLst>
          </p:nvPr>
        </p:nvGraphicFramePr>
        <p:xfrm>
          <a:off x="6051550" y="2360613"/>
          <a:ext cx="690563" cy="276225"/>
        </p:xfrm>
        <a:graphic>
          <a:graphicData uri="http://schemas.openxmlformats.org/presentationml/2006/ole">
            <mc:AlternateContent xmlns:mc="http://schemas.openxmlformats.org/markup-compatibility/2006">
              <mc:Choice xmlns:v="urn:schemas-microsoft-com:vml" Requires="v">
                <p:oleObj spid="_x0000_s385085" name="Equation" r:id="rId13" imgW="685800" imgH="279360" progId="Equation.3">
                  <p:embed/>
                </p:oleObj>
              </mc:Choice>
              <mc:Fallback>
                <p:oleObj name="Equation" r:id="rId13" imgW="685800" imgH="27936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051550" y="2360613"/>
                        <a:ext cx="690563" cy="2762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67" name="Object 23"/>
          <p:cNvGraphicFramePr>
            <a:graphicFrameLocks noChangeAspect="1"/>
          </p:cNvGraphicFramePr>
          <p:nvPr>
            <p:extLst>
              <p:ext uri="{D42A27DB-BD31-4B8C-83A1-F6EECF244321}">
                <p14:modId xmlns:p14="http://schemas.microsoft.com/office/powerpoint/2010/main" val="552875635"/>
              </p:ext>
            </p:extLst>
          </p:nvPr>
        </p:nvGraphicFramePr>
        <p:xfrm>
          <a:off x="3207600" y="2339975"/>
          <a:ext cx="817562" cy="363538"/>
        </p:xfrm>
        <a:graphic>
          <a:graphicData uri="http://schemas.openxmlformats.org/presentationml/2006/ole">
            <mc:AlternateContent xmlns:mc="http://schemas.openxmlformats.org/markup-compatibility/2006">
              <mc:Choice xmlns:v="urn:schemas-microsoft-com:vml" Requires="v">
                <p:oleObj spid="_x0000_s385086" name="Equation" r:id="rId14" imgW="812520" imgH="368280" progId="Equation.3">
                  <p:embed/>
                </p:oleObj>
              </mc:Choice>
              <mc:Fallback>
                <p:oleObj name="Equation" r:id="rId14" imgW="812520" imgH="368280" progId="Equation.3">
                  <p:embed/>
                  <p:pic>
                    <p:nvPicPr>
                      <p:cNvPr id="0" name=""/>
                      <p:cNvPicPr>
                        <a:picLocks noChangeAspect="1" noChangeArrowheads="1"/>
                      </p:cNvPicPr>
                      <p:nvPr/>
                    </p:nvPicPr>
                    <p:blipFill>
                      <a:blip r:embed="rId15"/>
                      <a:srcRect/>
                      <a:stretch>
                        <a:fillRect/>
                      </a:stretch>
                    </p:blipFill>
                    <p:spPr bwMode="auto">
                      <a:xfrm>
                        <a:off x="3207600" y="2339975"/>
                        <a:ext cx="817562" cy="3635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8" name="Text Box 2"/>
          <p:cNvSpPr txBox="1">
            <a:spLocks noChangeArrowheads="1"/>
          </p:cNvSpPr>
          <p:nvPr/>
        </p:nvSpPr>
        <p:spPr bwMode="auto">
          <a:xfrm>
            <a:off x="1739900" y="2332038"/>
            <a:ext cx="1241425" cy="42068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1435100" algn="l"/>
                <a:tab pos="1655763" algn="l"/>
              </a:tabLst>
              <a:defRPr sz="2400">
                <a:solidFill>
                  <a:schemeClr val="tx1"/>
                </a:solidFill>
                <a:latin typeface="Times New Roman" pitchFamily="18" charset="0"/>
              </a:defRPr>
            </a:lvl1pPr>
            <a:lvl2pPr>
              <a:tabLst>
                <a:tab pos="1435100" algn="l"/>
                <a:tab pos="1655763" algn="l"/>
              </a:tabLst>
              <a:defRPr sz="2400">
                <a:solidFill>
                  <a:schemeClr val="tx1"/>
                </a:solidFill>
                <a:latin typeface="Times New Roman" pitchFamily="18" charset="0"/>
              </a:defRPr>
            </a:lvl2pPr>
            <a:lvl3pPr>
              <a:tabLst>
                <a:tab pos="1435100" algn="l"/>
                <a:tab pos="1655763" algn="l"/>
              </a:tabLst>
              <a:defRPr sz="2400">
                <a:solidFill>
                  <a:schemeClr val="tx1"/>
                </a:solidFill>
                <a:latin typeface="Times New Roman" pitchFamily="18" charset="0"/>
              </a:defRPr>
            </a:lvl3pPr>
            <a:lvl4pPr>
              <a:tabLst>
                <a:tab pos="1435100" algn="l"/>
                <a:tab pos="1655763" algn="l"/>
              </a:tabLst>
              <a:defRPr sz="2400">
                <a:solidFill>
                  <a:schemeClr val="tx1"/>
                </a:solidFill>
                <a:latin typeface="Times New Roman" pitchFamily="18" charset="0"/>
              </a:defRPr>
            </a:lvl4pPr>
            <a:lvl5pPr>
              <a:tabLst>
                <a:tab pos="1435100"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1435100"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1435100"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1435100"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1435100" algn="l"/>
                <a:tab pos="1655763" algn="l"/>
              </a:tabLst>
              <a:defRPr sz="2400">
                <a:solidFill>
                  <a:schemeClr val="tx1"/>
                </a:solidFill>
                <a:latin typeface="Times New Roman" pitchFamily="18" charset="0"/>
              </a:defRPr>
            </a:lvl9pPr>
          </a:lstStyle>
          <a:p>
            <a:r>
              <a:rPr lang="en-GB" sz="1800" b="1" dirty="0" smtClean="0">
                <a:latin typeface="Arial" charset="0"/>
              </a:rPr>
              <a:t>Case (c)</a:t>
            </a:r>
            <a:endParaRPr lang="en-GB" sz="1800" b="1" dirty="0">
              <a:latin typeface="Arial" charset="0"/>
            </a:endParaRPr>
          </a:p>
        </p:txBody>
      </p:sp>
      <p:sp>
        <p:nvSpPr>
          <p:cNvPr id="69" name="Rectangle 68"/>
          <p:cNvSpPr>
            <a:spLocks noChangeArrowheads="1"/>
          </p:cNvSpPr>
          <p:nvPr/>
        </p:nvSpPr>
        <p:spPr bwMode="auto">
          <a:xfrm>
            <a:off x="0" y="4345200"/>
            <a:ext cx="9144000" cy="558299"/>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70" name="Rectangle 69"/>
          <p:cNvSpPr>
            <a:spLocks noChangeArrowheads="1"/>
          </p:cNvSpPr>
          <p:nvPr/>
        </p:nvSpPr>
        <p:spPr bwMode="auto">
          <a:xfrm>
            <a:off x="0" y="3625200"/>
            <a:ext cx="9144000" cy="61200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71" name="Text Box 2"/>
          <p:cNvSpPr txBox="1">
            <a:spLocks noChangeArrowheads="1"/>
          </p:cNvSpPr>
          <p:nvPr/>
        </p:nvSpPr>
        <p:spPr bwMode="auto">
          <a:xfrm>
            <a:off x="1739900" y="3722688"/>
            <a:ext cx="1241425" cy="42068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1435100" algn="l"/>
                <a:tab pos="1655763" algn="l"/>
              </a:tabLst>
              <a:defRPr sz="2400">
                <a:solidFill>
                  <a:schemeClr val="tx1"/>
                </a:solidFill>
                <a:latin typeface="Times New Roman" pitchFamily="18" charset="0"/>
              </a:defRPr>
            </a:lvl1pPr>
            <a:lvl2pPr>
              <a:tabLst>
                <a:tab pos="1435100" algn="l"/>
                <a:tab pos="1655763" algn="l"/>
              </a:tabLst>
              <a:defRPr sz="2400">
                <a:solidFill>
                  <a:schemeClr val="tx1"/>
                </a:solidFill>
                <a:latin typeface="Times New Roman" pitchFamily="18" charset="0"/>
              </a:defRPr>
            </a:lvl2pPr>
            <a:lvl3pPr>
              <a:tabLst>
                <a:tab pos="1435100" algn="l"/>
                <a:tab pos="1655763" algn="l"/>
              </a:tabLst>
              <a:defRPr sz="2400">
                <a:solidFill>
                  <a:schemeClr val="tx1"/>
                </a:solidFill>
                <a:latin typeface="Times New Roman" pitchFamily="18" charset="0"/>
              </a:defRPr>
            </a:lvl3pPr>
            <a:lvl4pPr>
              <a:tabLst>
                <a:tab pos="1435100" algn="l"/>
                <a:tab pos="1655763" algn="l"/>
              </a:tabLst>
              <a:defRPr sz="2400">
                <a:solidFill>
                  <a:schemeClr val="tx1"/>
                </a:solidFill>
                <a:latin typeface="Times New Roman" pitchFamily="18" charset="0"/>
              </a:defRPr>
            </a:lvl4pPr>
            <a:lvl5pPr>
              <a:tabLst>
                <a:tab pos="1435100"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1435100"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1435100"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1435100"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1435100" algn="l"/>
                <a:tab pos="1655763" algn="l"/>
              </a:tabLst>
              <a:defRPr sz="2400">
                <a:solidFill>
                  <a:schemeClr val="tx1"/>
                </a:solidFill>
                <a:latin typeface="Times New Roman" pitchFamily="18" charset="0"/>
              </a:defRPr>
            </a:lvl9pPr>
          </a:lstStyle>
          <a:p>
            <a:r>
              <a:rPr lang="en-GB" sz="1800" b="1" dirty="0" smtClean="0">
                <a:latin typeface="Arial" charset="0"/>
              </a:rPr>
              <a:t>Case (d)</a:t>
            </a:r>
            <a:endParaRPr lang="en-GB" sz="1800" b="1" dirty="0">
              <a:latin typeface="Arial" charset="0"/>
            </a:endParaRPr>
          </a:p>
        </p:txBody>
      </p:sp>
      <p:graphicFrame>
        <p:nvGraphicFramePr>
          <p:cNvPr id="72" name="Object 71"/>
          <p:cNvGraphicFramePr>
            <a:graphicFrameLocks noChangeAspect="1"/>
          </p:cNvGraphicFramePr>
          <p:nvPr>
            <p:extLst>
              <p:ext uri="{D42A27DB-BD31-4B8C-83A1-F6EECF244321}">
                <p14:modId xmlns:p14="http://schemas.microsoft.com/office/powerpoint/2010/main" val="3742598183"/>
              </p:ext>
            </p:extLst>
          </p:nvPr>
        </p:nvGraphicFramePr>
        <p:xfrm>
          <a:off x="6051550" y="3751263"/>
          <a:ext cx="690563" cy="276225"/>
        </p:xfrm>
        <a:graphic>
          <a:graphicData uri="http://schemas.openxmlformats.org/presentationml/2006/ole">
            <mc:AlternateContent xmlns:mc="http://schemas.openxmlformats.org/markup-compatibility/2006">
              <mc:Choice xmlns:v="urn:schemas-microsoft-com:vml" Requires="v">
                <p:oleObj spid="_x0000_s385087" name="Equation" r:id="rId16" imgW="685800" imgH="279360" progId="Equation.3">
                  <p:embed/>
                </p:oleObj>
              </mc:Choice>
              <mc:Fallback>
                <p:oleObj name="Equation" r:id="rId16" imgW="685800" imgH="279360" progId="Equation.3">
                  <p:embed/>
                  <p:pic>
                    <p:nvPicPr>
                      <p:cNvPr id="0" name=""/>
                      <p:cNvPicPr>
                        <a:picLocks noChangeAspect="1" noChangeArrowheads="1"/>
                      </p:cNvPicPr>
                      <p:nvPr/>
                    </p:nvPicPr>
                    <p:blipFill>
                      <a:blip r:embed="rId17"/>
                      <a:srcRect/>
                      <a:stretch>
                        <a:fillRect/>
                      </a:stretch>
                    </p:blipFill>
                    <p:spPr bwMode="auto">
                      <a:xfrm>
                        <a:off x="6051550" y="3751263"/>
                        <a:ext cx="690563"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73" name="Object 72"/>
          <p:cNvGraphicFramePr>
            <a:graphicFrameLocks noChangeAspect="1"/>
          </p:cNvGraphicFramePr>
          <p:nvPr>
            <p:extLst>
              <p:ext uri="{D42A27DB-BD31-4B8C-83A1-F6EECF244321}">
                <p14:modId xmlns:p14="http://schemas.microsoft.com/office/powerpoint/2010/main" val="2446427704"/>
              </p:ext>
            </p:extLst>
          </p:nvPr>
        </p:nvGraphicFramePr>
        <p:xfrm>
          <a:off x="4611600" y="2339975"/>
          <a:ext cx="804863" cy="363538"/>
        </p:xfrm>
        <a:graphic>
          <a:graphicData uri="http://schemas.openxmlformats.org/presentationml/2006/ole">
            <mc:AlternateContent xmlns:mc="http://schemas.openxmlformats.org/markup-compatibility/2006">
              <mc:Choice xmlns:v="urn:schemas-microsoft-com:vml" Requires="v">
                <p:oleObj spid="_x0000_s385088" name="Equation" r:id="rId18" imgW="800100" imgH="368300" progId="Equation.3">
                  <p:embed/>
                </p:oleObj>
              </mc:Choice>
              <mc:Fallback>
                <p:oleObj name="Equation" r:id="rId18" imgW="800100" imgH="36830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611600" y="2339975"/>
                        <a:ext cx="804863" cy="363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74" name="Object 73"/>
          <p:cNvGraphicFramePr>
            <a:graphicFrameLocks noChangeAspect="1"/>
          </p:cNvGraphicFramePr>
          <p:nvPr>
            <p:extLst>
              <p:ext uri="{D42A27DB-BD31-4B8C-83A1-F6EECF244321}">
                <p14:modId xmlns:p14="http://schemas.microsoft.com/office/powerpoint/2010/main" val="1758780666"/>
              </p:ext>
            </p:extLst>
          </p:nvPr>
        </p:nvGraphicFramePr>
        <p:xfrm>
          <a:off x="4582800" y="3717925"/>
          <a:ext cx="866775" cy="388938"/>
        </p:xfrm>
        <a:graphic>
          <a:graphicData uri="http://schemas.openxmlformats.org/presentationml/2006/ole">
            <mc:AlternateContent xmlns:mc="http://schemas.openxmlformats.org/markup-compatibility/2006">
              <mc:Choice xmlns:v="urn:schemas-microsoft-com:vml" Requires="v">
                <p:oleObj spid="_x0000_s385089" name="Equation" r:id="rId19" imgW="863225" imgH="393529" progId="Equation.3">
                  <p:embed/>
                </p:oleObj>
              </mc:Choice>
              <mc:Fallback>
                <p:oleObj name="Equation" r:id="rId19" imgW="863225" imgH="393529" progId="Equation.3">
                  <p:embed/>
                  <p:pic>
                    <p:nvPicPr>
                      <p:cNvPr id="0" name=""/>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4582800" y="3717925"/>
                        <a:ext cx="866775" cy="388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75" name="Object 74"/>
          <p:cNvGraphicFramePr>
            <a:graphicFrameLocks noChangeAspect="1"/>
          </p:cNvGraphicFramePr>
          <p:nvPr>
            <p:extLst>
              <p:ext uri="{D42A27DB-BD31-4B8C-83A1-F6EECF244321}">
                <p14:modId xmlns:p14="http://schemas.microsoft.com/office/powerpoint/2010/main" val="1143013621"/>
              </p:ext>
            </p:extLst>
          </p:nvPr>
        </p:nvGraphicFramePr>
        <p:xfrm>
          <a:off x="3207600" y="3730625"/>
          <a:ext cx="792163" cy="363538"/>
        </p:xfrm>
        <a:graphic>
          <a:graphicData uri="http://schemas.openxmlformats.org/presentationml/2006/ole">
            <mc:AlternateContent xmlns:mc="http://schemas.openxmlformats.org/markup-compatibility/2006">
              <mc:Choice xmlns:v="urn:schemas-microsoft-com:vml" Requires="v">
                <p:oleObj spid="_x0000_s385090" name="Equation" r:id="rId21" imgW="787400" imgH="368300" progId="Equation.3">
                  <p:embed/>
                </p:oleObj>
              </mc:Choice>
              <mc:Fallback>
                <p:oleObj name="Equation" r:id="rId21" imgW="787400" imgH="368300" progId="Equation.3">
                  <p:embed/>
                  <p:pic>
                    <p:nvPicPr>
                      <p:cNvPr id="0" name=""/>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3207600" y="3730625"/>
                        <a:ext cx="792163" cy="363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77" name="Text Box 2"/>
          <p:cNvSpPr txBox="1">
            <a:spLocks noChangeArrowheads="1"/>
          </p:cNvSpPr>
          <p:nvPr/>
        </p:nvSpPr>
        <p:spPr bwMode="auto">
          <a:xfrm>
            <a:off x="301625" y="484188"/>
            <a:ext cx="1870075" cy="63976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1435100" algn="l"/>
                <a:tab pos="1655763" algn="l"/>
              </a:tabLst>
              <a:defRPr sz="2400">
                <a:solidFill>
                  <a:schemeClr val="tx1"/>
                </a:solidFill>
                <a:latin typeface="Times New Roman" pitchFamily="18" charset="0"/>
              </a:defRPr>
            </a:lvl1pPr>
            <a:lvl2pPr>
              <a:tabLst>
                <a:tab pos="1435100" algn="l"/>
                <a:tab pos="1655763" algn="l"/>
              </a:tabLst>
              <a:defRPr sz="2400">
                <a:solidFill>
                  <a:schemeClr val="tx1"/>
                </a:solidFill>
                <a:latin typeface="Times New Roman" pitchFamily="18" charset="0"/>
              </a:defRPr>
            </a:lvl2pPr>
            <a:lvl3pPr>
              <a:tabLst>
                <a:tab pos="1435100" algn="l"/>
                <a:tab pos="1655763" algn="l"/>
              </a:tabLst>
              <a:defRPr sz="2400">
                <a:solidFill>
                  <a:schemeClr val="tx1"/>
                </a:solidFill>
                <a:latin typeface="Times New Roman" pitchFamily="18" charset="0"/>
              </a:defRPr>
            </a:lvl3pPr>
            <a:lvl4pPr>
              <a:tabLst>
                <a:tab pos="1435100" algn="l"/>
                <a:tab pos="1655763" algn="l"/>
              </a:tabLst>
              <a:defRPr sz="2400">
                <a:solidFill>
                  <a:schemeClr val="tx1"/>
                </a:solidFill>
                <a:latin typeface="Times New Roman" pitchFamily="18" charset="0"/>
              </a:defRPr>
            </a:lvl4pPr>
            <a:lvl5pPr>
              <a:tabLst>
                <a:tab pos="1435100"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1435100"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1435100"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1435100"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1435100" algn="l"/>
                <a:tab pos="1655763" algn="l"/>
              </a:tabLst>
              <a:defRPr sz="2400">
                <a:solidFill>
                  <a:schemeClr val="tx1"/>
                </a:solidFill>
                <a:latin typeface="Times New Roman" pitchFamily="18" charset="0"/>
              </a:defRPr>
            </a:lvl9pPr>
          </a:lstStyle>
          <a:p>
            <a:r>
              <a:rPr lang="en-GB" sz="900" b="1" dirty="0">
                <a:latin typeface="Arial" charset="0"/>
              </a:rPr>
              <a:t> </a:t>
            </a:r>
          </a:p>
          <a:p>
            <a:r>
              <a:rPr lang="en-GB" sz="1800" b="1" dirty="0">
                <a:latin typeface="Arial" charset="0"/>
              </a:rPr>
              <a:t>General model</a:t>
            </a:r>
          </a:p>
          <a:p>
            <a:endParaRPr lang="en-GB" sz="1800" b="1" dirty="0">
              <a:latin typeface="Arial" charset="0"/>
            </a:endParaRPr>
          </a:p>
        </p:txBody>
      </p:sp>
      <p:sp>
        <p:nvSpPr>
          <p:cNvPr id="78" name="Text Box 12"/>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dirty="0" smtClean="0"/>
              <a:t>As in the case of </a:t>
            </a:r>
            <a:r>
              <a:rPr lang="en-GB" sz="1500" b="1" dirty="0" err="1" smtClean="0"/>
              <a:t>untrended</a:t>
            </a:r>
            <a:r>
              <a:rPr lang="en-GB" sz="1500" b="1" dirty="0" smtClean="0"/>
              <a:t> data, it is advisable to consider including additional lags, </a:t>
            </a:r>
            <a:r>
              <a:rPr lang="en-GB" sz="1500" b="1" dirty="0" err="1" smtClean="0"/>
              <a:t>reparameterizing</a:t>
            </a:r>
            <a:r>
              <a:rPr lang="en-GB" sz="1500" b="1" dirty="0" smtClean="0"/>
              <a:t> the model accordingly, the number of lags being determined by one of the methods already described.</a:t>
            </a:r>
            <a:endParaRPr lang="en-US" sz="1500" b="1" dirty="0"/>
          </a:p>
        </p:txBody>
      </p:sp>
      <p:graphicFrame>
        <p:nvGraphicFramePr>
          <p:cNvPr id="2" name="Object 1"/>
          <p:cNvGraphicFramePr>
            <a:graphicFrameLocks noChangeAspect="1"/>
          </p:cNvGraphicFramePr>
          <p:nvPr>
            <p:extLst>
              <p:ext uri="{D42A27DB-BD31-4B8C-83A1-F6EECF244321}">
                <p14:modId xmlns:p14="http://schemas.microsoft.com/office/powerpoint/2010/main" val="4243818219"/>
              </p:ext>
            </p:extLst>
          </p:nvPr>
        </p:nvGraphicFramePr>
        <p:xfrm>
          <a:off x="3073400" y="627063"/>
          <a:ext cx="2997200" cy="381000"/>
        </p:xfrm>
        <a:graphic>
          <a:graphicData uri="http://schemas.openxmlformats.org/presentationml/2006/ole">
            <mc:AlternateContent xmlns:mc="http://schemas.openxmlformats.org/markup-compatibility/2006">
              <mc:Choice xmlns:v="urn:schemas-microsoft-com:vml" Requires="v">
                <p:oleObj spid="_x0000_s385091" name="Equation" r:id="rId23" imgW="2997000" imgH="380880" progId="Equation.DSMT4">
                  <p:embed/>
                </p:oleObj>
              </mc:Choice>
              <mc:Fallback>
                <p:oleObj name="Equation" r:id="rId23" imgW="2997000" imgH="380880" progId="Equation.DSMT4">
                  <p:embed/>
                  <p:pic>
                    <p:nvPicPr>
                      <p:cNvPr id="0" name="Object 6"/>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3073400" y="627063"/>
                        <a:ext cx="29972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761479980"/>
              </p:ext>
            </p:extLst>
          </p:nvPr>
        </p:nvGraphicFramePr>
        <p:xfrm>
          <a:off x="3084513" y="4445000"/>
          <a:ext cx="2997200" cy="374650"/>
        </p:xfrm>
        <a:graphic>
          <a:graphicData uri="http://schemas.openxmlformats.org/presentationml/2006/ole">
            <mc:AlternateContent xmlns:mc="http://schemas.openxmlformats.org/markup-compatibility/2006">
              <mc:Choice xmlns:v="urn:schemas-microsoft-com:vml" Requires="v">
                <p:oleObj spid="_x0000_s385092" name="Equation" r:id="rId25" imgW="2997000" imgH="380880" progId="Equation.DSMT4">
                  <p:embed/>
                </p:oleObj>
              </mc:Choice>
              <mc:Fallback>
                <p:oleObj name="Equation" r:id="rId25" imgW="2997000" imgH="380880" progId="Equation.DSMT4">
                  <p:embed/>
                  <p:pic>
                    <p:nvPicPr>
                      <p:cNvPr id="0" name="Object 5"/>
                      <p:cNvPicPr>
                        <a:picLocks noChangeAspect="1" noChangeArrowheads="1"/>
                      </p:cNvPicPr>
                      <p:nvPr/>
                    </p:nvPicPr>
                    <p:blipFill>
                      <a:blip r:embed="rId26">
                        <a:extLst>
                          <a:ext uri="{28A0092B-C50C-407E-A947-70E740481C1C}">
                            <a14:useLocalDpi xmlns:a14="http://schemas.microsoft.com/office/drawing/2010/main" val="0"/>
                          </a:ext>
                        </a:extLst>
                      </a:blip>
                      <a:srcRect/>
                      <a:stretch>
                        <a:fillRect/>
                      </a:stretch>
                    </p:blipFill>
                    <p:spPr bwMode="auto">
                      <a:xfrm>
                        <a:off x="3084513" y="4445000"/>
                        <a:ext cx="2997200" cy="37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356570775"/>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31754" name="Text Box 10"/>
          <p:cNvSpPr txBox="1">
            <a:spLocks noChangeArrowheads="1"/>
          </p:cNvSpPr>
          <p:nvPr/>
        </p:nvSpPr>
        <p:spPr bwMode="auto">
          <a:xfrm>
            <a:off x="1508125" y="709613"/>
            <a:ext cx="6043613" cy="5095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nSpc>
                <a:spcPct val="120000"/>
              </a:lnSpc>
              <a:spcBef>
                <a:spcPct val="50000"/>
              </a:spcBef>
            </a:pPr>
            <a:endParaRPr lang="en-GB" sz="1200" b="1" dirty="0">
              <a:solidFill>
                <a:schemeClr val="bg1"/>
              </a:solidFill>
            </a:endParaRPr>
          </a:p>
          <a:p>
            <a:pPr>
              <a:lnSpc>
                <a:spcPct val="120000"/>
              </a:lnSpc>
            </a:pPr>
            <a:r>
              <a:rPr lang="en-GB" b="1" dirty="0">
                <a:solidFill>
                  <a:schemeClr val="bg1"/>
                </a:solidFill>
              </a:rPr>
              <a:t>Copyright Christopher Dougherty </a:t>
            </a:r>
            <a:r>
              <a:rPr lang="en-GB" b="1" dirty="0" smtClean="0">
                <a:solidFill>
                  <a:schemeClr val="bg1"/>
                </a:solidFill>
              </a:rPr>
              <a:t>2016.</a:t>
            </a:r>
            <a:r>
              <a:rPr lang="en-GB" sz="1200" b="1" dirty="0" smtClean="0">
                <a:solidFill>
                  <a:schemeClr val="bg1"/>
                </a:solidFill>
              </a:rPr>
              <a:t> </a:t>
            </a:r>
            <a:endParaRPr lang="en-GB" sz="1200" b="1" dirty="0">
              <a:solidFill>
                <a:schemeClr val="bg1"/>
              </a:solidFill>
            </a:endParaRPr>
          </a:p>
          <a:p>
            <a:pPr>
              <a:lnSpc>
                <a:spcPct val="120000"/>
              </a:lnSpc>
            </a:pPr>
            <a:endParaRPr lang="en-GB" sz="1200" b="1" dirty="0">
              <a:solidFill>
                <a:schemeClr val="bg1"/>
              </a:solidFill>
            </a:endParaRPr>
          </a:p>
          <a:p>
            <a:pPr>
              <a:lnSpc>
                <a:spcPct val="120000"/>
              </a:lnSpc>
            </a:pPr>
            <a:r>
              <a:rPr lang="en-GB" sz="1200" b="1" dirty="0">
                <a:solidFill>
                  <a:schemeClr val="bg1"/>
                </a:solidFill>
              </a:rPr>
              <a:t>These slideshows may be downloaded by anyone, anywhere for personal use.</a:t>
            </a:r>
          </a:p>
          <a:p>
            <a:pPr>
              <a:lnSpc>
                <a:spcPct val="120000"/>
              </a:lnSpc>
            </a:pPr>
            <a:r>
              <a:rPr lang="en-GB" sz="1200" b="1" dirty="0">
                <a:solidFill>
                  <a:schemeClr val="bg1"/>
                </a:solidFill>
              </a:rPr>
              <a:t>Subject to respect for copyright and, where appropriate, attribution, they may be used as a resource for teaching an econometrics course.  There is no need to refer to the author.</a:t>
            </a:r>
          </a:p>
          <a:p>
            <a:pPr>
              <a:lnSpc>
                <a:spcPct val="120000"/>
              </a:lnSpc>
            </a:pPr>
            <a:endParaRPr lang="en-GB" sz="1200" b="1" dirty="0">
              <a:solidFill>
                <a:schemeClr val="bg1"/>
              </a:solidFill>
            </a:endParaRPr>
          </a:p>
          <a:p>
            <a:pPr>
              <a:lnSpc>
                <a:spcPct val="120000"/>
              </a:lnSpc>
            </a:pPr>
            <a:r>
              <a:rPr lang="en-GB" sz="1200" b="1" dirty="0">
                <a:solidFill>
                  <a:schemeClr val="bg1"/>
                </a:solidFill>
              </a:rPr>
              <a:t>The content of this slideshow comes from Section 13.4 of C. Dougherty, </a:t>
            </a:r>
            <a:r>
              <a:rPr lang="en-GB" sz="1200" b="1" i="1" dirty="0">
                <a:solidFill>
                  <a:schemeClr val="bg1"/>
                </a:solidFill>
              </a:rPr>
              <a:t>Introduction to Econometrics</a:t>
            </a:r>
            <a:r>
              <a:rPr lang="en-GB" sz="1200" b="1" dirty="0">
                <a:solidFill>
                  <a:schemeClr val="bg1"/>
                </a:solidFill>
              </a:rPr>
              <a:t>, </a:t>
            </a:r>
            <a:r>
              <a:rPr lang="en-GB" sz="1200" b="1" dirty="0" smtClean="0">
                <a:solidFill>
                  <a:schemeClr val="bg1"/>
                </a:solidFill>
              </a:rPr>
              <a:t>fifth </a:t>
            </a:r>
            <a:r>
              <a:rPr lang="en-GB" sz="1200" b="1" dirty="0">
                <a:solidFill>
                  <a:schemeClr val="bg1"/>
                </a:solidFill>
              </a:rPr>
              <a:t>edition </a:t>
            </a:r>
            <a:r>
              <a:rPr lang="en-GB" sz="1200" b="1" dirty="0" smtClean="0">
                <a:solidFill>
                  <a:schemeClr val="bg1"/>
                </a:solidFill>
              </a:rPr>
              <a:t>2016, </a:t>
            </a:r>
            <a:r>
              <a:rPr lang="en-GB" sz="1200" b="1" dirty="0">
                <a:solidFill>
                  <a:schemeClr val="bg1"/>
                </a:solidFill>
              </a:rPr>
              <a:t>Oxford University Press.</a:t>
            </a:r>
          </a:p>
          <a:p>
            <a:pPr>
              <a:lnSpc>
                <a:spcPct val="120000"/>
              </a:lnSpc>
            </a:pPr>
            <a:r>
              <a:rPr lang="en-GB" sz="1200" b="1" dirty="0">
                <a:solidFill>
                  <a:schemeClr val="bg1"/>
                </a:solidFill>
              </a:rPr>
              <a:t>Additional (free) resources for both students and instructors may be downloaded from the OUP Online Resource Centre</a:t>
            </a:r>
          </a:p>
          <a:p>
            <a:pPr>
              <a:lnSpc>
                <a:spcPct val="120000"/>
              </a:lnSpc>
            </a:pPr>
            <a:r>
              <a:rPr lang="en-GB" sz="1200" b="1">
                <a:solidFill>
                  <a:schemeClr val="bg1"/>
                </a:solidFill>
                <a:hlinkClick r:id="rId2"/>
              </a:rPr>
              <a:t>http</a:t>
            </a:r>
            <a:r>
              <a:rPr lang="en-GB" sz="1200" b="1">
                <a:solidFill>
                  <a:schemeClr val="bg1"/>
                </a:solidFill>
                <a:hlinkClick r:id="rId2"/>
              </a:rPr>
              <a:t>://</a:t>
            </a:r>
            <a:r>
              <a:rPr lang="en-GB" sz="1200" b="1" smtClean="0">
                <a:solidFill>
                  <a:schemeClr val="bg1"/>
                </a:solidFill>
                <a:hlinkClick r:id="rId2"/>
              </a:rPr>
              <a:t>www.oxfordtextbooks.co.uk/orc/dougherty5e</a:t>
            </a:r>
            <a:r>
              <a:rPr lang="en-GB" sz="1200" b="1" smtClean="0">
                <a:solidFill>
                  <a:schemeClr val="bg1"/>
                </a:solidFill>
              </a:rPr>
              <a:t>/</a:t>
            </a:r>
            <a:r>
              <a:rPr lang="en-GB" sz="1200" b="1" smtClean="0">
                <a:solidFill>
                  <a:schemeClr val="bg1"/>
                </a:solidFill>
              </a:rPr>
              <a:t>.</a:t>
            </a:r>
            <a:endParaRPr lang="en-GB" sz="1200" b="1" dirty="0">
              <a:solidFill>
                <a:schemeClr val="bg1"/>
              </a:solidFill>
            </a:endParaRPr>
          </a:p>
          <a:p>
            <a:pPr>
              <a:lnSpc>
                <a:spcPct val="120000"/>
              </a:lnSpc>
            </a:pPr>
            <a:endParaRPr lang="en-GB" sz="1200" b="1" dirty="0">
              <a:solidFill>
                <a:schemeClr val="bg1"/>
              </a:solidFill>
            </a:endParaRPr>
          </a:p>
          <a:p>
            <a:pPr>
              <a:lnSpc>
                <a:spcPct val="120000"/>
              </a:lnSpc>
            </a:pPr>
            <a:r>
              <a:rPr lang="en-GB" sz="1200" b="1" dirty="0">
                <a:solidFill>
                  <a:schemeClr val="bg1"/>
                </a:solidFill>
              </a:rPr>
              <a:t>Individuals studying econometrics on their own </a:t>
            </a:r>
            <a:r>
              <a:rPr lang="en-GB" sz="1200" b="1" dirty="0" smtClean="0">
                <a:solidFill>
                  <a:schemeClr val="bg1"/>
                </a:solidFill>
              </a:rPr>
              <a:t>who </a:t>
            </a:r>
            <a:r>
              <a:rPr lang="en-GB" sz="1200" b="1" dirty="0">
                <a:solidFill>
                  <a:schemeClr val="bg1"/>
                </a:solidFill>
              </a:rPr>
              <a:t>feel that they might benefit from participation in a formal course should consider the London School of Economics summer school course</a:t>
            </a:r>
          </a:p>
          <a:p>
            <a:pPr>
              <a:lnSpc>
                <a:spcPct val="120000"/>
              </a:lnSpc>
            </a:pPr>
            <a:r>
              <a:rPr lang="en-GB" sz="1200" b="1" dirty="0">
                <a:solidFill>
                  <a:schemeClr val="bg1"/>
                </a:solidFill>
              </a:rPr>
              <a:t>EC212 Introduction to Econometrics </a:t>
            </a:r>
            <a:r>
              <a:rPr lang="en-GB" sz="1200" b="1" dirty="0">
                <a:solidFill>
                  <a:schemeClr val="bg1"/>
                </a:solidFill>
                <a:hlinkClick r:id="rId3"/>
              </a:rPr>
              <a:t>http://www2.lse.ac.uk/study/summerSchools/summerSchool/Home.aspx</a:t>
            </a:r>
            <a:endParaRPr lang="en-GB" sz="1200" b="1" dirty="0">
              <a:solidFill>
                <a:schemeClr val="bg1"/>
              </a:solidFill>
            </a:endParaRPr>
          </a:p>
          <a:p>
            <a:pPr>
              <a:lnSpc>
                <a:spcPct val="120000"/>
              </a:lnSpc>
            </a:pPr>
            <a:r>
              <a:rPr lang="en-GB" sz="1200" b="1" dirty="0">
                <a:solidFill>
                  <a:schemeClr val="bg1"/>
                </a:solidFill>
              </a:rPr>
              <a:t>or the University of London International Programmes distance learning course</a:t>
            </a:r>
          </a:p>
          <a:p>
            <a:pPr>
              <a:lnSpc>
                <a:spcPct val="120000"/>
              </a:lnSpc>
            </a:pPr>
            <a:r>
              <a:rPr lang="en-GB" sz="1200" b="1" dirty="0">
                <a:solidFill>
                  <a:schemeClr val="bg1"/>
                </a:solidFill>
              </a:rPr>
              <a:t>20 Elements of Econometrics</a:t>
            </a:r>
          </a:p>
          <a:p>
            <a:pPr>
              <a:lnSpc>
                <a:spcPct val="120000"/>
              </a:lnSpc>
            </a:pPr>
            <a:r>
              <a:rPr lang="en-GB" sz="1200" b="1" dirty="0">
                <a:solidFill>
                  <a:schemeClr val="bg1"/>
                </a:solidFill>
                <a:hlinkClick r:id="rId4"/>
              </a:rPr>
              <a:t>www.londoninternational.ac.uk/lse</a:t>
            </a:r>
            <a:r>
              <a:rPr lang="en-GB" sz="1200" b="1" dirty="0">
                <a:solidFill>
                  <a:schemeClr val="bg1"/>
                </a:solidFill>
              </a:rPr>
              <a:t>.</a:t>
            </a:r>
            <a:r>
              <a:rPr lang="en-US" sz="1200" dirty="0">
                <a:solidFill>
                  <a:schemeClr val="bg1"/>
                </a:solidFill>
              </a:rPr>
              <a:t> </a:t>
            </a:r>
            <a:endParaRPr lang="en-GB" sz="1200" dirty="0">
              <a:solidFill>
                <a:schemeClr val="bg1"/>
              </a:solidFill>
            </a:endParaRPr>
          </a:p>
        </p:txBody>
      </p:sp>
      <p:sp>
        <p:nvSpPr>
          <p:cNvPr id="31755" name="Text Box 11"/>
          <p:cNvSpPr txBox="1">
            <a:spLocks noChangeArrowheads="1"/>
          </p:cNvSpPr>
          <p:nvPr/>
        </p:nvSpPr>
        <p:spPr bwMode="auto">
          <a:xfrm>
            <a:off x="8239125" y="6553200"/>
            <a:ext cx="828675"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000" dirty="0" smtClean="0">
                <a:solidFill>
                  <a:srgbClr val="3366FF"/>
                </a:solidFill>
              </a:rPr>
              <a:t>2016.05.25</a:t>
            </a:r>
            <a:endParaRPr lang="en-US" sz="1000" dirty="0">
              <a:solidFill>
                <a:srgbClr val="3366FF"/>
              </a:solidFill>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312326" name="Text Box 6"/>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a:solidFill>
                  <a:srgbClr val="3366FF"/>
                </a:solidFill>
              </a:rPr>
              <a:t>4</a:t>
            </a:r>
            <a:endParaRPr lang="en-US" sz="1000" dirty="0">
              <a:solidFill>
                <a:srgbClr val="3366FF"/>
              </a:solidFill>
            </a:endParaRPr>
          </a:p>
        </p:txBody>
      </p:sp>
      <p:sp>
        <p:nvSpPr>
          <p:cNvPr id="312328" name="Text Box 8"/>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dirty="0" smtClean="0"/>
              <a:t>Historically </a:t>
            </a:r>
            <a:r>
              <a:rPr lang="en-GB" sz="1500" b="1" dirty="0"/>
              <a:t>very popular, and still widely-used, the Dickey–Fuller </a:t>
            </a:r>
            <a:r>
              <a:rPr lang="en-GB" sz="1500" b="1" i="1" dirty="0"/>
              <a:t>t</a:t>
            </a:r>
            <a:r>
              <a:rPr lang="en-GB" sz="1500" b="1" dirty="0"/>
              <a:t> test is addressed to </a:t>
            </a:r>
            <a:r>
              <a:rPr lang="en-GB" sz="1500" b="1" i="1" dirty="0" smtClean="0">
                <a:latin typeface="Symbol" pitchFamily="18" charset="2"/>
              </a:rPr>
              <a:t>b</a:t>
            </a:r>
            <a:r>
              <a:rPr lang="en-GB" sz="1500" b="1" baseline="-25000" dirty="0" smtClean="0"/>
              <a:t>2</a:t>
            </a:r>
            <a:r>
              <a:rPr lang="en-GB" sz="1500" b="1" dirty="0" smtClean="0"/>
              <a:t>. </a:t>
            </a:r>
            <a:r>
              <a:rPr lang="en-GB" sz="1500" b="1" dirty="0"/>
              <a:t>The null hypothesis is that </a:t>
            </a:r>
            <a:r>
              <a:rPr lang="en-GB" sz="1500" b="1" dirty="0" smtClean="0"/>
              <a:t>the </a:t>
            </a:r>
            <a:r>
              <a:rPr lang="en-GB" sz="1500" b="1" dirty="0"/>
              <a:t>process is </a:t>
            </a:r>
            <a:r>
              <a:rPr lang="en-GB" sz="1500" b="1" dirty="0" smtClean="0"/>
              <a:t>nonstationary, </a:t>
            </a:r>
            <a:r>
              <a:rPr lang="en-GB" sz="1500" b="1" i="1" dirty="0" smtClean="0"/>
              <a:t>H</a:t>
            </a:r>
            <a:r>
              <a:rPr lang="en-GB" sz="1500" b="1" baseline="-25000" dirty="0" smtClean="0"/>
              <a:t>0</a:t>
            </a:r>
            <a:r>
              <a:rPr lang="en-GB" sz="1500" b="1" dirty="0" smtClean="0"/>
              <a:t>: </a:t>
            </a:r>
            <a:r>
              <a:rPr lang="en-GB" sz="1500" b="1" i="1" dirty="0">
                <a:latin typeface="Symbol" pitchFamily="18" charset="2"/>
              </a:rPr>
              <a:t>b</a:t>
            </a:r>
            <a:r>
              <a:rPr lang="en-GB" sz="1500" b="1" baseline="-25000" dirty="0"/>
              <a:t>2</a:t>
            </a:r>
            <a:r>
              <a:rPr lang="en-GB" sz="1500" b="1" dirty="0"/>
              <a:t> = </a:t>
            </a:r>
            <a:r>
              <a:rPr lang="en-GB" sz="1500" b="1" dirty="0" smtClean="0"/>
              <a:t>1. </a:t>
            </a:r>
            <a:r>
              <a:rPr lang="en-GB" sz="1500" b="1" dirty="0"/>
              <a:t>The alternative hypothesis is that it is stationary</a:t>
            </a:r>
            <a:r>
              <a:rPr lang="en-GB" sz="1500" b="1" dirty="0" smtClean="0"/>
              <a:t>, </a:t>
            </a:r>
            <a:r>
              <a:rPr lang="en-GB" sz="1500" b="1" i="1" dirty="0" smtClean="0"/>
              <a:t>H</a:t>
            </a:r>
            <a:r>
              <a:rPr lang="en-GB" sz="1500" b="1" baseline="-25000" dirty="0" smtClean="0"/>
              <a:t>1</a:t>
            </a:r>
            <a:r>
              <a:rPr lang="en-GB" sz="1500" b="1" dirty="0" smtClean="0"/>
              <a:t>: </a:t>
            </a:r>
            <a:r>
              <a:rPr lang="en-GB" sz="1500" b="1" i="1" dirty="0">
                <a:latin typeface="Symbol" pitchFamily="18" charset="2"/>
              </a:rPr>
              <a:t>b</a:t>
            </a:r>
            <a:r>
              <a:rPr lang="en-GB" sz="1500" b="1" baseline="-25000" dirty="0"/>
              <a:t>2</a:t>
            </a:r>
            <a:r>
              <a:rPr lang="en-GB" sz="1500" b="1" dirty="0"/>
              <a:t> </a:t>
            </a:r>
            <a:r>
              <a:rPr lang="en-GB" sz="1500" b="1" dirty="0" smtClean="0"/>
              <a:t>&lt; </a:t>
            </a:r>
            <a:r>
              <a:rPr lang="en-GB" sz="1500" b="1" dirty="0"/>
              <a:t>1</a:t>
            </a:r>
            <a:r>
              <a:rPr lang="en-GB" sz="1500" b="1" dirty="0" smtClean="0"/>
              <a:t>. </a:t>
            </a:r>
            <a:endParaRPr lang="en-GB" sz="1500" b="1" dirty="0"/>
          </a:p>
        </p:txBody>
      </p:sp>
      <p:sp>
        <p:nvSpPr>
          <p:cNvPr id="25"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9" name="Rectangle 28"/>
          <p:cNvSpPr>
            <a:spLocks noChangeArrowheads="1"/>
          </p:cNvSpPr>
          <p:nvPr/>
        </p:nvSpPr>
        <p:spPr bwMode="auto">
          <a:xfrm>
            <a:off x="0" y="1206000"/>
            <a:ext cx="9144000" cy="61200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32" name="Rectangle 31"/>
          <p:cNvSpPr>
            <a:spLocks noChangeArrowheads="1"/>
          </p:cNvSpPr>
          <p:nvPr/>
        </p:nvSpPr>
        <p:spPr bwMode="auto">
          <a:xfrm>
            <a:off x="0" y="540000"/>
            <a:ext cx="9144000" cy="558299"/>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40" name="Text Box 2"/>
          <p:cNvSpPr txBox="1">
            <a:spLocks noChangeArrowheads="1"/>
          </p:cNvSpPr>
          <p:nvPr/>
        </p:nvSpPr>
        <p:spPr bwMode="auto">
          <a:xfrm>
            <a:off x="301625" y="484188"/>
            <a:ext cx="1870075" cy="63976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1435100" algn="l"/>
                <a:tab pos="1655763" algn="l"/>
              </a:tabLst>
              <a:defRPr sz="2400">
                <a:solidFill>
                  <a:schemeClr val="tx1"/>
                </a:solidFill>
                <a:latin typeface="Times New Roman" pitchFamily="18" charset="0"/>
              </a:defRPr>
            </a:lvl1pPr>
            <a:lvl2pPr>
              <a:tabLst>
                <a:tab pos="1435100" algn="l"/>
                <a:tab pos="1655763" algn="l"/>
              </a:tabLst>
              <a:defRPr sz="2400">
                <a:solidFill>
                  <a:schemeClr val="tx1"/>
                </a:solidFill>
                <a:latin typeface="Times New Roman" pitchFamily="18" charset="0"/>
              </a:defRPr>
            </a:lvl2pPr>
            <a:lvl3pPr>
              <a:tabLst>
                <a:tab pos="1435100" algn="l"/>
                <a:tab pos="1655763" algn="l"/>
              </a:tabLst>
              <a:defRPr sz="2400">
                <a:solidFill>
                  <a:schemeClr val="tx1"/>
                </a:solidFill>
                <a:latin typeface="Times New Roman" pitchFamily="18" charset="0"/>
              </a:defRPr>
            </a:lvl3pPr>
            <a:lvl4pPr>
              <a:tabLst>
                <a:tab pos="1435100" algn="l"/>
                <a:tab pos="1655763" algn="l"/>
              </a:tabLst>
              <a:defRPr sz="2400">
                <a:solidFill>
                  <a:schemeClr val="tx1"/>
                </a:solidFill>
                <a:latin typeface="Times New Roman" pitchFamily="18" charset="0"/>
              </a:defRPr>
            </a:lvl4pPr>
            <a:lvl5pPr>
              <a:tabLst>
                <a:tab pos="1435100"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1435100"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1435100"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1435100"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1435100" algn="l"/>
                <a:tab pos="1655763" algn="l"/>
              </a:tabLst>
              <a:defRPr sz="2400">
                <a:solidFill>
                  <a:schemeClr val="tx1"/>
                </a:solidFill>
                <a:latin typeface="Times New Roman" pitchFamily="18" charset="0"/>
              </a:defRPr>
            </a:lvl9pPr>
          </a:lstStyle>
          <a:p>
            <a:r>
              <a:rPr lang="en-GB" sz="900" b="1" dirty="0">
                <a:latin typeface="Arial" charset="0"/>
              </a:rPr>
              <a:t> </a:t>
            </a:r>
          </a:p>
          <a:p>
            <a:r>
              <a:rPr lang="en-GB" sz="1800" b="1" dirty="0" err="1" smtClean="0">
                <a:latin typeface="Arial" charset="0"/>
              </a:rPr>
              <a:t>Untrended</a:t>
            </a:r>
            <a:r>
              <a:rPr lang="en-GB" sz="1800" b="1" dirty="0" smtClean="0">
                <a:latin typeface="Arial" charset="0"/>
              </a:rPr>
              <a:t> data</a:t>
            </a:r>
            <a:endParaRPr lang="en-GB" sz="1800" b="1" dirty="0">
              <a:latin typeface="Arial" charset="0"/>
            </a:endParaRPr>
          </a:p>
          <a:p>
            <a:endParaRPr lang="en-GB" sz="1800" b="1" dirty="0">
              <a:latin typeface="Arial" charset="0"/>
            </a:endParaRPr>
          </a:p>
        </p:txBody>
      </p:sp>
      <p:graphicFrame>
        <p:nvGraphicFramePr>
          <p:cNvPr id="42" name="Object 13"/>
          <p:cNvGraphicFramePr>
            <a:graphicFrameLocks noChangeAspect="1"/>
          </p:cNvGraphicFramePr>
          <p:nvPr>
            <p:extLst>
              <p:ext uri="{D42A27DB-BD31-4B8C-83A1-F6EECF244321}">
                <p14:modId xmlns:p14="http://schemas.microsoft.com/office/powerpoint/2010/main" val="2113999137"/>
              </p:ext>
            </p:extLst>
          </p:nvPr>
        </p:nvGraphicFramePr>
        <p:xfrm>
          <a:off x="4572000" y="1303200"/>
          <a:ext cx="866775" cy="388938"/>
        </p:xfrm>
        <a:graphic>
          <a:graphicData uri="http://schemas.openxmlformats.org/presentationml/2006/ole">
            <mc:AlternateContent xmlns:mc="http://schemas.openxmlformats.org/markup-compatibility/2006">
              <mc:Choice xmlns:v="urn:schemas-microsoft-com:vml" Requires="v">
                <p:oleObj spid="_x0000_s312772" name="Equation" r:id="rId3" imgW="863280" imgH="393480" progId="Equation.3">
                  <p:embed/>
                </p:oleObj>
              </mc:Choice>
              <mc:Fallback>
                <p:oleObj name="Equation" r:id="rId3" imgW="863280" imgH="3934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72000" y="1303200"/>
                        <a:ext cx="866775" cy="3889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44" name="Object 23"/>
          <p:cNvGraphicFramePr>
            <a:graphicFrameLocks noChangeAspect="1"/>
          </p:cNvGraphicFramePr>
          <p:nvPr>
            <p:extLst>
              <p:ext uri="{D42A27DB-BD31-4B8C-83A1-F6EECF244321}">
                <p14:modId xmlns:p14="http://schemas.microsoft.com/office/powerpoint/2010/main" val="844740887"/>
              </p:ext>
            </p:extLst>
          </p:nvPr>
        </p:nvGraphicFramePr>
        <p:xfrm>
          <a:off x="3206750" y="1314000"/>
          <a:ext cx="792163" cy="363538"/>
        </p:xfrm>
        <a:graphic>
          <a:graphicData uri="http://schemas.openxmlformats.org/presentationml/2006/ole">
            <mc:AlternateContent xmlns:mc="http://schemas.openxmlformats.org/markup-compatibility/2006">
              <mc:Choice xmlns:v="urn:schemas-microsoft-com:vml" Requires="v">
                <p:oleObj spid="_x0000_s312773" name="Equation" r:id="rId5" imgW="787320" imgH="368280" progId="Equation.3">
                  <p:embed/>
                </p:oleObj>
              </mc:Choice>
              <mc:Fallback>
                <p:oleObj name="Equation" r:id="rId5" imgW="787320" imgH="3682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206750" y="1314000"/>
                        <a:ext cx="792163" cy="3635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45" name="Text Box 2"/>
          <p:cNvSpPr txBox="1">
            <a:spLocks noChangeArrowheads="1"/>
          </p:cNvSpPr>
          <p:nvPr/>
        </p:nvSpPr>
        <p:spPr bwMode="auto">
          <a:xfrm>
            <a:off x="1739900" y="1306800"/>
            <a:ext cx="1241425" cy="42068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1435100" algn="l"/>
                <a:tab pos="1655763" algn="l"/>
              </a:tabLst>
              <a:defRPr sz="2400">
                <a:solidFill>
                  <a:schemeClr val="tx1"/>
                </a:solidFill>
                <a:latin typeface="Times New Roman" pitchFamily="18" charset="0"/>
              </a:defRPr>
            </a:lvl1pPr>
            <a:lvl2pPr>
              <a:tabLst>
                <a:tab pos="1435100" algn="l"/>
                <a:tab pos="1655763" algn="l"/>
              </a:tabLst>
              <a:defRPr sz="2400">
                <a:solidFill>
                  <a:schemeClr val="tx1"/>
                </a:solidFill>
                <a:latin typeface="Times New Roman" pitchFamily="18" charset="0"/>
              </a:defRPr>
            </a:lvl2pPr>
            <a:lvl3pPr>
              <a:tabLst>
                <a:tab pos="1435100" algn="l"/>
                <a:tab pos="1655763" algn="l"/>
              </a:tabLst>
              <a:defRPr sz="2400">
                <a:solidFill>
                  <a:schemeClr val="tx1"/>
                </a:solidFill>
                <a:latin typeface="Times New Roman" pitchFamily="18" charset="0"/>
              </a:defRPr>
            </a:lvl3pPr>
            <a:lvl4pPr>
              <a:tabLst>
                <a:tab pos="1435100" algn="l"/>
                <a:tab pos="1655763" algn="l"/>
              </a:tabLst>
              <a:defRPr sz="2400">
                <a:solidFill>
                  <a:schemeClr val="tx1"/>
                </a:solidFill>
                <a:latin typeface="Times New Roman" pitchFamily="18" charset="0"/>
              </a:defRPr>
            </a:lvl4pPr>
            <a:lvl5pPr>
              <a:tabLst>
                <a:tab pos="1435100"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1435100"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1435100"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1435100"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1435100" algn="l"/>
                <a:tab pos="1655763" algn="l"/>
              </a:tabLst>
              <a:defRPr sz="2400">
                <a:solidFill>
                  <a:schemeClr val="tx1"/>
                </a:solidFill>
                <a:latin typeface="Times New Roman" pitchFamily="18" charset="0"/>
              </a:defRPr>
            </a:lvl9pPr>
          </a:lstStyle>
          <a:p>
            <a:r>
              <a:rPr lang="en-GB" sz="1800" b="1" dirty="0" smtClean="0">
                <a:latin typeface="Arial" charset="0"/>
              </a:rPr>
              <a:t>Case </a:t>
            </a:r>
            <a:r>
              <a:rPr lang="en-GB" sz="1800" b="1" dirty="0">
                <a:latin typeface="Arial" charset="0"/>
              </a:rPr>
              <a:t>(a</a:t>
            </a:r>
            <a:r>
              <a:rPr lang="en-GB" sz="1800" b="1" dirty="0" smtClean="0">
                <a:latin typeface="Arial" charset="0"/>
              </a:rPr>
              <a:t>)</a:t>
            </a:r>
            <a:endParaRPr lang="en-GB" sz="1800" b="1" dirty="0">
              <a:latin typeface="Arial" charset="0"/>
            </a:endParaRPr>
          </a:p>
        </p:txBody>
      </p:sp>
      <p:sp>
        <p:nvSpPr>
          <p:cNvPr id="47" name="Rectangle 46"/>
          <p:cNvSpPr>
            <a:spLocks noChangeArrowheads="1"/>
          </p:cNvSpPr>
          <p:nvPr/>
        </p:nvSpPr>
        <p:spPr bwMode="auto">
          <a:xfrm>
            <a:off x="0" y="1929750"/>
            <a:ext cx="9144000" cy="61200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48" name="Text Box 2"/>
          <p:cNvSpPr txBox="1">
            <a:spLocks noChangeArrowheads="1"/>
          </p:cNvSpPr>
          <p:nvPr/>
        </p:nvSpPr>
        <p:spPr bwMode="auto">
          <a:xfrm>
            <a:off x="1739900" y="2027238"/>
            <a:ext cx="1241425" cy="42068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1435100" algn="l"/>
                <a:tab pos="1655763" algn="l"/>
              </a:tabLst>
              <a:defRPr sz="2400">
                <a:solidFill>
                  <a:schemeClr val="tx1"/>
                </a:solidFill>
                <a:latin typeface="Times New Roman" pitchFamily="18" charset="0"/>
              </a:defRPr>
            </a:lvl1pPr>
            <a:lvl2pPr>
              <a:tabLst>
                <a:tab pos="1435100" algn="l"/>
                <a:tab pos="1655763" algn="l"/>
              </a:tabLst>
              <a:defRPr sz="2400">
                <a:solidFill>
                  <a:schemeClr val="tx1"/>
                </a:solidFill>
                <a:latin typeface="Times New Roman" pitchFamily="18" charset="0"/>
              </a:defRPr>
            </a:lvl2pPr>
            <a:lvl3pPr>
              <a:tabLst>
                <a:tab pos="1435100" algn="l"/>
                <a:tab pos="1655763" algn="l"/>
              </a:tabLst>
              <a:defRPr sz="2400">
                <a:solidFill>
                  <a:schemeClr val="tx1"/>
                </a:solidFill>
                <a:latin typeface="Times New Roman" pitchFamily="18" charset="0"/>
              </a:defRPr>
            </a:lvl3pPr>
            <a:lvl4pPr>
              <a:tabLst>
                <a:tab pos="1435100" algn="l"/>
                <a:tab pos="1655763" algn="l"/>
              </a:tabLst>
              <a:defRPr sz="2400">
                <a:solidFill>
                  <a:schemeClr val="tx1"/>
                </a:solidFill>
                <a:latin typeface="Times New Roman" pitchFamily="18" charset="0"/>
              </a:defRPr>
            </a:lvl4pPr>
            <a:lvl5pPr>
              <a:tabLst>
                <a:tab pos="1435100"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1435100"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1435100"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1435100"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1435100" algn="l"/>
                <a:tab pos="1655763" algn="l"/>
              </a:tabLst>
              <a:defRPr sz="2400">
                <a:solidFill>
                  <a:schemeClr val="tx1"/>
                </a:solidFill>
                <a:latin typeface="Times New Roman" pitchFamily="18" charset="0"/>
              </a:defRPr>
            </a:lvl9pPr>
          </a:lstStyle>
          <a:p>
            <a:r>
              <a:rPr lang="en-GB" sz="1800" b="1" dirty="0" smtClean="0">
                <a:latin typeface="Arial" charset="0"/>
              </a:rPr>
              <a:t>Case (b)</a:t>
            </a:r>
            <a:endParaRPr lang="en-GB" sz="1800" b="1" dirty="0">
              <a:latin typeface="Arial" charset="0"/>
            </a:endParaRPr>
          </a:p>
        </p:txBody>
      </p:sp>
      <p:graphicFrame>
        <p:nvGraphicFramePr>
          <p:cNvPr id="49" name="Object 16"/>
          <p:cNvGraphicFramePr>
            <a:graphicFrameLocks noChangeAspect="1"/>
          </p:cNvGraphicFramePr>
          <p:nvPr>
            <p:extLst>
              <p:ext uri="{D42A27DB-BD31-4B8C-83A1-F6EECF244321}">
                <p14:modId xmlns:p14="http://schemas.microsoft.com/office/powerpoint/2010/main" val="997726119"/>
              </p:ext>
            </p:extLst>
          </p:nvPr>
        </p:nvGraphicFramePr>
        <p:xfrm>
          <a:off x="3205163" y="2035200"/>
          <a:ext cx="817562" cy="363538"/>
        </p:xfrm>
        <a:graphic>
          <a:graphicData uri="http://schemas.openxmlformats.org/presentationml/2006/ole">
            <mc:AlternateContent xmlns:mc="http://schemas.openxmlformats.org/markup-compatibility/2006">
              <mc:Choice xmlns:v="urn:schemas-microsoft-com:vml" Requires="v">
                <p:oleObj spid="_x0000_s312774" name="Equation" r:id="rId7" imgW="812520" imgH="368280" progId="Equation.3">
                  <p:embed/>
                </p:oleObj>
              </mc:Choice>
              <mc:Fallback>
                <p:oleObj name="Equation" r:id="rId7" imgW="812520" imgH="36828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205163" y="2035200"/>
                        <a:ext cx="817562" cy="3635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51" name="Object 19"/>
          <p:cNvGraphicFramePr>
            <a:graphicFrameLocks noChangeAspect="1"/>
          </p:cNvGraphicFramePr>
          <p:nvPr>
            <p:extLst>
              <p:ext uri="{D42A27DB-BD31-4B8C-83A1-F6EECF244321}">
                <p14:modId xmlns:p14="http://schemas.microsoft.com/office/powerpoint/2010/main" val="1443176970"/>
              </p:ext>
            </p:extLst>
          </p:nvPr>
        </p:nvGraphicFramePr>
        <p:xfrm>
          <a:off x="4610100" y="2035175"/>
          <a:ext cx="804863" cy="363538"/>
        </p:xfrm>
        <a:graphic>
          <a:graphicData uri="http://schemas.openxmlformats.org/presentationml/2006/ole">
            <mc:AlternateContent xmlns:mc="http://schemas.openxmlformats.org/markup-compatibility/2006">
              <mc:Choice xmlns:v="urn:schemas-microsoft-com:vml" Requires="v">
                <p:oleObj spid="_x0000_s312775" name="Equation" r:id="rId9" imgW="799920" imgH="368280" progId="Equation.3">
                  <p:embed/>
                </p:oleObj>
              </mc:Choice>
              <mc:Fallback>
                <p:oleObj name="Equation" r:id="rId9" imgW="799920" imgH="36828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610100" y="2035175"/>
                        <a:ext cx="804863" cy="3635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0" name="Object 17"/>
          <p:cNvGraphicFramePr>
            <a:graphicFrameLocks noChangeAspect="1"/>
          </p:cNvGraphicFramePr>
          <p:nvPr>
            <p:extLst>
              <p:ext uri="{D42A27DB-BD31-4B8C-83A1-F6EECF244321}">
                <p14:modId xmlns:p14="http://schemas.microsoft.com/office/powerpoint/2010/main" val="212650503"/>
              </p:ext>
            </p:extLst>
          </p:nvPr>
        </p:nvGraphicFramePr>
        <p:xfrm>
          <a:off x="3074400" y="633600"/>
          <a:ext cx="2463800" cy="374650"/>
        </p:xfrm>
        <a:graphic>
          <a:graphicData uri="http://schemas.openxmlformats.org/presentationml/2006/ole">
            <mc:AlternateContent xmlns:mc="http://schemas.openxmlformats.org/markup-compatibility/2006">
              <mc:Choice xmlns:v="urn:schemas-microsoft-com:vml" Requires="v">
                <p:oleObj spid="_x0000_s312776" name="Equation" r:id="rId11" imgW="2463480" imgH="380880" progId="Equation.3">
                  <p:embed/>
                </p:oleObj>
              </mc:Choice>
              <mc:Fallback>
                <p:oleObj name="Equation" r:id="rId11" imgW="2463480" imgH="380880" progId="Equation.3">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074400" y="633600"/>
                        <a:ext cx="246380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8"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TESTS OF NONSTATIONARITY: </a:t>
            </a:r>
            <a:r>
              <a:rPr lang="en-GB" sz="1800" b="1" dirty="0" smtClean="0"/>
              <a:t>THE AUGMENTED DICKEY‒FULLER  </a:t>
            </a:r>
            <a:r>
              <a:rPr lang="en-GB" sz="1800" b="1" i="1" dirty="0" smtClean="0"/>
              <a:t>t</a:t>
            </a:r>
            <a:r>
              <a:rPr lang="en-GB" sz="1800" b="1" dirty="0" smtClean="0"/>
              <a:t> TEST</a:t>
            </a:r>
            <a:endParaRPr lang="en-GB" sz="1600" dirty="0">
              <a:latin typeface="Times New Roman" pitchFamily="18" charset="0"/>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312326" name="Text Box 6"/>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a:solidFill>
                  <a:srgbClr val="3366FF"/>
                </a:solidFill>
              </a:rPr>
              <a:t>5</a:t>
            </a:r>
            <a:endParaRPr lang="en-US" sz="1000" dirty="0">
              <a:solidFill>
                <a:srgbClr val="3366FF"/>
              </a:solidFill>
            </a:endParaRPr>
          </a:p>
        </p:txBody>
      </p:sp>
      <p:sp>
        <p:nvSpPr>
          <p:cNvPr id="312328" name="Text Box 8"/>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dirty="0" smtClean="0"/>
              <a:t>(</a:t>
            </a:r>
            <a:r>
              <a:rPr lang="en-GB" sz="1500" b="1" dirty="0"/>
              <a:t>Strictly speaking, </a:t>
            </a:r>
            <a:r>
              <a:rPr lang="en-GB" sz="1500" b="1" dirty="0" err="1"/>
              <a:t>stationarity</a:t>
            </a:r>
            <a:r>
              <a:rPr lang="en-GB" sz="1500" b="1" dirty="0"/>
              <a:t> requires </a:t>
            </a:r>
            <a:r>
              <a:rPr lang="en-GB" sz="1500" b="1" dirty="0" smtClean="0"/>
              <a:t>| </a:t>
            </a:r>
            <a:r>
              <a:rPr lang="en-GB" sz="1500" b="1" i="1" dirty="0" smtClean="0">
                <a:latin typeface="Symbol" pitchFamily="18" charset="2"/>
              </a:rPr>
              <a:t>b</a:t>
            </a:r>
            <a:r>
              <a:rPr lang="en-GB" sz="1500" b="1" baseline="-25000" dirty="0" smtClean="0"/>
              <a:t>2</a:t>
            </a:r>
            <a:r>
              <a:rPr lang="en-GB" sz="1500" b="1" dirty="0" smtClean="0"/>
              <a:t> | &lt; 1, </a:t>
            </a:r>
            <a:r>
              <a:rPr lang="en-GB" sz="1500" b="1" dirty="0"/>
              <a:t>but we may usually take it for granted that  </a:t>
            </a:r>
            <a:r>
              <a:rPr lang="en-GB" sz="1500" b="1" i="1" dirty="0">
                <a:latin typeface="Symbol" pitchFamily="18" charset="2"/>
              </a:rPr>
              <a:t>b</a:t>
            </a:r>
            <a:r>
              <a:rPr lang="en-GB" sz="1500" b="1" baseline="-25000" dirty="0"/>
              <a:t>2</a:t>
            </a:r>
            <a:r>
              <a:rPr lang="en-GB" sz="1500" b="1" dirty="0" smtClean="0"/>
              <a:t> is </a:t>
            </a:r>
            <a:r>
              <a:rPr lang="en-GB" sz="1500" b="1" dirty="0"/>
              <a:t>not negative</a:t>
            </a:r>
            <a:r>
              <a:rPr lang="en-GB" sz="1500" b="1" dirty="0" smtClean="0"/>
              <a:t>.)</a:t>
            </a:r>
            <a:endParaRPr lang="en-GB" sz="1500" b="1" dirty="0"/>
          </a:p>
        </p:txBody>
      </p:sp>
      <p:sp>
        <p:nvSpPr>
          <p:cNvPr id="25"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9" name="Rectangle 28"/>
          <p:cNvSpPr>
            <a:spLocks noChangeArrowheads="1"/>
          </p:cNvSpPr>
          <p:nvPr/>
        </p:nvSpPr>
        <p:spPr bwMode="auto">
          <a:xfrm>
            <a:off x="0" y="1206000"/>
            <a:ext cx="9144000" cy="61200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32" name="Rectangle 31"/>
          <p:cNvSpPr>
            <a:spLocks noChangeArrowheads="1"/>
          </p:cNvSpPr>
          <p:nvPr/>
        </p:nvSpPr>
        <p:spPr bwMode="auto">
          <a:xfrm>
            <a:off x="0" y="540000"/>
            <a:ext cx="9144000" cy="558299"/>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40" name="Text Box 2"/>
          <p:cNvSpPr txBox="1">
            <a:spLocks noChangeArrowheads="1"/>
          </p:cNvSpPr>
          <p:nvPr/>
        </p:nvSpPr>
        <p:spPr bwMode="auto">
          <a:xfrm>
            <a:off x="301625" y="484188"/>
            <a:ext cx="1870075" cy="63976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1435100" algn="l"/>
                <a:tab pos="1655763" algn="l"/>
              </a:tabLst>
              <a:defRPr sz="2400">
                <a:solidFill>
                  <a:schemeClr val="tx1"/>
                </a:solidFill>
                <a:latin typeface="Times New Roman" pitchFamily="18" charset="0"/>
              </a:defRPr>
            </a:lvl1pPr>
            <a:lvl2pPr>
              <a:tabLst>
                <a:tab pos="1435100" algn="l"/>
                <a:tab pos="1655763" algn="l"/>
              </a:tabLst>
              <a:defRPr sz="2400">
                <a:solidFill>
                  <a:schemeClr val="tx1"/>
                </a:solidFill>
                <a:latin typeface="Times New Roman" pitchFamily="18" charset="0"/>
              </a:defRPr>
            </a:lvl2pPr>
            <a:lvl3pPr>
              <a:tabLst>
                <a:tab pos="1435100" algn="l"/>
                <a:tab pos="1655763" algn="l"/>
              </a:tabLst>
              <a:defRPr sz="2400">
                <a:solidFill>
                  <a:schemeClr val="tx1"/>
                </a:solidFill>
                <a:latin typeface="Times New Roman" pitchFamily="18" charset="0"/>
              </a:defRPr>
            </a:lvl3pPr>
            <a:lvl4pPr>
              <a:tabLst>
                <a:tab pos="1435100" algn="l"/>
                <a:tab pos="1655763" algn="l"/>
              </a:tabLst>
              <a:defRPr sz="2400">
                <a:solidFill>
                  <a:schemeClr val="tx1"/>
                </a:solidFill>
                <a:latin typeface="Times New Roman" pitchFamily="18" charset="0"/>
              </a:defRPr>
            </a:lvl4pPr>
            <a:lvl5pPr>
              <a:tabLst>
                <a:tab pos="1435100"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1435100"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1435100"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1435100"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1435100" algn="l"/>
                <a:tab pos="1655763" algn="l"/>
              </a:tabLst>
              <a:defRPr sz="2400">
                <a:solidFill>
                  <a:schemeClr val="tx1"/>
                </a:solidFill>
                <a:latin typeface="Times New Roman" pitchFamily="18" charset="0"/>
              </a:defRPr>
            </a:lvl9pPr>
          </a:lstStyle>
          <a:p>
            <a:r>
              <a:rPr lang="en-GB" sz="900" b="1" dirty="0">
                <a:latin typeface="Arial" charset="0"/>
              </a:rPr>
              <a:t> </a:t>
            </a:r>
          </a:p>
          <a:p>
            <a:r>
              <a:rPr lang="en-GB" sz="1800" b="1" dirty="0" err="1" smtClean="0">
                <a:latin typeface="Arial" charset="0"/>
              </a:rPr>
              <a:t>Untrended</a:t>
            </a:r>
            <a:r>
              <a:rPr lang="en-GB" sz="1800" b="1" dirty="0" smtClean="0">
                <a:latin typeface="Arial" charset="0"/>
              </a:rPr>
              <a:t> data</a:t>
            </a:r>
            <a:endParaRPr lang="en-GB" sz="1800" b="1" dirty="0">
              <a:latin typeface="Arial" charset="0"/>
            </a:endParaRPr>
          </a:p>
          <a:p>
            <a:endParaRPr lang="en-GB" sz="1800" b="1" dirty="0">
              <a:latin typeface="Arial" charset="0"/>
            </a:endParaRPr>
          </a:p>
        </p:txBody>
      </p:sp>
      <p:graphicFrame>
        <p:nvGraphicFramePr>
          <p:cNvPr id="42" name="Object 13"/>
          <p:cNvGraphicFramePr>
            <a:graphicFrameLocks noChangeAspect="1"/>
          </p:cNvGraphicFramePr>
          <p:nvPr>
            <p:extLst>
              <p:ext uri="{D42A27DB-BD31-4B8C-83A1-F6EECF244321}">
                <p14:modId xmlns:p14="http://schemas.microsoft.com/office/powerpoint/2010/main" val="4025744812"/>
              </p:ext>
            </p:extLst>
          </p:nvPr>
        </p:nvGraphicFramePr>
        <p:xfrm>
          <a:off x="4572000" y="1303200"/>
          <a:ext cx="866775" cy="388938"/>
        </p:xfrm>
        <a:graphic>
          <a:graphicData uri="http://schemas.openxmlformats.org/presentationml/2006/ole">
            <mc:AlternateContent xmlns:mc="http://schemas.openxmlformats.org/markup-compatibility/2006">
              <mc:Choice xmlns:v="urn:schemas-microsoft-com:vml" Requires="v">
                <p:oleObj spid="_x0000_s349262" name="Equation" r:id="rId3" imgW="863280" imgH="393480" progId="Equation.3">
                  <p:embed/>
                </p:oleObj>
              </mc:Choice>
              <mc:Fallback>
                <p:oleObj name="Equation" r:id="rId3" imgW="863280" imgH="3934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72000" y="1303200"/>
                        <a:ext cx="866775" cy="3889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44" name="Object 23"/>
          <p:cNvGraphicFramePr>
            <a:graphicFrameLocks noChangeAspect="1"/>
          </p:cNvGraphicFramePr>
          <p:nvPr>
            <p:extLst>
              <p:ext uri="{D42A27DB-BD31-4B8C-83A1-F6EECF244321}">
                <p14:modId xmlns:p14="http://schemas.microsoft.com/office/powerpoint/2010/main" val="1854684630"/>
              </p:ext>
            </p:extLst>
          </p:nvPr>
        </p:nvGraphicFramePr>
        <p:xfrm>
          <a:off x="3206750" y="1314000"/>
          <a:ext cx="792163" cy="363538"/>
        </p:xfrm>
        <a:graphic>
          <a:graphicData uri="http://schemas.openxmlformats.org/presentationml/2006/ole">
            <mc:AlternateContent xmlns:mc="http://schemas.openxmlformats.org/markup-compatibility/2006">
              <mc:Choice xmlns:v="urn:schemas-microsoft-com:vml" Requires="v">
                <p:oleObj spid="_x0000_s349263" name="Equation" r:id="rId5" imgW="787320" imgH="368280" progId="Equation.3">
                  <p:embed/>
                </p:oleObj>
              </mc:Choice>
              <mc:Fallback>
                <p:oleObj name="Equation" r:id="rId5" imgW="787320" imgH="3682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206750" y="1314000"/>
                        <a:ext cx="792163" cy="3635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45" name="Text Box 2"/>
          <p:cNvSpPr txBox="1">
            <a:spLocks noChangeArrowheads="1"/>
          </p:cNvSpPr>
          <p:nvPr/>
        </p:nvSpPr>
        <p:spPr bwMode="auto">
          <a:xfrm>
            <a:off x="1739900" y="1306800"/>
            <a:ext cx="1241425" cy="42068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1435100" algn="l"/>
                <a:tab pos="1655763" algn="l"/>
              </a:tabLst>
              <a:defRPr sz="2400">
                <a:solidFill>
                  <a:schemeClr val="tx1"/>
                </a:solidFill>
                <a:latin typeface="Times New Roman" pitchFamily="18" charset="0"/>
              </a:defRPr>
            </a:lvl1pPr>
            <a:lvl2pPr>
              <a:tabLst>
                <a:tab pos="1435100" algn="l"/>
                <a:tab pos="1655763" algn="l"/>
              </a:tabLst>
              <a:defRPr sz="2400">
                <a:solidFill>
                  <a:schemeClr val="tx1"/>
                </a:solidFill>
                <a:latin typeface="Times New Roman" pitchFamily="18" charset="0"/>
              </a:defRPr>
            </a:lvl2pPr>
            <a:lvl3pPr>
              <a:tabLst>
                <a:tab pos="1435100" algn="l"/>
                <a:tab pos="1655763" algn="l"/>
              </a:tabLst>
              <a:defRPr sz="2400">
                <a:solidFill>
                  <a:schemeClr val="tx1"/>
                </a:solidFill>
                <a:latin typeface="Times New Roman" pitchFamily="18" charset="0"/>
              </a:defRPr>
            </a:lvl3pPr>
            <a:lvl4pPr>
              <a:tabLst>
                <a:tab pos="1435100" algn="l"/>
                <a:tab pos="1655763" algn="l"/>
              </a:tabLst>
              <a:defRPr sz="2400">
                <a:solidFill>
                  <a:schemeClr val="tx1"/>
                </a:solidFill>
                <a:latin typeface="Times New Roman" pitchFamily="18" charset="0"/>
              </a:defRPr>
            </a:lvl4pPr>
            <a:lvl5pPr>
              <a:tabLst>
                <a:tab pos="1435100"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1435100"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1435100"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1435100"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1435100" algn="l"/>
                <a:tab pos="1655763" algn="l"/>
              </a:tabLst>
              <a:defRPr sz="2400">
                <a:solidFill>
                  <a:schemeClr val="tx1"/>
                </a:solidFill>
                <a:latin typeface="Times New Roman" pitchFamily="18" charset="0"/>
              </a:defRPr>
            </a:lvl9pPr>
          </a:lstStyle>
          <a:p>
            <a:r>
              <a:rPr lang="en-GB" sz="1800" b="1" dirty="0" smtClean="0">
                <a:latin typeface="Arial" charset="0"/>
              </a:rPr>
              <a:t>Case </a:t>
            </a:r>
            <a:r>
              <a:rPr lang="en-GB" sz="1800" b="1" dirty="0">
                <a:latin typeface="Arial" charset="0"/>
              </a:rPr>
              <a:t>(a</a:t>
            </a:r>
            <a:r>
              <a:rPr lang="en-GB" sz="1800" b="1" dirty="0" smtClean="0">
                <a:latin typeface="Arial" charset="0"/>
              </a:rPr>
              <a:t>)</a:t>
            </a:r>
            <a:endParaRPr lang="en-GB" sz="1800" b="1" dirty="0">
              <a:latin typeface="Arial" charset="0"/>
            </a:endParaRPr>
          </a:p>
        </p:txBody>
      </p:sp>
      <p:sp>
        <p:nvSpPr>
          <p:cNvPr id="47" name="Rectangle 46"/>
          <p:cNvSpPr>
            <a:spLocks noChangeArrowheads="1"/>
          </p:cNvSpPr>
          <p:nvPr/>
        </p:nvSpPr>
        <p:spPr bwMode="auto">
          <a:xfrm>
            <a:off x="0" y="1929750"/>
            <a:ext cx="9144000" cy="61200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48" name="Text Box 2"/>
          <p:cNvSpPr txBox="1">
            <a:spLocks noChangeArrowheads="1"/>
          </p:cNvSpPr>
          <p:nvPr/>
        </p:nvSpPr>
        <p:spPr bwMode="auto">
          <a:xfrm>
            <a:off x="1739900" y="2027238"/>
            <a:ext cx="1241425" cy="42068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1435100" algn="l"/>
                <a:tab pos="1655763" algn="l"/>
              </a:tabLst>
              <a:defRPr sz="2400">
                <a:solidFill>
                  <a:schemeClr val="tx1"/>
                </a:solidFill>
                <a:latin typeface="Times New Roman" pitchFamily="18" charset="0"/>
              </a:defRPr>
            </a:lvl1pPr>
            <a:lvl2pPr>
              <a:tabLst>
                <a:tab pos="1435100" algn="l"/>
                <a:tab pos="1655763" algn="l"/>
              </a:tabLst>
              <a:defRPr sz="2400">
                <a:solidFill>
                  <a:schemeClr val="tx1"/>
                </a:solidFill>
                <a:latin typeface="Times New Roman" pitchFamily="18" charset="0"/>
              </a:defRPr>
            </a:lvl2pPr>
            <a:lvl3pPr>
              <a:tabLst>
                <a:tab pos="1435100" algn="l"/>
                <a:tab pos="1655763" algn="l"/>
              </a:tabLst>
              <a:defRPr sz="2400">
                <a:solidFill>
                  <a:schemeClr val="tx1"/>
                </a:solidFill>
                <a:latin typeface="Times New Roman" pitchFamily="18" charset="0"/>
              </a:defRPr>
            </a:lvl3pPr>
            <a:lvl4pPr>
              <a:tabLst>
                <a:tab pos="1435100" algn="l"/>
                <a:tab pos="1655763" algn="l"/>
              </a:tabLst>
              <a:defRPr sz="2400">
                <a:solidFill>
                  <a:schemeClr val="tx1"/>
                </a:solidFill>
                <a:latin typeface="Times New Roman" pitchFamily="18" charset="0"/>
              </a:defRPr>
            </a:lvl4pPr>
            <a:lvl5pPr>
              <a:tabLst>
                <a:tab pos="1435100"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1435100"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1435100"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1435100"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1435100" algn="l"/>
                <a:tab pos="1655763" algn="l"/>
              </a:tabLst>
              <a:defRPr sz="2400">
                <a:solidFill>
                  <a:schemeClr val="tx1"/>
                </a:solidFill>
                <a:latin typeface="Times New Roman" pitchFamily="18" charset="0"/>
              </a:defRPr>
            </a:lvl9pPr>
          </a:lstStyle>
          <a:p>
            <a:r>
              <a:rPr lang="en-GB" sz="1800" b="1" dirty="0" smtClean="0">
                <a:latin typeface="Arial" charset="0"/>
              </a:rPr>
              <a:t>Case (b)</a:t>
            </a:r>
            <a:endParaRPr lang="en-GB" sz="1800" b="1" dirty="0">
              <a:latin typeface="Arial" charset="0"/>
            </a:endParaRPr>
          </a:p>
        </p:txBody>
      </p:sp>
      <p:graphicFrame>
        <p:nvGraphicFramePr>
          <p:cNvPr id="49" name="Object 16"/>
          <p:cNvGraphicFramePr>
            <a:graphicFrameLocks noChangeAspect="1"/>
          </p:cNvGraphicFramePr>
          <p:nvPr>
            <p:extLst>
              <p:ext uri="{D42A27DB-BD31-4B8C-83A1-F6EECF244321}">
                <p14:modId xmlns:p14="http://schemas.microsoft.com/office/powerpoint/2010/main" val="565687481"/>
              </p:ext>
            </p:extLst>
          </p:nvPr>
        </p:nvGraphicFramePr>
        <p:xfrm>
          <a:off x="3205163" y="2035200"/>
          <a:ext cx="817562" cy="363538"/>
        </p:xfrm>
        <a:graphic>
          <a:graphicData uri="http://schemas.openxmlformats.org/presentationml/2006/ole">
            <mc:AlternateContent xmlns:mc="http://schemas.openxmlformats.org/markup-compatibility/2006">
              <mc:Choice xmlns:v="urn:schemas-microsoft-com:vml" Requires="v">
                <p:oleObj spid="_x0000_s349264" name="Equation" r:id="rId7" imgW="812520" imgH="368280" progId="Equation.3">
                  <p:embed/>
                </p:oleObj>
              </mc:Choice>
              <mc:Fallback>
                <p:oleObj name="Equation" r:id="rId7" imgW="812520" imgH="36828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205163" y="2035200"/>
                        <a:ext cx="817562" cy="3635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51" name="Object 19"/>
          <p:cNvGraphicFramePr>
            <a:graphicFrameLocks noChangeAspect="1"/>
          </p:cNvGraphicFramePr>
          <p:nvPr>
            <p:extLst>
              <p:ext uri="{D42A27DB-BD31-4B8C-83A1-F6EECF244321}">
                <p14:modId xmlns:p14="http://schemas.microsoft.com/office/powerpoint/2010/main" val="1049129596"/>
              </p:ext>
            </p:extLst>
          </p:nvPr>
        </p:nvGraphicFramePr>
        <p:xfrm>
          <a:off x="4610100" y="2035175"/>
          <a:ext cx="804863" cy="363538"/>
        </p:xfrm>
        <a:graphic>
          <a:graphicData uri="http://schemas.openxmlformats.org/presentationml/2006/ole">
            <mc:AlternateContent xmlns:mc="http://schemas.openxmlformats.org/markup-compatibility/2006">
              <mc:Choice xmlns:v="urn:schemas-microsoft-com:vml" Requires="v">
                <p:oleObj spid="_x0000_s349265" name="Equation" r:id="rId9" imgW="799920" imgH="368280" progId="Equation.3">
                  <p:embed/>
                </p:oleObj>
              </mc:Choice>
              <mc:Fallback>
                <p:oleObj name="Equation" r:id="rId9" imgW="799920" imgH="36828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610100" y="2035175"/>
                        <a:ext cx="804863" cy="3635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8"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TESTS OF NONSTATIONARITY: </a:t>
            </a:r>
            <a:r>
              <a:rPr lang="en-GB" sz="1800" b="1" dirty="0" smtClean="0"/>
              <a:t>THE AUGMENTED DICKEY‒FULLER  </a:t>
            </a:r>
            <a:r>
              <a:rPr lang="en-GB" sz="1800" b="1" i="1" dirty="0" smtClean="0"/>
              <a:t>t</a:t>
            </a:r>
            <a:r>
              <a:rPr lang="en-GB" sz="1800" b="1" dirty="0" smtClean="0"/>
              <a:t> TEST</a:t>
            </a:r>
            <a:endParaRPr lang="en-GB" sz="1600" dirty="0">
              <a:latin typeface="Times New Roman" pitchFamily="18" charset="0"/>
            </a:endParaRPr>
          </a:p>
        </p:txBody>
      </p:sp>
      <p:graphicFrame>
        <p:nvGraphicFramePr>
          <p:cNvPr id="2" name="Object 1"/>
          <p:cNvGraphicFramePr>
            <a:graphicFrameLocks noChangeAspect="1"/>
          </p:cNvGraphicFramePr>
          <p:nvPr>
            <p:extLst>
              <p:ext uri="{D42A27DB-BD31-4B8C-83A1-F6EECF244321}">
                <p14:modId xmlns:p14="http://schemas.microsoft.com/office/powerpoint/2010/main" val="212650503"/>
              </p:ext>
            </p:extLst>
          </p:nvPr>
        </p:nvGraphicFramePr>
        <p:xfrm>
          <a:off x="3074988" y="633413"/>
          <a:ext cx="2463800" cy="374650"/>
        </p:xfrm>
        <a:graphic>
          <a:graphicData uri="http://schemas.openxmlformats.org/presentationml/2006/ole">
            <mc:AlternateContent xmlns:mc="http://schemas.openxmlformats.org/markup-compatibility/2006">
              <mc:Choice xmlns:v="urn:schemas-microsoft-com:vml" Requires="v">
                <p:oleObj spid="_x0000_s349266" name="Equation" r:id="rId11" imgW="2463800" imgH="381000" progId="Equation.3">
                  <p:embed/>
                </p:oleObj>
              </mc:Choice>
              <mc:Fallback>
                <p:oleObj name="Equation" r:id="rId11" imgW="2463800" imgH="381000" progId="Equation.3">
                  <p:embed/>
                  <p:pic>
                    <p:nvPicPr>
                      <p:cNvPr id="0" name="Object 17"/>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074988" y="633413"/>
                        <a:ext cx="2463800" cy="37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55976642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312326" name="Text Box 6"/>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a:solidFill>
                  <a:srgbClr val="3366FF"/>
                </a:solidFill>
              </a:rPr>
              <a:t>6</a:t>
            </a:r>
            <a:endParaRPr lang="en-US" sz="1000" dirty="0">
              <a:solidFill>
                <a:srgbClr val="3366FF"/>
              </a:solidFill>
            </a:endParaRPr>
          </a:p>
        </p:txBody>
      </p:sp>
      <p:sp>
        <p:nvSpPr>
          <p:cNvPr id="312328" name="Text Box 8"/>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dirty="0" smtClean="0"/>
              <a:t>We </a:t>
            </a:r>
            <a:r>
              <a:rPr lang="en-GB" sz="1500" b="1" dirty="0"/>
              <a:t>are entitled to perform a one-sided test because </a:t>
            </a:r>
            <a:r>
              <a:rPr lang="en-GB" sz="1500" b="1" i="1" dirty="0" smtClean="0">
                <a:latin typeface="Symbol" pitchFamily="18" charset="2"/>
              </a:rPr>
              <a:t>b</a:t>
            </a:r>
            <a:r>
              <a:rPr lang="en-GB" sz="1500" b="1" baseline="-25000" dirty="0" smtClean="0"/>
              <a:t>2</a:t>
            </a:r>
            <a:r>
              <a:rPr lang="en-GB" sz="1500" b="1" dirty="0" smtClean="0"/>
              <a:t> &gt; 1 </a:t>
            </a:r>
            <a:r>
              <a:rPr lang="en-GB" sz="1500" b="1" dirty="0"/>
              <a:t>implies an explosive </a:t>
            </a:r>
            <a:r>
              <a:rPr lang="en-GB" sz="1500" b="1" dirty="0" smtClean="0"/>
              <a:t>process, which in most contexts would be implausible. </a:t>
            </a:r>
            <a:endParaRPr lang="en-GB" sz="1500" b="1" dirty="0"/>
          </a:p>
        </p:txBody>
      </p:sp>
      <p:sp>
        <p:nvSpPr>
          <p:cNvPr id="25"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9" name="Rectangle 28"/>
          <p:cNvSpPr>
            <a:spLocks noChangeArrowheads="1"/>
          </p:cNvSpPr>
          <p:nvPr/>
        </p:nvSpPr>
        <p:spPr bwMode="auto">
          <a:xfrm>
            <a:off x="0" y="1206000"/>
            <a:ext cx="9144000" cy="61200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32" name="Rectangle 31"/>
          <p:cNvSpPr>
            <a:spLocks noChangeArrowheads="1"/>
          </p:cNvSpPr>
          <p:nvPr/>
        </p:nvSpPr>
        <p:spPr bwMode="auto">
          <a:xfrm>
            <a:off x="0" y="540000"/>
            <a:ext cx="9144000" cy="558299"/>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40" name="Text Box 2"/>
          <p:cNvSpPr txBox="1">
            <a:spLocks noChangeArrowheads="1"/>
          </p:cNvSpPr>
          <p:nvPr/>
        </p:nvSpPr>
        <p:spPr bwMode="auto">
          <a:xfrm>
            <a:off x="301625" y="484188"/>
            <a:ext cx="1870075" cy="63976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1435100" algn="l"/>
                <a:tab pos="1655763" algn="l"/>
              </a:tabLst>
              <a:defRPr sz="2400">
                <a:solidFill>
                  <a:schemeClr val="tx1"/>
                </a:solidFill>
                <a:latin typeface="Times New Roman" pitchFamily="18" charset="0"/>
              </a:defRPr>
            </a:lvl1pPr>
            <a:lvl2pPr>
              <a:tabLst>
                <a:tab pos="1435100" algn="l"/>
                <a:tab pos="1655763" algn="l"/>
              </a:tabLst>
              <a:defRPr sz="2400">
                <a:solidFill>
                  <a:schemeClr val="tx1"/>
                </a:solidFill>
                <a:latin typeface="Times New Roman" pitchFamily="18" charset="0"/>
              </a:defRPr>
            </a:lvl2pPr>
            <a:lvl3pPr>
              <a:tabLst>
                <a:tab pos="1435100" algn="l"/>
                <a:tab pos="1655763" algn="l"/>
              </a:tabLst>
              <a:defRPr sz="2400">
                <a:solidFill>
                  <a:schemeClr val="tx1"/>
                </a:solidFill>
                <a:latin typeface="Times New Roman" pitchFamily="18" charset="0"/>
              </a:defRPr>
            </a:lvl3pPr>
            <a:lvl4pPr>
              <a:tabLst>
                <a:tab pos="1435100" algn="l"/>
                <a:tab pos="1655763" algn="l"/>
              </a:tabLst>
              <a:defRPr sz="2400">
                <a:solidFill>
                  <a:schemeClr val="tx1"/>
                </a:solidFill>
                <a:latin typeface="Times New Roman" pitchFamily="18" charset="0"/>
              </a:defRPr>
            </a:lvl4pPr>
            <a:lvl5pPr>
              <a:tabLst>
                <a:tab pos="1435100"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1435100"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1435100"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1435100"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1435100" algn="l"/>
                <a:tab pos="1655763" algn="l"/>
              </a:tabLst>
              <a:defRPr sz="2400">
                <a:solidFill>
                  <a:schemeClr val="tx1"/>
                </a:solidFill>
                <a:latin typeface="Times New Roman" pitchFamily="18" charset="0"/>
              </a:defRPr>
            </a:lvl9pPr>
          </a:lstStyle>
          <a:p>
            <a:r>
              <a:rPr lang="en-GB" sz="900" b="1" dirty="0">
                <a:latin typeface="Arial" charset="0"/>
              </a:rPr>
              <a:t> </a:t>
            </a:r>
          </a:p>
          <a:p>
            <a:r>
              <a:rPr lang="en-GB" sz="1800" b="1" dirty="0" err="1" smtClean="0">
                <a:latin typeface="Arial" charset="0"/>
              </a:rPr>
              <a:t>Untrended</a:t>
            </a:r>
            <a:r>
              <a:rPr lang="en-GB" sz="1800" b="1" dirty="0" smtClean="0">
                <a:latin typeface="Arial" charset="0"/>
              </a:rPr>
              <a:t> data</a:t>
            </a:r>
            <a:endParaRPr lang="en-GB" sz="1800" b="1" dirty="0">
              <a:latin typeface="Arial" charset="0"/>
            </a:endParaRPr>
          </a:p>
          <a:p>
            <a:endParaRPr lang="en-GB" sz="1800" b="1" dirty="0">
              <a:latin typeface="Arial" charset="0"/>
            </a:endParaRPr>
          </a:p>
        </p:txBody>
      </p:sp>
      <p:graphicFrame>
        <p:nvGraphicFramePr>
          <p:cNvPr id="42" name="Object 13"/>
          <p:cNvGraphicFramePr>
            <a:graphicFrameLocks noChangeAspect="1"/>
          </p:cNvGraphicFramePr>
          <p:nvPr>
            <p:extLst>
              <p:ext uri="{D42A27DB-BD31-4B8C-83A1-F6EECF244321}">
                <p14:modId xmlns:p14="http://schemas.microsoft.com/office/powerpoint/2010/main" val="449370911"/>
              </p:ext>
            </p:extLst>
          </p:nvPr>
        </p:nvGraphicFramePr>
        <p:xfrm>
          <a:off x="4572000" y="1303200"/>
          <a:ext cx="866775" cy="388938"/>
        </p:xfrm>
        <a:graphic>
          <a:graphicData uri="http://schemas.openxmlformats.org/presentationml/2006/ole">
            <mc:AlternateContent xmlns:mc="http://schemas.openxmlformats.org/markup-compatibility/2006">
              <mc:Choice xmlns:v="urn:schemas-microsoft-com:vml" Requires="v">
                <p:oleObj spid="_x0000_s350276" name="Equation" r:id="rId3" imgW="863280" imgH="393480" progId="Equation.3">
                  <p:embed/>
                </p:oleObj>
              </mc:Choice>
              <mc:Fallback>
                <p:oleObj name="Equation" r:id="rId3" imgW="863280" imgH="3934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72000" y="1303200"/>
                        <a:ext cx="866775" cy="3889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44" name="Object 23"/>
          <p:cNvGraphicFramePr>
            <a:graphicFrameLocks noChangeAspect="1"/>
          </p:cNvGraphicFramePr>
          <p:nvPr>
            <p:extLst>
              <p:ext uri="{D42A27DB-BD31-4B8C-83A1-F6EECF244321}">
                <p14:modId xmlns:p14="http://schemas.microsoft.com/office/powerpoint/2010/main" val="159840678"/>
              </p:ext>
            </p:extLst>
          </p:nvPr>
        </p:nvGraphicFramePr>
        <p:xfrm>
          <a:off x="3206750" y="1314000"/>
          <a:ext cx="792163" cy="363538"/>
        </p:xfrm>
        <a:graphic>
          <a:graphicData uri="http://schemas.openxmlformats.org/presentationml/2006/ole">
            <mc:AlternateContent xmlns:mc="http://schemas.openxmlformats.org/markup-compatibility/2006">
              <mc:Choice xmlns:v="urn:schemas-microsoft-com:vml" Requires="v">
                <p:oleObj spid="_x0000_s350277" name="Equation" r:id="rId5" imgW="787320" imgH="368280" progId="Equation.3">
                  <p:embed/>
                </p:oleObj>
              </mc:Choice>
              <mc:Fallback>
                <p:oleObj name="Equation" r:id="rId5" imgW="787320" imgH="3682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206750" y="1314000"/>
                        <a:ext cx="792163" cy="3635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45" name="Text Box 2"/>
          <p:cNvSpPr txBox="1">
            <a:spLocks noChangeArrowheads="1"/>
          </p:cNvSpPr>
          <p:nvPr/>
        </p:nvSpPr>
        <p:spPr bwMode="auto">
          <a:xfrm>
            <a:off x="1739900" y="1306800"/>
            <a:ext cx="1241425" cy="42068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1435100" algn="l"/>
                <a:tab pos="1655763" algn="l"/>
              </a:tabLst>
              <a:defRPr sz="2400">
                <a:solidFill>
                  <a:schemeClr val="tx1"/>
                </a:solidFill>
                <a:latin typeface="Times New Roman" pitchFamily="18" charset="0"/>
              </a:defRPr>
            </a:lvl1pPr>
            <a:lvl2pPr>
              <a:tabLst>
                <a:tab pos="1435100" algn="l"/>
                <a:tab pos="1655763" algn="l"/>
              </a:tabLst>
              <a:defRPr sz="2400">
                <a:solidFill>
                  <a:schemeClr val="tx1"/>
                </a:solidFill>
                <a:latin typeface="Times New Roman" pitchFamily="18" charset="0"/>
              </a:defRPr>
            </a:lvl2pPr>
            <a:lvl3pPr>
              <a:tabLst>
                <a:tab pos="1435100" algn="l"/>
                <a:tab pos="1655763" algn="l"/>
              </a:tabLst>
              <a:defRPr sz="2400">
                <a:solidFill>
                  <a:schemeClr val="tx1"/>
                </a:solidFill>
                <a:latin typeface="Times New Roman" pitchFamily="18" charset="0"/>
              </a:defRPr>
            </a:lvl3pPr>
            <a:lvl4pPr>
              <a:tabLst>
                <a:tab pos="1435100" algn="l"/>
                <a:tab pos="1655763" algn="l"/>
              </a:tabLst>
              <a:defRPr sz="2400">
                <a:solidFill>
                  <a:schemeClr val="tx1"/>
                </a:solidFill>
                <a:latin typeface="Times New Roman" pitchFamily="18" charset="0"/>
              </a:defRPr>
            </a:lvl4pPr>
            <a:lvl5pPr>
              <a:tabLst>
                <a:tab pos="1435100"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1435100"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1435100"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1435100"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1435100" algn="l"/>
                <a:tab pos="1655763" algn="l"/>
              </a:tabLst>
              <a:defRPr sz="2400">
                <a:solidFill>
                  <a:schemeClr val="tx1"/>
                </a:solidFill>
                <a:latin typeface="Times New Roman" pitchFamily="18" charset="0"/>
              </a:defRPr>
            </a:lvl9pPr>
          </a:lstStyle>
          <a:p>
            <a:r>
              <a:rPr lang="en-GB" sz="1800" b="1" dirty="0" smtClean="0">
                <a:latin typeface="Arial" charset="0"/>
              </a:rPr>
              <a:t>Case </a:t>
            </a:r>
            <a:r>
              <a:rPr lang="en-GB" sz="1800" b="1" dirty="0">
                <a:latin typeface="Arial" charset="0"/>
              </a:rPr>
              <a:t>(a</a:t>
            </a:r>
            <a:r>
              <a:rPr lang="en-GB" sz="1800" b="1" dirty="0" smtClean="0">
                <a:latin typeface="Arial" charset="0"/>
              </a:rPr>
              <a:t>)</a:t>
            </a:r>
            <a:endParaRPr lang="en-GB" sz="1800" b="1" dirty="0">
              <a:latin typeface="Arial" charset="0"/>
            </a:endParaRPr>
          </a:p>
        </p:txBody>
      </p:sp>
      <p:sp>
        <p:nvSpPr>
          <p:cNvPr id="47" name="Rectangle 46"/>
          <p:cNvSpPr>
            <a:spLocks noChangeArrowheads="1"/>
          </p:cNvSpPr>
          <p:nvPr/>
        </p:nvSpPr>
        <p:spPr bwMode="auto">
          <a:xfrm>
            <a:off x="0" y="1929750"/>
            <a:ext cx="9144000" cy="61200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48" name="Text Box 2"/>
          <p:cNvSpPr txBox="1">
            <a:spLocks noChangeArrowheads="1"/>
          </p:cNvSpPr>
          <p:nvPr/>
        </p:nvSpPr>
        <p:spPr bwMode="auto">
          <a:xfrm>
            <a:off x="1739900" y="2027238"/>
            <a:ext cx="1241425" cy="42068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1435100" algn="l"/>
                <a:tab pos="1655763" algn="l"/>
              </a:tabLst>
              <a:defRPr sz="2400">
                <a:solidFill>
                  <a:schemeClr val="tx1"/>
                </a:solidFill>
                <a:latin typeface="Times New Roman" pitchFamily="18" charset="0"/>
              </a:defRPr>
            </a:lvl1pPr>
            <a:lvl2pPr>
              <a:tabLst>
                <a:tab pos="1435100" algn="l"/>
                <a:tab pos="1655763" algn="l"/>
              </a:tabLst>
              <a:defRPr sz="2400">
                <a:solidFill>
                  <a:schemeClr val="tx1"/>
                </a:solidFill>
                <a:latin typeface="Times New Roman" pitchFamily="18" charset="0"/>
              </a:defRPr>
            </a:lvl2pPr>
            <a:lvl3pPr>
              <a:tabLst>
                <a:tab pos="1435100" algn="l"/>
                <a:tab pos="1655763" algn="l"/>
              </a:tabLst>
              <a:defRPr sz="2400">
                <a:solidFill>
                  <a:schemeClr val="tx1"/>
                </a:solidFill>
                <a:latin typeface="Times New Roman" pitchFamily="18" charset="0"/>
              </a:defRPr>
            </a:lvl3pPr>
            <a:lvl4pPr>
              <a:tabLst>
                <a:tab pos="1435100" algn="l"/>
                <a:tab pos="1655763" algn="l"/>
              </a:tabLst>
              <a:defRPr sz="2400">
                <a:solidFill>
                  <a:schemeClr val="tx1"/>
                </a:solidFill>
                <a:latin typeface="Times New Roman" pitchFamily="18" charset="0"/>
              </a:defRPr>
            </a:lvl4pPr>
            <a:lvl5pPr>
              <a:tabLst>
                <a:tab pos="1435100"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1435100"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1435100"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1435100"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1435100" algn="l"/>
                <a:tab pos="1655763" algn="l"/>
              </a:tabLst>
              <a:defRPr sz="2400">
                <a:solidFill>
                  <a:schemeClr val="tx1"/>
                </a:solidFill>
                <a:latin typeface="Times New Roman" pitchFamily="18" charset="0"/>
              </a:defRPr>
            </a:lvl9pPr>
          </a:lstStyle>
          <a:p>
            <a:r>
              <a:rPr lang="en-GB" sz="1800" b="1" dirty="0" smtClean="0">
                <a:latin typeface="Arial" charset="0"/>
              </a:rPr>
              <a:t>Case (b)</a:t>
            </a:r>
            <a:endParaRPr lang="en-GB" sz="1800" b="1" dirty="0">
              <a:latin typeface="Arial" charset="0"/>
            </a:endParaRPr>
          </a:p>
        </p:txBody>
      </p:sp>
      <p:graphicFrame>
        <p:nvGraphicFramePr>
          <p:cNvPr id="49" name="Object 16"/>
          <p:cNvGraphicFramePr>
            <a:graphicFrameLocks noChangeAspect="1"/>
          </p:cNvGraphicFramePr>
          <p:nvPr>
            <p:extLst>
              <p:ext uri="{D42A27DB-BD31-4B8C-83A1-F6EECF244321}">
                <p14:modId xmlns:p14="http://schemas.microsoft.com/office/powerpoint/2010/main" val="1493612316"/>
              </p:ext>
            </p:extLst>
          </p:nvPr>
        </p:nvGraphicFramePr>
        <p:xfrm>
          <a:off x="3205163" y="2035200"/>
          <a:ext cx="817562" cy="363538"/>
        </p:xfrm>
        <a:graphic>
          <a:graphicData uri="http://schemas.openxmlformats.org/presentationml/2006/ole">
            <mc:AlternateContent xmlns:mc="http://schemas.openxmlformats.org/markup-compatibility/2006">
              <mc:Choice xmlns:v="urn:schemas-microsoft-com:vml" Requires="v">
                <p:oleObj spid="_x0000_s350278" name="Equation" r:id="rId7" imgW="812520" imgH="368280" progId="Equation.3">
                  <p:embed/>
                </p:oleObj>
              </mc:Choice>
              <mc:Fallback>
                <p:oleObj name="Equation" r:id="rId7" imgW="812520" imgH="36828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205163" y="2035200"/>
                        <a:ext cx="817562" cy="3635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51" name="Object 19"/>
          <p:cNvGraphicFramePr>
            <a:graphicFrameLocks noChangeAspect="1"/>
          </p:cNvGraphicFramePr>
          <p:nvPr>
            <p:extLst>
              <p:ext uri="{D42A27DB-BD31-4B8C-83A1-F6EECF244321}">
                <p14:modId xmlns:p14="http://schemas.microsoft.com/office/powerpoint/2010/main" val="3335948544"/>
              </p:ext>
            </p:extLst>
          </p:nvPr>
        </p:nvGraphicFramePr>
        <p:xfrm>
          <a:off x="4610100" y="2035175"/>
          <a:ext cx="804863" cy="363538"/>
        </p:xfrm>
        <a:graphic>
          <a:graphicData uri="http://schemas.openxmlformats.org/presentationml/2006/ole">
            <mc:AlternateContent xmlns:mc="http://schemas.openxmlformats.org/markup-compatibility/2006">
              <mc:Choice xmlns:v="urn:schemas-microsoft-com:vml" Requires="v">
                <p:oleObj spid="_x0000_s350279" name="Equation" r:id="rId9" imgW="799920" imgH="368280" progId="Equation.3">
                  <p:embed/>
                </p:oleObj>
              </mc:Choice>
              <mc:Fallback>
                <p:oleObj name="Equation" r:id="rId9" imgW="799920" imgH="36828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610100" y="2035175"/>
                        <a:ext cx="804863" cy="3635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8"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TESTS OF NONSTATIONARITY: </a:t>
            </a:r>
            <a:r>
              <a:rPr lang="en-GB" sz="1800" b="1" dirty="0" smtClean="0"/>
              <a:t>THE AUGMENTED DICKEY‒FULLER  </a:t>
            </a:r>
            <a:r>
              <a:rPr lang="en-GB" sz="1800" b="1" i="1" dirty="0" smtClean="0"/>
              <a:t>t</a:t>
            </a:r>
            <a:r>
              <a:rPr lang="en-GB" sz="1800" b="1" dirty="0" smtClean="0"/>
              <a:t> TEST</a:t>
            </a:r>
            <a:endParaRPr lang="en-GB" sz="1600" dirty="0">
              <a:latin typeface="Times New Roman" pitchFamily="18" charset="0"/>
            </a:endParaRPr>
          </a:p>
        </p:txBody>
      </p:sp>
      <p:graphicFrame>
        <p:nvGraphicFramePr>
          <p:cNvPr id="2" name="Object 1"/>
          <p:cNvGraphicFramePr>
            <a:graphicFrameLocks noChangeAspect="1"/>
          </p:cNvGraphicFramePr>
          <p:nvPr>
            <p:extLst>
              <p:ext uri="{D42A27DB-BD31-4B8C-83A1-F6EECF244321}">
                <p14:modId xmlns:p14="http://schemas.microsoft.com/office/powerpoint/2010/main" val="212650503"/>
              </p:ext>
            </p:extLst>
          </p:nvPr>
        </p:nvGraphicFramePr>
        <p:xfrm>
          <a:off x="3074988" y="633413"/>
          <a:ext cx="2463800" cy="374650"/>
        </p:xfrm>
        <a:graphic>
          <a:graphicData uri="http://schemas.openxmlformats.org/presentationml/2006/ole">
            <mc:AlternateContent xmlns:mc="http://schemas.openxmlformats.org/markup-compatibility/2006">
              <mc:Choice xmlns:v="urn:schemas-microsoft-com:vml" Requires="v">
                <p:oleObj spid="_x0000_s350280" name="Equation" r:id="rId11" imgW="2463800" imgH="381000" progId="Equation.3">
                  <p:embed/>
                </p:oleObj>
              </mc:Choice>
              <mc:Fallback>
                <p:oleObj name="Equation" r:id="rId11" imgW="2463800" imgH="381000" progId="Equation.3">
                  <p:embed/>
                  <p:pic>
                    <p:nvPicPr>
                      <p:cNvPr id="0" name="Object 17"/>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074988" y="633413"/>
                        <a:ext cx="2463800" cy="37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67579344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312326" name="Text Box 6"/>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a:solidFill>
                  <a:srgbClr val="3366FF"/>
                </a:solidFill>
              </a:rPr>
              <a:t>7</a:t>
            </a:r>
            <a:endParaRPr lang="en-US" sz="1000" dirty="0">
              <a:solidFill>
                <a:srgbClr val="3366FF"/>
              </a:solidFill>
            </a:endParaRPr>
          </a:p>
        </p:txBody>
      </p:sp>
      <p:sp>
        <p:nvSpPr>
          <p:cNvPr id="312328" name="Text Box 8"/>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dirty="0" smtClean="0"/>
              <a:t>The </a:t>
            </a:r>
            <a:r>
              <a:rPr lang="en-GB" sz="1500" b="1" dirty="0"/>
              <a:t>test statistic is </a:t>
            </a:r>
            <a:r>
              <a:rPr lang="en-GB" sz="1500" b="1" dirty="0" smtClean="0"/>
              <a:t>a conventional </a:t>
            </a:r>
            <a:r>
              <a:rPr lang="en-GB" sz="1500" b="1" i="1" dirty="0" smtClean="0"/>
              <a:t>t</a:t>
            </a:r>
            <a:r>
              <a:rPr lang="en-GB" sz="1500" b="1" dirty="0" smtClean="0"/>
              <a:t> statistic. However, </a:t>
            </a:r>
            <a:r>
              <a:rPr lang="en-GB" sz="1500" b="1" dirty="0"/>
              <a:t>the appropriate critical values are </a:t>
            </a:r>
            <a:r>
              <a:rPr lang="en-GB" sz="1500" b="1" dirty="0" smtClean="0"/>
              <a:t>not conventional.</a:t>
            </a:r>
            <a:endParaRPr lang="en-GB" sz="1500" b="1" dirty="0"/>
          </a:p>
        </p:txBody>
      </p:sp>
      <p:sp>
        <p:nvSpPr>
          <p:cNvPr id="25"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9" name="Rectangle 28"/>
          <p:cNvSpPr>
            <a:spLocks noChangeArrowheads="1"/>
          </p:cNvSpPr>
          <p:nvPr/>
        </p:nvSpPr>
        <p:spPr bwMode="auto">
          <a:xfrm>
            <a:off x="0" y="1206000"/>
            <a:ext cx="9144000" cy="61200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32" name="Rectangle 31"/>
          <p:cNvSpPr>
            <a:spLocks noChangeArrowheads="1"/>
          </p:cNvSpPr>
          <p:nvPr/>
        </p:nvSpPr>
        <p:spPr bwMode="auto">
          <a:xfrm>
            <a:off x="0" y="540000"/>
            <a:ext cx="9144000" cy="558299"/>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40" name="Text Box 2"/>
          <p:cNvSpPr txBox="1">
            <a:spLocks noChangeArrowheads="1"/>
          </p:cNvSpPr>
          <p:nvPr/>
        </p:nvSpPr>
        <p:spPr bwMode="auto">
          <a:xfrm>
            <a:off x="301625" y="484188"/>
            <a:ext cx="1870075" cy="63976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1435100" algn="l"/>
                <a:tab pos="1655763" algn="l"/>
              </a:tabLst>
              <a:defRPr sz="2400">
                <a:solidFill>
                  <a:schemeClr val="tx1"/>
                </a:solidFill>
                <a:latin typeface="Times New Roman" pitchFamily="18" charset="0"/>
              </a:defRPr>
            </a:lvl1pPr>
            <a:lvl2pPr>
              <a:tabLst>
                <a:tab pos="1435100" algn="l"/>
                <a:tab pos="1655763" algn="l"/>
              </a:tabLst>
              <a:defRPr sz="2400">
                <a:solidFill>
                  <a:schemeClr val="tx1"/>
                </a:solidFill>
                <a:latin typeface="Times New Roman" pitchFamily="18" charset="0"/>
              </a:defRPr>
            </a:lvl2pPr>
            <a:lvl3pPr>
              <a:tabLst>
                <a:tab pos="1435100" algn="l"/>
                <a:tab pos="1655763" algn="l"/>
              </a:tabLst>
              <a:defRPr sz="2400">
                <a:solidFill>
                  <a:schemeClr val="tx1"/>
                </a:solidFill>
                <a:latin typeface="Times New Roman" pitchFamily="18" charset="0"/>
              </a:defRPr>
            </a:lvl3pPr>
            <a:lvl4pPr>
              <a:tabLst>
                <a:tab pos="1435100" algn="l"/>
                <a:tab pos="1655763" algn="l"/>
              </a:tabLst>
              <a:defRPr sz="2400">
                <a:solidFill>
                  <a:schemeClr val="tx1"/>
                </a:solidFill>
                <a:latin typeface="Times New Roman" pitchFamily="18" charset="0"/>
              </a:defRPr>
            </a:lvl4pPr>
            <a:lvl5pPr>
              <a:tabLst>
                <a:tab pos="1435100"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1435100"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1435100"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1435100"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1435100" algn="l"/>
                <a:tab pos="1655763" algn="l"/>
              </a:tabLst>
              <a:defRPr sz="2400">
                <a:solidFill>
                  <a:schemeClr val="tx1"/>
                </a:solidFill>
                <a:latin typeface="Times New Roman" pitchFamily="18" charset="0"/>
              </a:defRPr>
            </a:lvl9pPr>
          </a:lstStyle>
          <a:p>
            <a:r>
              <a:rPr lang="en-GB" sz="900" b="1" dirty="0">
                <a:latin typeface="Arial" charset="0"/>
              </a:rPr>
              <a:t> </a:t>
            </a:r>
          </a:p>
          <a:p>
            <a:r>
              <a:rPr lang="en-GB" sz="1800" b="1" dirty="0" err="1" smtClean="0">
                <a:latin typeface="Arial" charset="0"/>
              </a:rPr>
              <a:t>Untrended</a:t>
            </a:r>
            <a:r>
              <a:rPr lang="en-GB" sz="1800" b="1" dirty="0" smtClean="0">
                <a:latin typeface="Arial" charset="0"/>
              </a:rPr>
              <a:t> data</a:t>
            </a:r>
            <a:endParaRPr lang="en-GB" sz="1800" b="1" dirty="0">
              <a:latin typeface="Arial" charset="0"/>
            </a:endParaRPr>
          </a:p>
          <a:p>
            <a:endParaRPr lang="en-GB" sz="1800" b="1" dirty="0">
              <a:latin typeface="Arial" charset="0"/>
            </a:endParaRPr>
          </a:p>
        </p:txBody>
      </p:sp>
      <p:graphicFrame>
        <p:nvGraphicFramePr>
          <p:cNvPr id="42" name="Object 13"/>
          <p:cNvGraphicFramePr>
            <a:graphicFrameLocks noChangeAspect="1"/>
          </p:cNvGraphicFramePr>
          <p:nvPr>
            <p:extLst>
              <p:ext uri="{D42A27DB-BD31-4B8C-83A1-F6EECF244321}">
                <p14:modId xmlns:p14="http://schemas.microsoft.com/office/powerpoint/2010/main" val="294696451"/>
              </p:ext>
            </p:extLst>
          </p:nvPr>
        </p:nvGraphicFramePr>
        <p:xfrm>
          <a:off x="4572000" y="1303200"/>
          <a:ext cx="866775" cy="388938"/>
        </p:xfrm>
        <a:graphic>
          <a:graphicData uri="http://schemas.openxmlformats.org/presentationml/2006/ole">
            <mc:AlternateContent xmlns:mc="http://schemas.openxmlformats.org/markup-compatibility/2006">
              <mc:Choice xmlns:v="urn:schemas-microsoft-com:vml" Requires="v">
                <p:oleObj spid="_x0000_s351320" name="Equation" r:id="rId3" imgW="863280" imgH="393480" progId="Equation.3">
                  <p:embed/>
                </p:oleObj>
              </mc:Choice>
              <mc:Fallback>
                <p:oleObj name="Equation" r:id="rId3" imgW="863280" imgH="3934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72000" y="1303200"/>
                        <a:ext cx="866775" cy="3889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44" name="Object 23"/>
          <p:cNvGraphicFramePr>
            <a:graphicFrameLocks noChangeAspect="1"/>
          </p:cNvGraphicFramePr>
          <p:nvPr>
            <p:extLst>
              <p:ext uri="{D42A27DB-BD31-4B8C-83A1-F6EECF244321}">
                <p14:modId xmlns:p14="http://schemas.microsoft.com/office/powerpoint/2010/main" val="3273367910"/>
              </p:ext>
            </p:extLst>
          </p:nvPr>
        </p:nvGraphicFramePr>
        <p:xfrm>
          <a:off x="3206750" y="1314000"/>
          <a:ext cx="792163" cy="363538"/>
        </p:xfrm>
        <a:graphic>
          <a:graphicData uri="http://schemas.openxmlformats.org/presentationml/2006/ole">
            <mc:AlternateContent xmlns:mc="http://schemas.openxmlformats.org/markup-compatibility/2006">
              <mc:Choice xmlns:v="urn:schemas-microsoft-com:vml" Requires="v">
                <p:oleObj spid="_x0000_s351321" name="Equation" r:id="rId5" imgW="787320" imgH="368280" progId="Equation.3">
                  <p:embed/>
                </p:oleObj>
              </mc:Choice>
              <mc:Fallback>
                <p:oleObj name="Equation" r:id="rId5" imgW="787320" imgH="3682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206750" y="1314000"/>
                        <a:ext cx="792163" cy="3635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45" name="Text Box 2"/>
          <p:cNvSpPr txBox="1">
            <a:spLocks noChangeArrowheads="1"/>
          </p:cNvSpPr>
          <p:nvPr/>
        </p:nvSpPr>
        <p:spPr bwMode="auto">
          <a:xfrm>
            <a:off x="1739900" y="1306800"/>
            <a:ext cx="1241425" cy="42068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1435100" algn="l"/>
                <a:tab pos="1655763" algn="l"/>
              </a:tabLst>
              <a:defRPr sz="2400">
                <a:solidFill>
                  <a:schemeClr val="tx1"/>
                </a:solidFill>
                <a:latin typeface="Times New Roman" pitchFamily="18" charset="0"/>
              </a:defRPr>
            </a:lvl1pPr>
            <a:lvl2pPr>
              <a:tabLst>
                <a:tab pos="1435100" algn="l"/>
                <a:tab pos="1655763" algn="l"/>
              </a:tabLst>
              <a:defRPr sz="2400">
                <a:solidFill>
                  <a:schemeClr val="tx1"/>
                </a:solidFill>
                <a:latin typeface="Times New Roman" pitchFamily="18" charset="0"/>
              </a:defRPr>
            </a:lvl2pPr>
            <a:lvl3pPr>
              <a:tabLst>
                <a:tab pos="1435100" algn="l"/>
                <a:tab pos="1655763" algn="l"/>
              </a:tabLst>
              <a:defRPr sz="2400">
                <a:solidFill>
                  <a:schemeClr val="tx1"/>
                </a:solidFill>
                <a:latin typeface="Times New Roman" pitchFamily="18" charset="0"/>
              </a:defRPr>
            </a:lvl3pPr>
            <a:lvl4pPr>
              <a:tabLst>
                <a:tab pos="1435100" algn="l"/>
                <a:tab pos="1655763" algn="l"/>
              </a:tabLst>
              <a:defRPr sz="2400">
                <a:solidFill>
                  <a:schemeClr val="tx1"/>
                </a:solidFill>
                <a:latin typeface="Times New Roman" pitchFamily="18" charset="0"/>
              </a:defRPr>
            </a:lvl4pPr>
            <a:lvl5pPr>
              <a:tabLst>
                <a:tab pos="1435100"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1435100"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1435100"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1435100"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1435100" algn="l"/>
                <a:tab pos="1655763" algn="l"/>
              </a:tabLst>
              <a:defRPr sz="2400">
                <a:solidFill>
                  <a:schemeClr val="tx1"/>
                </a:solidFill>
                <a:latin typeface="Times New Roman" pitchFamily="18" charset="0"/>
              </a:defRPr>
            </a:lvl9pPr>
          </a:lstStyle>
          <a:p>
            <a:r>
              <a:rPr lang="en-GB" sz="1800" b="1" dirty="0" smtClean="0">
                <a:latin typeface="Arial" charset="0"/>
              </a:rPr>
              <a:t>Case </a:t>
            </a:r>
            <a:r>
              <a:rPr lang="en-GB" sz="1800" b="1" dirty="0">
                <a:latin typeface="Arial" charset="0"/>
              </a:rPr>
              <a:t>(a</a:t>
            </a:r>
            <a:r>
              <a:rPr lang="en-GB" sz="1800" b="1" dirty="0" smtClean="0">
                <a:latin typeface="Arial" charset="0"/>
              </a:rPr>
              <a:t>)</a:t>
            </a:r>
            <a:endParaRPr lang="en-GB" sz="1800" b="1" dirty="0">
              <a:latin typeface="Arial" charset="0"/>
            </a:endParaRPr>
          </a:p>
        </p:txBody>
      </p:sp>
      <p:sp>
        <p:nvSpPr>
          <p:cNvPr id="47" name="Rectangle 46"/>
          <p:cNvSpPr>
            <a:spLocks noChangeArrowheads="1"/>
          </p:cNvSpPr>
          <p:nvPr/>
        </p:nvSpPr>
        <p:spPr bwMode="auto">
          <a:xfrm>
            <a:off x="0" y="1929750"/>
            <a:ext cx="9144000" cy="61200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48" name="Text Box 2"/>
          <p:cNvSpPr txBox="1">
            <a:spLocks noChangeArrowheads="1"/>
          </p:cNvSpPr>
          <p:nvPr/>
        </p:nvSpPr>
        <p:spPr bwMode="auto">
          <a:xfrm>
            <a:off x="1739900" y="2027238"/>
            <a:ext cx="1241425" cy="42068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1435100" algn="l"/>
                <a:tab pos="1655763" algn="l"/>
              </a:tabLst>
              <a:defRPr sz="2400">
                <a:solidFill>
                  <a:schemeClr val="tx1"/>
                </a:solidFill>
                <a:latin typeface="Times New Roman" pitchFamily="18" charset="0"/>
              </a:defRPr>
            </a:lvl1pPr>
            <a:lvl2pPr>
              <a:tabLst>
                <a:tab pos="1435100" algn="l"/>
                <a:tab pos="1655763" algn="l"/>
              </a:tabLst>
              <a:defRPr sz="2400">
                <a:solidFill>
                  <a:schemeClr val="tx1"/>
                </a:solidFill>
                <a:latin typeface="Times New Roman" pitchFamily="18" charset="0"/>
              </a:defRPr>
            </a:lvl2pPr>
            <a:lvl3pPr>
              <a:tabLst>
                <a:tab pos="1435100" algn="l"/>
                <a:tab pos="1655763" algn="l"/>
              </a:tabLst>
              <a:defRPr sz="2400">
                <a:solidFill>
                  <a:schemeClr val="tx1"/>
                </a:solidFill>
                <a:latin typeface="Times New Roman" pitchFamily="18" charset="0"/>
              </a:defRPr>
            </a:lvl3pPr>
            <a:lvl4pPr>
              <a:tabLst>
                <a:tab pos="1435100" algn="l"/>
                <a:tab pos="1655763" algn="l"/>
              </a:tabLst>
              <a:defRPr sz="2400">
                <a:solidFill>
                  <a:schemeClr val="tx1"/>
                </a:solidFill>
                <a:latin typeface="Times New Roman" pitchFamily="18" charset="0"/>
              </a:defRPr>
            </a:lvl4pPr>
            <a:lvl5pPr>
              <a:tabLst>
                <a:tab pos="1435100"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1435100"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1435100"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1435100"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1435100" algn="l"/>
                <a:tab pos="1655763" algn="l"/>
              </a:tabLst>
              <a:defRPr sz="2400">
                <a:solidFill>
                  <a:schemeClr val="tx1"/>
                </a:solidFill>
                <a:latin typeface="Times New Roman" pitchFamily="18" charset="0"/>
              </a:defRPr>
            </a:lvl9pPr>
          </a:lstStyle>
          <a:p>
            <a:r>
              <a:rPr lang="en-GB" sz="1800" b="1" dirty="0" smtClean="0">
                <a:latin typeface="Arial" charset="0"/>
              </a:rPr>
              <a:t>Case (b)</a:t>
            </a:r>
            <a:endParaRPr lang="en-GB" sz="1800" b="1" dirty="0">
              <a:latin typeface="Arial" charset="0"/>
            </a:endParaRPr>
          </a:p>
        </p:txBody>
      </p:sp>
      <p:graphicFrame>
        <p:nvGraphicFramePr>
          <p:cNvPr id="49" name="Object 16"/>
          <p:cNvGraphicFramePr>
            <a:graphicFrameLocks noChangeAspect="1"/>
          </p:cNvGraphicFramePr>
          <p:nvPr>
            <p:extLst>
              <p:ext uri="{D42A27DB-BD31-4B8C-83A1-F6EECF244321}">
                <p14:modId xmlns:p14="http://schemas.microsoft.com/office/powerpoint/2010/main" val="1081157544"/>
              </p:ext>
            </p:extLst>
          </p:nvPr>
        </p:nvGraphicFramePr>
        <p:xfrm>
          <a:off x="3205163" y="2035200"/>
          <a:ext cx="817562" cy="363538"/>
        </p:xfrm>
        <a:graphic>
          <a:graphicData uri="http://schemas.openxmlformats.org/presentationml/2006/ole">
            <mc:AlternateContent xmlns:mc="http://schemas.openxmlformats.org/markup-compatibility/2006">
              <mc:Choice xmlns:v="urn:schemas-microsoft-com:vml" Requires="v">
                <p:oleObj spid="_x0000_s351322" name="Equation" r:id="rId7" imgW="812520" imgH="368280" progId="Equation.3">
                  <p:embed/>
                </p:oleObj>
              </mc:Choice>
              <mc:Fallback>
                <p:oleObj name="Equation" r:id="rId7" imgW="812520" imgH="36828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205163" y="2035200"/>
                        <a:ext cx="817562" cy="3635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51" name="Object 19"/>
          <p:cNvGraphicFramePr>
            <a:graphicFrameLocks noChangeAspect="1"/>
          </p:cNvGraphicFramePr>
          <p:nvPr>
            <p:extLst>
              <p:ext uri="{D42A27DB-BD31-4B8C-83A1-F6EECF244321}">
                <p14:modId xmlns:p14="http://schemas.microsoft.com/office/powerpoint/2010/main" val="3264954068"/>
              </p:ext>
            </p:extLst>
          </p:nvPr>
        </p:nvGraphicFramePr>
        <p:xfrm>
          <a:off x="4610100" y="2035175"/>
          <a:ext cx="804863" cy="363538"/>
        </p:xfrm>
        <a:graphic>
          <a:graphicData uri="http://schemas.openxmlformats.org/presentationml/2006/ole">
            <mc:AlternateContent xmlns:mc="http://schemas.openxmlformats.org/markup-compatibility/2006">
              <mc:Choice xmlns:v="urn:schemas-microsoft-com:vml" Requires="v">
                <p:oleObj spid="_x0000_s351323" name="Equation" r:id="rId9" imgW="799920" imgH="368280" progId="Equation.3">
                  <p:embed/>
                </p:oleObj>
              </mc:Choice>
              <mc:Fallback>
                <p:oleObj name="Equation" r:id="rId9" imgW="799920" imgH="36828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610100" y="2035175"/>
                        <a:ext cx="804863" cy="3635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8" name="Rectangle 17"/>
          <p:cNvSpPr>
            <a:spLocks noChangeArrowheads="1"/>
          </p:cNvSpPr>
          <p:nvPr/>
        </p:nvSpPr>
        <p:spPr bwMode="auto">
          <a:xfrm>
            <a:off x="0" y="2649600"/>
            <a:ext cx="9144000" cy="1122300"/>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3" name="Object 2"/>
          <p:cNvGraphicFramePr>
            <a:graphicFrameLocks noChangeAspect="1"/>
          </p:cNvGraphicFramePr>
          <p:nvPr>
            <p:extLst>
              <p:ext uri="{D42A27DB-BD31-4B8C-83A1-F6EECF244321}">
                <p14:modId xmlns:p14="http://schemas.microsoft.com/office/powerpoint/2010/main" val="4251843197"/>
              </p:ext>
            </p:extLst>
          </p:nvPr>
        </p:nvGraphicFramePr>
        <p:xfrm>
          <a:off x="3403600" y="2762250"/>
          <a:ext cx="1498600" cy="915988"/>
        </p:xfrm>
        <a:graphic>
          <a:graphicData uri="http://schemas.openxmlformats.org/presentationml/2006/ole">
            <mc:AlternateContent xmlns:mc="http://schemas.openxmlformats.org/markup-compatibility/2006">
              <mc:Choice xmlns:v="urn:schemas-microsoft-com:vml" Requires="v">
                <p:oleObj spid="_x0000_s351324" name="Equation" r:id="rId11" imgW="1485720" imgH="939600" progId="Equation.DSMT4">
                  <p:embed/>
                </p:oleObj>
              </mc:Choice>
              <mc:Fallback>
                <p:oleObj name="Equation" r:id="rId11" imgW="1485720" imgH="939600" progId="Equation.DSMT4">
                  <p:embed/>
                  <p:pic>
                    <p:nvPicPr>
                      <p:cNvPr id="0" name="Object 7"/>
                      <p:cNvPicPr>
                        <a:picLocks noChangeAspect="1" noChangeArrowheads="1"/>
                      </p:cNvPicPr>
                      <p:nvPr/>
                    </p:nvPicPr>
                    <p:blipFill>
                      <a:blip r:embed="rId12"/>
                      <a:srcRect/>
                      <a:stretch>
                        <a:fillRect/>
                      </a:stretch>
                    </p:blipFill>
                    <p:spPr bwMode="auto">
                      <a:xfrm>
                        <a:off x="3403600" y="2762250"/>
                        <a:ext cx="1498600" cy="91598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0"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TESTS OF NONSTATIONARITY: </a:t>
            </a:r>
            <a:r>
              <a:rPr lang="en-GB" sz="1800" b="1" dirty="0" smtClean="0"/>
              <a:t>THE AUGMENTED DICKEY‒FULLER  </a:t>
            </a:r>
            <a:r>
              <a:rPr lang="en-GB" sz="1800" b="1" i="1" dirty="0" smtClean="0"/>
              <a:t>t</a:t>
            </a:r>
            <a:r>
              <a:rPr lang="en-GB" sz="1800" b="1" dirty="0" smtClean="0"/>
              <a:t> TEST</a:t>
            </a:r>
            <a:endParaRPr lang="en-GB" sz="1600" dirty="0">
              <a:latin typeface="Times New Roman" pitchFamily="18" charset="0"/>
            </a:endParaRPr>
          </a:p>
        </p:txBody>
      </p:sp>
      <p:graphicFrame>
        <p:nvGraphicFramePr>
          <p:cNvPr id="2" name="Object 1"/>
          <p:cNvGraphicFramePr>
            <a:graphicFrameLocks noChangeAspect="1"/>
          </p:cNvGraphicFramePr>
          <p:nvPr>
            <p:extLst>
              <p:ext uri="{D42A27DB-BD31-4B8C-83A1-F6EECF244321}">
                <p14:modId xmlns:p14="http://schemas.microsoft.com/office/powerpoint/2010/main" val="212650503"/>
              </p:ext>
            </p:extLst>
          </p:nvPr>
        </p:nvGraphicFramePr>
        <p:xfrm>
          <a:off x="3074988" y="633413"/>
          <a:ext cx="2463800" cy="374650"/>
        </p:xfrm>
        <a:graphic>
          <a:graphicData uri="http://schemas.openxmlformats.org/presentationml/2006/ole">
            <mc:AlternateContent xmlns:mc="http://schemas.openxmlformats.org/markup-compatibility/2006">
              <mc:Choice xmlns:v="urn:schemas-microsoft-com:vml" Requires="v">
                <p:oleObj spid="_x0000_s351325" name="Equation" r:id="rId13" imgW="2463800" imgH="381000" progId="Equation.3">
                  <p:embed/>
                </p:oleObj>
              </mc:Choice>
              <mc:Fallback>
                <p:oleObj name="Equation" r:id="rId13" imgW="2463800" imgH="381000" progId="Equation.3">
                  <p:embed/>
                  <p:pic>
                    <p:nvPicPr>
                      <p:cNvPr id="0" name="Object 17"/>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3074988" y="633413"/>
                        <a:ext cx="2463800" cy="37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311790382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1" name="Text Box 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a:solidFill>
                  <a:srgbClr val="3366FF"/>
                </a:solidFill>
              </a:rPr>
              <a:t>8</a:t>
            </a:r>
            <a:endParaRPr lang="en-US" sz="1000" dirty="0">
              <a:solidFill>
                <a:srgbClr val="3366FF"/>
              </a:solidFill>
            </a:endParaRPr>
          </a:p>
        </p:txBody>
      </p:sp>
      <p:sp>
        <p:nvSpPr>
          <p:cNvPr id="22"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dirty="0"/>
              <a:t>The figure shows the </a:t>
            </a:r>
            <a:r>
              <a:rPr lang="en-GB" sz="1500" b="1" dirty="0" smtClean="0"/>
              <a:t>distribution of the t statistic </a:t>
            </a:r>
            <a:r>
              <a:rPr lang="en-GB" sz="1500" b="1" dirty="0"/>
              <a:t>for </a:t>
            </a:r>
            <a:r>
              <a:rPr lang="en-GB" sz="1500" b="1" i="1" dirty="0"/>
              <a:t>n</a:t>
            </a:r>
            <a:r>
              <a:rPr lang="en-GB" sz="1500" b="1" dirty="0"/>
              <a:t> = 25 and </a:t>
            </a:r>
            <a:r>
              <a:rPr lang="en-GB" sz="1500" b="1" i="1" dirty="0"/>
              <a:t>n</a:t>
            </a:r>
            <a:r>
              <a:rPr lang="en-GB" sz="1500" b="1" dirty="0"/>
              <a:t> = 200 </a:t>
            </a:r>
            <a:r>
              <a:rPr lang="en-GB" sz="1500" b="1" dirty="0" smtClean="0"/>
              <a:t>under the null hypothesis </a:t>
            </a:r>
            <a:r>
              <a:rPr lang="en-GB" sz="1500" b="1" i="1" dirty="0" smtClean="0"/>
              <a:t>H</a:t>
            </a:r>
            <a:r>
              <a:rPr lang="en-GB" sz="1500" b="1" baseline="-25000" dirty="0" smtClean="0"/>
              <a:t>0</a:t>
            </a:r>
            <a:r>
              <a:rPr lang="en-GB" sz="1500" b="1" dirty="0" smtClean="0"/>
              <a:t>: </a:t>
            </a:r>
            <a:r>
              <a:rPr lang="en-GB" sz="1500" b="1" i="1" dirty="0" smtClean="0">
                <a:latin typeface="Symbol" pitchFamily="18" charset="2"/>
              </a:rPr>
              <a:t>b</a:t>
            </a:r>
            <a:r>
              <a:rPr lang="en-GB" sz="1500" b="1" baseline="-25000" dirty="0" smtClean="0"/>
              <a:t>2</a:t>
            </a:r>
            <a:r>
              <a:rPr lang="en-GB" sz="1500" b="1" dirty="0" smtClean="0"/>
              <a:t> = 1.  It will be assumed </a:t>
            </a:r>
            <a:r>
              <a:rPr lang="en-GB" sz="1500" b="1" dirty="0"/>
              <a:t>throughout this </a:t>
            </a:r>
            <a:r>
              <a:rPr lang="en-GB" sz="1500" b="1" dirty="0" smtClean="0"/>
              <a:t>discussion that </a:t>
            </a:r>
            <a:r>
              <a:rPr lang="en-GB" sz="1500" b="1" dirty="0"/>
              <a:t>the fitted model includes an intercept.  It can be seen that the mode of the distribution is close to –2.</a:t>
            </a:r>
            <a:endParaRPr lang="en-US" sz="1500" dirty="0"/>
          </a:p>
        </p:txBody>
      </p:sp>
      <p:sp>
        <p:nvSpPr>
          <p:cNvPr id="23" name="Rectangle 22"/>
          <p:cNvSpPr/>
          <p:nvPr/>
        </p:nvSpPr>
        <p:spPr bwMode="auto">
          <a:xfrm>
            <a:off x="990600" y="1076324"/>
            <a:ext cx="7164000" cy="414337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pic>
        <p:nvPicPr>
          <p:cNvPr id="24" name="Picture 1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72800" y="993600"/>
            <a:ext cx="6981444" cy="42896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8" name="Rectangle 32"/>
          <p:cNvSpPr>
            <a:spLocks noChangeArrowheads="1"/>
          </p:cNvSpPr>
          <p:nvPr/>
        </p:nvSpPr>
        <p:spPr bwMode="auto">
          <a:xfrm>
            <a:off x="3057525" y="5172074"/>
            <a:ext cx="2981325" cy="396000"/>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31" name="Text Box 16"/>
          <p:cNvSpPr txBox="1">
            <a:spLocks noChangeArrowheads="1"/>
          </p:cNvSpPr>
          <p:nvPr/>
        </p:nvSpPr>
        <p:spPr bwMode="auto">
          <a:xfrm>
            <a:off x="3054350" y="5187600"/>
            <a:ext cx="3013075"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600" b="1" dirty="0"/>
              <a:t>Distribution of OLS </a:t>
            </a:r>
            <a:r>
              <a:rPr lang="en-GB" sz="1600" b="1" i="1" dirty="0"/>
              <a:t>t</a:t>
            </a:r>
            <a:r>
              <a:rPr lang="en-GB" sz="1600" b="1" dirty="0"/>
              <a:t> statistic</a:t>
            </a:r>
            <a:endParaRPr lang="en-GB" sz="1600" b="1" baseline="-25000" dirty="0">
              <a:cs typeface="Arial" charset="0"/>
            </a:endParaRPr>
          </a:p>
        </p:txBody>
      </p:sp>
      <p:sp>
        <p:nvSpPr>
          <p:cNvPr id="33" name="Rectangle 32"/>
          <p:cNvSpPr>
            <a:spLocks noChangeArrowheads="1"/>
          </p:cNvSpPr>
          <p:nvPr/>
        </p:nvSpPr>
        <p:spPr bwMode="auto">
          <a:xfrm>
            <a:off x="1095376" y="1038224"/>
            <a:ext cx="2124074" cy="1029600"/>
          </a:xfrm>
          <a:prstGeom prst="rect">
            <a:avLst/>
          </a:prstGeom>
          <a:solidFill>
            <a:srgbClr val="F8F8FA"/>
          </a:solidFill>
          <a:ln>
            <a:noFill/>
          </a:ln>
          <a:effectLst>
            <a:innerShdw blurRad="76200">
              <a:srgbClr val="003366"/>
            </a:innerShdw>
          </a:effectLst>
          <a:extLst/>
        </p:spPr>
        <p:txBody>
          <a:bodyPr wrap="none" anchor="ctr"/>
          <a:lstStyle/>
          <a:p>
            <a:endParaRPr lang="en-GB"/>
          </a:p>
        </p:txBody>
      </p:sp>
      <p:graphicFrame>
        <p:nvGraphicFramePr>
          <p:cNvPr id="34" name="Object 15"/>
          <p:cNvGraphicFramePr>
            <a:graphicFrameLocks noChangeAspect="1"/>
          </p:cNvGraphicFramePr>
          <p:nvPr>
            <p:extLst>
              <p:ext uri="{D42A27DB-BD31-4B8C-83A1-F6EECF244321}">
                <p14:modId xmlns:p14="http://schemas.microsoft.com/office/powerpoint/2010/main" val="4150859259"/>
              </p:ext>
            </p:extLst>
          </p:nvPr>
        </p:nvGraphicFramePr>
        <p:xfrm>
          <a:off x="1225550" y="1116013"/>
          <a:ext cx="1562100" cy="374650"/>
        </p:xfrm>
        <a:graphic>
          <a:graphicData uri="http://schemas.openxmlformats.org/presentationml/2006/ole">
            <mc:AlternateContent xmlns:mc="http://schemas.openxmlformats.org/markup-compatibility/2006">
              <mc:Choice xmlns:v="urn:schemas-microsoft-com:vml" Requires="v">
                <p:oleObj spid="_x0000_s352291" name="Equation" r:id="rId4" imgW="1562040" imgH="380880" progId="Equation.3">
                  <p:embed/>
                </p:oleObj>
              </mc:Choice>
              <mc:Fallback>
                <p:oleObj name="Equation" r:id="rId4" imgW="1562040" imgH="380880" progId="Equation.3">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25550" y="1116013"/>
                        <a:ext cx="156210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6" name="Rectangle 35"/>
          <p:cNvSpPr>
            <a:spLocks noChangeArrowheads="1"/>
          </p:cNvSpPr>
          <p:nvPr/>
        </p:nvSpPr>
        <p:spPr bwMode="auto">
          <a:xfrm>
            <a:off x="0" y="540000"/>
            <a:ext cx="9144000" cy="432000"/>
          </a:xfrm>
          <a:prstGeom prst="rect">
            <a:avLst/>
          </a:prstGeom>
          <a:solidFill>
            <a:srgbClr val="F5F5F5"/>
          </a:solidFill>
          <a:ln>
            <a:noFill/>
          </a:ln>
          <a:effectLst>
            <a:innerShdw blurRad="76200">
              <a:srgbClr val="000000"/>
            </a:innerShdw>
          </a:effectLst>
        </p:spPr>
        <p:txBody>
          <a:bodyPr wrap="none" anchor="ctr"/>
          <a:lstStyle/>
          <a:p>
            <a:pPr>
              <a:defRPr/>
            </a:pPr>
            <a:endParaRPr lang="en-GB"/>
          </a:p>
        </p:txBody>
      </p:sp>
      <p:sp>
        <p:nvSpPr>
          <p:cNvPr id="37" name="Text Box 1026"/>
          <p:cNvSpPr txBox="1">
            <a:spLocks noChangeArrowheads="1"/>
          </p:cNvSpPr>
          <p:nvPr/>
        </p:nvSpPr>
        <p:spPr bwMode="auto">
          <a:xfrm>
            <a:off x="301625" y="558000"/>
            <a:ext cx="8532813" cy="37545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GB" sz="1800" b="1" dirty="0" smtClean="0">
                <a:latin typeface="Arial" charset="0"/>
              </a:rPr>
              <a:t>Dickey‒Fuller </a:t>
            </a:r>
            <a:r>
              <a:rPr lang="en-GB" sz="1800" b="1" i="1" dirty="0" smtClean="0">
                <a:latin typeface="Arial" charset="0"/>
              </a:rPr>
              <a:t>t</a:t>
            </a:r>
            <a:r>
              <a:rPr lang="en-GB" sz="1800" b="1" dirty="0" smtClean="0">
                <a:latin typeface="Arial" charset="0"/>
              </a:rPr>
              <a:t> test</a:t>
            </a:r>
            <a:endParaRPr lang="en-US" sz="1800" b="1" i="1" dirty="0">
              <a:latin typeface="Arial" charset="0"/>
            </a:endParaRPr>
          </a:p>
        </p:txBody>
      </p:sp>
      <p:graphicFrame>
        <p:nvGraphicFramePr>
          <p:cNvPr id="2" name="Object 1"/>
          <p:cNvGraphicFramePr>
            <a:graphicFrameLocks noChangeAspect="1"/>
          </p:cNvGraphicFramePr>
          <p:nvPr>
            <p:extLst>
              <p:ext uri="{D42A27DB-BD31-4B8C-83A1-F6EECF244321}">
                <p14:modId xmlns:p14="http://schemas.microsoft.com/office/powerpoint/2010/main" val="1102341470"/>
              </p:ext>
            </p:extLst>
          </p:nvPr>
        </p:nvGraphicFramePr>
        <p:xfrm>
          <a:off x="1228725" y="1560513"/>
          <a:ext cx="1892300" cy="425450"/>
        </p:xfrm>
        <a:graphic>
          <a:graphicData uri="http://schemas.openxmlformats.org/presentationml/2006/ole">
            <mc:AlternateContent xmlns:mc="http://schemas.openxmlformats.org/markup-compatibility/2006">
              <mc:Choice xmlns:v="urn:schemas-microsoft-com:vml" Requires="v">
                <p:oleObj spid="_x0000_s352292" name="Equation" r:id="rId6" imgW="1892160" imgH="431640" progId="Equation.DSMT4">
                  <p:embed/>
                </p:oleObj>
              </mc:Choice>
              <mc:Fallback>
                <p:oleObj name="Equation" r:id="rId6" imgW="1892160" imgH="431640" progId="Equation.DSMT4">
                  <p:embed/>
                  <p:pic>
                    <p:nvPicPr>
                      <p:cNvPr id="0" name="Object 16"/>
                      <p:cNvPicPr>
                        <a:picLocks noChangeAspect="1" noChangeArrowheads="1"/>
                      </p:cNvPicPr>
                      <p:nvPr/>
                    </p:nvPicPr>
                    <p:blipFill>
                      <a:blip r:embed="rId7"/>
                      <a:srcRect/>
                      <a:stretch>
                        <a:fillRect/>
                      </a:stretch>
                    </p:blipFill>
                    <p:spPr bwMode="auto">
                      <a:xfrm>
                        <a:off x="1228725" y="1560513"/>
                        <a:ext cx="1892300" cy="425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6"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TESTS OF NONSTATIONARITY: </a:t>
            </a:r>
            <a:r>
              <a:rPr lang="en-GB" sz="1800" b="1" dirty="0" smtClean="0"/>
              <a:t>THE AUGMENTED DICKEY‒FULLER  </a:t>
            </a:r>
            <a:r>
              <a:rPr lang="en-GB" sz="1800" b="1" i="1" dirty="0" smtClean="0"/>
              <a:t>t</a:t>
            </a:r>
            <a:r>
              <a:rPr lang="en-GB" sz="1800" b="1" dirty="0" smtClean="0"/>
              <a:t> TEST</a:t>
            </a:r>
            <a:endParaRPr lang="en-GB" sz="1600" dirty="0">
              <a:latin typeface="Times New Roman" pitchFamily="18" charset="0"/>
            </a:endParaRPr>
          </a:p>
        </p:txBody>
      </p:sp>
    </p:spTree>
    <p:extLst>
      <p:ext uri="{BB962C8B-B14F-4D97-AF65-F5344CB8AC3E}">
        <p14:creationId xmlns:p14="http://schemas.microsoft.com/office/powerpoint/2010/main" val="1753725828"/>
      </p:ext>
    </p:extLst>
  </p:cSld>
  <p:clrMapOvr>
    <a:masterClrMapping/>
  </p:clrMapOvr>
  <p:timing>
    <p:tnLst>
      <p:par>
        <p:cTn id="1" dur="indefinite" restart="never" nodeType="tmRoot"/>
      </p:par>
    </p:tn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400" b="0" i="0"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8900F5E31C89A48940A57403082843D" ma:contentTypeVersion="20" ma:contentTypeDescription="Create a new document." ma:contentTypeScope="" ma:versionID="88874d72363f998fddc7eb7299333ae6">
  <xsd:schema xmlns:xsd="http://www.w3.org/2001/XMLSchema" xmlns:xs="http://www.w3.org/2001/XMLSchema" xmlns:p="http://schemas.microsoft.com/office/2006/metadata/properties" xmlns:ns1="http://schemas.microsoft.com/sharepoint/v3" xmlns:ns2="37b7e42e-eaac-4c0c-b7ab-65d932e301c3" xmlns:ns3="7c20e60f-09c9-4b20-a5fa-550b7d980542" targetNamespace="http://schemas.microsoft.com/office/2006/metadata/properties" ma:root="true" ma:fieldsID="06086891c1d7afe90fabd02406972d02" ns1:_="" ns2:_="" ns3:_="">
    <xsd:import namespace="http://schemas.microsoft.com/sharepoint/v3"/>
    <xsd:import namespace="37b7e42e-eaac-4c0c-b7ab-65d932e301c3"/>
    <xsd:import namespace="7c20e60f-09c9-4b20-a5fa-550b7d980542"/>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LengthInSecond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ForpracticeorgradableforLMS_x003f_" minOccurs="0"/>
                <xsd:element ref="ns2:MediaServiceObjectDetectorVersions" minOccurs="0"/>
                <xsd:element ref="ns2:MediaServiceLocation" minOccurs="0"/>
                <xsd:element ref="ns1:_ip_UnifiedCompliancePolicyProperties" minOccurs="0"/>
                <xsd:element ref="ns1:_ip_UnifiedCompliancePolicyUIAction" minOccurs="0"/>
                <xsd:element ref="ns2:CanthisbeconvertedbyStraive" minOccurs="0"/>
                <xsd:element ref="ns2:Date"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3" nillable="true" ma:displayName="Unified Compliance Policy Properties" ma:hidden="true" ma:internalName="_ip_UnifiedCompliancePolicyProperties">
      <xsd:simpleType>
        <xsd:restriction base="dms:Note"/>
      </xsd:simpleType>
    </xsd:element>
    <xsd:element name="_ip_UnifiedCompliancePolicyUIAction" ma:index="24"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37b7e42e-eaac-4c0c-b7ab-65d932e301c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ff217fd5-6bb5-4de3-bf71-ef5eb62cb525" ma:termSetId="09814cd3-568e-fe90-9814-8d621ff8fb84" ma:anchorId="fba54fb3-c3e1-fe81-a776-ca4b69148c4d" ma:open="true" ma:isKeyword="false">
      <xsd:complexType>
        <xsd:sequence>
          <xsd:element ref="pc:Terms" minOccurs="0" maxOccurs="1"/>
        </xsd:sequence>
      </xsd:complex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ForpracticeorgradableforLMS_x003f_" ma:index="20" nillable="true" ma:displayName="For practice or gradable for LMS?" ma:format="Dropdown" ma:internalName="ForpracticeorgradableforLMS_x003f_">
      <xsd:simpleType>
        <xsd:restriction base="dms:Choice">
          <xsd:enumeration value="For Practice"/>
          <xsd:enumeration value="For Grading"/>
          <xsd:enumeration value="For Practice OR Grading"/>
        </xsd:restriction>
      </xsd:simpleType>
    </xsd:element>
    <xsd:element name="MediaServiceObjectDetectorVersions" ma:index="21" nillable="true" ma:displayName="MediaServiceObjectDetectorVersions" ma:hidden="true" ma:indexed="true" ma:internalName="MediaServiceObjectDetectorVersions" ma:readOnly="true">
      <xsd:simpleType>
        <xsd:restriction base="dms:Text"/>
      </xsd:simpleType>
    </xsd:element>
    <xsd:element name="MediaServiceLocation" ma:index="22" nillable="true" ma:displayName="Location" ma:indexed="true" ma:internalName="MediaServiceLocation" ma:readOnly="true">
      <xsd:simpleType>
        <xsd:restriction base="dms:Text"/>
      </xsd:simpleType>
    </xsd:element>
    <xsd:element name="CanthisbeconvertedbyStraive" ma:index="25" nillable="true" ma:displayName="Can be converted by Straive" ma:default="No" ma:format="Dropdown" ma:internalName="CanthisbeconvertedbyStraive">
      <xsd:simpleType>
        <xsd:restriction base="dms:Choice">
          <xsd:enumeration value="Yes"/>
          <xsd:enumeration value="No"/>
        </xsd:restriction>
      </xsd:simpleType>
    </xsd:element>
    <xsd:element name="Date" ma:index="26" nillable="true" ma:displayName="Date" ma:format="DateOnly" ma:internalName="Date">
      <xsd:simpleType>
        <xsd:restriction base="dms:DateTime"/>
      </xsd:simpleType>
    </xsd:element>
    <xsd:element name="MediaServiceSearchProperties" ma:index="27"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7c20e60f-09c9-4b20-a5fa-550b7d980542"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6927d970-8a6b-4b37-beb7-fd1884633f11}" ma:internalName="TaxCatchAll" ma:showField="CatchAllData" ma:web="7c20e60f-09c9-4b20-a5fa-550b7d980542">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CanthisbeconvertedbyStraive xmlns="37b7e42e-eaac-4c0c-b7ab-65d932e301c3">No</CanthisbeconvertedbyStraive>
    <Date xmlns="37b7e42e-eaac-4c0c-b7ab-65d932e301c3" xsi:nil="true"/>
    <TaxCatchAll xmlns="7c20e60f-09c9-4b20-a5fa-550b7d980542" xsi:nil="true"/>
    <_ip_UnifiedCompliancePolicyProperties xmlns="http://schemas.microsoft.com/sharepoint/v3" xsi:nil="true"/>
    <ForpracticeorgradableforLMS_x003f_ xmlns="37b7e42e-eaac-4c0c-b7ab-65d932e301c3" xsi:nil="true"/>
    <lcf76f155ced4ddcb4097134ff3c332f xmlns="37b7e42e-eaac-4c0c-b7ab-65d932e301c3">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80B80C5E-2666-4CAA-9365-02471D0D9EBC}"/>
</file>

<file path=customXml/itemProps2.xml><?xml version="1.0" encoding="utf-8"?>
<ds:datastoreItem xmlns:ds="http://schemas.openxmlformats.org/officeDocument/2006/customXml" ds:itemID="{B35ABF1E-CEAB-4D36-A8C4-B09496B46DF8}"/>
</file>

<file path=customXml/itemProps3.xml><?xml version="1.0" encoding="utf-8"?>
<ds:datastoreItem xmlns:ds="http://schemas.openxmlformats.org/officeDocument/2006/customXml" ds:itemID="{DADC4E4F-6D48-445D-8545-31A9A726C4A6}"/>
</file>

<file path=docProps/app.xml><?xml version="1.0" encoding="utf-8"?>
<Properties xmlns="http://schemas.openxmlformats.org/officeDocument/2006/extended-properties" xmlns:vt="http://schemas.openxmlformats.org/officeDocument/2006/docPropsVTypes">
  <TotalTime>4747</TotalTime>
  <Words>2505</Words>
  <Application>Microsoft Office PowerPoint</Application>
  <PresentationFormat>On-screen Show (4:3)</PresentationFormat>
  <Paragraphs>269</Paragraphs>
  <Slides>42</Slides>
  <Notes>0</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42</vt:i4>
      </vt:variant>
    </vt:vector>
  </HeadingPairs>
  <TitlesOfParts>
    <vt:vector size="44" baseType="lpstr">
      <vt:lpstr>Default Design</vt:lpstr>
      <vt:lpstr>Equation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Dell Computer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 Slide Title</dc:title>
  <dc:creator>CRSD</dc:creator>
  <cp:lastModifiedBy>GOODALL, Fiona</cp:lastModifiedBy>
  <cp:revision>154</cp:revision>
  <dcterms:created xsi:type="dcterms:W3CDTF">1998-05-09T13:24:56Z</dcterms:created>
  <dcterms:modified xsi:type="dcterms:W3CDTF">2016-06-01T09:54:28Z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0x010100E8900F5E31C89A48940A57403082843D</vt:lpwstr>
  </property>
</Properties>
</file>