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10.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1.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12.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0.xml" ContentType="application/vnd.openxmlformats-officedocument.presentationml.slide+xml"/>
  <Override PartName="/ppt/slides/slide16.xml" ContentType="application/vnd.openxmlformats-officedocument.presentationml.slide+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Masters/slideMaster1.xml" ContentType="application/vnd.openxmlformats-officedocument.presentationml.slideMaster+xml"/>
  <Override PartName="/ppt/slideLayouts/slideLayout9.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450" r:id="rId2"/>
    <p:sldId id="400" r:id="rId3"/>
    <p:sldId id="429" r:id="rId4"/>
    <p:sldId id="430" r:id="rId5"/>
    <p:sldId id="428" r:id="rId6"/>
    <p:sldId id="431" r:id="rId7"/>
    <p:sldId id="433" r:id="rId8"/>
    <p:sldId id="432" r:id="rId9"/>
    <p:sldId id="439" r:id="rId10"/>
    <p:sldId id="441" r:id="rId11"/>
    <p:sldId id="442" r:id="rId12"/>
    <p:sldId id="443" r:id="rId13"/>
    <p:sldId id="444" r:id="rId14"/>
    <p:sldId id="434" r:id="rId15"/>
    <p:sldId id="445" r:id="rId16"/>
    <p:sldId id="446" r:id="rId17"/>
    <p:sldId id="447" r:id="rId18"/>
    <p:sldId id="448" r:id="rId19"/>
    <p:sldId id="449" r:id="rId20"/>
    <p:sldId id="284" r:id="rId21"/>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3366FF"/>
    <a:srgbClr val="FFFF00"/>
    <a:srgbClr val="00FF00"/>
    <a:srgbClr val="FF0000"/>
    <a:srgbClr val="000000"/>
    <a:srgbClr val="66FFFF"/>
    <a:srgbClr val="000099"/>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576" autoAdjust="0"/>
    <p:restoredTop sz="98613" autoAdjust="0"/>
  </p:normalViewPr>
  <p:slideViewPr>
    <p:cSldViewPr snapToGrid="0" showGuides="1">
      <p:cViewPr>
        <p:scale>
          <a:sx n="100" d="100"/>
          <a:sy n="100" d="100"/>
        </p:scale>
        <p:origin x="-2262" y="-426"/>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28"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openxmlformats.org/officeDocument/2006/relationships/customXml" Target="../customXml/item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4.wmf"/><Relationship Id="rId7" Type="http://schemas.openxmlformats.org/officeDocument/2006/relationships/image" Target="../media/image5.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8.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4.wmf"/><Relationship Id="rId7" Type="http://schemas.openxmlformats.org/officeDocument/2006/relationships/image" Target="../media/image5.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8.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4.wmf"/><Relationship Id="rId7" Type="http://schemas.openxmlformats.org/officeDocument/2006/relationships/image" Target="../media/image5.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8.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5" Type="http://schemas.openxmlformats.org/officeDocument/2006/relationships/image" Target="../media/image9.wmf"/><Relationship Id="rId4" Type="http://schemas.openxmlformats.org/officeDocument/2006/relationships/image" Target="../media/image5.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10.wmf"/><Relationship Id="rId5" Type="http://schemas.openxmlformats.org/officeDocument/2006/relationships/image" Target="../media/image9.wmf"/><Relationship Id="rId4" Type="http://schemas.openxmlformats.org/officeDocument/2006/relationships/image" Target="../media/image5.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4.wmf"/><Relationship Id="rId7" Type="http://schemas.openxmlformats.org/officeDocument/2006/relationships/image" Target="../media/image11.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10.wmf"/><Relationship Id="rId5" Type="http://schemas.openxmlformats.org/officeDocument/2006/relationships/image" Target="../media/image9.wmf"/><Relationship Id="rId4" Type="http://schemas.openxmlformats.org/officeDocument/2006/relationships/image" Target="../media/image5.wmf"/></Relationships>
</file>

<file path=ppt/drawings/_rels/vmlDrawing16.v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image" Target="../media/image4.wmf"/><Relationship Id="rId7" Type="http://schemas.openxmlformats.org/officeDocument/2006/relationships/image" Target="../media/image11.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10.wmf"/><Relationship Id="rId5" Type="http://schemas.openxmlformats.org/officeDocument/2006/relationships/image" Target="../media/image5.wmf"/><Relationship Id="rId4" Type="http://schemas.openxmlformats.org/officeDocument/2006/relationships/image" Target="../media/image9.wmf"/></Relationships>
</file>

<file path=ppt/drawings/_rels/vmlDrawing17.v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image" Target="../media/image4.wmf"/><Relationship Id="rId7" Type="http://schemas.openxmlformats.org/officeDocument/2006/relationships/image" Target="../media/image11.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10.wmf"/><Relationship Id="rId5" Type="http://schemas.openxmlformats.org/officeDocument/2006/relationships/image" Target="../media/image5.wmf"/><Relationship Id="rId4" Type="http://schemas.openxmlformats.org/officeDocument/2006/relationships/image" Target="../media/image9.wmf"/></Relationships>
</file>

<file path=ppt/drawings/_rels/vmlDrawing18.v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image" Target="../media/image10.wmf"/><Relationship Id="rId7" Type="http://schemas.openxmlformats.org/officeDocument/2006/relationships/image" Target="../media/image3.wmf"/><Relationship Id="rId2" Type="http://schemas.openxmlformats.org/officeDocument/2006/relationships/image" Target="../media/image5.wmf"/><Relationship Id="rId1" Type="http://schemas.openxmlformats.org/officeDocument/2006/relationships/image" Target="../media/image9.wmf"/><Relationship Id="rId6" Type="http://schemas.openxmlformats.org/officeDocument/2006/relationships/image" Target="../media/image2.wmf"/><Relationship Id="rId5" Type="http://schemas.openxmlformats.org/officeDocument/2006/relationships/image" Target="../media/image12.wmf"/><Relationship Id="rId4" Type="http://schemas.openxmlformats.org/officeDocument/2006/relationships/image" Target="../media/image1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5" Type="http://schemas.openxmlformats.org/officeDocument/2006/relationships/image" Target="../media/image5.wmf"/><Relationship Id="rId4" Type="http://schemas.openxmlformats.org/officeDocument/2006/relationships/image" Target="../media/image6.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5.wmf"/><Relationship Id="rId5" Type="http://schemas.openxmlformats.org/officeDocument/2006/relationships/image" Target="../media/image7.wmf"/><Relationship Id="rId4" Type="http://schemas.openxmlformats.org/officeDocument/2006/relationships/image" Target="../media/image6.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AEF929B-1068-44ED-810F-3F8621DAADB5}" type="slidenum">
              <a:rPr lang="en-US"/>
              <a:pPr/>
              <a:t>‹#›</a:t>
            </a:fld>
            <a:endParaRPr lang="en-US"/>
          </a:p>
        </p:txBody>
      </p:sp>
    </p:spTree>
    <p:extLst>
      <p:ext uri="{BB962C8B-B14F-4D97-AF65-F5344CB8AC3E}">
        <p14:creationId xmlns:p14="http://schemas.microsoft.com/office/powerpoint/2010/main" val="27969306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7D06838-6386-45F0-8BAF-5A2133BD3A50}" type="slidenum">
              <a:rPr lang="en-US"/>
              <a:pPr/>
              <a:t>‹#›</a:t>
            </a:fld>
            <a:endParaRPr lang="en-US"/>
          </a:p>
        </p:txBody>
      </p:sp>
    </p:spTree>
    <p:extLst>
      <p:ext uri="{BB962C8B-B14F-4D97-AF65-F5344CB8AC3E}">
        <p14:creationId xmlns:p14="http://schemas.microsoft.com/office/powerpoint/2010/main" val="12051717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907BF9C-EEDF-4221-9447-F577DD28AB56}" type="slidenum">
              <a:rPr lang="en-US"/>
              <a:pPr/>
              <a:t>‹#›</a:t>
            </a:fld>
            <a:endParaRPr lang="en-US"/>
          </a:p>
        </p:txBody>
      </p:sp>
    </p:spTree>
    <p:extLst>
      <p:ext uri="{BB962C8B-B14F-4D97-AF65-F5344CB8AC3E}">
        <p14:creationId xmlns:p14="http://schemas.microsoft.com/office/powerpoint/2010/main" val="609602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6BA636E-775D-4F31-B353-D0300C794D32}" type="slidenum">
              <a:rPr lang="en-US"/>
              <a:pPr/>
              <a:t>‹#›</a:t>
            </a:fld>
            <a:endParaRPr lang="en-US"/>
          </a:p>
        </p:txBody>
      </p:sp>
    </p:spTree>
    <p:extLst>
      <p:ext uri="{BB962C8B-B14F-4D97-AF65-F5344CB8AC3E}">
        <p14:creationId xmlns:p14="http://schemas.microsoft.com/office/powerpoint/2010/main" val="41833615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2139507-D14B-4412-A71A-D0FA7F5D432A}" type="slidenum">
              <a:rPr lang="en-US"/>
              <a:pPr/>
              <a:t>‹#›</a:t>
            </a:fld>
            <a:endParaRPr lang="en-US"/>
          </a:p>
        </p:txBody>
      </p:sp>
    </p:spTree>
    <p:extLst>
      <p:ext uri="{BB962C8B-B14F-4D97-AF65-F5344CB8AC3E}">
        <p14:creationId xmlns:p14="http://schemas.microsoft.com/office/powerpoint/2010/main" val="39542376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F5D2CCD6-994A-4522-8919-0071FEA58BEF}" type="slidenum">
              <a:rPr lang="en-US"/>
              <a:pPr/>
              <a:t>‹#›</a:t>
            </a:fld>
            <a:endParaRPr lang="en-US"/>
          </a:p>
        </p:txBody>
      </p:sp>
    </p:spTree>
    <p:extLst>
      <p:ext uri="{BB962C8B-B14F-4D97-AF65-F5344CB8AC3E}">
        <p14:creationId xmlns:p14="http://schemas.microsoft.com/office/powerpoint/2010/main" val="14430348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513A4951-9B74-47E1-9155-93552DCC38E9}" type="slidenum">
              <a:rPr lang="en-US"/>
              <a:pPr/>
              <a:t>‹#›</a:t>
            </a:fld>
            <a:endParaRPr lang="en-US"/>
          </a:p>
        </p:txBody>
      </p:sp>
    </p:spTree>
    <p:extLst>
      <p:ext uri="{BB962C8B-B14F-4D97-AF65-F5344CB8AC3E}">
        <p14:creationId xmlns:p14="http://schemas.microsoft.com/office/powerpoint/2010/main" val="2936362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CFB3DCE0-9B86-482E-AC57-8CD77D246A88}" type="slidenum">
              <a:rPr lang="en-US"/>
              <a:pPr/>
              <a:t>‹#›</a:t>
            </a:fld>
            <a:endParaRPr lang="en-US"/>
          </a:p>
        </p:txBody>
      </p:sp>
    </p:spTree>
    <p:extLst>
      <p:ext uri="{BB962C8B-B14F-4D97-AF65-F5344CB8AC3E}">
        <p14:creationId xmlns:p14="http://schemas.microsoft.com/office/powerpoint/2010/main" val="3573617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3DA7E653-311F-4AFE-93C4-4639373951C1}" type="slidenum">
              <a:rPr lang="en-US"/>
              <a:pPr/>
              <a:t>‹#›</a:t>
            </a:fld>
            <a:endParaRPr lang="en-US"/>
          </a:p>
        </p:txBody>
      </p:sp>
    </p:spTree>
    <p:extLst>
      <p:ext uri="{BB962C8B-B14F-4D97-AF65-F5344CB8AC3E}">
        <p14:creationId xmlns:p14="http://schemas.microsoft.com/office/powerpoint/2010/main" val="1206008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06DC5F5-9F8A-40A9-A3C8-2CE6E53C7C6D}" type="slidenum">
              <a:rPr lang="en-US"/>
              <a:pPr/>
              <a:t>‹#›</a:t>
            </a:fld>
            <a:endParaRPr lang="en-US"/>
          </a:p>
        </p:txBody>
      </p:sp>
    </p:spTree>
    <p:extLst>
      <p:ext uri="{BB962C8B-B14F-4D97-AF65-F5344CB8AC3E}">
        <p14:creationId xmlns:p14="http://schemas.microsoft.com/office/powerpoint/2010/main" val="2241469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5D92F9C-8B10-4D8B-BE23-14652B406F32}" type="slidenum">
              <a:rPr lang="en-US"/>
              <a:pPr/>
              <a:t>‹#›</a:t>
            </a:fld>
            <a:endParaRPr lang="en-US"/>
          </a:p>
        </p:txBody>
      </p:sp>
    </p:spTree>
    <p:extLst>
      <p:ext uri="{BB962C8B-B14F-4D97-AF65-F5344CB8AC3E}">
        <p14:creationId xmlns:p14="http://schemas.microsoft.com/office/powerpoint/2010/main" val="4934738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DC1F8953-9DD2-4FF2-A84C-B75741729612}"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26.bin"/><Relationship Id="rId3" Type="http://schemas.openxmlformats.org/officeDocument/2006/relationships/oleObject" Target="../embeddings/oleObject21.bin"/><Relationship Id="rId7" Type="http://schemas.openxmlformats.org/officeDocument/2006/relationships/oleObject" Target="../embeddings/oleObject23.bin"/><Relationship Id="rId12" Type="http://schemas.openxmlformats.org/officeDocument/2006/relationships/image" Target="../media/image7.wmf"/><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3.wmf"/><Relationship Id="rId11" Type="http://schemas.openxmlformats.org/officeDocument/2006/relationships/oleObject" Target="../embeddings/oleObject25.bin"/><Relationship Id="rId5" Type="http://schemas.openxmlformats.org/officeDocument/2006/relationships/oleObject" Target="../embeddings/oleObject22.bin"/><Relationship Id="rId10" Type="http://schemas.openxmlformats.org/officeDocument/2006/relationships/image" Target="../media/image6.wmf"/><Relationship Id="rId4" Type="http://schemas.openxmlformats.org/officeDocument/2006/relationships/image" Target="../media/image2.wmf"/><Relationship Id="rId9" Type="http://schemas.openxmlformats.org/officeDocument/2006/relationships/oleObject" Target="../embeddings/oleObject24.bin"/><Relationship Id="rId14" Type="http://schemas.openxmlformats.org/officeDocument/2006/relationships/image" Target="../media/image5.wmf"/></Relationships>
</file>

<file path=ppt/slides/_rels/slide11.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32.bin"/><Relationship Id="rId3" Type="http://schemas.openxmlformats.org/officeDocument/2006/relationships/oleObject" Target="../embeddings/oleObject27.bin"/><Relationship Id="rId7" Type="http://schemas.openxmlformats.org/officeDocument/2006/relationships/oleObject" Target="../embeddings/oleObject29.bin"/><Relationship Id="rId12" Type="http://schemas.openxmlformats.org/officeDocument/2006/relationships/image" Target="../media/image6.wmf"/><Relationship Id="rId2" Type="http://schemas.openxmlformats.org/officeDocument/2006/relationships/slideLayout" Target="../slideLayouts/slideLayout7.xml"/><Relationship Id="rId16" Type="http://schemas.openxmlformats.org/officeDocument/2006/relationships/image" Target="../media/image5.wmf"/><Relationship Id="rId1" Type="http://schemas.openxmlformats.org/officeDocument/2006/relationships/vmlDrawing" Target="../drawings/vmlDrawing10.vml"/><Relationship Id="rId6" Type="http://schemas.openxmlformats.org/officeDocument/2006/relationships/image" Target="../media/image3.wmf"/><Relationship Id="rId11" Type="http://schemas.openxmlformats.org/officeDocument/2006/relationships/oleObject" Target="../embeddings/oleObject31.bin"/><Relationship Id="rId5" Type="http://schemas.openxmlformats.org/officeDocument/2006/relationships/oleObject" Target="../embeddings/oleObject28.bin"/><Relationship Id="rId15" Type="http://schemas.openxmlformats.org/officeDocument/2006/relationships/oleObject" Target="../embeddings/oleObject33.bin"/><Relationship Id="rId10" Type="http://schemas.openxmlformats.org/officeDocument/2006/relationships/image" Target="../media/image8.wmf"/><Relationship Id="rId4" Type="http://schemas.openxmlformats.org/officeDocument/2006/relationships/image" Target="../media/image2.wmf"/><Relationship Id="rId9" Type="http://schemas.openxmlformats.org/officeDocument/2006/relationships/oleObject" Target="../embeddings/oleObject30.bin"/><Relationship Id="rId14" Type="http://schemas.openxmlformats.org/officeDocument/2006/relationships/image" Target="../media/image7.wmf"/></Relationships>
</file>

<file path=ppt/slides/_rels/slide12.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39.bin"/><Relationship Id="rId3" Type="http://schemas.openxmlformats.org/officeDocument/2006/relationships/oleObject" Target="../embeddings/oleObject34.bin"/><Relationship Id="rId7" Type="http://schemas.openxmlformats.org/officeDocument/2006/relationships/oleObject" Target="../embeddings/oleObject36.bin"/><Relationship Id="rId12" Type="http://schemas.openxmlformats.org/officeDocument/2006/relationships/image" Target="../media/image6.wmf"/><Relationship Id="rId2" Type="http://schemas.openxmlformats.org/officeDocument/2006/relationships/slideLayout" Target="../slideLayouts/slideLayout7.xml"/><Relationship Id="rId16" Type="http://schemas.openxmlformats.org/officeDocument/2006/relationships/image" Target="../media/image5.wmf"/><Relationship Id="rId1" Type="http://schemas.openxmlformats.org/officeDocument/2006/relationships/vmlDrawing" Target="../drawings/vmlDrawing11.vml"/><Relationship Id="rId6" Type="http://schemas.openxmlformats.org/officeDocument/2006/relationships/image" Target="../media/image3.wmf"/><Relationship Id="rId11" Type="http://schemas.openxmlformats.org/officeDocument/2006/relationships/oleObject" Target="../embeddings/oleObject38.bin"/><Relationship Id="rId5" Type="http://schemas.openxmlformats.org/officeDocument/2006/relationships/oleObject" Target="../embeddings/oleObject35.bin"/><Relationship Id="rId15" Type="http://schemas.openxmlformats.org/officeDocument/2006/relationships/oleObject" Target="../embeddings/oleObject40.bin"/><Relationship Id="rId10" Type="http://schemas.openxmlformats.org/officeDocument/2006/relationships/image" Target="../media/image8.wmf"/><Relationship Id="rId4" Type="http://schemas.openxmlformats.org/officeDocument/2006/relationships/image" Target="../media/image2.wmf"/><Relationship Id="rId9" Type="http://schemas.openxmlformats.org/officeDocument/2006/relationships/oleObject" Target="../embeddings/oleObject37.bin"/><Relationship Id="rId14" Type="http://schemas.openxmlformats.org/officeDocument/2006/relationships/image" Target="../media/image7.wmf"/></Relationships>
</file>

<file path=ppt/slides/_rels/slide13.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46.bin"/><Relationship Id="rId3" Type="http://schemas.openxmlformats.org/officeDocument/2006/relationships/oleObject" Target="../embeddings/oleObject41.bin"/><Relationship Id="rId7" Type="http://schemas.openxmlformats.org/officeDocument/2006/relationships/oleObject" Target="../embeddings/oleObject43.bin"/><Relationship Id="rId12" Type="http://schemas.openxmlformats.org/officeDocument/2006/relationships/image" Target="../media/image6.wmf"/><Relationship Id="rId2" Type="http://schemas.openxmlformats.org/officeDocument/2006/relationships/slideLayout" Target="../slideLayouts/slideLayout7.xml"/><Relationship Id="rId16" Type="http://schemas.openxmlformats.org/officeDocument/2006/relationships/image" Target="../media/image5.wmf"/><Relationship Id="rId1" Type="http://schemas.openxmlformats.org/officeDocument/2006/relationships/vmlDrawing" Target="../drawings/vmlDrawing12.vml"/><Relationship Id="rId6" Type="http://schemas.openxmlformats.org/officeDocument/2006/relationships/image" Target="../media/image3.wmf"/><Relationship Id="rId11" Type="http://schemas.openxmlformats.org/officeDocument/2006/relationships/oleObject" Target="../embeddings/oleObject45.bin"/><Relationship Id="rId5" Type="http://schemas.openxmlformats.org/officeDocument/2006/relationships/oleObject" Target="../embeddings/oleObject42.bin"/><Relationship Id="rId15" Type="http://schemas.openxmlformats.org/officeDocument/2006/relationships/oleObject" Target="../embeddings/oleObject47.bin"/><Relationship Id="rId10" Type="http://schemas.openxmlformats.org/officeDocument/2006/relationships/image" Target="../media/image8.wmf"/><Relationship Id="rId4" Type="http://schemas.openxmlformats.org/officeDocument/2006/relationships/image" Target="../media/image2.wmf"/><Relationship Id="rId9" Type="http://schemas.openxmlformats.org/officeDocument/2006/relationships/oleObject" Target="../embeddings/oleObject44.bin"/><Relationship Id="rId14" Type="http://schemas.openxmlformats.org/officeDocument/2006/relationships/image" Target="../media/image7.wmf"/></Relationships>
</file>

<file path=ppt/slides/_rels/slide14.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48.bin"/><Relationship Id="rId7" Type="http://schemas.openxmlformats.org/officeDocument/2006/relationships/oleObject" Target="../embeddings/oleObject50.bin"/><Relationship Id="rId12" Type="http://schemas.openxmlformats.org/officeDocument/2006/relationships/image" Target="../media/image9.wmf"/><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3.wmf"/><Relationship Id="rId11" Type="http://schemas.openxmlformats.org/officeDocument/2006/relationships/oleObject" Target="../embeddings/oleObject52.bin"/><Relationship Id="rId5" Type="http://schemas.openxmlformats.org/officeDocument/2006/relationships/oleObject" Target="../embeddings/oleObject49.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51.bin"/></Relationships>
</file>

<file path=ppt/slides/_rels/slide15.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58.bin"/><Relationship Id="rId3" Type="http://schemas.openxmlformats.org/officeDocument/2006/relationships/oleObject" Target="../embeddings/oleObject53.bin"/><Relationship Id="rId7" Type="http://schemas.openxmlformats.org/officeDocument/2006/relationships/oleObject" Target="../embeddings/oleObject55.bin"/><Relationship Id="rId12" Type="http://schemas.openxmlformats.org/officeDocument/2006/relationships/image" Target="../media/image9.wmf"/><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3.wmf"/><Relationship Id="rId11" Type="http://schemas.openxmlformats.org/officeDocument/2006/relationships/oleObject" Target="../embeddings/oleObject57.bin"/><Relationship Id="rId5" Type="http://schemas.openxmlformats.org/officeDocument/2006/relationships/oleObject" Target="../embeddings/oleObject54.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56.bin"/><Relationship Id="rId14" Type="http://schemas.openxmlformats.org/officeDocument/2006/relationships/image" Target="../media/image10.wmf"/></Relationships>
</file>

<file path=ppt/slides/_rels/slide16.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64.bin"/><Relationship Id="rId3" Type="http://schemas.openxmlformats.org/officeDocument/2006/relationships/oleObject" Target="../embeddings/oleObject59.bin"/><Relationship Id="rId7" Type="http://schemas.openxmlformats.org/officeDocument/2006/relationships/oleObject" Target="../embeddings/oleObject61.bin"/><Relationship Id="rId12" Type="http://schemas.openxmlformats.org/officeDocument/2006/relationships/image" Target="../media/image9.wmf"/><Relationship Id="rId2" Type="http://schemas.openxmlformats.org/officeDocument/2006/relationships/slideLayout" Target="../slideLayouts/slideLayout7.xml"/><Relationship Id="rId16" Type="http://schemas.openxmlformats.org/officeDocument/2006/relationships/image" Target="../media/image11.wmf"/><Relationship Id="rId1" Type="http://schemas.openxmlformats.org/officeDocument/2006/relationships/vmlDrawing" Target="../drawings/vmlDrawing15.vml"/><Relationship Id="rId6" Type="http://schemas.openxmlformats.org/officeDocument/2006/relationships/image" Target="../media/image3.wmf"/><Relationship Id="rId11" Type="http://schemas.openxmlformats.org/officeDocument/2006/relationships/oleObject" Target="../embeddings/oleObject63.bin"/><Relationship Id="rId5" Type="http://schemas.openxmlformats.org/officeDocument/2006/relationships/oleObject" Target="../embeddings/oleObject60.bin"/><Relationship Id="rId15" Type="http://schemas.openxmlformats.org/officeDocument/2006/relationships/oleObject" Target="../embeddings/oleObject65.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62.bin"/><Relationship Id="rId14" Type="http://schemas.openxmlformats.org/officeDocument/2006/relationships/image" Target="../media/image10.wmf"/></Relationships>
</file>

<file path=ppt/slides/_rels/slide17.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71.bin"/><Relationship Id="rId18" Type="http://schemas.openxmlformats.org/officeDocument/2006/relationships/image" Target="../media/image12.wmf"/><Relationship Id="rId3" Type="http://schemas.openxmlformats.org/officeDocument/2006/relationships/oleObject" Target="../embeddings/oleObject66.bin"/><Relationship Id="rId7" Type="http://schemas.openxmlformats.org/officeDocument/2006/relationships/oleObject" Target="../embeddings/oleObject68.bin"/><Relationship Id="rId12" Type="http://schemas.openxmlformats.org/officeDocument/2006/relationships/image" Target="../media/image5.wmf"/><Relationship Id="rId17" Type="http://schemas.openxmlformats.org/officeDocument/2006/relationships/oleObject" Target="../embeddings/oleObject73.bin"/><Relationship Id="rId2" Type="http://schemas.openxmlformats.org/officeDocument/2006/relationships/slideLayout" Target="../slideLayouts/slideLayout7.xml"/><Relationship Id="rId16" Type="http://schemas.openxmlformats.org/officeDocument/2006/relationships/image" Target="../media/image11.wmf"/><Relationship Id="rId1" Type="http://schemas.openxmlformats.org/officeDocument/2006/relationships/vmlDrawing" Target="../drawings/vmlDrawing16.vml"/><Relationship Id="rId6" Type="http://schemas.openxmlformats.org/officeDocument/2006/relationships/image" Target="../media/image3.wmf"/><Relationship Id="rId11" Type="http://schemas.openxmlformats.org/officeDocument/2006/relationships/oleObject" Target="../embeddings/oleObject70.bin"/><Relationship Id="rId5" Type="http://schemas.openxmlformats.org/officeDocument/2006/relationships/oleObject" Target="../embeddings/oleObject67.bin"/><Relationship Id="rId15" Type="http://schemas.openxmlformats.org/officeDocument/2006/relationships/oleObject" Target="../embeddings/oleObject72.bin"/><Relationship Id="rId10" Type="http://schemas.openxmlformats.org/officeDocument/2006/relationships/image" Target="../media/image9.wmf"/><Relationship Id="rId4" Type="http://schemas.openxmlformats.org/officeDocument/2006/relationships/image" Target="../media/image2.wmf"/><Relationship Id="rId9" Type="http://schemas.openxmlformats.org/officeDocument/2006/relationships/oleObject" Target="../embeddings/oleObject69.bin"/><Relationship Id="rId14" Type="http://schemas.openxmlformats.org/officeDocument/2006/relationships/image" Target="../media/image10.wmf"/></Relationships>
</file>

<file path=ppt/slides/_rels/slide18.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79.bin"/><Relationship Id="rId18" Type="http://schemas.openxmlformats.org/officeDocument/2006/relationships/image" Target="../media/image12.wmf"/><Relationship Id="rId3" Type="http://schemas.openxmlformats.org/officeDocument/2006/relationships/oleObject" Target="../embeddings/oleObject74.bin"/><Relationship Id="rId7" Type="http://schemas.openxmlformats.org/officeDocument/2006/relationships/oleObject" Target="../embeddings/oleObject76.bin"/><Relationship Id="rId12" Type="http://schemas.openxmlformats.org/officeDocument/2006/relationships/image" Target="../media/image5.wmf"/><Relationship Id="rId17" Type="http://schemas.openxmlformats.org/officeDocument/2006/relationships/oleObject" Target="../embeddings/oleObject81.bin"/><Relationship Id="rId2" Type="http://schemas.openxmlformats.org/officeDocument/2006/relationships/slideLayout" Target="../slideLayouts/slideLayout7.xml"/><Relationship Id="rId16" Type="http://schemas.openxmlformats.org/officeDocument/2006/relationships/image" Target="../media/image11.wmf"/><Relationship Id="rId1" Type="http://schemas.openxmlformats.org/officeDocument/2006/relationships/vmlDrawing" Target="../drawings/vmlDrawing17.vml"/><Relationship Id="rId6" Type="http://schemas.openxmlformats.org/officeDocument/2006/relationships/image" Target="../media/image3.wmf"/><Relationship Id="rId11" Type="http://schemas.openxmlformats.org/officeDocument/2006/relationships/oleObject" Target="../embeddings/oleObject78.bin"/><Relationship Id="rId5" Type="http://schemas.openxmlformats.org/officeDocument/2006/relationships/oleObject" Target="../embeddings/oleObject75.bin"/><Relationship Id="rId15" Type="http://schemas.openxmlformats.org/officeDocument/2006/relationships/oleObject" Target="../embeddings/oleObject80.bin"/><Relationship Id="rId10" Type="http://schemas.openxmlformats.org/officeDocument/2006/relationships/image" Target="../media/image9.wmf"/><Relationship Id="rId4" Type="http://schemas.openxmlformats.org/officeDocument/2006/relationships/image" Target="../media/image2.wmf"/><Relationship Id="rId9" Type="http://schemas.openxmlformats.org/officeDocument/2006/relationships/oleObject" Target="../embeddings/oleObject77.bin"/><Relationship Id="rId14" Type="http://schemas.openxmlformats.org/officeDocument/2006/relationships/image" Target="../media/image10.wmf"/></Relationships>
</file>

<file path=ppt/slides/_rels/slide19.xml.rels><?xml version="1.0" encoding="UTF-8" standalone="yes"?>
<Relationships xmlns="http://schemas.openxmlformats.org/package/2006/relationships"><Relationship Id="rId8" Type="http://schemas.openxmlformats.org/officeDocument/2006/relationships/image" Target="../media/image10.wmf"/><Relationship Id="rId13" Type="http://schemas.openxmlformats.org/officeDocument/2006/relationships/oleObject" Target="../embeddings/oleObject87.bin"/><Relationship Id="rId18" Type="http://schemas.openxmlformats.org/officeDocument/2006/relationships/image" Target="../media/image4.wmf"/><Relationship Id="rId3" Type="http://schemas.openxmlformats.org/officeDocument/2006/relationships/oleObject" Target="../embeddings/oleObject82.bin"/><Relationship Id="rId7" Type="http://schemas.openxmlformats.org/officeDocument/2006/relationships/oleObject" Target="../embeddings/oleObject84.bin"/><Relationship Id="rId12" Type="http://schemas.openxmlformats.org/officeDocument/2006/relationships/image" Target="../media/image12.wmf"/><Relationship Id="rId17" Type="http://schemas.openxmlformats.org/officeDocument/2006/relationships/oleObject" Target="../embeddings/oleObject89.bin"/><Relationship Id="rId2" Type="http://schemas.openxmlformats.org/officeDocument/2006/relationships/slideLayout" Target="../slideLayouts/slideLayout7.xml"/><Relationship Id="rId16" Type="http://schemas.openxmlformats.org/officeDocument/2006/relationships/image" Target="../media/image3.wmf"/><Relationship Id="rId1" Type="http://schemas.openxmlformats.org/officeDocument/2006/relationships/vmlDrawing" Target="../drawings/vmlDrawing18.vml"/><Relationship Id="rId6" Type="http://schemas.openxmlformats.org/officeDocument/2006/relationships/image" Target="../media/image5.wmf"/><Relationship Id="rId11" Type="http://schemas.openxmlformats.org/officeDocument/2006/relationships/oleObject" Target="../embeddings/oleObject86.bin"/><Relationship Id="rId5" Type="http://schemas.openxmlformats.org/officeDocument/2006/relationships/oleObject" Target="../embeddings/oleObject83.bin"/><Relationship Id="rId15" Type="http://schemas.openxmlformats.org/officeDocument/2006/relationships/oleObject" Target="../embeddings/oleObject88.bin"/><Relationship Id="rId10" Type="http://schemas.openxmlformats.org/officeDocument/2006/relationships/image" Target="../media/image11.wmf"/><Relationship Id="rId4" Type="http://schemas.openxmlformats.org/officeDocument/2006/relationships/image" Target="../media/image9.wmf"/><Relationship Id="rId9" Type="http://schemas.openxmlformats.org/officeDocument/2006/relationships/oleObject" Target="../embeddings/oleObject85.bin"/><Relationship Id="rId14" Type="http://schemas.openxmlformats.org/officeDocument/2006/relationships/image" Target="../media/image2.wmf"/></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20.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2.wmf"/></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2.w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3.wmf"/><Relationship Id="rId5" Type="http://schemas.openxmlformats.org/officeDocument/2006/relationships/oleObject" Target="../embeddings/oleObject5.bin"/><Relationship Id="rId4" Type="http://schemas.openxmlformats.org/officeDocument/2006/relationships/image" Target="../media/image2.wmf"/></Relationships>
</file>

<file path=ppt/slides/_rels/slide6.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3.wmf"/><Relationship Id="rId5" Type="http://schemas.openxmlformats.org/officeDocument/2006/relationships/oleObject" Target="../embeddings/oleObject7.bin"/><Relationship Id="rId4" Type="http://schemas.openxmlformats.org/officeDocument/2006/relationships/image" Target="../media/image2.wmf"/></Relationships>
</file>

<file path=ppt/slides/_rels/slide7.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9.bin"/><Relationship Id="rId7"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3.wmf"/><Relationship Id="rId5" Type="http://schemas.openxmlformats.org/officeDocument/2006/relationships/oleObject" Target="../embeddings/oleObject10.bin"/><Relationship Id="rId4" Type="http://schemas.openxmlformats.org/officeDocument/2006/relationships/image" Target="../media/image2.wmf"/></Relationships>
</file>

<file path=ppt/slides/_rels/slide8.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2.bin"/><Relationship Id="rId7" Type="http://schemas.openxmlformats.org/officeDocument/2006/relationships/oleObject" Target="../embeddings/oleObject14.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3.wmf"/><Relationship Id="rId5" Type="http://schemas.openxmlformats.org/officeDocument/2006/relationships/oleObject" Target="../embeddings/oleObject13.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15.bin"/></Relationships>
</file>

<file path=ppt/slides/_rels/slide9.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6.bin"/><Relationship Id="rId7" Type="http://schemas.openxmlformats.org/officeDocument/2006/relationships/oleObject" Target="../embeddings/oleObject18.bin"/><Relationship Id="rId12" Type="http://schemas.openxmlformats.org/officeDocument/2006/relationships/image" Target="../media/image5.wmf"/><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3.wmf"/><Relationship Id="rId11" Type="http://schemas.openxmlformats.org/officeDocument/2006/relationships/oleObject" Target="../embeddings/oleObject20.bin"/><Relationship Id="rId5" Type="http://schemas.openxmlformats.org/officeDocument/2006/relationships/oleObject" Target="../embeddings/oleObject17.bin"/><Relationship Id="rId10" Type="http://schemas.openxmlformats.org/officeDocument/2006/relationships/image" Target="../media/image6.wmf"/><Relationship Id="rId4" Type="http://schemas.openxmlformats.org/officeDocument/2006/relationships/image" Target="../media/image2.wmf"/><Relationship Id="rId9" Type="http://schemas.openxmlformats.org/officeDocument/2006/relationships/oleObject" Target="../embeddings/oleObject19.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11: </a:t>
            </a:r>
            <a:r>
              <a:rPr lang="en-US" dirty="0">
                <a:solidFill>
                  <a:schemeClr val="bg1"/>
                </a:solidFill>
                <a:latin typeface="Arial" pitchFamily="34" charset="0"/>
                <a:cs typeface="Arial" pitchFamily="34" charset="0"/>
              </a:rPr>
              <a:t>Models Using Time Series Data </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8576" y="6462711"/>
            <a:ext cx="5090321"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16631154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2999"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9</a:t>
            </a:r>
            <a:endParaRPr lang="en-US" sz="1000">
              <a:solidFill>
                <a:srgbClr val="3366FF"/>
              </a:solidFill>
            </a:endParaRPr>
          </a:p>
        </p:txBody>
      </p:sp>
      <p:sp>
        <p:nvSpPr>
          <p:cNvPr id="213003"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Substitute for </a:t>
            </a:r>
            <a:r>
              <a:rPr lang="en-GB" sz="1500" b="1" i="1"/>
              <a:t>X</a:t>
            </a:r>
            <a:r>
              <a:rPr lang="en-GB" sz="1500" b="1" i="1" baseline="-25000"/>
              <a:t>t</a:t>
            </a:r>
            <a:r>
              <a:rPr lang="en-GB" sz="1500" b="1" i="1" baseline="30000"/>
              <a:t>e</a:t>
            </a:r>
            <a:r>
              <a:rPr lang="en-GB" sz="1500" b="1"/>
              <a:t> in the equation for </a:t>
            </a:r>
            <a:r>
              <a:rPr lang="en-GB" sz="1500" b="1" i="1"/>
              <a:t>Y</a:t>
            </a:r>
            <a:r>
              <a:rPr lang="en-GB" sz="1500" b="1" i="1" baseline="-25000"/>
              <a:t>t</a:t>
            </a:r>
            <a:r>
              <a:rPr lang="en-GB" sz="1500" b="1"/>
              <a:t>.</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ADAPTIVE EXPECTATIONS</a:t>
            </a:r>
            <a:endParaRPr lang="en-GB" sz="1600" dirty="0">
              <a:latin typeface="Times New Roman" pitchFamily="18" charset="0"/>
            </a:endParaRPr>
          </a:p>
        </p:txBody>
      </p:sp>
      <p:sp>
        <p:nvSpPr>
          <p:cNvPr id="27" name="Rectangle 16"/>
          <p:cNvSpPr>
            <a:spLocks noChangeArrowheads="1"/>
          </p:cNvSpPr>
          <p:nvPr/>
        </p:nvSpPr>
        <p:spPr bwMode="auto">
          <a:xfrm>
            <a:off x="0" y="1736250"/>
            <a:ext cx="9144000" cy="59054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8" name="Rectangle 16"/>
          <p:cNvSpPr>
            <a:spLocks noChangeArrowheads="1"/>
          </p:cNvSpPr>
          <p:nvPr/>
        </p:nvSpPr>
        <p:spPr bwMode="auto">
          <a:xfrm>
            <a:off x="0" y="539998"/>
            <a:ext cx="9144000" cy="108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9" name="Object 4"/>
          <p:cNvGraphicFramePr>
            <a:graphicFrameLocks noChangeAspect="1"/>
          </p:cNvGraphicFramePr>
          <p:nvPr>
            <p:extLst>
              <p:ext uri="{D42A27DB-BD31-4B8C-83A1-F6EECF244321}">
                <p14:modId xmlns:p14="http://schemas.microsoft.com/office/powerpoint/2010/main" val="1838088150"/>
              </p:ext>
            </p:extLst>
          </p:nvPr>
        </p:nvGraphicFramePr>
        <p:xfrm>
          <a:off x="725488" y="638175"/>
          <a:ext cx="2501900" cy="419100"/>
        </p:xfrm>
        <a:graphic>
          <a:graphicData uri="http://schemas.openxmlformats.org/presentationml/2006/ole">
            <mc:AlternateContent xmlns:mc="http://schemas.openxmlformats.org/markup-compatibility/2006">
              <mc:Choice xmlns:v="urn:schemas-microsoft-com:vml" Requires="v">
                <p:oleObj spid="_x0000_s213088" name="Equation" r:id="rId3" imgW="2501640" imgH="419040" progId="Equation.3">
                  <p:embed/>
                </p:oleObj>
              </mc:Choice>
              <mc:Fallback>
                <p:oleObj name="Equation" r:id="rId3" imgW="25016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5488" y="638175"/>
                        <a:ext cx="2501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 name="Object 5"/>
          <p:cNvGraphicFramePr>
            <a:graphicFrameLocks noChangeAspect="1"/>
          </p:cNvGraphicFramePr>
          <p:nvPr>
            <p:extLst>
              <p:ext uri="{D42A27DB-BD31-4B8C-83A1-F6EECF244321}">
                <p14:modId xmlns:p14="http://schemas.microsoft.com/office/powerpoint/2010/main" val="2976685152"/>
              </p:ext>
            </p:extLst>
          </p:nvPr>
        </p:nvGraphicFramePr>
        <p:xfrm>
          <a:off x="5070475" y="638175"/>
          <a:ext cx="2997200" cy="419100"/>
        </p:xfrm>
        <a:graphic>
          <a:graphicData uri="http://schemas.openxmlformats.org/presentationml/2006/ole">
            <mc:AlternateContent xmlns:mc="http://schemas.openxmlformats.org/markup-compatibility/2006">
              <mc:Choice xmlns:v="urn:schemas-microsoft-com:vml" Requires="v">
                <p:oleObj spid="_x0000_s213089" name="Equation" r:id="rId5" imgW="2997000" imgH="419040" progId="Equation.3">
                  <p:embed/>
                </p:oleObj>
              </mc:Choice>
              <mc:Fallback>
                <p:oleObj name="Equation" r:id="rId5" imgW="299700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0475" y="638175"/>
                        <a:ext cx="2997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1" name="Object 6"/>
          <p:cNvGraphicFramePr>
            <a:graphicFrameLocks noChangeAspect="1"/>
          </p:cNvGraphicFramePr>
          <p:nvPr>
            <p:extLst>
              <p:ext uri="{D42A27DB-BD31-4B8C-83A1-F6EECF244321}">
                <p14:modId xmlns:p14="http://schemas.microsoft.com/office/powerpoint/2010/main" val="4277960525"/>
              </p:ext>
            </p:extLst>
          </p:nvPr>
        </p:nvGraphicFramePr>
        <p:xfrm>
          <a:off x="5745163" y="1095375"/>
          <a:ext cx="2870200" cy="419100"/>
        </p:xfrm>
        <a:graphic>
          <a:graphicData uri="http://schemas.openxmlformats.org/presentationml/2006/ole">
            <mc:AlternateContent xmlns:mc="http://schemas.openxmlformats.org/markup-compatibility/2006">
              <mc:Choice xmlns:v="urn:schemas-microsoft-com:vml" Requires="v">
                <p:oleObj spid="_x0000_s213090" name="Equation" r:id="rId7" imgW="2869920" imgH="419040" progId="Equation.3">
                  <p:embed/>
                </p:oleObj>
              </mc:Choice>
              <mc:Fallback>
                <p:oleObj name="Equation" r:id="rId7" imgW="286992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45163" y="1095375"/>
                        <a:ext cx="2870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3" name="Rectangle 16"/>
          <p:cNvSpPr>
            <a:spLocks noChangeArrowheads="1"/>
          </p:cNvSpPr>
          <p:nvPr/>
        </p:nvSpPr>
        <p:spPr bwMode="auto">
          <a:xfrm>
            <a:off x="0" y="2434650"/>
            <a:ext cx="9144000" cy="59054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4" name="Rectangle 16"/>
          <p:cNvSpPr>
            <a:spLocks noChangeArrowheads="1"/>
          </p:cNvSpPr>
          <p:nvPr/>
        </p:nvSpPr>
        <p:spPr bwMode="auto">
          <a:xfrm>
            <a:off x="0" y="3132000"/>
            <a:ext cx="9144000" cy="59054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5" name="Object 9"/>
          <p:cNvGraphicFramePr>
            <a:graphicFrameLocks noChangeAspect="1"/>
          </p:cNvGraphicFramePr>
          <p:nvPr>
            <p:extLst>
              <p:ext uri="{D42A27DB-BD31-4B8C-83A1-F6EECF244321}">
                <p14:modId xmlns:p14="http://schemas.microsoft.com/office/powerpoint/2010/main" val="1626698887"/>
              </p:ext>
            </p:extLst>
          </p:nvPr>
        </p:nvGraphicFramePr>
        <p:xfrm>
          <a:off x="5907088" y="2517775"/>
          <a:ext cx="3060700" cy="419100"/>
        </p:xfrm>
        <a:graphic>
          <a:graphicData uri="http://schemas.openxmlformats.org/presentationml/2006/ole">
            <mc:AlternateContent xmlns:mc="http://schemas.openxmlformats.org/markup-compatibility/2006">
              <mc:Choice xmlns:v="urn:schemas-microsoft-com:vml" Requires="v">
                <p:oleObj spid="_x0000_s213091" name="Equation" r:id="rId9" imgW="3060360" imgH="419040" progId="Equation.3">
                  <p:embed/>
                </p:oleObj>
              </mc:Choice>
              <mc:Fallback>
                <p:oleObj name="Equation" r:id="rId9" imgW="3060360" imgH="4190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907088" y="2517775"/>
                        <a:ext cx="30607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6" name="Object 11"/>
          <p:cNvGraphicFramePr>
            <a:graphicFrameLocks noChangeAspect="1"/>
          </p:cNvGraphicFramePr>
          <p:nvPr>
            <p:extLst>
              <p:ext uri="{D42A27DB-BD31-4B8C-83A1-F6EECF244321}">
                <p14:modId xmlns:p14="http://schemas.microsoft.com/office/powerpoint/2010/main" val="3753553842"/>
              </p:ext>
            </p:extLst>
          </p:nvPr>
        </p:nvGraphicFramePr>
        <p:xfrm>
          <a:off x="725488" y="3187700"/>
          <a:ext cx="6616700" cy="444500"/>
        </p:xfrm>
        <a:graphic>
          <a:graphicData uri="http://schemas.openxmlformats.org/presentationml/2006/ole">
            <mc:AlternateContent xmlns:mc="http://schemas.openxmlformats.org/markup-compatibility/2006">
              <mc:Choice xmlns:v="urn:schemas-microsoft-com:vml" Requires="v">
                <p:oleObj spid="_x0000_s213092" name="Equation" r:id="rId11" imgW="6616440" imgH="444240" progId="Equation.3">
                  <p:embed/>
                </p:oleObj>
              </mc:Choice>
              <mc:Fallback>
                <p:oleObj name="Equation" r:id="rId11" imgW="6616440" imgH="4442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25488" y="3187700"/>
                        <a:ext cx="66167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542091381"/>
              </p:ext>
            </p:extLst>
          </p:nvPr>
        </p:nvGraphicFramePr>
        <p:xfrm>
          <a:off x="730250" y="1811338"/>
          <a:ext cx="4229100" cy="419100"/>
        </p:xfrm>
        <a:graphic>
          <a:graphicData uri="http://schemas.openxmlformats.org/presentationml/2006/ole">
            <mc:AlternateContent xmlns:mc="http://schemas.openxmlformats.org/markup-compatibility/2006">
              <mc:Choice xmlns:v="urn:schemas-microsoft-com:vml" Requires="v">
                <p:oleObj spid="_x0000_s213093" name="Equation" r:id="rId13" imgW="4229100" imgH="419100" progId="Equation.3">
                  <p:embed/>
                </p:oleObj>
              </mc:Choice>
              <mc:Fallback>
                <p:oleObj name="Equation" r:id="rId13" imgW="4229100" imgH="419100" progId="Equation.3">
                  <p:embed/>
                  <p:pic>
                    <p:nvPicPr>
                      <p:cNvPr id="0" name="Object 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30250" y="1811338"/>
                        <a:ext cx="42291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4023"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10</a:t>
            </a:r>
            <a:endParaRPr lang="en-US" sz="1000">
              <a:solidFill>
                <a:srgbClr val="3366FF"/>
              </a:solidFill>
            </a:endParaRPr>
          </a:p>
        </p:txBody>
      </p:sp>
      <p:sp>
        <p:nvSpPr>
          <p:cNvPr id="214026"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Lagging and substituting s times in this way, we obtain the equation shown.</a:t>
            </a: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ADAPTIVE EXPECTATIONS</a:t>
            </a:r>
            <a:endParaRPr lang="en-GB" sz="1600" dirty="0">
              <a:latin typeface="Times New Roman" pitchFamily="18" charset="0"/>
            </a:endParaRPr>
          </a:p>
        </p:txBody>
      </p:sp>
      <p:sp>
        <p:nvSpPr>
          <p:cNvPr id="30" name="Rectangle 16"/>
          <p:cNvSpPr>
            <a:spLocks noChangeArrowheads="1"/>
          </p:cNvSpPr>
          <p:nvPr/>
        </p:nvSpPr>
        <p:spPr bwMode="auto">
          <a:xfrm>
            <a:off x="0" y="3831449"/>
            <a:ext cx="9144000" cy="115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1" name="Rectangle 16"/>
          <p:cNvSpPr>
            <a:spLocks noChangeArrowheads="1"/>
          </p:cNvSpPr>
          <p:nvPr/>
        </p:nvSpPr>
        <p:spPr bwMode="auto">
          <a:xfrm>
            <a:off x="0" y="1736250"/>
            <a:ext cx="9144000" cy="59054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2" name="Rectangle 16"/>
          <p:cNvSpPr>
            <a:spLocks noChangeArrowheads="1"/>
          </p:cNvSpPr>
          <p:nvPr/>
        </p:nvSpPr>
        <p:spPr bwMode="auto">
          <a:xfrm>
            <a:off x="0" y="539998"/>
            <a:ext cx="9144000" cy="108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3" name="Object 4"/>
          <p:cNvGraphicFramePr>
            <a:graphicFrameLocks noChangeAspect="1"/>
          </p:cNvGraphicFramePr>
          <p:nvPr>
            <p:extLst>
              <p:ext uri="{D42A27DB-BD31-4B8C-83A1-F6EECF244321}">
                <p14:modId xmlns:p14="http://schemas.microsoft.com/office/powerpoint/2010/main" val="3539803138"/>
              </p:ext>
            </p:extLst>
          </p:nvPr>
        </p:nvGraphicFramePr>
        <p:xfrm>
          <a:off x="725488" y="638175"/>
          <a:ext cx="2501900" cy="419100"/>
        </p:xfrm>
        <a:graphic>
          <a:graphicData uri="http://schemas.openxmlformats.org/presentationml/2006/ole">
            <mc:AlternateContent xmlns:mc="http://schemas.openxmlformats.org/markup-compatibility/2006">
              <mc:Choice xmlns:v="urn:schemas-microsoft-com:vml" Requires="v">
                <p:oleObj spid="_x0000_s214126" name="Equation" r:id="rId3" imgW="2501640" imgH="419040" progId="Equation.3">
                  <p:embed/>
                </p:oleObj>
              </mc:Choice>
              <mc:Fallback>
                <p:oleObj name="Equation" r:id="rId3" imgW="25016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5488" y="638175"/>
                        <a:ext cx="2501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4" name="Object 5"/>
          <p:cNvGraphicFramePr>
            <a:graphicFrameLocks noChangeAspect="1"/>
          </p:cNvGraphicFramePr>
          <p:nvPr>
            <p:extLst>
              <p:ext uri="{D42A27DB-BD31-4B8C-83A1-F6EECF244321}">
                <p14:modId xmlns:p14="http://schemas.microsoft.com/office/powerpoint/2010/main" val="2094608051"/>
              </p:ext>
            </p:extLst>
          </p:nvPr>
        </p:nvGraphicFramePr>
        <p:xfrm>
          <a:off x="5070475" y="638175"/>
          <a:ext cx="2997200" cy="419100"/>
        </p:xfrm>
        <a:graphic>
          <a:graphicData uri="http://schemas.openxmlformats.org/presentationml/2006/ole">
            <mc:AlternateContent xmlns:mc="http://schemas.openxmlformats.org/markup-compatibility/2006">
              <mc:Choice xmlns:v="urn:schemas-microsoft-com:vml" Requires="v">
                <p:oleObj spid="_x0000_s214127" name="Equation" r:id="rId5" imgW="2997000" imgH="419040" progId="Equation.3">
                  <p:embed/>
                </p:oleObj>
              </mc:Choice>
              <mc:Fallback>
                <p:oleObj name="Equation" r:id="rId5" imgW="299700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0475" y="638175"/>
                        <a:ext cx="2997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5" name="Object 6"/>
          <p:cNvGraphicFramePr>
            <a:graphicFrameLocks noChangeAspect="1"/>
          </p:cNvGraphicFramePr>
          <p:nvPr>
            <p:extLst>
              <p:ext uri="{D42A27DB-BD31-4B8C-83A1-F6EECF244321}">
                <p14:modId xmlns:p14="http://schemas.microsoft.com/office/powerpoint/2010/main" val="469910502"/>
              </p:ext>
            </p:extLst>
          </p:nvPr>
        </p:nvGraphicFramePr>
        <p:xfrm>
          <a:off x="5745163" y="1095375"/>
          <a:ext cx="2870200" cy="419100"/>
        </p:xfrm>
        <a:graphic>
          <a:graphicData uri="http://schemas.openxmlformats.org/presentationml/2006/ole">
            <mc:AlternateContent xmlns:mc="http://schemas.openxmlformats.org/markup-compatibility/2006">
              <mc:Choice xmlns:v="urn:schemas-microsoft-com:vml" Requires="v">
                <p:oleObj spid="_x0000_s214128" name="Equation" r:id="rId7" imgW="2869920" imgH="419040" progId="Equation.3">
                  <p:embed/>
                </p:oleObj>
              </mc:Choice>
              <mc:Fallback>
                <p:oleObj name="Equation" r:id="rId7" imgW="286992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45163" y="1095375"/>
                        <a:ext cx="2870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6" name="Object 12"/>
          <p:cNvGraphicFramePr>
            <a:graphicFrameLocks noChangeAspect="1"/>
          </p:cNvGraphicFramePr>
          <p:nvPr>
            <p:extLst>
              <p:ext uri="{D42A27DB-BD31-4B8C-83A1-F6EECF244321}">
                <p14:modId xmlns:p14="http://schemas.microsoft.com/office/powerpoint/2010/main" val="2019670603"/>
              </p:ext>
            </p:extLst>
          </p:nvPr>
        </p:nvGraphicFramePr>
        <p:xfrm>
          <a:off x="728663" y="3879850"/>
          <a:ext cx="6591300" cy="977900"/>
        </p:xfrm>
        <a:graphic>
          <a:graphicData uri="http://schemas.openxmlformats.org/presentationml/2006/ole">
            <mc:AlternateContent xmlns:mc="http://schemas.openxmlformats.org/markup-compatibility/2006">
              <mc:Choice xmlns:v="urn:schemas-microsoft-com:vml" Requires="v">
                <p:oleObj spid="_x0000_s214129" name="Equation" r:id="rId9" imgW="6591240" imgH="977760" progId="Equation.3">
                  <p:embed/>
                </p:oleObj>
              </mc:Choice>
              <mc:Fallback>
                <p:oleObj name="Equation" r:id="rId9" imgW="6591240" imgH="977760" progId="Equation.3">
                  <p:embed/>
                  <p:pic>
                    <p:nvPicPr>
                      <p:cNvPr id="0" name=""/>
                      <p:cNvPicPr>
                        <a:picLocks noChangeAspect="1" noChangeArrowheads="1"/>
                      </p:cNvPicPr>
                      <p:nvPr/>
                    </p:nvPicPr>
                    <p:blipFill>
                      <a:blip r:embed="rId10"/>
                      <a:srcRect/>
                      <a:stretch>
                        <a:fillRect/>
                      </a:stretch>
                    </p:blipFill>
                    <p:spPr bwMode="auto">
                      <a:xfrm>
                        <a:off x="728663" y="3879850"/>
                        <a:ext cx="6591300" cy="97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8" name="Rectangle 16"/>
          <p:cNvSpPr>
            <a:spLocks noChangeArrowheads="1"/>
          </p:cNvSpPr>
          <p:nvPr/>
        </p:nvSpPr>
        <p:spPr bwMode="auto">
          <a:xfrm>
            <a:off x="0" y="2434650"/>
            <a:ext cx="9144000" cy="59054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9" name="Rectangle 16"/>
          <p:cNvSpPr>
            <a:spLocks noChangeArrowheads="1"/>
          </p:cNvSpPr>
          <p:nvPr/>
        </p:nvSpPr>
        <p:spPr bwMode="auto">
          <a:xfrm>
            <a:off x="0" y="3132000"/>
            <a:ext cx="9144000" cy="59054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40" name="Object 9"/>
          <p:cNvGraphicFramePr>
            <a:graphicFrameLocks noChangeAspect="1"/>
          </p:cNvGraphicFramePr>
          <p:nvPr>
            <p:extLst>
              <p:ext uri="{D42A27DB-BD31-4B8C-83A1-F6EECF244321}">
                <p14:modId xmlns:p14="http://schemas.microsoft.com/office/powerpoint/2010/main" val="3801806978"/>
              </p:ext>
            </p:extLst>
          </p:nvPr>
        </p:nvGraphicFramePr>
        <p:xfrm>
          <a:off x="5907088" y="2517775"/>
          <a:ext cx="3060700" cy="419100"/>
        </p:xfrm>
        <a:graphic>
          <a:graphicData uri="http://schemas.openxmlformats.org/presentationml/2006/ole">
            <mc:AlternateContent xmlns:mc="http://schemas.openxmlformats.org/markup-compatibility/2006">
              <mc:Choice xmlns:v="urn:schemas-microsoft-com:vml" Requires="v">
                <p:oleObj spid="_x0000_s214130" name="Equation" r:id="rId11" imgW="3060360" imgH="419040" progId="Equation.3">
                  <p:embed/>
                </p:oleObj>
              </mc:Choice>
              <mc:Fallback>
                <p:oleObj name="Equation" r:id="rId11" imgW="3060360" imgH="4190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907088" y="2517775"/>
                        <a:ext cx="30607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1" name="Object 11"/>
          <p:cNvGraphicFramePr>
            <a:graphicFrameLocks noChangeAspect="1"/>
          </p:cNvGraphicFramePr>
          <p:nvPr>
            <p:extLst>
              <p:ext uri="{D42A27DB-BD31-4B8C-83A1-F6EECF244321}">
                <p14:modId xmlns:p14="http://schemas.microsoft.com/office/powerpoint/2010/main" val="408832620"/>
              </p:ext>
            </p:extLst>
          </p:nvPr>
        </p:nvGraphicFramePr>
        <p:xfrm>
          <a:off x="725488" y="3187700"/>
          <a:ext cx="6616700" cy="444500"/>
        </p:xfrm>
        <a:graphic>
          <a:graphicData uri="http://schemas.openxmlformats.org/presentationml/2006/ole">
            <mc:AlternateContent xmlns:mc="http://schemas.openxmlformats.org/markup-compatibility/2006">
              <mc:Choice xmlns:v="urn:schemas-microsoft-com:vml" Requires="v">
                <p:oleObj spid="_x0000_s214131" name="Equation" r:id="rId13" imgW="6616440" imgH="444240" progId="Equation.3">
                  <p:embed/>
                </p:oleObj>
              </mc:Choice>
              <mc:Fallback>
                <p:oleObj name="Equation" r:id="rId13" imgW="6616440" imgH="44424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25488" y="3187700"/>
                        <a:ext cx="66167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542091381"/>
              </p:ext>
            </p:extLst>
          </p:nvPr>
        </p:nvGraphicFramePr>
        <p:xfrm>
          <a:off x="730250" y="1811338"/>
          <a:ext cx="4229100" cy="419100"/>
        </p:xfrm>
        <a:graphic>
          <a:graphicData uri="http://schemas.openxmlformats.org/presentationml/2006/ole">
            <mc:AlternateContent xmlns:mc="http://schemas.openxmlformats.org/markup-compatibility/2006">
              <mc:Choice xmlns:v="urn:schemas-microsoft-com:vml" Requires="v">
                <p:oleObj spid="_x0000_s214132" name="Equation" r:id="rId15" imgW="4229100" imgH="419100" progId="Equation.3">
                  <p:embed/>
                </p:oleObj>
              </mc:Choice>
              <mc:Fallback>
                <p:oleObj name="Equation" r:id="rId15" imgW="4229100" imgH="419100" progId="Equation.3">
                  <p:embed/>
                  <p:pic>
                    <p:nvPicPr>
                      <p:cNvPr id="0" name="Object 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30250" y="1811338"/>
                        <a:ext cx="42291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5047"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11</a:t>
            </a:r>
            <a:endParaRPr lang="en-US" sz="1000">
              <a:solidFill>
                <a:srgbClr val="3366FF"/>
              </a:solidFill>
            </a:endParaRPr>
          </a:p>
        </p:txBody>
      </p:sp>
      <p:sp>
        <p:nvSpPr>
          <p:cNvPr id="215050"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are assuming that 0 &lt; </a:t>
            </a:r>
            <a:r>
              <a:rPr lang="en-GB" sz="1500" b="1" i="1">
                <a:latin typeface="Symbol" pitchFamily="18" charset="2"/>
              </a:rPr>
              <a:t>l</a:t>
            </a:r>
            <a:r>
              <a:rPr lang="en-GB" sz="1500" b="1"/>
              <a:t>  </a:t>
            </a:r>
            <a:r>
              <a:rPr lang="en-GB" sz="1500" b="1">
                <a:cs typeface="Arial" charset="0"/>
              </a:rPr>
              <a:t>≤ 1.  It follows that </a:t>
            </a:r>
            <a:r>
              <a:rPr lang="en-GB" sz="1500" b="1"/>
              <a:t>0 ≤ 1 </a:t>
            </a:r>
            <a:r>
              <a:rPr lang="en-GB" sz="1500" b="1">
                <a:cs typeface="Arial" charset="0"/>
              </a:rPr>
              <a:t>–</a:t>
            </a:r>
            <a:r>
              <a:rPr lang="en-GB" sz="1500" b="1"/>
              <a:t> </a:t>
            </a:r>
            <a:r>
              <a:rPr lang="en-GB" sz="1500" b="1" i="1">
                <a:latin typeface="Symbol" pitchFamily="18" charset="2"/>
              </a:rPr>
              <a:t>l</a:t>
            </a:r>
            <a:r>
              <a:rPr lang="en-GB" sz="1500" b="1"/>
              <a:t>  &lt; 1 and hence that (1 </a:t>
            </a:r>
            <a:r>
              <a:rPr lang="en-GB" sz="1500" b="1">
                <a:cs typeface="Arial" charset="0"/>
              </a:rPr>
              <a:t>– </a:t>
            </a:r>
            <a:r>
              <a:rPr lang="en-GB" sz="1500" b="1" i="1">
                <a:latin typeface="Symbol" pitchFamily="18" charset="2"/>
                <a:cs typeface="Arial" charset="0"/>
              </a:rPr>
              <a:t>l</a:t>
            </a:r>
            <a:r>
              <a:rPr lang="en-GB" sz="1500" b="1">
                <a:cs typeface="Arial" charset="0"/>
              </a:rPr>
              <a:t>)</a:t>
            </a:r>
            <a:r>
              <a:rPr lang="en-GB" sz="1500" b="1" i="1" baseline="30000">
                <a:cs typeface="Arial" charset="0"/>
              </a:rPr>
              <a:t>s</a:t>
            </a:r>
            <a:r>
              <a:rPr lang="en-GB" sz="1500" b="1">
                <a:cs typeface="Arial" charset="0"/>
              </a:rPr>
              <a:t> tends to zero as </a:t>
            </a:r>
            <a:r>
              <a:rPr lang="en-GB" sz="1500" b="1" i="1">
                <a:cs typeface="Arial" charset="0"/>
              </a:rPr>
              <a:t>s</a:t>
            </a:r>
            <a:r>
              <a:rPr lang="en-GB" sz="1500" b="1">
                <a:cs typeface="Arial" charset="0"/>
              </a:rPr>
              <a:t> becomes large.  Hence, for sufficiently large </a:t>
            </a:r>
            <a:r>
              <a:rPr lang="en-GB" sz="1500" b="1" i="1">
                <a:cs typeface="Arial" charset="0"/>
              </a:rPr>
              <a:t>s</a:t>
            </a:r>
            <a:r>
              <a:rPr lang="en-GB" sz="1500" b="1">
                <a:cs typeface="Arial" charset="0"/>
              </a:rPr>
              <a:t>, we can drop the unobservable final term without incurring serious omitted variable bias.</a:t>
            </a: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ADAPTIVE EXPECTATIONS</a:t>
            </a:r>
            <a:endParaRPr lang="en-GB" sz="1600" dirty="0">
              <a:latin typeface="Times New Roman" pitchFamily="18" charset="0"/>
            </a:endParaRPr>
          </a:p>
        </p:txBody>
      </p:sp>
      <p:sp>
        <p:nvSpPr>
          <p:cNvPr id="30" name="Rectangle 16"/>
          <p:cNvSpPr>
            <a:spLocks noChangeArrowheads="1"/>
          </p:cNvSpPr>
          <p:nvPr/>
        </p:nvSpPr>
        <p:spPr bwMode="auto">
          <a:xfrm>
            <a:off x="0" y="3831449"/>
            <a:ext cx="9144000" cy="115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1" name="Rectangle 16"/>
          <p:cNvSpPr>
            <a:spLocks noChangeArrowheads="1"/>
          </p:cNvSpPr>
          <p:nvPr/>
        </p:nvSpPr>
        <p:spPr bwMode="auto">
          <a:xfrm>
            <a:off x="0" y="1736250"/>
            <a:ext cx="9144000" cy="59054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2" name="Rectangle 16"/>
          <p:cNvSpPr>
            <a:spLocks noChangeArrowheads="1"/>
          </p:cNvSpPr>
          <p:nvPr/>
        </p:nvSpPr>
        <p:spPr bwMode="auto">
          <a:xfrm>
            <a:off x="0" y="539998"/>
            <a:ext cx="9144000" cy="108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3" name="Object 4"/>
          <p:cNvGraphicFramePr>
            <a:graphicFrameLocks noChangeAspect="1"/>
          </p:cNvGraphicFramePr>
          <p:nvPr>
            <p:extLst>
              <p:ext uri="{D42A27DB-BD31-4B8C-83A1-F6EECF244321}">
                <p14:modId xmlns:p14="http://schemas.microsoft.com/office/powerpoint/2010/main" val="3539803138"/>
              </p:ext>
            </p:extLst>
          </p:nvPr>
        </p:nvGraphicFramePr>
        <p:xfrm>
          <a:off x="725488" y="638175"/>
          <a:ext cx="2501900" cy="419100"/>
        </p:xfrm>
        <a:graphic>
          <a:graphicData uri="http://schemas.openxmlformats.org/presentationml/2006/ole">
            <mc:AlternateContent xmlns:mc="http://schemas.openxmlformats.org/markup-compatibility/2006">
              <mc:Choice xmlns:v="urn:schemas-microsoft-com:vml" Requires="v">
                <p:oleObj spid="_x0000_s215151" name="Equation" r:id="rId3" imgW="2501640" imgH="419040" progId="Equation.3">
                  <p:embed/>
                </p:oleObj>
              </mc:Choice>
              <mc:Fallback>
                <p:oleObj name="Equation" r:id="rId3" imgW="25016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5488" y="638175"/>
                        <a:ext cx="2501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4" name="Object 5"/>
          <p:cNvGraphicFramePr>
            <a:graphicFrameLocks noChangeAspect="1"/>
          </p:cNvGraphicFramePr>
          <p:nvPr>
            <p:extLst>
              <p:ext uri="{D42A27DB-BD31-4B8C-83A1-F6EECF244321}">
                <p14:modId xmlns:p14="http://schemas.microsoft.com/office/powerpoint/2010/main" val="2094608051"/>
              </p:ext>
            </p:extLst>
          </p:nvPr>
        </p:nvGraphicFramePr>
        <p:xfrm>
          <a:off x="5070475" y="638175"/>
          <a:ext cx="2997200" cy="419100"/>
        </p:xfrm>
        <a:graphic>
          <a:graphicData uri="http://schemas.openxmlformats.org/presentationml/2006/ole">
            <mc:AlternateContent xmlns:mc="http://schemas.openxmlformats.org/markup-compatibility/2006">
              <mc:Choice xmlns:v="urn:schemas-microsoft-com:vml" Requires="v">
                <p:oleObj spid="_x0000_s215152" name="Equation" r:id="rId5" imgW="2997000" imgH="419040" progId="Equation.3">
                  <p:embed/>
                </p:oleObj>
              </mc:Choice>
              <mc:Fallback>
                <p:oleObj name="Equation" r:id="rId5" imgW="299700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0475" y="638175"/>
                        <a:ext cx="2997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5" name="Object 6"/>
          <p:cNvGraphicFramePr>
            <a:graphicFrameLocks noChangeAspect="1"/>
          </p:cNvGraphicFramePr>
          <p:nvPr>
            <p:extLst>
              <p:ext uri="{D42A27DB-BD31-4B8C-83A1-F6EECF244321}">
                <p14:modId xmlns:p14="http://schemas.microsoft.com/office/powerpoint/2010/main" val="469910502"/>
              </p:ext>
            </p:extLst>
          </p:nvPr>
        </p:nvGraphicFramePr>
        <p:xfrm>
          <a:off x="5745163" y="1095375"/>
          <a:ext cx="2870200" cy="419100"/>
        </p:xfrm>
        <a:graphic>
          <a:graphicData uri="http://schemas.openxmlformats.org/presentationml/2006/ole">
            <mc:AlternateContent xmlns:mc="http://schemas.openxmlformats.org/markup-compatibility/2006">
              <mc:Choice xmlns:v="urn:schemas-microsoft-com:vml" Requires="v">
                <p:oleObj spid="_x0000_s215153" name="Equation" r:id="rId7" imgW="2869920" imgH="419040" progId="Equation.3">
                  <p:embed/>
                </p:oleObj>
              </mc:Choice>
              <mc:Fallback>
                <p:oleObj name="Equation" r:id="rId7" imgW="286992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45163" y="1095375"/>
                        <a:ext cx="2870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6" name="Object 12"/>
          <p:cNvGraphicFramePr>
            <a:graphicFrameLocks noChangeAspect="1"/>
          </p:cNvGraphicFramePr>
          <p:nvPr>
            <p:extLst>
              <p:ext uri="{D42A27DB-BD31-4B8C-83A1-F6EECF244321}">
                <p14:modId xmlns:p14="http://schemas.microsoft.com/office/powerpoint/2010/main" val="2019670603"/>
              </p:ext>
            </p:extLst>
          </p:nvPr>
        </p:nvGraphicFramePr>
        <p:xfrm>
          <a:off x="728663" y="3879850"/>
          <a:ext cx="6591300" cy="977900"/>
        </p:xfrm>
        <a:graphic>
          <a:graphicData uri="http://schemas.openxmlformats.org/presentationml/2006/ole">
            <mc:AlternateContent xmlns:mc="http://schemas.openxmlformats.org/markup-compatibility/2006">
              <mc:Choice xmlns:v="urn:schemas-microsoft-com:vml" Requires="v">
                <p:oleObj spid="_x0000_s215154" name="Equation" r:id="rId9" imgW="6591240" imgH="977760" progId="Equation.3">
                  <p:embed/>
                </p:oleObj>
              </mc:Choice>
              <mc:Fallback>
                <p:oleObj name="Equation" r:id="rId9" imgW="6591240" imgH="977760" progId="Equation.3">
                  <p:embed/>
                  <p:pic>
                    <p:nvPicPr>
                      <p:cNvPr id="0" name=""/>
                      <p:cNvPicPr>
                        <a:picLocks noChangeAspect="1" noChangeArrowheads="1"/>
                      </p:cNvPicPr>
                      <p:nvPr/>
                    </p:nvPicPr>
                    <p:blipFill>
                      <a:blip r:embed="rId10"/>
                      <a:srcRect/>
                      <a:stretch>
                        <a:fillRect/>
                      </a:stretch>
                    </p:blipFill>
                    <p:spPr bwMode="auto">
                      <a:xfrm>
                        <a:off x="728663" y="3879850"/>
                        <a:ext cx="6591300" cy="97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8" name="Rectangle 16"/>
          <p:cNvSpPr>
            <a:spLocks noChangeArrowheads="1"/>
          </p:cNvSpPr>
          <p:nvPr/>
        </p:nvSpPr>
        <p:spPr bwMode="auto">
          <a:xfrm>
            <a:off x="0" y="2434650"/>
            <a:ext cx="9144000" cy="59054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9" name="Rectangle 16"/>
          <p:cNvSpPr>
            <a:spLocks noChangeArrowheads="1"/>
          </p:cNvSpPr>
          <p:nvPr/>
        </p:nvSpPr>
        <p:spPr bwMode="auto">
          <a:xfrm>
            <a:off x="0" y="3132000"/>
            <a:ext cx="9144000" cy="59054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40" name="Object 9"/>
          <p:cNvGraphicFramePr>
            <a:graphicFrameLocks noChangeAspect="1"/>
          </p:cNvGraphicFramePr>
          <p:nvPr>
            <p:extLst>
              <p:ext uri="{D42A27DB-BD31-4B8C-83A1-F6EECF244321}">
                <p14:modId xmlns:p14="http://schemas.microsoft.com/office/powerpoint/2010/main" val="3801806978"/>
              </p:ext>
            </p:extLst>
          </p:nvPr>
        </p:nvGraphicFramePr>
        <p:xfrm>
          <a:off x="5907088" y="2517775"/>
          <a:ext cx="3060700" cy="419100"/>
        </p:xfrm>
        <a:graphic>
          <a:graphicData uri="http://schemas.openxmlformats.org/presentationml/2006/ole">
            <mc:AlternateContent xmlns:mc="http://schemas.openxmlformats.org/markup-compatibility/2006">
              <mc:Choice xmlns:v="urn:schemas-microsoft-com:vml" Requires="v">
                <p:oleObj spid="_x0000_s215155" name="Equation" r:id="rId11" imgW="3060360" imgH="419040" progId="Equation.3">
                  <p:embed/>
                </p:oleObj>
              </mc:Choice>
              <mc:Fallback>
                <p:oleObj name="Equation" r:id="rId11" imgW="3060360" imgH="4190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907088" y="2517775"/>
                        <a:ext cx="30607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1" name="Object 11"/>
          <p:cNvGraphicFramePr>
            <a:graphicFrameLocks noChangeAspect="1"/>
          </p:cNvGraphicFramePr>
          <p:nvPr>
            <p:extLst>
              <p:ext uri="{D42A27DB-BD31-4B8C-83A1-F6EECF244321}">
                <p14:modId xmlns:p14="http://schemas.microsoft.com/office/powerpoint/2010/main" val="408832620"/>
              </p:ext>
            </p:extLst>
          </p:nvPr>
        </p:nvGraphicFramePr>
        <p:xfrm>
          <a:off x="725488" y="3187700"/>
          <a:ext cx="6616700" cy="444500"/>
        </p:xfrm>
        <a:graphic>
          <a:graphicData uri="http://schemas.openxmlformats.org/presentationml/2006/ole">
            <mc:AlternateContent xmlns:mc="http://schemas.openxmlformats.org/markup-compatibility/2006">
              <mc:Choice xmlns:v="urn:schemas-microsoft-com:vml" Requires="v">
                <p:oleObj spid="_x0000_s215156" name="Equation" r:id="rId13" imgW="6616440" imgH="444240" progId="Equation.3">
                  <p:embed/>
                </p:oleObj>
              </mc:Choice>
              <mc:Fallback>
                <p:oleObj name="Equation" r:id="rId13" imgW="6616440" imgH="44424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25488" y="3187700"/>
                        <a:ext cx="66167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542091381"/>
              </p:ext>
            </p:extLst>
          </p:nvPr>
        </p:nvGraphicFramePr>
        <p:xfrm>
          <a:off x="730250" y="1811338"/>
          <a:ext cx="4229100" cy="419100"/>
        </p:xfrm>
        <a:graphic>
          <a:graphicData uri="http://schemas.openxmlformats.org/presentationml/2006/ole">
            <mc:AlternateContent xmlns:mc="http://schemas.openxmlformats.org/markup-compatibility/2006">
              <mc:Choice xmlns:v="urn:schemas-microsoft-com:vml" Requires="v">
                <p:oleObj spid="_x0000_s215157" name="Equation" r:id="rId15" imgW="4229100" imgH="419100" progId="Equation.3">
                  <p:embed/>
                </p:oleObj>
              </mc:Choice>
              <mc:Fallback>
                <p:oleObj name="Equation" r:id="rId15" imgW="4229100" imgH="419100" progId="Equation.3">
                  <p:embed/>
                  <p:pic>
                    <p:nvPicPr>
                      <p:cNvPr id="0" name="Object 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30250" y="1811338"/>
                        <a:ext cx="42291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16"/>
          <p:cNvSpPr>
            <a:spLocks noChangeArrowheads="1"/>
          </p:cNvSpPr>
          <p:nvPr/>
        </p:nvSpPr>
        <p:spPr bwMode="auto">
          <a:xfrm>
            <a:off x="0" y="3831449"/>
            <a:ext cx="9144000" cy="115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Rectangle 16"/>
          <p:cNvSpPr>
            <a:spLocks noChangeArrowheads="1"/>
          </p:cNvSpPr>
          <p:nvPr/>
        </p:nvSpPr>
        <p:spPr bwMode="auto">
          <a:xfrm>
            <a:off x="0" y="1736250"/>
            <a:ext cx="9144000" cy="59054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6"/>
          <p:cNvSpPr>
            <a:spLocks noChangeArrowheads="1"/>
          </p:cNvSpPr>
          <p:nvPr/>
        </p:nvSpPr>
        <p:spPr bwMode="auto">
          <a:xfrm>
            <a:off x="0" y="539998"/>
            <a:ext cx="9144000" cy="108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graphicFrame>
        <p:nvGraphicFramePr>
          <p:cNvPr id="216068" name="Object 4"/>
          <p:cNvGraphicFramePr>
            <a:graphicFrameLocks noChangeAspect="1"/>
          </p:cNvGraphicFramePr>
          <p:nvPr>
            <p:extLst>
              <p:ext uri="{D42A27DB-BD31-4B8C-83A1-F6EECF244321}">
                <p14:modId xmlns:p14="http://schemas.microsoft.com/office/powerpoint/2010/main" val="3892894795"/>
              </p:ext>
            </p:extLst>
          </p:nvPr>
        </p:nvGraphicFramePr>
        <p:xfrm>
          <a:off x="725488" y="638175"/>
          <a:ext cx="2501900" cy="419100"/>
        </p:xfrm>
        <a:graphic>
          <a:graphicData uri="http://schemas.openxmlformats.org/presentationml/2006/ole">
            <mc:AlternateContent xmlns:mc="http://schemas.openxmlformats.org/markup-compatibility/2006">
              <mc:Choice xmlns:v="urn:schemas-microsoft-com:vml" Requires="v">
                <p:oleObj spid="_x0000_s216177" name="Equation" r:id="rId3" imgW="2501640" imgH="419040" progId="Equation.3">
                  <p:embed/>
                </p:oleObj>
              </mc:Choice>
              <mc:Fallback>
                <p:oleObj name="Equation" r:id="rId3" imgW="2501640" imgH="41904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5488" y="638175"/>
                        <a:ext cx="2501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16069" name="Object 5"/>
          <p:cNvGraphicFramePr>
            <a:graphicFrameLocks noChangeAspect="1"/>
          </p:cNvGraphicFramePr>
          <p:nvPr>
            <p:extLst>
              <p:ext uri="{D42A27DB-BD31-4B8C-83A1-F6EECF244321}">
                <p14:modId xmlns:p14="http://schemas.microsoft.com/office/powerpoint/2010/main" val="3271214818"/>
              </p:ext>
            </p:extLst>
          </p:nvPr>
        </p:nvGraphicFramePr>
        <p:xfrm>
          <a:off x="5070475" y="638175"/>
          <a:ext cx="2997200" cy="419100"/>
        </p:xfrm>
        <a:graphic>
          <a:graphicData uri="http://schemas.openxmlformats.org/presentationml/2006/ole">
            <mc:AlternateContent xmlns:mc="http://schemas.openxmlformats.org/markup-compatibility/2006">
              <mc:Choice xmlns:v="urn:schemas-microsoft-com:vml" Requires="v">
                <p:oleObj spid="_x0000_s216178" name="Equation" r:id="rId5" imgW="2997000" imgH="419040" progId="Equation.3">
                  <p:embed/>
                </p:oleObj>
              </mc:Choice>
              <mc:Fallback>
                <p:oleObj name="Equation" r:id="rId5" imgW="2997000" imgH="419040" progId="Equation.3">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0475" y="638175"/>
                        <a:ext cx="2997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16070" name="Object 6"/>
          <p:cNvGraphicFramePr>
            <a:graphicFrameLocks noChangeAspect="1"/>
          </p:cNvGraphicFramePr>
          <p:nvPr>
            <p:extLst>
              <p:ext uri="{D42A27DB-BD31-4B8C-83A1-F6EECF244321}">
                <p14:modId xmlns:p14="http://schemas.microsoft.com/office/powerpoint/2010/main" val="3660532946"/>
              </p:ext>
            </p:extLst>
          </p:nvPr>
        </p:nvGraphicFramePr>
        <p:xfrm>
          <a:off x="5745163" y="1095375"/>
          <a:ext cx="2870200" cy="419100"/>
        </p:xfrm>
        <a:graphic>
          <a:graphicData uri="http://schemas.openxmlformats.org/presentationml/2006/ole">
            <mc:AlternateContent xmlns:mc="http://schemas.openxmlformats.org/markup-compatibility/2006">
              <mc:Choice xmlns:v="urn:schemas-microsoft-com:vml" Requires="v">
                <p:oleObj spid="_x0000_s216179" name="Equation" r:id="rId7" imgW="2869920" imgH="419040" progId="Equation.3">
                  <p:embed/>
                </p:oleObj>
              </mc:Choice>
              <mc:Fallback>
                <p:oleObj name="Equation" r:id="rId7" imgW="2869920" imgH="419040" progId="Equation.3">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45163" y="1095375"/>
                        <a:ext cx="2870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16071"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12</a:t>
            </a:r>
            <a:endParaRPr lang="en-US" sz="1000">
              <a:solidFill>
                <a:srgbClr val="3366FF"/>
              </a:solidFill>
            </a:endParaRPr>
          </a:p>
        </p:txBody>
      </p:sp>
      <p:sp>
        <p:nvSpPr>
          <p:cNvPr id="216074"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specification is nonlinear in parameters and so we would fit the model using some nonlinear estimation technique.</a:t>
            </a:r>
            <a:endParaRPr lang="en-GB" sz="1500" b="1">
              <a:cs typeface="Arial" charset="0"/>
            </a:endParaRPr>
          </a:p>
        </p:txBody>
      </p:sp>
      <p:graphicFrame>
        <p:nvGraphicFramePr>
          <p:cNvPr id="216076" name="Object 12"/>
          <p:cNvGraphicFramePr>
            <a:graphicFrameLocks noChangeAspect="1"/>
          </p:cNvGraphicFramePr>
          <p:nvPr>
            <p:extLst>
              <p:ext uri="{D42A27DB-BD31-4B8C-83A1-F6EECF244321}">
                <p14:modId xmlns:p14="http://schemas.microsoft.com/office/powerpoint/2010/main" val="1754814725"/>
              </p:ext>
            </p:extLst>
          </p:nvPr>
        </p:nvGraphicFramePr>
        <p:xfrm>
          <a:off x="728663" y="3879850"/>
          <a:ext cx="6591300" cy="977900"/>
        </p:xfrm>
        <a:graphic>
          <a:graphicData uri="http://schemas.openxmlformats.org/presentationml/2006/ole">
            <mc:AlternateContent xmlns:mc="http://schemas.openxmlformats.org/markup-compatibility/2006">
              <mc:Choice xmlns:v="urn:schemas-microsoft-com:vml" Requires="v">
                <p:oleObj spid="_x0000_s216180" name="Equation" r:id="rId9" imgW="6591240" imgH="977760" progId="Equation.3">
                  <p:embed/>
                </p:oleObj>
              </mc:Choice>
              <mc:Fallback>
                <p:oleObj name="Equation" r:id="rId9" imgW="6591240" imgH="977760" progId="Equation.3">
                  <p:embed/>
                  <p:pic>
                    <p:nvPicPr>
                      <p:cNvPr id="0" name="Object 12"/>
                      <p:cNvPicPr>
                        <a:picLocks noChangeAspect="1" noChangeArrowheads="1"/>
                      </p:cNvPicPr>
                      <p:nvPr/>
                    </p:nvPicPr>
                    <p:blipFill>
                      <a:blip r:embed="rId10"/>
                      <a:srcRect/>
                      <a:stretch>
                        <a:fillRect/>
                      </a:stretch>
                    </p:blipFill>
                    <p:spPr bwMode="auto">
                      <a:xfrm>
                        <a:off x="728663" y="3879850"/>
                        <a:ext cx="6591300" cy="97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ADAPTIVE EXPECTATIONS</a:t>
            </a:r>
            <a:endParaRPr lang="en-GB" sz="1600" dirty="0">
              <a:latin typeface="Times New Roman" pitchFamily="18" charset="0"/>
            </a:endParaRPr>
          </a:p>
        </p:txBody>
      </p:sp>
      <p:sp>
        <p:nvSpPr>
          <p:cNvPr id="24" name="Rectangle 16"/>
          <p:cNvSpPr>
            <a:spLocks noChangeArrowheads="1"/>
          </p:cNvSpPr>
          <p:nvPr/>
        </p:nvSpPr>
        <p:spPr bwMode="auto">
          <a:xfrm>
            <a:off x="0" y="2434650"/>
            <a:ext cx="9144000" cy="59054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5" name="Rectangle 16"/>
          <p:cNvSpPr>
            <a:spLocks noChangeArrowheads="1"/>
          </p:cNvSpPr>
          <p:nvPr/>
        </p:nvSpPr>
        <p:spPr bwMode="auto">
          <a:xfrm>
            <a:off x="0" y="3132000"/>
            <a:ext cx="9144000" cy="59054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16073" name="Object 9"/>
          <p:cNvGraphicFramePr>
            <a:graphicFrameLocks noChangeAspect="1"/>
          </p:cNvGraphicFramePr>
          <p:nvPr>
            <p:extLst>
              <p:ext uri="{D42A27DB-BD31-4B8C-83A1-F6EECF244321}">
                <p14:modId xmlns:p14="http://schemas.microsoft.com/office/powerpoint/2010/main" val="3332478786"/>
              </p:ext>
            </p:extLst>
          </p:nvPr>
        </p:nvGraphicFramePr>
        <p:xfrm>
          <a:off x="5907088" y="2517775"/>
          <a:ext cx="3060700" cy="419100"/>
        </p:xfrm>
        <a:graphic>
          <a:graphicData uri="http://schemas.openxmlformats.org/presentationml/2006/ole">
            <mc:AlternateContent xmlns:mc="http://schemas.openxmlformats.org/markup-compatibility/2006">
              <mc:Choice xmlns:v="urn:schemas-microsoft-com:vml" Requires="v">
                <p:oleObj spid="_x0000_s216181" name="Equation" r:id="rId11" imgW="3060360" imgH="419040" progId="Equation.3">
                  <p:embed/>
                </p:oleObj>
              </mc:Choice>
              <mc:Fallback>
                <p:oleObj name="Equation" r:id="rId11" imgW="3060360" imgH="419040" progId="Equation.3">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907088" y="2517775"/>
                        <a:ext cx="30607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16075" name="Object 11"/>
          <p:cNvGraphicFramePr>
            <a:graphicFrameLocks noChangeAspect="1"/>
          </p:cNvGraphicFramePr>
          <p:nvPr>
            <p:extLst>
              <p:ext uri="{D42A27DB-BD31-4B8C-83A1-F6EECF244321}">
                <p14:modId xmlns:p14="http://schemas.microsoft.com/office/powerpoint/2010/main" val="2165046717"/>
              </p:ext>
            </p:extLst>
          </p:nvPr>
        </p:nvGraphicFramePr>
        <p:xfrm>
          <a:off x="725488" y="3187700"/>
          <a:ext cx="6616700" cy="444500"/>
        </p:xfrm>
        <a:graphic>
          <a:graphicData uri="http://schemas.openxmlformats.org/presentationml/2006/ole">
            <mc:AlternateContent xmlns:mc="http://schemas.openxmlformats.org/markup-compatibility/2006">
              <mc:Choice xmlns:v="urn:schemas-microsoft-com:vml" Requires="v">
                <p:oleObj spid="_x0000_s216182" name="Equation" r:id="rId13" imgW="6616440" imgH="444240" progId="Equation.3">
                  <p:embed/>
                </p:oleObj>
              </mc:Choice>
              <mc:Fallback>
                <p:oleObj name="Equation" r:id="rId13" imgW="6616440" imgH="444240" progId="Equation.3">
                  <p:embed/>
                  <p:pic>
                    <p:nvPicPr>
                      <p:cNvPr id="0"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25488" y="3187700"/>
                        <a:ext cx="661670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542091381"/>
              </p:ext>
            </p:extLst>
          </p:nvPr>
        </p:nvGraphicFramePr>
        <p:xfrm>
          <a:off x="730250" y="1811338"/>
          <a:ext cx="4229100" cy="419100"/>
        </p:xfrm>
        <a:graphic>
          <a:graphicData uri="http://schemas.openxmlformats.org/presentationml/2006/ole">
            <mc:AlternateContent xmlns:mc="http://schemas.openxmlformats.org/markup-compatibility/2006">
              <mc:Choice xmlns:v="urn:schemas-microsoft-com:vml" Requires="v">
                <p:oleObj spid="_x0000_s216183" name="Equation" r:id="rId15" imgW="4229100" imgH="419100" progId="Equation.3">
                  <p:embed/>
                </p:oleObj>
              </mc:Choice>
              <mc:Fallback>
                <p:oleObj name="Equation" r:id="rId15" imgW="4229100" imgH="419100" progId="Equation.3">
                  <p:embed/>
                  <p:pic>
                    <p:nvPicPr>
                      <p:cNvPr id="0" name="Object 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30250" y="1811338"/>
                        <a:ext cx="42291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5831"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13</a:t>
            </a:r>
            <a:endParaRPr lang="en-US" sz="1000">
              <a:solidFill>
                <a:srgbClr val="3366FF"/>
              </a:solidFill>
            </a:endParaRPr>
          </a:p>
        </p:txBody>
      </p:sp>
      <p:sp>
        <p:nvSpPr>
          <p:cNvPr id="205832"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The other way of dealing with the unobservable term proceeds as follows.  If the original model is valid for time period </a:t>
            </a:r>
            <a:r>
              <a:rPr lang="en-US" sz="1500" b="1" i="1"/>
              <a:t>t</a:t>
            </a:r>
            <a:r>
              <a:rPr lang="en-US" sz="1500" b="1"/>
              <a:t>, it is also valid for time period </a:t>
            </a:r>
            <a:r>
              <a:rPr lang="en-US" sz="1500" b="1" i="1"/>
              <a:t>t</a:t>
            </a:r>
            <a:r>
              <a:rPr lang="en-US" sz="1500" b="1"/>
              <a:t> – 1.</a:t>
            </a:r>
            <a:r>
              <a:rPr lang="en-US" sz="1500"/>
              <a:t> </a:t>
            </a:r>
            <a:endParaRPr lang="en-GB" sz="1500"/>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ADAPTIVE EXPECTATIONS</a:t>
            </a:r>
            <a:endParaRPr lang="en-GB" sz="1600" dirty="0">
              <a:latin typeface="Times New Roman" pitchFamily="18" charset="0"/>
            </a:endParaRPr>
          </a:p>
        </p:txBody>
      </p:sp>
      <p:sp>
        <p:nvSpPr>
          <p:cNvPr id="12" name="Rectangle 16"/>
          <p:cNvSpPr>
            <a:spLocks noChangeArrowheads="1"/>
          </p:cNvSpPr>
          <p:nvPr/>
        </p:nvSpPr>
        <p:spPr bwMode="auto">
          <a:xfrm>
            <a:off x="0" y="539998"/>
            <a:ext cx="9144000" cy="108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6" name="Object 4"/>
          <p:cNvGraphicFramePr>
            <a:graphicFrameLocks noChangeAspect="1"/>
          </p:cNvGraphicFramePr>
          <p:nvPr>
            <p:extLst>
              <p:ext uri="{D42A27DB-BD31-4B8C-83A1-F6EECF244321}">
                <p14:modId xmlns:p14="http://schemas.microsoft.com/office/powerpoint/2010/main" val="4015061038"/>
              </p:ext>
            </p:extLst>
          </p:nvPr>
        </p:nvGraphicFramePr>
        <p:xfrm>
          <a:off x="725488" y="638175"/>
          <a:ext cx="2501900" cy="419100"/>
        </p:xfrm>
        <a:graphic>
          <a:graphicData uri="http://schemas.openxmlformats.org/presentationml/2006/ole">
            <mc:AlternateContent xmlns:mc="http://schemas.openxmlformats.org/markup-compatibility/2006">
              <mc:Choice xmlns:v="urn:schemas-microsoft-com:vml" Requires="v">
                <p:oleObj spid="_x0000_s205920" name="Equation" r:id="rId3" imgW="2501640" imgH="419040" progId="Equation.3">
                  <p:embed/>
                </p:oleObj>
              </mc:Choice>
              <mc:Fallback>
                <p:oleObj name="Equation" r:id="rId3" imgW="25016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5488" y="638175"/>
                        <a:ext cx="2501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 name="Object 5"/>
          <p:cNvGraphicFramePr>
            <a:graphicFrameLocks noChangeAspect="1"/>
          </p:cNvGraphicFramePr>
          <p:nvPr>
            <p:extLst>
              <p:ext uri="{D42A27DB-BD31-4B8C-83A1-F6EECF244321}">
                <p14:modId xmlns:p14="http://schemas.microsoft.com/office/powerpoint/2010/main" val="1407281132"/>
              </p:ext>
            </p:extLst>
          </p:nvPr>
        </p:nvGraphicFramePr>
        <p:xfrm>
          <a:off x="5070475" y="638175"/>
          <a:ext cx="2997200" cy="419100"/>
        </p:xfrm>
        <a:graphic>
          <a:graphicData uri="http://schemas.openxmlformats.org/presentationml/2006/ole">
            <mc:AlternateContent xmlns:mc="http://schemas.openxmlformats.org/markup-compatibility/2006">
              <mc:Choice xmlns:v="urn:schemas-microsoft-com:vml" Requires="v">
                <p:oleObj spid="_x0000_s205921" name="Equation" r:id="rId5" imgW="2997000" imgH="419040" progId="Equation.3">
                  <p:embed/>
                </p:oleObj>
              </mc:Choice>
              <mc:Fallback>
                <p:oleObj name="Equation" r:id="rId5" imgW="299700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0475" y="638175"/>
                        <a:ext cx="2997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8" name="Object 6"/>
          <p:cNvGraphicFramePr>
            <a:graphicFrameLocks noChangeAspect="1"/>
          </p:cNvGraphicFramePr>
          <p:nvPr>
            <p:extLst>
              <p:ext uri="{D42A27DB-BD31-4B8C-83A1-F6EECF244321}">
                <p14:modId xmlns:p14="http://schemas.microsoft.com/office/powerpoint/2010/main" val="2820651020"/>
              </p:ext>
            </p:extLst>
          </p:nvPr>
        </p:nvGraphicFramePr>
        <p:xfrm>
          <a:off x="5745163" y="1095375"/>
          <a:ext cx="2870200" cy="419100"/>
        </p:xfrm>
        <a:graphic>
          <a:graphicData uri="http://schemas.openxmlformats.org/presentationml/2006/ole">
            <mc:AlternateContent xmlns:mc="http://schemas.openxmlformats.org/markup-compatibility/2006">
              <mc:Choice xmlns:v="urn:schemas-microsoft-com:vml" Requires="v">
                <p:oleObj spid="_x0000_s205922" name="Equation" r:id="rId7" imgW="2869920" imgH="419040" progId="Equation.3">
                  <p:embed/>
                </p:oleObj>
              </mc:Choice>
              <mc:Fallback>
                <p:oleObj name="Equation" r:id="rId7" imgW="286992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45163" y="1095375"/>
                        <a:ext cx="2870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 name="Rectangle 16"/>
          <p:cNvSpPr>
            <a:spLocks noChangeArrowheads="1"/>
          </p:cNvSpPr>
          <p:nvPr/>
        </p:nvSpPr>
        <p:spPr bwMode="auto">
          <a:xfrm>
            <a:off x="0" y="1736250"/>
            <a:ext cx="9144000" cy="59054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0" name="Object 9"/>
          <p:cNvGraphicFramePr>
            <a:graphicFrameLocks noChangeAspect="1"/>
          </p:cNvGraphicFramePr>
          <p:nvPr>
            <p:extLst>
              <p:ext uri="{D42A27DB-BD31-4B8C-83A1-F6EECF244321}">
                <p14:modId xmlns:p14="http://schemas.microsoft.com/office/powerpoint/2010/main" val="542091381"/>
              </p:ext>
            </p:extLst>
          </p:nvPr>
        </p:nvGraphicFramePr>
        <p:xfrm>
          <a:off x="730800" y="1810800"/>
          <a:ext cx="4229100" cy="419100"/>
        </p:xfrm>
        <a:graphic>
          <a:graphicData uri="http://schemas.openxmlformats.org/presentationml/2006/ole">
            <mc:AlternateContent xmlns:mc="http://schemas.openxmlformats.org/markup-compatibility/2006">
              <mc:Choice xmlns:v="urn:schemas-microsoft-com:vml" Requires="v">
                <p:oleObj spid="_x0000_s205923" name="Equation" r:id="rId9" imgW="4228920" imgH="419040" progId="Equation.3">
                  <p:embed/>
                </p:oleObj>
              </mc:Choice>
              <mc:Fallback>
                <p:oleObj name="Equation" r:id="rId9" imgW="4228920" imgH="4190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30800" y="1810800"/>
                        <a:ext cx="42291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1" name="Rectangle 16"/>
          <p:cNvSpPr>
            <a:spLocks noChangeArrowheads="1"/>
          </p:cNvSpPr>
          <p:nvPr/>
        </p:nvSpPr>
        <p:spPr bwMode="auto">
          <a:xfrm>
            <a:off x="0" y="2434650"/>
            <a:ext cx="9144000" cy="590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2" name="Object 8"/>
          <p:cNvGraphicFramePr>
            <a:graphicFrameLocks noChangeAspect="1"/>
          </p:cNvGraphicFramePr>
          <p:nvPr>
            <p:extLst>
              <p:ext uri="{D42A27DB-BD31-4B8C-83A1-F6EECF244321}">
                <p14:modId xmlns:p14="http://schemas.microsoft.com/office/powerpoint/2010/main" val="1384434268"/>
              </p:ext>
            </p:extLst>
          </p:nvPr>
        </p:nvGraphicFramePr>
        <p:xfrm>
          <a:off x="536575" y="2509200"/>
          <a:ext cx="2730500" cy="419100"/>
        </p:xfrm>
        <a:graphic>
          <a:graphicData uri="http://schemas.openxmlformats.org/presentationml/2006/ole">
            <mc:AlternateContent xmlns:mc="http://schemas.openxmlformats.org/markup-compatibility/2006">
              <mc:Choice xmlns:v="urn:schemas-microsoft-com:vml" Requires="v">
                <p:oleObj spid="_x0000_s205924" name="Equation" r:id="rId11" imgW="2730240" imgH="419040" progId="Equation.3">
                  <p:embed/>
                </p:oleObj>
              </mc:Choice>
              <mc:Fallback>
                <p:oleObj name="Equation" r:id="rId11" imgW="2730240" imgH="4190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36575" y="2509200"/>
                        <a:ext cx="27305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7095"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14</a:t>
            </a:r>
            <a:endParaRPr lang="en-US" sz="1000">
              <a:solidFill>
                <a:srgbClr val="3366FF"/>
              </a:solidFill>
            </a:endParaRPr>
          </a:p>
        </p:txBody>
      </p:sp>
      <p:sp>
        <p:nvSpPr>
          <p:cNvPr id="217102"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From this one obtains an expression for </a:t>
            </a:r>
            <a:r>
              <a:rPr lang="en-US" sz="1500" b="1" i="1">
                <a:latin typeface="Symbol" pitchFamily="18" charset="2"/>
              </a:rPr>
              <a:t>g</a:t>
            </a:r>
            <a:r>
              <a:rPr lang="en-US" sz="1500" b="1" baseline="-25000"/>
              <a:t>2</a:t>
            </a:r>
            <a:r>
              <a:rPr lang="en-US" sz="1500" b="1" i="1"/>
              <a:t>X</a:t>
            </a:r>
            <a:r>
              <a:rPr lang="en-US" sz="1500" b="1" i="1" baseline="30000"/>
              <a:t>e</a:t>
            </a:r>
            <a:r>
              <a:rPr lang="en-US" sz="1500" b="1" i="1" baseline="-25000"/>
              <a:t>t</a:t>
            </a:r>
            <a:r>
              <a:rPr lang="en-US" sz="1500" b="1"/>
              <a:t>.</a:t>
            </a:r>
            <a:r>
              <a:rPr lang="en-US" sz="1500"/>
              <a:t> </a:t>
            </a:r>
            <a:endParaRPr lang="en-GB" sz="1500"/>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ADAPTIVE EXPECTATIONS</a:t>
            </a:r>
            <a:endParaRPr lang="en-GB" sz="1600" dirty="0">
              <a:latin typeface="Times New Roman" pitchFamily="18" charset="0"/>
            </a:endParaRPr>
          </a:p>
        </p:txBody>
      </p:sp>
      <p:sp>
        <p:nvSpPr>
          <p:cNvPr id="13" name="Rectangle 16"/>
          <p:cNvSpPr>
            <a:spLocks noChangeArrowheads="1"/>
          </p:cNvSpPr>
          <p:nvPr/>
        </p:nvSpPr>
        <p:spPr bwMode="auto">
          <a:xfrm>
            <a:off x="0" y="539998"/>
            <a:ext cx="9144000" cy="108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7" name="Object 4"/>
          <p:cNvGraphicFramePr>
            <a:graphicFrameLocks noChangeAspect="1"/>
          </p:cNvGraphicFramePr>
          <p:nvPr>
            <p:extLst>
              <p:ext uri="{D42A27DB-BD31-4B8C-83A1-F6EECF244321}">
                <p14:modId xmlns:p14="http://schemas.microsoft.com/office/powerpoint/2010/main" val="4015061038"/>
              </p:ext>
            </p:extLst>
          </p:nvPr>
        </p:nvGraphicFramePr>
        <p:xfrm>
          <a:off x="725488" y="638175"/>
          <a:ext cx="2501900" cy="419100"/>
        </p:xfrm>
        <a:graphic>
          <a:graphicData uri="http://schemas.openxmlformats.org/presentationml/2006/ole">
            <mc:AlternateContent xmlns:mc="http://schemas.openxmlformats.org/markup-compatibility/2006">
              <mc:Choice xmlns:v="urn:schemas-microsoft-com:vml" Requires="v">
                <p:oleObj spid="_x0000_s217187" name="Equation" r:id="rId3" imgW="2501640" imgH="419040" progId="Equation.3">
                  <p:embed/>
                </p:oleObj>
              </mc:Choice>
              <mc:Fallback>
                <p:oleObj name="Equation" r:id="rId3" imgW="25016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5488" y="638175"/>
                        <a:ext cx="2501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8" name="Object 5"/>
          <p:cNvGraphicFramePr>
            <a:graphicFrameLocks noChangeAspect="1"/>
          </p:cNvGraphicFramePr>
          <p:nvPr>
            <p:extLst>
              <p:ext uri="{D42A27DB-BD31-4B8C-83A1-F6EECF244321}">
                <p14:modId xmlns:p14="http://schemas.microsoft.com/office/powerpoint/2010/main" val="1407281132"/>
              </p:ext>
            </p:extLst>
          </p:nvPr>
        </p:nvGraphicFramePr>
        <p:xfrm>
          <a:off x="5070475" y="638175"/>
          <a:ext cx="2997200" cy="419100"/>
        </p:xfrm>
        <a:graphic>
          <a:graphicData uri="http://schemas.openxmlformats.org/presentationml/2006/ole">
            <mc:AlternateContent xmlns:mc="http://schemas.openxmlformats.org/markup-compatibility/2006">
              <mc:Choice xmlns:v="urn:schemas-microsoft-com:vml" Requires="v">
                <p:oleObj spid="_x0000_s217188" name="Equation" r:id="rId5" imgW="2997000" imgH="419040" progId="Equation.3">
                  <p:embed/>
                </p:oleObj>
              </mc:Choice>
              <mc:Fallback>
                <p:oleObj name="Equation" r:id="rId5" imgW="299700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0475" y="638175"/>
                        <a:ext cx="2997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9" name="Object 6"/>
          <p:cNvGraphicFramePr>
            <a:graphicFrameLocks noChangeAspect="1"/>
          </p:cNvGraphicFramePr>
          <p:nvPr>
            <p:extLst>
              <p:ext uri="{D42A27DB-BD31-4B8C-83A1-F6EECF244321}">
                <p14:modId xmlns:p14="http://schemas.microsoft.com/office/powerpoint/2010/main" val="2820651020"/>
              </p:ext>
            </p:extLst>
          </p:nvPr>
        </p:nvGraphicFramePr>
        <p:xfrm>
          <a:off x="5745163" y="1095375"/>
          <a:ext cx="2870200" cy="419100"/>
        </p:xfrm>
        <a:graphic>
          <a:graphicData uri="http://schemas.openxmlformats.org/presentationml/2006/ole">
            <mc:AlternateContent xmlns:mc="http://schemas.openxmlformats.org/markup-compatibility/2006">
              <mc:Choice xmlns:v="urn:schemas-microsoft-com:vml" Requires="v">
                <p:oleObj spid="_x0000_s217189" name="Equation" r:id="rId7" imgW="2869920" imgH="419040" progId="Equation.3">
                  <p:embed/>
                </p:oleObj>
              </mc:Choice>
              <mc:Fallback>
                <p:oleObj name="Equation" r:id="rId7" imgW="286992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45163" y="1095375"/>
                        <a:ext cx="2870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 name="Rectangle 16"/>
          <p:cNvSpPr>
            <a:spLocks noChangeArrowheads="1"/>
          </p:cNvSpPr>
          <p:nvPr/>
        </p:nvSpPr>
        <p:spPr bwMode="auto">
          <a:xfrm>
            <a:off x="0" y="1736250"/>
            <a:ext cx="9144000" cy="59054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1" name="Object 9"/>
          <p:cNvGraphicFramePr>
            <a:graphicFrameLocks noChangeAspect="1"/>
          </p:cNvGraphicFramePr>
          <p:nvPr>
            <p:extLst>
              <p:ext uri="{D42A27DB-BD31-4B8C-83A1-F6EECF244321}">
                <p14:modId xmlns:p14="http://schemas.microsoft.com/office/powerpoint/2010/main" val="542091381"/>
              </p:ext>
            </p:extLst>
          </p:nvPr>
        </p:nvGraphicFramePr>
        <p:xfrm>
          <a:off x="730800" y="1810800"/>
          <a:ext cx="4229100" cy="419100"/>
        </p:xfrm>
        <a:graphic>
          <a:graphicData uri="http://schemas.openxmlformats.org/presentationml/2006/ole">
            <mc:AlternateContent xmlns:mc="http://schemas.openxmlformats.org/markup-compatibility/2006">
              <mc:Choice xmlns:v="urn:schemas-microsoft-com:vml" Requires="v">
                <p:oleObj spid="_x0000_s217190" name="Equation" r:id="rId9" imgW="4228920" imgH="419040" progId="Equation.3">
                  <p:embed/>
                </p:oleObj>
              </mc:Choice>
              <mc:Fallback>
                <p:oleObj name="Equation" r:id="rId9" imgW="4228920" imgH="4190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30800" y="1810800"/>
                        <a:ext cx="42291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2" name="Rectangle 16"/>
          <p:cNvSpPr>
            <a:spLocks noChangeArrowheads="1"/>
          </p:cNvSpPr>
          <p:nvPr/>
        </p:nvSpPr>
        <p:spPr bwMode="auto">
          <a:xfrm>
            <a:off x="0" y="2434650"/>
            <a:ext cx="9144000" cy="590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3" name="Object 8"/>
          <p:cNvGraphicFramePr>
            <a:graphicFrameLocks noChangeAspect="1"/>
          </p:cNvGraphicFramePr>
          <p:nvPr>
            <p:extLst>
              <p:ext uri="{D42A27DB-BD31-4B8C-83A1-F6EECF244321}">
                <p14:modId xmlns:p14="http://schemas.microsoft.com/office/powerpoint/2010/main" val="1384434268"/>
              </p:ext>
            </p:extLst>
          </p:nvPr>
        </p:nvGraphicFramePr>
        <p:xfrm>
          <a:off x="536575" y="2509200"/>
          <a:ext cx="2730500" cy="419100"/>
        </p:xfrm>
        <a:graphic>
          <a:graphicData uri="http://schemas.openxmlformats.org/presentationml/2006/ole">
            <mc:AlternateContent xmlns:mc="http://schemas.openxmlformats.org/markup-compatibility/2006">
              <mc:Choice xmlns:v="urn:schemas-microsoft-com:vml" Requires="v">
                <p:oleObj spid="_x0000_s217191" name="Equation" r:id="rId11" imgW="2730240" imgH="419040" progId="Equation.3">
                  <p:embed/>
                </p:oleObj>
              </mc:Choice>
              <mc:Fallback>
                <p:oleObj name="Equation" r:id="rId11" imgW="2730240" imgH="4190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36575" y="2509200"/>
                        <a:ext cx="27305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 name="Object 10"/>
          <p:cNvGraphicFramePr>
            <a:graphicFrameLocks noChangeAspect="1"/>
          </p:cNvGraphicFramePr>
          <p:nvPr>
            <p:extLst>
              <p:ext uri="{D42A27DB-BD31-4B8C-83A1-F6EECF244321}">
                <p14:modId xmlns:p14="http://schemas.microsoft.com/office/powerpoint/2010/main" val="41021802"/>
              </p:ext>
            </p:extLst>
          </p:nvPr>
        </p:nvGraphicFramePr>
        <p:xfrm>
          <a:off x="3698875" y="2513013"/>
          <a:ext cx="3378200" cy="419100"/>
        </p:xfrm>
        <a:graphic>
          <a:graphicData uri="http://schemas.openxmlformats.org/presentationml/2006/ole">
            <mc:AlternateContent xmlns:mc="http://schemas.openxmlformats.org/markup-compatibility/2006">
              <mc:Choice xmlns:v="urn:schemas-microsoft-com:vml" Requires="v">
                <p:oleObj spid="_x0000_s217192" name="Equation" r:id="rId13" imgW="3377880" imgH="419040" progId="Equation.3">
                  <p:embed/>
                </p:oleObj>
              </mc:Choice>
              <mc:Fallback>
                <p:oleObj name="Equation" r:id="rId13" imgW="3377880" imgH="419040" progId="Equation.3">
                  <p:embed/>
                  <p:pic>
                    <p:nvPicPr>
                      <p:cNvPr id="0" name=""/>
                      <p:cNvPicPr>
                        <a:picLocks noChangeAspect="1" noChangeArrowheads="1"/>
                      </p:cNvPicPr>
                      <p:nvPr/>
                    </p:nvPicPr>
                    <p:blipFill>
                      <a:blip r:embed="rId14"/>
                      <a:srcRect/>
                      <a:stretch>
                        <a:fillRect/>
                      </a:stretch>
                    </p:blipFill>
                    <p:spPr bwMode="auto">
                      <a:xfrm>
                        <a:off x="3698875" y="2513013"/>
                        <a:ext cx="3378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16"/>
          <p:cNvSpPr>
            <a:spLocks noChangeArrowheads="1"/>
          </p:cNvSpPr>
          <p:nvPr/>
        </p:nvSpPr>
        <p:spPr bwMode="auto">
          <a:xfrm>
            <a:off x="0" y="3132000"/>
            <a:ext cx="9144000" cy="16801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9" name="Rectangle 16"/>
          <p:cNvSpPr>
            <a:spLocks noChangeArrowheads="1"/>
          </p:cNvSpPr>
          <p:nvPr/>
        </p:nvSpPr>
        <p:spPr bwMode="auto">
          <a:xfrm>
            <a:off x="0" y="2434650"/>
            <a:ext cx="9144000" cy="590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7" name="Rectangle 16"/>
          <p:cNvSpPr>
            <a:spLocks noChangeArrowheads="1"/>
          </p:cNvSpPr>
          <p:nvPr/>
        </p:nvSpPr>
        <p:spPr bwMode="auto">
          <a:xfrm>
            <a:off x="0" y="1736250"/>
            <a:ext cx="9144000" cy="59054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8130" name="Rectangle 18"/>
          <p:cNvSpPr>
            <a:spLocks noChangeArrowheads="1"/>
          </p:cNvSpPr>
          <p:nvPr/>
        </p:nvSpPr>
        <p:spPr bwMode="auto">
          <a:xfrm>
            <a:off x="4321175" y="2549525"/>
            <a:ext cx="776288" cy="41116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8119"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15</a:t>
            </a:r>
            <a:endParaRPr lang="en-US" sz="1000">
              <a:solidFill>
                <a:srgbClr val="3366FF"/>
              </a:solidFill>
            </a:endParaRPr>
          </a:p>
        </p:txBody>
      </p:sp>
      <p:sp>
        <p:nvSpPr>
          <p:cNvPr id="218120" name="Rectangle 8"/>
          <p:cNvSpPr>
            <a:spLocks noChangeArrowheads="1"/>
          </p:cNvSpPr>
          <p:nvPr/>
        </p:nvSpPr>
        <p:spPr bwMode="auto">
          <a:xfrm>
            <a:off x="3995738" y="1832400"/>
            <a:ext cx="430212" cy="41116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8121" name="Rectangle 9"/>
          <p:cNvSpPr>
            <a:spLocks noChangeArrowheads="1"/>
          </p:cNvSpPr>
          <p:nvPr/>
        </p:nvSpPr>
        <p:spPr bwMode="auto">
          <a:xfrm>
            <a:off x="2862263" y="1832400"/>
            <a:ext cx="347662" cy="41116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8126" name="Rectangle 14"/>
          <p:cNvSpPr>
            <a:spLocks noChangeArrowheads="1"/>
          </p:cNvSpPr>
          <p:nvPr/>
        </p:nvSpPr>
        <p:spPr bwMode="auto">
          <a:xfrm>
            <a:off x="3816000" y="3250800"/>
            <a:ext cx="1785937" cy="4111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8129" name="Text Box 1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Substituting for </a:t>
            </a:r>
            <a:r>
              <a:rPr lang="en-US" sz="1500" b="1" i="1">
                <a:latin typeface="Symbol" pitchFamily="18" charset="2"/>
              </a:rPr>
              <a:t>g</a:t>
            </a:r>
            <a:r>
              <a:rPr lang="en-US" sz="1500" b="1" baseline="-25000"/>
              <a:t>2</a:t>
            </a:r>
            <a:r>
              <a:rPr lang="en-US" sz="1500" b="1" i="1"/>
              <a:t>X</a:t>
            </a:r>
            <a:r>
              <a:rPr lang="en-US" sz="1500" b="1" i="1" baseline="30000"/>
              <a:t>e</a:t>
            </a:r>
            <a:r>
              <a:rPr lang="en-US" sz="1500" b="1" i="1" baseline="-25000"/>
              <a:t>t</a:t>
            </a:r>
            <a:r>
              <a:rPr lang="en-US" sz="1500" b="1"/>
              <a:t> in the equation for </a:t>
            </a:r>
            <a:r>
              <a:rPr lang="en-US" sz="1500" b="1" i="1"/>
              <a:t>Y</a:t>
            </a:r>
            <a:r>
              <a:rPr lang="en-US" sz="1500" b="1" i="1" baseline="-25000"/>
              <a:t>t</a:t>
            </a:r>
            <a:r>
              <a:rPr lang="en-US" sz="1500" b="1"/>
              <a:t>, one obtains a model in ADL(1,0) form.  The model is now entirely in terms of observable variables and is therefore operational.</a:t>
            </a:r>
            <a:endParaRPr lang="en-GB" sz="1500"/>
          </a:p>
        </p:txBody>
      </p:sp>
      <p:sp>
        <p:nvSpPr>
          <p:cNvPr id="2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ADAPTIVE EXPECTATIONS</a:t>
            </a:r>
            <a:endParaRPr lang="en-GB" sz="1600" dirty="0">
              <a:latin typeface="Times New Roman" pitchFamily="18" charset="0"/>
            </a:endParaRPr>
          </a:p>
        </p:txBody>
      </p:sp>
      <p:sp>
        <p:nvSpPr>
          <p:cNvPr id="20" name="Rectangle 16"/>
          <p:cNvSpPr>
            <a:spLocks noChangeArrowheads="1"/>
          </p:cNvSpPr>
          <p:nvPr/>
        </p:nvSpPr>
        <p:spPr bwMode="auto">
          <a:xfrm>
            <a:off x="0" y="539998"/>
            <a:ext cx="9144000" cy="108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4" name="Object 4"/>
          <p:cNvGraphicFramePr>
            <a:graphicFrameLocks noChangeAspect="1"/>
          </p:cNvGraphicFramePr>
          <p:nvPr>
            <p:extLst>
              <p:ext uri="{D42A27DB-BD31-4B8C-83A1-F6EECF244321}">
                <p14:modId xmlns:p14="http://schemas.microsoft.com/office/powerpoint/2010/main" val="4015061038"/>
              </p:ext>
            </p:extLst>
          </p:nvPr>
        </p:nvGraphicFramePr>
        <p:xfrm>
          <a:off x="725488" y="638175"/>
          <a:ext cx="2501900" cy="419100"/>
        </p:xfrm>
        <a:graphic>
          <a:graphicData uri="http://schemas.openxmlformats.org/presentationml/2006/ole">
            <mc:AlternateContent xmlns:mc="http://schemas.openxmlformats.org/markup-compatibility/2006">
              <mc:Choice xmlns:v="urn:schemas-microsoft-com:vml" Requires="v">
                <p:oleObj spid="_x0000_s218231" name="Equation" r:id="rId3" imgW="2501640" imgH="419040" progId="Equation.3">
                  <p:embed/>
                </p:oleObj>
              </mc:Choice>
              <mc:Fallback>
                <p:oleObj name="Equation" r:id="rId3" imgW="25016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5488" y="638175"/>
                        <a:ext cx="2501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5" name="Object 5"/>
          <p:cNvGraphicFramePr>
            <a:graphicFrameLocks noChangeAspect="1"/>
          </p:cNvGraphicFramePr>
          <p:nvPr>
            <p:extLst>
              <p:ext uri="{D42A27DB-BD31-4B8C-83A1-F6EECF244321}">
                <p14:modId xmlns:p14="http://schemas.microsoft.com/office/powerpoint/2010/main" val="1407281132"/>
              </p:ext>
            </p:extLst>
          </p:nvPr>
        </p:nvGraphicFramePr>
        <p:xfrm>
          <a:off x="5070475" y="638175"/>
          <a:ext cx="2997200" cy="419100"/>
        </p:xfrm>
        <a:graphic>
          <a:graphicData uri="http://schemas.openxmlformats.org/presentationml/2006/ole">
            <mc:AlternateContent xmlns:mc="http://schemas.openxmlformats.org/markup-compatibility/2006">
              <mc:Choice xmlns:v="urn:schemas-microsoft-com:vml" Requires="v">
                <p:oleObj spid="_x0000_s218232" name="Equation" r:id="rId5" imgW="2997000" imgH="419040" progId="Equation.3">
                  <p:embed/>
                </p:oleObj>
              </mc:Choice>
              <mc:Fallback>
                <p:oleObj name="Equation" r:id="rId5" imgW="299700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0475" y="638175"/>
                        <a:ext cx="2997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6" name="Object 6"/>
          <p:cNvGraphicFramePr>
            <a:graphicFrameLocks noChangeAspect="1"/>
          </p:cNvGraphicFramePr>
          <p:nvPr>
            <p:extLst>
              <p:ext uri="{D42A27DB-BD31-4B8C-83A1-F6EECF244321}">
                <p14:modId xmlns:p14="http://schemas.microsoft.com/office/powerpoint/2010/main" val="2820651020"/>
              </p:ext>
            </p:extLst>
          </p:nvPr>
        </p:nvGraphicFramePr>
        <p:xfrm>
          <a:off x="5745163" y="1095375"/>
          <a:ext cx="2870200" cy="419100"/>
        </p:xfrm>
        <a:graphic>
          <a:graphicData uri="http://schemas.openxmlformats.org/presentationml/2006/ole">
            <mc:AlternateContent xmlns:mc="http://schemas.openxmlformats.org/markup-compatibility/2006">
              <mc:Choice xmlns:v="urn:schemas-microsoft-com:vml" Requires="v">
                <p:oleObj spid="_x0000_s218233" name="Equation" r:id="rId7" imgW="2869920" imgH="419040" progId="Equation.3">
                  <p:embed/>
                </p:oleObj>
              </mc:Choice>
              <mc:Fallback>
                <p:oleObj name="Equation" r:id="rId7" imgW="286992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45163" y="1095375"/>
                        <a:ext cx="2870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8" name="Object 9"/>
          <p:cNvGraphicFramePr>
            <a:graphicFrameLocks noChangeAspect="1"/>
          </p:cNvGraphicFramePr>
          <p:nvPr>
            <p:extLst>
              <p:ext uri="{D42A27DB-BD31-4B8C-83A1-F6EECF244321}">
                <p14:modId xmlns:p14="http://schemas.microsoft.com/office/powerpoint/2010/main" val="3715964433"/>
              </p:ext>
            </p:extLst>
          </p:nvPr>
        </p:nvGraphicFramePr>
        <p:xfrm>
          <a:off x="730800" y="1810800"/>
          <a:ext cx="4229100" cy="419100"/>
        </p:xfrm>
        <a:graphic>
          <a:graphicData uri="http://schemas.openxmlformats.org/presentationml/2006/ole">
            <mc:AlternateContent xmlns:mc="http://schemas.openxmlformats.org/markup-compatibility/2006">
              <mc:Choice xmlns:v="urn:schemas-microsoft-com:vml" Requires="v">
                <p:oleObj spid="_x0000_s218234" name="Equation" r:id="rId9" imgW="4228920" imgH="419040" progId="Equation.3">
                  <p:embed/>
                </p:oleObj>
              </mc:Choice>
              <mc:Fallback>
                <p:oleObj name="Equation" r:id="rId9" imgW="4228920" imgH="4190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30800" y="1810800"/>
                        <a:ext cx="42291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 name="Object 8"/>
          <p:cNvGraphicFramePr>
            <a:graphicFrameLocks noChangeAspect="1"/>
          </p:cNvGraphicFramePr>
          <p:nvPr>
            <p:extLst>
              <p:ext uri="{D42A27DB-BD31-4B8C-83A1-F6EECF244321}">
                <p14:modId xmlns:p14="http://schemas.microsoft.com/office/powerpoint/2010/main" val="2879468338"/>
              </p:ext>
            </p:extLst>
          </p:nvPr>
        </p:nvGraphicFramePr>
        <p:xfrm>
          <a:off x="536575" y="2509200"/>
          <a:ext cx="2730500" cy="419100"/>
        </p:xfrm>
        <a:graphic>
          <a:graphicData uri="http://schemas.openxmlformats.org/presentationml/2006/ole">
            <mc:AlternateContent xmlns:mc="http://schemas.openxmlformats.org/markup-compatibility/2006">
              <mc:Choice xmlns:v="urn:schemas-microsoft-com:vml" Requires="v">
                <p:oleObj spid="_x0000_s218235" name="Equation" r:id="rId11" imgW="2730240" imgH="419040" progId="Equation.3">
                  <p:embed/>
                </p:oleObj>
              </mc:Choice>
              <mc:Fallback>
                <p:oleObj name="Equation" r:id="rId11" imgW="2730240" imgH="4190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36575" y="2509200"/>
                        <a:ext cx="27305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1" name="Object 10"/>
          <p:cNvGraphicFramePr>
            <a:graphicFrameLocks noChangeAspect="1"/>
          </p:cNvGraphicFramePr>
          <p:nvPr>
            <p:extLst>
              <p:ext uri="{D42A27DB-BD31-4B8C-83A1-F6EECF244321}">
                <p14:modId xmlns:p14="http://schemas.microsoft.com/office/powerpoint/2010/main" val="1996961508"/>
              </p:ext>
            </p:extLst>
          </p:nvPr>
        </p:nvGraphicFramePr>
        <p:xfrm>
          <a:off x="3698875" y="2513013"/>
          <a:ext cx="3378200" cy="419100"/>
        </p:xfrm>
        <a:graphic>
          <a:graphicData uri="http://schemas.openxmlformats.org/presentationml/2006/ole">
            <mc:AlternateContent xmlns:mc="http://schemas.openxmlformats.org/markup-compatibility/2006">
              <mc:Choice xmlns:v="urn:schemas-microsoft-com:vml" Requires="v">
                <p:oleObj spid="_x0000_s218236" name="Equation" r:id="rId13" imgW="3377880" imgH="419040" progId="Equation.3">
                  <p:embed/>
                </p:oleObj>
              </mc:Choice>
              <mc:Fallback>
                <p:oleObj name="Equation" r:id="rId13" imgW="3377880" imgH="419040" progId="Equation.3">
                  <p:embed/>
                  <p:pic>
                    <p:nvPicPr>
                      <p:cNvPr id="0" name=""/>
                      <p:cNvPicPr>
                        <a:picLocks noChangeAspect="1" noChangeArrowheads="1"/>
                      </p:cNvPicPr>
                      <p:nvPr/>
                    </p:nvPicPr>
                    <p:blipFill>
                      <a:blip r:embed="rId14"/>
                      <a:srcRect/>
                      <a:stretch>
                        <a:fillRect/>
                      </a:stretch>
                    </p:blipFill>
                    <p:spPr bwMode="auto">
                      <a:xfrm>
                        <a:off x="3698875" y="2513013"/>
                        <a:ext cx="3378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354523861"/>
              </p:ext>
            </p:extLst>
          </p:nvPr>
        </p:nvGraphicFramePr>
        <p:xfrm>
          <a:off x="730250" y="3259138"/>
          <a:ext cx="5729288" cy="1473200"/>
        </p:xfrm>
        <a:graphic>
          <a:graphicData uri="http://schemas.openxmlformats.org/presentationml/2006/ole">
            <mc:AlternateContent xmlns:mc="http://schemas.openxmlformats.org/markup-compatibility/2006">
              <mc:Choice xmlns:v="urn:schemas-microsoft-com:vml" Requires="v">
                <p:oleObj spid="_x0000_s218237" name="Equation" r:id="rId15" imgW="5727700" imgH="1473200" progId="Equation.3">
                  <p:embed/>
                </p:oleObj>
              </mc:Choice>
              <mc:Fallback>
                <p:oleObj name="Equation" r:id="rId15" imgW="5727700" imgH="1473200" progId="Equation.3">
                  <p:embed/>
                  <p:pic>
                    <p:nvPicPr>
                      <p:cNvPr id="0" name="Object 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30250" y="3259138"/>
                        <a:ext cx="5729288" cy="147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9144" name="Text Box 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16</a:t>
            </a:r>
            <a:endParaRPr lang="en-US" sz="1000">
              <a:solidFill>
                <a:srgbClr val="3366FF"/>
              </a:solidFill>
            </a:endParaRPr>
          </a:p>
        </p:txBody>
      </p:sp>
      <p:sp>
        <p:nvSpPr>
          <p:cNvPr id="219154" name="Text Box 1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Note that, apart from the compound disturbance term, it is mathematically the same as that for the partial adjustment model.</a:t>
            </a:r>
            <a:endParaRPr lang="en-GB" sz="1500"/>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ADAPTIVE EXPECTATIONS</a:t>
            </a:r>
            <a:endParaRPr lang="en-GB" sz="1600" dirty="0">
              <a:latin typeface="Times New Roman" pitchFamily="18" charset="0"/>
            </a:endParaRPr>
          </a:p>
        </p:txBody>
      </p:sp>
      <p:sp>
        <p:nvSpPr>
          <p:cNvPr id="16" name="Rectangle 16"/>
          <p:cNvSpPr>
            <a:spLocks noChangeArrowheads="1"/>
          </p:cNvSpPr>
          <p:nvPr/>
        </p:nvSpPr>
        <p:spPr bwMode="auto">
          <a:xfrm>
            <a:off x="0" y="539998"/>
            <a:ext cx="9144000" cy="108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0" name="Object 4"/>
          <p:cNvGraphicFramePr>
            <a:graphicFrameLocks noChangeAspect="1"/>
          </p:cNvGraphicFramePr>
          <p:nvPr>
            <p:extLst>
              <p:ext uri="{D42A27DB-BD31-4B8C-83A1-F6EECF244321}">
                <p14:modId xmlns:p14="http://schemas.microsoft.com/office/powerpoint/2010/main" val="4015061038"/>
              </p:ext>
            </p:extLst>
          </p:nvPr>
        </p:nvGraphicFramePr>
        <p:xfrm>
          <a:off x="725488" y="638175"/>
          <a:ext cx="2501900" cy="419100"/>
        </p:xfrm>
        <a:graphic>
          <a:graphicData uri="http://schemas.openxmlformats.org/presentationml/2006/ole">
            <mc:AlternateContent xmlns:mc="http://schemas.openxmlformats.org/markup-compatibility/2006">
              <mc:Choice xmlns:v="urn:schemas-microsoft-com:vml" Requires="v">
                <p:oleObj spid="_x0000_s219264" name="Equation" r:id="rId3" imgW="2501640" imgH="419040" progId="Equation.3">
                  <p:embed/>
                </p:oleObj>
              </mc:Choice>
              <mc:Fallback>
                <p:oleObj name="Equation" r:id="rId3" imgW="25016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5488" y="638175"/>
                        <a:ext cx="2501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1" name="Object 5"/>
          <p:cNvGraphicFramePr>
            <a:graphicFrameLocks noChangeAspect="1"/>
          </p:cNvGraphicFramePr>
          <p:nvPr>
            <p:extLst>
              <p:ext uri="{D42A27DB-BD31-4B8C-83A1-F6EECF244321}">
                <p14:modId xmlns:p14="http://schemas.microsoft.com/office/powerpoint/2010/main" val="1407281132"/>
              </p:ext>
            </p:extLst>
          </p:nvPr>
        </p:nvGraphicFramePr>
        <p:xfrm>
          <a:off x="5070475" y="638175"/>
          <a:ext cx="2997200" cy="419100"/>
        </p:xfrm>
        <a:graphic>
          <a:graphicData uri="http://schemas.openxmlformats.org/presentationml/2006/ole">
            <mc:AlternateContent xmlns:mc="http://schemas.openxmlformats.org/markup-compatibility/2006">
              <mc:Choice xmlns:v="urn:schemas-microsoft-com:vml" Requires="v">
                <p:oleObj spid="_x0000_s219265" name="Equation" r:id="rId5" imgW="2997000" imgH="419040" progId="Equation.3">
                  <p:embed/>
                </p:oleObj>
              </mc:Choice>
              <mc:Fallback>
                <p:oleObj name="Equation" r:id="rId5" imgW="299700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0475" y="638175"/>
                        <a:ext cx="2997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 name="Object 6"/>
          <p:cNvGraphicFramePr>
            <a:graphicFrameLocks noChangeAspect="1"/>
          </p:cNvGraphicFramePr>
          <p:nvPr>
            <p:extLst>
              <p:ext uri="{D42A27DB-BD31-4B8C-83A1-F6EECF244321}">
                <p14:modId xmlns:p14="http://schemas.microsoft.com/office/powerpoint/2010/main" val="2820651020"/>
              </p:ext>
            </p:extLst>
          </p:nvPr>
        </p:nvGraphicFramePr>
        <p:xfrm>
          <a:off x="5745163" y="1095375"/>
          <a:ext cx="2870200" cy="419100"/>
        </p:xfrm>
        <a:graphic>
          <a:graphicData uri="http://schemas.openxmlformats.org/presentationml/2006/ole">
            <mc:AlternateContent xmlns:mc="http://schemas.openxmlformats.org/markup-compatibility/2006">
              <mc:Choice xmlns:v="urn:schemas-microsoft-com:vml" Requires="v">
                <p:oleObj spid="_x0000_s219266" name="Equation" r:id="rId7" imgW="2869920" imgH="419040" progId="Equation.3">
                  <p:embed/>
                </p:oleObj>
              </mc:Choice>
              <mc:Fallback>
                <p:oleObj name="Equation" r:id="rId7" imgW="286992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45163" y="1095375"/>
                        <a:ext cx="2870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3" name="Rectangle 16"/>
          <p:cNvSpPr>
            <a:spLocks noChangeArrowheads="1"/>
          </p:cNvSpPr>
          <p:nvPr/>
        </p:nvSpPr>
        <p:spPr bwMode="auto">
          <a:xfrm>
            <a:off x="0" y="4921200"/>
            <a:ext cx="9144000" cy="59054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4" name="Rectangle 16"/>
          <p:cNvSpPr>
            <a:spLocks noChangeArrowheads="1"/>
          </p:cNvSpPr>
          <p:nvPr/>
        </p:nvSpPr>
        <p:spPr bwMode="auto">
          <a:xfrm>
            <a:off x="0" y="3132000"/>
            <a:ext cx="9144000" cy="16801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5" name="Rectangle 16"/>
          <p:cNvSpPr>
            <a:spLocks noChangeArrowheads="1"/>
          </p:cNvSpPr>
          <p:nvPr/>
        </p:nvSpPr>
        <p:spPr bwMode="auto">
          <a:xfrm>
            <a:off x="0" y="2434650"/>
            <a:ext cx="9144000" cy="590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6" name="Rectangle 16"/>
          <p:cNvSpPr>
            <a:spLocks noChangeArrowheads="1"/>
          </p:cNvSpPr>
          <p:nvPr/>
        </p:nvSpPr>
        <p:spPr bwMode="auto">
          <a:xfrm>
            <a:off x="0" y="1736250"/>
            <a:ext cx="9144000" cy="59054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7" name="Object 8"/>
          <p:cNvGraphicFramePr>
            <a:graphicFrameLocks noChangeAspect="1"/>
          </p:cNvGraphicFramePr>
          <p:nvPr>
            <p:extLst>
              <p:ext uri="{D42A27DB-BD31-4B8C-83A1-F6EECF244321}">
                <p14:modId xmlns:p14="http://schemas.microsoft.com/office/powerpoint/2010/main" val="20499845"/>
              </p:ext>
            </p:extLst>
          </p:nvPr>
        </p:nvGraphicFramePr>
        <p:xfrm>
          <a:off x="536575" y="2509200"/>
          <a:ext cx="2730500" cy="419100"/>
        </p:xfrm>
        <a:graphic>
          <a:graphicData uri="http://schemas.openxmlformats.org/presentationml/2006/ole">
            <mc:AlternateContent xmlns:mc="http://schemas.openxmlformats.org/markup-compatibility/2006">
              <mc:Choice xmlns:v="urn:schemas-microsoft-com:vml" Requires="v">
                <p:oleObj spid="_x0000_s219267" name="Equation" r:id="rId9" imgW="2730240" imgH="419040" progId="Equation.3">
                  <p:embed/>
                </p:oleObj>
              </mc:Choice>
              <mc:Fallback>
                <p:oleObj name="Equation" r:id="rId9" imgW="2730240" imgH="4190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6575" y="2509200"/>
                        <a:ext cx="27305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8" name="Object 9"/>
          <p:cNvGraphicFramePr>
            <a:graphicFrameLocks noChangeAspect="1"/>
          </p:cNvGraphicFramePr>
          <p:nvPr>
            <p:extLst>
              <p:ext uri="{D42A27DB-BD31-4B8C-83A1-F6EECF244321}">
                <p14:modId xmlns:p14="http://schemas.microsoft.com/office/powerpoint/2010/main" val="803808272"/>
              </p:ext>
            </p:extLst>
          </p:nvPr>
        </p:nvGraphicFramePr>
        <p:xfrm>
          <a:off x="730800" y="1810800"/>
          <a:ext cx="4229100" cy="419100"/>
        </p:xfrm>
        <a:graphic>
          <a:graphicData uri="http://schemas.openxmlformats.org/presentationml/2006/ole">
            <mc:AlternateContent xmlns:mc="http://schemas.openxmlformats.org/markup-compatibility/2006">
              <mc:Choice xmlns:v="urn:schemas-microsoft-com:vml" Requires="v">
                <p:oleObj spid="_x0000_s219268" name="Equation" r:id="rId11" imgW="4228920" imgH="419040" progId="Equation.3">
                  <p:embed/>
                </p:oleObj>
              </mc:Choice>
              <mc:Fallback>
                <p:oleObj name="Equation" r:id="rId11" imgW="4228920" imgH="4190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30800" y="1810800"/>
                        <a:ext cx="42291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9" name="Object 10"/>
          <p:cNvGraphicFramePr>
            <a:graphicFrameLocks noChangeAspect="1"/>
          </p:cNvGraphicFramePr>
          <p:nvPr>
            <p:extLst>
              <p:ext uri="{D42A27DB-BD31-4B8C-83A1-F6EECF244321}">
                <p14:modId xmlns:p14="http://schemas.microsoft.com/office/powerpoint/2010/main" val="3196435580"/>
              </p:ext>
            </p:extLst>
          </p:nvPr>
        </p:nvGraphicFramePr>
        <p:xfrm>
          <a:off x="3698875" y="2513013"/>
          <a:ext cx="3378200" cy="419100"/>
        </p:xfrm>
        <a:graphic>
          <a:graphicData uri="http://schemas.openxmlformats.org/presentationml/2006/ole">
            <mc:AlternateContent xmlns:mc="http://schemas.openxmlformats.org/markup-compatibility/2006">
              <mc:Choice xmlns:v="urn:schemas-microsoft-com:vml" Requires="v">
                <p:oleObj spid="_x0000_s219269" name="Equation" r:id="rId13" imgW="3377880" imgH="419040" progId="Equation.3">
                  <p:embed/>
                </p:oleObj>
              </mc:Choice>
              <mc:Fallback>
                <p:oleObj name="Equation" r:id="rId13" imgW="3377880" imgH="419040" progId="Equation.3">
                  <p:embed/>
                  <p:pic>
                    <p:nvPicPr>
                      <p:cNvPr id="0" name=""/>
                      <p:cNvPicPr>
                        <a:picLocks noChangeAspect="1" noChangeArrowheads="1"/>
                      </p:cNvPicPr>
                      <p:nvPr/>
                    </p:nvPicPr>
                    <p:blipFill>
                      <a:blip r:embed="rId14"/>
                      <a:srcRect/>
                      <a:stretch>
                        <a:fillRect/>
                      </a:stretch>
                    </p:blipFill>
                    <p:spPr bwMode="auto">
                      <a:xfrm>
                        <a:off x="3698875" y="2513013"/>
                        <a:ext cx="3378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2" name="Rectangle 31"/>
          <p:cNvSpPr/>
          <p:nvPr/>
        </p:nvSpPr>
        <p:spPr bwMode="auto">
          <a:xfrm>
            <a:off x="114300" y="4695825"/>
            <a:ext cx="895350" cy="342900"/>
          </a:xfrm>
          <a:prstGeom prst="rect">
            <a:avLst/>
          </a:prstGeom>
          <a:solidFill>
            <a:schemeClr val="bg1"/>
          </a:solidFill>
          <a:ln>
            <a:noFill/>
          </a:ln>
          <a:effectLst>
            <a:innerShdw blurRad="76200">
              <a:schemeClr val="tx1"/>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33" name="TextBox 32"/>
          <p:cNvSpPr txBox="1"/>
          <p:nvPr/>
        </p:nvSpPr>
        <p:spPr>
          <a:xfrm>
            <a:off x="133349" y="4686300"/>
            <a:ext cx="847725" cy="369332"/>
          </a:xfrm>
          <a:prstGeom prst="rect">
            <a:avLst/>
          </a:prstGeom>
          <a:noFill/>
        </p:spPr>
        <p:txBody>
          <a:bodyPr wrap="square" rtlCol="0">
            <a:spAutoFit/>
          </a:bodyPr>
          <a:lstStyle/>
          <a:p>
            <a:r>
              <a:rPr lang="en-GB" sz="1800" b="1" dirty="0" smtClean="0"/>
              <a:t>where</a:t>
            </a:r>
            <a:endParaRPr lang="en-GB" sz="18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2354523861"/>
              </p:ext>
            </p:extLst>
          </p:nvPr>
        </p:nvGraphicFramePr>
        <p:xfrm>
          <a:off x="730250" y="3259138"/>
          <a:ext cx="5729288" cy="1473200"/>
        </p:xfrm>
        <a:graphic>
          <a:graphicData uri="http://schemas.openxmlformats.org/presentationml/2006/ole">
            <mc:AlternateContent xmlns:mc="http://schemas.openxmlformats.org/markup-compatibility/2006">
              <mc:Choice xmlns:v="urn:schemas-microsoft-com:vml" Requires="v">
                <p:oleObj spid="_x0000_s219270" name="Equation" r:id="rId15" imgW="5727700" imgH="1473200" progId="Equation.3">
                  <p:embed/>
                </p:oleObj>
              </mc:Choice>
              <mc:Fallback>
                <p:oleObj name="Equation" r:id="rId15" imgW="5727700" imgH="1473200" progId="Equation.3">
                  <p:embed/>
                  <p:pic>
                    <p:nvPicPr>
                      <p:cNvPr id="0" name="Object 1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30250" y="3259138"/>
                        <a:ext cx="5729288" cy="147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034062552"/>
              </p:ext>
            </p:extLst>
          </p:nvPr>
        </p:nvGraphicFramePr>
        <p:xfrm>
          <a:off x="685800" y="5037138"/>
          <a:ext cx="4102100" cy="381000"/>
        </p:xfrm>
        <a:graphic>
          <a:graphicData uri="http://schemas.openxmlformats.org/presentationml/2006/ole">
            <mc:AlternateContent xmlns:mc="http://schemas.openxmlformats.org/markup-compatibility/2006">
              <mc:Choice xmlns:v="urn:schemas-microsoft-com:vml" Requires="v">
                <p:oleObj spid="_x0000_s219271" name="Equation" r:id="rId17" imgW="4102100" imgH="381000" progId="Equation.3">
                  <p:embed/>
                </p:oleObj>
              </mc:Choice>
              <mc:Fallback>
                <p:oleObj name="Equation" r:id="rId17" imgW="4102100" imgH="381000" progId="Equation.3">
                  <p:embed/>
                  <p:pic>
                    <p:nvPicPr>
                      <p:cNvPr id="0" name="Object 1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85800" y="5037138"/>
                        <a:ext cx="4102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0167"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17</a:t>
            </a:r>
            <a:endParaRPr lang="en-US" sz="1000">
              <a:solidFill>
                <a:srgbClr val="3366FF"/>
              </a:solidFill>
            </a:endParaRPr>
          </a:p>
        </p:txBody>
      </p:sp>
      <p:sp>
        <p:nvSpPr>
          <p:cNvPr id="220174"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Hence, if one fitted the model to a sample of data, it would be difficult to tell whether the underlying process were partial adjustment or adaptive expectations, despite the fact that the approaches are opposite in spirit</a:t>
            </a:r>
            <a:r>
              <a:rPr lang="en-US" sz="1500" b="1" dirty="0" smtClean="0"/>
              <a:t>.</a:t>
            </a:r>
            <a:endParaRPr lang="en-GB" sz="1500" dirty="0"/>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ADAPTIVE EXPECTATIONS</a:t>
            </a:r>
            <a:endParaRPr lang="en-GB" sz="1600" dirty="0">
              <a:latin typeface="Times New Roman" pitchFamily="18" charset="0"/>
            </a:endParaRPr>
          </a:p>
        </p:txBody>
      </p:sp>
      <p:sp>
        <p:nvSpPr>
          <p:cNvPr id="16" name="Rectangle 16"/>
          <p:cNvSpPr>
            <a:spLocks noChangeArrowheads="1"/>
          </p:cNvSpPr>
          <p:nvPr/>
        </p:nvSpPr>
        <p:spPr bwMode="auto">
          <a:xfrm>
            <a:off x="0" y="539998"/>
            <a:ext cx="9144000" cy="108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0" name="Object 4"/>
          <p:cNvGraphicFramePr>
            <a:graphicFrameLocks noChangeAspect="1"/>
          </p:cNvGraphicFramePr>
          <p:nvPr>
            <p:extLst>
              <p:ext uri="{D42A27DB-BD31-4B8C-83A1-F6EECF244321}">
                <p14:modId xmlns:p14="http://schemas.microsoft.com/office/powerpoint/2010/main" val="4015061038"/>
              </p:ext>
            </p:extLst>
          </p:nvPr>
        </p:nvGraphicFramePr>
        <p:xfrm>
          <a:off x="725488" y="638175"/>
          <a:ext cx="2501900" cy="419100"/>
        </p:xfrm>
        <a:graphic>
          <a:graphicData uri="http://schemas.openxmlformats.org/presentationml/2006/ole">
            <mc:AlternateContent xmlns:mc="http://schemas.openxmlformats.org/markup-compatibility/2006">
              <mc:Choice xmlns:v="urn:schemas-microsoft-com:vml" Requires="v">
                <p:oleObj spid="_x0000_s220283" name="Equation" r:id="rId3" imgW="2501640" imgH="419040" progId="Equation.3">
                  <p:embed/>
                </p:oleObj>
              </mc:Choice>
              <mc:Fallback>
                <p:oleObj name="Equation" r:id="rId3" imgW="25016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5488" y="638175"/>
                        <a:ext cx="2501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1" name="Object 5"/>
          <p:cNvGraphicFramePr>
            <a:graphicFrameLocks noChangeAspect="1"/>
          </p:cNvGraphicFramePr>
          <p:nvPr>
            <p:extLst>
              <p:ext uri="{D42A27DB-BD31-4B8C-83A1-F6EECF244321}">
                <p14:modId xmlns:p14="http://schemas.microsoft.com/office/powerpoint/2010/main" val="1407281132"/>
              </p:ext>
            </p:extLst>
          </p:nvPr>
        </p:nvGraphicFramePr>
        <p:xfrm>
          <a:off x="5070475" y="638175"/>
          <a:ext cx="2997200" cy="419100"/>
        </p:xfrm>
        <a:graphic>
          <a:graphicData uri="http://schemas.openxmlformats.org/presentationml/2006/ole">
            <mc:AlternateContent xmlns:mc="http://schemas.openxmlformats.org/markup-compatibility/2006">
              <mc:Choice xmlns:v="urn:schemas-microsoft-com:vml" Requires="v">
                <p:oleObj spid="_x0000_s220284" name="Equation" r:id="rId5" imgW="2997000" imgH="419040" progId="Equation.3">
                  <p:embed/>
                </p:oleObj>
              </mc:Choice>
              <mc:Fallback>
                <p:oleObj name="Equation" r:id="rId5" imgW="299700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0475" y="638175"/>
                        <a:ext cx="2997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 name="Object 6"/>
          <p:cNvGraphicFramePr>
            <a:graphicFrameLocks noChangeAspect="1"/>
          </p:cNvGraphicFramePr>
          <p:nvPr>
            <p:extLst>
              <p:ext uri="{D42A27DB-BD31-4B8C-83A1-F6EECF244321}">
                <p14:modId xmlns:p14="http://schemas.microsoft.com/office/powerpoint/2010/main" val="2820651020"/>
              </p:ext>
            </p:extLst>
          </p:nvPr>
        </p:nvGraphicFramePr>
        <p:xfrm>
          <a:off x="5745163" y="1095375"/>
          <a:ext cx="2870200" cy="419100"/>
        </p:xfrm>
        <a:graphic>
          <a:graphicData uri="http://schemas.openxmlformats.org/presentationml/2006/ole">
            <mc:AlternateContent xmlns:mc="http://schemas.openxmlformats.org/markup-compatibility/2006">
              <mc:Choice xmlns:v="urn:schemas-microsoft-com:vml" Requires="v">
                <p:oleObj spid="_x0000_s220285" name="Equation" r:id="rId7" imgW="2869920" imgH="419040" progId="Equation.3">
                  <p:embed/>
                </p:oleObj>
              </mc:Choice>
              <mc:Fallback>
                <p:oleObj name="Equation" r:id="rId7" imgW="286992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45163" y="1095375"/>
                        <a:ext cx="2870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3" name="Rectangle 16"/>
          <p:cNvSpPr>
            <a:spLocks noChangeArrowheads="1"/>
          </p:cNvSpPr>
          <p:nvPr/>
        </p:nvSpPr>
        <p:spPr bwMode="auto">
          <a:xfrm>
            <a:off x="0" y="4921200"/>
            <a:ext cx="9144000" cy="59054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4" name="Rectangle 16"/>
          <p:cNvSpPr>
            <a:spLocks noChangeArrowheads="1"/>
          </p:cNvSpPr>
          <p:nvPr/>
        </p:nvSpPr>
        <p:spPr bwMode="auto">
          <a:xfrm>
            <a:off x="0" y="3132000"/>
            <a:ext cx="9144000" cy="16801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5" name="Rectangle 16"/>
          <p:cNvSpPr>
            <a:spLocks noChangeArrowheads="1"/>
          </p:cNvSpPr>
          <p:nvPr/>
        </p:nvSpPr>
        <p:spPr bwMode="auto">
          <a:xfrm>
            <a:off x="0" y="2434650"/>
            <a:ext cx="9144000" cy="590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6" name="Rectangle 16"/>
          <p:cNvSpPr>
            <a:spLocks noChangeArrowheads="1"/>
          </p:cNvSpPr>
          <p:nvPr/>
        </p:nvSpPr>
        <p:spPr bwMode="auto">
          <a:xfrm>
            <a:off x="0" y="1736250"/>
            <a:ext cx="9144000" cy="59054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7" name="Object 8"/>
          <p:cNvGraphicFramePr>
            <a:graphicFrameLocks noChangeAspect="1"/>
          </p:cNvGraphicFramePr>
          <p:nvPr>
            <p:extLst>
              <p:ext uri="{D42A27DB-BD31-4B8C-83A1-F6EECF244321}">
                <p14:modId xmlns:p14="http://schemas.microsoft.com/office/powerpoint/2010/main" val="20499845"/>
              </p:ext>
            </p:extLst>
          </p:nvPr>
        </p:nvGraphicFramePr>
        <p:xfrm>
          <a:off x="536575" y="2509200"/>
          <a:ext cx="2730500" cy="419100"/>
        </p:xfrm>
        <a:graphic>
          <a:graphicData uri="http://schemas.openxmlformats.org/presentationml/2006/ole">
            <mc:AlternateContent xmlns:mc="http://schemas.openxmlformats.org/markup-compatibility/2006">
              <mc:Choice xmlns:v="urn:schemas-microsoft-com:vml" Requires="v">
                <p:oleObj spid="_x0000_s220286" name="Equation" r:id="rId9" imgW="2730240" imgH="419040" progId="Equation.3">
                  <p:embed/>
                </p:oleObj>
              </mc:Choice>
              <mc:Fallback>
                <p:oleObj name="Equation" r:id="rId9" imgW="2730240" imgH="4190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6575" y="2509200"/>
                        <a:ext cx="27305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8" name="Object 9"/>
          <p:cNvGraphicFramePr>
            <a:graphicFrameLocks noChangeAspect="1"/>
          </p:cNvGraphicFramePr>
          <p:nvPr>
            <p:extLst>
              <p:ext uri="{D42A27DB-BD31-4B8C-83A1-F6EECF244321}">
                <p14:modId xmlns:p14="http://schemas.microsoft.com/office/powerpoint/2010/main" val="803808272"/>
              </p:ext>
            </p:extLst>
          </p:nvPr>
        </p:nvGraphicFramePr>
        <p:xfrm>
          <a:off x="730800" y="1810800"/>
          <a:ext cx="4229100" cy="419100"/>
        </p:xfrm>
        <a:graphic>
          <a:graphicData uri="http://schemas.openxmlformats.org/presentationml/2006/ole">
            <mc:AlternateContent xmlns:mc="http://schemas.openxmlformats.org/markup-compatibility/2006">
              <mc:Choice xmlns:v="urn:schemas-microsoft-com:vml" Requires="v">
                <p:oleObj spid="_x0000_s220287" name="Equation" r:id="rId11" imgW="4228920" imgH="419040" progId="Equation.3">
                  <p:embed/>
                </p:oleObj>
              </mc:Choice>
              <mc:Fallback>
                <p:oleObj name="Equation" r:id="rId11" imgW="4228920" imgH="4190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30800" y="1810800"/>
                        <a:ext cx="42291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9" name="Object 10"/>
          <p:cNvGraphicFramePr>
            <a:graphicFrameLocks noChangeAspect="1"/>
          </p:cNvGraphicFramePr>
          <p:nvPr>
            <p:extLst>
              <p:ext uri="{D42A27DB-BD31-4B8C-83A1-F6EECF244321}">
                <p14:modId xmlns:p14="http://schemas.microsoft.com/office/powerpoint/2010/main" val="3196435580"/>
              </p:ext>
            </p:extLst>
          </p:nvPr>
        </p:nvGraphicFramePr>
        <p:xfrm>
          <a:off x="3698875" y="2513013"/>
          <a:ext cx="3378200" cy="419100"/>
        </p:xfrm>
        <a:graphic>
          <a:graphicData uri="http://schemas.openxmlformats.org/presentationml/2006/ole">
            <mc:AlternateContent xmlns:mc="http://schemas.openxmlformats.org/markup-compatibility/2006">
              <mc:Choice xmlns:v="urn:schemas-microsoft-com:vml" Requires="v">
                <p:oleObj spid="_x0000_s220288" name="Equation" r:id="rId13" imgW="3377880" imgH="419040" progId="Equation.3">
                  <p:embed/>
                </p:oleObj>
              </mc:Choice>
              <mc:Fallback>
                <p:oleObj name="Equation" r:id="rId13" imgW="3377880" imgH="419040" progId="Equation.3">
                  <p:embed/>
                  <p:pic>
                    <p:nvPicPr>
                      <p:cNvPr id="0" name=""/>
                      <p:cNvPicPr>
                        <a:picLocks noChangeAspect="1" noChangeArrowheads="1"/>
                      </p:cNvPicPr>
                      <p:nvPr/>
                    </p:nvPicPr>
                    <p:blipFill>
                      <a:blip r:embed="rId14"/>
                      <a:srcRect/>
                      <a:stretch>
                        <a:fillRect/>
                      </a:stretch>
                    </p:blipFill>
                    <p:spPr bwMode="auto">
                      <a:xfrm>
                        <a:off x="3698875" y="2513013"/>
                        <a:ext cx="3378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2" name="Rectangle 31"/>
          <p:cNvSpPr/>
          <p:nvPr/>
        </p:nvSpPr>
        <p:spPr bwMode="auto">
          <a:xfrm>
            <a:off x="114300" y="4695825"/>
            <a:ext cx="895350" cy="342900"/>
          </a:xfrm>
          <a:prstGeom prst="rect">
            <a:avLst/>
          </a:prstGeom>
          <a:solidFill>
            <a:schemeClr val="bg1"/>
          </a:solidFill>
          <a:ln>
            <a:noFill/>
          </a:ln>
          <a:effectLst>
            <a:innerShdw blurRad="76200">
              <a:schemeClr val="tx1"/>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33" name="TextBox 32"/>
          <p:cNvSpPr txBox="1"/>
          <p:nvPr/>
        </p:nvSpPr>
        <p:spPr>
          <a:xfrm>
            <a:off x="133349" y="4686300"/>
            <a:ext cx="847725" cy="369332"/>
          </a:xfrm>
          <a:prstGeom prst="rect">
            <a:avLst/>
          </a:prstGeom>
          <a:noFill/>
        </p:spPr>
        <p:txBody>
          <a:bodyPr wrap="square" rtlCol="0">
            <a:spAutoFit/>
          </a:bodyPr>
          <a:lstStyle/>
          <a:p>
            <a:r>
              <a:rPr lang="en-GB" sz="1800" b="1" dirty="0" smtClean="0"/>
              <a:t>where</a:t>
            </a:r>
            <a:endParaRPr lang="en-GB" sz="18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2354523861"/>
              </p:ext>
            </p:extLst>
          </p:nvPr>
        </p:nvGraphicFramePr>
        <p:xfrm>
          <a:off x="730250" y="3259138"/>
          <a:ext cx="5729288" cy="1473200"/>
        </p:xfrm>
        <a:graphic>
          <a:graphicData uri="http://schemas.openxmlformats.org/presentationml/2006/ole">
            <mc:AlternateContent xmlns:mc="http://schemas.openxmlformats.org/markup-compatibility/2006">
              <mc:Choice xmlns:v="urn:schemas-microsoft-com:vml" Requires="v">
                <p:oleObj spid="_x0000_s220289" name="Equation" r:id="rId15" imgW="5727700" imgH="1473200" progId="Equation.3">
                  <p:embed/>
                </p:oleObj>
              </mc:Choice>
              <mc:Fallback>
                <p:oleObj name="Equation" r:id="rId15" imgW="5727700" imgH="1473200" progId="Equation.3">
                  <p:embed/>
                  <p:pic>
                    <p:nvPicPr>
                      <p:cNvPr id="0" name="Object 1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30250" y="3259138"/>
                        <a:ext cx="5729288" cy="147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034062552"/>
              </p:ext>
            </p:extLst>
          </p:nvPr>
        </p:nvGraphicFramePr>
        <p:xfrm>
          <a:off x="685800" y="5037138"/>
          <a:ext cx="4102100" cy="381000"/>
        </p:xfrm>
        <a:graphic>
          <a:graphicData uri="http://schemas.openxmlformats.org/presentationml/2006/ole">
            <mc:AlternateContent xmlns:mc="http://schemas.openxmlformats.org/markup-compatibility/2006">
              <mc:Choice xmlns:v="urn:schemas-microsoft-com:vml" Requires="v">
                <p:oleObj spid="_x0000_s220290" name="Equation" r:id="rId17" imgW="4102100" imgH="381000" progId="Equation.3">
                  <p:embed/>
                </p:oleObj>
              </mc:Choice>
              <mc:Fallback>
                <p:oleObj name="Equation" r:id="rId17" imgW="4102100" imgH="381000" progId="Equation.3">
                  <p:embed/>
                  <p:pic>
                    <p:nvPicPr>
                      <p:cNvPr id="0" name="Object 1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85800" y="5037138"/>
                        <a:ext cx="4102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16"/>
          <p:cNvSpPr>
            <a:spLocks noChangeArrowheads="1"/>
          </p:cNvSpPr>
          <p:nvPr/>
        </p:nvSpPr>
        <p:spPr bwMode="auto">
          <a:xfrm>
            <a:off x="0" y="539998"/>
            <a:ext cx="9144000" cy="108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Rectangle 16"/>
          <p:cNvSpPr>
            <a:spLocks noChangeArrowheads="1"/>
          </p:cNvSpPr>
          <p:nvPr/>
        </p:nvSpPr>
        <p:spPr bwMode="auto">
          <a:xfrm>
            <a:off x="0" y="4921200"/>
            <a:ext cx="9144000" cy="59054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2" name="Rectangle 16"/>
          <p:cNvSpPr>
            <a:spLocks noChangeArrowheads="1"/>
          </p:cNvSpPr>
          <p:nvPr/>
        </p:nvSpPr>
        <p:spPr bwMode="auto">
          <a:xfrm>
            <a:off x="0" y="3132000"/>
            <a:ext cx="9144000" cy="16801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1" name="Rectangle 16"/>
          <p:cNvSpPr>
            <a:spLocks noChangeArrowheads="1"/>
          </p:cNvSpPr>
          <p:nvPr/>
        </p:nvSpPr>
        <p:spPr bwMode="auto">
          <a:xfrm>
            <a:off x="0" y="2434650"/>
            <a:ext cx="9144000" cy="590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6"/>
          <p:cNvSpPr>
            <a:spLocks noChangeArrowheads="1"/>
          </p:cNvSpPr>
          <p:nvPr/>
        </p:nvSpPr>
        <p:spPr bwMode="auto">
          <a:xfrm>
            <a:off x="0" y="1736250"/>
            <a:ext cx="9144000" cy="59054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0167"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18</a:t>
            </a:r>
            <a:endParaRPr lang="en-US" sz="1000" dirty="0">
              <a:solidFill>
                <a:srgbClr val="3366FF"/>
              </a:solidFill>
            </a:endParaRPr>
          </a:p>
        </p:txBody>
      </p:sp>
      <p:graphicFrame>
        <p:nvGraphicFramePr>
          <p:cNvPr id="220168" name="Object 8"/>
          <p:cNvGraphicFramePr>
            <a:graphicFrameLocks noChangeAspect="1"/>
          </p:cNvGraphicFramePr>
          <p:nvPr>
            <p:extLst>
              <p:ext uri="{D42A27DB-BD31-4B8C-83A1-F6EECF244321}">
                <p14:modId xmlns:p14="http://schemas.microsoft.com/office/powerpoint/2010/main" val="1190965257"/>
              </p:ext>
            </p:extLst>
          </p:nvPr>
        </p:nvGraphicFramePr>
        <p:xfrm>
          <a:off x="536575" y="2509200"/>
          <a:ext cx="2730500" cy="419100"/>
        </p:xfrm>
        <a:graphic>
          <a:graphicData uri="http://schemas.openxmlformats.org/presentationml/2006/ole">
            <mc:AlternateContent xmlns:mc="http://schemas.openxmlformats.org/markup-compatibility/2006">
              <mc:Choice xmlns:v="urn:schemas-microsoft-com:vml" Requires="v">
                <p:oleObj spid="_x0000_s221292" name="Equation" r:id="rId3" imgW="2730240" imgH="419040" progId="Equation.3">
                  <p:embed/>
                </p:oleObj>
              </mc:Choice>
              <mc:Fallback>
                <p:oleObj name="Equation" r:id="rId3" imgW="27302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575" y="2509200"/>
                        <a:ext cx="27305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0169" name="Object 9"/>
          <p:cNvGraphicFramePr>
            <a:graphicFrameLocks noChangeAspect="1"/>
          </p:cNvGraphicFramePr>
          <p:nvPr>
            <p:extLst>
              <p:ext uri="{D42A27DB-BD31-4B8C-83A1-F6EECF244321}">
                <p14:modId xmlns:p14="http://schemas.microsoft.com/office/powerpoint/2010/main" val="3625611767"/>
              </p:ext>
            </p:extLst>
          </p:nvPr>
        </p:nvGraphicFramePr>
        <p:xfrm>
          <a:off x="730800" y="1810800"/>
          <a:ext cx="4229100" cy="419100"/>
        </p:xfrm>
        <a:graphic>
          <a:graphicData uri="http://schemas.openxmlformats.org/presentationml/2006/ole">
            <mc:AlternateContent xmlns:mc="http://schemas.openxmlformats.org/markup-compatibility/2006">
              <mc:Choice xmlns:v="urn:schemas-microsoft-com:vml" Requires="v">
                <p:oleObj spid="_x0000_s221293" name="Equation" r:id="rId5" imgW="4228920" imgH="419040" progId="Equation.3">
                  <p:embed/>
                </p:oleObj>
              </mc:Choice>
              <mc:Fallback>
                <p:oleObj name="Equation" r:id="rId5" imgW="422892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0800" y="1810800"/>
                        <a:ext cx="42291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0170" name="Object 10"/>
          <p:cNvGraphicFramePr>
            <a:graphicFrameLocks noChangeAspect="1"/>
          </p:cNvGraphicFramePr>
          <p:nvPr>
            <p:extLst>
              <p:ext uri="{D42A27DB-BD31-4B8C-83A1-F6EECF244321}">
                <p14:modId xmlns:p14="http://schemas.microsoft.com/office/powerpoint/2010/main" val="2239571918"/>
              </p:ext>
            </p:extLst>
          </p:nvPr>
        </p:nvGraphicFramePr>
        <p:xfrm>
          <a:off x="3698875" y="2513013"/>
          <a:ext cx="3378200" cy="419100"/>
        </p:xfrm>
        <a:graphic>
          <a:graphicData uri="http://schemas.openxmlformats.org/presentationml/2006/ole">
            <mc:AlternateContent xmlns:mc="http://schemas.openxmlformats.org/markup-compatibility/2006">
              <mc:Choice xmlns:v="urn:schemas-microsoft-com:vml" Requires="v">
                <p:oleObj spid="_x0000_s221294" name="Equation" r:id="rId7" imgW="3377880" imgH="419040" progId="Equation.3">
                  <p:embed/>
                </p:oleObj>
              </mc:Choice>
              <mc:Fallback>
                <p:oleObj name="Equation" r:id="rId7" imgW="3377880" imgH="419040" progId="Equation.3">
                  <p:embed/>
                  <p:pic>
                    <p:nvPicPr>
                      <p:cNvPr id="0" name=""/>
                      <p:cNvPicPr>
                        <a:picLocks noChangeAspect="1" noChangeArrowheads="1"/>
                      </p:cNvPicPr>
                      <p:nvPr/>
                    </p:nvPicPr>
                    <p:blipFill>
                      <a:blip r:embed="rId8"/>
                      <a:srcRect/>
                      <a:stretch>
                        <a:fillRect/>
                      </a:stretch>
                    </p:blipFill>
                    <p:spPr bwMode="auto">
                      <a:xfrm>
                        <a:off x="3698875" y="2513013"/>
                        <a:ext cx="3378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0171" name="Object 11"/>
          <p:cNvGraphicFramePr>
            <a:graphicFrameLocks noChangeAspect="1"/>
          </p:cNvGraphicFramePr>
          <p:nvPr>
            <p:extLst>
              <p:ext uri="{D42A27DB-BD31-4B8C-83A1-F6EECF244321}">
                <p14:modId xmlns:p14="http://schemas.microsoft.com/office/powerpoint/2010/main" val="2354523861"/>
              </p:ext>
            </p:extLst>
          </p:nvPr>
        </p:nvGraphicFramePr>
        <p:xfrm>
          <a:off x="730800" y="3259875"/>
          <a:ext cx="5729288" cy="1473200"/>
        </p:xfrm>
        <a:graphic>
          <a:graphicData uri="http://schemas.openxmlformats.org/presentationml/2006/ole">
            <mc:AlternateContent xmlns:mc="http://schemas.openxmlformats.org/markup-compatibility/2006">
              <mc:Choice xmlns:v="urn:schemas-microsoft-com:vml" Requires="v">
                <p:oleObj spid="_x0000_s221295" name="Equation" r:id="rId9" imgW="5727600" imgH="1473120" progId="Equation.3">
                  <p:embed/>
                </p:oleObj>
              </mc:Choice>
              <mc:Fallback>
                <p:oleObj name="Equation" r:id="rId9" imgW="5727600" imgH="147312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30800" y="3259875"/>
                        <a:ext cx="5729288" cy="147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20174"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smtClean="0"/>
              <a:t>This </a:t>
            </a:r>
            <a:r>
              <a:rPr lang="en-US" sz="1500" b="1" dirty="0"/>
              <a:t>is an example of observational equivalence of two theories.</a:t>
            </a:r>
            <a:r>
              <a:rPr lang="en-US" sz="1500" dirty="0"/>
              <a:t>  </a:t>
            </a:r>
            <a:endParaRPr lang="en-GB" sz="1500" dirty="0"/>
          </a:p>
        </p:txBody>
      </p:sp>
      <p:graphicFrame>
        <p:nvGraphicFramePr>
          <p:cNvPr id="220175" name="Object 15"/>
          <p:cNvGraphicFramePr>
            <a:graphicFrameLocks noChangeAspect="1"/>
          </p:cNvGraphicFramePr>
          <p:nvPr>
            <p:extLst>
              <p:ext uri="{D42A27DB-BD31-4B8C-83A1-F6EECF244321}">
                <p14:modId xmlns:p14="http://schemas.microsoft.com/office/powerpoint/2010/main" val="2034062552"/>
              </p:ext>
            </p:extLst>
          </p:nvPr>
        </p:nvGraphicFramePr>
        <p:xfrm>
          <a:off x="685800" y="5036400"/>
          <a:ext cx="4102100" cy="381000"/>
        </p:xfrm>
        <a:graphic>
          <a:graphicData uri="http://schemas.openxmlformats.org/presentationml/2006/ole">
            <mc:AlternateContent xmlns:mc="http://schemas.openxmlformats.org/markup-compatibility/2006">
              <mc:Choice xmlns:v="urn:schemas-microsoft-com:vml" Requires="v">
                <p:oleObj spid="_x0000_s221296" name="Equation" r:id="rId11" imgW="4101840" imgH="380880" progId="Equation.3">
                  <p:embed/>
                </p:oleObj>
              </mc:Choice>
              <mc:Fallback>
                <p:oleObj name="Equation" r:id="rId11" imgW="4101840" imgH="3808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85800" y="5036400"/>
                        <a:ext cx="4102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ADAPTIVE EXPECTATIONS</a:t>
            </a:r>
            <a:endParaRPr lang="en-GB" sz="1600" dirty="0">
              <a:latin typeface="Times New Roman" pitchFamily="18" charset="0"/>
            </a:endParaRPr>
          </a:p>
        </p:txBody>
      </p:sp>
      <p:graphicFrame>
        <p:nvGraphicFramePr>
          <p:cNvPr id="17" name="Object 4"/>
          <p:cNvGraphicFramePr>
            <a:graphicFrameLocks noChangeAspect="1"/>
          </p:cNvGraphicFramePr>
          <p:nvPr>
            <p:extLst>
              <p:ext uri="{D42A27DB-BD31-4B8C-83A1-F6EECF244321}">
                <p14:modId xmlns:p14="http://schemas.microsoft.com/office/powerpoint/2010/main" val="1798125925"/>
              </p:ext>
            </p:extLst>
          </p:nvPr>
        </p:nvGraphicFramePr>
        <p:xfrm>
          <a:off x="725488" y="638175"/>
          <a:ext cx="2501900" cy="419100"/>
        </p:xfrm>
        <a:graphic>
          <a:graphicData uri="http://schemas.openxmlformats.org/presentationml/2006/ole">
            <mc:AlternateContent xmlns:mc="http://schemas.openxmlformats.org/markup-compatibility/2006">
              <mc:Choice xmlns:v="urn:schemas-microsoft-com:vml" Requires="v">
                <p:oleObj spid="_x0000_s221297" name="Equation" r:id="rId13" imgW="2501640" imgH="419040" progId="Equation.3">
                  <p:embed/>
                </p:oleObj>
              </mc:Choice>
              <mc:Fallback>
                <p:oleObj name="Equation" r:id="rId13" imgW="2501640" imgH="41904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25488" y="638175"/>
                        <a:ext cx="2501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8" name="Object 5"/>
          <p:cNvGraphicFramePr>
            <a:graphicFrameLocks noChangeAspect="1"/>
          </p:cNvGraphicFramePr>
          <p:nvPr>
            <p:extLst>
              <p:ext uri="{D42A27DB-BD31-4B8C-83A1-F6EECF244321}">
                <p14:modId xmlns:p14="http://schemas.microsoft.com/office/powerpoint/2010/main" val="1482931927"/>
              </p:ext>
            </p:extLst>
          </p:nvPr>
        </p:nvGraphicFramePr>
        <p:xfrm>
          <a:off x="5070475" y="638175"/>
          <a:ext cx="2997200" cy="419100"/>
        </p:xfrm>
        <a:graphic>
          <a:graphicData uri="http://schemas.openxmlformats.org/presentationml/2006/ole">
            <mc:AlternateContent xmlns:mc="http://schemas.openxmlformats.org/markup-compatibility/2006">
              <mc:Choice xmlns:v="urn:schemas-microsoft-com:vml" Requires="v">
                <p:oleObj spid="_x0000_s221298" name="Equation" r:id="rId15" imgW="2997000" imgH="419040" progId="Equation.3">
                  <p:embed/>
                </p:oleObj>
              </mc:Choice>
              <mc:Fallback>
                <p:oleObj name="Equation" r:id="rId15" imgW="2997000" imgH="41904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070475" y="638175"/>
                        <a:ext cx="2997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9" name="Object 6"/>
          <p:cNvGraphicFramePr>
            <a:graphicFrameLocks noChangeAspect="1"/>
          </p:cNvGraphicFramePr>
          <p:nvPr>
            <p:extLst>
              <p:ext uri="{D42A27DB-BD31-4B8C-83A1-F6EECF244321}">
                <p14:modId xmlns:p14="http://schemas.microsoft.com/office/powerpoint/2010/main" val="3563890878"/>
              </p:ext>
            </p:extLst>
          </p:nvPr>
        </p:nvGraphicFramePr>
        <p:xfrm>
          <a:off x="5745163" y="1095375"/>
          <a:ext cx="2870200" cy="419100"/>
        </p:xfrm>
        <a:graphic>
          <a:graphicData uri="http://schemas.openxmlformats.org/presentationml/2006/ole">
            <mc:AlternateContent xmlns:mc="http://schemas.openxmlformats.org/markup-compatibility/2006">
              <mc:Choice xmlns:v="urn:schemas-microsoft-com:vml" Requires="v">
                <p:oleObj spid="_x0000_s221299" name="Equation" r:id="rId17" imgW="2869920" imgH="419040" progId="Equation.3">
                  <p:embed/>
                </p:oleObj>
              </mc:Choice>
              <mc:Fallback>
                <p:oleObj name="Equation" r:id="rId17" imgW="2869920" imgH="41904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745163" y="1095375"/>
                        <a:ext cx="2870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4" name="Rectangle 23"/>
          <p:cNvSpPr/>
          <p:nvPr/>
        </p:nvSpPr>
        <p:spPr bwMode="auto">
          <a:xfrm>
            <a:off x="114300" y="4695825"/>
            <a:ext cx="895350" cy="342900"/>
          </a:xfrm>
          <a:prstGeom prst="rect">
            <a:avLst/>
          </a:prstGeom>
          <a:solidFill>
            <a:schemeClr val="bg1"/>
          </a:solidFill>
          <a:ln>
            <a:noFill/>
          </a:ln>
          <a:effectLst>
            <a:innerShdw blurRad="76200">
              <a:schemeClr val="tx1"/>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5" name="TextBox 24"/>
          <p:cNvSpPr txBox="1"/>
          <p:nvPr/>
        </p:nvSpPr>
        <p:spPr>
          <a:xfrm>
            <a:off x="133349" y="4686300"/>
            <a:ext cx="847725" cy="369332"/>
          </a:xfrm>
          <a:prstGeom prst="rect">
            <a:avLst/>
          </a:prstGeom>
          <a:noFill/>
        </p:spPr>
        <p:txBody>
          <a:bodyPr wrap="square" rtlCol="0">
            <a:spAutoFit/>
          </a:bodyPr>
          <a:lstStyle/>
          <a:p>
            <a:r>
              <a:rPr lang="en-GB" sz="1800" b="1" dirty="0" smtClean="0"/>
              <a:t>where</a:t>
            </a:r>
            <a:endParaRPr lang="en-GB" sz="1800" b="1" dirty="0"/>
          </a:p>
        </p:txBody>
      </p:sp>
    </p:spTree>
    <p:extLst>
      <p:ext uri="{BB962C8B-B14F-4D97-AF65-F5344CB8AC3E}">
        <p14:creationId xmlns:p14="http://schemas.microsoft.com/office/powerpoint/2010/main" val="759062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9987"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ADAPTIVE EXPECTATIONS</a:t>
            </a:r>
            <a:endParaRPr lang="en-GB" sz="1600" dirty="0">
              <a:latin typeface="Times New Roman" pitchFamily="18" charset="0"/>
            </a:endParaRPr>
          </a:p>
        </p:txBody>
      </p:sp>
      <p:sp>
        <p:nvSpPr>
          <p:cNvPr id="169993" name="Text Box 9"/>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a:t>
            </a:r>
            <a:endParaRPr lang="en-US" sz="1000">
              <a:solidFill>
                <a:srgbClr val="3366FF"/>
              </a:solidFill>
            </a:endParaRPr>
          </a:p>
        </p:txBody>
      </p:sp>
      <p:sp>
        <p:nvSpPr>
          <p:cNvPr id="169994"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The dynamics in the partial adjustment model are attributable to inertia, the drag of the past.  Another, completely opposite, source of dynamics, is the effect of anticipations.</a:t>
            </a:r>
            <a:endParaRPr lang="en-GB" sz="1500" dirty="0"/>
          </a:p>
        </p:txBody>
      </p:sp>
      <p:sp>
        <p:nvSpPr>
          <p:cNvPr id="8" name="Rectangle 7"/>
          <p:cNvSpPr>
            <a:spLocks noChangeArrowheads="1"/>
          </p:cNvSpPr>
          <p:nvPr/>
        </p:nvSpPr>
        <p:spPr bwMode="auto">
          <a:xfrm>
            <a:off x="0" y="539999"/>
            <a:ext cx="9144000" cy="641101"/>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1" name="Object 4"/>
          <p:cNvGraphicFramePr>
            <a:graphicFrameLocks noChangeAspect="1"/>
          </p:cNvGraphicFramePr>
          <p:nvPr>
            <p:extLst>
              <p:ext uri="{D42A27DB-BD31-4B8C-83A1-F6EECF244321}">
                <p14:modId xmlns:p14="http://schemas.microsoft.com/office/powerpoint/2010/main" val="1889178660"/>
              </p:ext>
            </p:extLst>
          </p:nvPr>
        </p:nvGraphicFramePr>
        <p:xfrm>
          <a:off x="725488" y="638175"/>
          <a:ext cx="2501900" cy="419100"/>
        </p:xfrm>
        <a:graphic>
          <a:graphicData uri="http://schemas.openxmlformats.org/presentationml/2006/ole">
            <mc:AlternateContent xmlns:mc="http://schemas.openxmlformats.org/markup-compatibility/2006">
              <mc:Choice xmlns:v="urn:schemas-microsoft-com:vml" Requires="v">
                <p:oleObj spid="_x0000_s170017" name="Equation" r:id="rId3" imgW="2501640" imgH="419040" progId="Equation.3">
                  <p:embed/>
                </p:oleObj>
              </mc:Choice>
              <mc:Fallback>
                <p:oleObj name="Equation" r:id="rId3" imgW="25016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5488" y="638175"/>
                        <a:ext cx="2501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9" name="Text Box 15"/>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11.4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a:solidFill>
                  <a:schemeClr val="bg1"/>
                </a:solidFill>
                <a:hlinkClick r:id="rId2"/>
              </a:rPr>
              <a:t>http://www.oxfordtextbooks.co.uk/orc/dougherty5e/</a:t>
            </a:r>
            <a:r>
              <a:rPr lang="en-GB" sz="1200" b="1" smtClean="0">
                <a:solidFill>
                  <a:schemeClr val="bg1"/>
                </a:solidFill>
              </a:rPr>
              <a:t>.</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a:solidFill>
                  <a:schemeClr val="bg1"/>
                </a:solidFill>
              </a:rPr>
              <a:t>20 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60" name="Text Box 16"/>
          <p:cNvSpPr txBox="1">
            <a:spLocks noChangeArrowheads="1"/>
          </p:cNvSpPr>
          <p:nvPr/>
        </p:nvSpPr>
        <p:spPr bwMode="auto">
          <a:xfrm>
            <a:off x="8229600" y="6553200"/>
            <a:ext cx="8382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2016.05.21</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0709"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a:t>
            </a:r>
            <a:endParaRPr lang="en-US" sz="1000">
              <a:solidFill>
                <a:srgbClr val="3366FF"/>
              </a:solidFill>
            </a:endParaRPr>
          </a:p>
        </p:txBody>
      </p:sp>
      <p:sp>
        <p:nvSpPr>
          <p:cNvPr id="200711"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On the basis of information currently available, agents—individuals, households, enterprises—form expectations about the future values of key variable and adapt their plans accordingly.</a:t>
            </a:r>
            <a:endParaRPr lang="en-GB" sz="150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ADAPTIVE EXPECTATIONS</a:t>
            </a:r>
            <a:endParaRPr lang="en-GB" sz="1600" dirty="0">
              <a:latin typeface="Times New Roman" pitchFamily="18" charset="0"/>
            </a:endParaRPr>
          </a:p>
        </p:txBody>
      </p:sp>
      <p:sp>
        <p:nvSpPr>
          <p:cNvPr id="12" name="Rectangle 11"/>
          <p:cNvSpPr>
            <a:spLocks noChangeArrowheads="1"/>
          </p:cNvSpPr>
          <p:nvPr/>
        </p:nvSpPr>
        <p:spPr bwMode="auto">
          <a:xfrm>
            <a:off x="0" y="539999"/>
            <a:ext cx="9144000" cy="641101"/>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3" name="Object 4"/>
          <p:cNvGraphicFramePr>
            <a:graphicFrameLocks noChangeAspect="1"/>
          </p:cNvGraphicFramePr>
          <p:nvPr>
            <p:extLst>
              <p:ext uri="{D42A27DB-BD31-4B8C-83A1-F6EECF244321}">
                <p14:modId xmlns:p14="http://schemas.microsoft.com/office/powerpoint/2010/main" val="1599743847"/>
              </p:ext>
            </p:extLst>
          </p:nvPr>
        </p:nvGraphicFramePr>
        <p:xfrm>
          <a:off x="725488" y="638175"/>
          <a:ext cx="2501900" cy="419100"/>
        </p:xfrm>
        <a:graphic>
          <a:graphicData uri="http://schemas.openxmlformats.org/presentationml/2006/ole">
            <mc:AlternateContent xmlns:mc="http://schemas.openxmlformats.org/markup-compatibility/2006">
              <mc:Choice xmlns:v="urn:schemas-microsoft-com:vml" Requires="v">
                <p:oleObj spid="_x0000_s200725" name="Equation" r:id="rId3" imgW="2501640" imgH="419040" progId="Equation.3">
                  <p:embed/>
                </p:oleObj>
              </mc:Choice>
              <mc:Fallback>
                <p:oleObj name="Equation" r:id="rId3" imgW="25016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5488" y="638175"/>
                        <a:ext cx="2501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1733"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a:t>
            </a:r>
            <a:endParaRPr lang="en-US" sz="1000">
              <a:solidFill>
                <a:srgbClr val="3366FF"/>
              </a:solidFill>
            </a:endParaRPr>
          </a:p>
        </p:txBody>
      </p:sp>
      <p:sp>
        <p:nvSpPr>
          <p:cNvPr id="201734"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In its simplest form, the dependent variable </a:t>
            </a:r>
            <a:r>
              <a:rPr lang="en-US" sz="1500" b="1" i="1"/>
              <a:t>Y</a:t>
            </a:r>
            <a:r>
              <a:rPr lang="en-US" sz="1500" b="1" i="1" baseline="-25000"/>
              <a:t>t</a:t>
            </a:r>
            <a:r>
              <a:rPr lang="en-US" sz="1500" b="1"/>
              <a:t> is related, not to the current value of the explanatory variable, </a:t>
            </a:r>
            <a:r>
              <a:rPr lang="en-US" sz="1500" b="1" i="1"/>
              <a:t>X</a:t>
            </a:r>
            <a:r>
              <a:rPr lang="en-US" sz="1500" b="1" i="1" baseline="-25000"/>
              <a:t>t</a:t>
            </a:r>
            <a:r>
              <a:rPr lang="en-US" sz="1500" b="1"/>
              <a:t>, but to the value anticipated in the next time period, </a:t>
            </a:r>
            <a:r>
              <a:rPr lang="en-US" sz="1500" b="1" i="1"/>
              <a:t>X</a:t>
            </a:r>
            <a:r>
              <a:rPr lang="en-US" sz="1500" b="1" i="1" baseline="30000"/>
              <a:t>e</a:t>
            </a:r>
            <a:r>
              <a:rPr lang="en-US" sz="1500" b="1" i="1" baseline="-25000"/>
              <a:t>t</a:t>
            </a:r>
            <a:r>
              <a:rPr lang="en-US" sz="1500" b="1" baseline="-25000"/>
              <a:t>+1</a:t>
            </a:r>
            <a:r>
              <a:rPr lang="en-US" sz="1500"/>
              <a:t>.</a:t>
            </a:r>
            <a:endParaRPr lang="en-GB" sz="150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ADAPTIVE EXPECTATIONS</a:t>
            </a:r>
            <a:endParaRPr lang="en-GB" sz="1600" dirty="0">
              <a:latin typeface="Times New Roman" pitchFamily="18" charset="0"/>
            </a:endParaRPr>
          </a:p>
        </p:txBody>
      </p:sp>
      <p:sp>
        <p:nvSpPr>
          <p:cNvPr id="12" name="Rectangle 11"/>
          <p:cNvSpPr>
            <a:spLocks noChangeArrowheads="1"/>
          </p:cNvSpPr>
          <p:nvPr/>
        </p:nvSpPr>
        <p:spPr bwMode="auto">
          <a:xfrm>
            <a:off x="0" y="539999"/>
            <a:ext cx="9144000" cy="641101"/>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3" name="Object 4"/>
          <p:cNvGraphicFramePr>
            <a:graphicFrameLocks noChangeAspect="1"/>
          </p:cNvGraphicFramePr>
          <p:nvPr>
            <p:extLst>
              <p:ext uri="{D42A27DB-BD31-4B8C-83A1-F6EECF244321}">
                <p14:modId xmlns:p14="http://schemas.microsoft.com/office/powerpoint/2010/main" val="1972608555"/>
              </p:ext>
            </p:extLst>
          </p:nvPr>
        </p:nvGraphicFramePr>
        <p:xfrm>
          <a:off x="725488" y="638175"/>
          <a:ext cx="2501900" cy="419100"/>
        </p:xfrm>
        <a:graphic>
          <a:graphicData uri="http://schemas.openxmlformats.org/presentationml/2006/ole">
            <mc:AlternateContent xmlns:mc="http://schemas.openxmlformats.org/markup-compatibility/2006">
              <mc:Choice xmlns:v="urn:schemas-microsoft-com:vml" Requires="v">
                <p:oleObj spid="_x0000_s201748" name="Equation" r:id="rId3" imgW="2501640" imgH="419040" progId="Equation.3">
                  <p:embed/>
                </p:oleObj>
              </mc:Choice>
              <mc:Fallback>
                <p:oleObj name="Equation" r:id="rId3" imgW="25016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5488" y="638175"/>
                        <a:ext cx="2501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9687"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4</a:t>
            </a:r>
            <a:endParaRPr lang="en-US" sz="1000">
              <a:solidFill>
                <a:srgbClr val="3366FF"/>
              </a:solidFill>
            </a:endParaRPr>
          </a:p>
        </p:txBody>
      </p:sp>
      <p:sp>
        <p:nvSpPr>
          <p:cNvPr id="199688"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i="1" dirty="0"/>
              <a:t>X</a:t>
            </a:r>
            <a:r>
              <a:rPr lang="en-US" sz="1500" b="1" i="1" baseline="30000" dirty="0"/>
              <a:t>e</a:t>
            </a:r>
            <a:r>
              <a:rPr lang="en-US" sz="1500" b="1" i="1" baseline="-25000" dirty="0"/>
              <a:t>t</a:t>
            </a:r>
            <a:r>
              <a:rPr lang="en-US" sz="1500" b="1" baseline="-25000" dirty="0"/>
              <a:t>+1</a:t>
            </a:r>
            <a:r>
              <a:rPr lang="en-US" sz="1500" b="1" dirty="0"/>
              <a:t> in general will be subjective and unobservable.  To make the model operational, we hypothesize that expectations are updated in response to the discrepancy between what had been anticipated for the current time period, </a:t>
            </a:r>
            <a:r>
              <a:rPr lang="en-US" sz="1500" b="1" i="1" dirty="0" err="1" smtClean="0"/>
              <a:t>X</a:t>
            </a:r>
            <a:r>
              <a:rPr lang="en-US" sz="1500" b="1" i="1" baseline="30000" dirty="0" err="1" smtClean="0"/>
              <a:t>e</a:t>
            </a:r>
            <a:r>
              <a:rPr lang="en-US" sz="1500" b="1" i="1" baseline="-25000" dirty="0" err="1" smtClean="0"/>
              <a:t>t</a:t>
            </a:r>
            <a:r>
              <a:rPr lang="en-US" sz="1500" b="1" dirty="0" smtClean="0"/>
              <a:t>, </a:t>
            </a:r>
            <a:r>
              <a:rPr lang="en-US" sz="1500" b="1" dirty="0"/>
              <a:t>and the actual outcome, </a:t>
            </a:r>
            <a:r>
              <a:rPr lang="en-US" sz="1500" b="1" i="1" dirty="0" err="1"/>
              <a:t>X</a:t>
            </a:r>
            <a:r>
              <a:rPr lang="en-US" sz="1500" b="1" i="1" baseline="-25000" dirty="0" err="1"/>
              <a:t>t</a:t>
            </a:r>
            <a:r>
              <a:rPr lang="en-US" sz="1500" b="1" dirty="0" err="1"/>
              <a:t>.</a:t>
            </a:r>
            <a:r>
              <a:rPr lang="en-US" sz="1500" dirty="0"/>
              <a:t> </a:t>
            </a:r>
            <a:endParaRPr lang="en-GB" sz="1500" dirty="0"/>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ADAPTIVE EXPECTATIONS</a:t>
            </a:r>
            <a:endParaRPr lang="en-GB" sz="1600" dirty="0">
              <a:latin typeface="Times New Roman" pitchFamily="18" charset="0"/>
            </a:endParaRPr>
          </a:p>
        </p:txBody>
      </p:sp>
      <p:sp>
        <p:nvSpPr>
          <p:cNvPr id="13" name="Rectangle 12"/>
          <p:cNvSpPr>
            <a:spLocks noChangeArrowheads="1"/>
          </p:cNvSpPr>
          <p:nvPr/>
        </p:nvSpPr>
        <p:spPr bwMode="auto">
          <a:xfrm>
            <a:off x="0" y="539999"/>
            <a:ext cx="9144000" cy="641101"/>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4" name="Object 4"/>
          <p:cNvGraphicFramePr>
            <a:graphicFrameLocks noChangeAspect="1"/>
          </p:cNvGraphicFramePr>
          <p:nvPr>
            <p:extLst>
              <p:ext uri="{D42A27DB-BD31-4B8C-83A1-F6EECF244321}">
                <p14:modId xmlns:p14="http://schemas.microsoft.com/office/powerpoint/2010/main" val="2473500736"/>
              </p:ext>
            </p:extLst>
          </p:nvPr>
        </p:nvGraphicFramePr>
        <p:xfrm>
          <a:off x="725488" y="638175"/>
          <a:ext cx="2501900" cy="419100"/>
        </p:xfrm>
        <a:graphic>
          <a:graphicData uri="http://schemas.openxmlformats.org/presentationml/2006/ole">
            <mc:AlternateContent xmlns:mc="http://schemas.openxmlformats.org/markup-compatibility/2006">
              <mc:Choice xmlns:v="urn:schemas-microsoft-com:vml" Requires="v">
                <p:oleObj spid="_x0000_s199724" name="Equation" r:id="rId3" imgW="2501640" imgH="419040" progId="Equation.3">
                  <p:embed/>
                </p:oleObj>
              </mc:Choice>
              <mc:Fallback>
                <p:oleObj name="Equation" r:id="rId3" imgW="25016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5488" y="638175"/>
                        <a:ext cx="2501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 name="Object 5"/>
          <p:cNvGraphicFramePr>
            <a:graphicFrameLocks noChangeAspect="1"/>
          </p:cNvGraphicFramePr>
          <p:nvPr>
            <p:extLst>
              <p:ext uri="{D42A27DB-BD31-4B8C-83A1-F6EECF244321}">
                <p14:modId xmlns:p14="http://schemas.microsoft.com/office/powerpoint/2010/main" val="2340871554"/>
              </p:ext>
            </p:extLst>
          </p:nvPr>
        </p:nvGraphicFramePr>
        <p:xfrm>
          <a:off x="5070475" y="638175"/>
          <a:ext cx="2997200" cy="419100"/>
        </p:xfrm>
        <a:graphic>
          <a:graphicData uri="http://schemas.openxmlformats.org/presentationml/2006/ole">
            <mc:AlternateContent xmlns:mc="http://schemas.openxmlformats.org/markup-compatibility/2006">
              <mc:Choice xmlns:v="urn:schemas-microsoft-com:vml" Requires="v">
                <p:oleObj spid="_x0000_s199725" name="Equation" r:id="rId5" imgW="2997000" imgH="419040" progId="Equation.3">
                  <p:embed/>
                </p:oleObj>
              </mc:Choice>
              <mc:Fallback>
                <p:oleObj name="Equation" r:id="rId5" imgW="299700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0475" y="638175"/>
                        <a:ext cx="2997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2759"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5</a:t>
            </a:r>
            <a:endParaRPr lang="en-US" sz="1000">
              <a:solidFill>
                <a:srgbClr val="3366FF"/>
              </a:solidFill>
            </a:endParaRPr>
          </a:p>
        </p:txBody>
      </p:sp>
      <p:sp>
        <p:nvSpPr>
          <p:cNvPr id="202760"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As in the partial adjustment model, </a:t>
            </a:r>
            <a:r>
              <a:rPr lang="en-US" sz="1500" b="1" i="1">
                <a:latin typeface="Symbol" pitchFamily="18" charset="2"/>
              </a:rPr>
              <a:t>l</a:t>
            </a:r>
            <a:r>
              <a:rPr lang="en-US" sz="1500" b="1"/>
              <a:t> may be interpreted as a speed of adjustment and should lie between 0 and 1.  We can rewrite the adaptive expectations relationship as shown. </a:t>
            </a:r>
            <a:endParaRPr lang="en-GB" sz="1500" b="1"/>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ADAPTIVE EXPECTATIONS</a:t>
            </a:r>
            <a:endParaRPr lang="en-GB" sz="1600" dirty="0">
              <a:latin typeface="Times New Roman" pitchFamily="18" charset="0"/>
            </a:endParaRPr>
          </a:p>
        </p:txBody>
      </p:sp>
      <p:sp>
        <p:nvSpPr>
          <p:cNvPr id="18" name="Rectangle 16"/>
          <p:cNvSpPr>
            <a:spLocks noChangeArrowheads="1"/>
          </p:cNvSpPr>
          <p:nvPr/>
        </p:nvSpPr>
        <p:spPr bwMode="auto">
          <a:xfrm>
            <a:off x="0" y="539998"/>
            <a:ext cx="9144000" cy="108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9" name="Object 4"/>
          <p:cNvGraphicFramePr>
            <a:graphicFrameLocks noChangeAspect="1"/>
          </p:cNvGraphicFramePr>
          <p:nvPr>
            <p:extLst>
              <p:ext uri="{D42A27DB-BD31-4B8C-83A1-F6EECF244321}">
                <p14:modId xmlns:p14="http://schemas.microsoft.com/office/powerpoint/2010/main" val="1662265316"/>
              </p:ext>
            </p:extLst>
          </p:nvPr>
        </p:nvGraphicFramePr>
        <p:xfrm>
          <a:off x="725488" y="638175"/>
          <a:ext cx="2501900" cy="419100"/>
        </p:xfrm>
        <a:graphic>
          <a:graphicData uri="http://schemas.openxmlformats.org/presentationml/2006/ole">
            <mc:AlternateContent xmlns:mc="http://schemas.openxmlformats.org/markup-compatibility/2006">
              <mc:Choice xmlns:v="urn:schemas-microsoft-com:vml" Requires="v">
                <p:oleObj spid="_x0000_s202809" name="Equation" r:id="rId3" imgW="2501640" imgH="419040" progId="Equation.3">
                  <p:embed/>
                </p:oleObj>
              </mc:Choice>
              <mc:Fallback>
                <p:oleObj name="Equation" r:id="rId3" imgW="25016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5488" y="638175"/>
                        <a:ext cx="2501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 name="Object 5"/>
          <p:cNvGraphicFramePr>
            <a:graphicFrameLocks noChangeAspect="1"/>
          </p:cNvGraphicFramePr>
          <p:nvPr>
            <p:extLst>
              <p:ext uri="{D42A27DB-BD31-4B8C-83A1-F6EECF244321}">
                <p14:modId xmlns:p14="http://schemas.microsoft.com/office/powerpoint/2010/main" val="1723853874"/>
              </p:ext>
            </p:extLst>
          </p:nvPr>
        </p:nvGraphicFramePr>
        <p:xfrm>
          <a:off x="5070475" y="638175"/>
          <a:ext cx="2997200" cy="419100"/>
        </p:xfrm>
        <a:graphic>
          <a:graphicData uri="http://schemas.openxmlformats.org/presentationml/2006/ole">
            <mc:AlternateContent xmlns:mc="http://schemas.openxmlformats.org/markup-compatibility/2006">
              <mc:Choice xmlns:v="urn:schemas-microsoft-com:vml" Requires="v">
                <p:oleObj spid="_x0000_s202810" name="Equation" r:id="rId5" imgW="2997000" imgH="419040" progId="Equation.3">
                  <p:embed/>
                </p:oleObj>
              </mc:Choice>
              <mc:Fallback>
                <p:oleObj name="Equation" r:id="rId5" imgW="299700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0475" y="638175"/>
                        <a:ext cx="2997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1" name="Object 6"/>
          <p:cNvGraphicFramePr>
            <a:graphicFrameLocks noChangeAspect="1"/>
          </p:cNvGraphicFramePr>
          <p:nvPr>
            <p:extLst>
              <p:ext uri="{D42A27DB-BD31-4B8C-83A1-F6EECF244321}">
                <p14:modId xmlns:p14="http://schemas.microsoft.com/office/powerpoint/2010/main" val="200793505"/>
              </p:ext>
            </p:extLst>
          </p:nvPr>
        </p:nvGraphicFramePr>
        <p:xfrm>
          <a:off x="5745163" y="1095375"/>
          <a:ext cx="2870200" cy="419100"/>
        </p:xfrm>
        <a:graphic>
          <a:graphicData uri="http://schemas.openxmlformats.org/presentationml/2006/ole">
            <mc:AlternateContent xmlns:mc="http://schemas.openxmlformats.org/markup-compatibility/2006">
              <mc:Choice xmlns:v="urn:schemas-microsoft-com:vml" Requires="v">
                <p:oleObj spid="_x0000_s202811" name="Equation" r:id="rId7" imgW="2869920" imgH="419040" progId="Equation.3">
                  <p:embed/>
                </p:oleObj>
              </mc:Choice>
              <mc:Fallback>
                <p:oleObj name="Equation" r:id="rId7" imgW="286992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45163" y="1095375"/>
                        <a:ext cx="2870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4807"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6</a:t>
            </a:r>
            <a:endParaRPr lang="en-US" sz="1000">
              <a:solidFill>
                <a:srgbClr val="3366FF"/>
              </a:solidFill>
            </a:endParaRPr>
          </a:p>
        </p:txBody>
      </p:sp>
      <p:sp>
        <p:nvSpPr>
          <p:cNvPr id="204808"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This indicates that, according to this model, the expected level of </a:t>
            </a:r>
            <a:r>
              <a:rPr lang="en-US" sz="1500" b="1" i="1"/>
              <a:t>X</a:t>
            </a:r>
            <a:r>
              <a:rPr lang="en-US" sz="1500" b="1"/>
              <a:t> in the next time period is a weighted average of what had been expected for the current time period and the actual outcome for the current time period.</a:t>
            </a:r>
            <a:r>
              <a:rPr lang="en-US" sz="1500"/>
              <a:t> </a:t>
            </a:r>
            <a:endParaRPr lang="en-GB" sz="150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ADAPTIVE EXPECTATIONS</a:t>
            </a:r>
            <a:endParaRPr lang="en-GB" sz="1600" dirty="0">
              <a:latin typeface="Times New Roman" pitchFamily="18" charset="0"/>
            </a:endParaRPr>
          </a:p>
        </p:txBody>
      </p:sp>
      <p:sp>
        <p:nvSpPr>
          <p:cNvPr id="18" name="Rectangle 16"/>
          <p:cNvSpPr>
            <a:spLocks noChangeArrowheads="1"/>
          </p:cNvSpPr>
          <p:nvPr/>
        </p:nvSpPr>
        <p:spPr bwMode="auto">
          <a:xfrm>
            <a:off x="0" y="539998"/>
            <a:ext cx="9144000" cy="108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9" name="Object 4"/>
          <p:cNvGraphicFramePr>
            <a:graphicFrameLocks noChangeAspect="1"/>
          </p:cNvGraphicFramePr>
          <p:nvPr>
            <p:extLst>
              <p:ext uri="{D42A27DB-BD31-4B8C-83A1-F6EECF244321}">
                <p14:modId xmlns:p14="http://schemas.microsoft.com/office/powerpoint/2010/main" val="1662265316"/>
              </p:ext>
            </p:extLst>
          </p:nvPr>
        </p:nvGraphicFramePr>
        <p:xfrm>
          <a:off x="725488" y="638175"/>
          <a:ext cx="2501900" cy="419100"/>
        </p:xfrm>
        <a:graphic>
          <a:graphicData uri="http://schemas.openxmlformats.org/presentationml/2006/ole">
            <mc:AlternateContent xmlns:mc="http://schemas.openxmlformats.org/markup-compatibility/2006">
              <mc:Choice xmlns:v="urn:schemas-microsoft-com:vml" Requires="v">
                <p:oleObj spid="_x0000_s204848" name="Equation" r:id="rId3" imgW="2501640" imgH="419040" progId="Equation.3">
                  <p:embed/>
                </p:oleObj>
              </mc:Choice>
              <mc:Fallback>
                <p:oleObj name="Equation" r:id="rId3" imgW="25016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5488" y="638175"/>
                        <a:ext cx="2501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 name="Object 5"/>
          <p:cNvGraphicFramePr>
            <a:graphicFrameLocks noChangeAspect="1"/>
          </p:cNvGraphicFramePr>
          <p:nvPr>
            <p:extLst>
              <p:ext uri="{D42A27DB-BD31-4B8C-83A1-F6EECF244321}">
                <p14:modId xmlns:p14="http://schemas.microsoft.com/office/powerpoint/2010/main" val="1723853874"/>
              </p:ext>
            </p:extLst>
          </p:nvPr>
        </p:nvGraphicFramePr>
        <p:xfrm>
          <a:off x="5070475" y="638175"/>
          <a:ext cx="2997200" cy="419100"/>
        </p:xfrm>
        <a:graphic>
          <a:graphicData uri="http://schemas.openxmlformats.org/presentationml/2006/ole">
            <mc:AlternateContent xmlns:mc="http://schemas.openxmlformats.org/markup-compatibility/2006">
              <mc:Choice xmlns:v="urn:schemas-microsoft-com:vml" Requires="v">
                <p:oleObj spid="_x0000_s204849" name="Equation" r:id="rId5" imgW="2997000" imgH="419040" progId="Equation.3">
                  <p:embed/>
                </p:oleObj>
              </mc:Choice>
              <mc:Fallback>
                <p:oleObj name="Equation" r:id="rId5" imgW="299700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0475" y="638175"/>
                        <a:ext cx="2997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1" name="Object 6"/>
          <p:cNvGraphicFramePr>
            <a:graphicFrameLocks noChangeAspect="1"/>
          </p:cNvGraphicFramePr>
          <p:nvPr>
            <p:extLst>
              <p:ext uri="{D42A27DB-BD31-4B8C-83A1-F6EECF244321}">
                <p14:modId xmlns:p14="http://schemas.microsoft.com/office/powerpoint/2010/main" val="200793505"/>
              </p:ext>
            </p:extLst>
          </p:nvPr>
        </p:nvGraphicFramePr>
        <p:xfrm>
          <a:off x="5745163" y="1095375"/>
          <a:ext cx="2870200" cy="419100"/>
        </p:xfrm>
        <a:graphic>
          <a:graphicData uri="http://schemas.openxmlformats.org/presentationml/2006/ole">
            <mc:AlternateContent xmlns:mc="http://schemas.openxmlformats.org/markup-compatibility/2006">
              <mc:Choice xmlns:v="urn:schemas-microsoft-com:vml" Requires="v">
                <p:oleObj spid="_x0000_s204850" name="Equation" r:id="rId7" imgW="2869920" imgH="419040" progId="Equation.3">
                  <p:embed/>
                </p:oleObj>
              </mc:Choice>
              <mc:Fallback>
                <p:oleObj name="Equation" r:id="rId7" imgW="286992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45163" y="1095375"/>
                        <a:ext cx="2870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3783"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7</a:t>
            </a:r>
          </a:p>
        </p:txBody>
      </p:sp>
      <p:sp>
        <p:nvSpPr>
          <p:cNvPr id="203784"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Substituting for </a:t>
            </a:r>
            <a:r>
              <a:rPr lang="en-US" sz="1500" b="1" i="1"/>
              <a:t>X</a:t>
            </a:r>
            <a:r>
              <a:rPr lang="en-US" sz="1500" b="1" i="1" baseline="30000"/>
              <a:t>e</a:t>
            </a:r>
            <a:r>
              <a:rPr lang="en-US" sz="1500" b="1" i="1" baseline="-25000"/>
              <a:t>t</a:t>
            </a:r>
            <a:r>
              <a:rPr lang="en-US" sz="1500" b="1" baseline="-25000"/>
              <a:t>+1</a:t>
            </a:r>
            <a:r>
              <a:rPr lang="en-US" sz="1500" b="1"/>
              <a:t> from the adaptive expectations relationship, we obtain the equation shown.  Unfortunately, there is still an unobservable variable, </a:t>
            </a:r>
            <a:r>
              <a:rPr lang="en-US" sz="1500" b="1" i="1"/>
              <a:t>X</a:t>
            </a:r>
            <a:r>
              <a:rPr lang="en-US" sz="1500" b="1" i="1" baseline="30000"/>
              <a:t>e</a:t>
            </a:r>
            <a:r>
              <a:rPr lang="en-US" sz="1500" b="1" i="1" baseline="-25000"/>
              <a:t>t</a:t>
            </a:r>
            <a:r>
              <a:rPr lang="en-US" sz="1500" b="1"/>
              <a:t>, on the right side of the equation.</a:t>
            </a:r>
            <a:endParaRPr lang="en-GB" sz="1500" b="1"/>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ADAPTIVE EXPECTATIONS</a:t>
            </a:r>
            <a:endParaRPr lang="en-GB" sz="1600" dirty="0">
              <a:latin typeface="Times New Roman" pitchFamily="18" charset="0"/>
            </a:endParaRPr>
          </a:p>
        </p:txBody>
      </p:sp>
      <p:sp>
        <p:nvSpPr>
          <p:cNvPr id="21" name="Rectangle 16"/>
          <p:cNvSpPr>
            <a:spLocks noChangeArrowheads="1"/>
          </p:cNvSpPr>
          <p:nvPr/>
        </p:nvSpPr>
        <p:spPr bwMode="auto">
          <a:xfrm>
            <a:off x="0" y="1736250"/>
            <a:ext cx="9144000" cy="59054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2" name="Rectangle 16"/>
          <p:cNvSpPr>
            <a:spLocks noChangeArrowheads="1"/>
          </p:cNvSpPr>
          <p:nvPr/>
        </p:nvSpPr>
        <p:spPr bwMode="auto">
          <a:xfrm>
            <a:off x="0" y="539998"/>
            <a:ext cx="9144000" cy="108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3" name="Object 4"/>
          <p:cNvGraphicFramePr>
            <a:graphicFrameLocks noChangeAspect="1"/>
          </p:cNvGraphicFramePr>
          <p:nvPr>
            <p:extLst>
              <p:ext uri="{D42A27DB-BD31-4B8C-83A1-F6EECF244321}">
                <p14:modId xmlns:p14="http://schemas.microsoft.com/office/powerpoint/2010/main" val="342548752"/>
              </p:ext>
            </p:extLst>
          </p:nvPr>
        </p:nvGraphicFramePr>
        <p:xfrm>
          <a:off x="725488" y="638175"/>
          <a:ext cx="2501900" cy="419100"/>
        </p:xfrm>
        <a:graphic>
          <a:graphicData uri="http://schemas.openxmlformats.org/presentationml/2006/ole">
            <mc:AlternateContent xmlns:mc="http://schemas.openxmlformats.org/markup-compatibility/2006">
              <mc:Choice xmlns:v="urn:schemas-microsoft-com:vml" Requires="v">
                <p:oleObj spid="_x0000_s203849" name="Equation" r:id="rId3" imgW="2501640" imgH="419040" progId="Equation.3">
                  <p:embed/>
                </p:oleObj>
              </mc:Choice>
              <mc:Fallback>
                <p:oleObj name="Equation" r:id="rId3" imgW="25016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5488" y="638175"/>
                        <a:ext cx="2501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 name="Object 5"/>
          <p:cNvGraphicFramePr>
            <a:graphicFrameLocks noChangeAspect="1"/>
          </p:cNvGraphicFramePr>
          <p:nvPr>
            <p:extLst>
              <p:ext uri="{D42A27DB-BD31-4B8C-83A1-F6EECF244321}">
                <p14:modId xmlns:p14="http://schemas.microsoft.com/office/powerpoint/2010/main" val="4041052437"/>
              </p:ext>
            </p:extLst>
          </p:nvPr>
        </p:nvGraphicFramePr>
        <p:xfrm>
          <a:off x="5070475" y="638175"/>
          <a:ext cx="2997200" cy="419100"/>
        </p:xfrm>
        <a:graphic>
          <a:graphicData uri="http://schemas.openxmlformats.org/presentationml/2006/ole">
            <mc:AlternateContent xmlns:mc="http://schemas.openxmlformats.org/markup-compatibility/2006">
              <mc:Choice xmlns:v="urn:schemas-microsoft-com:vml" Requires="v">
                <p:oleObj spid="_x0000_s203850" name="Equation" r:id="rId5" imgW="2997000" imgH="419040" progId="Equation.3">
                  <p:embed/>
                </p:oleObj>
              </mc:Choice>
              <mc:Fallback>
                <p:oleObj name="Equation" r:id="rId5" imgW="299700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0475" y="638175"/>
                        <a:ext cx="2997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5" name="Object 6"/>
          <p:cNvGraphicFramePr>
            <a:graphicFrameLocks noChangeAspect="1"/>
          </p:cNvGraphicFramePr>
          <p:nvPr>
            <p:extLst>
              <p:ext uri="{D42A27DB-BD31-4B8C-83A1-F6EECF244321}">
                <p14:modId xmlns:p14="http://schemas.microsoft.com/office/powerpoint/2010/main" val="3075162927"/>
              </p:ext>
            </p:extLst>
          </p:nvPr>
        </p:nvGraphicFramePr>
        <p:xfrm>
          <a:off x="5745163" y="1095375"/>
          <a:ext cx="2870200" cy="419100"/>
        </p:xfrm>
        <a:graphic>
          <a:graphicData uri="http://schemas.openxmlformats.org/presentationml/2006/ole">
            <mc:AlternateContent xmlns:mc="http://schemas.openxmlformats.org/markup-compatibility/2006">
              <mc:Choice xmlns:v="urn:schemas-microsoft-com:vml" Requires="v">
                <p:oleObj spid="_x0000_s203851" name="Equation" r:id="rId7" imgW="2869920" imgH="419040" progId="Equation.3">
                  <p:embed/>
                </p:oleObj>
              </mc:Choice>
              <mc:Fallback>
                <p:oleObj name="Equation" r:id="rId7" imgW="286992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45163" y="1095375"/>
                        <a:ext cx="2870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542091381"/>
              </p:ext>
            </p:extLst>
          </p:nvPr>
        </p:nvGraphicFramePr>
        <p:xfrm>
          <a:off x="730250" y="1811338"/>
          <a:ext cx="4229100" cy="419100"/>
        </p:xfrm>
        <a:graphic>
          <a:graphicData uri="http://schemas.openxmlformats.org/presentationml/2006/ole">
            <mc:AlternateContent xmlns:mc="http://schemas.openxmlformats.org/markup-compatibility/2006">
              <mc:Choice xmlns:v="urn:schemas-microsoft-com:vml" Requires="v">
                <p:oleObj spid="_x0000_s203852" name="Equation" r:id="rId9" imgW="4229100" imgH="419100" progId="Equation.3">
                  <p:embed/>
                </p:oleObj>
              </mc:Choice>
              <mc:Fallback>
                <p:oleObj name="Equation" r:id="rId9" imgW="4229100" imgH="419100" progId="Equation.3">
                  <p:embed/>
                  <p:pic>
                    <p:nvPicPr>
                      <p:cNvPr id="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30250" y="1811338"/>
                        <a:ext cx="42291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0951"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8</a:t>
            </a:r>
            <a:endParaRPr lang="en-US" sz="1000">
              <a:solidFill>
                <a:srgbClr val="3366FF"/>
              </a:solidFill>
            </a:endParaRPr>
          </a:p>
        </p:txBody>
      </p:sp>
      <p:sp>
        <p:nvSpPr>
          <p:cNvPr id="210952"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There are two ways of dealing with this problem.  One involves repeated lagging and substitution.  If the adaptive expectations process is true for time period </a:t>
            </a:r>
            <a:r>
              <a:rPr lang="en-GB" sz="1500" b="1" i="1"/>
              <a:t>t</a:t>
            </a:r>
            <a:r>
              <a:rPr lang="en-GB" sz="1500" b="1"/>
              <a:t>, it is true for time period </a:t>
            </a:r>
            <a:r>
              <a:rPr lang="en-GB" sz="1500" b="1" i="1"/>
              <a:t>t</a:t>
            </a:r>
            <a:r>
              <a:rPr lang="en-GB" sz="1500" b="1">
                <a:cs typeface="Arial" charset="0"/>
              </a:rPr>
              <a:t>–1.</a:t>
            </a:r>
            <a:r>
              <a:rPr lang="en-GB" sz="1500" b="1"/>
              <a:t> </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ADAPTIVE EXPECTATIONS</a:t>
            </a:r>
            <a:endParaRPr lang="en-GB" sz="1600" dirty="0">
              <a:latin typeface="Times New Roman" pitchFamily="18" charset="0"/>
            </a:endParaRPr>
          </a:p>
        </p:txBody>
      </p:sp>
      <p:sp>
        <p:nvSpPr>
          <p:cNvPr id="24" name="Rectangle 16"/>
          <p:cNvSpPr>
            <a:spLocks noChangeArrowheads="1"/>
          </p:cNvSpPr>
          <p:nvPr/>
        </p:nvSpPr>
        <p:spPr bwMode="auto">
          <a:xfrm>
            <a:off x="0" y="1736250"/>
            <a:ext cx="9144000" cy="59054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5" name="Rectangle 16"/>
          <p:cNvSpPr>
            <a:spLocks noChangeArrowheads="1"/>
          </p:cNvSpPr>
          <p:nvPr/>
        </p:nvSpPr>
        <p:spPr bwMode="auto">
          <a:xfrm>
            <a:off x="0" y="539998"/>
            <a:ext cx="9144000" cy="108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6" name="Object 4"/>
          <p:cNvGraphicFramePr>
            <a:graphicFrameLocks noChangeAspect="1"/>
          </p:cNvGraphicFramePr>
          <p:nvPr>
            <p:extLst>
              <p:ext uri="{D42A27DB-BD31-4B8C-83A1-F6EECF244321}">
                <p14:modId xmlns:p14="http://schemas.microsoft.com/office/powerpoint/2010/main" val="3690378701"/>
              </p:ext>
            </p:extLst>
          </p:nvPr>
        </p:nvGraphicFramePr>
        <p:xfrm>
          <a:off x="725488" y="638175"/>
          <a:ext cx="2501900" cy="419100"/>
        </p:xfrm>
        <a:graphic>
          <a:graphicData uri="http://schemas.openxmlformats.org/presentationml/2006/ole">
            <mc:AlternateContent xmlns:mc="http://schemas.openxmlformats.org/markup-compatibility/2006">
              <mc:Choice xmlns:v="urn:schemas-microsoft-com:vml" Requires="v">
                <p:oleObj spid="_x0000_s211027" name="Equation" r:id="rId3" imgW="2501640" imgH="419040" progId="Equation.3">
                  <p:embed/>
                </p:oleObj>
              </mc:Choice>
              <mc:Fallback>
                <p:oleObj name="Equation" r:id="rId3" imgW="250164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5488" y="638175"/>
                        <a:ext cx="2501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 name="Object 5"/>
          <p:cNvGraphicFramePr>
            <a:graphicFrameLocks noChangeAspect="1"/>
          </p:cNvGraphicFramePr>
          <p:nvPr>
            <p:extLst>
              <p:ext uri="{D42A27DB-BD31-4B8C-83A1-F6EECF244321}">
                <p14:modId xmlns:p14="http://schemas.microsoft.com/office/powerpoint/2010/main" val="1417853667"/>
              </p:ext>
            </p:extLst>
          </p:nvPr>
        </p:nvGraphicFramePr>
        <p:xfrm>
          <a:off x="5070475" y="638175"/>
          <a:ext cx="2997200" cy="419100"/>
        </p:xfrm>
        <a:graphic>
          <a:graphicData uri="http://schemas.openxmlformats.org/presentationml/2006/ole">
            <mc:AlternateContent xmlns:mc="http://schemas.openxmlformats.org/markup-compatibility/2006">
              <mc:Choice xmlns:v="urn:schemas-microsoft-com:vml" Requires="v">
                <p:oleObj spid="_x0000_s211028" name="Equation" r:id="rId5" imgW="2997000" imgH="419040" progId="Equation.3">
                  <p:embed/>
                </p:oleObj>
              </mc:Choice>
              <mc:Fallback>
                <p:oleObj name="Equation" r:id="rId5" imgW="299700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0475" y="638175"/>
                        <a:ext cx="2997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8" name="Object 6"/>
          <p:cNvGraphicFramePr>
            <a:graphicFrameLocks noChangeAspect="1"/>
          </p:cNvGraphicFramePr>
          <p:nvPr>
            <p:extLst>
              <p:ext uri="{D42A27DB-BD31-4B8C-83A1-F6EECF244321}">
                <p14:modId xmlns:p14="http://schemas.microsoft.com/office/powerpoint/2010/main" val="4056709070"/>
              </p:ext>
            </p:extLst>
          </p:nvPr>
        </p:nvGraphicFramePr>
        <p:xfrm>
          <a:off x="5745163" y="1095375"/>
          <a:ext cx="2870200" cy="419100"/>
        </p:xfrm>
        <a:graphic>
          <a:graphicData uri="http://schemas.openxmlformats.org/presentationml/2006/ole">
            <mc:AlternateContent xmlns:mc="http://schemas.openxmlformats.org/markup-compatibility/2006">
              <mc:Choice xmlns:v="urn:schemas-microsoft-com:vml" Requires="v">
                <p:oleObj spid="_x0000_s211029" name="Equation" r:id="rId7" imgW="2869920" imgH="419040" progId="Equation.3">
                  <p:embed/>
                </p:oleObj>
              </mc:Choice>
              <mc:Fallback>
                <p:oleObj name="Equation" r:id="rId7" imgW="286992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45163" y="1095375"/>
                        <a:ext cx="2870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0" name="Rectangle 16"/>
          <p:cNvSpPr>
            <a:spLocks noChangeArrowheads="1"/>
          </p:cNvSpPr>
          <p:nvPr/>
        </p:nvSpPr>
        <p:spPr bwMode="auto">
          <a:xfrm>
            <a:off x="0" y="2434650"/>
            <a:ext cx="9144000" cy="59054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1" name="Object 9"/>
          <p:cNvGraphicFramePr>
            <a:graphicFrameLocks noChangeAspect="1"/>
          </p:cNvGraphicFramePr>
          <p:nvPr>
            <p:extLst>
              <p:ext uri="{D42A27DB-BD31-4B8C-83A1-F6EECF244321}">
                <p14:modId xmlns:p14="http://schemas.microsoft.com/office/powerpoint/2010/main" val="4155799839"/>
              </p:ext>
            </p:extLst>
          </p:nvPr>
        </p:nvGraphicFramePr>
        <p:xfrm>
          <a:off x="5907088" y="2517775"/>
          <a:ext cx="3060700" cy="419100"/>
        </p:xfrm>
        <a:graphic>
          <a:graphicData uri="http://schemas.openxmlformats.org/presentationml/2006/ole">
            <mc:AlternateContent xmlns:mc="http://schemas.openxmlformats.org/markup-compatibility/2006">
              <mc:Choice xmlns:v="urn:schemas-microsoft-com:vml" Requires="v">
                <p:oleObj spid="_x0000_s211030" name="Equation" r:id="rId9" imgW="3060360" imgH="419040" progId="Equation.3">
                  <p:embed/>
                </p:oleObj>
              </mc:Choice>
              <mc:Fallback>
                <p:oleObj name="Equation" r:id="rId9" imgW="3060360" imgH="4190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907088" y="2517775"/>
                        <a:ext cx="30607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542091381"/>
              </p:ext>
            </p:extLst>
          </p:nvPr>
        </p:nvGraphicFramePr>
        <p:xfrm>
          <a:off x="730250" y="1811338"/>
          <a:ext cx="4229100" cy="419100"/>
        </p:xfrm>
        <a:graphic>
          <a:graphicData uri="http://schemas.openxmlformats.org/presentationml/2006/ole">
            <mc:AlternateContent xmlns:mc="http://schemas.openxmlformats.org/markup-compatibility/2006">
              <mc:Choice xmlns:v="urn:schemas-microsoft-com:vml" Requires="v">
                <p:oleObj spid="_x0000_s211031" name="Equation" r:id="rId11" imgW="4229100" imgH="419100" progId="Equation.3">
                  <p:embed/>
                </p:oleObj>
              </mc:Choice>
              <mc:Fallback>
                <p:oleObj name="Equation" r:id="rId11" imgW="4229100" imgH="419100" progId="Equation.3">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30250" y="1811338"/>
                        <a:ext cx="42291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9EAAB2D-2C9C-4BCE-8A9A-E5C85A7BBCB2}"/>
</file>

<file path=customXml/itemProps2.xml><?xml version="1.0" encoding="utf-8"?>
<ds:datastoreItem xmlns:ds="http://schemas.openxmlformats.org/officeDocument/2006/customXml" ds:itemID="{85632033-B2B3-4990-9D3A-D2F14C79DC9D}"/>
</file>

<file path=customXml/itemProps3.xml><?xml version="1.0" encoding="utf-8"?>
<ds:datastoreItem xmlns:ds="http://schemas.openxmlformats.org/officeDocument/2006/customXml" ds:itemID="{2699352B-EFEC-415D-9F14-399672B40C4B}"/>
</file>

<file path=docProps/app.xml><?xml version="1.0" encoding="utf-8"?>
<Properties xmlns="http://schemas.openxmlformats.org/officeDocument/2006/extended-properties" xmlns:vt="http://schemas.openxmlformats.org/officeDocument/2006/docPropsVTypes">
  <TotalTime>3279</TotalTime>
  <Words>784</Words>
  <Application>Microsoft Office PowerPoint</Application>
  <PresentationFormat>On-screen Show (4:3)</PresentationFormat>
  <Paragraphs>79</Paragraphs>
  <Slides>20</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20</vt:i4>
      </vt:variant>
    </vt:vector>
  </HeadingPairs>
  <TitlesOfParts>
    <vt:vector size="22"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74</cp:revision>
  <dcterms:created xsi:type="dcterms:W3CDTF">1998-05-09T13:24:56Z</dcterms:created>
  <dcterms:modified xsi:type="dcterms:W3CDTF">2016-05-26T11:25:39Z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