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ls" ContentType="application/vnd.ms-excel"/>
  <Default Extension="xml" ContentType="application/xml"/>
  <Override PartName="/ppt/presentation.xml" ContentType="application/vnd.openxmlformats-officedocument.presentationml.presentation.main+xml"/>
  <Override PartName="/ppt/slides/slide6.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9.xml" ContentType="application/vnd.openxmlformats-officedocument.presentationml.slide+xml"/>
  <Override PartName="/ppt/slides/slide24.xml" ContentType="application/vnd.openxmlformats-officedocument.presentationml.slide+xml"/>
  <Override PartName="/ppt/slides/slide3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0.xml" ContentType="application/vnd.openxmlformats-officedocument.presentationml.slide+xml"/>
  <Override PartName="/ppt/slides/slide35.xml" ContentType="application/vnd.openxmlformats-officedocument.presentationml.slide+xml"/>
  <Override PartName="/ppt/slides/slide32.xml" ContentType="application/vnd.openxmlformats-officedocument.presentationml.slide+xml"/>
  <Override PartName="/ppt/slides/slide36.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50" r:id="rId2"/>
    <p:sldId id="337" r:id="rId3"/>
    <p:sldId id="342" r:id="rId4"/>
    <p:sldId id="341" r:id="rId5"/>
    <p:sldId id="340" r:id="rId6"/>
    <p:sldId id="343" r:id="rId7"/>
    <p:sldId id="330" r:id="rId8"/>
    <p:sldId id="345" r:id="rId9"/>
    <p:sldId id="344" r:id="rId10"/>
    <p:sldId id="291" r:id="rId11"/>
    <p:sldId id="292" r:id="rId12"/>
    <p:sldId id="293" r:id="rId13"/>
    <p:sldId id="348" r:id="rId14"/>
    <p:sldId id="333" r:id="rId15"/>
    <p:sldId id="347" r:id="rId16"/>
    <p:sldId id="346" r:id="rId17"/>
    <p:sldId id="299" r:id="rId18"/>
    <p:sldId id="300" r:id="rId19"/>
    <p:sldId id="349" r:id="rId20"/>
    <p:sldId id="302" r:id="rId21"/>
    <p:sldId id="303" r:id="rId22"/>
    <p:sldId id="304" r:id="rId23"/>
    <p:sldId id="307" r:id="rId24"/>
    <p:sldId id="305" r:id="rId25"/>
    <p:sldId id="308" r:id="rId26"/>
    <p:sldId id="309" r:id="rId27"/>
    <p:sldId id="310" r:id="rId28"/>
    <p:sldId id="311" r:id="rId29"/>
    <p:sldId id="315" r:id="rId30"/>
    <p:sldId id="319" r:id="rId31"/>
    <p:sldId id="318" r:id="rId32"/>
    <p:sldId id="317" r:id="rId33"/>
    <p:sldId id="316" r:id="rId34"/>
    <p:sldId id="320" r:id="rId35"/>
    <p:sldId id="321" r:id="rId36"/>
    <p:sldId id="322" r:id="rId37"/>
    <p:sldId id="323" r:id="rId38"/>
    <p:sldId id="324" r:id="rId39"/>
    <p:sldId id="325" r:id="rId40"/>
    <p:sldId id="284" r:id="rId41"/>
  </p:sldIdLst>
  <p:sldSz cx="9144000" cy="6858000" type="screen4x3"/>
  <p:notesSz cx="6858000" cy="9144000"/>
  <p:defaultTextStyle>
    <a:defPPr>
      <a:defRPr lang="en-US"/>
    </a:defPPr>
    <a:lvl1pPr algn="l" rtl="0" eaLnBrk="0" fontAlgn="base" hangingPunct="0">
      <a:spcBef>
        <a:spcPct val="0"/>
      </a:spcBef>
      <a:spcAft>
        <a:spcPct val="0"/>
      </a:spcAft>
      <a:defRPr sz="1400" b="1" kern="1200">
        <a:solidFill>
          <a:schemeClr val="tx1"/>
        </a:solidFill>
        <a:latin typeface="Arial" charset="0"/>
        <a:ea typeface="+mn-ea"/>
        <a:cs typeface="+mn-cs"/>
      </a:defRPr>
    </a:lvl1pPr>
    <a:lvl2pPr marL="457200" algn="l" rtl="0" eaLnBrk="0" fontAlgn="base" hangingPunct="0">
      <a:spcBef>
        <a:spcPct val="0"/>
      </a:spcBef>
      <a:spcAft>
        <a:spcPct val="0"/>
      </a:spcAft>
      <a:defRPr sz="1400" b="1" kern="1200">
        <a:solidFill>
          <a:schemeClr val="tx1"/>
        </a:solidFill>
        <a:latin typeface="Arial" charset="0"/>
        <a:ea typeface="+mn-ea"/>
        <a:cs typeface="+mn-cs"/>
      </a:defRPr>
    </a:lvl2pPr>
    <a:lvl3pPr marL="914400" algn="l" rtl="0" eaLnBrk="0" fontAlgn="base" hangingPunct="0">
      <a:spcBef>
        <a:spcPct val="0"/>
      </a:spcBef>
      <a:spcAft>
        <a:spcPct val="0"/>
      </a:spcAft>
      <a:defRPr sz="1400" b="1" kern="1200">
        <a:solidFill>
          <a:schemeClr val="tx1"/>
        </a:solidFill>
        <a:latin typeface="Arial" charset="0"/>
        <a:ea typeface="+mn-ea"/>
        <a:cs typeface="+mn-cs"/>
      </a:defRPr>
    </a:lvl3pPr>
    <a:lvl4pPr marL="1371600" algn="l" rtl="0" eaLnBrk="0" fontAlgn="base" hangingPunct="0">
      <a:spcBef>
        <a:spcPct val="0"/>
      </a:spcBef>
      <a:spcAft>
        <a:spcPct val="0"/>
      </a:spcAft>
      <a:defRPr sz="1400" b="1" kern="1200">
        <a:solidFill>
          <a:schemeClr val="tx1"/>
        </a:solidFill>
        <a:latin typeface="Arial" charset="0"/>
        <a:ea typeface="+mn-ea"/>
        <a:cs typeface="+mn-cs"/>
      </a:defRPr>
    </a:lvl4pPr>
    <a:lvl5pPr marL="1828800" algn="l" rtl="0" eaLnBrk="0" fontAlgn="base" hangingPunct="0">
      <a:spcBef>
        <a:spcPct val="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F8F8FC"/>
    <a:srgbClr val="F0F0F0"/>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576" autoAdjust="0"/>
    <p:restoredTop sz="98657" autoAdjust="0"/>
  </p:normalViewPr>
  <p:slideViewPr>
    <p:cSldViewPr snapToGrid="0" showGuides="1">
      <p:cViewPr>
        <p:scale>
          <a:sx n="100" d="100"/>
          <a:sy n="100" d="100"/>
        </p:scale>
        <p:origin x="-2262" y="-426"/>
      </p:cViewPr>
      <p:guideLst>
        <p:guide orient="horz" pos="1266"/>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3.wmf"/><Relationship Id="rId1" Type="http://schemas.openxmlformats.org/officeDocument/2006/relationships/image" Target="../media/image2.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26.wmf"/><Relationship Id="rId4" Type="http://schemas.openxmlformats.org/officeDocument/2006/relationships/image" Target="../media/image27.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image" Target="../media/image2.wmf"/><Relationship Id="rId7" Type="http://schemas.openxmlformats.org/officeDocument/2006/relationships/image" Target="../media/image30.wmf"/><Relationship Id="rId2" Type="http://schemas.openxmlformats.org/officeDocument/2006/relationships/image" Target="../media/image28.wmf"/><Relationship Id="rId1" Type="http://schemas.openxmlformats.org/officeDocument/2006/relationships/image" Target="../media/image26.wmf"/><Relationship Id="rId6" Type="http://schemas.openxmlformats.org/officeDocument/2006/relationships/image" Target="../media/image29.wmf"/><Relationship Id="rId5" Type="http://schemas.openxmlformats.org/officeDocument/2006/relationships/image" Target="../media/image27.wmf"/><Relationship Id="rId4" Type="http://schemas.openxmlformats.org/officeDocument/2006/relationships/image" Target="../media/image3.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e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6.e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20.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8.vml.rels><?xml version="1.0" encoding="UTF-8" standalone="yes"?>
<Relationships xmlns="http://schemas.openxmlformats.org/package/2006/relationships"><Relationship Id="rId8" Type="http://schemas.openxmlformats.org/officeDocument/2006/relationships/image" Target="../media/image49.wmf"/><Relationship Id="rId13" Type="http://schemas.openxmlformats.org/officeDocument/2006/relationships/image" Target="../media/image54.wmf"/><Relationship Id="rId3" Type="http://schemas.openxmlformats.org/officeDocument/2006/relationships/image" Target="../media/image44.wmf"/><Relationship Id="rId7" Type="http://schemas.openxmlformats.org/officeDocument/2006/relationships/image" Target="../media/image48.wmf"/><Relationship Id="rId12" Type="http://schemas.openxmlformats.org/officeDocument/2006/relationships/image" Target="../media/image53.wmf"/><Relationship Id="rId2" Type="http://schemas.openxmlformats.org/officeDocument/2006/relationships/image" Target="../media/image43.wmf"/><Relationship Id="rId16" Type="http://schemas.openxmlformats.org/officeDocument/2006/relationships/image" Target="../media/image57.wmf"/><Relationship Id="rId1" Type="http://schemas.openxmlformats.org/officeDocument/2006/relationships/image" Target="../media/image42.wmf"/><Relationship Id="rId6" Type="http://schemas.openxmlformats.org/officeDocument/2006/relationships/image" Target="../media/image47.wmf"/><Relationship Id="rId11" Type="http://schemas.openxmlformats.org/officeDocument/2006/relationships/image" Target="../media/image52.wmf"/><Relationship Id="rId5" Type="http://schemas.openxmlformats.org/officeDocument/2006/relationships/image" Target="../media/image46.wmf"/><Relationship Id="rId15" Type="http://schemas.openxmlformats.org/officeDocument/2006/relationships/image" Target="../media/image56.wmf"/><Relationship Id="rId10" Type="http://schemas.openxmlformats.org/officeDocument/2006/relationships/image" Target="../media/image51.wmf"/><Relationship Id="rId4" Type="http://schemas.openxmlformats.org/officeDocument/2006/relationships/image" Target="../media/image45.wmf"/><Relationship Id="rId9" Type="http://schemas.openxmlformats.org/officeDocument/2006/relationships/image" Target="../media/image50.wmf"/><Relationship Id="rId14" Type="http://schemas.openxmlformats.org/officeDocument/2006/relationships/image" Target="../media/image55.wmf"/></Relationships>
</file>

<file path=ppt/drawings/_rels/vmlDrawing29.v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image" Target="../media/image55.wmf"/><Relationship Id="rId3" Type="http://schemas.openxmlformats.org/officeDocument/2006/relationships/image" Target="../media/image45.wmf"/><Relationship Id="rId7" Type="http://schemas.openxmlformats.org/officeDocument/2006/relationships/image" Target="../media/image49.wmf"/><Relationship Id="rId12" Type="http://schemas.openxmlformats.org/officeDocument/2006/relationships/image" Target="../media/image54.wmf"/><Relationship Id="rId2" Type="http://schemas.openxmlformats.org/officeDocument/2006/relationships/image" Target="../media/image44.wmf"/><Relationship Id="rId16" Type="http://schemas.openxmlformats.org/officeDocument/2006/relationships/image" Target="../media/image42.wmf"/><Relationship Id="rId1" Type="http://schemas.openxmlformats.org/officeDocument/2006/relationships/image" Target="../media/image43.wmf"/><Relationship Id="rId6" Type="http://schemas.openxmlformats.org/officeDocument/2006/relationships/image" Target="../media/image48.wmf"/><Relationship Id="rId11" Type="http://schemas.openxmlformats.org/officeDocument/2006/relationships/image" Target="../media/image53.wmf"/><Relationship Id="rId5" Type="http://schemas.openxmlformats.org/officeDocument/2006/relationships/image" Target="../media/image47.wmf"/><Relationship Id="rId15" Type="http://schemas.openxmlformats.org/officeDocument/2006/relationships/image" Target="../media/image57.wmf"/><Relationship Id="rId10" Type="http://schemas.openxmlformats.org/officeDocument/2006/relationships/image" Target="../media/image52.wmf"/><Relationship Id="rId4" Type="http://schemas.openxmlformats.org/officeDocument/2006/relationships/image" Target="../media/image46.wmf"/><Relationship Id="rId9" Type="http://schemas.openxmlformats.org/officeDocument/2006/relationships/image" Target="../media/image51.wmf"/><Relationship Id="rId14" Type="http://schemas.openxmlformats.org/officeDocument/2006/relationships/image" Target="../media/image5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30.v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image" Target="../media/image55.wmf"/><Relationship Id="rId3" Type="http://schemas.openxmlformats.org/officeDocument/2006/relationships/image" Target="../media/image45.wmf"/><Relationship Id="rId7" Type="http://schemas.openxmlformats.org/officeDocument/2006/relationships/image" Target="../media/image49.wmf"/><Relationship Id="rId12" Type="http://schemas.openxmlformats.org/officeDocument/2006/relationships/image" Target="../media/image54.wmf"/><Relationship Id="rId2" Type="http://schemas.openxmlformats.org/officeDocument/2006/relationships/image" Target="../media/image44.wmf"/><Relationship Id="rId16" Type="http://schemas.openxmlformats.org/officeDocument/2006/relationships/image" Target="../media/image42.wmf"/><Relationship Id="rId1" Type="http://schemas.openxmlformats.org/officeDocument/2006/relationships/image" Target="../media/image43.wmf"/><Relationship Id="rId6" Type="http://schemas.openxmlformats.org/officeDocument/2006/relationships/image" Target="../media/image48.wmf"/><Relationship Id="rId11" Type="http://schemas.openxmlformats.org/officeDocument/2006/relationships/image" Target="../media/image53.wmf"/><Relationship Id="rId5" Type="http://schemas.openxmlformats.org/officeDocument/2006/relationships/image" Target="../media/image47.wmf"/><Relationship Id="rId15" Type="http://schemas.openxmlformats.org/officeDocument/2006/relationships/image" Target="../media/image57.wmf"/><Relationship Id="rId10" Type="http://schemas.openxmlformats.org/officeDocument/2006/relationships/image" Target="../media/image52.wmf"/><Relationship Id="rId4" Type="http://schemas.openxmlformats.org/officeDocument/2006/relationships/image" Target="../media/image46.wmf"/><Relationship Id="rId9" Type="http://schemas.openxmlformats.org/officeDocument/2006/relationships/image" Target="../media/image51.wmf"/><Relationship Id="rId14" Type="http://schemas.openxmlformats.org/officeDocument/2006/relationships/image" Target="../media/image56.wmf"/></Relationships>
</file>

<file path=ppt/drawings/_rels/vmlDrawing31.vml.rels><?xml version="1.0" encoding="UTF-8" standalone="yes"?>
<Relationships xmlns="http://schemas.openxmlformats.org/package/2006/relationships"><Relationship Id="rId8" Type="http://schemas.openxmlformats.org/officeDocument/2006/relationships/image" Target="../media/image51.wmf"/><Relationship Id="rId13" Type="http://schemas.openxmlformats.org/officeDocument/2006/relationships/image" Target="../media/image56.wmf"/><Relationship Id="rId3" Type="http://schemas.openxmlformats.org/officeDocument/2006/relationships/image" Target="../media/image45.wmf"/><Relationship Id="rId7" Type="http://schemas.openxmlformats.org/officeDocument/2006/relationships/image" Target="../media/image50.wmf"/><Relationship Id="rId12" Type="http://schemas.openxmlformats.org/officeDocument/2006/relationships/image" Target="../media/image55.wmf"/><Relationship Id="rId2" Type="http://schemas.openxmlformats.org/officeDocument/2006/relationships/image" Target="../media/image44.wmf"/><Relationship Id="rId16" Type="http://schemas.openxmlformats.org/officeDocument/2006/relationships/image" Target="../media/image46.wmf"/><Relationship Id="rId1" Type="http://schemas.openxmlformats.org/officeDocument/2006/relationships/image" Target="../media/image43.wmf"/><Relationship Id="rId6" Type="http://schemas.openxmlformats.org/officeDocument/2006/relationships/image" Target="../media/image49.wmf"/><Relationship Id="rId11" Type="http://schemas.openxmlformats.org/officeDocument/2006/relationships/image" Target="../media/image54.wmf"/><Relationship Id="rId5" Type="http://schemas.openxmlformats.org/officeDocument/2006/relationships/image" Target="../media/image48.wmf"/><Relationship Id="rId15" Type="http://schemas.openxmlformats.org/officeDocument/2006/relationships/image" Target="../media/image42.wmf"/><Relationship Id="rId10" Type="http://schemas.openxmlformats.org/officeDocument/2006/relationships/image" Target="../media/image53.wmf"/><Relationship Id="rId4" Type="http://schemas.openxmlformats.org/officeDocument/2006/relationships/image" Target="../media/image47.wmf"/><Relationship Id="rId9" Type="http://schemas.openxmlformats.org/officeDocument/2006/relationships/image" Target="../media/image52.wmf"/><Relationship Id="rId14" Type="http://schemas.openxmlformats.org/officeDocument/2006/relationships/image" Target="../media/image57.wmf"/></Relationships>
</file>

<file path=ppt/drawings/_rels/vmlDrawing32.v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image" Target="../media/image55.wmf"/><Relationship Id="rId3" Type="http://schemas.openxmlformats.org/officeDocument/2006/relationships/image" Target="../media/image45.wmf"/><Relationship Id="rId7" Type="http://schemas.openxmlformats.org/officeDocument/2006/relationships/image" Target="../media/image49.wmf"/><Relationship Id="rId12" Type="http://schemas.openxmlformats.org/officeDocument/2006/relationships/image" Target="../media/image54.wmf"/><Relationship Id="rId2" Type="http://schemas.openxmlformats.org/officeDocument/2006/relationships/image" Target="../media/image44.wmf"/><Relationship Id="rId16" Type="http://schemas.openxmlformats.org/officeDocument/2006/relationships/image" Target="../media/image42.wmf"/><Relationship Id="rId1" Type="http://schemas.openxmlformats.org/officeDocument/2006/relationships/image" Target="../media/image43.wmf"/><Relationship Id="rId6" Type="http://schemas.openxmlformats.org/officeDocument/2006/relationships/image" Target="../media/image48.wmf"/><Relationship Id="rId11" Type="http://schemas.openxmlformats.org/officeDocument/2006/relationships/image" Target="../media/image53.wmf"/><Relationship Id="rId5" Type="http://schemas.openxmlformats.org/officeDocument/2006/relationships/image" Target="../media/image47.wmf"/><Relationship Id="rId15" Type="http://schemas.openxmlformats.org/officeDocument/2006/relationships/image" Target="../media/image57.wmf"/><Relationship Id="rId10" Type="http://schemas.openxmlformats.org/officeDocument/2006/relationships/image" Target="../media/image52.wmf"/><Relationship Id="rId4" Type="http://schemas.openxmlformats.org/officeDocument/2006/relationships/image" Target="../media/image46.wmf"/><Relationship Id="rId9" Type="http://schemas.openxmlformats.org/officeDocument/2006/relationships/image" Target="../media/image51.wmf"/><Relationship Id="rId14" Type="http://schemas.openxmlformats.org/officeDocument/2006/relationships/image" Target="../media/image56.wmf"/></Relationships>
</file>

<file path=ppt/drawings/_rels/vmlDrawing33.v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image" Target="../media/image55.wmf"/><Relationship Id="rId3" Type="http://schemas.openxmlformats.org/officeDocument/2006/relationships/image" Target="../media/image45.wmf"/><Relationship Id="rId7" Type="http://schemas.openxmlformats.org/officeDocument/2006/relationships/image" Target="../media/image49.wmf"/><Relationship Id="rId12" Type="http://schemas.openxmlformats.org/officeDocument/2006/relationships/image" Target="../media/image54.wmf"/><Relationship Id="rId2" Type="http://schemas.openxmlformats.org/officeDocument/2006/relationships/image" Target="../media/image44.wmf"/><Relationship Id="rId16" Type="http://schemas.openxmlformats.org/officeDocument/2006/relationships/image" Target="../media/image42.wmf"/><Relationship Id="rId1" Type="http://schemas.openxmlformats.org/officeDocument/2006/relationships/image" Target="../media/image43.wmf"/><Relationship Id="rId6" Type="http://schemas.openxmlformats.org/officeDocument/2006/relationships/image" Target="../media/image48.wmf"/><Relationship Id="rId11" Type="http://schemas.openxmlformats.org/officeDocument/2006/relationships/image" Target="../media/image53.wmf"/><Relationship Id="rId5" Type="http://schemas.openxmlformats.org/officeDocument/2006/relationships/image" Target="../media/image47.wmf"/><Relationship Id="rId15" Type="http://schemas.openxmlformats.org/officeDocument/2006/relationships/image" Target="../media/image57.wmf"/><Relationship Id="rId10" Type="http://schemas.openxmlformats.org/officeDocument/2006/relationships/image" Target="../media/image52.wmf"/><Relationship Id="rId4" Type="http://schemas.openxmlformats.org/officeDocument/2006/relationships/image" Target="../media/image46.wmf"/><Relationship Id="rId9" Type="http://schemas.openxmlformats.org/officeDocument/2006/relationships/image" Target="../media/image51.wmf"/><Relationship Id="rId14" Type="http://schemas.openxmlformats.org/officeDocument/2006/relationships/image" Target="../media/image56.wmf"/></Relationships>
</file>

<file path=ppt/drawings/_rels/vmlDrawing34.v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image" Target="../media/image55.wmf"/><Relationship Id="rId3" Type="http://schemas.openxmlformats.org/officeDocument/2006/relationships/image" Target="../media/image45.wmf"/><Relationship Id="rId7" Type="http://schemas.openxmlformats.org/officeDocument/2006/relationships/image" Target="../media/image49.wmf"/><Relationship Id="rId12" Type="http://schemas.openxmlformats.org/officeDocument/2006/relationships/image" Target="../media/image54.wmf"/><Relationship Id="rId2" Type="http://schemas.openxmlformats.org/officeDocument/2006/relationships/image" Target="../media/image44.wmf"/><Relationship Id="rId16" Type="http://schemas.openxmlformats.org/officeDocument/2006/relationships/image" Target="../media/image42.wmf"/><Relationship Id="rId1" Type="http://schemas.openxmlformats.org/officeDocument/2006/relationships/image" Target="../media/image43.wmf"/><Relationship Id="rId6" Type="http://schemas.openxmlformats.org/officeDocument/2006/relationships/image" Target="../media/image48.wmf"/><Relationship Id="rId11" Type="http://schemas.openxmlformats.org/officeDocument/2006/relationships/image" Target="../media/image53.wmf"/><Relationship Id="rId5" Type="http://schemas.openxmlformats.org/officeDocument/2006/relationships/image" Target="../media/image47.wmf"/><Relationship Id="rId15" Type="http://schemas.openxmlformats.org/officeDocument/2006/relationships/image" Target="../media/image57.wmf"/><Relationship Id="rId10" Type="http://schemas.openxmlformats.org/officeDocument/2006/relationships/image" Target="../media/image52.wmf"/><Relationship Id="rId4" Type="http://schemas.openxmlformats.org/officeDocument/2006/relationships/image" Target="../media/image46.wmf"/><Relationship Id="rId9" Type="http://schemas.openxmlformats.org/officeDocument/2006/relationships/image" Target="../media/image51.wmf"/><Relationship Id="rId14" Type="http://schemas.openxmlformats.org/officeDocument/2006/relationships/image" Target="../media/image56.wmf"/></Relationships>
</file>

<file path=ppt/drawings/_rels/vmlDrawing35.v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image" Target="../media/image55.wmf"/><Relationship Id="rId3" Type="http://schemas.openxmlformats.org/officeDocument/2006/relationships/image" Target="../media/image45.wmf"/><Relationship Id="rId7" Type="http://schemas.openxmlformats.org/officeDocument/2006/relationships/image" Target="../media/image49.wmf"/><Relationship Id="rId12" Type="http://schemas.openxmlformats.org/officeDocument/2006/relationships/image" Target="../media/image54.wmf"/><Relationship Id="rId2" Type="http://schemas.openxmlformats.org/officeDocument/2006/relationships/image" Target="../media/image44.wmf"/><Relationship Id="rId16" Type="http://schemas.openxmlformats.org/officeDocument/2006/relationships/image" Target="../media/image42.wmf"/><Relationship Id="rId1" Type="http://schemas.openxmlformats.org/officeDocument/2006/relationships/image" Target="../media/image43.wmf"/><Relationship Id="rId6" Type="http://schemas.openxmlformats.org/officeDocument/2006/relationships/image" Target="../media/image48.wmf"/><Relationship Id="rId11" Type="http://schemas.openxmlformats.org/officeDocument/2006/relationships/image" Target="../media/image53.wmf"/><Relationship Id="rId5" Type="http://schemas.openxmlformats.org/officeDocument/2006/relationships/image" Target="../media/image47.wmf"/><Relationship Id="rId15" Type="http://schemas.openxmlformats.org/officeDocument/2006/relationships/image" Target="../media/image57.wmf"/><Relationship Id="rId10" Type="http://schemas.openxmlformats.org/officeDocument/2006/relationships/image" Target="../media/image52.wmf"/><Relationship Id="rId4" Type="http://schemas.openxmlformats.org/officeDocument/2006/relationships/image" Target="../media/image46.wmf"/><Relationship Id="rId9" Type="http://schemas.openxmlformats.org/officeDocument/2006/relationships/image" Target="../media/image51.wmf"/><Relationship Id="rId14" Type="http://schemas.openxmlformats.org/officeDocument/2006/relationships/image" Target="../media/image56.wmf"/></Relationships>
</file>

<file path=ppt/drawings/_rels/vmlDrawing36.v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image" Target="../media/image55.wmf"/><Relationship Id="rId3" Type="http://schemas.openxmlformats.org/officeDocument/2006/relationships/image" Target="../media/image45.wmf"/><Relationship Id="rId7" Type="http://schemas.openxmlformats.org/officeDocument/2006/relationships/image" Target="../media/image49.wmf"/><Relationship Id="rId12" Type="http://schemas.openxmlformats.org/officeDocument/2006/relationships/image" Target="../media/image54.wmf"/><Relationship Id="rId2" Type="http://schemas.openxmlformats.org/officeDocument/2006/relationships/image" Target="../media/image44.wmf"/><Relationship Id="rId16" Type="http://schemas.openxmlformats.org/officeDocument/2006/relationships/image" Target="../media/image42.wmf"/><Relationship Id="rId1" Type="http://schemas.openxmlformats.org/officeDocument/2006/relationships/image" Target="../media/image43.wmf"/><Relationship Id="rId6" Type="http://schemas.openxmlformats.org/officeDocument/2006/relationships/image" Target="../media/image48.wmf"/><Relationship Id="rId11" Type="http://schemas.openxmlformats.org/officeDocument/2006/relationships/image" Target="../media/image53.wmf"/><Relationship Id="rId5" Type="http://schemas.openxmlformats.org/officeDocument/2006/relationships/image" Target="../media/image47.wmf"/><Relationship Id="rId15" Type="http://schemas.openxmlformats.org/officeDocument/2006/relationships/image" Target="../media/image57.wmf"/><Relationship Id="rId10" Type="http://schemas.openxmlformats.org/officeDocument/2006/relationships/image" Target="../media/image52.wmf"/><Relationship Id="rId4" Type="http://schemas.openxmlformats.org/officeDocument/2006/relationships/image" Target="../media/image46.wmf"/><Relationship Id="rId9" Type="http://schemas.openxmlformats.org/officeDocument/2006/relationships/image" Target="../media/image51.wmf"/><Relationship Id="rId14" Type="http://schemas.openxmlformats.org/officeDocument/2006/relationships/image" Target="../media/image56.wmf"/></Relationships>
</file>

<file path=ppt/drawings/_rels/vmlDrawing37.v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image" Target="../media/image55.wmf"/><Relationship Id="rId3" Type="http://schemas.openxmlformats.org/officeDocument/2006/relationships/image" Target="../media/image45.wmf"/><Relationship Id="rId7" Type="http://schemas.openxmlformats.org/officeDocument/2006/relationships/image" Target="../media/image49.wmf"/><Relationship Id="rId12" Type="http://schemas.openxmlformats.org/officeDocument/2006/relationships/image" Target="../media/image54.wmf"/><Relationship Id="rId2" Type="http://schemas.openxmlformats.org/officeDocument/2006/relationships/image" Target="../media/image44.wmf"/><Relationship Id="rId16" Type="http://schemas.openxmlformats.org/officeDocument/2006/relationships/image" Target="../media/image42.wmf"/><Relationship Id="rId1" Type="http://schemas.openxmlformats.org/officeDocument/2006/relationships/image" Target="../media/image43.wmf"/><Relationship Id="rId6" Type="http://schemas.openxmlformats.org/officeDocument/2006/relationships/image" Target="../media/image48.wmf"/><Relationship Id="rId11" Type="http://schemas.openxmlformats.org/officeDocument/2006/relationships/image" Target="../media/image53.wmf"/><Relationship Id="rId5" Type="http://schemas.openxmlformats.org/officeDocument/2006/relationships/image" Target="../media/image47.wmf"/><Relationship Id="rId15" Type="http://schemas.openxmlformats.org/officeDocument/2006/relationships/image" Target="../media/image57.wmf"/><Relationship Id="rId10" Type="http://schemas.openxmlformats.org/officeDocument/2006/relationships/image" Target="../media/image52.wmf"/><Relationship Id="rId4" Type="http://schemas.openxmlformats.org/officeDocument/2006/relationships/image" Target="../media/image46.wmf"/><Relationship Id="rId9" Type="http://schemas.openxmlformats.org/officeDocument/2006/relationships/image" Target="../media/image51.wmf"/><Relationship Id="rId14" Type="http://schemas.openxmlformats.org/officeDocument/2006/relationships/image" Target="../media/image56.wmf"/></Relationships>
</file>

<file path=ppt/drawings/_rels/vmlDrawing38.vml.rels><?xml version="1.0" encoding="UTF-8" standalone="yes"?>
<Relationships xmlns="http://schemas.openxmlformats.org/package/2006/relationships"><Relationship Id="rId8" Type="http://schemas.openxmlformats.org/officeDocument/2006/relationships/image" Target="../media/image56.wmf"/><Relationship Id="rId3" Type="http://schemas.openxmlformats.org/officeDocument/2006/relationships/image" Target="../media/image50.wmf"/><Relationship Id="rId7" Type="http://schemas.openxmlformats.org/officeDocument/2006/relationships/image" Target="../media/image55.wmf"/><Relationship Id="rId2" Type="http://schemas.openxmlformats.org/officeDocument/2006/relationships/image" Target="../media/image49.wmf"/><Relationship Id="rId1" Type="http://schemas.openxmlformats.org/officeDocument/2006/relationships/image" Target="../media/image58.w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1.wmf"/><Relationship Id="rId9" Type="http://schemas.openxmlformats.org/officeDocument/2006/relationships/image" Target="../media/image57.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7.wmf"/><Relationship Id="rId7" Type="http://schemas.openxmlformats.org/officeDocument/2006/relationships/image" Target="../media/image10.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wmf"/><Relationship Id="rId7" Type="http://schemas.openxmlformats.org/officeDocument/2006/relationships/image" Target="../media/image10.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3.wmf"/><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5.wmf"/><Relationship Id="rId4" Type="http://schemas.openxmlformats.org/officeDocument/2006/relationships/image" Target="../media/image14.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image" Target="../media/image2.wmf"/><Relationship Id="rId7" Type="http://schemas.openxmlformats.org/officeDocument/2006/relationships/image" Target="../media/image18.wmf"/><Relationship Id="rId2" Type="http://schemas.openxmlformats.org/officeDocument/2006/relationships/image" Target="../media/image15.wmf"/><Relationship Id="rId1" Type="http://schemas.openxmlformats.org/officeDocument/2006/relationships/image" Target="../media/image16.wmf"/><Relationship Id="rId6" Type="http://schemas.openxmlformats.org/officeDocument/2006/relationships/image" Target="../media/image17.wmf"/><Relationship Id="rId5" Type="http://schemas.openxmlformats.org/officeDocument/2006/relationships/image" Target="../media/image14.wmf"/><Relationship Id="rId4" Type="http://schemas.openxmlformats.org/officeDocument/2006/relationships/image" Target="../media/image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8E8A674-477F-4012-8FF5-29CD82DCAB69}" type="slidenum">
              <a:rPr lang="en-US"/>
              <a:pPr/>
              <a:t>‹#›</a:t>
            </a:fld>
            <a:endParaRPr lang="en-US"/>
          </a:p>
        </p:txBody>
      </p:sp>
    </p:spTree>
    <p:extLst>
      <p:ext uri="{BB962C8B-B14F-4D97-AF65-F5344CB8AC3E}">
        <p14:creationId xmlns:p14="http://schemas.microsoft.com/office/powerpoint/2010/main" val="2094164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068811E-4215-4B08-8631-EC9385F06D23}" type="slidenum">
              <a:rPr lang="en-US"/>
              <a:pPr/>
              <a:t>‹#›</a:t>
            </a:fld>
            <a:endParaRPr lang="en-US"/>
          </a:p>
        </p:txBody>
      </p:sp>
    </p:spTree>
    <p:extLst>
      <p:ext uri="{BB962C8B-B14F-4D97-AF65-F5344CB8AC3E}">
        <p14:creationId xmlns:p14="http://schemas.microsoft.com/office/powerpoint/2010/main" val="803618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15BED1B-6751-440B-8D87-A57FF41CF28D}" type="slidenum">
              <a:rPr lang="en-US"/>
              <a:pPr/>
              <a:t>‹#›</a:t>
            </a:fld>
            <a:endParaRPr lang="en-US"/>
          </a:p>
        </p:txBody>
      </p:sp>
    </p:spTree>
    <p:extLst>
      <p:ext uri="{BB962C8B-B14F-4D97-AF65-F5344CB8AC3E}">
        <p14:creationId xmlns:p14="http://schemas.microsoft.com/office/powerpoint/2010/main" val="2073080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831AA0E-B738-4B5D-8AE2-A22D22986A07}" type="slidenum">
              <a:rPr lang="en-US"/>
              <a:pPr/>
              <a:t>‹#›</a:t>
            </a:fld>
            <a:endParaRPr lang="en-US"/>
          </a:p>
        </p:txBody>
      </p:sp>
    </p:spTree>
    <p:extLst>
      <p:ext uri="{BB962C8B-B14F-4D97-AF65-F5344CB8AC3E}">
        <p14:creationId xmlns:p14="http://schemas.microsoft.com/office/powerpoint/2010/main" val="1547000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0011D09-659D-40C4-BE2A-C231D8A6482A}" type="slidenum">
              <a:rPr lang="en-US"/>
              <a:pPr/>
              <a:t>‹#›</a:t>
            </a:fld>
            <a:endParaRPr lang="en-US"/>
          </a:p>
        </p:txBody>
      </p:sp>
    </p:spTree>
    <p:extLst>
      <p:ext uri="{BB962C8B-B14F-4D97-AF65-F5344CB8AC3E}">
        <p14:creationId xmlns:p14="http://schemas.microsoft.com/office/powerpoint/2010/main" val="2930849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4C941EE-DCB8-4210-86CE-2037E21A2A1A}" type="slidenum">
              <a:rPr lang="en-US"/>
              <a:pPr/>
              <a:t>‹#›</a:t>
            </a:fld>
            <a:endParaRPr lang="en-US"/>
          </a:p>
        </p:txBody>
      </p:sp>
    </p:spTree>
    <p:extLst>
      <p:ext uri="{BB962C8B-B14F-4D97-AF65-F5344CB8AC3E}">
        <p14:creationId xmlns:p14="http://schemas.microsoft.com/office/powerpoint/2010/main" val="3724876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61FFDAD-D706-41D5-84C1-EC598F3E9BA7}" type="slidenum">
              <a:rPr lang="en-US"/>
              <a:pPr/>
              <a:t>‹#›</a:t>
            </a:fld>
            <a:endParaRPr lang="en-US"/>
          </a:p>
        </p:txBody>
      </p:sp>
    </p:spTree>
    <p:extLst>
      <p:ext uri="{BB962C8B-B14F-4D97-AF65-F5344CB8AC3E}">
        <p14:creationId xmlns:p14="http://schemas.microsoft.com/office/powerpoint/2010/main" val="363321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7E04D8D-C057-42FC-81C5-3EBE8D092D55}" type="slidenum">
              <a:rPr lang="en-US"/>
              <a:pPr/>
              <a:t>‹#›</a:t>
            </a:fld>
            <a:endParaRPr lang="en-US"/>
          </a:p>
        </p:txBody>
      </p:sp>
    </p:spTree>
    <p:extLst>
      <p:ext uri="{BB962C8B-B14F-4D97-AF65-F5344CB8AC3E}">
        <p14:creationId xmlns:p14="http://schemas.microsoft.com/office/powerpoint/2010/main" val="3782537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DCF3238E-BF4B-40D6-A16A-F97EACE1EB1C}" type="slidenum">
              <a:rPr lang="en-US"/>
              <a:pPr/>
              <a:t>‹#›</a:t>
            </a:fld>
            <a:endParaRPr lang="en-US"/>
          </a:p>
        </p:txBody>
      </p:sp>
    </p:spTree>
    <p:extLst>
      <p:ext uri="{BB962C8B-B14F-4D97-AF65-F5344CB8AC3E}">
        <p14:creationId xmlns:p14="http://schemas.microsoft.com/office/powerpoint/2010/main" val="3297735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A3B84DD-5875-4C29-9EBC-40C72CEF1395}" type="slidenum">
              <a:rPr lang="en-US"/>
              <a:pPr/>
              <a:t>‹#›</a:t>
            </a:fld>
            <a:endParaRPr lang="en-US"/>
          </a:p>
        </p:txBody>
      </p:sp>
    </p:spTree>
    <p:extLst>
      <p:ext uri="{BB962C8B-B14F-4D97-AF65-F5344CB8AC3E}">
        <p14:creationId xmlns:p14="http://schemas.microsoft.com/office/powerpoint/2010/main" val="27874965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D826DAF-665D-4C97-8E5E-238F2BE64ACB}" type="slidenum">
              <a:rPr lang="en-US"/>
              <a:pPr/>
              <a:t>‹#›</a:t>
            </a:fld>
            <a:endParaRPr lang="en-US"/>
          </a:p>
        </p:txBody>
      </p:sp>
    </p:spTree>
    <p:extLst>
      <p:ext uri="{BB962C8B-B14F-4D97-AF65-F5344CB8AC3E}">
        <p14:creationId xmlns:p14="http://schemas.microsoft.com/office/powerpoint/2010/main" val="338235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b="0">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b="0">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b="0">
                <a:latin typeface="+mn-lt"/>
              </a:defRPr>
            </a:lvl1pPr>
          </a:lstStyle>
          <a:p>
            <a:fld id="{B2D3B8E1-0081-4B34-B895-C8BB9253089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21.emf"/><Relationship Id="rId4" Type="http://schemas.openxmlformats.org/officeDocument/2006/relationships/oleObject" Target="../embeddings/Microsoft_Excel_97-2003_Worksheet1.xls"/></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22.emf"/></Relationships>
</file>

<file path=ppt/slides/_rels/slide13.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47.bin"/><Relationship Id="rId7" Type="http://schemas.openxmlformats.org/officeDocument/2006/relationships/oleObject" Target="../embeddings/oleObject49.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23.wmf"/><Relationship Id="rId5" Type="http://schemas.openxmlformats.org/officeDocument/2006/relationships/oleObject" Target="../embeddings/oleObject48.bin"/><Relationship Id="rId4" Type="http://schemas.openxmlformats.org/officeDocument/2006/relationships/image" Target="../media/image22.emf"/></Relationships>
</file>

<file path=ppt/slides/_rels/slide14.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50.bin"/><Relationship Id="rId7" Type="http://schemas.openxmlformats.org/officeDocument/2006/relationships/oleObject" Target="../embeddings/oleObject52.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3.wmf"/><Relationship Id="rId5" Type="http://schemas.openxmlformats.org/officeDocument/2006/relationships/oleObject" Target="../embeddings/oleObject51.bin"/><Relationship Id="rId4" Type="http://schemas.openxmlformats.org/officeDocument/2006/relationships/image" Target="../media/image2.wmf"/></Relationships>
</file>

<file path=ppt/slides/_rels/slide15.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53.bin"/><Relationship Id="rId7" Type="http://schemas.openxmlformats.org/officeDocument/2006/relationships/oleObject" Target="../embeddings/oleObject55.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2.wmf"/><Relationship Id="rId5" Type="http://schemas.openxmlformats.org/officeDocument/2006/relationships/oleObject" Target="../embeddings/oleObject54.bin"/><Relationship Id="rId10" Type="http://schemas.openxmlformats.org/officeDocument/2006/relationships/image" Target="../media/image27.wmf"/><Relationship Id="rId4" Type="http://schemas.openxmlformats.org/officeDocument/2006/relationships/image" Target="../media/image26.wmf"/><Relationship Id="rId9" Type="http://schemas.openxmlformats.org/officeDocument/2006/relationships/oleObject" Target="../embeddings/oleObject56.bin"/></Relationships>
</file>

<file path=ppt/slides/_rels/slide16.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62.bin"/><Relationship Id="rId18" Type="http://schemas.openxmlformats.org/officeDocument/2006/relationships/image" Target="../media/image31.wmf"/><Relationship Id="rId3" Type="http://schemas.openxmlformats.org/officeDocument/2006/relationships/oleObject" Target="../embeddings/oleObject57.bin"/><Relationship Id="rId7" Type="http://schemas.openxmlformats.org/officeDocument/2006/relationships/oleObject" Target="../embeddings/oleObject59.bin"/><Relationship Id="rId12" Type="http://schemas.openxmlformats.org/officeDocument/2006/relationships/image" Target="../media/image27.wmf"/><Relationship Id="rId17" Type="http://schemas.openxmlformats.org/officeDocument/2006/relationships/oleObject" Target="../embeddings/oleObject64.bin"/><Relationship Id="rId2" Type="http://schemas.openxmlformats.org/officeDocument/2006/relationships/slideLayout" Target="../slideLayouts/slideLayout7.xml"/><Relationship Id="rId16" Type="http://schemas.openxmlformats.org/officeDocument/2006/relationships/image" Target="../media/image30.wmf"/><Relationship Id="rId1" Type="http://schemas.openxmlformats.org/officeDocument/2006/relationships/vmlDrawing" Target="../drawings/vmlDrawing15.vml"/><Relationship Id="rId6" Type="http://schemas.openxmlformats.org/officeDocument/2006/relationships/image" Target="../media/image28.wmf"/><Relationship Id="rId11" Type="http://schemas.openxmlformats.org/officeDocument/2006/relationships/oleObject" Target="../embeddings/oleObject61.bin"/><Relationship Id="rId5" Type="http://schemas.openxmlformats.org/officeDocument/2006/relationships/oleObject" Target="../embeddings/oleObject58.bin"/><Relationship Id="rId15" Type="http://schemas.openxmlformats.org/officeDocument/2006/relationships/oleObject" Target="../embeddings/oleObject63.bin"/><Relationship Id="rId10" Type="http://schemas.openxmlformats.org/officeDocument/2006/relationships/image" Target="../media/image3.wmf"/><Relationship Id="rId4" Type="http://schemas.openxmlformats.org/officeDocument/2006/relationships/image" Target="../media/image26.wmf"/><Relationship Id="rId9" Type="http://schemas.openxmlformats.org/officeDocument/2006/relationships/oleObject" Target="../embeddings/oleObject60.bin"/><Relationship Id="rId14" Type="http://schemas.openxmlformats.org/officeDocument/2006/relationships/image" Target="../media/image29.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32.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33.emf"/></Relationships>
</file>

<file path=ppt/slides/_rels/slide19.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67.bin"/><Relationship Id="rId7" Type="http://schemas.openxmlformats.org/officeDocument/2006/relationships/oleObject" Target="../embeddings/oleObject69.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34.wmf"/><Relationship Id="rId5" Type="http://schemas.openxmlformats.org/officeDocument/2006/relationships/oleObject" Target="../embeddings/oleObject68.bin"/><Relationship Id="rId4" Type="http://schemas.openxmlformats.org/officeDocument/2006/relationships/image" Target="../media/image33.e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7.xml"/><Relationship Id="rId1" Type="http://schemas.openxmlformats.org/officeDocument/2006/relationships/vmlDrawing" Target="../drawings/vmlDrawing19.vml"/><Relationship Id="rId4" Type="http://schemas.openxmlformats.org/officeDocument/2006/relationships/image" Target="../media/image20.e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7.xml"/><Relationship Id="rId1" Type="http://schemas.openxmlformats.org/officeDocument/2006/relationships/vmlDrawing" Target="../drawings/vmlDrawing20.vml"/><Relationship Id="rId5" Type="http://schemas.openxmlformats.org/officeDocument/2006/relationships/image" Target="../media/image36.emf"/><Relationship Id="rId4" Type="http://schemas.openxmlformats.org/officeDocument/2006/relationships/oleObject" Target="../embeddings/Microsoft_Excel_97-2003_Worksheet2.xls"/></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72.bin"/><Relationship Id="rId2" Type="http://schemas.openxmlformats.org/officeDocument/2006/relationships/slideLayout" Target="../slideLayouts/slideLayout7.xml"/><Relationship Id="rId1" Type="http://schemas.openxmlformats.org/officeDocument/2006/relationships/vmlDrawing" Target="../drawings/vmlDrawing21.vml"/><Relationship Id="rId4" Type="http://schemas.openxmlformats.org/officeDocument/2006/relationships/image" Target="../media/image37.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Layout" Target="../slideLayouts/slideLayout7.xml"/><Relationship Id="rId1" Type="http://schemas.openxmlformats.org/officeDocument/2006/relationships/vmlDrawing" Target="../drawings/vmlDrawing22.vml"/><Relationship Id="rId4" Type="http://schemas.openxmlformats.org/officeDocument/2006/relationships/image" Target="../media/image37.emf"/></Relationships>
</file>

<file path=ppt/slides/_rels/slide24.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oleObject" Target="../embeddings/oleObject74.bin"/><Relationship Id="rId7" Type="http://schemas.openxmlformats.org/officeDocument/2006/relationships/oleObject" Target="../embeddings/oleObject76.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38.wmf"/><Relationship Id="rId5" Type="http://schemas.openxmlformats.org/officeDocument/2006/relationships/oleObject" Target="../embeddings/oleObject75.bin"/><Relationship Id="rId4" Type="http://schemas.openxmlformats.org/officeDocument/2006/relationships/image" Target="../media/image37.em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79.bin"/><Relationship Id="rId3" Type="http://schemas.openxmlformats.org/officeDocument/2006/relationships/oleObject" Target="../embeddings/oleObject77.bin"/><Relationship Id="rId7" Type="http://schemas.openxmlformats.org/officeDocument/2006/relationships/image" Target="../media/image40.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oleObject" Target="../embeddings/oleObject78.bin"/><Relationship Id="rId5" Type="http://schemas.openxmlformats.org/officeDocument/2006/relationships/image" Target="../media/image36.emf"/><Relationship Id="rId4" Type="http://schemas.openxmlformats.org/officeDocument/2006/relationships/oleObject" Target="../embeddings/Microsoft_Excel_97-2003_Worksheet3.xls"/><Relationship Id="rId9" Type="http://schemas.openxmlformats.org/officeDocument/2006/relationships/image" Target="../media/image41.wmf"/></Relationships>
</file>

<file path=ppt/slides/_rels/slide26.x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oleObject" Target="../embeddings/oleObject80.bin"/><Relationship Id="rId7" Type="http://schemas.openxmlformats.org/officeDocument/2006/relationships/oleObject" Target="../embeddings/oleObject82.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40.wmf"/><Relationship Id="rId5" Type="http://schemas.openxmlformats.org/officeDocument/2006/relationships/oleObject" Target="../embeddings/oleObject81.bin"/><Relationship Id="rId4" Type="http://schemas.openxmlformats.org/officeDocument/2006/relationships/image" Target="../media/image20.e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83.bin"/><Relationship Id="rId2" Type="http://schemas.openxmlformats.org/officeDocument/2006/relationships/slideLayout" Target="../slideLayouts/slideLayout7.xml"/><Relationship Id="rId1" Type="http://schemas.openxmlformats.org/officeDocument/2006/relationships/vmlDrawing" Target="../drawings/vmlDrawing26.vml"/><Relationship Id="rId4" Type="http://schemas.openxmlformats.org/officeDocument/2006/relationships/image" Target="../media/image36.e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84.bin"/><Relationship Id="rId2" Type="http://schemas.openxmlformats.org/officeDocument/2006/relationships/slideLayout" Target="../slideLayouts/slideLayout7.xml"/><Relationship Id="rId1" Type="http://schemas.openxmlformats.org/officeDocument/2006/relationships/vmlDrawing" Target="../drawings/vmlDrawing27.vml"/><Relationship Id="rId4" Type="http://schemas.openxmlformats.org/officeDocument/2006/relationships/image" Target="../media/image20.emf"/></Relationships>
</file>

<file path=ppt/slides/_rels/slide29.xml.rels><?xml version="1.0" encoding="UTF-8" standalone="yes"?>
<Relationships xmlns="http://schemas.openxmlformats.org/package/2006/relationships"><Relationship Id="rId8" Type="http://schemas.openxmlformats.org/officeDocument/2006/relationships/image" Target="../media/image44.wmf"/><Relationship Id="rId13" Type="http://schemas.openxmlformats.org/officeDocument/2006/relationships/oleObject" Target="../embeddings/oleObject90.bin"/><Relationship Id="rId18" Type="http://schemas.openxmlformats.org/officeDocument/2006/relationships/image" Target="../media/image49.wmf"/><Relationship Id="rId26" Type="http://schemas.openxmlformats.org/officeDocument/2006/relationships/image" Target="../media/image53.wmf"/><Relationship Id="rId3" Type="http://schemas.openxmlformats.org/officeDocument/2006/relationships/oleObject" Target="../embeddings/oleObject85.bin"/><Relationship Id="rId21" Type="http://schemas.openxmlformats.org/officeDocument/2006/relationships/oleObject" Target="../embeddings/oleObject94.bin"/><Relationship Id="rId34" Type="http://schemas.openxmlformats.org/officeDocument/2006/relationships/image" Target="../media/image57.wmf"/><Relationship Id="rId7" Type="http://schemas.openxmlformats.org/officeDocument/2006/relationships/oleObject" Target="../embeddings/oleObject87.bin"/><Relationship Id="rId12" Type="http://schemas.openxmlformats.org/officeDocument/2006/relationships/image" Target="../media/image46.wmf"/><Relationship Id="rId17" Type="http://schemas.openxmlformats.org/officeDocument/2006/relationships/oleObject" Target="../embeddings/oleObject92.bin"/><Relationship Id="rId25" Type="http://schemas.openxmlformats.org/officeDocument/2006/relationships/oleObject" Target="../embeddings/oleObject96.bin"/><Relationship Id="rId33" Type="http://schemas.openxmlformats.org/officeDocument/2006/relationships/oleObject" Target="../embeddings/oleObject100.bin"/><Relationship Id="rId2" Type="http://schemas.openxmlformats.org/officeDocument/2006/relationships/slideLayout" Target="../slideLayouts/slideLayout7.xml"/><Relationship Id="rId16" Type="http://schemas.openxmlformats.org/officeDocument/2006/relationships/image" Target="../media/image48.wmf"/><Relationship Id="rId20" Type="http://schemas.openxmlformats.org/officeDocument/2006/relationships/image" Target="../media/image50.wmf"/><Relationship Id="rId29" Type="http://schemas.openxmlformats.org/officeDocument/2006/relationships/oleObject" Target="../embeddings/oleObject98.bin"/><Relationship Id="rId1" Type="http://schemas.openxmlformats.org/officeDocument/2006/relationships/vmlDrawing" Target="../drawings/vmlDrawing28.vml"/><Relationship Id="rId6" Type="http://schemas.openxmlformats.org/officeDocument/2006/relationships/image" Target="../media/image43.wmf"/><Relationship Id="rId11" Type="http://schemas.openxmlformats.org/officeDocument/2006/relationships/oleObject" Target="../embeddings/oleObject89.bin"/><Relationship Id="rId24" Type="http://schemas.openxmlformats.org/officeDocument/2006/relationships/image" Target="../media/image52.wmf"/><Relationship Id="rId32" Type="http://schemas.openxmlformats.org/officeDocument/2006/relationships/image" Target="../media/image56.wmf"/><Relationship Id="rId5" Type="http://schemas.openxmlformats.org/officeDocument/2006/relationships/oleObject" Target="../embeddings/oleObject86.bin"/><Relationship Id="rId15" Type="http://schemas.openxmlformats.org/officeDocument/2006/relationships/oleObject" Target="../embeddings/oleObject91.bin"/><Relationship Id="rId23" Type="http://schemas.openxmlformats.org/officeDocument/2006/relationships/oleObject" Target="../embeddings/oleObject95.bin"/><Relationship Id="rId28" Type="http://schemas.openxmlformats.org/officeDocument/2006/relationships/image" Target="../media/image54.wmf"/><Relationship Id="rId10" Type="http://schemas.openxmlformats.org/officeDocument/2006/relationships/image" Target="../media/image45.wmf"/><Relationship Id="rId19" Type="http://schemas.openxmlformats.org/officeDocument/2006/relationships/oleObject" Target="../embeddings/oleObject93.bin"/><Relationship Id="rId31" Type="http://schemas.openxmlformats.org/officeDocument/2006/relationships/oleObject" Target="../embeddings/oleObject99.bin"/><Relationship Id="rId4" Type="http://schemas.openxmlformats.org/officeDocument/2006/relationships/image" Target="../media/image42.wmf"/><Relationship Id="rId9" Type="http://schemas.openxmlformats.org/officeDocument/2006/relationships/oleObject" Target="../embeddings/oleObject88.bin"/><Relationship Id="rId14" Type="http://schemas.openxmlformats.org/officeDocument/2006/relationships/image" Target="../media/image47.wmf"/><Relationship Id="rId22" Type="http://schemas.openxmlformats.org/officeDocument/2006/relationships/image" Target="../media/image51.wmf"/><Relationship Id="rId27" Type="http://schemas.openxmlformats.org/officeDocument/2006/relationships/oleObject" Target="../embeddings/oleObject97.bin"/><Relationship Id="rId30" Type="http://schemas.openxmlformats.org/officeDocument/2006/relationships/image" Target="../media/image55.wmf"/></Relationships>
</file>

<file path=ppt/slides/_rels/slide3.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5.bin"/><Relationship Id="rId10" Type="http://schemas.openxmlformats.org/officeDocument/2006/relationships/image" Target="../media/image6.wmf"/><Relationship Id="rId4" Type="http://schemas.openxmlformats.org/officeDocument/2006/relationships/image" Target="../media/image2.wmf"/><Relationship Id="rId9" Type="http://schemas.openxmlformats.org/officeDocument/2006/relationships/oleObject" Target="../embeddings/oleObject7.bin"/></Relationships>
</file>

<file path=ppt/slides/_rels/slide30.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106.bin"/><Relationship Id="rId18" Type="http://schemas.openxmlformats.org/officeDocument/2006/relationships/image" Target="../media/image50.wmf"/><Relationship Id="rId26" Type="http://schemas.openxmlformats.org/officeDocument/2006/relationships/image" Target="../media/image54.wmf"/><Relationship Id="rId3" Type="http://schemas.openxmlformats.org/officeDocument/2006/relationships/oleObject" Target="../embeddings/oleObject101.bin"/><Relationship Id="rId21" Type="http://schemas.openxmlformats.org/officeDocument/2006/relationships/oleObject" Target="../embeddings/oleObject110.bin"/><Relationship Id="rId34" Type="http://schemas.openxmlformats.org/officeDocument/2006/relationships/image" Target="../media/image42.wmf"/><Relationship Id="rId7" Type="http://schemas.openxmlformats.org/officeDocument/2006/relationships/oleObject" Target="../embeddings/oleObject103.bin"/><Relationship Id="rId12" Type="http://schemas.openxmlformats.org/officeDocument/2006/relationships/image" Target="../media/image47.wmf"/><Relationship Id="rId17" Type="http://schemas.openxmlformats.org/officeDocument/2006/relationships/oleObject" Target="../embeddings/oleObject108.bin"/><Relationship Id="rId25" Type="http://schemas.openxmlformats.org/officeDocument/2006/relationships/oleObject" Target="../embeddings/oleObject112.bin"/><Relationship Id="rId33" Type="http://schemas.openxmlformats.org/officeDocument/2006/relationships/oleObject" Target="../embeddings/oleObject116.bin"/><Relationship Id="rId2" Type="http://schemas.openxmlformats.org/officeDocument/2006/relationships/slideLayout" Target="../slideLayouts/slideLayout7.xml"/><Relationship Id="rId16" Type="http://schemas.openxmlformats.org/officeDocument/2006/relationships/image" Target="../media/image49.wmf"/><Relationship Id="rId20" Type="http://schemas.openxmlformats.org/officeDocument/2006/relationships/image" Target="../media/image51.wmf"/><Relationship Id="rId29" Type="http://schemas.openxmlformats.org/officeDocument/2006/relationships/oleObject" Target="../embeddings/oleObject114.bin"/><Relationship Id="rId1" Type="http://schemas.openxmlformats.org/officeDocument/2006/relationships/vmlDrawing" Target="../drawings/vmlDrawing29.vml"/><Relationship Id="rId6" Type="http://schemas.openxmlformats.org/officeDocument/2006/relationships/image" Target="../media/image44.wmf"/><Relationship Id="rId11" Type="http://schemas.openxmlformats.org/officeDocument/2006/relationships/oleObject" Target="../embeddings/oleObject105.bin"/><Relationship Id="rId24" Type="http://schemas.openxmlformats.org/officeDocument/2006/relationships/image" Target="../media/image53.wmf"/><Relationship Id="rId32" Type="http://schemas.openxmlformats.org/officeDocument/2006/relationships/image" Target="../media/image57.wmf"/><Relationship Id="rId5" Type="http://schemas.openxmlformats.org/officeDocument/2006/relationships/oleObject" Target="../embeddings/oleObject102.bin"/><Relationship Id="rId15" Type="http://schemas.openxmlformats.org/officeDocument/2006/relationships/oleObject" Target="../embeddings/oleObject107.bin"/><Relationship Id="rId23" Type="http://schemas.openxmlformats.org/officeDocument/2006/relationships/oleObject" Target="../embeddings/oleObject111.bin"/><Relationship Id="rId28" Type="http://schemas.openxmlformats.org/officeDocument/2006/relationships/image" Target="../media/image55.wmf"/><Relationship Id="rId10" Type="http://schemas.openxmlformats.org/officeDocument/2006/relationships/image" Target="../media/image46.wmf"/><Relationship Id="rId19" Type="http://schemas.openxmlformats.org/officeDocument/2006/relationships/oleObject" Target="../embeddings/oleObject109.bin"/><Relationship Id="rId31" Type="http://schemas.openxmlformats.org/officeDocument/2006/relationships/oleObject" Target="../embeddings/oleObject115.bin"/><Relationship Id="rId4" Type="http://schemas.openxmlformats.org/officeDocument/2006/relationships/image" Target="../media/image43.wmf"/><Relationship Id="rId9" Type="http://schemas.openxmlformats.org/officeDocument/2006/relationships/oleObject" Target="../embeddings/oleObject104.bin"/><Relationship Id="rId14" Type="http://schemas.openxmlformats.org/officeDocument/2006/relationships/image" Target="../media/image48.wmf"/><Relationship Id="rId22" Type="http://schemas.openxmlformats.org/officeDocument/2006/relationships/image" Target="../media/image52.wmf"/><Relationship Id="rId27" Type="http://schemas.openxmlformats.org/officeDocument/2006/relationships/oleObject" Target="../embeddings/oleObject113.bin"/><Relationship Id="rId30" Type="http://schemas.openxmlformats.org/officeDocument/2006/relationships/image" Target="../media/image56.wmf"/></Relationships>
</file>

<file path=ppt/slides/_rels/slide31.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122.bin"/><Relationship Id="rId18" Type="http://schemas.openxmlformats.org/officeDocument/2006/relationships/image" Target="../media/image50.wmf"/><Relationship Id="rId26" Type="http://schemas.openxmlformats.org/officeDocument/2006/relationships/image" Target="../media/image54.wmf"/><Relationship Id="rId3" Type="http://schemas.openxmlformats.org/officeDocument/2006/relationships/oleObject" Target="../embeddings/oleObject117.bin"/><Relationship Id="rId21" Type="http://schemas.openxmlformats.org/officeDocument/2006/relationships/oleObject" Target="../embeddings/oleObject126.bin"/><Relationship Id="rId34" Type="http://schemas.openxmlformats.org/officeDocument/2006/relationships/image" Target="../media/image42.wmf"/><Relationship Id="rId7" Type="http://schemas.openxmlformats.org/officeDocument/2006/relationships/oleObject" Target="../embeddings/oleObject119.bin"/><Relationship Id="rId12" Type="http://schemas.openxmlformats.org/officeDocument/2006/relationships/image" Target="../media/image47.wmf"/><Relationship Id="rId17" Type="http://schemas.openxmlformats.org/officeDocument/2006/relationships/oleObject" Target="../embeddings/oleObject124.bin"/><Relationship Id="rId25" Type="http://schemas.openxmlformats.org/officeDocument/2006/relationships/oleObject" Target="../embeddings/oleObject128.bin"/><Relationship Id="rId33" Type="http://schemas.openxmlformats.org/officeDocument/2006/relationships/oleObject" Target="../embeddings/oleObject132.bin"/><Relationship Id="rId2" Type="http://schemas.openxmlformats.org/officeDocument/2006/relationships/slideLayout" Target="../slideLayouts/slideLayout7.xml"/><Relationship Id="rId16" Type="http://schemas.openxmlformats.org/officeDocument/2006/relationships/image" Target="../media/image49.wmf"/><Relationship Id="rId20" Type="http://schemas.openxmlformats.org/officeDocument/2006/relationships/image" Target="../media/image51.wmf"/><Relationship Id="rId29" Type="http://schemas.openxmlformats.org/officeDocument/2006/relationships/oleObject" Target="../embeddings/oleObject130.bin"/><Relationship Id="rId1" Type="http://schemas.openxmlformats.org/officeDocument/2006/relationships/vmlDrawing" Target="../drawings/vmlDrawing30.vml"/><Relationship Id="rId6" Type="http://schemas.openxmlformats.org/officeDocument/2006/relationships/image" Target="../media/image44.wmf"/><Relationship Id="rId11" Type="http://schemas.openxmlformats.org/officeDocument/2006/relationships/oleObject" Target="../embeddings/oleObject121.bin"/><Relationship Id="rId24" Type="http://schemas.openxmlformats.org/officeDocument/2006/relationships/image" Target="../media/image53.wmf"/><Relationship Id="rId32" Type="http://schemas.openxmlformats.org/officeDocument/2006/relationships/image" Target="../media/image57.wmf"/><Relationship Id="rId5" Type="http://schemas.openxmlformats.org/officeDocument/2006/relationships/oleObject" Target="../embeddings/oleObject118.bin"/><Relationship Id="rId15" Type="http://schemas.openxmlformats.org/officeDocument/2006/relationships/oleObject" Target="../embeddings/oleObject123.bin"/><Relationship Id="rId23" Type="http://schemas.openxmlformats.org/officeDocument/2006/relationships/oleObject" Target="../embeddings/oleObject127.bin"/><Relationship Id="rId28" Type="http://schemas.openxmlformats.org/officeDocument/2006/relationships/image" Target="../media/image55.wmf"/><Relationship Id="rId10" Type="http://schemas.openxmlformats.org/officeDocument/2006/relationships/image" Target="../media/image46.wmf"/><Relationship Id="rId19" Type="http://schemas.openxmlformats.org/officeDocument/2006/relationships/oleObject" Target="../embeddings/oleObject125.bin"/><Relationship Id="rId31" Type="http://schemas.openxmlformats.org/officeDocument/2006/relationships/oleObject" Target="../embeddings/oleObject131.bin"/><Relationship Id="rId4" Type="http://schemas.openxmlformats.org/officeDocument/2006/relationships/image" Target="../media/image43.wmf"/><Relationship Id="rId9" Type="http://schemas.openxmlformats.org/officeDocument/2006/relationships/oleObject" Target="../embeddings/oleObject120.bin"/><Relationship Id="rId14" Type="http://schemas.openxmlformats.org/officeDocument/2006/relationships/image" Target="../media/image48.wmf"/><Relationship Id="rId22" Type="http://schemas.openxmlformats.org/officeDocument/2006/relationships/image" Target="../media/image52.wmf"/><Relationship Id="rId27" Type="http://schemas.openxmlformats.org/officeDocument/2006/relationships/oleObject" Target="../embeddings/oleObject129.bin"/><Relationship Id="rId30" Type="http://schemas.openxmlformats.org/officeDocument/2006/relationships/image" Target="../media/image56.wmf"/></Relationships>
</file>

<file path=ppt/slides/_rels/slide32.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138.bin"/><Relationship Id="rId18" Type="http://schemas.openxmlformats.org/officeDocument/2006/relationships/image" Target="../media/image51.wmf"/><Relationship Id="rId26" Type="http://schemas.openxmlformats.org/officeDocument/2006/relationships/image" Target="../media/image55.wmf"/><Relationship Id="rId3" Type="http://schemas.openxmlformats.org/officeDocument/2006/relationships/oleObject" Target="../embeddings/oleObject133.bin"/><Relationship Id="rId21" Type="http://schemas.openxmlformats.org/officeDocument/2006/relationships/oleObject" Target="../embeddings/oleObject142.bin"/><Relationship Id="rId34" Type="http://schemas.openxmlformats.org/officeDocument/2006/relationships/image" Target="../media/image46.wmf"/><Relationship Id="rId7" Type="http://schemas.openxmlformats.org/officeDocument/2006/relationships/oleObject" Target="../embeddings/oleObject135.bin"/><Relationship Id="rId12" Type="http://schemas.openxmlformats.org/officeDocument/2006/relationships/image" Target="../media/image48.wmf"/><Relationship Id="rId17" Type="http://schemas.openxmlformats.org/officeDocument/2006/relationships/oleObject" Target="../embeddings/oleObject140.bin"/><Relationship Id="rId25" Type="http://schemas.openxmlformats.org/officeDocument/2006/relationships/oleObject" Target="../embeddings/oleObject144.bin"/><Relationship Id="rId33" Type="http://schemas.openxmlformats.org/officeDocument/2006/relationships/oleObject" Target="../embeddings/oleObject148.bin"/><Relationship Id="rId2" Type="http://schemas.openxmlformats.org/officeDocument/2006/relationships/slideLayout" Target="../slideLayouts/slideLayout7.xml"/><Relationship Id="rId16" Type="http://schemas.openxmlformats.org/officeDocument/2006/relationships/image" Target="../media/image50.wmf"/><Relationship Id="rId20" Type="http://schemas.openxmlformats.org/officeDocument/2006/relationships/image" Target="../media/image52.wmf"/><Relationship Id="rId29" Type="http://schemas.openxmlformats.org/officeDocument/2006/relationships/oleObject" Target="../embeddings/oleObject146.bin"/><Relationship Id="rId1" Type="http://schemas.openxmlformats.org/officeDocument/2006/relationships/vmlDrawing" Target="../drawings/vmlDrawing31.vml"/><Relationship Id="rId6" Type="http://schemas.openxmlformats.org/officeDocument/2006/relationships/image" Target="../media/image44.wmf"/><Relationship Id="rId11" Type="http://schemas.openxmlformats.org/officeDocument/2006/relationships/oleObject" Target="../embeddings/oleObject137.bin"/><Relationship Id="rId24" Type="http://schemas.openxmlformats.org/officeDocument/2006/relationships/image" Target="../media/image54.wmf"/><Relationship Id="rId32" Type="http://schemas.openxmlformats.org/officeDocument/2006/relationships/image" Target="../media/image42.wmf"/><Relationship Id="rId5" Type="http://schemas.openxmlformats.org/officeDocument/2006/relationships/oleObject" Target="../embeddings/oleObject134.bin"/><Relationship Id="rId15" Type="http://schemas.openxmlformats.org/officeDocument/2006/relationships/oleObject" Target="../embeddings/oleObject139.bin"/><Relationship Id="rId23" Type="http://schemas.openxmlformats.org/officeDocument/2006/relationships/oleObject" Target="../embeddings/oleObject143.bin"/><Relationship Id="rId28" Type="http://schemas.openxmlformats.org/officeDocument/2006/relationships/image" Target="../media/image56.wmf"/><Relationship Id="rId10" Type="http://schemas.openxmlformats.org/officeDocument/2006/relationships/image" Target="../media/image47.wmf"/><Relationship Id="rId19" Type="http://schemas.openxmlformats.org/officeDocument/2006/relationships/oleObject" Target="../embeddings/oleObject141.bin"/><Relationship Id="rId31" Type="http://schemas.openxmlformats.org/officeDocument/2006/relationships/oleObject" Target="../embeddings/oleObject147.bin"/><Relationship Id="rId4" Type="http://schemas.openxmlformats.org/officeDocument/2006/relationships/image" Target="../media/image43.wmf"/><Relationship Id="rId9" Type="http://schemas.openxmlformats.org/officeDocument/2006/relationships/oleObject" Target="../embeddings/oleObject136.bin"/><Relationship Id="rId14" Type="http://schemas.openxmlformats.org/officeDocument/2006/relationships/image" Target="../media/image49.wmf"/><Relationship Id="rId22" Type="http://schemas.openxmlformats.org/officeDocument/2006/relationships/image" Target="../media/image53.wmf"/><Relationship Id="rId27" Type="http://schemas.openxmlformats.org/officeDocument/2006/relationships/oleObject" Target="../embeddings/oleObject145.bin"/><Relationship Id="rId30" Type="http://schemas.openxmlformats.org/officeDocument/2006/relationships/image" Target="../media/image57.wmf"/></Relationships>
</file>

<file path=ppt/slides/_rels/slide33.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154.bin"/><Relationship Id="rId18" Type="http://schemas.openxmlformats.org/officeDocument/2006/relationships/image" Target="../media/image50.wmf"/><Relationship Id="rId26" Type="http://schemas.openxmlformats.org/officeDocument/2006/relationships/image" Target="../media/image54.wmf"/><Relationship Id="rId3" Type="http://schemas.openxmlformats.org/officeDocument/2006/relationships/oleObject" Target="../embeddings/oleObject149.bin"/><Relationship Id="rId21" Type="http://schemas.openxmlformats.org/officeDocument/2006/relationships/oleObject" Target="../embeddings/oleObject158.bin"/><Relationship Id="rId34" Type="http://schemas.openxmlformats.org/officeDocument/2006/relationships/image" Target="../media/image42.wmf"/><Relationship Id="rId7" Type="http://schemas.openxmlformats.org/officeDocument/2006/relationships/oleObject" Target="../embeddings/oleObject151.bin"/><Relationship Id="rId12" Type="http://schemas.openxmlformats.org/officeDocument/2006/relationships/image" Target="../media/image47.wmf"/><Relationship Id="rId17" Type="http://schemas.openxmlformats.org/officeDocument/2006/relationships/oleObject" Target="../embeddings/oleObject156.bin"/><Relationship Id="rId25" Type="http://schemas.openxmlformats.org/officeDocument/2006/relationships/oleObject" Target="../embeddings/oleObject160.bin"/><Relationship Id="rId33" Type="http://schemas.openxmlformats.org/officeDocument/2006/relationships/oleObject" Target="../embeddings/oleObject164.bin"/><Relationship Id="rId2" Type="http://schemas.openxmlformats.org/officeDocument/2006/relationships/slideLayout" Target="../slideLayouts/slideLayout7.xml"/><Relationship Id="rId16" Type="http://schemas.openxmlformats.org/officeDocument/2006/relationships/image" Target="../media/image49.wmf"/><Relationship Id="rId20" Type="http://schemas.openxmlformats.org/officeDocument/2006/relationships/image" Target="../media/image51.wmf"/><Relationship Id="rId29" Type="http://schemas.openxmlformats.org/officeDocument/2006/relationships/oleObject" Target="../embeddings/oleObject162.bin"/><Relationship Id="rId1" Type="http://schemas.openxmlformats.org/officeDocument/2006/relationships/vmlDrawing" Target="../drawings/vmlDrawing32.vml"/><Relationship Id="rId6" Type="http://schemas.openxmlformats.org/officeDocument/2006/relationships/image" Target="../media/image44.wmf"/><Relationship Id="rId11" Type="http://schemas.openxmlformats.org/officeDocument/2006/relationships/oleObject" Target="../embeddings/oleObject153.bin"/><Relationship Id="rId24" Type="http://schemas.openxmlformats.org/officeDocument/2006/relationships/image" Target="../media/image53.wmf"/><Relationship Id="rId32" Type="http://schemas.openxmlformats.org/officeDocument/2006/relationships/image" Target="../media/image57.wmf"/><Relationship Id="rId5" Type="http://schemas.openxmlformats.org/officeDocument/2006/relationships/oleObject" Target="../embeddings/oleObject150.bin"/><Relationship Id="rId15" Type="http://schemas.openxmlformats.org/officeDocument/2006/relationships/oleObject" Target="../embeddings/oleObject155.bin"/><Relationship Id="rId23" Type="http://schemas.openxmlformats.org/officeDocument/2006/relationships/oleObject" Target="../embeddings/oleObject159.bin"/><Relationship Id="rId28" Type="http://schemas.openxmlformats.org/officeDocument/2006/relationships/image" Target="../media/image55.wmf"/><Relationship Id="rId10" Type="http://schemas.openxmlformats.org/officeDocument/2006/relationships/image" Target="../media/image46.wmf"/><Relationship Id="rId19" Type="http://schemas.openxmlformats.org/officeDocument/2006/relationships/oleObject" Target="../embeddings/oleObject157.bin"/><Relationship Id="rId31" Type="http://schemas.openxmlformats.org/officeDocument/2006/relationships/oleObject" Target="../embeddings/oleObject163.bin"/><Relationship Id="rId4" Type="http://schemas.openxmlformats.org/officeDocument/2006/relationships/image" Target="../media/image43.wmf"/><Relationship Id="rId9" Type="http://schemas.openxmlformats.org/officeDocument/2006/relationships/oleObject" Target="../embeddings/oleObject152.bin"/><Relationship Id="rId14" Type="http://schemas.openxmlformats.org/officeDocument/2006/relationships/image" Target="../media/image48.wmf"/><Relationship Id="rId22" Type="http://schemas.openxmlformats.org/officeDocument/2006/relationships/image" Target="../media/image52.wmf"/><Relationship Id="rId27" Type="http://schemas.openxmlformats.org/officeDocument/2006/relationships/oleObject" Target="../embeddings/oleObject161.bin"/><Relationship Id="rId30" Type="http://schemas.openxmlformats.org/officeDocument/2006/relationships/image" Target="../media/image56.wmf"/></Relationships>
</file>

<file path=ppt/slides/_rels/slide34.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170.bin"/><Relationship Id="rId18" Type="http://schemas.openxmlformats.org/officeDocument/2006/relationships/image" Target="../media/image50.wmf"/><Relationship Id="rId26" Type="http://schemas.openxmlformats.org/officeDocument/2006/relationships/image" Target="../media/image54.wmf"/><Relationship Id="rId3" Type="http://schemas.openxmlformats.org/officeDocument/2006/relationships/oleObject" Target="../embeddings/oleObject165.bin"/><Relationship Id="rId21" Type="http://schemas.openxmlformats.org/officeDocument/2006/relationships/oleObject" Target="../embeddings/oleObject174.bin"/><Relationship Id="rId34" Type="http://schemas.openxmlformats.org/officeDocument/2006/relationships/image" Target="../media/image42.wmf"/><Relationship Id="rId7" Type="http://schemas.openxmlformats.org/officeDocument/2006/relationships/oleObject" Target="../embeddings/oleObject167.bin"/><Relationship Id="rId12" Type="http://schemas.openxmlformats.org/officeDocument/2006/relationships/image" Target="../media/image47.wmf"/><Relationship Id="rId17" Type="http://schemas.openxmlformats.org/officeDocument/2006/relationships/oleObject" Target="../embeddings/oleObject172.bin"/><Relationship Id="rId25" Type="http://schemas.openxmlformats.org/officeDocument/2006/relationships/oleObject" Target="../embeddings/oleObject176.bin"/><Relationship Id="rId33" Type="http://schemas.openxmlformats.org/officeDocument/2006/relationships/oleObject" Target="../embeddings/oleObject180.bin"/><Relationship Id="rId2" Type="http://schemas.openxmlformats.org/officeDocument/2006/relationships/slideLayout" Target="../slideLayouts/slideLayout7.xml"/><Relationship Id="rId16" Type="http://schemas.openxmlformats.org/officeDocument/2006/relationships/image" Target="../media/image49.wmf"/><Relationship Id="rId20" Type="http://schemas.openxmlformats.org/officeDocument/2006/relationships/image" Target="../media/image51.wmf"/><Relationship Id="rId29" Type="http://schemas.openxmlformats.org/officeDocument/2006/relationships/oleObject" Target="../embeddings/oleObject178.bin"/><Relationship Id="rId1" Type="http://schemas.openxmlformats.org/officeDocument/2006/relationships/vmlDrawing" Target="../drawings/vmlDrawing33.vml"/><Relationship Id="rId6" Type="http://schemas.openxmlformats.org/officeDocument/2006/relationships/image" Target="../media/image44.wmf"/><Relationship Id="rId11" Type="http://schemas.openxmlformats.org/officeDocument/2006/relationships/oleObject" Target="../embeddings/oleObject169.bin"/><Relationship Id="rId24" Type="http://schemas.openxmlformats.org/officeDocument/2006/relationships/image" Target="../media/image53.wmf"/><Relationship Id="rId32" Type="http://schemas.openxmlformats.org/officeDocument/2006/relationships/image" Target="../media/image57.wmf"/><Relationship Id="rId5" Type="http://schemas.openxmlformats.org/officeDocument/2006/relationships/oleObject" Target="../embeddings/oleObject166.bin"/><Relationship Id="rId15" Type="http://schemas.openxmlformats.org/officeDocument/2006/relationships/oleObject" Target="../embeddings/oleObject171.bin"/><Relationship Id="rId23" Type="http://schemas.openxmlformats.org/officeDocument/2006/relationships/oleObject" Target="../embeddings/oleObject175.bin"/><Relationship Id="rId28" Type="http://schemas.openxmlformats.org/officeDocument/2006/relationships/image" Target="../media/image55.wmf"/><Relationship Id="rId10" Type="http://schemas.openxmlformats.org/officeDocument/2006/relationships/image" Target="../media/image46.wmf"/><Relationship Id="rId19" Type="http://schemas.openxmlformats.org/officeDocument/2006/relationships/oleObject" Target="../embeddings/oleObject173.bin"/><Relationship Id="rId31" Type="http://schemas.openxmlformats.org/officeDocument/2006/relationships/oleObject" Target="../embeddings/oleObject179.bin"/><Relationship Id="rId4" Type="http://schemas.openxmlformats.org/officeDocument/2006/relationships/image" Target="../media/image43.wmf"/><Relationship Id="rId9" Type="http://schemas.openxmlformats.org/officeDocument/2006/relationships/oleObject" Target="../embeddings/oleObject168.bin"/><Relationship Id="rId14" Type="http://schemas.openxmlformats.org/officeDocument/2006/relationships/image" Target="../media/image48.wmf"/><Relationship Id="rId22" Type="http://schemas.openxmlformats.org/officeDocument/2006/relationships/image" Target="../media/image52.wmf"/><Relationship Id="rId27" Type="http://schemas.openxmlformats.org/officeDocument/2006/relationships/oleObject" Target="../embeddings/oleObject177.bin"/><Relationship Id="rId30" Type="http://schemas.openxmlformats.org/officeDocument/2006/relationships/image" Target="../media/image56.wmf"/></Relationships>
</file>

<file path=ppt/slides/_rels/slide35.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186.bin"/><Relationship Id="rId18" Type="http://schemas.openxmlformats.org/officeDocument/2006/relationships/image" Target="../media/image50.wmf"/><Relationship Id="rId26" Type="http://schemas.openxmlformats.org/officeDocument/2006/relationships/image" Target="../media/image54.wmf"/><Relationship Id="rId3" Type="http://schemas.openxmlformats.org/officeDocument/2006/relationships/oleObject" Target="../embeddings/oleObject181.bin"/><Relationship Id="rId21" Type="http://schemas.openxmlformats.org/officeDocument/2006/relationships/oleObject" Target="../embeddings/oleObject190.bin"/><Relationship Id="rId34" Type="http://schemas.openxmlformats.org/officeDocument/2006/relationships/image" Target="../media/image42.wmf"/><Relationship Id="rId7" Type="http://schemas.openxmlformats.org/officeDocument/2006/relationships/oleObject" Target="../embeddings/oleObject183.bin"/><Relationship Id="rId12" Type="http://schemas.openxmlformats.org/officeDocument/2006/relationships/image" Target="../media/image47.wmf"/><Relationship Id="rId17" Type="http://schemas.openxmlformats.org/officeDocument/2006/relationships/oleObject" Target="../embeddings/oleObject188.bin"/><Relationship Id="rId25" Type="http://schemas.openxmlformats.org/officeDocument/2006/relationships/oleObject" Target="../embeddings/oleObject192.bin"/><Relationship Id="rId33" Type="http://schemas.openxmlformats.org/officeDocument/2006/relationships/oleObject" Target="../embeddings/oleObject196.bin"/><Relationship Id="rId2" Type="http://schemas.openxmlformats.org/officeDocument/2006/relationships/slideLayout" Target="../slideLayouts/slideLayout7.xml"/><Relationship Id="rId16" Type="http://schemas.openxmlformats.org/officeDocument/2006/relationships/image" Target="../media/image49.wmf"/><Relationship Id="rId20" Type="http://schemas.openxmlformats.org/officeDocument/2006/relationships/image" Target="../media/image51.wmf"/><Relationship Id="rId29" Type="http://schemas.openxmlformats.org/officeDocument/2006/relationships/oleObject" Target="../embeddings/oleObject194.bin"/><Relationship Id="rId1" Type="http://schemas.openxmlformats.org/officeDocument/2006/relationships/vmlDrawing" Target="../drawings/vmlDrawing34.vml"/><Relationship Id="rId6" Type="http://schemas.openxmlformats.org/officeDocument/2006/relationships/image" Target="../media/image44.wmf"/><Relationship Id="rId11" Type="http://schemas.openxmlformats.org/officeDocument/2006/relationships/oleObject" Target="../embeddings/oleObject185.bin"/><Relationship Id="rId24" Type="http://schemas.openxmlformats.org/officeDocument/2006/relationships/image" Target="../media/image53.wmf"/><Relationship Id="rId32" Type="http://schemas.openxmlformats.org/officeDocument/2006/relationships/image" Target="../media/image57.wmf"/><Relationship Id="rId5" Type="http://schemas.openxmlformats.org/officeDocument/2006/relationships/oleObject" Target="../embeddings/oleObject182.bin"/><Relationship Id="rId15" Type="http://schemas.openxmlformats.org/officeDocument/2006/relationships/oleObject" Target="../embeddings/oleObject187.bin"/><Relationship Id="rId23" Type="http://schemas.openxmlformats.org/officeDocument/2006/relationships/oleObject" Target="../embeddings/oleObject191.bin"/><Relationship Id="rId28" Type="http://schemas.openxmlformats.org/officeDocument/2006/relationships/image" Target="../media/image55.wmf"/><Relationship Id="rId10" Type="http://schemas.openxmlformats.org/officeDocument/2006/relationships/image" Target="../media/image46.wmf"/><Relationship Id="rId19" Type="http://schemas.openxmlformats.org/officeDocument/2006/relationships/oleObject" Target="../embeddings/oleObject189.bin"/><Relationship Id="rId31" Type="http://schemas.openxmlformats.org/officeDocument/2006/relationships/oleObject" Target="../embeddings/oleObject195.bin"/><Relationship Id="rId4" Type="http://schemas.openxmlformats.org/officeDocument/2006/relationships/image" Target="../media/image43.wmf"/><Relationship Id="rId9" Type="http://schemas.openxmlformats.org/officeDocument/2006/relationships/oleObject" Target="../embeddings/oleObject184.bin"/><Relationship Id="rId14" Type="http://schemas.openxmlformats.org/officeDocument/2006/relationships/image" Target="../media/image48.wmf"/><Relationship Id="rId22" Type="http://schemas.openxmlformats.org/officeDocument/2006/relationships/image" Target="../media/image52.wmf"/><Relationship Id="rId27" Type="http://schemas.openxmlformats.org/officeDocument/2006/relationships/oleObject" Target="../embeddings/oleObject193.bin"/><Relationship Id="rId30" Type="http://schemas.openxmlformats.org/officeDocument/2006/relationships/image" Target="../media/image56.wmf"/></Relationships>
</file>

<file path=ppt/slides/_rels/slide36.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202.bin"/><Relationship Id="rId18" Type="http://schemas.openxmlformats.org/officeDocument/2006/relationships/image" Target="../media/image50.wmf"/><Relationship Id="rId26" Type="http://schemas.openxmlformats.org/officeDocument/2006/relationships/image" Target="../media/image54.wmf"/><Relationship Id="rId3" Type="http://schemas.openxmlformats.org/officeDocument/2006/relationships/oleObject" Target="../embeddings/oleObject197.bin"/><Relationship Id="rId21" Type="http://schemas.openxmlformats.org/officeDocument/2006/relationships/oleObject" Target="../embeddings/oleObject206.bin"/><Relationship Id="rId34" Type="http://schemas.openxmlformats.org/officeDocument/2006/relationships/image" Target="../media/image42.wmf"/><Relationship Id="rId7" Type="http://schemas.openxmlformats.org/officeDocument/2006/relationships/oleObject" Target="../embeddings/oleObject199.bin"/><Relationship Id="rId12" Type="http://schemas.openxmlformats.org/officeDocument/2006/relationships/image" Target="../media/image47.wmf"/><Relationship Id="rId17" Type="http://schemas.openxmlformats.org/officeDocument/2006/relationships/oleObject" Target="../embeddings/oleObject204.bin"/><Relationship Id="rId25" Type="http://schemas.openxmlformats.org/officeDocument/2006/relationships/oleObject" Target="../embeddings/oleObject208.bin"/><Relationship Id="rId33" Type="http://schemas.openxmlformats.org/officeDocument/2006/relationships/oleObject" Target="../embeddings/oleObject212.bin"/><Relationship Id="rId2" Type="http://schemas.openxmlformats.org/officeDocument/2006/relationships/slideLayout" Target="../slideLayouts/slideLayout7.xml"/><Relationship Id="rId16" Type="http://schemas.openxmlformats.org/officeDocument/2006/relationships/image" Target="../media/image49.wmf"/><Relationship Id="rId20" Type="http://schemas.openxmlformats.org/officeDocument/2006/relationships/image" Target="../media/image51.wmf"/><Relationship Id="rId29" Type="http://schemas.openxmlformats.org/officeDocument/2006/relationships/oleObject" Target="../embeddings/oleObject210.bin"/><Relationship Id="rId1" Type="http://schemas.openxmlformats.org/officeDocument/2006/relationships/vmlDrawing" Target="../drawings/vmlDrawing35.vml"/><Relationship Id="rId6" Type="http://schemas.openxmlformats.org/officeDocument/2006/relationships/image" Target="../media/image44.wmf"/><Relationship Id="rId11" Type="http://schemas.openxmlformats.org/officeDocument/2006/relationships/oleObject" Target="../embeddings/oleObject201.bin"/><Relationship Id="rId24" Type="http://schemas.openxmlformats.org/officeDocument/2006/relationships/image" Target="../media/image53.wmf"/><Relationship Id="rId32" Type="http://schemas.openxmlformats.org/officeDocument/2006/relationships/image" Target="../media/image57.wmf"/><Relationship Id="rId5" Type="http://schemas.openxmlformats.org/officeDocument/2006/relationships/oleObject" Target="../embeddings/oleObject198.bin"/><Relationship Id="rId15" Type="http://schemas.openxmlformats.org/officeDocument/2006/relationships/oleObject" Target="../embeddings/oleObject203.bin"/><Relationship Id="rId23" Type="http://schemas.openxmlformats.org/officeDocument/2006/relationships/oleObject" Target="../embeddings/oleObject207.bin"/><Relationship Id="rId28" Type="http://schemas.openxmlformats.org/officeDocument/2006/relationships/image" Target="../media/image55.wmf"/><Relationship Id="rId10" Type="http://schemas.openxmlformats.org/officeDocument/2006/relationships/image" Target="../media/image46.wmf"/><Relationship Id="rId19" Type="http://schemas.openxmlformats.org/officeDocument/2006/relationships/oleObject" Target="../embeddings/oleObject205.bin"/><Relationship Id="rId31" Type="http://schemas.openxmlformats.org/officeDocument/2006/relationships/oleObject" Target="../embeddings/oleObject211.bin"/><Relationship Id="rId4" Type="http://schemas.openxmlformats.org/officeDocument/2006/relationships/image" Target="../media/image43.wmf"/><Relationship Id="rId9" Type="http://schemas.openxmlformats.org/officeDocument/2006/relationships/oleObject" Target="../embeddings/oleObject200.bin"/><Relationship Id="rId14" Type="http://schemas.openxmlformats.org/officeDocument/2006/relationships/image" Target="../media/image48.wmf"/><Relationship Id="rId22" Type="http://schemas.openxmlformats.org/officeDocument/2006/relationships/image" Target="../media/image52.wmf"/><Relationship Id="rId27" Type="http://schemas.openxmlformats.org/officeDocument/2006/relationships/oleObject" Target="../embeddings/oleObject209.bin"/><Relationship Id="rId30" Type="http://schemas.openxmlformats.org/officeDocument/2006/relationships/image" Target="../media/image56.wmf"/></Relationships>
</file>

<file path=ppt/slides/_rels/slide37.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218.bin"/><Relationship Id="rId18" Type="http://schemas.openxmlformats.org/officeDocument/2006/relationships/image" Target="../media/image50.wmf"/><Relationship Id="rId26" Type="http://schemas.openxmlformats.org/officeDocument/2006/relationships/image" Target="../media/image54.wmf"/><Relationship Id="rId3" Type="http://schemas.openxmlformats.org/officeDocument/2006/relationships/oleObject" Target="../embeddings/oleObject213.bin"/><Relationship Id="rId21" Type="http://schemas.openxmlformats.org/officeDocument/2006/relationships/oleObject" Target="../embeddings/oleObject222.bin"/><Relationship Id="rId34" Type="http://schemas.openxmlformats.org/officeDocument/2006/relationships/image" Target="../media/image42.wmf"/><Relationship Id="rId7" Type="http://schemas.openxmlformats.org/officeDocument/2006/relationships/oleObject" Target="../embeddings/oleObject215.bin"/><Relationship Id="rId12" Type="http://schemas.openxmlformats.org/officeDocument/2006/relationships/image" Target="../media/image47.wmf"/><Relationship Id="rId17" Type="http://schemas.openxmlformats.org/officeDocument/2006/relationships/oleObject" Target="../embeddings/oleObject220.bin"/><Relationship Id="rId25" Type="http://schemas.openxmlformats.org/officeDocument/2006/relationships/oleObject" Target="../embeddings/oleObject224.bin"/><Relationship Id="rId33" Type="http://schemas.openxmlformats.org/officeDocument/2006/relationships/oleObject" Target="../embeddings/oleObject228.bin"/><Relationship Id="rId2" Type="http://schemas.openxmlformats.org/officeDocument/2006/relationships/slideLayout" Target="../slideLayouts/slideLayout7.xml"/><Relationship Id="rId16" Type="http://schemas.openxmlformats.org/officeDocument/2006/relationships/image" Target="../media/image49.wmf"/><Relationship Id="rId20" Type="http://schemas.openxmlformats.org/officeDocument/2006/relationships/image" Target="../media/image51.wmf"/><Relationship Id="rId29" Type="http://schemas.openxmlformats.org/officeDocument/2006/relationships/oleObject" Target="../embeddings/oleObject226.bin"/><Relationship Id="rId1" Type="http://schemas.openxmlformats.org/officeDocument/2006/relationships/vmlDrawing" Target="../drawings/vmlDrawing36.vml"/><Relationship Id="rId6" Type="http://schemas.openxmlformats.org/officeDocument/2006/relationships/image" Target="../media/image44.wmf"/><Relationship Id="rId11" Type="http://schemas.openxmlformats.org/officeDocument/2006/relationships/oleObject" Target="../embeddings/oleObject217.bin"/><Relationship Id="rId24" Type="http://schemas.openxmlformats.org/officeDocument/2006/relationships/image" Target="../media/image53.wmf"/><Relationship Id="rId32" Type="http://schemas.openxmlformats.org/officeDocument/2006/relationships/image" Target="../media/image57.wmf"/><Relationship Id="rId5" Type="http://schemas.openxmlformats.org/officeDocument/2006/relationships/oleObject" Target="../embeddings/oleObject214.bin"/><Relationship Id="rId15" Type="http://schemas.openxmlformats.org/officeDocument/2006/relationships/oleObject" Target="../embeddings/oleObject219.bin"/><Relationship Id="rId23" Type="http://schemas.openxmlformats.org/officeDocument/2006/relationships/oleObject" Target="../embeddings/oleObject223.bin"/><Relationship Id="rId28" Type="http://schemas.openxmlformats.org/officeDocument/2006/relationships/image" Target="../media/image55.wmf"/><Relationship Id="rId10" Type="http://schemas.openxmlformats.org/officeDocument/2006/relationships/image" Target="../media/image46.wmf"/><Relationship Id="rId19" Type="http://schemas.openxmlformats.org/officeDocument/2006/relationships/oleObject" Target="../embeddings/oleObject221.bin"/><Relationship Id="rId31" Type="http://schemas.openxmlformats.org/officeDocument/2006/relationships/oleObject" Target="../embeddings/oleObject227.bin"/><Relationship Id="rId4" Type="http://schemas.openxmlformats.org/officeDocument/2006/relationships/image" Target="../media/image43.wmf"/><Relationship Id="rId9" Type="http://schemas.openxmlformats.org/officeDocument/2006/relationships/oleObject" Target="../embeddings/oleObject216.bin"/><Relationship Id="rId14" Type="http://schemas.openxmlformats.org/officeDocument/2006/relationships/image" Target="../media/image48.wmf"/><Relationship Id="rId22" Type="http://schemas.openxmlformats.org/officeDocument/2006/relationships/image" Target="../media/image52.wmf"/><Relationship Id="rId27" Type="http://schemas.openxmlformats.org/officeDocument/2006/relationships/oleObject" Target="../embeddings/oleObject225.bin"/><Relationship Id="rId30" Type="http://schemas.openxmlformats.org/officeDocument/2006/relationships/image" Target="../media/image56.wmf"/></Relationships>
</file>

<file path=ppt/slides/_rels/slide38.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234.bin"/><Relationship Id="rId18" Type="http://schemas.openxmlformats.org/officeDocument/2006/relationships/image" Target="../media/image50.wmf"/><Relationship Id="rId26" Type="http://schemas.openxmlformats.org/officeDocument/2006/relationships/image" Target="../media/image54.wmf"/><Relationship Id="rId3" Type="http://schemas.openxmlformats.org/officeDocument/2006/relationships/oleObject" Target="../embeddings/oleObject229.bin"/><Relationship Id="rId21" Type="http://schemas.openxmlformats.org/officeDocument/2006/relationships/oleObject" Target="../embeddings/oleObject238.bin"/><Relationship Id="rId34" Type="http://schemas.openxmlformats.org/officeDocument/2006/relationships/image" Target="../media/image42.wmf"/><Relationship Id="rId7" Type="http://schemas.openxmlformats.org/officeDocument/2006/relationships/oleObject" Target="../embeddings/oleObject231.bin"/><Relationship Id="rId12" Type="http://schemas.openxmlformats.org/officeDocument/2006/relationships/image" Target="../media/image47.wmf"/><Relationship Id="rId17" Type="http://schemas.openxmlformats.org/officeDocument/2006/relationships/oleObject" Target="../embeddings/oleObject236.bin"/><Relationship Id="rId25" Type="http://schemas.openxmlformats.org/officeDocument/2006/relationships/oleObject" Target="../embeddings/oleObject240.bin"/><Relationship Id="rId33" Type="http://schemas.openxmlformats.org/officeDocument/2006/relationships/oleObject" Target="../embeddings/oleObject244.bin"/><Relationship Id="rId2" Type="http://schemas.openxmlformats.org/officeDocument/2006/relationships/slideLayout" Target="../slideLayouts/slideLayout7.xml"/><Relationship Id="rId16" Type="http://schemas.openxmlformats.org/officeDocument/2006/relationships/image" Target="../media/image49.wmf"/><Relationship Id="rId20" Type="http://schemas.openxmlformats.org/officeDocument/2006/relationships/image" Target="../media/image51.wmf"/><Relationship Id="rId29" Type="http://schemas.openxmlformats.org/officeDocument/2006/relationships/oleObject" Target="../embeddings/oleObject242.bin"/><Relationship Id="rId1" Type="http://schemas.openxmlformats.org/officeDocument/2006/relationships/vmlDrawing" Target="../drawings/vmlDrawing37.vml"/><Relationship Id="rId6" Type="http://schemas.openxmlformats.org/officeDocument/2006/relationships/image" Target="../media/image44.wmf"/><Relationship Id="rId11" Type="http://schemas.openxmlformats.org/officeDocument/2006/relationships/oleObject" Target="../embeddings/oleObject233.bin"/><Relationship Id="rId24" Type="http://schemas.openxmlformats.org/officeDocument/2006/relationships/image" Target="../media/image53.wmf"/><Relationship Id="rId32" Type="http://schemas.openxmlformats.org/officeDocument/2006/relationships/image" Target="../media/image57.wmf"/><Relationship Id="rId5" Type="http://schemas.openxmlformats.org/officeDocument/2006/relationships/oleObject" Target="../embeddings/oleObject230.bin"/><Relationship Id="rId15" Type="http://schemas.openxmlformats.org/officeDocument/2006/relationships/oleObject" Target="../embeddings/oleObject235.bin"/><Relationship Id="rId23" Type="http://schemas.openxmlformats.org/officeDocument/2006/relationships/oleObject" Target="../embeddings/oleObject239.bin"/><Relationship Id="rId28" Type="http://schemas.openxmlformats.org/officeDocument/2006/relationships/image" Target="../media/image55.wmf"/><Relationship Id="rId10" Type="http://schemas.openxmlformats.org/officeDocument/2006/relationships/image" Target="../media/image46.wmf"/><Relationship Id="rId19" Type="http://schemas.openxmlformats.org/officeDocument/2006/relationships/oleObject" Target="../embeddings/oleObject237.bin"/><Relationship Id="rId31" Type="http://schemas.openxmlformats.org/officeDocument/2006/relationships/oleObject" Target="../embeddings/oleObject243.bin"/><Relationship Id="rId4" Type="http://schemas.openxmlformats.org/officeDocument/2006/relationships/image" Target="../media/image43.wmf"/><Relationship Id="rId9" Type="http://schemas.openxmlformats.org/officeDocument/2006/relationships/oleObject" Target="../embeddings/oleObject232.bin"/><Relationship Id="rId14" Type="http://schemas.openxmlformats.org/officeDocument/2006/relationships/image" Target="../media/image48.wmf"/><Relationship Id="rId22" Type="http://schemas.openxmlformats.org/officeDocument/2006/relationships/image" Target="../media/image52.wmf"/><Relationship Id="rId27" Type="http://schemas.openxmlformats.org/officeDocument/2006/relationships/oleObject" Target="../embeddings/oleObject241.bin"/><Relationship Id="rId30" Type="http://schemas.openxmlformats.org/officeDocument/2006/relationships/image" Target="../media/image56.wmf"/></Relationships>
</file>

<file path=ppt/slides/_rels/slide39.x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oleObject" Target="../embeddings/oleObject250.bin"/><Relationship Id="rId18" Type="http://schemas.openxmlformats.org/officeDocument/2006/relationships/image" Target="../media/image56.wmf"/><Relationship Id="rId3" Type="http://schemas.openxmlformats.org/officeDocument/2006/relationships/oleObject" Target="../embeddings/oleObject245.bin"/><Relationship Id="rId7" Type="http://schemas.openxmlformats.org/officeDocument/2006/relationships/oleObject" Target="../embeddings/oleObject247.bin"/><Relationship Id="rId12" Type="http://schemas.openxmlformats.org/officeDocument/2006/relationships/image" Target="../media/image53.wmf"/><Relationship Id="rId17" Type="http://schemas.openxmlformats.org/officeDocument/2006/relationships/oleObject" Target="../embeddings/oleObject252.bin"/><Relationship Id="rId2" Type="http://schemas.openxmlformats.org/officeDocument/2006/relationships/slideLayout" Target="../slideLayouts/slideLayout7.xml"/><Relationship Id="rId16" Type="http://schemas.openxmlformats.org/officeDocument/2006/relationships/image" Target="../media/image55.wmf"/><Relationship Id="rId20" Type="http://schemas.openxmlformats.org/officeDocument/2006/relationships/image" Target="../media/image57.wmf"/><Relationship Id="rId1" Type="http://schemas.openxmlformats.org/officeDocument/2006/relationships/vmlDrawing" Target="../drawings/vmlDrawing38.vml"/><Relationship Id="rId6" Type="http://schemas.openxmlformats.org/officeDocument/2006/relationships/image" Target="../media/image49.wmf"/><Relationship Id="rId11" Type="http://schemas.openxmlformats.org/officeDocument/2006/relationships/oleObject" Target="../embeddings/oleObject249.bin"/><Relationship Id="rId5" Type="http://schemas.openxmlformats.org/officeDocument/2006/relationships/oleObject" Target="../embeddings/oleObject246.bin"/><Relationship Id="rId15" Type="http://schemas.openxmlformats.org/officeDocument/2006/relationships/oleObject" Target="../embeddings/oleObject251.bin"/><Relationship Id="rId10" Type="http://schemas.openxmlformats.org/officeDocument/2006/relationships/image" Target="../media/image51.wmf"/><Relationship Id="rId19" Type="http://schemas.openxmlformats.org/officeDocument/2006/relationships/oleObject" Target="../embeddings/oleObject253.bin"/><Relationship Id="rId4" Type="http://schemas.openxmlformats.org/officeDocument/2006/relationships/image" Target="../media/image58.wmf"/><Relationship Id="rId9" Type="http://schemas.openxmlformats.org/officeDocument/2006/relationships/oleObject" Target="../embeddings/oleObject248.bin"/><Relationship Id="rId14" Type="http://schemas.openxmlformats.org/officeDocument/2006/relationships/image" Target="../media/image54.wmf"/></Relationships>
</file>

<file path=ppt/slides/_rels/slide4.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9.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1.bin"/></Relationships>
</file>

<file path=ppt/slides/_rels/slide40.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17.bin"/><Relationship Id="rId18" Type="http://schemas.openxmlformats.org/officeDocument/2006/relationships/image" Target="../media/image11.wmf"/><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8.wmf"/><Relationship Id="rId17" Type="http://schemas.openxmlformats.org/officeDocument/2006/relationships/oleObject" Target="../embeddings/oleObject19.bin"/><Relationship Id="rId2" Type="http://schemas.openxmlformats.org/officeDocument/2006/relationships/slideLayout" Target="../slideLayouts/slideLayout7.xml"/><Relationship Id="rId16" Type="http://schemas.openxmlformats.org/officeDocument/2006/relationships/image" Target="../media/image10.wmf"/><Relationship Id="rId1" Type="http://schemas.openxmlformats.org/officeDocument/2006/relationships/vmlDrawing" Target="../drawings/vmlDrawing4.vml"/><Relationship Id="rId6" Type="http://schemas.openxmlformats.org/officeDocument/2006/relationships/image" Target="../media/image3.wmf"/><Relationship Id="rId11" Type="http://schemas.openxmlformats.org/officeDocument/2006/relationships/oleObject" Target="../embeddings/oleObject16.bin"/><Relationship Id="rId5" Type="http://schemas.openxmlformats.org/officeDocument/2006/relationships/oleObject" Target="../embeddings/oleObject13.bin"/><Relationship Id="rId15" Type="http://schemas.openxmlformats.org/officeDocument/2006/relationships/oleObject" Target="../embeddings/oleObject1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5.bin"/><Relationship Id="rId14" Type="http://schemas.openxmlformats.org/officeDocument/2006/relationships/image" Target="../media/image9.wmf"/></Relationships>
</file>

<file path=ppt/slides/_rels/slide6.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25.bin"/><Relationship Id="rId18" Type="http://schemas.openxmlformats.org/officeDocument/2006/relationships/image" Target="../media/image12.wmf"/><Relationship Id="rId3" Type="http://schemas.openxmlformats.org/officeDocument/2006/relationships/oleObject" Target="../embeddings/oleObject20.bin"/><Relationship Id="rId7" Type="http://schemas.openxmlformats.org/officeDocument/2006/relationships/oleObject" Target="../embeddings/oleObject22.bin"/><Relationship Id="rId12" Type="http://schemas.openxmlformats.org/officeDocument/2006/relationships/image" Target="../media/image8.wmf"/><Relationship Id="rId17" Type="http://schemas.openxmlformats.org/officeDocument/2006/relationships/oleObject" Target="../embeddings/oleObject27.bin"/><Relationship Id="rId2" Type="http://schemas.openxmlformats.org/officeDocument/2006/relationships/slideLayout" Target="../slideLayouts/slideLayout7.xml"/><Relationship Id="rId16" Type="http://schemas.openxmlformats.org/officeDocument/2006/relationships/image" Target="../media/image10.wmf"/><Relationship Id="rId20" Type="http://schemas.openxmlformats.org/officeDocument/2006/relationships/image" Target="../media/image13.wmf"/><Relationship Id="rId1" Type="http://schemas.openxmlformats.org/officeDocument/2006/relationships/vmlDrawing" Target="../drawings/vmlDrawing5.vml"/><Relationship Id="rId6" Type="http://schemas.openxmlformats.org/officeDocument/2006/relationships/image" Target="../media/image3.wmf"/><Relationship Id="rId11" Type="http://schemas.openxmlformats.org/officeDocument/2006/relationships/oleObject" Target="../embeddings/oleObject24.bin"/><Relationship Id="rId5" Type="http://schemas.openxmlformats.org/officeDocument/2006/relationships/oleObject" Target="../embeddings/oleObject21.bin"/><Relationship Id="rId15" Type="http://schemas.openxmlformats.org/officeDocument/2006/relationships/oleObject" Target="../embeddings/oleObject26.bin"/><Relationship Id="rId10" Type="http://schemas.openxmlformats.org/officeDocument/2006/relationships/image" Target="../media/image5.wmf"/><Relationship Id="rId19" Type="http://schemas.openxmlformats.org/officeDocument/2006/relationships/oleObject" Target="../embeddings/oleObject28.bin"/><Relationship Id="rId4" Type="http://schemas.openxmlformats.org/officeDocument/2006/relationships/image" Target="../media/image2.wmf"/><Relationship Id="rId9" Type="http://schemas.openxmlformats.org/officeDocument/2006/relationships/oleObject" Target="../embeddings/oleObject23.bin"/><Relationship Id="rId14" Type="http://schemas.openxmlformats.org/officeDocument/2006/relationships/image" Target="../media/image9.wmf"/></Relationships>
</file>

<file path=ppt/slides/_rels/slide7.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30.bin"/><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32.bin"/><Relationship Id="rId7"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wmf"/><Relationship Id="rId5" Type="http://schemas.openxmlformats.org/officeDocument/2006/relationships/oleObject" Target="../embeddings/oleObject33.bin"/><Relationship Id="rId10" Type="http://schemas.openxmlformats.org/officeDocument/2006/relationships/image" Target="../media/image14.wmf"/><Relationship Id="rId4" Type="http://schemas.openxmlformats.org/officeDocument/2006/relationships/image" Target="../media/image15.wmf"/><Relationship Id="rId9" Type="http://schemas.openxmlformats.org/officeDocument/2006/relationships/oleObject" Target="../embeddings/oleObject35.bin"/></Relationships>
</file>

<file path=ppt/slides/_rels/slide9.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41.bin"/><Relationship Id="rId18" Type="http://schemas.openxmlformats.org/officeDocument/2006/relationships/image" Target="../media/image19.wmf"/><Relationship Id="rId3" Type="http://schemas.openxmlformats.org/officeDocument/2006/relationships/oleObject" Target="../embeddings/oleObject36.bin"/><Relationship Id="rId7" Type="http://schemas.openxmlformats.org/officeDocument/2006/relationships/oleObject" Target="../embeddings/oleObject38.bin"/><Relationship Id="rId12" Type="http://schemas.openxmlformats.org/officeDocument/2006/relationships/image" Target="../media/image14.wmf"/><Relationship Id="rId17" Type="http://schemas.openxmlformats.org/officeDocument/2006/relationships/oleObject" Target="../embeddings/oleObject43.bin"/><Relationship Id="rId2" Type="http://schemas.openxmlformats.org/officeDocument/2006/relationships/slideLayout" Target="../slideLayouts/slideLayout7.xml"/><Relationship Id="rId16" Type="http://schemas.openxmlformats.org/officeDocument/2006/relationships/image" Target="../media/image18.wmf"/><Relationship Id="rId1" Type="http://schemas.openxmlformats.org/officeDocument/2006/relationships/vmlDrawing" Target="../drawings/vmlDrawing8.vml"/><Relationship Id="rId6" Type="http://schemas.openxmlformats.org/officeDocument/2006/relationships/image" Target="../media/image15.wmf"/><Relationship Id="rId11" Type="http://schemas.openxmlformats.org/officeDocument/2006/relationships/oleObject" Target="../embeddings/oleObject40.bin"/><Relationship Id="rId5" Type="http://schemas.openxmlformats.org/officeDocument/2006/relationships/oleObject" Target="../embeddings/oleObject37.bin"/><Relationship Id="rId15" Type="http://schemas.openxmlformats.org/officeDocument/2006/relationships/oleObject" Target="../embeddings/oleObject42.bin"/><Relationship Id="rId10" Type="http://schemas.openxmlformats.org/officeDocument/2006/relationships/image" Target="../media/image3.wmf"/><Relationship Id="rId4" Type="http://schemas.openxmlformats.org/officeDocument/2006/relationships/image" Target="../media/image16.wmf"/><Relationship Id="rId9" Type="http://schemas.openxmlformats.org/officeDocument/2006/relationships/oleObject" Target="../embeddings/oleObject39.bin"/><Relationship Id="rId14" Type="http://schemas.openxmlformats.org/officeDocument/2006/relationships/image" Target="../media/image1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7: </a:t>
            </a:r>
            <a:r>
              <a:rPr lang="en-GB" dirty="0">
                <a:solidFill>
                  <a:schemeClr val="bg1"/>
                </a:solidFill>
                <a:latin typeface="Arial" pitchFamily="34" charset="0"/>
                <a:cs typeface="Arial" pitchFamily="34" charset="0"/>
              </a:rPr>
              <a:t>Heteroskedasticity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32524233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57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We will illustrate this procedure with the UNIDO data on manufacturing output and GDP.  We will try scaling by population.  A regression of manufacturing output per capita on GDP per capita is less likely to be subject to </a:t>
            </a:r>
            <a:r>
              <a:rPr lang="en-GB" sz="1500" dirty="0" err="1" smtClean="0"/>
              <a:t>heteroskedasticity</a:t>
            </a:r>
            <a:r>
              <a:rPr lang="en-GB" sz="1500" dirty="0"/>
              <a:t>.</a:t>
            </a:r>
            <a:endParaRPr lang="en-GB" sz="1500" dirty="0">
              <a:latin typeface="Times New Roman" pitchFamily="18" charset="0"/>
            </a:endParaRPr>
          </a:p>
        </p:txBody>
      </p:sp>
      <p:sp>
        <p:nvSpPr>
          <p:cNvPr id="115726"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9</a:t>
            </a:r>
            <a:endParaRPr lang="en-US" sz="1000" b="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12"/>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aphicFrame>
        <p:nvGraphicFramePr>
          <p:cNvPr id="14" name="Object 5"/>
          <p:cNvGraphicFramePr>
            <a:graphicFrameLocks noChangeAspect="1"/>
          </p:cNvGraphicFramePr>
          <p:nvPr>
            <p:extLst>
              <p:ext uri="{D42A27DB-BD31-4B8C-83A1-F6EECF244321}">
                <p14:modId xmlns:p14="http://schemas.microsoft.com/office/powerpoint/2010/main" val="3841179675"/>
              </p:ext>
            </p:extLst>
          </p:nvPr>
        </p:nvGraphicFramePr>
        <p:xfrm>
          <a:off x="684213" y="687388"/>
          <a:ext cx="7761287" cy="4773612"/>
        </p:xfrm>
        <a:graphic>
          <a:graphicData uri="http://schemas.openxmlformats.org/presentationml/2006/ole">
            <mc:AlternateContent xmlns:mc="http://schemas.openxmlformats.org/markup-compatibility/2006">
              <mc:Choice xmlns:v="urn:schemas-microsoft-com:vml" Requires="v">
                <p:oleObj spid="_x0000_s115759"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3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67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Here is the revised scatter diagram.  Does it look </a:t>
            </a:r>
            <a:r>
              <a:rPr lang="en-GB" sz="1500" dirty="0" err="1" smtClean="0"/>
              <a:t>homoskedastic</a:t>
            </a:r>
            <a:r>
              <a:rPr lang="en-GB" sz="1500" dirty="0"/>
              <a:t>?  Actually, no.  This is still a classic pattern of </a:t>
            </a:r>
            <a:r>
              <a:rPr lang="en-GB" sz="1500" dirty="0" err="1" smtClean="0"/>
              <a:t>heteroskedasticity</a:t>
            </a:r>
            <a:r>
              <a:rPr lang="en-GB" sz="1500" dirty="0"/>
              <a:t>.</a:t>
            </a:r>
            <a:endParaRPr lang="en-GB" sz="1500" dirty="0">
              <a:latin typeface="Times New Roman" pitchFamily="18" charset="0"/>
            </a:endParaRPr>
          </a:p>
        </p:txBody>
      </p:sp>
      <p:graphicFrame>
        <p:nvGraphicFramePr>
          <p:cNvPr id="116743" name="Object 7"/>
          <p:cNvGraphicFramePr>
            <a:graphicFrameLocks noChangeAspect="1"/>
          </p:cNvGraphicFramePr>
          <p:nvPr>
            <p:extLst>
              <p:ext uri="{D42A27DB-BD31-4B8C-83A1-F6EECF244321}">
                <p14:modId xmlns:p14="http://schemas.microsoft.com/office/powerpoint/2010/main" val="2498278788"/>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75136" name="Worksheet" r:id="rId4" imgW="9306151" imgH="5724766" progId="Excel.Sheet.8">
                  <p:embed/>
                </p:oleObj>
              </mc:Choice>
              <mc:Fallback>
                <p:oleObj name="Worksheet" r:id="rId4" imgW="9306151" imgH="5724766" progId="Excel.Sheet.8">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6746"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10</a:t>
            </a:r>
            <a:endParaRPr lang="en-US" sz="1000" b="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77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i="1"/>
              <a:t>RSS</a:t>
            </a:r>
            <a:r>
              <a:rPr lang="en-GB" sz="1500" baseline="-25000"/>
              <a:t>2</a:t>
            </a:r>
            <a:r>
              <a:rPr lang="en-GB" sz="1500"/>
              <a:t> is much larger than </a:t>
            </a:r>
            <a:r>
              <a:rPr lang="en-GB" sz="1500" i="1"/>
              <a:t>RSS</a:t>
            </a:r>
            <a:r>
              <a:rPr lang="en-GB" sz="1500" baseline="-25000"/>
              <a:t>1</a:t>
            </a:r>
            <a:r>
              <a:rPr lang="en-GB" sz="1500"/>
              <a:t>.  </a:t>
            </a:r>
            <a:endParaRPr lang="en-GB" sz="1500">
              <a:latin typeface="Times New Roman" pitchFamily="18" charset="0"/>
            </a:endParaRPr>
          </a:p>
        </p:txBody>
      </p:sp>
      <p:sp>
        <p:nvSpPr>
          <p:cNvPr id="117767" name="Line 7"/>
          <p:cNvSpPr>
            <a:spLocks noChangeShapeType="1"/>
          </p:cNvSpPr>
          <p:nvPr/>
        </p:nvSpPr>
        <p:spPr bwMode="auto">
          <a:xfrm>
            <a:off x="4597400" y="950400"/>
            <a:ext cx="0" cy="3636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7768" name="Line 8"/>
          <p:cNvSpPr>
            <a:spLocks noChangeShapeType="1"/>
          </p:cNvSpPr>
          <p:nvPr/>
        </p:nvSpPr>
        <p:spPr bwMode="auto">
          <a:xfrm>
            <a:off x="3429000" y="950400"/>
            <a:ext cx="0" cy="3636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8"/>
          <p:cNvSpPr/>
          <p:nvPr/>
        </p:nvSpPr>
        <p:spPr bwMode="auto">
          <a:xfrm>
            <a:off x="3448050" y="953775"/>
            <a:ext cx="1137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7771" name="Object 11"/>
          <p:cNvGraphicFramePr>
            <a:graphicFrameLocks noChangeAspect="1"/>
          </p:cNvGraphicFramePr>
          <p:nvPr>
            <p:extLst>
              <p:ext uri="{D42A27DB-BD31-4B8C-83A1-F6EECF244321}">
                <p14:modId xmlns:p14="http://schemas.microsoft.com/office/powerpoint/2010/main" val="2302274176"/>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17811" name="Worksheet" r:id="rId3" imgW="9306151" imgH="5724766" progId="Excel.Sheet.8">
                  <p:embed/>
                </p:oleObj>
              </mc:Choice>
              <mc:Fallback>
                <p:oleObj name="Worksheet" r:id="rId3" imgW="9306151" imgH="5724766" progId="Excel.Sheet.8">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Rectangle 15"/>
          <p:cNvSpPr/>
          <p:nvPr/>
        </p:nvSpPr>
        <p:spPr bwMode="auto">
          <a:xfrm>
            <a:off x="3409950" y="1390650"/>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17772" name="Rectangle 12"/>
          <p:cNvSpPr>
            <a:spLocks noChangeArrowheads="1"/>
          </p:cNvSpPr>
          <p:nvPr/>
        </p:nvSpPr>
        <p:spPr bwMode="auto">
          <a:xfrm>
            <a:off x="1905000" y="1295400"/>
            <a:ext cx="2373313" cy="457200"/>
          </a:xfrm>
          <a:prstGeom prst="rect">
            <a:avLst/>
          </a:prstGeom>
          <a:noFill/>
          <a:ln>
            <a:noFill/>
          </a:ln>
          <a:effectLst/>
          <a:extLst/>
        </p:spPr>
        <p:txBody>
          <a:bodyPr wrap="none">
            <a:spAutoFit/>
          </a:bodyPr>
          <a:lstStyle/>
          <a:p>
            <a:r>
              <a:rPr lang="en-US" sz="2400" i="1" dirty="0">
                <a:latin typeface="Times New Roman" pitchFamily="18" charset="0"/>
              </a:rPr>
              <a:t>RSS</a:t>
            </a:r>
            <a:r>
              <a:rPr lang="en-US" sz="2400" baseline="-25000" dirty="0">
                <a:latin typeface="Times New Roman" pitchFamily="18" charset="0"/>
              </a:rPr>
              <a:t>1</a:t>
            </a:r>
            <a:r>
              <a:rPr lang="en-US" sz="2400" dirty="0">
                <a:latin typeface="Times New Roman" pitchFamily="18" charset="0"/>
              </a:rPr>
              <a:t> = 5,378,000</a:t>
            </a:r>
          </a:p>
        </p:txBody>
      </p:sp>
      <p:sp>
        <p:nvSpPr>
          <p:cNvPr id="117773" name="Rectangle 13"/>
          <p:cNvSpPr>
            <a:spLocks noChangeArrowheads="1"/>
          </p:cNvSpPr>
          <p:nvPr/>
        </p:nvSpPr>
        <p:spPr bwMode="auto">
          <a:xfrm>
            <a:off x="5410200" y="3810000"/>
            <a:ext cx="2525713"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latin typeface="Times New Roman" pitchFamily="18" charset="0"/>
              </a:rPr>
              <a:t>RSS</a:t>
            </a:r>
            <a:r>
              <a:rPr lang="en-US" sz="2400" baseline="-25000">
                <a:latin typeface="Times New Roman" pitchFamily="18" charset="0"/>
              </a:rPr>
              <a:t>2</a:t>
            </a:r>
            <a:r>
              <a:rPr lang="en-US" sz="2400">
                <a:latin typeface="Times New Roman" pitchFamily="18" charset="0"/>
              </a:rPr>
              <a:t> = 17,362,000</a:t>
            </a:r>
          </a:p>
        </p:txBody>
      </p:sp>
      <p:sp>
        <p:nvSpPr>
          <p:cNvPr id="117777"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11</a:t>
            </a:r>
            <a:endParaRPr lang="en-US" sz="1000" b="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7777"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dirty="0">
                <a:solidFill>
                  <a:srgbClr val="3366FF"/>
                </a:solidFill>
                <a:latin typeface="Arial" charset="0"/>
              </a:rPr>
              <a:t>	</a:t>
            </a:r>
            <a:r>
              <a:rPr lang="en-GB" sz="1000" b="0" dirty="0" smtClean="0">
                <a:solidFill>
                  <a:srgbClr val="3366FF"/>
                </a:solidFill>
                <a:latin typeface="Arial" charset="0"/>
              </a:rPr>
              <a:t>12</a:t>
            </a:r>
            <a:endParaRPr lang="en-US" sz="1000" b="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However, the subsamples are small and high ratios can occur on a pure chance basis.  The null hypothesis of </a:t>
            </a:r>
            <a:r>
              <a:rPr lang="en-GB" sz="1500" dirty="0" err="1" smtClean="0"/>
              <a:t>homoskedasticity</a:t>
            </a:r>
            <a:r>
              <a:rPr lang="en-GB" sz="1500" dirty="0" smtClean="0"/>
              <a:t> </a:t>
            </a:r>
            <a:r>
              <a:rPr lang="en-GB" sz="1500" dirty="0"/>
              <a:t>is only just rejected at the 5% level.</a:t>
            </a:r>
            <a:endParaRPr lang="en-GB" sz="1500" dirty="0">
              <a:latin typeface="Times New Roman" pitchFamily="18" charset="0"/>
            </a:endParaRPr>
          </a:p>
        </p:txBody>
      </p:sp>
      <p:sp>
        <p:nvSpPr>
          <p:cNvPr id="23" name="Rectangle 22"/>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4" name="Line 7"/>
          <p:cNvSpPr>
            <a:spLocks noChangeShapeType="1"/>
          </p:cNvSpPr>
          <p:nvPr/>
        </p:nvSpPr>
        <p:spPr bwMode="auto">
          <a:xfrm>
            <a:off x="4597400" y="950400"/>
            <a:ext cx="0" cy="3636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Line 8"/>
          <p:cNvSpPr>
            <a:spLocks noChangeShapeType="1"/>
          </p:cNvSpPr>
          <p:nvPr/>
        </p:nvSpPr>
        <p:spPr bwMode="auto">
          <a:xfrm>
            <a:off x="3429000" y="950400"/>
            <a:ext cx="0" cy="3636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25"/>
          <p:cNvSpPr/>
          <p:nvPr/>
        </p:nvSpPr>
        <p:spPr bwMode="auto">
          <a:xfrm>
            <a:off x="3448050" y="953775"/>
            <a:ext cx="1137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7" name="Object 11"/>
          <p:cNvGraphicFramePr>
            <a:graphicFrameLocks noChangeAspect="1"/>
          </p:cNvGraphicFramePr>
          <p:nvPr>
            <p:extLst>
              <p:ext uri="{D42A27DB-BD31-4B8C-83A1-F6EECF244321}">
                <p14:modId xmlns:p14="http://schemas.microsoft.com/office/powerpoint/2010/main" val="993339861"/>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88507"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 name="Rectangle 27"/>
          <p:cNvSpPr/>
          <p:nvPr/>
        </p:nvSpPr>
        <p:spPr bwMode="auto">
          <a:xfrm>
            <a:off x="3409950" y="1390650"/>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9" name="Rectangle 12"/>
          <p:cNvSpPr>
            <a:spLocks noChangeArrowheads="1"/>
          </p:cNvSpPr>
          <p:nvPr/>
        </p:nvSpPr>
        <p:spPr bwMode="auto">
          <a:xfrm>
            <a:off x="1905000" y="1295400"/>
            <a:ext cx="2373313" cy="457200"/>
          </a:xfrm>
          <a:prstGeom prst="rect">
            <a:avLst/>
          </a:prstGeom>
          <a:noFill/>
          <a:ln>
            <a:noFill/>
          </a:ln>
          <a:effectLst/>
          <a:extLst/>
        </p:spPr>
        <p:txBody>
          <a:bodyPr wrap="none">
            <a:spAutoFit/>
          </a:bodyPr>
          <a:lstStyle/>
          <a:p>
            <a:r>
              <a:rPr lang="en-US" sz="2400" i="1" dirty="0">
                <a:latin typeface="Times New Roman" pitchFamily="18" charset="0"/>
              </a:rPr>
              <a:t>RSS</a:t>
            </a:r>
            <a:r>
              <a:rPr lang="en-US" sz="2400" baseline="-25000" dirty="0">
                <a:latin typeface="Times New Roman" pitchFamily="18" charset="0"/>
              </a:rPr>
              <a:t>1</a:t>
            </a:r>
            <a:r>
              <a:rPr lang="en-US" sz="2400" dirty="0">
                <a:latin typeface="Times New Roman" pitchFamily="18" charset="0"/>
              </a:rPr>
              <a:t> = 5,378,000</a:t>
            </a:r>
          </a:p>
        </p:txBody>
      </p:sp>
      <p:sp>
        <p:nvSpPr>
          <p:cNvPr id="30" name="Rectangle 13"/>
          <p:cNvSpPr>
            <a:spLocks noChangeArrowheads="1"/>
          </p:cNvSpPr>
          <p:nvPr/>
        </p:nvSpPr>
        <p:spPr bwMode="auto">
          <a:xfrm>
            <a:off x="5410200" y="3810000"/>
            <a:ext cx="2525713"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latin typeface="Times New Roman" pitchFamily="18" charset="0"/>
              </a:rPr>
              <a:t>RSS</a:t>
            </a:r>
            <a:r>
              <a:rPr lang="en-US" sz="2400" baseline="-25000">
                <a:latin typeface="Times New Roman" pitchFamily="18" charset="0"/>
              </a:rPr>
              <a:t>2</a:t>
            </a:r>
            <a:r>
              <a:rPr lang="en-US" sz="2400">
                <a:latin typeface="Times New Roman" pitchFamily="18" charset="0"/>
              </a:rPr>
              <a:t> = 17,362,000</a:t>
            </a:r>
          </a:p>
        </p:txBody>
      </p:sp>
      <p:sp>
        <p:nvSpPr>
          <p:cNvPr id="31" name="Rectangle 11"/>
          <p:cNvSpPr>
            <a:spLocks noChangeArrowheads="1"/>
          </p:cNvSpPr>
          <p:nvPr/>
        </p:nvSpPr>
        <p:spPr bwMode="auto">
          <a:xfrm>
            <a:off x="1363663" y="1876425"/>
            <a:ext cx="7485062" cy="15716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3" name="Object 13"/>
          <p:cNvGraphicFramePr>
            <a:graphicFrameLocks noChangeAspect="1"/>
          </p:cNvGraphicFramePr>
          <p:nvPr>
            <p:extLst>
              <p:ext uri="{D42A27DB-BD31-4B8C-83A1-F6EECF244321}">
                <p14:modId xmlns:p14="http://schemas.microsoft.com/office/powerpoint/2010/main" val="3512806997"/>
              </p:ext>
            </p:extLst>
          </p:nvPr>
        </p:nvGraphicFramePr>
        <p:xfrm>
          <a:off x="2114550" y="2914650"/>
          <a:ext cx="2362200" cy="404813"/>
        </p:xfrm>
        <a:graphic>
          <a:graphicData uri="http://schemas.openxmlformats.org/presentationml/2006/ole">
            <mc:AlternateContent xmlns:mc="http://schemas.openxmlformats.org/markup-compatibility/2006">
              <mc:Choice xmlns:v="urn:schemas-microsoft-com:vml" Requires="v">
                <p:oleObj spid="_x0000_s188508" name="Equation" r:id="rId5" imgW="2361960" imgH="406080" progId="Equation.3">
                  <p:embed/>
                </p:oleObj>
              </mc:Choice>
              <mc:Fallback>
                <p:oleObj name="Equation" r:id="rId5" imgW="2361960" imgH="406080" progId="Equation.3">
                  <p:embed/>
                  <p:pic>
                    <p:nvPicPr>
                      <p:cNvPr id="0" name=""/>
                      <p:cNvPicPr>
                        <a:picLocks noChangeAspect="1" noChangeArrowheads="1"/>
                      </p:cNvPicPr>
                      <p:nvPr/>
                    </p:nvPicPr>
                    <p:blipFill>
                      <a:blip r:embed="rId6"/>
                      <a:srcRect/>
                      <a:stretch>
                        <a:fillRect/>
                      </a:stretch>
                    </p:blipFill>
                    <p:spPr bwMode="auto">
                      <a:xfrm>
                        <a:off x="2114550" y="2914650"/>
                        <a:ext cx="23622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798472936"/>
              </p:ext>
            </p:extLst>
          </p:nvPr>
        </p:nvGraphicFramePr>
        <p:xfrm>
          <a:off x="1497013" y="1958975"/>
          <a:ext cx="7189787" cy="863600"/>
        </p:xfrm>
        <a:graphic>
          <a:graphicData uri="http://schemas.openxmlformats.org/presentationml/2006/ole">
            <mc:AlternateContent xmlns:mc="http://schemas.openxmlformats.org/markup-compatibility/2006">
              <mc:Choice xmlns:v="urn:schemas-microsoft-com:vml" Requires="v">
                <p:oleObj spid="_x0000_s188509" name="Equation" r:id="rId7" imgW="7188120" imgH="863280" progId="Equation.DSMT4">
                  <p:embed/>
                </p:oleObj>
              </mc:Choice>
              <mc:Fallback>
                <p:oleObj name="Equation" r:id="rId7" imgW="7188120" imgH="863280" progId="Equation.DSMT4">
                  <p:embed/>
                  <p:pic>
                    <p:nvPicPr>
                      <p:cNvPr id="0" name="Object 12"/>
                      <p:cNvPicPr>
                        <a:picLocks noChangeAspect="1" noChangeArrowheads="1"/>
                      </p:cNvPicPr>
                      <p:nvPr/>
                    </p:nvPicPr>
                    <p:blipFill>
                      <a:blip r:embed="rId8"/>
                      <a:srcRect/>
                      <a:stretch>
                        <a:fillRect/>
                      </a:stretch>
                    </p:blipFill>
                    <p:spPr bwMode="auto">
                      <a:xfrm>
                        <a:off x="1497013" y="1958975"/>
                        <a:ext cx="7189787" cy="86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1179231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47" name="Text Box 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Often the </a:t>
            </a:r>
            <a:r>
              <a:rPr lang="en-GB" sz="1500" i="1"/>
              <a:t>X</a:t>
            </a:r>
            <a:r>
              <a:rPr lang="en-GB" sz="1500"/>
              <a:t> variable itself is a suitable scaling variable.  After all, the Goldfeld</a:t>
            </a:r>
            <a:r>
              <a:rPr lang="en-GB" sz="1500">
                <a:cs typeface="Arial" charset="0"/>
              </a:rPr>
              <a:t>–</a:t>
            </a:r>
            <a:r>
              <a:rPr lang="en-GB" sz="1500"/>
              <a:t>Quandt test assumes that the standard deviation of the disturbance term is proportional to it.</a:t>
            </a:r>
            <a:endParaRPr lang="en-GB" sz="1500">
              <a:latin typeface="Times New Roman" pitchFamily="18" charset="0"/>
            </a:endParaRPr>
          </a:p>
        </p:txBody>
      </p:sp>
      <p:sp>
        <p:nvSpPr>
          <p:cNvPr id="158748" name="Text Box 2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13</a:t>
            </a:r>
            <a:endParaRPr lang="en-US" sz="1000" b="0">
              <a:solidFill>
                <a:srgbClr val="3366FF"/>
              </a:solidFill>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Rectangle 16"/>
          <p:cNvSpPr>
            <a:spLocks noChangeArrowheads="1"/>
          </p:cNvSpPr>
          <p:nvPr/>
        </p:nvSpPr>
        <p:spPr bwMode="auto">
          <a:xfrm>
            <a:off x="0" y="547200"/>
            <a:ext cx="9144000" cy="1039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2" name="Object 5"/>
          <p:cNvGraphicFramePr>
            <a:graphicFrameLocks noChangeAspect="1"/>
          </p:cNvGraphicFramePr>
          <p:nvPr>
            <p:extLst>
              <p:ext uri="{D42A27DB-BD31-4B8C-83A1-F6EECF244321}">
                <p14:modId xmlns:p14="http://schemas.microsoft.com/office/powerpoint/2010/main" val="688992820"/>
              </p:ext>
            </p:extLst>
          </p:nvPr>
        </p:nvGraphicFramePr>
        <p:xfrm>
          <a:off x="3362325" y="647700"/>
          <a:ext cx="2374900" cy="381000"/>
        </p:xfrm>
        <a:graphic>
          <a:graphicData uri="http://schemas.openxmlformats.org/presentationml/2006/ole">
            <mc:AlternateContent xmlns:mc="http://schemas.openxmlformats.org/markup-compatibility/2006">
              <mc:Choice xmlns:v="urn:schemas-microsoft-com:vml" Requires="v">
                <p:oleObj spid="_x0000_s158848"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2325" y="6477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13"/>
          <p:cNvGraphicFramePr>
            <a:graphicFrameLocks noChangeAspect="1"/>
          </p:cNvGraphicFramePr>
          <p:nvPr>
            <p:extLst>
              <p:ext uri="{D42A27DB-BD31-4B8C-83A1-F6EECF244321}">
                <p14:modId xmlns:p14="http://schemas.microsoft.com/office/powerpoint/2010/main" val="3034855583"/>
              </p:ext>
            </p:extLst>
          </p:nvPr>
        </p:nvGraphicFramePr>
        <p:xfrm>
          <a:off x="2685600" y="1066800"/>
          <a:ext cx="1651000" cy="457200"/>
        </p:xfrm>
        <a:graphic>
          <a:graphicData uri="http://schemas.openxmlformats.org/presentationml/2006/ole">
            <mc:AlternateContent xmlns:mc="http://schemas.openxmlformats.org/markup-compatibility/2006">
              <mc:Choice xmlns:v="urn:schemas-microsoft-com:vml" Requires="v">
                <p:oleObj spid="_x0000_s158849" name="Equation" r:id="rId5" imgW="1650960" imgH="457200" progId="Equation.3">
                  <p:embed/>
                </p:oleObj>
              </mc:Choice>
              <mc:Fallback>
                <p:oleObj name="Equation" r:id="rId5" imgW="1650960" imgH="457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5600" y="1066800"/>
                        <a:ext cx="1651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11"/>
          <p:cNvSpPr txBox="1">
            <a:spLocks noChangeArrowheads="1"/>
          </p:cNvSpPr>
          <p:nvPr/>
        </p:nvSpPr>
        <p:spPr bwMode="auto">
          <a:xfrm>
            <a:off x="4225925" y="1026525"/>
            <a:ext cx="261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 not constant for all </a:t>
            </a:r>
            <a:r>
              <a:rPr lang="en-GB" sz="2400" i="1" dirty="0">
                <a:latin typeface="Times New Roman" pitchFamily="18" charset="0"/>
              </a:rPr>
              <a:t>i</a:t>
            </a:r>
            <a:endParaRPr lang="en-US" sz="2400" i="1" dirty="0">
              <a:latin typeface="Times New Roman" pitchFamily="18" charset="0"/>
            </a:endParaRPr>
          </a:p>
        </p:txBody>
      </p:sp>
      <p:sp>
        <p:nvSpPr>
          <p:cNvPr id="25" name="Rectangle 16"/>
          <p:cNvSpPr>
            <a:spLocks noChangeArrowheads="1"/>
          </p:cNvSpPr>
          <p:nvPr/>
        </p:nvSpPr>
        <p:spPr bwMode="auto">
          <a:xfrm>
            <a:off x="0" y="1695599"/>
            <a:ext cx="9144000" cy="561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3844638883"/>
              </p:ext>
            </p:extLst>
          </p:nvPr>
        </p:nvGraphicFramePr>
        <p:xfrm>
          <a:off x="3229200" y="1768475"/>
          <a:ext cx="1219200" cy="419100"/>
        </p:xfrm>
        <a:graphic>
          <a:graphicData uri="http://schemas.openxmlformats.org/presentationml/2006/ole">
            <mc:AlternateContent xmlns:mc="http://schemas.openxmlformats.org/markup-compatibility/2006">
              <mc:Choice xmlns:v="urn:schemas-microsoft-com:vml" Requires="v">
                <p:oleObj spid="_x0000_s158850" name="Equation" r:id="rId7" imgW="1218960" imgH="419040" progId="Equation.3">
                  <p:embed/>
                </p:oleObj>
              </mc:Choice>
              <mc:Fallback>
                <p:oleObj name="Equation" r:id="rId7" imgW="1218960" imgH="419040" progId="Equation.3">
                  <p:embed/>
                  <p:pic>
                    <p:nvPicPr>
                      <p:cNvPr id="0" name=""/>
                      <p:cNvPicPr>
                        <a:picLocks noChangeAspect="1" noChangeArrowheads="1"/>
                      </p:cNvPicPr>
                      <p:nvPr/>
                    </p:nvPicPr>
                    <p:blipFill>
                      <a:blip r:embed="rId8"/>
                      <a:srcRect/>
                      <a:stretch>
                        <a:fillRect/>
                      </a:stretch>
                    </p:blipFill>
                    <p:spPr bwMode="auto">
                      <a:xfrm>
                        <a:off x="3229200" y="1768475"/>
                        <a:ext cx="1219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11"/>
          <p:cNvSpPr txBox="1">
            <a:spLocks noChangeArrowheads="1"/>
          </p:cNvSpPr>
          <p:nvPr/>
        </p:nvSpPr>
        <p:spPr bwMode="auto">
          <a:xfrm>
            <a:off x="1539875" y="1767600"/>
            <a:ext cx="1670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dirty="0" smtClean="0"/>
              <a:t>Assumption:</a:t>
            </a:r>
            <a:endParaRPr lang="en-US" sz="2400" i="1" dirty="0">
              <a:latin typeface="Times New Roman" pitchFamily="18" charset="0"/>
            </a:endParaRPr>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4090" name="Text Box 10"/>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Note that when we scale though by it, the </a:t>
            </a:r>
            <a:r>
              <a:rPr lang="en-GB" sz="1500" i="1">
                <a:latin typeface="Symbol" pitchFamily="18" charset="2"/>
              </a:rPr>
              <a:t>b</a:t>
            </a:r>
            <a:r>
              <a:rPr lang="en-GB" sz="1500" baseline="-25000"/>
              <a:t>2</a:t>
            </a:r>
            <a:r>
              <a:rPr lang="en-GB" sz="1500"/>
              <a:t> term becomes the intercept in the revised model.</a:t>
            </a:r>
            <a:endParaRPr lang="en-GB" sz="1500">
              <a:latin typeface="Times New Roman" pitchFamily="18" charset="0"/>
            </a:endParaRPr>
          </a:p>
        </p:txBody>
      </p:sp>
      <p:sp>
        <p:nvSpPr>
          <p:cNvPr id="174091"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14</a:t>
            </a:r>
            <a:endParaRPr lang="en-US" sz="1000" b="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Rectangle 16"/>
          <p:cNvSpPr>
            <a:spLocks noChangeArrowheads="1"/>
          </p:cNvSpPr>
          <p:nvPr/>
        </p:nvSpPr>
        <p:spPr bwMode="auto">
          <a:xfrm>
            <a:off x="0" y="2381399"/>
            <a:ext cx="9144000" cy="980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10"/>
          <p:cNvGraphicFramePr>
            <a:graphicFrameLocks noChangeAspect="1"/>
          </p:cNvGraphicFramePr>
          <p:nvPr>
            <p:extLst>
              <p:ext uri="{D42A27DB-BD31-4B8C-83A1-F6EECF244321}">
                <p14:modId xmlns:p14="http://schemas.microsoft.com/office/powerpoint/2010/main" val="1573719876"/>
              </p:ext>
            </p:extLst>
          </p:nvPr>
        </p:nvGraphicFramePr>
        <p:xfrm>
          <a:off x="3229650" y="2455200"/>
          <a:ext cx="2717800" cy="800100"/>
        </p:xfrm>
        <a:graphic>
          <a:graphicData uri="http://schemas.openxmlformats.org/presentationml/2006/ole">
            <mc:AlternateContent xmlns:mc="http://schemas.openxmlformats.org/markup-compatibility/2006">
              <mc:Choice xmlns:v="urn:schemas-microsoft-com:vml" Requires="v">
                <p:oleObj spid="_x0000_s174223" name="Equation" r:id="rId3" imgW="2717640" imgH="799920" progId="Equation.3">
                  <p:embed/>
                </p:oleObj>
              </mc:Choice>
              <mc:Fallback>
                <p:oleObj name="Equation" r:id="rId3" imgW="2717640" imgH="7999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9650" y="2455200"/>
                        <a:ext cx="27178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Rectangle 16"/>
          <p:cNvSpPr>
            <a:spLocks noChangeArrowheads="1"/>
          </p:cNvSpPr>
          <p:nvPr/>
        </p:nvSpPr>
        <p:spPr bwMode="auto">
          <a:xfrm>
            <a:off x="0" y="547200"/>
            <a:ext cx="9144000" cy="1039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5"/>
          <p:cNvGraphicFramePr>
            <a:graphicFrameLocks noChangeAspect="1"/>
          </p:cNvGraphicFramePr>
          <p:nvPr>
            <p:extLst>
              <p:ext uri="{D42A27DB-BD31-4B8C-83A1-F6EECF244321}">
                <p14:modId xmlns:p14="http://schemas.microsoft.com/office/powerpoint/2010/main" val="3979747053"/>
              </p:ext>
            </p:extLst>
          </p:nvPr>
        </p:nvGraphicFramePr>
        <p:xfrm>
          <a:off x="3362325" y="647700"/>
          <a:ext cx="2374900" cy="381000"/>
        </p:xfrm>
        <a:graphic>
          <a:graphicData uri="http://schemas.openxmlformats.org/presentationml/2006/ole">
            <mc:AlternateContent xmlns:mc="http://schemas.openxmlformats.org/markup-compatibility/2006">
              <mc:Choice xmlns:v="urn:schemas-microsoft-com:vml" Requires="v">
                <p:oleObj spid="_x0000_s174224" name="Equation" r:id="rId5" imgW="2374560" imgH="380880" progId="Equation.3">
                  <p:embed/>
                </p:oleObj>
              </mc:Choice>
              <mc:Fallback>
                <p:oleObj name="Equation" r:id="rId5" imgW="2374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62325" y="6477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3"/>
          <p:cNvGraphicFramePr>
            <a:graphicFrameLocks noChangeAspect="1"/>
          </p:cNvGraphicFramePr>
          <p:nvPr>
            <p:extLst>
              <p:ext uri="{D42A27DB-BD31-4B8C-83A1-F6EECF244321}">
                <p14:modId xmlns:p14="http://schemas.microsoft.com/office/powerpoint/2010/main" val="4001047333"/>
              </p:ext>
            </p:extLst>
          </p:nvPr>
        </p:nvGraphicFramePr>
        <p:xfrm>
          <a:off x="2685600" y="1066800"/>
          <a:ext cx="1651000" cy="457200"/>
        </p:xfrm>
        <a:graphic>
          <a:graphicData uri="http://schemas.openxmlformats.org/presentationml/2006/ole">
            <mc:AlternateContent xmlns:mc="http://schemas.openxmlformats.org/markup-compatibility/2006">
              <mc:Choice xmlns:v="urn:schemas-microsoft-com:vml" Requires="v">
                <p:oleObj spid="_x0000_s174225" name="Equation" r:id="rId7" imgW="1650960" imgH="457200" progId="Equation.3">
                  <p:embed/>
                </p:oleObj>
              </mc:Choice>
              <mc:Fallback>
                <p:oleObj name="Equation" r:id="rId7" imgW="1650960" imgH="457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85600" y="1066800"/>
                        <a:ext cx="1651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11"/>
          <p:cNvSpPr txBox="1">
            <a:spLocks noChangeArrowheads="1"/>
          </p:cNvSpPr>
          <p:nvPr/>
        </p:nvSpPr>
        <p:spPr bwMode="auto">
          <a:xfrm>
            <a:off x="4225925" y="1026525"/>
            <a:ext cx="261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 not constant for all </a:t>
            </a:r>
            <a:r>
              <a:rPr lang="en-GB" sz="2400" i="1" dirty="0">
                <a:latin typeface="Times New Roman" pitchFamily="18" charset="0"/>
              </a:rPr>
              <a:t>i</a:t>
            </a:r>
            <a:endParaRPr lang="en-US" sz="2400" i="1" dirty="0">
              <a:latin typeface="Times New Roman" pitchFamily="18" charset="0"/>
            </a:endParaRPr>
          </a:p>
        </p:txBody>
      </p:sp>
      <p:sp>
        <p:nvSpPr>
          <p:cNvPr id="29" name="Rectangle 16"/>
          <p:cNvSpPr>
            <a:spLocks noChangeArrowheads="1"/>
          </p:cNvSpPr>
          <p:nvPr/>
        </p:nvSpPr>
        <p:spPr bwMode="auto">
          <a:xfrm>
            <a:off x="0" y="1695599"/>
            <a:ext cx="9144000" cy="561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Text Box 11"/>
          <p:cNvSpPr txBox="1">
            <a:spLocks noChangeArrowheads="1"/>
          </p:cNvSpPr>
          <p:nvPr/>
        </p:nvSpPr>
        <p:spPr bwMode="auto">
          <a:xfrm>
            <a:off x="1539875" y="1767600"/>
            <a:ext cx="1670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dirty="0" smtClean="0"/>
              <a:t>Assumption:</a:t>
            </a:r>
            <a:endParaRPr lang="en-US" sz="2400" i="1" dirty="0">
              <a:latin typeface="Times New Roman" pitchFamily="18" charset="0"/>
            </a:endParaRPr>
          </a:p>
        </p:txBody>
      </p:sp>
      <p:graphicFrame>
        <p:nvGraphicFramePr>
          <p:cNvPr id="32" name="Object 31"/>
          <p:cNvGraphicFramePr>
            <a:graphicFrameLocks noChangeAspect="1"/>
          </p:cNvGraphicFramePr>
          <p:nvPr>
            <p:extLst>
              <p:ext uri="{D42A27DB-BD31-4B8C-83A1-F6EECF244321}">
                <p14:modId xmlns:p14="http://schemas.microsoft.com/office/powerpoint/2010/main" val="1364663183"/>
              </p:ext>
            </p:extLst>
          </p:nvPr>
        </p:nvGraphicFramePr>
        <p:xfrm>
          <a:off x="3228975" y="1768475"/>
          <a:ext cx="1219200" cy="419100"/>
        </p:xfrm>
        <a:graphic>
          <a:graphicData uri="http://schemas.openxmlformats.org/presentationml/2006/ole">
            <mc:AlternateContent xmlns:mc="http://schemas.openxmlformats.org/markup-compatibility/2006">
              <mc:Choice xmlns:v="urn:schemas-microsoft-com:vml" Requires="v">
                <p:oleObj spid="_x0000_s174226" name="Equation" r:id="rId9" imgW="1218960" imgH="419040" progId="Equation.3">
                  <p:embed/>
                </p:oleObj>
              </mc:Choice>
              <mc:Fallback>
                <p:oleObj name="Equation" r:id="rId9" imgW="121896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28975" y="1768475"/>
                        <a:ext cx="1219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16"/>
          <p:cNvSpPr>
            <a:spLocks noChangeArrowheads="1"/>
          </p:cNvSpPr>
          <p:nvPr/>
        </p:nvSpPr>
        <p:spPr bwMode="auto">
          <a:xfrm>
            <a:off x="0" y="3474001"/>
            <a:ext cx="9144000" cy="10979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8" name="Rectangle 16"/>
          <p:cNvSpPr>
            <a:spLocks noChangeArrowheads="1"/>
          </p:cNvSpPr>
          <p:nvPr/>
        </p:nvSpPr>
        <p:spPr bwMode="auto">
          <a:xfrm>
            <a:off x="0" y="2381399"/>
            <a:ext cx="9144000" cy="980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6" name="Rectangle 16"/>
          <p:cNvSpPr>
            <a:spLocks noChangeArrowheads="1"/>
          </p:cNvSpPr>
          <p:nvPr/>
        </p:nvSpPr>
        <p:spPr bwMode="auto">
          <a:xfrm>
            <a:off x="0" y="4680000"/>
            <a:ext cx="9144000" cy="6159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306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It follows that when we interpret the regression results, the slope coefficient is an estimate of </a:t>
            </a:r>
            <a:r>
              <a:rPr lang="en-GB" sz="1500" i="1">
                <a:latin typeface="Symbol" pitchFamily="18" charset="2"/>
              </a:rPr>
              <a:t>b</a:t>
            </a:r>
            <a:r>
              <a:rPr lang="en-GB" sz="1500" baseline="-25000"/>
              <a:t>1</a:t>
            </a:r>
            <a:r>
              <a:rPr lang="en-GB" sz="1500"/>
              <a:t> in the original model and the intercept is an estimate of </a:t>
            </a:r>
            <a:r>
              <a:rPr lang="en-GB" sz="1500" i="1">
                <a:latin typeface="Symbol" pitchFamily="18" charset="2"/>
              </a:rPr>
              <a:t>b</a:t>
            </a:r>
            <a:r>
              <a:rPr lang="en-GB" sz="1500" baseline="-25000"/>
              <a:t>2</a:t>
            </a:r>
            <a:r>
              <a:rPr lang="en-GB" sz="1500"/>
              <a:t>.</a:t>
            </a:r>
          </a:p>
        </p:txBody>
      </p:sp>
      <p:graphicFrame>
        <p:nvGraphicFramePr>
          <p:cNvPr id="173066" name="Object 10"/>
          <p:cNvGraphicFramePr>
            <a:graphicFrameLocks noChangeAspect="1"/>
          </p:cNvGraphicFramePr>
          <p:nvPr>
            <p:extLst>
              <p:ext uri="{D42A27DB-BD31-4B8C-83A1-F6EECF244321}">
                <p14:modId xmlns:p14="http://schemas.microsoft.com/office/powerpoint/2010/main" val="1028938345"/>
              </p:ext>
            </p:extLst>
          </p:nvPr>
        </p:nvGraphicFramePr>
        <p:xfrm>
          <a:off x="3229650" y="2455200"/>
          <a:ext cx="2717800" cy="800100"/>
        </p:xfrm>
        <a:graphic>
          <a:graphicData uri="http://schemas.openxmlformats.org/presentationml/2006/ole">
            <mc:AlternateContent xmlns:mc="http://schemas.openxmlformats.org/markup-compatibility/2006">
              <mc:Choice xmlns:v="urn:schemas-microsoft-com:vml" Requires="v">
                <p:oleObj spid="_x0000_s173346" name="Equation" r:id="rId3" imgW="2717640" imgH="799920" progId="Equation.3">
                  <p:embed/>
                </p:oleObj>
              </mc:Choice>
              <mc:Fallback>
                <p:oleObj name="Equation" r:id="rId3" imgW="2717640" imgH="79992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9650" y="2455200"/>
                        <a:ext cx="27178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3068" name="Object 12"/>
          <p:cNvGraphicFramePr>
            <a:graphicFrameLocks noChangeAspect="1"/>
          </p:cNvGraphicFramePr>
          <p:nvPr>
            <p:extLst>
              <p:ext uri="{D42A27DB-BD31-4B8C-83A1-F6EECF244321}">
                <p14:modId xmlns:p14="http://schemas.microsoft.com/office/powerpoint/2010/main" val="2049408446"/>
              </p:ext>
            </p:extLst>
          </p:nvPr>
        </p:nvGraphicFramePr>
        <p:xfrm>
          <a:off x="3330575" y="4795838"/>
          <a:ext cx="2514600" cy="381000"/>
        </p:xfrm>
        <a:graphic>
          <a:graphicData uri="http://schemas.openxmlformats.org/presentationml/2006/ole">
            <mc:AlternateContent xmlns:mc="http://schemas.openxmlformats.org/markup-compatibility/2006">
              <mc:Choice xmlns:v="urn:schemas-microsoft-com:vml" Requires="v">
                <p:oleObj spid="_x0000_s173347" name="Equation" r:id="rId5" imgW="2514600" imgH="380880" progId="Equation.3">
                  <p:embed/>
                </p:oleObj>
              </mc:Choice>
              <mc:Fallback>
                <p:oleObj name="Equation" r:id="rId5" imgW="2514600" imgH="380880" progId="Equation.3">
                  <p:embed/>
                  <p:pic>
                    <p:nvPicPr>
                      <p:cNvPr id="0" name="Object 12"/>
                      <p:cNvPicPr>
                        <a:picLocks noChangeAspect="1" noChangeArrowheads="1"/>
                      </p:cNvPicPr>
                      <p:nvPr/>
                    </p:nvPicPr>
                    <p:blipFill>
                      <a:blip r:embed="rId6"/>
                      <a:srcRect/>
                      <a:stretch>
                        <a:fillRect/>
                      </a:stretch>
                    </p:blipFill>
                    <p:spPr bwMode="auto">
                      <a:xfrm>
                        <a:off x="3330575" y="4795838"/>
                        <a:ext cx="2514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3070"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15</a:t>
            </a:r>
            <a:endParaRPr lang="en-US" sz="1000" b="0">
              <a:solidFill>
                <a:srgbClr val="3366FF"/>
              </a:solidFill>
              <a:latin typeface="Arial"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Rectangle 16"/>
          <p:cNvSpPr>
            <a:spLocks noChangeArrowheads="1"/>
          </p:cNvSpPr>
          <p:nvPr/>
        </p:nvSpPr>
        <p:spPr bwMode="auto">
          <a:xfrm>
            <a:off x="0" y="547200"/>
            <a:ext cx="9144000" cy="1039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5"/>
          <p:cNvGraphicFramePr>
            <a:graphicFrameLocks noChangeAspect="1"/>
          </p:cNvGraphicFramePr>
          <p:nvPr>
            <p:extLst>
              <p:ext uri="{D42A27DB-BD31-4B8C-83A1-F6EECF244321}">
                <p14:modId xmlns:p14="http://schemas.microsoft.com/office/powerpoint/2010/main" val="688992820"/>
              </p:ext>
            </p:extLst>
          </p:nvPr>
        </p:nvGraphicFramePr>
        <p:xfrm>
          <a:off x="3362325" y="647700"/>
          <a:ext cx="2374900" cy="381000"/>
        </p:xfrm>
        <a:graphic>
          <a:graphicData uri="http://schemas.openxmlformats.org/presentationml/2006/ole">
            <mc:AlternateContent xmlns:mc="http://schemas.openxmlformats.org/markup-compatibility/2006">
              <mc:Choice xmlns:v="urn:schemas-microsoft-com:vml" Requires="v">
                <p:oleObj spid="_x0000_s173348" name="Equation" r:id="rId7" imgW="2374560" imgH="380880" progId="Equation.3">
                  <p:embed/>
                </p:oleObj>
              </mc:Choice>
              <mc:Fallback>
                <p:oleObj name="Equation" r:id="rId7" imgW="23745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62325" y="6477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13"/>
          <p:cNvGraphicFramePr>
            <a:graphicFrameLocks noChangeAspect="1"/>
          </p:cNvGraphicFramePr>
          <p:nvPr>
            <p:extLst>
              <p:ext uri="{D42A27DB-BD31-4B8C-83A1-F6EECF244321}">
                <p14:modId xmlns:p14="http://schemas.microsoft.com/office/powerpoint/2010/main" val="3034855583"/>
              </p:ext>
            </p:extLst>
          </p:nvPr>
        </p:nvGraphicFramePr>
        <p:xfrm>
          <a:off x="2685600" y="1066800"/>
          <a:ext cx="1651000" cy="457200"/>
        </p:xfrm>
        <a:graphic>
          <a:graphicData uri="http://schemas.openxmlformats.org/presentationml/2006/ole">
            <mc:AlternateContent xmlns:mc="http://schemas.openxmlformats.org/markup-compatibility/2006">
              <mc:Choice xmlns:v="urn:schemas-microsoft-com:vml" Requires="v">
                <p:oleObj spid="_x0000_s173349" name="Equation" r:id="rId9" imgW="1650960" imgH="457200" progId="Equation.3">
                  <p:embed/>
                </p:oleObj>
              </mc:Choice>
              <mc:Fallback>
                <p:oleObj name="Equation" r:id="rId9" imgW="1650960" imgH="457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85600" y="1066800"/>
                        <a:ext cx="1651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11"/>
          <p:cNvSpPr txBox="1">
            <a:spLocks noChangeArrowheads="1"/>
          </p:cNvSpPr>
          <p:nvPr/>
        </p:nvSpPr>
        <p:spPr bwMode="auto">
          <a:xfrm>
            <a:off x="4225925" y="1026525"/>
            <a:ext cx="261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 not constant for all </a:t>
            </a:r>
            <a:r>
              <a:rPr lang="en-GB" sz="2400" i="1" dirty="0">
                <a:latin typeface="Times New Roman" pitchFamily="18" charset="0"/>
              </a:rPr>
              <a:t>i</a:t>
            </a:r>
            <a:endParaRPr lang="en-US" sz="2400" i="1" dirty="0">
              <a:latin typeface="Times New Roman" pitchFamily="18" charset="0"/>
            </a:endParaRPr>
          </a:p>
        </p:txBody>
      </p:sp>
      <p:sp>
        <p:nvSpPr>
          <p:cNvPr id="30" name="Rectangle 16"/>
          <p:cNvSpPr>
            <a:spLocks noChangeArrowheads="1"/>
          </p:cNvSpPr>
          <p:nvPr/>
        </p:nvSpPr>
        <p:spPr bwMode="auto">
          <a:xfrm>
            <a:off x="0" y="1695599"/>
            <a:ext cx="9144000" cy="561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Text Box 11"/>
          <p:cNvSpPr txBox="1">
            <a:spLocks noChangeArrowheads="1"/>
          </p:cNvSpPr>
          <p:nvPr/>
        </p:nvSpPr>
        <p:spPr bwMode="auto">
          <a:xfrm>
            <a:off x="1539875" y="1767600"/>
            <a:ext cx="1670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dirty="0" smtClean="0"/>
              <a:t>Assumption:</a:t>
            </a:r>
            <a:endParaRPr lang="en-US" sz="2400" i="1"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844638883"/>
              </p:ext>
            </p:extLst>
          </p:nvPr>
        </p:nvGraphicFramePr>
        <p:xfrm>
          <a:off x="3228975" y="1768475"/>
          <a:ext cx="1219200" cy="419100"/>
        </p:xfrm>
        <a:graphic>
          <a:graphicData uri="http://schemas.openxmlformats.org/presentationml/2006/ole">
            <mc:AlternateContent xmlns:mc="http://schemas.openxmlformats.org/markup-compatibility/2006">
              <mc:Choice xmlns:v="urn:schemas-microsoft-com:vml" Requires="v">
                <p:oleObj spid="_x0000_s173350" name="Equation" r:id="rId11" imgW="1218960" imgH="419040" progId="Equation.3">
                  <p:embed/>
                </p:oleObj>
              </mc:Choice>
              <mc:Fallback>
                <p:oleObj name="Equation" r:id="rId11" imgW="1218960" imgH="419040" progId="Equation.3">
                  <p:embed/>
                  <p:pic>
                    <p:nvPicPr>
                      <p:cNvPr id="0" name="Object 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28975" y="1768475"/>
                        <a:ext cx="1219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16"/>
          <p:cNvSpPr>
            <a:spLocks noChangeArrowheads="1"/>
          </p:cNvSpPr>
          <p:nvPr/>
        </p:nvSpPr>
        <p:spPr bwMode="auto">
          <a:xfrm>
            <a:off x="6702975" y="3752849"/>
            <a:ext cx="2412000" cy="17907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2510810421"/>
              </p:ext>
            </p:extLst>
          </p:nvPr>
        </p:nvGraphicFramePr>
        <p:xfrm>
          <a:off x="6747675" y="3810000"/>
          <a:ext cx="2362200" cy="800100"/>
        </p:xfrm>
        <a:graphic>
          <a:graphicData uri="http://schemas.openxmlformats.org/presentationml/2006/ole">
            <mc:AlternateContent xmlns:mc="http://schemas.openxmlformats.org/markup-compatibility/2006">
              <mc:Choice xmlns:v="urn:schemas-microsoft-com:vml" Requires="v">
                <p:oleObj spid="_x0000_s173351" name="Equation" r:id="rId13" imgW="2361960" imgH="799920" progId="Equation.3">
                  <p:embed/>
                </p:oleObj>
              </mc:Choice>
              <mc:Fallback>
                <p:oleObj name="Equation" r:id="rId13" imgW="2361960" imgH="799920" progId="Equation.3">
                  <p:embed/>
                  <p:pic>
                    <p:nvPicPr>
                      <p:cNvPr id="0" name=""/>
                      <p:cNvPicPr>
                        <a:picLocks noChangeAspect="1" noChangeArrowheads="1"/>
                      </p:cNvPicPr>
                      <p:nvPr/>
                    </p:nvPicPr>
                    <p:blipFill>
                      <a:blip r:embed="rId14"/>
                      <a:srcRect/>
                      <a:stretch>
                        <a:fillRect/>
                      </a:stretch>
                    </p:blipFill>
                    <p:spPr bwMode="auto">
                      <a:xfrm>
                        <a:off x="6747675" y="3810000"/>
                        <a:ext cx="2362200" cy="800100"/>
                      </a:xfrm>
                      <a:prstGeom prst="rect">
                        <a:avLst/>
                      </a:prstGeom>
                      <a:noFill/>
                      <a:ln>
                        <a:noFill/>
                      </a:ln>
                      <a:effec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962780009"/>
              </p:ext>
            </p:extLst>
          </p:nvPr>
        </p:nvGraphicFramePr>
        <p:xfrm>
          <a:off x="6738938" y="4686300"/>
          <a:ext cx="1028700" cy="800100"/>
        </p:xfrm>
        <a:graphic>
          <a:graphicData uri="http://schemas.openxmlformats.org/presentationml/2006/ole">
            <mc:AlternateContent xmlns:mc="http://schemas.openxmlformats.org/markup-compatibility/2006">
              <mc:Choice xmlns:v="urn:schemas-microsoft-com:vml" Requires="v">
                <p:oleObj spid="_x0000_s173352" name="Equation" r:id="rId15" imgW="1028520" imgH="799920" progId="Equation.3">
                  <p:embed/>
                </p:oleObj>
              </mc:Choice>
              <mc:Fallback>
                <p:oleObj name="Equation" r:id="rId15" imgW="1028520" imgH="799920" progId="Equation.3">
                  <p:embed/>
                  <p:pic>
                    <p:nvPicPr>
                      <p:cNvPr id="0" name=""/>
                      <p:cNvPicPr>
                        <a:picLocks noChangeAspect="1" noChangeArrowheads="1"/>
                      </p:cNvPicPr>
                      <p:nvPr/>
                    </p:nvPicPr>
                    <p:blipFill>
                      <a:blip r:embed="rId16"/>
                      <a:srcRect/>
                      <a:stretch>
                        <a:fillRect/>
                      </a:stretch>
                    </p:blipFill>
                    <p:spPr bwMode="auto">
                      <a:xfrm>
                        <a:off x="6738938" y="4686300"/>
                        <a:ext cx="1028700" cy="800100"/>
                      </a:xfrm>
                      <a:prstGeom prst="rect">
                        <a:avLst/>
                      </a:prstGeom>
                      <a:noFill/>
                      <a:ln>
                        <a:noFill/>
                      </a:ln>
                      <a:effectLst/>
                    </p:spPr>
                  </p:pic>
                </p:oleObj>
              </mc:Fallback>
            </mc:AlternateContent>
          </a:graphicData>
        </a:graphic>
      </p:graphicFrame>
      <p:sp>
        <p:nvSpPr>
          <p:cNvPr id="2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953144091"/>
              </p:ext>
            </p:extLst>
          </p:nvPr>
        </p:nvGraphicFramePr>
        <p:xfrm>
          <a:off x="2408238" y="3546475"/>
          <a:ext cx="4229100" cy="938213"/>
        </p:xfrm>
        <a:graphic>
          <a:graphicData uri="http://schemas.openxmlformats.org/presentationml/2006/ole">
            <mc:AlternateContent xmlns:mc="http://schemas.openxmlformats.org/markup-compatibility/2006">
              <mc:Choice xmlns:v="urn:schemas-microsoft-com:vml" Requires="v">
                <p:oleObj spid="_x0000_s173353" name="Equation" r:id="rId17" imgW="4228920" imgH="939600" progId="Equation.DSMT4">
                  <p:embed/>
                </p:oleObj>
              </mc:Choice>
              <mc:Fallback>
                <p:oleObj name="Equation" r:id="rId17" imgW="4228920" imgH="939600" progId="Equation.DSMT4">
                  <p:embed/>
                  <p:pic>
                    <p:nvPicPr>
                      <p:cNvPr id="0" name="Object 9"/>
                      <p:cNvPicPr>
                        <a:picLocks noChangeAspect="1" noChangeArrowheads="1"/>
                      </p:cNvPicPr>
                      <p:nvPr/>
                    </p:nvPicPr>
                    <p:blipFill>
                      <a:blip r:embed="rId18"/>
                      <a:srcRect/>
                      <a:stretch>
                        <a:fillRect/>
                      </a:stretch>
                    </p:blipFill>
                    <p:spPr bwMode="auto">
                      <a:xfrm>
                        <a:off x="2408238" y="3546475"/>
                        <a:ext cx="4229100" cy="9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39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Here is the corresponding scatter diagram.  Is there any evidence of </a:t>
            </a:r>
            <a:r>
              <a:rPr lang="en-GB" sz="1500" dirty="0" err="1" smtClean="0"/>
              <a:t>heteroskedasticity</a:t>
            </a:r>
            <a:r>
              <a:rPr lang="en-GB" sz="1500" dirty="0"/>
              <a:t>?</a:t>
            </a:r>
            <a:endParaRPr lang="en-GB" sz="1500" dirty="0">
              <a:latin typeface="Times New Roman" pitchFamily="18" charset="0"/>
            </a:endParaRPr>
          </a:p>
        </p:txBody>
      </p:sp>
      <p:graphicFrame>
        <p:nvGraphicFramePr>
          <p:cNvPr id="123918" name="Object 14"/>
          <p:cNvGraphicFramePr>
            <a:graphicFrameLocks noChangeAspect="1"/>
          </p:cNvGraphicFramePr>
          <p:nvPr>
            <p:extLst>
              <p:ext uri="{D42A27DB-BD31-4B8C-83A1-F6EECF244321}">
                <p14:modId xmlns:p14="http://schemas.microsoft.com/office/powerpoint/2010/main" val="4018532291"/>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23948" name="Worksheet" r:id="rId3" imgW="9306151" imgH="5724766" progId="Excel.Sheet.8">
                  <p:embed/>
                </p:oleObj>
              </mc:Choice>
              <mc:Fallback>
                <p:oleObj name="Worksheet" r:id="rId3" imgW="9306151" imgH="5724766" progId="Excel.Sheet.8">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3919"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16</a:t>
            </a:r>
            <a:endParaRPr lang="en-US" sz="1000" b="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49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No longer.  The residual sums of squares for the two subsamples are almost identical, indeed closer than one would usually expect on a pure chance basis under the null hypothesis.</a:t>
            </a:r>
            <a:endParaRPr lang="en-GB" sz="1500">
              <a:latin typeface="Times New Roman" pitchFamily="18" charset="0"/>
            </a:endParaRPr>
          </a:p>
        </p:txBody>
      </p:sp>
      <p:sp>
        <p:nvSpPr>
          <p:cNvPr id="16" name="Rectangle 15"/>
          <p:cNvSpPr/>
          <p:nvPr/>
        </p:nvSpPr>
        <p:spPr bwMode="auto">
          <a:xfrm>
            <a:off x="2133599" y="953775"/>
            <a:ext cx="363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24938" name="Object 10"/>
          <p:cNvGraphicFramePr>
            <a:graphicFrameLocks noChangeAspect="1"/>
          </p:cNvGraphicFramePr>
          <p:nvPr>
            <p:extLst>
              <p:ext uri="{D42A27DB-BD31-4B8C-83A1-F6EECF244321}">
                <p14:modId xmlns:p14="http://schemas.microsoft.com/office/powerpoint/2010/main" val="3816390980"/>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77182" name="Worksheet" r:id="rId3" imgW="9306151" imgH="5724766" progId="Excel.Sheet.8">
                  <p:embed/>
                </p:oleObj>
              </mc:Choice>
              <mc:Fallback>
                <p:oleObj name="Worksheet" r:id="rId3" imgW="9306151" imgH="5724766" progId="Excel.Sheet.8">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4939" name="Line 11"/>
          <p:cNvSpPr>
            <a:spLocks noChangeShapeType="1"/>
          </p:cNvSpPr>
          <p:nvPr/>
        </p:nvSpPr>
        <p:spPr bwMode="auto">
          <a:xfrm>
            <a:off x="2514600" y="950400"/>
            <a:ext cx="0" cy="36396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40" name="Line 12"/>
          <p:cNvSpPr>
            <a:spLocks noChangeShapeType="1"/>
          </p:cNvSpPr>
          <p:nvPr/>
        </p:nvSpPr>
        <p:spPr bwMode="auto">
          <a:xfrm>
            <a:off x="2111375" y="950400"/>
            <a:ext cx="0" cy="36396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942" name="Rectangle 14"/>
          <p:cNvSpPr>
            <a:spLocks noChangeArrowheads="1"/>
          </p:cNvSpPr>
          <p:nvPr/>
        </p:nvSpPr>
        <p:spPr bwMode="auto">
          <a:xfrm>
            <a:off x="6084888" y="3886200"/>
            <a:ext cx="1839912"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latin typeface="Times New Roman" pitchFamily="18" charset="0"/>
              </a:rPr>
              <a:t>RSS</a:t>
            </a:r>
            <a:r>
              <a:rPr lang="en-US" sz="2400" baseline="-25000">
                <a:latin typeface="Times New Roman" pitchFamily="18" charset="0"/>
              </a:rPr>
              <a:t>2</a:t>
            </a:r>
            <a:r>
              <a:rPr lang="en-US" sz="2400">
                <a:latin typeface="Times New Roman" pitchFamily="18" charset="0"/>
              </a:rPr>
              <a:t> = 0.070</a:t>
            </a:r>
          </a:p>
        </p:txBody>
      </p:sp>
      <p:sp>
        <p:nvSpPr>
          <p:cNvPr id="124943"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17</a:t>
            </a:r>
            <a:endParaRPr lang="en-US" sz="1000" b="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Rectangle 19"/>
          <p:cNvSpPr/>
          <p:nvPr/>
        </p:nvSpPr>
        <p:spPr bwMode="auto">
          <a:xfrm>
            <a:off x="2095500" y="1390650"/>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24941" name="Rectangle 13"/>
          <p:cNvSpPr>
            <a:spLocks noChangeArrowheads="1"/>
          </p:cNvSpPr>
          <p:nvPr/>
        </p:nvSpPr>
        <p:spPr bwMode="auto">
          <a:xfrm>
            <a:off x="1752600" y="1296000"/>
            <a:ext cx="1839913" cy="457200"/>
          </a:xfrm>
          <a:prstGeom prst="rect">
            <a:avLst/>
          </a:prstGeom>
          <a:noFill/>
          <a:ln>
            <a:noFill/>
          </a:ln>
          <a:effectLst/>
          <a:extLst/>
        </p:spPr>
        <p:txBody>
          <a:bodyPr wrap="none">
            <a:spAutoFit/>
          </a:bodyPr>
          <a:lstStyle/>
          <a:p>
            <a:r>
              <a:rPr lang="en-US" sz="2400" i="1" dirty="0">
                <a:latin typeface="Times New Roman" pitchFamily="18" charset="0"/>
              </a:rPr>
              <a:t>RSS</a:t>
            </a:r>
            <a:r>
              <a:rPr lang="en-US" sz="2400" baseline="-25000" dirty="0">
                <a:latin typeface="Times New Roman" pitchFamily="18" charset="0"/>
              </a:rPr>
              <a:t>1</a:t>
            </a:r>
            <a:r>
              <a:rPr lang="en-US" sz="2400" dirty="0">
                <a:latin typeface="Times New Roman" pitchFamily="18" charset="0"/>
              </a:rPr>
              <a:t> = 0.065</a:t>
            </a:r>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4943"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dirty="0">
                <a:solidFill>
                  <a:srgbClr val="3366FF"/>
                </a:solidFill>
                <a:latin typeface="Arial" charset="0"/>
              </a:rPr>
              <a:t>	</a:t>
            </a:r>
            <a:r>
              <a:rPr lang="en-GB" sz="1000" b="0" dirty="0" smtClean="0">
                <a:solidFill>
                  <a:srgbClr val="3366FF"/>
                </a:solidFill>
                <a:latin typeface="Arial" charset="0"/>
              </a:rPr>
              <a:t>18</a:t>
            </a:r>
            <a:endParaRPr lang="en-US" sz="1000" b="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As a consequence, the </a:t>
            </a:r>
            <a:r>
              <a:rPr lang="en-GB" sz="1500" i="1" dirty="0"/>
              <a:t>F</a:t>
            </a:r>
            <a:r>
              <a:rPr lang="en-GB" sz="1500" dirty="0"/>
              <a:t> statistic is not significant.  The </a:t>
            </a:r>
            <a:r>
              <a:rPr lang="en-GB" sz="1500" dirty="0" err="1" smtClean="0"/>
              <a:t>heteroskedasticity</a:t>
            </a:r>
            <a:r>
              <a:rPr lang="en-GB" sz="1500" dirty="0" smtClean="0"/>
              <a:t> </a:t>
            </a:r>
            <a:r>
              <a:rPr lang="en-GB" sz="1500" dirty="0"/>
              <a:t>has been eliminated.</a:t>
            </a:r>
            <a:endParaRPr lang="en-GB" sz="1500" dirty="0">
              <a:latin typeface="Times New Roman" pitchFamily="18" charset="0"/>
            </a:endParaRPr>
          </a:p>
        </p:txBody>
      </p:sp>
      <p:sp>
        <p:nvSpPr>
          <p:cNvPr id="18" name="Rectangle 17"/>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9" name="Rectangle 28"/>
          <p:cNvSpPr/>
          <p:nvPr/>
        </p:nvSpPr>
        <p:spPr bwMode="auto">
          <a:xfrm>
            <a:off x="2133599" y="953775"/>
            <a:ext cx="363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4" name="Object 10"/>
          <p:cNvGraphicFramePr>
            <a:graphicFrameLocks noChangeAspect="1"/>
          </p:cNvGraphicFramePr>
          <p:nvPr>
            <p:extLst>
              <p:ext uri="{D42A27DB-BD31-4B8C-83A1-F6EECF244321}">
                <p14:modId xmlns:p14="http://schemas.microsoft.com/office/powerpoint/2010/main" val="1628138305"/>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89523"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Line 11"/>
          <p:cNvSpPr>
            <a:spLocks noChangeShapeType="1"/>
          </p:cNvSpPr>
          <p:nvPr/>
        </p:nvSpPr>
        <p:spPr bwMode="auto">
          <a:xfrm>
            <a:off x="2514600" y="950400"/>
            <a:ext cx="0" cy="36396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Line 12"/>
          <p:cNvSpPr>
            <a:spLocks noChangeShapeType="1"/>
          </p:cNvSpPr>
          <p:nvPr/>
        </p:nvSpPr>
        <p:spPr bwMode="auto">
          <a:xfrm>
            <a:off x="2111375" y="950400"/>
            <a:ext cx="0" cy="36396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14"/>
          <p:cNvSpPr>
            <a:spLocks noChangeArrowheads="1"/>
          </p:cNvSpPr>
          <p:nvPr/>
        </p:nvSpPr>
        <p:spPr bwMode="auto">
          <a:xfrm>
            <a:off x="6084888" y="3886200"/>
            <a:ext cx="1839912"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latin typeface="Times New Roman" pitchFamily="18" charset="0"/>
              </a:rPr>
              <a:t>RSS</a:t>
            </a:r>
            <a:r>
              <a:rPr lang="en-US" sz="2400" baseline="-25000">
                <a:latin typeface="Times New Roman" pitchFamily="18" charset="0"/>
              </a:rPr>
              <a:t>2</a:t>
            </a:r>
            <a:r>
              <a:rPr lang="en-US" sz="2400">
                <a:latin typeface="Times New Roman" pitchFamily="18" charset="0"/>
              </a:rPr>
              <a:t> = 0.070</a:t>
            </a:r>
          </a:p>
        </p:txBody>
      </p:sp>
      <p:sp>
        <p:nvSpPr>
          <p:cNvPr id="28" name="Rectangle 27"/>
          <p:cNvSpPr/>
          <p:nvPr/>
        </p:nvSpPr>
        <p:spPr bwMode="auto">
          <a:xfrm>
            <a:off x="2095500" y="1390650"/>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0" name="Rectangle 13"/>
          <p:cNvSpPr>
            <a:spLocks noChangeArrowheads="1"/>
          </p:cNvSpPr>
          <p:nvPr/>
        </p:nvSpPr>
        <p:spPr bwMode="auto">
          <a:xfrm>
            <a:off x="1752600" y="1296000"/>
            <a:ext cx="1839913" cy="457200"/>
          </a:xfrm>
          <a:prstGeom prst="rect">
            <a:avLst/>
          </a:prstGeom>
          <a:noFill/>
          <a:ln>
            <a:noFill/>
          </a:ln>
          <a:effectLst/>
          <a:extLst/>
        </p:spPr>
        <p:txBody>
          <a:bodyPr wrap="none">
            <a:spAutoFit/>
          </a:bodyPr>
          <a:lstStyle/>
          <a:p>
            <a:r>
              <a:rPr lang="en-US" sz="2400" i="1" dirty="0">
                <a:latin typeface="Times New Roman" pitchFamily="18" charset="0"/>
              </a:rPr>
              <a:t>RSS</a:t>
            </a:r>
            <a:r>
              <a:rPr lang="en-US" sz="2400" baseline="-25000" dirty="0">
                <a:latin typeface="Times New Roman" pitchFamily="18" charset="0"/>
              </a:rPr>
              <a:t>1</a:t>
            </a:r>
            <a:r>
              <a:rPr lang="en-US" sz="2400" dirty="0">
                <a:latin typeface="Times New Roman" pitchFamily="18" charset="0"/>
              </a:rPr>
              <a:t> = 0.065</a:t>
            </a:r>
          </a:p>
        </p:txBody>
      </p:sp>
      <p:sp>
        <p:nvSpPr>
          <p:cNvPr id="31" name="Rectangle 11"/>
          <p:cNvSpPr>
            <a:spLocks noChangeArrowheads="1"/>
          </p:cNvSpPr>
          <p:nvPr/>
        </p:nvSpPr>
        <p:spPr bwMode="auto">
          <a:xfrm>
            <a:off x="1562099" y="1876425"/>
            <a:ext cx="6705601" cy="15716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3" name="Object 13"/>
          <p:cNvGraphicFramePr>
            <a:graphicFrameLocks noChangeAspect="1"/>
          </p:cNvGraphicFramePr>
          <p:nvPr>
            <p:extLst>
              <p:ext uri="{D42A27DB-BD31-4B8C-83A1-F6EECF244321}">
                <p14:modId xmlns:p14="http://schemas.microsoft.com/office/powerpoint/2010/main" val="609499867"/>
              </p:ext>
            </p:extLst>
          </p:nvPr>
        </p:nvGraphicFramePr>
        <p:xfrm>
          <a:off x="2314575" y="2916000"/>
          <a:ext cx="2362200" cy="404813"/>
        </p:xfrm>
        <a:graphic>
          <a:graphicData uri="http://schemas.openxmlformats.org/presentationml/2006/ole">
            <mc:AlternateContent xmlns:mc="http://schemas.openxmlformats.org/markup-compatibility/2006">
              <mc:Choice xmlns:v="urn:schemas-microsoft-com:vml" Requires="v">
                <p:oleObj spid="_x0000_s189524" name="Equation" r:id="rId5" imgW="2361960" imgH="406080" progId="Equation.3">
                  <p:embed/>
                </p:oleObj>
              </mc:Choice>
              <mc:Fallback>
                <p:oleObj name="Equation" r:id="rId5" imgW="2361960" imgH="406080" progId="Equation.3">
                  <p:embed/>
                  <p:pic>
                    <p:nvPicPr>
                      <p:cNvPr id="0" name=""/>
                      <p:cNvPicPr>
                        <a:picLocks noChangeAspect="1" noChangeArrowheads="1"/>
                      </p:cNvPicPr>
                      <p:nvPr/>
                    </p:nvPicPr>
                    <p:blipFill>
                      <a:blip r:embed="rId6"/>
                      <a:srcRect/>
                      <a:stretch>
                        <a:fillRect/>
                      </a:stretch>
                    </p:blipFill>
                    <p:spPr bwMode="auto">
                      <a:xfrm>
                        <a:off x="2314575" y="2916000"/>
                        <a:ext cx="23622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525896901"/>
              </p:ext>
            </p:extLst>
          </p:nvPr>
        </p:nvGraphicFramePr>
        <p:xfrm>
          <a:off x="1684338" y="1957388"/>
          <a:ext cx="6413500" cy="863600"/>
        </p:xfrm>
        <a:graphic>
          <a:graphicData uri="http://schemas.openxmlformats.org/presentationml/2006/ole">
            <mc:AlternateContent xmlns:mc="http://schemas.openxmlformats.org/markup-compatibility/2006">
              <mc:Choice xmlns:v="urn:schemas-microsoft-com:vml" Requires="v">
                <p:oleObj spid="_x0000_s189525" name="Equation" r:id="rId7" imgW="6413400" imgH="863280" progId="Equation.DSMT4">
                  <p:embed/>
                </p:oleObj>
              </mc:Choice>
              <mc:Fallback>
                <p:oleObj name="Equation" r:id="rId7" imgW="6413400" imgH="863280" progId="Equation.DSMT4">
                  <p:embed/>
                  <p:pic>
                    <p:nvPicPr>
                      <p:cNvPr id="0" name="Object 12"/>
                      <p:cNvPicPr>
                        <a:picLocks noChangeAspect="1" noChangeArrowheads="1"/>
                      </p:cNvPicPr>
                      <p:nvPr/>
                    </p:nvPicPr>
                    <p:blipFill>
                      <a:blip r:embed="rId8"/>
                      <a:srcRect/>
                      <a:stretch>
                        <a:fillRect/>
                      </a:stretch>
                    </p:blipFill>
                    <p:spPr bwMode="auto">
                      <a:xfrm>
                        <a:off x="1684338" y="1957388"/>
                        <a:ext cx="6413500" cy="86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2866617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281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1</a:t>
            </a:r>
            <a:endParaRPr lang="en-US" sz="1000" b="0">
              <a:solidFill>
                <a:srgbClr val="3366FF"/>
              </a:solidFill>
              <a:latin typeface="Arial" charset="0"/>
            </a:endParaRPr>
          </a:p>
        </p:txBody>
      </p:sp>
      <p:sp>
        <p:nvSpPr>
          <p:cNvPr id="1628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
        <p:nvSpPr>
          <p:cNvPr id="162833"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This sequence presents two methods for dealing with the problem of </a:t>
            </a:r>
            <a:r>
              <a:rPr lang="en-GB" sz="1500" dirty="0" err="1" smtClean="0"/>
              <a:t>heteroskedasticity</a:t>
            </a:r>
            <a:r>
              <a:rPr lang="en-GB" sz="1500" dirty="0"/>
              <a:t>.  We will start with the general case, where the variance of the distribution of the disturbance term in observation </a:t>
            </a:r>
            <a:r>
              <a:rPr lang="en-GB" sz="1500" i="1" dirty="0"/>
              <a:t>i</a:t>
            </a:r>
            <a:r>
              <a:rPr lang="en-GB" sz="1500" dirty="0"/>
              <a:t> </a:t>
            </a:r>
            <a:r>
              <a:rPr lang="en-GB" sz="1500" dirty="0" smtClean="0"/>
              <a:t>is      </a:t>
            </a:r>
            <a:r>
              <a:rPr lang="en-GB" sz="1500" i="1" dirty="0" smtClean="0"/>
              <a:t>.</a:t>
            </a:r>
            <a:r>
              <a:rPr lang="en-GB" sz="1500" dirty="0" smtClean="0"/>
              <a:t> </a:t>
            </a:r>
            <a:endParaRPr lang="en-GB" sz="1500" dirty="0">
              <a:latin typeface="Times New Roman" pitchFamily="18" charset="0"/>
            </a:endParaRPr>
          </a:p>
        </p:txBody>
      </p:sp>
      <p:sp>
        <p:nvSpPr>
          <p:cNvPr id="13" name="Rectangle 16"/>
          <p:cNvSpPr>
            <a:spLocks noChangeArrowheads="1"/>
          </p:cNvSpPr>
          <p:nvPr/>
        </p:nvSpPr>
        <p:spPr bwMode="auto">
          <a:xfrm>
            <a:off x="0" y="547200"/>
            <a:ext cx="9144000" cy="1039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5"/>
          <p:cNvGraphicFramePr>
            <a:graphicFrameLocks noChangeAspect="1"/>
          </p:cNvGraphicFramePr>
          <p:nvPr>
            <p:extLst>
              <p:ext uri="{D42A27DB-BD31-4B8C-83A1-F6EECF244321}">
                <p14:modId xmlns:p14="http://schemas.microsoft.com/office/powerpoint/2010/main" val="489431221"/>
              </p:ext>
            </p:extLst>
          </p:nvPr>
        </p:nvGraphicFramePr>
        <p:xfrm>
          <a:off x="3362325" y="647700"/>
          <a:ext cx="2374900" cy="381000"/>
        </p:xfrm>
        <a:graphic>
          <a:graphicData uri="http://schemas.openxmlformats.org/presentationml/2006/ole">
            <mc:AlternateContent xmlns:mc="http://schemas.openxmlformats.org/markup-compatibility/2006">
              <mc:Choice xmlns:v="urn:schemas-microsoft-com:vml" Requires="v">
                <p:oleObj spid="_x0000_s162900"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2325" y="6477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13"/>
          <p:cNvGraphicFramePr>
            <a:graphicFrameLocks noChangeAspect="1"/>
          </p:cNvGraphicFramePr>
          <p:nvPr>
            <p:extLst>
              <p:ext uri="{D42A27DB-BD31-4B8C-83A1-F6EECF244321}">
                <p14:modId xmlns:p14="http://schemas.microsoft.com/office/powerpoint/2010/main" val="3820443637"/>
              </p:ext>
            </p:extLst>
          </p:nvPr>
        </p:nvGraphicFramePr>
        <p:xfrm>
          <a:off x="2685600" y="1066800"/>
          <a:ext cx="1651000" cy="457200"/>
        </p:xfrm>
        <a:graphic>
          <a:graphicData uri="http://schemas.openxmlformats.org/presentationml/2006/ole">
            <mc:AlternateContent xmlns:mc="http://schemas.openxmlformats.org/markup-compatibility/2006">
              <mc:Choice xmlns:v="urn:schemas-microsoft-com:vml" Requires="v">
                <p:oleObj spid="_x0000_s162901" name="Equation" r:id="rId5" imgW="1650960" imgH="457200" progId="Equation.3">
                  <p:embed/>
                </p:oleObj>
              </mc:Choice>
              <mc:Fallback>
                <p:oleObj name="Equation" r:id="rId5" imgW="1650960" imgH="457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5600" y="1066800"/>
                        <a:ext cx="1651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11"/>
          <p:cNvSpPr txBox="1">
            <a:spLocks noChangeArrowheads="1"/>
          </p:cNvSpPr>
          <p:nvPr/>
        </p:nvSpPr>
        <p:spPr bwMode="auto">
          <a:xfrm>
            <a:off x="4225925" y="1026525"/>
            <a:ext cx="261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 not constant for all </a:t>
            </a:r>
            <a:r>
              <a:rPr lang="en-GB" sz="2400" i="1" dirty="0">
                <a:latin typeface="Times New Roman" pitchFamily="18" charset="0"/>
              </a:rPr>
              <a:t>i</a:t>
            </a:r>
            <a:endParaRPr lang="en-US" sz="2400" i="1"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794170749"/>
              </p:ext>
            </p:extLst>
          </p:nvPr>
        </p:nvGraphicFramePr>
        <p:xfrm>
          <a:off x="2536825" y="6316663"/>
          <a:ext cx="255588" cy="304800"/>
        </p:xfrm>
        <a:graphic>
          <a:graphicData uri="http://schemas.openxmlformats.org/presentationml/2006/ole">
            <mc:AlternateContent xmlns:mc="http://schemas.openxmlformats.org/markup-compatibility/2006">
              <mc:Choice xmlns:v="urn:schemas-microsoft-com:vml" Requires="v">
                <p:oleObj spid="_x0000_s162902" name="Equation" r:id="rId7" imgW="393480" imgH="469800" progId="Equation.DSMT4">
                  <p:embed/>
                </p:oleObj>
              </mc:Choice>
              <mc:Fallback>
                <p:oleObj name="Equation" r:id="rId7" imgW="393480" imgH="469800" progId="Equation.DSMT4">
                  <p:embed/>
                  <p:pic>
                    <p:nvPicPr>
                      <p:cNvPr id="0" name="Object 13"/>
                      <p:cNvPicPr>
                        <a:picLocks noChangeAspect="1" noChangeArrowheads="1"/>
                      </p:cNvPicPr>
                      <p:nvPr/>
                    </p:nvPicPr>
                    <p:blipFill>
                      <a:blip r:embed="rId8"/>
                      <a:srcRect/>
                      <a:stretch>
                        <a:fillRect/>
                      </a:stretch>
                    </p:blipFill>
                    <p:spPr bwMode="auto">
                      <a:xfrm>
                        <a:off x="2536825" y="6316663"/>
                        <a:ext cx="255588"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8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We will now consider an alternative approach to the problem.  It is possible that the </a:t>
            </a:r>
            <a:r>
              <a:rPr lang="en-GB" sz="1500" dirty="0" err="1" smtClean="0"/>
              <a:t>heteroskedasticity</a:t>
            </a:r>
            <a:r>
              <a:rPr lang="en-GB" sz="1500" dirty="0" smtClean="0"/>
              <a:t> </a:t>
            </a:r>
            <a:r>
              <a:rPr lang="en-GB" sz="1500" dirty="0"/>
              <a:t>has been caused by an inappropriate mathematical specification.  Suppose, in particular, that the true relationship is in fact logarithmic.</a:t>
            </a:r>
            <a:endParaRPr lang="en-GB" sz="1500" dirty="0">
              <a:latin typeface="Times New Roman" pitchFamily="18" charset="0"/>
            </a:endParaRPr>
          </a:p>
        </p:txBody>
      </p:sp>
      <p:graphicFrame>
        <p:nvGraphicFramePr>
          <p:cNvPr id="126983" name="Object 7"/>
          <p:cNvGraphicFramePr>
            <a:graphicFrameLocks noChangeAspect="1"/>
          </p:cNvGraphicFramePr>
          <p:nvPr>
            <p:extLst>
              <p:ext uri="{D42A27DB-BD31-4B8C-83A1-F6EECF244321}">
                <p14:modId xmlns:p14="http://schemas.microsoft.com/office/powerpoint/2010/main" val="65686774"/>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79229" name="Worksheet" r:id="rId3" imgW="9306151" imgH="5724766" progId="Excel.Sheet.8">
                  <p:embed/>
                </p:oleObj>
              </mc:Choice>
              <mc:Fallback>
                <p:oleObj name="Worksheet" r:id="rId3" imgW="9306151" imgH="5724766" progId="Excel.Sheet.8">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6984"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19</a:t>
            </a:r>
            <a:endParaRPr lang="en-US" sz="1000" b="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800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Here is the corresponding scatter diagram.  No sign of </a:t>
            </a:r>
            <a:r>
              <a:rPr lang="en-GB" sz="1500" dirty="0" err="1" smtClean="0"/>
              <a:t>heteroskedasticity</a:t>
            </a:r>
            <a:r>
              <a:rPr lang="en-GB" sz="1500" dirty="0"/>
              <a:t>.</a:t>
            </a:r>
            <a:endParaRPr lang="en-GB" sz="1500" dirty="0">
              <a:latin typeface="Times New Roman" pitchFamily="18" charset="0"/>
            </a:endParaRPr>
          </a:p>
        </p:txBody>
      </p:sp>
      <p:graphicFrame>
        <p:nvGraphicFramePr>
          <p:cNvPr id="128007" name="Object 7"/>
          <p:cNvGraphicFramePr>
            <a:graphicFrameLocks noChangeAspect="1"/>
          </p:cNvGraphicFramePr>
          <p:nvPr>
            <p:extLst>
              <p:ext uri="{D42A27DB-BD31-4B8C-83A1-F6EECF244321}">
                <p14:modId xmlns:p14="http://schemas.microsoft.com/office/powerpoint/2010/main" val="3844916610"/>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80254" name="Worksheet" r:id="rId4" imgW="9306151" imgH="5724766" progId="Excel.Sheet.8">
                  <p:embed/>
                </p:oleObj>
              </mc:Choice>
              <mc:Fallback>
                <p:oleObj name="Worksheet" r:id="rId4" imgW="9306151" imgH="5724766" progId="Excel.Sheet.8">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8008"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20</a:t>
            </a:r>
            <a:endParaRPr lang="en-US" sz="1000" b="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2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We confirm this with the Goldfeld</a:t>
            </a:r>
            <a:r>
              <a:rPr lang="en-GB" sz="1500">
                <a:cs typeface="Arial" charset="0"/>
              </a:rPr>
              <a:t>–</a:t>
            </a:r>
            <a:r>
              <a:rPr lang="en-GB" sz="1500"/>
              <a:t>Quandt test.  In this case there is no point in calculating the conventional test statistic.  </a:t>
            </a:r>
            <a:r>
              <a:rPr lang="en-GB" sz="1500" i="1"/>
              <a:t>RSS</a:t>
            </a:r>
            <a:r>
              <a:rPr lang="en-GB" sz="1500" baseline="-25000"/>
              <a:t>2</a:t>
            </a:r>
            <a:r>
              <a:rPr lang="en-GB" sz="1500"/>
              <a:t> is </a:t>
            </a:r>
            <a:r>
              <a:rPr lang="en-GB" sz="1500" i="1"/>
              <a:t>smaller</a:t>
            </a:r>
            <a:r>
              <a:rPr lang="en-GB" sz="1500"/>
              <a:t> than </a:t>
            </a:r>
            <a:r>
              <a:rPr lang="en-GB" sz="1500" i="1"/>
              <a:t>RSS</a:t>
            </a:r>
            <a:r>
              <a:rPr lang="en-GB" sz="1500" baseline="-25000"/>
              <a:t>1</a:t>
            </a:r>
            <a:r>
              <a:rPr lang="en-GB" sz="1500"/>
              <a:t>, so it cannot be significantly </a:t>
            </a:r>
            <a:r>
              <a:rPr lang="en-GB" sz="1500" i="1"/>
              <a:t>greater</a:t>
            </a:r>
            <a:r>
              <a:rPr lang="en-GB" sz="1500"/>
              <a:t> than </a:t>
            </a:r>
            <a:r>
              <a:rPr lang="en-GB" sz="1500" i="1"/>
              <a:t>RSS</a:t>
            </a:r>
            <a:r>
              <a:rPr lang="en-GB" sz="1500" baseline="-25000"/>
              <a:t>1.</a:t>
            </a:r>
            <a:endParaRPr lang="en-GB" sz="1500">
              <a:latin typeface="Times New Roman" pitchFamily="18" charset="0"/>
            </a:endParaRPr>
          </a:p>
        </p:txBody>
      </p:sp>
      <p:sp>
        <p:nvSpPr>
          <p:cNvPr id="129033" name="Line 9"/>
          <p:cNvSpPr>
            <a:spLocks noChangeShapeType="1"/>
          </p:cNvSpPr>
          <p:nvPr/>
        </p:nvSpPr>
        <p:spPr bwMode="auto">
          <a:xfrm>
            <a:off x="4899025" y="876300"/>
            <a:ext cx="0" cy="36576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34" name="Line 10"/>
          <p:cNvSpPr>
            <a:spLocks noChangeShapeType="1"/>
          </p:cNvSpPr>
          <p:nvPr/>
        </p:nvSpPr>
        <p:spPr bwMode="auto">
          <a:xfrm>
            <a:off x="4213225" y="876300"/>
            <a:ext cx="0" cy="36576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Line 9"/>
          <p:cNvSpPr>
            <a:spLocks noChangeShapeType="1"/>
          </p:cNvSpPr>
          <p:nvPr/>
        </p:nvSpPr>
        <p:spPr bwMode="auto">
          <a:xfrm>
            <a:off x="4899025" y="952500"/>
            <a:ext cx="0" cy="3632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Line 10"/>
          <p:cNvSpPr>
            <a:spLocks noChangeShapeType="1"/>
          </p:cNvSpPr>
          <p:nvPr/>
        </p:nvSpPr>
        <p:spPr bwMode="auto">
          <a:xfrm>
            <a:off x="4213225" y="954000"/>
            <a:ext cx="0" cy="3632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p:nvPr/>
        </p:nvSpPr>
        <p:spPr bwMode="auto">
          <a:xfrm>
            <a:off x="4229099" y="953775"/>
            <a:ext cx="657226"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29035" name="Object 11"/>
          <p:cNvGraphicFramePr>
            <a:graphicFrameLocks noChangeAspect="1"/>
          </p:cNvGraphicFramePr>
          <p:nvPr>
            <p:extLst>
              <p:ext uri="{D42A27DB-BD31-4B8C-83A1-F6EECF244321}">
                <p14:modId xmlns:p14="http://schemas.microsoft.com/office/powerpoint/2010/main" val="1004980864"/>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81276" name="Worksheet" r:id="rId3" imgW="9306151" imgH="5724766" progId="Excel.Sheet.8">
                  <p:embed/>
                </p:oleObj>
              </mc:Choice>
              <mc:Fallback>
                <p:oleObj name="Worksheet" r:id="rId3" imgW="9306151" imgH="5724766" progId="Excel.Sheet.8">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9036" name="Rectangle 12"/>
          <p:cNvSpPr>
            <a:spLocks noChangeArrowheads="1"/>
          </p:cNvSpPr>
          <p:nvPr/>
        </p:nvSpPr>
        <p:spPr bwMode="auto">
          <a:xfrm>
            <a:off x="6084888" y="3886200"/>
            <a:ext cx="1839912"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latin typeface="Times New Roman" pitchFamily="18" charset="0"/>
              </a:rPr>
              <a:t>RSS</a:t>
            </a:r>
            <a:r>
              <a:rPr lang="en-US" sz="2400" baseline="-25000">
                <a:latin typeface="Times New Roman" pitchFamily="18" charset="0"/>
              </a:rPr>
              <a:t>2</a:t>
            </a:r>
            <a:r>
              <a:rPr lang="en-US" sz="2400">
                <a:latin typeface="Times New Roman" pitchFamily="18" charset="0"/>
              </a:rPr>
              <a:t> = 1.037</a:t>
            </a:r>
          </a:p>
        </p:txBody>
      </p:sp>
      <p:sp>
        <p:nvSpPr>
          <p:cNvPr id="129037" name="Rectangle 13"/>
          <p:cNvSpPr>
            <a:spLocks noChangeArrowheads="1"/>
          </p:cNvSpPr>
          <p:nvPr/>
        </p:nvSpPr>
        <p:spPr bwMode="auto">
          <a:xfrm>
            <a:off x="1905000" y="1143000"/>
            <a:ext cx="1839913"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latin typeface="Times New Roman" pitchFamily="18" charset="0"/>
              </a:rPr>
              <a:t>RSS</a:t>
            </a:r>
            <a:r>
              <a:rPr lang="en-US" sz="2400" baseline="-25000">
                <a:latin typeface="Times New Roman" pitchFamily="18" charset="0"/>
              </a:rPr>
              <a:t>1</a:t>
            </a:r>
            <a:r>
              <a:rPr lang="en-US" sz="2400">
                <a:latin typeface="Times New Roman" pitchFamily="18" charset="0"/>
              </a:rPr>
              <a:t> = 2.140</a:t>
            </a:r>
          </a:p>
        </p:txBody>
      </p:sp>
      <p:sp>
        <p:nvSpPr>
          <p:cNvPr id="129038"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21</a:t>
            </a:r>
            <a:endParaRPr lang="en-US" sz="1000" b="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101" name="Text Box 10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In this situation we should test whether there is evidence that the standard deviation of the disturbance term is inversely proportional to the </a:t>
            </a:r>
            <a:r>
              <a:rPr lang="en-GB" sz="1500" i="1"/>
              <a:t>X</a:t>
            </a:r>
            <a:r>
              <a:rPr lang="en-GB" sz="1500"/>
              <a:t> variable.  For this purpose, the </a:t>
            </a:r>
            <a:r>
              <a:rPr lang="en-GB" sz="1500" i="1"/>
              <a:t>F</a:t>
            </a:r>
            <a:r>
              <a:rPr lang="en-GB" sz="1500"/>
              <a:t> statistic is the inverse of the conventional one.</a:t>
            </a:r>
            <a:endParaRPr lang="en-GB" sz="1500">
              <a:latin typeface="Times New Roman" pitchFamily="18" charset="0"/>
            </a:endParaRPr>
          </a:p>
        </p:txBody>
      </p:sp>
      <p:sp>
        <p:nvSpPr>
          <p:cNvPr id="132107" name="Text Box 103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22</a:t>
            </a:r>
            <a:endParaRPr lang="en-US" sz="1000" b="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Line 9"/>
          <p:cNvSpPr>
            <a:spLocks noChangeShapeType="1"/>
          </p:cNvSpPr>
          <p:nvPr/>
        </p:nvSpPr>
        <p:spPr bwMode="auto">
          <a:xfrm>
            <a:off x="4899025" y="952500"/>
            <a:ext cx="0" cy="3632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Line 10"/>
          <p:cNvSpPr>
            <a:spLocks noChangeShapeType="1"/>
          </p:cNvSpPr>
          <p:nvPr/>
        </p:nvSpPr>
        <p:spPr bwMode="auto">
          <a:xfrm>
            <a:off x="4213225" y="954000"/>
            <a:ext cx="0" cy="3632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25"/>
          <p:cNvSpPr/>
          <p:nvPr/>
        </p:nvSpPr>
        <p:spPr bwMode="auto">
          <a:xfrm>
            <a:off x="4229099" y="953775"/>
            <a:ext cx="657226"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9" name="Object 11"/>
          <p:cNvGraphicFramePr>
            <a:graphicFrameLocks noChangeAspect="1"/>
          </p:cNvGraphicFramePr>
          <p:nvPr>
            <p:extLst>
              <p:ext uri="{D42A27DB-BD31-4B8C-83A1-F6EECF244321}">
                <p14:modId xmlns:p14="http://schemas.microsoft.com/office/powerpoint/2010/main" val="12678412"/>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82301"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Rectangle 12"/>
          <p:cNvSpPr>
            <a:spLocks noChangeArrowheads="1"/>
          </p:cNvSpPr>
          <p:nvPr/>
        </p:nvSpPr>
        <p:spPr bwMode="auto">
          <a:xfrm>
            <a:off x="6084888" y="3886200"/>
            <a:ext cx="1839912"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latin typeface="Times New Roman" pitchFamily="18" charset="0"/>
              </a:rPr>
              <a:t>RSS</a:t>
            </a:r>
            <a:r>
              <a:rPr lang="en-US" sz="2400" baseline="-25000">
                <a:latin typeface="Times New Roman" pitchFamily="18" charset="0"/>
              </a:rPr>
              <a:t>2</a:t>
            </a:r>
            <a:r>
              <a:rPr lang="en-US" sz="2400">
                <a:latin typeface="Times New Roman" pitchFamily="18" charset="0"/>
              </a:rPr>
              <a:t> = 1.037</a:t>
            </a:r>
          </a:p>
        </p:txBody>
      </p:sp>
      <p:sp>
        <p:nvSpPr>
          <p:cNvPr id="21" name="Rectangle 13"/>
          <p:cNvSpPr>
            <a:spLocks noChangeArrowheads="1"/>
          </p:cNvSpPr>
          <p:nvPr/>
        </p:nvSpPr>
        <p:spPr bwMode="auto">
          <a:xfrm>
            <a:off x="1905000" y="1143000"/>
            <a:ext cx="1839913"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latin typeface="Times New Roman" pitchFamily="18" charset="0"/>
              </a:rPr>
              <a:t>RSS</a:t>
            </a:r>
            <a:r>
              <a:rPr lang="en-US" sz="2400" baseline="-25000">
                <a:latin typeface="Times New Roman" pitchFamily="18" charset="0"/>
              </a:rPr>
              <a:t>1</a:t>
            </a:r>
            <a:r>
              <a:rPr lang="en-US" sz="2400">
                <a:latin typeface="Times New Roman" pitchFamily="18" charset="0"/>
              </a:rPr>
              <a:t> = 2.140</a:t>
            </a:r>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00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The null hypothesis of </a:t>
            </a:r>
            <a:r>
              <a:rPr lang="en-GB" sz="1500" dirty="0" err="1" smtClean="0"/>
              <a:t>homoskedasticity</a:t>
            </a:r>
            <a:r>
              <a:rPr lang="en-GB" sz="1500" dirty="0" smtClean="0"/>
              <a:t> </a:t>
            </a:r>
            <a:r>
              <a:rPr lang="en-GB" sz="1500" dirty="0"/>
              <a:t>is not rejected.</a:t>
            </a:r>
            <a:endParaRPr lang="en-GB" sz="1500" dirty="0">
              <a:latin typeface="Times New Roman" pitchFamily="18" charset="0"/>
            </a:endParaRPr>
          </a:p>
        </p:txBody>
      </p:sp>
      <p:sp>
        <p:nvSpPr>
          <p:cNvPr id="130062"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23</a:t>
            </a:r>
            <a:endParaRPr lang="en-US" sz="1000" b="0">
              <a:solidFill>
                <a:srgbClr val="3366FF"/>
              </a:solidFill>
              <a:latin typeface="Arial"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Line 9"/>
          <p:cNvSpPr>
            <a:spLocks noChangeShapeType="1"/>
          </p:cNvSpPr>
          <p:nvPr/>
        </p:nvSpPr>
        <p:spPr bwMode="auto">
          <a:xfrm>
            <a:off x="4899025" y="952500"/>
            <a:ext cx="0" cy="3632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Line 10"/>
          <p:cNvSpPr>
            <a:spLocks noChangeShapeType="1"/>
          </p:cNvSpPr>
          <p:nvPr/>
        </p:nvSpPr>
        <p:spPr bwMode="auto">
          <a:xfrm>
            <a:off x="4213225" y="954000"/>
            <a:ext cx="0" cy="36324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8" name="Object 11"/>
          <p:cNvGraphicFramePr>
            <a:graphicFrameLocks noChangeAspect="1"/>
          </p:cNvGraphicFramePr>
          <p:nvPr>
            <p:extLst>
              <p:ext uri="{D42A27DB-BD31-4B8C-83A1-F6EECF244321}">
                <p14:modId xmlns:p14="http://schemas.microsoft.com/office/powerpoint/2010/main" val="2281593806"/>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83397"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 name="Rectangle 12"/>
          <p:cNvSpPr>
            <a:spLocks noChangeArrowheads="1"/>
          </p:cNvSpPr>
          <p:nvPr/>
        </p:nvSpPr>
        <p:spPr bwMode="auto">
          <a:xfrm>
            <a:off x="6084888" y="3886200"/>
            <a:ext cx="1839912"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latin typeface="Times New Roman" pitchFamily="18" charset="0"/>
              </a:rPr>
              <a:t>RSS</a:t>
            </a:r>
            <a:r>
              <a:rPr lang="en-US" sz="2400" baseline="-25000">
                <a:latin typeface="Times New Roman" pitchFamily="18" charset="0"/>
              </a:rPr>
              <a:t>2</a:t>
            </a:r>
            <a:r>
              <a:rPr lang="en-US" sz="2400">
                <a:latin typeface="Times New Roman" pitchFamily="18" charset="0"/>
              </a:rPr>
              <a:t> = 1.037</a:t>
            </a:r>
          </a:p>
        </p:txBody>
      </p:sp>
      <p:sp>
        <p:nvSpPr>
          <p:cNvPr id="30" name="Rectangle 13"/>
          <p:cNvSpPr>
            <a:spLocks noChangeArrowheads="1"/>
          </p:cNvSpPr>
          <p:nvPr/>
        </p:nvSpPr>
        <p:spPr bwMode="auto">
          <a:xfrm>
            <a:off x="1905000" y="1143000"/>
            <a:ext cx="1839913"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i="1">
                <a:latin typeface="Times New Roman" pitchFamily="18" charset="0"/>
              </a:rPr>
              <a:t>RSS</a:t>
            </a:r>
            <a:r>
              <a:rPr lang="en-US" sz="2400" baseline="-25000">
                <a:latin typeface="Times New Roman" pitchFamily="18" charset="0"/>
              </a:rPr>
              <a:t>1</a:t>
            </a:r>
            <a:r>
              <a:rPr lang="en-US" sz="2400">
                <a:latin typeface="Times New Roman" pitchFamily="18" charset="0"/>
              </a:rPr>
              <a:t> = 2.140</a:t>
            </a:r>
          </a:p>
        </p:txBody>
      </p:sp>
      <p:sp>
        <p:nvSpPr>
          <p:cNvPr id="21" name="Rectangle 20"/>
          <p:cNvSpPr/>
          <p:nvPr/>
        </p:nvSpPr>
        <p:spPr bwMode="auto">
          <a:xfrm>
            <a:off x="4229099" y="953775"/>
            <a:ext cx="657226"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2" name="Rectangle 11"/>
          <p:cNvSpPr>
            <a:spLocks noChangeArrowheads="1"/>
          </p:cNvSpPr>
          <p:nvPr/>
        </p:nvSpPr>
        <p:spPr bwMode="auto">
          <a:xfrm>
            <a:off x="1438274" y="1876425"/>
            <a:ext cx="6886575" cy="1571625"/>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33" name="Object 13"/>
          <p:cNvGraphicFramePr>
            <a:graphicFrameLocks noChangeAspect="1"/>
          </p:cNvGraphicFramePr>
          <p:nvPr>
            <p:extLst>
              <p:ext uri="{D42A27DB-BD31-4B8C-83A1-F6EECF244321}">
                <p14:modId xmlns:p14="http://schemas.microsoft.com/office/powerpoint/2010/main" val="285914724"/>
              </p:ext>
            </p:extLst>
          </p:nvPr>
        </p:nvGraphicFramePr>
        <p:xfrm>
          <a:off x="2281725" y="2916000"/>
          <a:ext cx="2362200" cy="404813"/>
        </p:xfrm>
        <a:graphic>
          <a:graphicData uri="http://schemas.openxmlformats.org/presentationml/2006/ole">
            <mc:AlternateContent xmlns:mc="http://schemas.openxmlformats.org/markup-compatibility/2006">
              <mc:Choice xmlns:v="urn:schemas-microsoft-com:vml" Requires="v">
                <p:oleObj spid="_x0000_s183398" name="Equation" r:id="rId5" imgW="2361960" imgH="406080" progId="Equation.3">
                  <p:embed/>
                </p:oleObj>
              </mc:Choice>
              <mc:Fallback>
                <p:oleObj name="Equation" r:id="rId5" imgW="2361960" imgH="406080" progId="Equation.3">
                  <p:embed/>
                  <p:pic>
                    <p:nvPicPr>
                      <p:cNvPr id="0" name=""/>
                      <p:cNvPicPr>
                        <a:picLocks noChangeAspect="1" noChangeArrowheads="1"/>
                      </p:cNvPicPr>
                      <p:nvPr/>
                    </p:nvPicPr>
                    <p:blipFill>
                      <a:blip r:embed="rId6"/>
                      <a:srcRect/>
                      <a:stretch>
                        <a:fillRect/>
                      </a:stretch>
                    </p:blipFill>
                    <p:spPr bwMode="auto">
                      <a:xfrm>
                        <a:off x="2281725" y="2916000"/>
                        <a:ext cx="2362200" cy="4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804188911"/>
              </p:ext>
            </p:extLst>
          </p:nvPr>
        </p:nvGraphicFramePr>
        <p:xfrm>
          <a:off x="1643063" y="1957388"/>
          <a:ext cx="6438900" cy="863600"/>
        </p:xfrm>
        <a:graphic>
          <a:graphicData uri="http://schemas.openxmlformats.org/presentationml/2006/ole">
            <mc:AlternateContent xmlns:mc="http://schemas.openxmlformats.org/markup-compatibility/2006">
              <mc:Choice xmlns:v="urn:schemas-microsoft-com:vml" Requires="v">
                <p:oleObj spid="_x0000_s183399" name="Equation" r:id="rId7" imgW="6438600" imgH="863280" progId="Equation.DSMT4">
                  <p:embed/>
                </p:oleObj>
              </mc:Choice>
              <mc:Fallback>
                <p:oleObj name="Equation" r:id="rId7" imgW="6438600" imgH="863280" progId="Equation.DSMT4">
                  <p:embed/>
                  <p:pic>
                    <p:nvPicPr>
                      <p:cNvPr id="0" name="Object 12"/>
                      <p:cNvPicPr>
                        <a:picLocks noChangeAspect="1" noChangeArrowheads="1"/>
                      </p:cNvPicPr>
                      <p:nvPr/>
                    </p:nvPicPr>
                    <p:blipFill>
                      <a:blip r:embed="rId8"/>
                      <a:srcRect/>
                      <a:stretch>
                        <a:fillRect/>
                      </a:stretch>
                    </p:blipFill>
                    <p:spPr bwMode="auto">
                      <a:xfrm>
                        <a:off x="1643063" y="1957388"/>
                        <a:ext cx="6438900" cy="86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Now an additive disturbance term in the logarithmic model is equivalent to a multiplicative one in the original model. </a:t>
            </a:r>
            <a:endParaRPr lang="en-GB" sz="1500">
              <a:latin typeface="Times New Roman" pitchFamily="18" charset="0"/>
            </a:endParaRPr>
          </a:p>
        </p:txBody>
      </p:sp>
      <p:sp>
        <p:nvSpPr>
          <p:cNvPr id="133131"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24</a:t>
            </a:r>
            <a:endParaRPr lang="en-US" sz="1000" b="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844916610"/>
              </p:ext>
            </p:extLst>
          </p:nvPr>
        </p:nvGraphicFramePr>
        <p:xfrm>
          <a:off x="684213" y="687388"/>
          <a:ext cx="7761287" cy="4773612"/>
        </p:xfrm>
        <a:graphic>
          <a:graphicData uri="http://schemas.openxmlformats.org/presentationml/2006/ole">
            <mc:AlternateContent xmlns:mc="http://schemas.openxmlformats.org/markup-compatibility/2006">
              <mc:Choice xmlns:v="urn:schemas-microsoft-com:vml" Requires="v">
                <p:oleObj spid="_x0000_s184414" name="Worksheet" r:id="rId4" imgW="9276480" imgH="5697360" progId="Excel.Sheet.8">
                  <p:embed/>
                </p:oleObj>
              </mc:Choice>
              <mc:Fallback>
                <p:oleObj name="Worksheet" r:id="rId4" imgW="9276480" imgH="5697360" progId="Excel.Sheet.8">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6873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Rectangle 14"/>
          <p:cNvSpPr>
            <a:spLocks noChangeArrowheads="1"/>
          </p:cNvSpPr>
          <p:nvPr/>
        </p:nvSpPr>
        <p:spPr bwMode="auto">
          <a:xfrm>
            <a:off x="5181600" y="2981326"/>
            <a:ext cx="3581400" cy="1332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1" name="Object 15"/>
          <p:cNvGraphicFramePr>
            <a:graphicFrameLocks noChangeAspect="1"/>
          </p:cNvGraphicFramePr>
          <p:nvPr>
            <p:extLst>
              <p:ext uri="{D42A27DB-BD31-4B8C-83A1-F6EECF244321}">
                <p14:modId xmlns:p14="http://schemas.microsoft.com/office/powerpoint/2010/main" val="3275231663"/>
              </p:ext>
            </p:extLst>
          </p:nvPr>
        </p:nvGraphicFramePr>
        <p:xfrm>
          <a:off x="5410200" y="3151188"/>
          <a:ext cx="3073400" cy="368300"/>
        </p:xfrm>
        <a:graphic>
          <a:graphicData uri="http://schemas.openxmlformats.org/presentationml/2006/ole">
            <mc:AlternateContent xmlns:mc="http://schemas.openxmlformats.org/markup-compatibility/2006">
              <mc:Choice xmlns:v="urn:schemas-microsoft-com:vml" Requires="v">
                <p:oleObj spid="_x0000_s184415" name="Equation" r:id="rId6" imgW="3073320" imgH="368280" progId="Equation.3">
                  <p:embed/>
                </p:oleObj>
              </mc:Choice>
              <mc:Fallback>
                <p:oleObj name="Equation" r:id="rId6" imgW="3073320" imgH="3682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0200" y="3151188"/>
                        <a:ext cx="3073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6"/>
          <p:cNvGraphicFramePr>
            <a:graphicFrameLocks noChangeAspect="1"/>
          </p:cNvGraphicFramePr>
          <p:nvPr>
            <p:extLst>
              <p:ext uri="{D42A27DB-BD31-4B8C-83A1-F6EECF244321}">
                <p14:modId xmlns:p14="http://schemas.microsoft.com/office/powerpoint/2010/main" val="1282933869"/>
              </p:ext>
            </p:extLst>
          </p:nvPr>
        </p:nvGraphicFramePr>
        <p:xfrm>
          <a:off x="5842000" y="3735388"/>
          <a:ext cx="1663700" cy="354013"/>
        </p:xfrm>
        <a:graphic>
          <a:graphicData uri="http://schemas.openxmlformats.org/presentationml/2006/ole">
            <mc:AlternateContent xmlns:mc="http://schemas.openxmlformats.org/markup-compatibility/2006">
              <mc:Choice xmlns:v="urn:schemas-microsoft-com:vml" Requires="v">
                <p:oleObj spid="_x0000_s184416" name="Equation" r:id="rId8" imgW="1663560" imgH="355320" progId="Equation.3">
                  <p:embed/>
                </p:oleObj>
              </mc:Choice>
              <mc:Fallback>
                <p:oleObj name="Equation" r:id="rId8" imgW="1663560" imgH="35532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42000" y="3735388"/>
                        <a:ext cx="16637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5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This means that the absolute size of the effect of the disturbance term is large for large values of the </a:t>
            </a:r>
            <a:r>
              <a:rPr lang="en-GB" sz="1500" i="1"/>
              <a:t>X</a:t>
            </a:r>
            <a:r>
              <a:rPr lang="en-GB" sz="1500"/>
              <a:t> variable and small for small ones, when the scatter diagram is redrawn with the variables in their original form. </a:t>
            </a:r>
            <a:endParaRPr lang="en-GB" sz="1500">
              <a:latin typeface="Times New Roman" pitchFamily="18" charset="0"/>
            </a:endParaRPr>
          </a:p>
        </p:txBody>
      </p:sp>
      <p:sp>
        <p:nvSpPr>
          <p:cNvPr id="134161"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25</a:t>
            </a:r>
            <a:endParaRPr lang="en-US" sz="1000" b="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graphicFrame>
        <p:nvGraphicFramePr>
          <p:cNvPr id="17" name="Object 7"/>
          <p:cNvGraphicFramePr>
            <a:graphicFrameLocks noChangeAspect="1"/>
          </p:cNvGraphicFramePr>
          <p:nvPr>
            <p:extLst>
              <p:ext uri="{D42A27DB-BD31-4B8C-83A1-F6EECF244321}">
                <p14:modId xmlns:p14="http://schemas.microsoft.com/office/powerpoint/2010/main" val="1858140457"/>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85440" name="Worksheet" r:id="rId3" imgW="9306151" imgH="5724766" progId="Excel.Sheet.8">
                  <p:embed/>
                </p:oleObj>
              </mc:Choice>
              <mc:Fallback>
                <p:oleObj name="Worksheet" r:id="rId3" imgW="9306151" imgH="5724766"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Rectangle 14"/>
          <p:cNvSpPr>
            <a:spLocks noChangeArrowheads="1"/>
          </p:cNvSpPr>
          <p:nvPr/>
        </p:nvSpPr>
        <p:spPr bwMode="auto">
          <a:xfrm>
            <a:off x="5181600" y="2981326"/>
            <a:ext cx="3581400" cy="1332000"/>
          </a:xfrm>
          <a:prstGeom prst="rect">
            <a:avLst/>
          </a:prstGeom>
          <a:solidFill>
            <a:srgbClr val="F8F8FA"/>
          </a:solidFill>
          <a:ln>
            <a:noFill/>
          </a:ln>
          <a:effectLst>
            <a:innerShdw blurRad="76200">
              <a:srgbClr val="003366"/>
            </a:innerShdw>
          </a:effectLst>
          <a:extLst/>
        </p:spPr>
        <p:txBody>
          <a:bodyPr wrap="none" anchor="ctr"/>
          <a:lstStyle/>
          <a:p>
            <a:endParaRPr lang="en-GB"/>
          </a:p>
        </p:txBody>
      </p:sp>
      <p:graphicFrame>
        <p:nvGraphicFramePr>
          <p:cNvPr id="23" name="Object 15"/>
          <p:cNvGraphicFramePr>
            <a:graphicFrameLocks noChangeAspect="1"/>
          </p:cNvGraphicFramePr>
          <p:nvPr>
            <p:extLst>
              <p:ext uri="{D42A27DB-BD31-4B8C-83A1-F6EECF244321}">
                <p14:modId xmlns:p14="http://schemas.microsoft.com/office/powerpoint/2010/main" val="2026206767"/>
              </p:ext>
            </p:extLst>
          </p:nvPr>
        </p:nvGraphicFramePr>
        <p:xfrm>
          <a:off x="5410200" y="3151188"/>
          <a:ext cx="3073400" cy="368300"/>
        </p:xfrm>
        <a:graphic>
          <a:graphicData uri="http://schemas.openxmlformats.org/presentationml/2006/ole">
            <mc:AlternateContent xmlns:mc="http://schemas.openxmlformats.org/markup-compatibility/2006">
              <mc:Choice xmlns:v="urn:schemas-microsoft-com:vml" Requires="v">
                <p:oleObj spid="_x0000_s185441" name="Equation" r:id="rId5" imgW="3073320" imgH="368280" progId="Equation.3">
                  <p:embed/>
                </p:oleObj>
              </mc:Choice>
              <mc:Fallback>
                <p:oleObj name="Equation" r:id="rId5" imgW="307332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0200" y="3151188"/>
                        <a:ext cx="3073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16"/>
          <p:cNvGraphicFramePr>
            <a:graphicFrameLocks noChangeAspect="1"/>
          </p:cNvGraphicFramePr>
          <p:nvPr>
            <p:extLst>
              <p:ext uri="{D42A27DB-BD31-4B8C-83A1-F6EECF244321}">
                <p14:modId xmlns:p14="http://schemas.microsoft.com/office/powerpoint/2010/main" val="2433838955"/>
              </p:ext>
            </p:extLst>
          </p:nvPr>
        </p:nvGraphicFramePr>
        <p:xfrm>
          <a:off x="5842000" y="3735388"/>
          <a:ext cx="1663700" cy="354013"/>
        </p:xfrm>
        <a:graphic>
          <a:graphicData uri="http://schemas.openxmlformats.org/presentationml/2006/ole">
            <mc:AlternateContent xmlns:mc="http://schemas.openxmlformats.org/markup-compatibility/2006">
              <mc:Choice xmlns:v="urn:schemas-microsoft-com:vml" Requires="v">
                <p:oleObj spid="_x0000_s185442" name="Equation" r:id="rId7" imgW="1663560" imgH="355320" progId="Equation.3">
                  <p:embed/>
                </p:oleObj>
              </mc:Choice>
              <mc:Fallback>
                <p:oleObj name="Equation" r:id="rId7" imgW="1663560" imgH="3553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42000" y="3735388"/>
                        <a:ext cx="16637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185" name="Rectangle 17"/>
          <p:cNvSpPr>
            <a:spLocks noChangeArrowheads="1"/>
          </p:cNvSpPr>
          <p:nvPr/>
        </p:nvSpPr>
        <p:spPr bwMode="auto">
          <a:xfrm>
            <a:off x="4176713" y="3165475"/>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182" name="Rectangle 14"/>
          <p:cNvSpPr>
            <a:spLocks noChangeArrowheads="1"/>
          </p:cNvSpPr>
          <p:nvPr/>
        </p:nvSpPr>
        <p:spPr bwMode="auto">
          <a:xfrm>
            <a:off x="3810000" y="2671763"/>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181" name="Rectangle 13"/>
          <p:cNvSpPr>
            <a:spLocks noChangeArrowheads="1"/>
          </p:cNvSpPr>
          <p:nvPr/>
        </p:nvSpPr>
        <p:spPr bwMode="auto">
          <a:xfrm>
            <a:off x="5803900" y="2095500"/>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180" name="Rectangle 12"/>
          <p:cNvSpPr>
            <a:spLocks noChangeArrowheads="1"/>
          </p:cNvSpPr>
          <p:nvPr/>
        </p:nvSpPr>
        <p:spPr bwMode="auto">
          <a:xfrm>
            <a:off x="5684838" y="1438275"/>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1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For example, Singapore and South Korea have relatively large manufacturing sectors, and Greece and Mexico relatively small ones.</a:t>
            </a:r>
            <a:endParaRPr lang="en-GB" sz="1500">
              <a:latin typeface="Times New Roman" pitchFamily="18" charset="0"/>
            </a:endParaRPr>
          </a:p>
        </p:txBody>
      </p:sp>
      <p:graphicFrame>
        <p:nvGraphicFramePr>
          <p:cNvPr id="135174" name="Object 6"/>
          <p:cNvGraphicFramePr>
            <a:graphicFrameLocks noChangeAspect="1"/>
          </p:cNvGraphicFramePr>
          <p:nvPr>
            <p:extLst>
              <p:ext uri="{D42A27DB-BD31-4B8C-83A1-F6EECF244321}">
                <p14:modId xmlns:p14="http://schemas.microsoft.com/office/powerpoint/2010/main" val="3581450394"/>
              </p:ext>
            </p:extLst>
          </p:nvPr>
        </p:nvGraphicFramePr>
        <p:xfrm>
          <a:off x="684213" y="687600"/>
          <a:ext cx="7761287" cy="4773612"/>
        </p:xfrm>
        <a:graphic>
          <a:graphicData uri="http://schemas.openxmlformats.org/presentationml/2006/ole">
            <mc:AlternateContent xmlns:mc="http://schemas.openxmlformats.org/markup-compatibility/2006">
              <mc:Choice xmlns:v="urn:schemas-microsoft-com:vml" Requires="v">
                <p:oleObj spid="_x0000_s186397" name="Worksheet" r:id="rId3" imgW="9306151" imgH="5724766" progId="Excel.Sheet.8">
                  <p:embed/>
                </p:oleObj>
              </mc:Choice>
              <mc:Fallback>
                <p:oleObj name="Worksheet" r:id="rId3" imgW="9306151" imgH="5724766" progId="Excel.Shee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600"/>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5178" name="Text Box 10"/>
          <p:cNvSpPr txBox="1">
            <a:spLocks noChangeArrowheads="1"/>
          </p:cNvSpPr>
          <p:nvPr/>
        </p:nvSpPr>
        <p:spPr bwMode="auto">
          <a:xfrm>
            <a:off x="4419600" y="1239838"/>
            <a:ext cx="1447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dirty="0"/>
              <a:t>South Korea</a:t>
            </a:r>
            <a:endParaRPr lang="en-US" b="0" dirty="0"/>
          </a:p>
        </p:txBody>
      </p:sp>
      <p:sp>
        <p:nvSpPr>
          <p:cNvPr id="135179" name="Text Box 11"/>
          <p:cNvSpPr txBox="1">
            <a:spLocks noChangeArrowheads="1"/>
          </p:cNvSpPr>
          <p:nvPr/>
        </p:nvSpPr>
        <p:spPr bwMode="auto">
          <a:xfrm>
            <a:off x="6019800" y="2219325"/>
            <a:ext cx="1066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a:t>Mexico</a:t>
            </a:r>
            <a:endParaRPr lang="en-US" b="0"/>
          </a:p>
        </p:txBody>
      </p:sp>
      <p:sp>
        <p:nvSpPr>
          <p:cNvPr id="135183" name="Text Box 15"/>
          <p:cNvSpPr txBox="1">
            <a:spLocks noChangeArrowheads="1"/>
          </p:cNvSpPr>
          <p:nvPr/>
        </p:nvSpPr>
        <p:spPr bwMode="auto">
          <a:xfrm>
            <a:off x="2743200" y="2459038"/>
            <a:ext cx="1447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dirty="0"/>
              <a:t>Singapore</a:t>
            </a:r>
            <a:endParaRPr lang="en-US" b="0" dirty="0"/>
          </a:p>
        </p:txBody>
      </p:sp>
      <p:sp>
        <p:nvSpPr>
          <p:cNvPr id="135184" name="Text Box 16"/>
          <p:cNvSpPr txBox="1">
            <a:spLocks noChangeArrowheads="1"/>
          </p:cNvSpPr>
          <p:nvPr/>
        </p:nvSpPr>
        <p:spPr bwMode="auto">
          <a:xfrm>
            <a:off x="4352925" y="3297238"/>
            <a:ext cx="1066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a:t>Greece</a:t>
            </a:r>
            <a:endParaRPr lang="en-US" b="0"/>
          </a:p>
        </p:txBody>
      </p:sp>
      <p:sp>
        <p:nvSpPr>
          <p:cNvPr id="135186"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26</a:t>
            </a:r>
            <a:endParaRPr lang="en-US" sz="1000" b="0">
              <a:solidFill>
                <a:srgbClr val="3366FF"/>
              </a:solidFill>
              <a:latin typeface="Arial" charset="0"/>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212" name="Rectangle 20"/>
          <p:cNvSpPr>
            <a:spLocks noChangeArrowheads="1"/>
          </p:cNvSpPr>
          <p:nvPr/>
        </p:nvSpPr>
        <p:spPr bwMode="auto">
          <a:xfrm>
            <a:off x="3429000" y="2514600"/>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11" name="Rectangle 19"/>
          <p:cNvSpPr>
            <a:spLocks noChangeArrowheads="1"/>
          </p:cNvSpPr>
          <p:nvPr/>
        </p:nvSpPr>
        <p:spPr bwMode="auto">
          <a:xfrm>
            <a:off x="3581400" y="3810000"/>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10" name="Rectangle 18"/>
          <p:cNvSpPr>
            <a:spLocks noChangeArrowheads="1"/>
          </p:cNvSpPr>
          <p:nvPr/>
        </p:nvSpPr>
        <p:spPr bwMode="auto">
          <a:xfrm>
            <a:off x="2192338" y="4352925"/>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09" name="Rectangle 17"/>
          <p:cNvSpPr>
            <a:spLocks noChangeArrowheads="1"/>
          </p:cNvSpPr>
          <p:nvPr/>
        </p:nvSpPr>
        <p:spPr bwMode="auto">
          <a:xfrm>
            <a:off x="2057400" y="4206875"/>
            <a:ext cx="2286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36197" name="Object 5"/>
          <p:cNvGraphicFramePr>
            <a:graphicFrameLocks noChangeAspect="1"/>
          </p:cNvGraphicFramePr>
          <p:nvPr>
            <p:extLst>
              <p:ext uri="{D42A27DB-BD31-4B8C-83A1-F6EECF244321}">
                <p14:modId xmlns:p14="http://schemas.microsoft.com/office/powerpoint/2010/main" val="3100362262"/>
              </p:ext>
            </p:extLst>
          </p:nvPr>
        </p:nvGraphicFramePr>
        <p:xfrm>
          <a:off x="684213" y="687388"/>
          <a:ext cx="7761287" cy="4773612"/>
        </p:xfrm>
        <a:graphic>
          <a:graphicData uri="http://schemas.openxmlformats.org/presentationml/2006/ole">
            <mc:AlternateContent xmlns:mc="http://schemas.openxmlformats.org/markup-compatibility/2006">
              <mc:Choice xmlns:v="urn:schemas-microsoft-com:vml" Requires="v">
                <p:oleObj spid="_x0000_s187423" name="Worksheet" r:id="rId3" imgW="9306151" imgH="5724766" progId="Excel.Sheet.8">
                  <p:embed/>
                </p:oleObj>
              </mc:Choice>
              <mc:Fallback>
                <p:oleObj name="Worksheet" r:id="rId3" imgW="9306151" imgH="5724766" progId="Excel.Sheet.8">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87388"/>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619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variations for these countries are similar when plotted on the logarithmic scale, but those for South Korea and Mexico are much larger when the variables are plotted in natural units.</a:t>
            </a:r>
            <a:endParaRPr lang="en-GB" sz="1500">
              <a:latin typeface="Times New Roman" pitchFamily="18" charset="0"/>
            </a:endParaRPr>
          </a:p>
        </p:txBody>
      </p:sp>
      <p:sp>
        <p:nvSpPr>
          <p:cNvPr id="136202" name="Text Box 10"/>
          <p:cNvSpPr txBox="1">
            <a:spLocks noChangeArrowheads="1"/>
          </p:cNvSpPr>
          <p:nvPr/>
        </p:nvSpPr>
        <p:spPr bwMode="auto">
          <a:xfrm>
            <a:off x="3581400" y="2286000"/>
            <a:ext cx="1447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a:t>South Korea</a:t>
            </a:r>
            <a:endParaRPr lang="en-US" b="0"/>
          </a:p>
        </p:txBody>
      </p:sp>
      <p:sp>
        <p:nvSpPr>
          <p:cNvPr id="136203" name="Text Box 11"/>
          <p:cNvSpPr txBox="1">
            <a:spLocks noChangeArrowheads="1"/>
          </p:cNvSpPr>
          <p:nvPr/>
        </p:nvSpPr>
        <p:spPr bwMode="auto">
          <a:xfrm>
            <a:off x="3733800" y="3992563"/>
            <a:ext cx="1066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a:t>Mexico</a:t>
            </a:r>
            <a:endParaRPr lang="en-US" b="0"/>
          </a:p>
        </p:txBody>
      </p:sp>
      <p:sp>
        <p:nvSpPr>
          <p:cNvPr id="136204" name="Text Box 12"/>
          <p:cNvSpPr txBox="1">
            <a:spLocks noChangeArrowheads="1"/>
          </p:cNvSpPr>
          <p:nvPr/>
        </p:nvSpPr>
        <p:spPr bwMode="auto">
          <a:xfrm>
            <a:off x="1905000" y="3505200"/>
            <a:ext cx="1219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a:t>Singapore</a:t>
            </a:r>
            <a:endParaRPr lang="en-US" b="0"/>
          </a:p>
        </p:txBody>
      </p:sp>
      <p:sp>
        <p:nvSpPr>
          <p:cNvPr id="136205" name="Line 13"/>
          <p:cNvSpPr>
            <a:spLocks noChangeShapeType="1"/>
          </p:cNvSpPr>
          <p:nvPr/>
        </p:nvSpPr>
        <p:spPr bwMode="auto">
          <a:xfrm>
            <a:off x="2184400" y="3805238"/>
            <a:ext cx="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06" name="Text Box 14"/>
          <p:cNvSpPr txBox="1">
            <a:spLocks noChangeArrowheads="1"/>
          </p:cNvSpPr>
          <p:nvPr/>
        </p:nvSpPr>
        <p:spPr bwMode="auto">
          <a:xfrm>
            <a:off x="2667000" y="4297363"/>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a:t>Greece</a:t>
            </a:r>
            <a:endParaRPr lang="en-US" b="0"/>
          </a:p>
        </p:txBody>
      </p:sp>
      <p:sp>
        <p:nvSpPr>
          <p:cNvPr id="136207" name="Line 15"/>
          <p:cNvSpPr>
            <a:spLocks noChangeShapeType="1"/>
          </p:cNvSpPr>
          <p:nvPr/>
        </p:nvSpPr>
        <p:spPr bwMode="auto">
          <a:xfrm>
            <a:off x="2362200" y="4495800"/>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213"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27</a:t>
            </a:r>
            <a:endParaRPr lang="en-US" sz="1000" b="0">
              <a:solidFill>
                <a:srgbClr val="3366FF"/>
              </a:solidFill>
              <a:latin typeface="Arial"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6"/>
          <p:cNvSpPr>
            <a:spLocks noChangeArrowheads="1"/>
          </p:cNvSpPr>
          <p:nvPr/>
        </p:nvSpPr>
        <p:spPr bwMode="auto">
          <a:xfrm>
            <a:off x="0" y="558000"/>
            <a:ext cx="9144000" cy="10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3085200"/>
            <a:ext cx="9144000" cy="126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1710000"/>
            <a:ext cx="9144000" cy="1266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4460399"/>
            <a:ext cx="9144000" cy="1073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40295" name="Object 7"/>
          <p:cNvGraphicFramePr>
            <a:graphicFrameLocks noChangeAspect="1"/>
          </p:cNvGraphicFramePr>
          <p:nvPr>
            <p:extLst>
              <p:ext uri="{D42A27DB-BD31-4B8C-83A1-F6EECF244321}">
                <p14:modId xmlns:p14="http://schemas.microsoft.com/office/powerpoint/2010/main" val="885560575"/>
              </p:ext>
            </p:extLst>
          </p:nvPr>
        </p:nvGraphicFramePr>
        <p:xfrm>
          <a:off x="1663700" y="698400"/>
          <a:ext cx="3365500" cy="354013"/>
        </p:xfrm>
        <a:graphic>
          <a:graphicData uri="http://schemas.openxmlformats.org/presentationml/2006/ole">
            <mc:AlternateContent xmlns:mc="http://schemas.openxmlformats.org/markup-compatibility/2006">
              <mc:Choice xmlns:v="urn:schemas-microsoft-com:vml" Requires="v">
                <p:oleObj spid="_x0000_s140799" name="Equation" r:id="rId3" imgW="3365280" imgH="355320" progId="Equation.3">
                  <p:embed/>
                </p:oleObj>
              </mc:Choice>
              <mc:Fallback>
                <p:oleObj name="Equation" r:id="rId3" imgW="3365280" imgH="35532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3700" y="698400"/>
                        <a:ext cx="33655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296" name="Object 8"/>
          <p:cNvGraphicFramePr>
            <a:graphicFrameLocks noChangeAspect="1"/>
          </p:cNvGraphicFramePr>
          <p:nvPr>
            <p:extLst>
              <p:ext uri="{D42A27DB-BD31-4B8C-83A1-F6EECF244321}">
                <p14:modId xmlns:p14="http://schemas.microsoft.com/office/powerpoint/2010/main" val="1261947583"/>
              </p:ext>
            </p:extLst>
          </p:nvPr>
        </p:nvGraphicFramePr>
        <p:xfrm>
          <a:off x="6538913" y="712800"/>
          <a:ext cx="1231900" cy="341312"/>
        </p:xfrm>
        <a:graphic>
          <a:graphicData uri="http://schemas.openxmlformats.org/presentationml/2006/ole">
            <mc:AlternateContent xmlns:mc="http://schemas.openxmlformats.org/markup-compatibility/2006">
              <mc:Choice xmlns:v="urn:schemas-microsoft-com:vml" Requires="v">
                <p:oleObj spid="_x0000_s140800" name="Equation" r:id="rId5" imgW="1231560" imgH="342720" progId="Equation.3">
                  <p:embed/>
                </p:oleObj>
              </mc:Choice>
              <mc:Fallback>
                <p:oleObj name="Equation" r:id="rId5" imgW="1231560" imgH="34272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38913" y="7128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297" name="Object 9"/>
          <p:cNvGraphicFramePr>
            <a:graphicFrameLocks noChangeAspect="1"/>
          </p:cNvGraphicFramePr>
          <p:nvPr>
            <p:extLst>
              <p:ext uri="{D42A27DB-BD31-4B8C-83A1-F6EECF244321}">
                <p14:modId xmlns:p14="http://schemas.microsoft.com/office/powerpoint/2010/main" val="1542584106"/>
              </p:ext>
            </p:extLst>
          </p:nvPr>
        </p:nvGraphicFramePr>
        <p:xfrm>
          <a:off x="2695575" y="1126800"/>
          <a:ext cx="850900" cy="341313"/>
        </p:xfrm>
        <a:graphic>
          <a:graphicData uri="http://schemas.openxmlformats.org/presentationml/2006/ole">
            <mc:AlternateContent xmlns:mc="http://schemas.openxmlformats.org/markup-compatibility/2006">
              <mc:Choice xmlns:v="urn:schemas-microsoft-com:vml" Requires="v">
                <p:oleObj spid="_x0000_s140801" name="Equation" r:id="rId7" imgW="850680" imgH="342720" progId="Equation.3">
                  <p:embed/>
                </p:oleObj>
              </mc:Choice>
              <mc:Fallback>
                <p:oleObj name="Equation" r:id="rId7" imgW="850680" imgH="34272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95575" y="1126800"/>
                        <a:ext cx="850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298" name="Object 10"/>
          <p:cNvGraphicFramePr>
            <a:graphicFrameLocks noChangeAspect="1"/>
          </p:cNvGraphicFramePr>
          <p:nvPr>
            <p:extLst>
              <p:ext uri="{D42A27DB-BD31-4B8C-83A1-F6EECF244321}">
                <p14:modId xmlns:p14="http://schemas.microsoft.com/office/powerpoint/2010/main" val="5077858"/>
              </p:ext>
            </p:extLst>
          </p:nvPr>
        </p:nvGraphicFramePr>
        <p:xfrm>
          <a:off x="3575050" y="1126800"/>
          <a:ext cx="927100" cy="341313"/>
        </p:xfrm>
        <a:graphic>
          <a:graphicData uri="http://schemas.openxmlformats.org/presentationml/2006/ole">
            <mc:AlternateContent xmlns:mc="http://schemas.openxmlformats.org/markup-compatibility/2006">
              <mc:Choice xmlns:v="urn:schemas-microsoft-com:vml" Requires="v">
                <p:oleObj spid="_x0000_s140802" name="Equation" r:id="rId9" imgW="927000" imgH="342720" progId="Equation.3">
                  <p:embed/>
                </p:oleObj>
              </mc:Choice>
              <mc:Fallback>
                <p:oleObj name="Equation" r:id="rId9" imgW="927000" imgH="342720"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75050" y="11268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299" name="Object 11"/>
          <p:cNvGraphicFramePr>
            <a:graphicFrameLocks noChangeAspect="1"/>
          </p:cNvGraphicFramePr>
          <p:nvPr>
            <p:extLst>
              <p:ext uri="{D42A27DB-BD31-4B8C-83A1-F6EECF244321}">
                <p14:modId xmlns:p14="http://schemas.microsoft.com/office/powerpoint/2010/main" val="1218496981"/>
              </p:ext>
            </p:extLst>
          </p:nvPr>
        </p:nvGraphicFramePr>
        <p:xfrm>
          <a:off x="1654175" y="1876425"/>
          <a:ext cx="4191000" cy="762000"/>
        </p:xfrm>
        <a:graphic>
          <a:graphicData uri="http://schemas.openxmlformats.org/presentationml/2006/ole">
            <mc:AlternateContent xmlns:mc="http://schemas.openxmlformats.org/markup-compatibility/2006">
              <mc:Choice xmlns:v="urn:schemas-microsoft-com:vml" Requires="v">
                <p:oleObj spid="_x0000_s140803" name="Equation" r:id="rId11" imgW="4190760" imgH="761760" progId="Equation.3">
                  <p:embed/>
                </p:oleObj>
              </mc:Choice>
              <mc:Fallback>
                <p:oleObj name="Equation" r:id="rId11" imgW="4190760" imgH="761760" progId="Equation.3">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54175" y="1876425"/>
                        <a:ext cx="41910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0" name="Object 12"/>
          <p:cNvGraphicFramePr>
            <a:graphicFrameLocks noChangeAspect="1"/>
          </p:cNvGraphicFramePr>
          <p:nvPr>
            <p:extLst>
              <p:ext uri="{D42A27DB-BD31-4B8C-83A1-F6EECF244321}">
                <p14:modId xmlns:p14="http://schemas.microsoft.com/office/powerpoint/2010/main" val="2040619306"/>
              </p:ext>
            </p:extLst>
          </p:nvPr>
        </p:nvGraphicFramePr>
        <p:xfrm>
          <a:off x="2714625" y="2486025"/>
          <a:ext cx="825500" cy="341313"/>
        </p:xfrm>
        <a:graphic>
          <a:graphicData uri="http://schemas.openxmlformats.org/presentationml/2006/ole">
            <mc:AlternateContent xmlns:mc="http://schemas.openxmlformats.org/markup-compatibility/2006">
              <mc:Choice xmlns:v="urn:schemas-microsoft-com:vml" Requires="v">
                <p:oleObj spid="_x0000_s140804" name="Equation" r:id="rId13" imgW="825480" imgH="342720" progId="Equation.3">
                  <p:embed/>
                </p:oleObj>
              </mc:Choice>
              <mc:Fallback>
                <p:oleObj name="Equation" r:id="rId13" imgW="825480" imgH="342720" progId="Equation.3">
                  <p:embed/>
                  <p:pic>
                    <p:nvPicPr>
                      <p:cNvPr id="0"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14625" y="2486025"/>
                        <a:ext cx="8255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1" name="Object 13"/>
          <p:cNvGraphicFramePr>
            <a:graphicFrameLocks noChangeAspect="1"/>
          </p:cNvGraphicFramePr>
          <p:nvPr>
            <p:extLst>
              <p:ext uri="{D42A27DB-BD31-4B8C-83A1-F6EECF244321}">
                <p14:modId xmlns:p14="http://schemas.microsoft.com/office/powerpoint/2010/main" val="1319371387"/>
              </p:ext>
            </p:extLst>
          </p:nvPr>
        </p:nvGraphicFramePr>
        <p:xfrm>
          <a:off x="4305300" y="2486025"/>
          <a:ext cx="927100" cy="341313"/>
        </p:xfrm>
        <a:graphic>
          <a:graphicData uri="http://schemas.openxmlformats.org/presentationml/2006/ole">
            <mc:AlternateContent xmlns:mc="http://schemas.openxmlformats.org/markup-compatibility/2006">
              <mc:Choice xmlns:v="urn:schemas-microsoft-com:vml" Requires="v">
                <p:oleObj spid="_x0000_s140805" name="Equation" r:id="rId15" imgW="927000" imgH="342720" progId="Equation.3">
                  <p:embed/>
                </p:oleObj>
              </mc:Choice>
              <mc:Fallback>
                <p:oleObj name="Equation" r:id="rId15" imgW="927000" imgH="342720" progId="Equation.3">
                  <p:embed/>
                  <p:pic>
                    <p:nvPicPr>
                      <p:cNvPr id="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05300" y="2486025"/>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2" name="Object 14"/>
          <p:cNvGraphicFramePr>
            <a:graphicFrameLocks noChangeAspect="1"/>
          </p:cNvGraphicFramePr>
          <p:nvPr>
            <p:extLst>
              <p:ext uri="{D42A27DB-BD31-4B8C-83A1-F6EECF244321}">
                <p14:modId xmlns:p14="http://schemas.microsoft.com/office/powerpoint/2010/main" val="808504837"/>
              </p:ext>
            </p:extLst>
          </p:nvPr>
        </p:nvGraphicFramePr>
        <p:xfrm>
          <a:off x="1644650" y="3247200"/>
          <a:ext cx="3479800" cy="762000"/>
        </p:xfrm>
        <a:graphic>
          <a:graphicData uri="http://schemas.openxmlformats.org/presentationml/2006/ole">
            <mc:AlternateContent xmlns:mc="http://schemas.openxmlformats.org/markup-compatibility/2006">
              <mc:Choice xmlns:v="urn:schemas-microsoft-com:vml" Requires="v">
                <p:oleObj spid="_x0000_s140806" name="Equation" r:id="rId17" imgW="3479760" imgH="761760" progId="Equation.3">
                  <p:embed/>
                </p:oleObj>
              </mc:Choice>
              <mc:Fallback>
                <p:oleObj name="Equation" r:id="rId17" imgW="3479760" imgH="761760" progId="Equation.3">
                  <p:embed/>
                  <p:pic>
                    <p:nvPicPr>
                      <p:cNvPr id="0" name="Object 1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44650" y="3247200"/>
                        <a:ext cx="34798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3" name="Object 15"/>
          <p:cNvGraphicFramePr>
            <a:graphicFrameLocks noChangeAspect="1"/>
          </p:cNvGraphicFramePr>
          <p:nvPr>
            <p:extLst>
              <p:ext uri="{D42A27DB-BD31-4B8C-83A1-F6EECF244321}">
                <p14:modId xmlns:p14="http://schemas.microsoft.com/office/powerpoint/2010/main" val="4155576402"/>
              </p:ext>
            </p:extLst>
          </p:nvPr>
        </p:nvGraphicFramePr>
        <p:xfrm>
          <a:off x="3802063" y="3855600"/>
          <a:ext cx="685800" cy="341313"/>
        </p:xfrm>
        <a:graphic>
          <a:graphicData uri="http://schemas.openxmlformats.org/presentationml/2006/ole">
            <mc:AlternateContent xmlns:mc="http://schemas.openxmlformats.org/markup-compatibility/2006">
              <mc:Choice xmlns:v="urn:schemas-microsoft-com:vml" Requires="v">
                <p:oleObj spid="_x0000_s140807" name="Equation" r:id="rId19" imgW="685800" imgH="342720" progId="Equation.3">
                  <p:embed/>
                </p:oleObj>
              </mc:Choice>
              <mc:Fallback>
                <p:oleObj name="Equation" r:id="rId19" imgW="685800" imgH="342720" progId="Equation.3">
                  <p:embed/>
                  <p:pic>
                    <p:nvPicPr>
                      <p:cNvPr id="0" name="Object 1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802063" y="3855600"/>
                        <a:ext cx="685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4" name="Object 16"/>
          <p:cNvGraphicFramePr>
            <a:graphicFrameLocks noChangeAspect="1"/>
          </p:cNvGraphicFramePr>
          <p:nvPr>
            <p:extLst>
              <p:ext uri="{D42A27DB-BD31-4B8C-83A1-F6EECF244321}">
                <p14:modId xmlns:p14="http://schemas.microsoft.com/office/powerpoint/2010/main" val="2602174971"/>
              </p:ext>
            </p:extLst>
          </p:nvPr>
        </p:nvGraphicFramePr>
        <p:xfrm>
          <a:off x="2841625" y="3855600"/>
          <a:ext cx="927100" cy="341313"/>
        </p:xfrm>
        <a:graphic>
          <a:graphicData uri="http://schemas.openxmlformats.org/presentationml/2006/ole">
            <mc:AlternateContent xmlns:mc="http://schemas.openxmlformats.org/markup-compatibility/2006">
              <mc:Choice xmlns:v="urn:schemas-microsoft-com:vml" Requires="v">
                <p:oleObj spid="_x0000_s140808" name="Equation" r:id="rId21" imgW="927000" imgH="342720" progId="Equation.3">
                  <p:embed/>
                </p:oleObj>
              </mc:Choice>
              <mc:Fallback>
                <p:oleObj name="Equation" r:id="rId21" imgW="927000" imgH="342720" progId="Equation.3">
                  <p:embed/>
                  <p:pic>
                    <p:nvPicPr>
                      <p:cNvPr id="0" name="Object 1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841625" y="38556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5" name="Object 17"/>
          <p:cNvGraphicFramePr>
            <a:graphicFrameLocks noChangeAspect="1"/>
          </p:cNvGraphicFramePr>
          <p:nvPr>
            <p:extLst>
              <p:ext uri="{D42A27DB-BD31-4B8C-83A1-F6EECF244321}">
                <p14:modId xmlns:p14="http://schemas.microsoft.com/office/powerpoint/2010/main" val="173864619"/>
              </p:ext>
            </p:extLst>
          </p:nvPr>
        </p:nvGraphicFramePr>
        <p:xfrm>
          <a:off x="6540500" y="2068513"/>
          <a:ext cx="1231900" cy="341312"/>
        </p:xfrm>
        <a:graphic>
          <a:graphicData uri="http://schemas.openxmlformats.org/presentationml/2006/ole">
            <mc:AlternateContent xmlns:mc="http://schemas.openxmlformats.org/markup-compatibility/2006">
              <mc:Choice xmlns:v="urn:schemas-microsoft-com:vml" Requires="v">
                <p:oleObj spid="_x0000_s140809" name="Equation" r:id="rId23" imgW="1231560" imgH="342720" progId="Equation.3">
                  <p:embed/>
                </p:oleObj>
              </mc:Choice>
              <mc:Fallback>
                <p:oleObj name="Equation" r:id="rId23" imgW="1231560" imgH="342720" progId="Equation.3">
                  <p:embed/>
                  <p:pic>
                    <p:nvPicPr>
                      <p:cNvPr id="0" name="Object 1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540500" y="2068513"/>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6" name="Object 18"/>
          <p:cNvGraphicFramePr>
            <a:graphicFrameLocks noChangeAspect="1"/>
          </p:cNvGraphicFramePr>
          <p:nvPr>
            <p:extLst>
              <p:ext uri="{D42A27DB-BD31-4B8C-83A1-F6EECF244321}">
                <p14:modId xmlns:p14="http://schemas.microsoft.com/office/powerpoint/2010/main" val="3283209028"/>
              </p:ext>
            </p:extLst>
          </p:nvPr>
        </p:nvGraphicFramePr>
        <p:xfrm>
          <a:off x="6540500" y="3441600"/>
          <a:ext cx="1231900" cy="341312"/>
        </p:xfrm>
        <a:graphic>
          <a:graphicData uri="http://schemas.openxmlformats.org/presentationml/2006/ole">
            <mc:AlternateContent xmlns:mc="http://schemas.openxmlformats.org/markup-compatibility/2006">
              <mc:Choice xmlns:v="urn:schemas-microsoft-com:vml" Requires="v">
                <p:oleObj spid="_x0000_s140810" name="Equation" r:id="rId25" imgW="1231560" imgH="342720" progId="Equation.3">
                  <p:embed/>
                </p:oleObj>
              </mc:Choice>
              <mc:Fallback>
                <p:oleObj name="Equation" r:id="rId25" imgW="1231560" imgH="342720" progId="Equation.3">
                  <p:embed/>
                  <p:pic>
                    <p:nvPicPr>
                      <p:cNvPr id="0" name="Object 1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540500" y="34416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7" name="Object 19"/>
          <p:cNvGraphicFramePr>
            <a:graphicFrameLocks noChangeAspect="1"/>
          </p:cNvGraphicFramePr>
          <p:nvPr>
            <p:extLst>
              <p:ext uri="{D42A27DB-BD31-4B8C-83A1-F6EECF244321}">
                <p14:modId xmlns:p14="http://schemas.microsoft.com/office/powerpoint/2010/main" val="539314595"/>
              </p:ext>
            </p:extLst>
          </p:nvPr>
        </p:nvGraphicFramePr>
        <p:xfrm>
          <a:off x="1243013" y="4630738"/>
          <a:ext cx="4648200" cy="419100"/>
        </p:xfrm>
        <a:graphic>
          <a:graphicData uri="http://schemas.openxmlformats.org/presentationml/2006/ole">
            <mc:AlternateContent xmlns:mc="http://schemas.openxmlformats.org/markup-compatibility/2006">
              <mc:Choice xmlns:v="urn:schemas-microsoft-com:vml" Requires="v">
                <p:oleObj spid="_x0000_s140811" name="Equation" r:id="rId27" imgW="4647960" imgH="419040" progId="Equation.3">
                  <p:embed/>
                </p:oleObj>
              </mc:Choice>
              <mc:Fallback>
                <p:oleObj name="Equation" r:id="rId27" imgW="4647960" imgH="419040" progId="Equation.3">
                  <p:embed/>
                  <p:pic>
                    <p:nvPicPr>
                      <p:cNvPr id="0" name="Object 19"/>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243013" y="4630738"/>
                        <a:ext cx="4648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8" name="Object 20"/>
          <p:cNvGraphicFramePr>
            <a:graphicFrameLocks noChangeAspect="1"/>
          </p:cNvGraphicFramePr>
          <p:nvPr>
            <p:extLst>
              <p:ext uri="{D42A27DB-BD31-4B8C-83A1-F6EECF244321}">
                <p14:modId xmlns:p14="http://schemas.microsoft.com/office/powerpoint/2010/main" val="841898903"/>
              </p:ext>
            </p:extLst>
          </p:nvPr>
        </p:nvGraphicFramePr>
        <p:xfrm>
          <a:off x="6540500" y="4622400"/>
          <a:ext cx="1231900" cy="341313"/>
        </p:xfrm>
        <a:graphic>
          <a:graphicData uri="http://schemas.openxmlformats.org/presentationml/2006/ole">
            <mc:AlternateContent xmlns:mc="http://schemas.openxmlformats.org/markup-compatibility/2006">
              <mc:Choice xmlns:v="urn:schemas-microsoft-com:vml" Requires="v">
                <p:oleObj spid="_x0000_s140812" name="Equation" r:id="rId29" imgW="1231560" imgH="342720" progId="Equation.3">
                  <p:embed/>
                </p:oleObj>
              </mc:Choice>
              <mc:Fallback>
                <p:oleObj name="Equation" r:id="rId29" imgW="1231560" imgH="342720" progId="Equation.3">
                  <p:embed/>
                  <p:pic>
                    <p:nvPicPr>
                      <p:cNvPr id="0" name="Object 20"/>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540500" y="4622400"/>
                        <a:ext cx="1231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9" name="Object 21"/>
          <p:cNvGraphicFramePr>
            <a:graphicFrameLocks noChangeAspect="1"/>
          </p:cNvGraphicFramePr>
          <p:nvPr>
            <p:extLst>
              <p:ext uri="{D42A27DB-BD31-4B8C-83A1-F6EECF244321}">
                <p14:modId xmlns:p14="http://schemas.microsoft.com/office/powerpoint/2010/main" val="4240203541"/>
              </p:ext>
            </p:extLst>
          </p:nvPr>
        </p:nvGraphicFramePr>
        <p:xfrm>
          <a:off x="3016250" y="5059363"/>
          <a:ext cx="927100" cy="341312"/>
        </p:xfrm>
        <a:graphic>
          <a:graphicData uri="http://schemas.openxmlformats.org/presentationml/2006/ole">
            <mc:AlternateContent xmlns:mc="http://schemas.openxmlformats.org/markup-compatibility/2006">
              <mc:Choice xmlns:v="urn:schemas-microsoft-com:vml" Requires="v">
                <p:oleObj spid="_x0000_s140813" name="Equation" r:id="rId31" imgW="927000" imgH="342720" progId="Equation.3">
                  <p:embed/>
                </p:oleObj>
              </mc:Choice>
              <mc:Fallback>
                <p:oleObj name="Equation" r:id="rId31" imgW="927000" imgH="342720" progId="Equation.3">
                  <p:embed/>
                  <p:pic>
                    <p:nvPicPr>
                      <p:cNvPr id="0" name="Object 21"/>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01625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10" name="Object 22"/>
          <p:cNvGraphicFramePr>
            <a:graphicFrameLocks noChangeAspect="1"/>
          </p:cNvGraphicFramePr>
          <p:nvPr>
            <p:extLst>
              <p:ext uri="{D42A27DB-BD31-4B8C-83A1-F6EECF244321}">
                <p14:modId xmlns:p14="http://schemas.microsoft.com/office/powerpoint/2010/main" val="2092192661"/>
              </p:ext>
            </p:extLst>
          </p:nvPr>
        </p:nvGraphicFramePr>
        <p:xfrm>
          <a:off x="3975100" y="5059363"/>
          <a:ext cx="927100" cy="341312"/>
        </p:xfrm>
        <a:graphic>
          <a:graphicData uri="http://schemas.openxmlformats.org/presentationml/2006/ole">
            <mc:AlternateContent xmlns:mc="http://schemas.openxmlformats.org/markup-compatibility/2006">
              <mc:Choice xmlns:v="urn:schemas-microsoft-com:vml" Requires="v">
                <p:oleObj spid="_x0000_s140814" name="Equation" r:id="rId33" imgW="927000" imgH="342720" progId="Equation.3">
                  <p:embed/>
                </p:oleObj>
              </mc:Choice>
              <mc:Fallback>
                <p:oleObj name="Equation" r:id="rId33" imgW="927000" imgH="342720" progId="Equation.3">
                  <p:embed/>
                  <p:pic>
                    <p:nvPicPr>
                      <p:cNvPr id="0" name="Object 22"/>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97510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0317" name="Text Box 2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Here is a summary of the regressions using the four alternative specifications of the model.</a:t>
            </a:r>
            <a:endParaRPr lang="en-GB" sz="1500">
              <a:latin typeface="Times New Roman" pitchFamily="18" charset="0"/>
            </a:endParaRPr>
          </a:p>
        </p:txBody>
      </p:sp>
      <p:sp>
        <p:nvSpPr>
          <p:cNvPr id="140318" name="Text Box 3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28</a:t>
            </a:r>
            <a:endParaRPr lang="en-US" sz="1000" b="0">
              <a:solidFill>
                <a:srgbClr val="3366FF"/>
              </a:solidFill>
              <a:latin typeface="Arial" charset="0"/>
            </a:endParaRP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79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2</a:t>
            </a:r>
            <a:endParaRPr lang="en-US" sz="1000" b="0">
              <a:solidFill>
                <a:srgbClr val="3366FF"/>
              </a:solidFill>
              <a:latin typeface="Arial" charset="0"/>
            </a:endParaRPr>
          </a:p>
        </p:txBody>
      </p:sp>
      <p:sp>
        <p:nvSpPr>
          <p:cNvPr id="167945" name="Text Box 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If we </a:t>
            </a:r>
            <a:r>
              <a:rPr lang="en-GB" sz="1500" dirty="0" smtClean="0"/>
              <a:t>knew      in </a:t>
            </a:r>
            <a:r>
              <a:rPr lang="en-GB" sz="1500" dirty="0"/>
              <a:t>each observation, we could derive a </a:t>
            </a:r>
            <a:r>
              <a:rPr lang="en-GB" sz="1500" dirty="0" err="1" smtClean="0"/>
              <a:t>homoskedastic</a:t>
            </a:r>
            <a:r>
              <a:rPr lang="en-GB" sz="1500" dirty="0" smtClean="0"/>
              <a:t> </a:t>
            </a:r>
            <a:r>
              <a:rPr lang="en-GB" sz="1500" dirty="0"/>
              <a:t>model by dividing the equation through by it.</a:t>
            </a:r>
            <a:endParaRPr lang="en-GB" sz="1500" dirty="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5" name="Rectangle 16"/>
          <p:cNvSpPr>
            <a:spLocks noChangeArrowheads="1"/>
          </p:cNvSpPr>
          <p:nvPr/>
        </p:nvSpPr>
        <p:spPr bwMode="auto">
          <a:xfrm>
            <a:off x="0" y="1695599"/>
            <a:ext cx="9144000" cy="1033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547200"/>
            <a:ext cx="9144000" cy="1039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0" name="Object 5"/>
          <p:cNvGraphicFramePr>
            <a:graphicFrameLocks noChangeAspect="1"/>
          </p:cNvGraphicFramePr>
          <p:nvPr>
            <p:extLst>
              <p:ext uri="{D42A27DB-BD31-4B8C-83A1-F6EECF244321}">
                <p14:modId xmlns:p14="http://schemas.microsoft.com/office/powerpoint/2010/main" val="1315211715"/>
              </p:ext>
            </p:extLst>
          </p:nvPr>
        </p:nvGraphicFramePr>
        <p:xfrm>
          <a:off x="3362325" y="647700"/>
          <a:ext cx="2374900" cy="381000"/>
        </p:xfrm>
        <a:graphic>
          <a:graphicData uri="http://schemas.openxmlformats.org/presentationml/2006/ole">
            <mc:AlternateContent xmlns:mc="http://schemas.openxmlformats.org/markup-compatibility/2006">
              <mc:Choice xmlns:v="urn:schemas-microsoft-com:vml" Requires="v">
                <p:oleObj spid="_x0000_s168051"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2325" y="6477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3"/>
          <p:cNvGraphicFramePr>
            <a:graphicFrameLocks noChangeAspect="1"/>
          </p:cNvGraphicFramePr>
          <p:nvPr>
            <p:extLst>
              <p:ext uri="{D42A27DB-BD31-4B8C-83A1-F6EECF244321}">
                <p14:modId xmlns:p14="http://schemas.microsoft.com/office/powerpoint/2010/main" val="3897406622"/>
              </p:ext>
            </p:extLst>
          </p:nvPr>
        </p:nvGraphicFramePr>
        <p:xfrm>
          <a:off x="2685600" y="1066800"/>
          <a:ext cx="1651000" cy="457200"/>
        </p:xfrm>
        <a:graphic>
          <a:graphicData uri="http://schemas.openxmlformats.org/presentationml/2006/ole">
            <mc:AlternateContent xmlns:mc="http://schemas.openxmlformats.org/markup-compatibility/2006">
              <mc:Choice xmlns:v="urn:schemas-microsoft-com:vml" Requires="v">
                <p:oleObj spid="_x0000_s168052" name="Equation" r:id="rId5" imgW="1650960" imgH="457200" progId="Equation.3">
                  <p:embed/>
                </p:oleObj>
              </mc:Choice>
              <mc:Fallback>
                <p:oleObj name="Equation" r:id="rId5" imgW="1650960" imgH="457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5600" y="1066800"/>
                        <a:ext cx="1651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3218693090"/>
              </p:ext>
            </p:extLst>
          </p:nvPr>
        </p:nvGraphicFramePr>
        <p:xfrm>
          <a:off x="3189288" y="1809750"/>
          <a:ext cx="3327400" cy="838200"/>
        </p:xfrm>
        <a:graphic>
          <a:graphicData uri="http://schemas.openxmlformats.org/presentationml/2006/ole">
            <mc:AlternateContent xmlns:mc="http://schemas.openxmlformats.org/markup-compatibility/2006">
              <mc:Choice xmlns:v="urn:schemas-microsoft-com:vml" Requires="v">
                <p:oleObj spid="_x0000_s168053" name="Equation" r:id="rId7" imgW="3327400" imgH="838200" progId="Equation.3">
                  <p:embed/>
                </p:oleObj>
              </mc:Choice>
              <mc:Fallback>
                <p:oleObj name="Equation" r:id="rId7" imgW="3327400" imgH="838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89288" y="1809750"/>
                        <a:ext cx="3327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 name="Text Box 11"/>
          <p:cNvSpPr txBox="1">
            <a:spLocks noChangeArrowheads="1"/>
          </p:cNvSpPr>
          <p:nvPr/>
        </p:nvSpPr>
        <p:spPr bwMode="auto">
          <a:xfrm>
            <a:off x="4225925" y="1026525"/>
            <a:ext cx="261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 not constant for all </a:t>
            </a:r>
            <a:r>
              <a:rPr lang="en-GB" sz="2400" i="1" dirty="0">
                <a:latin typeface="Times New Roman" pitchFamily="18" charset="0"/>
              </a:rPr>
              <a:t>i</a:t>
            </a:r>
            <a:endParaRPr lang="en-US" sz="2400" i="1" dirty="0">
              <a:latin typeface="Times New Roman" pitchFamily="18" charset="0"/>
            </a:endParaRPr>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4252067514"/>
              </p:ext>
            </p:extLst>
          </p:nvPr>
        </p:nvGraphicFramePr>
        <p:xfrm>
          <a:off x="1403350" y="5889625"/>
          <a:ext cx="255588" cy="280988"/>
        </p:xfrm>
        <a:graphic>
          <a:graphicData uri="http://schemas.openxmlformats.org/presentationml/2006/ole">
            <mc:AlternateContent xmlns:mc="http://schemas.openxmlformats.org/markup-compatibility/2006">
              <mc:Choice xmlns:v="urn:schemas-microsoft-com:vml" Requires="v">
                <p:oleObj spid="_x0000_s168054" name="Equation" r:id="rId9" imgW="393480" imgH="431640" progId="Equation.DSMT4">
                  <p:embed/>
                </p:oleObj>
              </mc:Choice>
              <mc:Fallback>
                <p:oleObj name="Equation" r:id="rId9" imgW="393480" imgH="431640" progId="Equation.DSMT4">
                  <p:embed/>
                  <p:pic>
                    <p:nvPicPr>
                      <p:cNvPr id="0" name="Object 2"/>
                      <p:cNvPicPr>
                        <a:picLocks noChangeAspect="1" noChangeArrowheads="1"/>
                      </p:cNvPicPr>
                      <p:nvPr/>
                    </p:nvPicPr>
                    <p:blipFill>
                      <a:blip r:embed="rId10"/>
                      <a:srcRect/>
                      <a:stretch>
                        <a:fillRect/>
                      </a:stretch>
                    </p:blipFill>
                    <p:spPr bwMode="auto">
                      <a:xfrm>
                        <a:off x="1403350" y="5889625"/>
                        <a:ext cx="255588"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4406"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first regression suggests that, for every increase of $1 million in GDP, manufacturing output increases by $194,000.  Thus, at the margin, manufacturing accounts for 0.19 of GDP.  The intercept does not have any plausible meaning.</a:t>
            </a:r>
            <a:endParaRPr lang="en-GB" sz="1500">
              <a:latin typeface="Times New Roman" pitchFamily="18" charset="0"/>
            </a:endParaRPr>
          </a:p>
        </p:txBody>
      </p:sp>
      <p:sp>
        <p:nvSpPr>
          <p:cNvPr id="144407" name="Text Box 2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29</a:t>
            </a:r>
            <a:endParaRPr lang="en-US" sz="1000" b="0">
              <a:solidFill>
                <a:srgbClr val="3366FF"/>
              </a:solidFill>
              <a:latin typeface="Arial" charset="0"/>
            </a:endParaRP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49" name="Rectangle 16"/>
          <p:cNvSpPr>
            <a:spLocks noChangeArrowheads="1"/>
          </p:cNvSpPr>
          <p:nvPr/>
        </p:nvSpPr>
        <p:spPr bwMode="auto">
          <a:xfrm>
            <a:off x="0" y="558000"/>
            <a:ext cx="9144000" cy="10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0" name="Rectangle 16"/>
          <p:cNvSpPr>
            <a:spLocks noChangeArrowheads="1"/>
          </p:cNvSpPr>
          <p:nvPr/>
        </p:nvSpPr>
        <p:spPr bwMode="auto">
          <a:xfrm>
            <a:off x="0" y="3085200"/>
            <a:ext cx="9144000" cy="126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1" name="Rectangle 16"/>
          <p:cNvSpPr>
            <a:spLocks noChangeArrowheads="1"/>
          </p:cNvSpPr>
          <p:nvPr/>
        </p:nvSpPr>
        <p:spPr bwMode="auto">
          <a:xfrm>
            <a:off x="0" y="1710000"/>
            <a:ext cx="9144000" cy="1266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2" name="Rectangle 16"/>
          <p:cNvSpPr>
            <a:spLocks noChangeArrowheads="1"/>
          </p:cNvSpPr>
          <p:nvPr/>
        </p:nvSpPr>
        <p:spPr bwMode="auto">
          <a:xfrm>
            <a:off x="0" y="4460399"/>
            <a:ext cx="9144000" cy="1073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54" name="Object 8"/>
          <p:cNvGraphicFramePr>
            <a:graphicFrameLocks noChangeAspect="1"/>
          </p:cNvGraphicFramePr>
          <p:nvPr>
            <p:extLst>
              <p:ext uri="{D42A27DB-BD31-4B8C-83A1-F6EECF244321}">
                <p14:modId xmlns:p14="http://schemas.microsoft.com/office/powerpoint/2010/main" val="1222067452"/>
              </p:ext>
            </p:extLst>
          </p:nvPr>
        </p:nvGraphicFramePr>
        <p:xfrm>
          <a:off x="6538913" y="712800"/>
          <a:ext cx="1231900" cy="341312"/>
        </p:xfrm>
        <a:graphic>
          <a:graphicData uri="http://schemas.openxmlformats.org/presentationml/2006/ole">
            <mc:AlternateContent xmlns:mc="http://schemas.openxmlformats.org/markup-compatibility/2006">
              <mc:Choice xmlns:v="urn:schemas-microsoft-com:vml" Requires="v">
                <p:oleObj spid="_x0000_s144872" name="Equation" r:id="rId3" imgW="1231560" imgH="342720" progId="Equation.3">
                  <p:embed/>
                </p:oleObj>
              </mc:Choice>
              <mc:Fallback>
                <p:oleObj name="Equation" r:id="rId3" imgW="1231560" imgH="342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8913" y="7128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 name="Object 9"/>
          <p:cNvGraphicFramePr>
            <a:graphicFrameLocks noChangeAspect="1"/>
          </p:cNvGraphicFramePr>
          <p:nvPr>
            <p:extLst>
              <p:ext uri="{D42A27DB-BD31-4B8C-83A1-F6EECF244321}">
                <p14:modId xmlns:p14="http://schemas.microsoft.com/office/powerpoint/2010/main" val="2593583303"/>
              </p:ext>
            </p:extLst>
          </p:nvPr>
        </p:nvGraphicFramePr>
        <p:xfrm>
          <a:off x="2695575" y="1126800"/>
          <a:ext cx="850900" cy="341313"/>
        </p:xfrm>
        <a:graphic>
          <a:graphicData uri="http://schemas.openxmlformats.org/presentationml/2006/ole">
            <mc:AlternateContent xmlns:mc="http://schemas.openxmlformats.org/markup-compatibility/2006">
              <mc:Choice xmlns:v="urn:schemas-microsoft-com:vml" Requires="v">
                <p:oleObj spid="_x0000_s144873" name="Equation" r:id="rId5" imgW="850680" imgH="342720" progId="Equation.3">
                  <p:embed/>
                </p:oleObj>
              </mc:Choice>
              <mc:Fallback>
                <p:oleObj name="Equation" r:id="rId5" imgW="85068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5575" y="1126800"/>
                        <a:ext cx="850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6" name="Object 10"/>
          <p:cNvGraphicFramePr>
            <a:graphicFrameLocks noChangeAspect="1"/>
          </p:cNvGraphicFramePr>
          <p:nvPr>
            <p:extLst>
              <p:ext uri="{D42A27DB-BD31-4B8C-83A1-F6EECF244321}">
                <p14:modId xmlns:p14="http://schemas.microsoft.com/office/powerpoint/2010/main" val="1262663180"/>
              </p:ext>
            </p:extLst>
          </p:nvPr>
        </p:nvGraphicFramePr>
        <p:xfrm>
          <a:off x="3575050" y="1126800"/>
          <a:ext cx="927100" cy="341313"/>
        </p:xfrm>
        <a:graphic>
          <a:graphicData uri="http://schemas.openxmlformats.org/presentationml/2006/ole">
            <mc:AlternateContent xmlns:mc="http://schemas.openxmlformats.org/markup-compatibility/2006">
              <mc:Choice xmlns:v="urn:schemas-microsoft-com:vml" Requires="v">
                <p:oleObj spid="_x0000_s144874" name="Equation" r:id="rId7" imgW="927000" imgH="342720" progId="Equation.3">
                  <p:embed/>
                </p:oleObj>
              </mc:Choice>
              <mc:Fallback>
                <p:oleObj name="Equation" r:id="rId7" imgW="927000" imgH="342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5050" y="11268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7" name="Object 11"/>
          <p:cNvGraphicFramePr>
            <a:graphicFrameLocks noChangeAspect="1"/>
          </p:cNvGraphicFramePr>
          <p:nvPr>
            <p:extLst>
              <p:ext uri="{D42A27DB-BD31-4B8C-83A1-F6EECF244321}">
                <p14:modId xmlns:p14="http://schemas.microsoft.com/office/powerpoint/2010/main" val="3326678974"/>
              </p:ext>
            </p:extLst>
          </p:nvPr>
        </p:nvGraphicFramePr>
        <p:xfrm>
          <a:off x="1654175" y="1876425"/>
          <a:ext cx="4191000" cy="762000"/>
        </p:xfrm>
        <a:graphic>
          <a:graphicData uri="http://schemas.openxmlformats.org/presentationml/2006/ole">
            <mc:AlternateContent xmlns:mc="http://schemas.openxmlformats.org/markup-compatibility/2006">
              <mc:Choice xmlns:v="urn:schemas-microsoft-com:vml" Requires="v">
                <p:oleObj spid="_x0000_s144875" name="Equation" r:id="rId9" imgW="4190760" imgH="761760" progId="Equation.3">
                  <p:embed/>
                </p:oleObj>
              </mc:Choice>
              <mc:Fallback>
                <p:oleObj name="Equation" r:id="rId9" imgW="4190760" imgH="7617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4175" y="1876425"/>
                        <a:ext cx="41910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8" name="Object 12"/>
          <p:cNvGraphicFramePr>
            <a:graphicFrameLocks noChangeAspect="1"/>
          </p:cNvGraphicFramePr>
          <p:nvPr>
            <p:extLst>
              <p:ext uri="{D42A27DB-BD31-4B8C-83A1-F6EECF244321}">
                <p14:modId xmlns:p14="http://schemas.microsoft.com/office/powerpoint/2010/main" val="3493976290"/>
              </p:ext>
            </p:extLst>
          </p:nvPr>
        </p:nvGraphicFramePr>
        <p:xfrm>
          <a:off x="2714625" y="2486025"/>
          <a:ext cx="825500" cy="341313"/>
        </p:xfrm>
        <a:graphic>
          <a:graphicData uri="http://schemas.openxmlformats.org/presentationml/2006/ole">
            <mc:AlternateContent xmlns:mc="http://schemas.openxmlformats.org/markup-compatibility/2006">
              <mc:Choice xmlns:v="urn:schemas-microsoft-com:vml" Requires="v">
                <p:oleObj spid="_x0000_s144876" name="Equation" r:id="rId11" imgW="825480" imgH="342720" progId="Equation.3">
                  <p:embed/>
                </p:oleObj>
              </mc:Choice>
              <mc:Fallback>
                <p:oleObj name="Equation" r:id="rId11" imgW="825480" imgH="3427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14625" y="2486025"/>
                        <a:ext cx="8255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 name="Object 13"/>
          <p:cNvGraphicFramePr>
            <a:graphicFrameLocks noChangeAspect="1"/>
          </p:cNvGraphicFramePr>
          <p:nvPr>
            <p:extLst>
              <p:ext uri="{D42A27DB-BD31-4B8C-83A1-F6EECF244321}">
                <p14:modId xmlns:p14="http://schemas.microsoft.com/office/powerpoint/2010/main" val="611427068"/>
              </p:ext>
            </p:extLst>
          </p:nvPr>
        </p:nvGraphicFramePr>
        <p:xfrm>
          <a:off x="4305300" y="2486025"/>
          <a:ext cx="927100" cy="341313"/>
        </p:xfrm>
        <a:graphic>
          <a:graphicData uri="http://schemas.openxmlformats.org/presentationml/2006/ole">
            <mc:AlternateContent xmlns:mc="http://schemas.openxmlformats.org/markup-compatibility/2006">
              <mc:Choice xmlns:v="urn:schemas-microsoft-com:vml" Requires="v">
                <p:oleObj spid="_x0000_s144877" name="Equation" r:id="rId13" imgW="927000" imgH="342720" progId="Equation.3">
                  <p:embed/>
                </p:oleObj>
              </mc:Choice>
              <mc:Fallback>
                <p:oleObj name="Equation" r:id="rId13" imgW="927000" imgH="34272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05300" y="2486025"/>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 name="Object 14"/>
          <p:cNvGraphicFramePr>
            <a:graphicFrameLocks noChangeAspect="1"/>
          </p:cNvGraphicFramePr>
          <p:nvPr>
            <p:extLst>
              <p:ext uri="{D42A27DB-BD31-4B8C-83A1-F6EECF244321}">
                <p14:modId xmlns:p14="http://schemas.microsoft.com/office/powerpoint/2010/main" val="710705229"/>
              </p:ext>
            </p:extLst>
          </p:nvPr>
        </p:nvGraphicFramePr>
        <p:xfrm>
          <a:off x="1644650" y="3247200"/>
          <a:ext cx="3479800" cy="762000"/>
        </p:xfrm>
        <a:graphic>
          <a:graphicData uri="http://schemas.openxmlformats.org/presentationml/2006/ole">
            <mc:AlternateContent xmlns:mc="http://schemas.openxmlformats.org/markup-compatibility/2006">
              <mc:Choice xmlns:v="urn:schemas-microsoft-com:vml" Requires="v">
                <p:oleObj spid="_x0000_s144878" name="Equation" r:id="rId15" imgW="3479760" imgH="761760" progId="Equation.3">
                  <p:embed/>
                </p:oleObj>
              </mc:Choice>
              <mc:Fallback>
                <p:oleObj name="Equation" r:id="rId15" imgW="3479760" imgH="7617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44650" y="3247200"/>
                        <a:ext cx="34798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 name="Object 15"/>
          <p:cNvGraphicFramePr>
            <a:graphicFrameLocks noChangeAspect="1"/>
          </p:cNvGraphicFramePr>
          <p:nvPr>
            <p:extLst>
              <p:ext uri="{D42A27DB-BD31-4B8C-83A1-F6EECF244321}">
                <p14:modId xmlns:p14="http://schemas.microsoft.com/office/powerpoint/2010/main" val="2082777376"/>
              </p:ext>
            </p:extLst>
          </p:nvPr>
        </p:nvGraphicFramePr>
        <p:xfrm>
          <a:off x="3802063" y="3855600"/>
          <a:ext cx="685800" cy="341313"/>
        </p:xfrm>
        <a:graphic>
          <a:graphicData uri="http://schemas.openxmlformats.org/presentationml/2006/ole">
            <mc:AlternateContent xmlns:mc="http://schemas.openxmlformats.org/markup-compatibility/2006">
              <mc:Choice xmlns:v="urn:schemas-microsoft-com:vml" Requires="v">
                <p:oleObj spid="_x0000_s144879" name="Equation" r:id="rId17" imgW="685800" imgH="342720" progId="Equation.3">
                  <p:embed/>
                </p:oleObj>
              </mc:Choice>
              <mc:Fallback>
                <p:oleObj name="Equation" r:id="rId17" imgW="685800" imgH="34272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02063" y="3855600"/>
                        <a:ext cx="685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 name="Object 16"/>
          <p:cNvGraphicFramePr>
            <a:graphicFrameLocks noChangeAspect="1"/>
          </p:cNvGraphicFramePr>
          <p:nvPr>
            <p:extLst>
              <p:ext uri="{D42A27DB-BD31-4B8C-83A1-F6EECF244321}">
                <p14:modId xmlns:p14="http://schemas.microsoft.com/office/powerpoint/2010/main" val="331322839"/>
              </p:ext>
            </p:extLst>
          </p:nvPr>
        </p:nvGraphicFramePr>
        <p:xfrm>
          <a:off x="2841625" y="3855600"/>
          <a:ext cx="927100" cy="341313"/>
        </p:xfrm>
        <a:graphic>
          <a:graphicData uri="http://schemas.openxmlformats.org/presentationml/2006/ole">
            <mc:AlternateContent xmlns:mc="http://schemas.openxmlformats.org/markup-compatibility/2006">
              <mc:Choice xmlns:v="urn:schemas-microsoft-com:vml" Requires="v">
                <p:oleObj spid="_x0000_s144880" name="Equation" r:id="rId19" imgW="927000" imgH="342720" progId="Equation.3">
                  <p:embed/>
                </p:oleObj>
              </mc:Choice>
              <mc:Fallback>
                <p:oleObj name="Equation" r:id="rId19" imgW="927000" imgH="34272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41625" y="38556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3" name="Object 17"/>
          <p:cNvGraphicFramePr>
            <a:graphicFrameLocks noChangeAspect="1"/>
          </p:cNvGraphicFramePr>
          <p:nvPr>
            <p:extLst>
              <p:ext uri="{D42A27DB-BD31-4B8C-83A1-F6EECF244321}">
                <p14:modId xmlns:p14="http://schemas.microsoft.com/office/powerpoint/2010/main" val="1283313443"/>
              </p:ext>
            </p:extLst>
          </p:nvPr>
        </p:nvGraphicFramePr>
        <p:xfrm>
          <a:off x="6540500" y="2068513"/>
          <a:ext cx="1231900" cy="341312"/>
        </p:xfrm>
        <a:graphic>
          <a:graphicData uri="http://schemas.openxmlformats.org/presentationml/2006/ole">
            <mc:AlternateContent xmlns:mc="http://schemas.openxmlformats.org/markup-compatibility/2006">
              <mc:Choice xmlns:v="urn:schemas-microsoft-com:vml" Requires="v">
                <p:oleObj spid="_x0000_s144881" name="Equation" r:id="rId21" imgW="1231560" imgH="342720" progId="Equation.3">
                  <p:embed/>
                </p:oleObj>
              </mc:Choice>
              <mc:Fallback>
                <p:oleObj name="Equation" r:id="rId21" imgW="1231560" imgH="34272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540500" y="2068513"/>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 name="Object 18"/>
          <p:cNvGraphicFramePr>
            <a:graphicFrameLocks noChangeAspect="1"/>
          </p:cNvGraphicFramePr>
          <p:nvPr>
            <p:extLst>
              <p:ext uri="{D42A27DB-BD31-4B8C-83A1-F6EECF244321}">
                <p14:modId xmlns:p14="http://schemas.microsoft.com/office/powerpoint/2010/main" val="2711704719"/>
              </p:ext>
            </p:extLst>
          </p:nvPr>
        </p:nvGraphicFramePr>
        <p:xfrm>
          <a:off x="6540500" y="3441600"/>
          <a:ext cx="1231900" cy="341312"/>
        </p:xfrm>
        <a:graphic>
          <a:graphicData uri="http://schemas.openxmlformats.org/presentationml/2006/ole">
            <mc:AlternateContent xmlns:mc="http://schemas.openxmlformats.org/markup-compatibility/2006">
              <mc:Choice xmlns:v="urn:schemas-microsoft-com:vml" Requires="v">
                <p:oleObj spid="_x0000_s144882" name="Equation" r:id="rId23" imgW="1231560" imgH="342720" progId="Equation.3">
                  <p:embed/>
                </p:oleObj>
              </mc:Choice>
              <mc:Fallback>
                <p:oleObj name="Equation" r:id="rId23" imgW="1231560" imgH="342720"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540500" y="34416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5" name="Object 19"/>
          <p:cNvGraphicFramePr>
            <a:graphicFrameLocks noChangeAspect="1"/>
          </p:cNvGraphicFramePr>
          <p:nvPr>
            <p:extLst>
              <p:ext uri="{D42A27DB-BD31-4B8C-83A1-F6EECF244321}">
                <p14:modId xmlns:p14="http://schemas.microsoft.com/office/powerpoint/2010/main" val="1561802178"/>
              </p:ext>
            </p:extLst>
          </p:nvPr>
        </p:nvGraphicFramePr>
        <p:xfrm>
          <a:off x="1243013" y="4630738"/>
          <a:ext cx="4648200" cy="419100"/>
        </p:xfrm>
        <a:graphic>
          <a:graphicData uri="http://schemas.openxmlformats.org/presentationml/2006/ole">
            <mc:AlternateContent xmlns:mc="http://schemas.openxmlformats.org/markup-compatibility/2006">
              <mc:Choice xmlns:v="urn:schemas-microsoft-com:vml" Requires="v">
                <p:oleObj spid="_x0000_s144883" name="Equation" r:id="rId25" imgW="4647960" imgH="419040" progId="Equation.3">
                  <p:embed/>
                </p:oleObj>
              </mc:Choice>
              <mc:Fallback>
                <p:oleObj name="Equation" r:id="rId25" imgW="4647960" imgH="419040" progId="Equation.3">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243013" y="4630738"/>
                        <a:ext cx="4648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 name="Object 20"/>
          <p:cNvGraphicFramePr>
            <a:graphicFrameLocks noChangeAspect="1"/>
          </p:cNvGraphicFramePr>
          <p:nvPr>
            <p:extLst>
              <p:ext uri="{D42A27DB-BD31-4B8C-83A1-F6EECF244321}">
                <p14:modId xmlns:p14="http://schemas.microsoft.com/office/powerpoint/2010/main" val="2138907130"/>
              </p:ext>
            </p:extLst>
          </p:nvPr>
        </p:nvGraphicFramePr>
        <p:xfrm>
          <a:off x="6540500" y="4622400"/>
          <a:ext cx="1231900" cy="341313"/>
        </p:xfrm>
        <a:graphic>
          <a:graphicData uri="http://schemas.openxmlformats.org/presentationml/2006/ole">
            <mc:AlternateContent xmlns:mc="http://schemas.openxmlformats.org/markup-compatibility/2006">
              <mc:Choice xmlns:v="urn:schemas-microsoft-com:vml" Requires="v">
                <p:oleObj spid="_x0000_s144884" name="Equation" r:id="rId27" imgW="1231560" imgH="342720" progId="Equation.3">
                  <p:embed/>
                </p:oleObj>
              </mc:Choice>
              <mc:Fallback>
                <p:oleObj name="Equation" r:id="rId27" imgW="1231560" imgH="342720" progId="Equation.3">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540500" y="4622400"/>
                        <a:ext cx="1231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7" name="Object 21"/>
          <p:cNvGraphicFramePr>
            <a:graphicFrameLocks noChangeAspect="1"/>
          </p:cNvGraphicFramePr>
          <p:nvPr>
            <p:extLst>
              <p:ext uri="{D42A27DB-BD31-4B8C-83A1-F6EECF244321}">
                <p14:modId xmlns:p14="http://schemas.microsoft.com/office/powerpoint/2010/main" val="2475353176"/>
              </p:ext>
            </p:extLst>
          </p:nvPr>
        </p:nvGraphicFramePr>
        <p:xfrm>
          <a:off x="3016250" y="5059363"/>
          <a:ext cx="927100" cy="341312"/>
        </p:xfrm>
        <a:graphic>
          <a:graphicData uri="http://schemas.openxmlformats.org/presentationml/2006/ole">
            <mc:AlternateContent xmlns:mc="http://schemas.openxmlformats.org/markup-compatibility/2006">
              <mc:Choice xmlns:v="urn:schemas-microsoft-com:vml" Requires="v">
                <p:oleObj spid="_x0000_s144885" name="Equation" r:id="rId29" imgW="927000" imgH="342720" progId="Equation.3">
                  <p:embed/>
                </p:oleObj>
              </mc:Choice>
              <mc:Fallback>
                <p:oleObj name="Equation" r:id="rId29" imgW="927000" imgH="342720" progId="Equation.3">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01625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 name="Object 22"/>
          <p:cNvGraphicFramePr>
            <a:graphicFrameLocks noChangeAspect="1"/>
          </p:cNvGraphicFramePr>
          <p:nvPr>
            <p:extLst>
              <p:ext uri="{D42A27DB-BD31-4B8C-83A1-F6EECF244321}">
                <p14:modId xmlns:p14="http://schemas.microsoft.com/office/powerpoint/2010/main" val="1649863480"/>
              </p:ext>
            </p:extLst>
          </p:nvPr>
        </p:nvGraphicFramePr>
        <p:xfrm>
          <a:off x="3975100" y="5059363"/>
          <a:ext cx="927100" cy="341312"/>
        </p:xfrm>
        <a:graphic>
          <a:graphicData uri="http://schemas.openxmlformats.org/presentationml/2006/ole">
            <mc:AlternateContent xmlns:mc="http://schemas.openxmlformats.org/markup-compatibility/2006">
              <mc:Choice xmlns:v="urn:schemas-microsoft-com:vml" Requires="v">
                <p:oleObj spid="_x0000_s144886" name="Equation" r:id="rId31" imgW="927000" imgH="342720" progId="Equation.3">
                  <p:embed/>
                </p:oleObj>
              </mc:Choice>
              <mc:Fallback>
                <p:oleObj name="Equation" r:id="rId31" imgW="927000" imgH="342720" progId="Equation.3">
                  <p:embed/>
                  <p:pic>
                    <p:nvPicPr>
                      <p:cNvPr id="0" name=""/>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97510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4386" name="Rectangle 2"/>
          <p:cNvSpPr>
            <a:spLocks noChangeArrowheads="1"/>
          </p:cNvSpPr>
          <p:nvPr/>
        </p:nvSpPr>
        <p:spPr bwMode="auto">
          <a:xfrm>
            <a:off x="3636963" y="749300"/>
            <a:ext cx="762000" cy="30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3" name="Object 7"/>
          <p:cNvGraphicFramePr>
            <a:graphicFrameLocks noChangeAspect="1"/>
          </p:cNvGraphicFramePr>
          <p:nvPr>
            <p:extLst>
              <p:ext uri="{D42A27DB-BD31-4B8C-83A1-F6EECF244321}">
                <p14:modId xmlns:p14="http://schemas.microsoft.com/office/powerpoint/2010/main" val="2499105122"/>
              </p:ext>
            </p:extLst>
          </p:nvPr>
        </p:nvGraphicFramePr>
        <p:xfrm>
          <a:off x="1663700" y="698400"/>
          <a:ext cx="3365500" cy="354013"/>
        </p:xfrm>
        <a:graphic>
          <a:graphicData uri="http://schemas.openxmlformats.org/presentationml/2006/ole">
            <mc:AlternateContent xmlns:mc="http://schemas.openxmlformats.org/markup-compatibility/2006">
              <mc:Choice xmlns:v="urn:schemas-microsoft-com:vml" Requires="v">
                <p:oleObj spid="_x0000_s144887" name="Equation" r:id="rId33" imgW="3365280" imgH="355320" progId="Equation.3">
                  <p:embed/>
                </p:oleObj>
              </mc:Choice>
              <mc:Fallback>
                <p:oleObj name="Equation" r:id="rId33" imgW="3365280" imgH="355320" progId="Equation.3">
                  <p:embed/>
                  <p:pic>
                    <p:nvPicPr>
                      <p:cNvPr id="0" name=""/>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663700" y="698400"/>
                        <a:ext cx="33655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382"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However, this regression was subject to severe </a:t>
            </a:r>
            <a:r>
              <a:rPr lang="en-GB" sz="1500" dirty="0" err="1" smtClean="0"/>
              <a:t>heteroskedasticity</a:t>
            </a:r>
            <a:r>
              <a:rPr lang="en-GB" sz="1500" dirty="0"/>
              <a:t>.  Although the estimate of the coefficient of GDP is unbiased, it is likely to be relatively inaccurate.  Also, and this is a separate effect of </a:t>
            </a:r>
            <a:r>
              <a:rPr lang="en-GB" sz="1500" dirty="0" err="1" smtClean="0"/>
              <a:t>heteroskedasticity</a:t>
            </a:r>
            <a:r>
              <a:rPr lang="en-GB" sz="1500" dirty="0"/>
              <a:t>, the standard errors, </a:t>
            </a:r>
            <a:r>
              <a:rPr lang="en-GB" sz="1500" i="1" dirty="0"/>
              <a:t>t</a:t>
            </a:r>
            <a:r>
              <a:rPr lang="en-GB" sz="1500" dirty="0"/>
              <a:t> tests and </a:t>
            </a:r>
            <a:r>
              <a:rPr lang="en-GB" sz="1500" i="1" dirty="0"/>
              <a:t>F</a:t>
            </a:r>
            <a:r>
              <a:rPr lang="en-GB" sz="1500" dirty="0"/>
              <a:t> test are invalid.</a:t>
            </a:r>
            <a:endParaRPr lang="en-GB" sz="1500" dirty="0">
              <a:latin typeface="Times New Roman" pitchFamily="18" charset="0"/>
            </a:endParaRPr>
          </a:p>
        </p:txBody>
      </p:sp>
      <p:sp>
        <p:nvSpPr>
          <p:cNvPr id="143383" name="Text Box 2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30</a:t>
            </a:r>
            <a:endParaRPr lang="en-US" sz="1000" b="0">
              <a:solidFill>
                <a:srgbClr val="3366FF"/>
              </a:solidFill>
              <a:latin typeface="Arial" charset="0"/>
            </a:endParaRP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0" name="Rectangle 16"/>
          <p:cNvSpPr>
            <a:spLocks noChangeArrowheads="1"/>
          </p:cNvSpPr>
          <p:nvPr/>
        </p:nvSpPr>
        <p:spPr bwMode="auto">
          <a:xfrm>
            <a:off x="0" y="558000"/>
            <a:ext cx="9144000" cy="10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1" name="Rectangle 16"/>
          <p:cNvSpPr>
            <a:spLocks noChangeArrowheads="1"/>
          </p:cNvSpPr>
          <p:nvPr/>
        </p:nvSpPr>
        <p:spPr bwMode="auto">
          <a:xfrm>
            <a:off x="0" y="3085200"/>
            <a:ext cx="9144000" cy="126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2" name="Rectangle 16"/>
          <p:cNvSpPr>
            <a:spLocks noChangeArrowheads="1"/>
          </p:cNvSpPr>
          <p:nvPr/>
        </p:nvSpPr>
        <p:spPr bwMode="auto">
          <a:xfrm>
            <a:off x="0" y="1710000"/>
            <a:ext cx="9144000" cy="1266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3" name="Rectangle 16"/>
          <p:cNvSpPr>
            <a:spLocks noChangeArrowheads="1"/>
          </p:cNvSpPr>
          <p:nvPr/>
        </p:nvSpPr>
        <p:spPr bwMode="auto">
          <a:xfrm>
            <a:off x="0" y="4460399"/>
            <a:ext cx="9144000" cy="1073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54" name="Object 8"/>
          <p:cNvGraphicFramePr>
            <a:graphicFrameLocks noChangeAspect="1"/>
          </p:cNvGraphicFramePr>
          <p:nvPr>
            <p:extLst>
              <p:ext uri="{D42A27DB-BD31-4B8C-83A1-F6EECF244321}">
                <p14:modId xmlns:p14="http://schemas.microsoft.com/office/powerpoint/2010/main" val="536440584"/>
              </p:ext>
            </p:extLst>
          </p:nvPr>
        </p:nvGraphicFramePr>
        <p:xfrm>
          <a:off x="6538913" y="712800"/>
          <a:ext cx="1231900" cy="341312"/>
        </p:xfrm>
        <a:graphic>
          <a:graphicData uri="http://schemas.openxmlformats.org/presentationml/2006/ole">
            <mc:AlternateContent xmlns:mc="http://schemas.openxmlformats.org/markup-compatibility/2006">
              <mc:Choice xmlns:v="urn:schemas-microsoft-com:vml" Requires="v">
                <p:oleObj spid="_x0000_s143864" name="Equation" r:id="rId3" imgW="1231560" imgH="342720" progId="Equation.3">
                  <p:embed/>
                </p:oleObj>
              </mc:Choice>
              <mc:Fallback>
                <p:oleObj name="Equation" r:id="rId3" imgW="1231560" imgH="342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8913" y="7128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 name="Object 9"/>
          <p:cNvGraphicFramePr>
            <a:graphicFrameLocks noChangeAspect="1"/>
          </p:cNvGraphicFramePr>
          <p:nvPr>
            <p:extLst>
              <p:ext uri="{D42A27DB-BD31-4B8C-83A1-F6EECF244321}">
                <p14:modId xmlns:p14="http://schemas.microsoft.com/office/powerpoint/2010/main" val="1346443251"/>
              </p:ext>
            </p:extLst>
          </p:nvPr>
        </p:nvGraphicFramePr>
        <p:xfrm>
          <a:off x="2695575" y="1126800"/>
          <a:ext cx="850900" cy="341313"/>
        </p:xfrm>
        <a:graphic>
          <a:graphicData uri="http://schemas.openxmlformats.org/presentationml/2006/ole">
            <mc:AlternateContent xmlns:mc="http://schemas.openxmlformats.org/markup-compatibility/2006">
              <mc:Choice xmlns:v="urn:schemas-microsoft-com:vml" Requires="v">
                <p:oleObj spid="_x0000_s143865" name="Equation" r:id="rId5" imgW="850680" imgH="342720" progId="Equation.3">
                  <p:embed/>
                </p:oleObj>
              </mc:Choice>
              <mc:Fallback>
                <p:oleObj name="Equation" r:id="rId5" imgW="85068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5575" y="1126800"/>
                        <a:ext cx="850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6" name="Object 10"/>
          <p:cNvGraphicFramePr>
            <a:graphicFrameLocks noChangeAspect="1"/>
          </p:cNvGraphicFramePr>
          <p:nvPr>
            <p:extLst>
              <p:ext uri="{D42A27DB-BD31-4B8C-83A1-F6EECF244321}">
                <p14:modId xmlns:p14="http://schemas.microsoft.com/office/powerpoint/2010/main" val="4216032388"/>
              </p:ext>
            </p:extLst>
          </p:nvPr>
        </p:nvGraphicFramePr>
        <p:xfrm>
          <a:off x="3575050" y="1126800"/>
          <a:ext cx="927100" cy="341313"/>
        </p:xfrm>
        <a:graphic>
          <a:graphicData uri="http://schemas.openxmlformats.org/presentationml/2006/ole">
            <mc:AlternateContent xmlns:mc="http://schemas.openxmlformats.org/markup-compatibility/2006">
              <mc:Choice xmlns:v="urn:schemas-microsoft-com:vml" Requires="v">
                <p:oleObj spid="_x0000_s143866" name="Equation" r:id="rId7" imgW="927000" imgH="342720" progId="Equation.3">
                  <p:embed/>
                </p:oleObj>
              </mc:Choice>
              <mc:Fallback>
                <p:oleObj name="Equation" r:id="rId7" imgW="927000" imgH="342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5050" y="11268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7" name="Object 11"/>
          <p:cNvGraphicFramePr>
            <a:graphicFrameLocks noChangeAspect="1"/>
          </p:cNvGraphicFramePr>
          <p:nvPr>
            <p:extLst>
              <p:ext uri="{D42A27DB-BD31-4B8C-83A1-F6EECF244321}">
                <p14:modId xmlns:p14="http://schemas.microsoft.com/office/powerpoint/2010/main" val="3556159011"/>
              </p:ext>
            </p:extLst>
          </p:nvPr>
        </p:nvGraphicFramePr>
        <p:xfrm>
          <a:off x="1654175" y="1876425"/>
          <a:ext cx="4191000" cy="762000"/>
        </p:xfrm>
        <a:graphic>
          <a:graphicData uri="http://schemas.openxmlformats.org/presentationml/2006/ole">
            <mc:AlternateContent xmlns:mc="http://schemas.openxmlformats.org/markup-compatibility/2006">
              <mc:Choice xmlns:v="urn:schemas-microsoft-com:vml" Requires="v">
                <p:oleObj spid="_x0000_s143867" name="Equation" r:id="rId9" imgW="4190760" imgH="761760" progId="Equation.3">
                  <p:embed/>
                </p:oleObj>
              </mc:Choice>
              <mc:Fallback>
                <p:oleObj name="Equation" r:id="rId9" imgW="4190760" imgH="7617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4175" y="1876425"/>
                        <a:ext cx="41910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8" name="Object 12"/>
          <p:cNvGraphicFramePr>
            <a:graphicFrameLocks noChangeAspect="1"/>
          </p:cNvGraphicFramePr>
          <p:nvPr>
            <p:extLst>
              <p:ext uri="{D42A27DB-BD31-4B8C-83A1-F6EECF244321}">
                <p14:modId xmlns:p14="http://schemas.microsoft.com/office/powerpoint/2010/main" val="877207884"/>
              </p:ext>
            </p:extLst>
          </p:nvPr>
        </p:nvGraphicFramePr>
        <p:xfrm>
          <a:off x="2714625" y="2486025"/>
          <a:ext cx="825500" cy="341313"/>
        </p:xfrm>
        <a:graphic>
          <a:graphicData uri="http://schemas.openxmlformats.org/presentationml/2006/ole">
            <mc:AlternateContent xmlns:mc="http://schemas.openxmlformats.org/markup-compatibility/2006">
              <mc:Choice xmlns:v="urn:schemas-microsoft-com:vml" Requires="v">
                <p:oleObj spid="_x0000_s143868" name="Equation" r:id="rId11" imgW="825480" imgH="342720" progId="Equation.3">
                  <p:embed/>
                </p:oleObj>
              </mc:Choice>
              <mc:Fallback>
                <p:oleObj name="Equation" r:id="rId11" imgW="825480" imgH="3427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14625" y="2486025"/>
                        <a:ext cx="8255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 name="Object 13"/>
          <p:cNvGraphicFramePr>
            <a:graphicFrameLocks noChangeAspect="1"/>
          </p:cNvGraphicFramePr>
          <p:nvPr>
            <p:extLst>
              <p:ext uri="{D42A27DB-BD31-4B8C-83A1-F6EECF244321}">
                <p14:modId xmlns:p14="http://schemas.microsoft.com/office/powerpoint/2010/main" val="3532804406"/>
              </p:ext>
            </p:extLst>
          </p:nvPr>
        </p:nvGraphicFramePr>
        <p:xfrm>
          <a:off x="4305300" y="2486025"/>
          <a:ext cx="927100" cy="341313"/>
        </p:xfrm>
        <a:graphic>
          <a:graphicData uri="http://schemas.openxmlformats.org/presentationml/2006/ole">
            <mc:AlternateContent xmlns:mc="http://schemas.openxmlformats.org/markup-compatibility/2006">
              <mc:Choice xmlns:v="urn:schemas-microsoft-com:vml" Requires="v">
                <p:oleObj spid="_x0000_s143869" name="Equation" r:id="rId13" imgW="927000" imgH="342720" progId="Equation.3">
                  <p:embed/>
                </p:oleObj>
              </mc:Choice>
              <mc:Fallback>
                <p:oleObj name="Equation" r:id="rId13" imgW="927000" imgH="34272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05300" y="2486025"/>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 name="Object 14"/>
          <p:cNvGraphicFramePr>
            <a:graphicFrameLocks noChangeAspect="1"/>
          </p:cNvGraphicFramePr>
          <p:nvPr>
            <p:extLst>
              <p:ext uri="{D42A27DB-BD31-4B8C-83A1-F6EECF244321}">
                <p14:modId xmlns:p14="http://schemas.microsoft.com/office/powerpoint/2010/main" val="2265449942"/>
              </p:ext>
            </p:extLst>
          </p:nvPr>
        </p:nvGraphicFramePr>
        <p:xfrm>
          <a:off x="1644650" y="3247200"/>
          <a:ext cx="3479800" cy="762000"/>
        </p:xfrm>
        <a:graphic>
          <a:graphicData uri="http://schemas.openxmlformats.org/presentationml/2006/ole">
            <mc:AlternateContent xmlns:mc="http://schemas.openxmlformats.org/markup-compatibility/2006">
              <mc:Choice xmlns:v="urn:schemas-microsoft-com:vml" Requires="v">
                <p:oleObj spid="_x0000_s143870" name="Equation" r:id="rId15" imgW="3479760" imgH="761760" progId="Equation.3">
                  <p:embed/>
                </p:oleObj>
              </mc:Choice>
              <mc:Fallback>
                <p:oleObj name="Equation" r:id="rId15" imgW="3479760" imgH="7617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44650" y="3247200"/>
                        <a:ext cx="34798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 name="Object 15"/>
          <p:cNvGraphicFramePr>
            <a:graphicFrameLocks noChangeAspect="1"/>
          </p:cNvGraphicFramePr>
          <p:nvPr>
            <p:extLst>
              <p:ext uri="{D42A27DB-BD31-4B8C-83A1-F6EECF244321}">
                <p14:modId xmlns:p14="http://schemas.microsoft.com/office/powerpoint/2010/main" val="3391854451"/>
              </p:ext>
            </p:extLst>
          </p:nvPr>
        </p:nvGraphicFramePr>
        <p:xfrm>
          <a:off x="3802063" y="3855600"/>
          <a:ext cx="685800" cy="341313"/>
        </p:xfrm>
        <a:graphic>
          <a:graphicData uri="http://schemas.openxmlformats.org/presentationml/2006/ole">
            <mc:AlternateContent xmlns:mc="http://schemas.openxmlformats.org/markup-compatibility/2006">
              <mc:Choice xmlns:v="urn:schemas-microsoft-com:vml" Requires="v">
                <p:oleObj spid="_x0000_s143871" name="Equation" r:id="rId17" imgW="685800" imgH="342720" progId="Equation.3">
                  <p:embed/>
                </p:oleObj>
              </mc:Choice>
              <mc:Fallback>
                <p:oleObj name="Equation" r:id="rId17" imgW="685800" imgH="34272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02063" y="3855600"/>
                        <a:ext cx="685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 name="Object 16"/>
          <p:cNvGraphicFramePr>
            <a:graphicFrameLocks noChangeAspect="1"/>
          </p:cNvGraphicFramePr>
          <p:nvPr>
            <p:extLst>
              <p:ext uri="{D42A27DB-BD31-4B8C-83A1-F6EECF244321}">
                <p14:modId xmlns:p14="http://schemas.microsoft.com/office/powerpoint/2010/main" val="3457377793"/>
              </p:ext>
            </p:extLst>
          </p:nvPr>
        </p:nvGraphicFramePr>
        <p:xfrm>
          <a:off x="2841625" y="3855600"/>
          <a:ext cx="927100" cy="341313"/>
        </p:xfrm>
        <a:graphic>
          <a:graphicData uri="http://schemas.openxmlformats.org/presentationml/2006/ole">
            <mc:AlternateContent xmlns:mc="http://schemas.openxmlformats.org/markup-compatibility/2006">
              <mc:Choice xmlns:v="urn:schemas-microsoft-com:vml" Requires="v">
                <p:oleObj spid="_x0000_s143872" name="Equation" r:id="rId19" imgW="927000" imgH="342720" progId="Equation.3">
                  <p:embed/>
                </p:oleObj>
              </mc:Choice>
              <mc:Fallback>
                <p:oleObj name="Equation" r:id="rId19" imgW="927000" imgH="34272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41625" y="38556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3" name="Object 17"/>
          <p:cNvGraphicFramePr>
            <a:graphicFrameLocks noChangeAspect="1"/>
          </p:cNvGraphicFramePr>
          <p:nvPr>
            <p:extLst>
              <p:ext uri="{D42A27DB-BD31-4B8C-83A1-F6EECF244321}">
                <p14:modId xmlns:p14="http://schemas.microsoft.com/office/powerpoint/2010/main" val="1236382785"/>
              </p:ext>
            </p:extLst>
          </p:nvPr>
        </p:nvGraphicFramePr>
        <p:xfrm>
          <a:off x="6540500" y="2068513"/>
          <a:ext cx="1231900" cy="341312"/>
        </p:xfrm>
        <a:graphic>
          <a:graphicData uri="http://schemas.openxmlformats.org/presentationml/2006/ole">
            <mc:AlternateContent xmlns:mc="http://schemas.openxmlformats.org/markup-compatibility/2006">
              <mc:Choice xmlns:v="urn:schemas-microsoft-com:vml" Requires="v">
                <p:oleObj spid="_x0000_s143873" name="Equation" r:id="rId21" imgW="1231560" imgH="342720" progId="Equation.3">
                  <p:embed/>
                </p:oleObj>
              </mc:Choice>
              <mc:Fallback>
                <p:oleObj name="Equation" r:id="rId21" imgW="1231560" imgH="34272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540500" y="2068513"/>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 name="Object 18"/>
          <p:cNvGraphicFramePr>
            <a:graphicFrameLocks noChangeAspect="1"/>
          </p:cNvGraphicFramePr>
          <p:nvPr>
            <p:extLst>
              <p:ext uri="{D42A27DB-BD31-4B8C-83A1-F6EECF244321}">
                <p14:modId xmlns:p14="http://schemas.microsoft.com/office/powerpoint/2010/main" val="344215256"/>
              </p:ext>
            </p:extLst>
          </p:nvPr>
        </p:nvGraphicFramePr>
        <p:xfrm>
          <a:off x="6540500" y="3441600"/>
          <a:ext cx="1231900" cy="341312"/>
        </p:xfrm>
        <a:graphic>
          <a:graphicData uri="http://schemas.openxmlformats.org/presentationml/2006/ole">
            <mc:AlternateContent xmlns:mc="http://schemas.openxmlformats.org/markup-compatibility/2006">
              <mc:Choice xmlns:v="urn:schemas-microsoft-com:vml" Requires="v">
                <p:oleObj spid="_x0000_s143874" name="Equation" r:id="rId23" imgW="1231560" imgH="342720" progId="Equation.3">
                  <p:embed/>
                </p:oleObj>
              </mc:Choice>
              <mc:Fallback>
                <p:oleObj name="Equation" r:id="rId23" imgW="1231560" imgH="342720"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540500" y="34416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5" name="Object 19"/>
          <p:cNvGraphicFramePr>
            <a:graphicFrameLocks noChangeAspect="1"/>
          </p:cNvGraphicFramePr>
          <p:nvPr>
            <p:extLst>
              <p:ext uri="{D42A27DB-BD31-4B8C-83A1-F6EECF244321}">
                <p14:modId xmlns:p14="http://schemas.microsoft.com/office/powerpoint/2010/main" val="1946012975"/>
              </p:ext>
            </p:extLst>
          </p:nvPr>
        </p:nvGraphicFramePr>
        <p:xfrm>
          <a:off x="1243013" y="4630738"/>
          <a:ext cx="4648200" cy="419100"/>
        </p:xfrm>
        <a:graphic>
          <a:graphicData uri="http://schemas.openxmlformats.org/presentationml/2006/ole">
            <mc:AlternateContent xmlns:mc="http://schemas.openxmlformats.org/markup-compatibility/2006">
              <mc:Choice xmlns:v="urn:schemas-microsoft-com:vml" Requires="v">
                <p:oleObj spid="_x0000_s143875" name="Equation" r:id="rId25" imgW="4647960" imgH="419040" progId="Equation.3">
                  <p:embed/>
                </p:oleObj>
              </mc:Choice>
              <mc:Fallback>
                <p:oleObj name="Equation" r:id="rId25" imgW="4647960" imgH="419040" progId="Equation.3">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243013" y="4630738"/>
                        <a:ext cx="4648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 name="Object 20"/>
          <p:cNvGraphicFramePr>
            <a:graphicFrameLocks noChangeAspect="1"/>
          </p:cNvGraphicFramePr>
          <p:nvPr>
            <p:extLst>
              <p:ext uri="{D42A27DB-BD31-4B8C-83A1-F6EECF244321}">
                <p14:modId xmlns:p14="http://schemas.microsoft.com/office/powerpoint/2010/main" val="1431721573"/>
              </p:ext>
            </p:extLst>
          </p:nvPr>
        </p:nvGraphicFramePr>
        <p:xfrm>
          <a:off x="6540500" y="4622400"/>
          <a:ext cx="1231900" cy="341313"/>
        </p:xfrm>
        <a:graphic>
          <a:graphicData uri="http://schemas.openxmlformats.org/presentationml/2006/ole">
            <mc:AlternateContent xmlns:mc="http://schemas.openxmlformats.org/markup-compatibility/2006">
              <mc:Choice xmlns:v="urn:schemas-microsoft-com:vml" Requires="v">
                <p:oleObj spid="_x0000_s143876" name="Equation" r:id="rId27" imgW="1231560" imgH="342720" progId="Equation.3">
                  <p:embed/>
                </p:oleObj>
              </mc:Choice>
              <mc:Fallback>
                <p:oleObj name="Equation" r:id="rId27" imgW="1231560" imgH="342720" progId="Equation.3">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540500" y="4622400"/>
                        <a:ext cx="1231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7" name="Object 21"/>
          <p:cNvGraphicFramePr>
            <a:graphicFrameLocks noChangeAspect="1"/>
          </p:cNvGraphicFramePr>
          <p:nvPr>
            <p:extLst>
              <p:ext uri="{D42A27DB-BD31-4B8C-83A1-F6EECF244321}">
                <p14:modId xmlns:p14="http://schemas.microsoft.com/office/powerpoint/2010/main" val="2334855581"/>
              </p:ext>
            </p:extLst>
          </p:nvPr>
        </p:nvGraphicFramePr>
        <p:xfrm>
          <a:off x="3016250" y="5059363"/>
          <a:ext cx="927100" cy="341312"/>
        </p:xfrm>
        <a:graphic>
          <a:graphicData uri="http://schemas.openxmlformats.org/presentationml/2006/ole">
            <mc:AlternateContent xmlns:mc="http://schemas.openxmlformats.org/markup-compatibility/2006">
              <mc:Choice xmlns:v="urn:schemas-microsoft-com:vml" Requires="v">
                <p:oleObj spid="_x0000_s143877" name="Equation" r:id="rId29" imgW="927000" imgH="342720" progId="Equation.3">
                  <p:embed/>
                </p:oleObj>
              </mc:Choice>
              <mc:Fallback>
                <p:oleObj name="Equation" r:id="rId29" imgW="927000" imgH="342720" progId="Equation.3">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01625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 name="Object 22"/>
          <p:cNvGraphicFramePr>
            <a:graphicFrameLocks noChangeAspect="1"/>
          </p:cNvGraphicFramePr>
          <p:nvPr>
            <p:extLst>
              <p:ext uri="{D42A27DB-BD31-4B8C-83A1-F6EECF244321}">
                <p14:modId xmlns:p14="http://schemas.microsoft.com/office/powerpoint/2010/main" val="4042563937"/>
              </p:ext>
            </p:extLst>
          </p:nvPr>
        </p:nvGraphicFramePr>
        <p:xfrm>
          <a:off x="3975100" y="5059363"/>
          <a:ext cx="927100" cy="341312"/>
        </p:xfrm>
        <a:graphic>
          <a:graphicData uri="http://schemas.openxmlformats.org/presentationml/2006/ole">
            <mc:AlternateContent xmlns:mc="http://schemas.openxmlformats.org/markup-compatibility/2006">
              <mc:Choice xmlns:v="urn:schemas-microsoft-com:vml" Requires="v">
                <p:oleObj spid="_x0000_s143878" name="Equation" r:id="rId31" imgW="927000" imgH="342720" progId="Equation.3">
                  <p:embed/>
                </p:oleObj>
              </mc:Choice>
              <mc:Fallback>
                <p:oleObj name="Equation" r:id="rId31" imgW="927000" imgH="342720" progId="Equation.3">
                  <p:embed/>
                  <p:pic>
                    <p:nvPicPr>
                      <p:cNvPr id="0" name=""/>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97510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9" name="Rectangle 2"/>
          <p:cNvSpPr>
            <a:spLocks noChangeArrowheads="1"/>
          </p:cNvSpPr>
          <p:nvPr/>
        </p:nvSpPr>
        <p:spPr bwMode="auto">
          <a:xfrm>
            <a:off x="3636963" y="749300"/>
            <a:ext cx="762000" cy="30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0" name="Object 7"/>
          <p:cNvGraphicFramePr>
            <a:graphicFrameLocks noChangeAspect="1"/>
          </p:cNvGraphicFramePr>
          <p:nvPr>
            <p:extLst>
              <p:ext uri="{D42A27DB-BD31-4B8C-83A1-F6EECF244321}">
                <p14:modId xmlns:p14="http://schemas.microsoft.com/office/powerpoint/2010/main" val="1923317104"/>
              </p:ext>
            </p:extLst>
          </p:nvPr>
        </p:nvGraphicFramePr>
        <p:xfrm>
          <a:off x="1663700" y="698400"/>
          <a:ext cx="3365500" cy="354013"/>
        </p:xfrm>
        <a:graphic>
          <a:graphicData uri="http://schemas.openxmlformats.org/presentationml/2006/ole">
            <mc:AlternateContent xmlns:mc="http://schemas.openxmlformats.org/markup-compatibility/2006">
              <mc:Choice xmlns:v="urn:schemas-microsoft-com:vml" Requires="v">
                <p:oleObj spid="_x0000_s143879" name="Equation" r:id="rId33" imgW="3365280" imgH="355320" progId="Equation.3">
                  <p:embed/>
                </p:oleObj>
              </mc:Choice>
              <mc:Fallback>
                <p:oleObj name="Equation" r:id="rId33" imgW="3365280" imgH="355320" progId="Equation.3">
                  <p:embed/>
                  <p:pic>
                    <p:nvPicPr>
                      <p:cNvPr id="0" name=""/>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663700" y="698400"/>
                        <a:ext cx="33655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358"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In the second regression, the estimate of the slope coefficient was a little lower.  However for this regression also the null hypothesis of </a:t>
            </a:r>
            <a:r>
              <a:rPr lang="en-GB" sz="1500" dirty="0" err="1" smtClean="0"/>
              <a:t>homoskedasticity</a:t>
            </a:r>
            <a:r>
              <a:rPr lang="en-GB" sz="1500" dirty="0" smtClean="0"/>
              <a:t> </a:t>
            </a:r>
            <a:r>
              <a:rPr lang="en-GB" sz="1500" dirty="0"/>
              <a:t>was rejected, but only at the 5% level.</a:t>
            </a:r>
            <a:endParaRPr lang="en-GB" sz="1500" dirty="0">
              <a:latin typeface="Times New Roman" pitchFamily="18" charset="0"/>
            </a:endParaRPr>
          </a:p>
        </p:txBody>
      </p:sp>
      <p:sp>
        <p:nvSpPr>
          <p:cNvPr id="142359" name="Text Box 2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31</a:t>
            </a:r>
            <a:endParaRPr lang="en-US" sz="1000" b="0">
              <a:solidFill>
                <a:srgbClr val="3366FF"/>
              </a:solidFill>
              <a:latin typeface="Arial" charset="0"/>
            </a:endParaRP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Rectangle 16"/>
          <p:cNvSpPr>
            <a:spLocks noChangeArrowheads="1"/>
          </p:cNvSpPr>
          <p:nvPr/>
        </p:nvSpPr>
        <p:spPr bwMode="auto">
          <a:xfrm>
            <a:off x="0" y="558000"/>
            <a:ext cx="9144000" cy="10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3085200"/>
            <a:ext cx="9144000" cy="126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1710000"/>
            <a:ext cx="9144000" cy="1266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4460399"/>
            <a:ext cx="9144000" cy="1073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2" name="Object 8"/>
          <p:cNvGraphicFramePr>
            <a:graphicFrameLocks noChangeAspect="1"/>
          </p:cNvGraphicFramePr>
          <p:nvPr>
            <p:extLst>
              <p:ext uri="{D42A27DB-BD31-4B8C-83A1-F6EECF244321}">
                <p14:modId xmlns:p14="http://schemas.microsoft.com/office/powerpoint/2010/main" val="536440584"/>
              </p:ext>
            </p:extLst>
          </p:nvPr>
        </p:nvGraphicFramePr>
        <p:xfrm>
          <a:off x="6538913" y="712800"/>
          <a:ext cx="1231900" cy="341312"/>
        </p:xfrm>
        <a:graphic>
          <a:graphicData uri="http://schemas.openxmlformats.org/presentationml/2006/ole">
            <mc:AlternateContent xmlns:mc="http://schemas.openxmlformats.org/markup-compatibility/2006">
              <mc:Choice xmlns:v="urn:schemas-microsoft-com:vml" Requires="v">
                <p:oleObj spid="_x0000_s142808" name="Equation" r:id="rId3" imgW="1231560" imgH="342720" progId="Equation.3">
                  <p:embed/>
                </p:oleObj>
              </mc:Choice>
              <mc:Fallback>
                <p:oleObj name="Equation" r:id="rId3" imgW="1231560" imgH="342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8913" y="7128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9"/>
          <p:cNvGraphicFramePr>
            <a:graphicFrameLocks noChangeAspect="1"/>
          </p:cNvGraphicFramePr>
          <p:nvPr>
            <p:extLst>
              <p:ext uri="{D42A27DB-BD31-4B8C-83A1-F6EECF244321}">
                <p14:modId xmlns:p14="http://schemas.microsoft.com/office/powerpoint/2010/main" val="1346443251"/>
              </p:ext>
            </p:extLst>
          </p:nvPr>
        </p:nvGraphicFramePr>
        <p:xfrm>
          <a:off x="2695575" y="1126800"/>
          <a:ext cx="850900" cy="341313"/>
        </p:xfrm>
        <a:graphic>
          <a:graphicData uri="http://schemas.openxmlformats.org/presentationml/2006/ole">
            <mc:AlternateContent xmlns:mc="http://schemas.openxmlformats.org/markup-compatibility/2006">
              <mc:Choice xmlns:v="urn:schemas-microsoft-com:vml" Requires="v">
                <p:oleObj spid="_x0000_s142809" name="Equation" r:id="rId5" imgW="850680" imgH="342720" progId="Equation.3">
                  <p:embed/>
                </p:oleObj>
              </mc:Choice>
              <mc:Fallback>
                <p:oleObj name="Equation" r:id="rId5" imgW="85068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5575" y="1126800"/>
                        <a:ext cx="850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10"/>
          <p:cNvGraphicFramePr>
            <a:graphicFrameLocks noChangeAspect="1"/>
          </p:cNvGraphicFramePr>
          <p:nvPr>
            <p:extLst>
              <p:ext uri="{D42A27DB-BD31-4B8C-83A1-F6EECF244321}">
                <p14:modId xmlns:p14="http://schemas.microsoft.com/office/powerpoint/2010/main" val="4216032388"/>
              </p:ext>
            </p:extLst>
          </p:nvPr>
        </p:nvGraphicFramePr>
        <p:xfrm>
          <a:off x="3575050" y="1126800"/>
          <a:ext cx="927100" cy="341313"/>
        </p:xfrm>
        <a:graphic>
          <a:graphicData uri="http://schemas.openxmlformats.org/presentationml/2006/ole">
            <mc:AlternateContent xmlns:mc="http://schemas.openxmlformats.org/markup-compatibility/2006">
              <mc:Choice xmlns:v="urn:schemas-microsoft-com:vml" Requires="v">
                <p:oleObj spid="_x0000_s142810" name="Equation" r:id="rId7" imgW="927000" imgH="342720" progId="Equation.3">
                  <p:embed/>
                </p:oleObj>
              </mc:Choice>
              <mc:Fallback>
                <p:oleObj name="Equation" r:id="rId7" imgW="927000" imgH="342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5050" y="11268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12"/>
          <p:cNvGraphicFramePr>
            <a:graphicFrameLocks noChangeAspect="1"/>
          </p:cNvGraphicFramePr>
          <p:nvPr>
            <p:extLst>
              <p:ext uri="{D42A27DB-BD31-4B8C-83A1-F6EECF244321}">
                <p14:modId xmlns:p14="http://schemas.microsoft.com/office/powerpoint/2010/main" val="877207884"/>
              </p:ext>
            </p:extLst>
          </p:nvPr>
        </p:nvGraphicFramePr>
        <p:xfrm>
          <a:off x="2714625" y="2486025"/>
          <a:ext cx="825500" cy="341313"/>
        </p:xfrm>
        <a:graphic>
          <a:graphicData uri="http://schemas.openxmlformats.org/presentationml/2006/ole">
            <mc:AlternateContent xmlns:mc="http://schemas.openxmlformats.org/markup-compatibility/2006">
              <mc:Choice xmlns:v="urn:schemas-microsoft-com:vml" Requires="v">
                <p:oleObj spid="_x0000_s142811" name="Equation" r:id="rId9" imgW="825480" imgH="342720" progId="Equation.3">
                  <p:embed/>
                </p:oleObj>
              </mc:Choice>
              <mc:Fallback>
                <p:oleObj name="Equation" r:id="rId9" imgW="825480" imgH="3427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4625" y="2486025"/>
                        <a:ext cx="8255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13"/>
          <p:cNvGraphicFramePr>
            <a:graphicFrameLocks noChangeAspect="1"/>
          </p:cNvGraphicFramePr>
          <p:nvPr>
            <p:extLst>
              <p:ext uri="{D42A27DB-BD31-4B8C-83A1-F6EECF244321}">
                <p14:modId xmlns:p14="http://schemas.microsoft.com/office/powerpoint/2010/main" val="3532804406"/>
              </p:ext>
            </p:extLst>
          </p:nvPr>
        </p:nvGraphicFramePr>
        <p:xfrm>
          <a:off x="4305300" y="2486025"/>
          <a:ext cx="927100" cy="341313"/>
        </p:xfrm>
        <a:graphic>
          <a:graphicData uri="http://schemas.openxmlformats.org/presentationml/2006/ole">
            <mc:AlternateContent xmlns:mc="http://schemas.openxmlformats.org/markup-compatibility/2006">
              <mc:Choice xmlns:v="urn:schemas-microsoft-com:vml" Requires="v">
                <p:oleObj spid="_x0000_s142812" name="Equation" r:id="rId11" imgW="927000" imgH="342720" progId="Equation.3">
                  <p:embed/>
                </p:oleObj>
              </mc:Choice>
              <mc:Fallback>
                <p:oleObj name="Equation" r:id="rId11" imgW="927000" imgH="3427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05300" y="2486025"/>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14"/>
          <p:cNvGraphicFramePr>
            <a:graphicFrameLocks noChangeAspect="1"/>
          </p:cNvGraphicFramePr>
          <p:nvPr>
            <p:extLst>
              <p:ext uri="{D42A27DB-BD31-4B8C-83A1-F6EECF244321}">
                <p14:modId xmlns:p14="http://schemas.microsoft.com/office/powerpoint/2010/main" val="2265449942"/>
              </p:ext>
            </p:extLst>
          </p:nvPr>
        </p:nvGraphicFramePr>
        <p:xfrm>
          <a:off x="1644650" y="3247200"/>
          <a:ext cx="3479800" cy="762000"/>
        </p:xfrm>
        <a:graphic>
          <a:graphicData uri="http://schemas.openxmlformats.org/presentationml/2006/ole">
            <mc:AlternateContent xmlns:mc="http://schemas.openxmlformats.org/markup-compatibility/2006">
              <mc:Choice xmlns:v="urn:schemas-microsoft-com:vml" Requires="v">
                <p:oleObj spid="_x0000_s142813" name="Equation" r:id="rId13" imgW="3479760" imgH="761760" progId="Equation.3">
                  <p:embed/>
                </p:oleObj>
              </mc:Choice>
              <mc:Fallback>
                <p:oleObj name="Equation" r:id="rId13" imgW="3479760" imgH="76176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44650" y="3247200"/>
                        <a:ext cx="34798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5"/>
          <p:cNvGraphicFramePr>
            <a:graphicFrameLocks noChangeAspect="1"/>
          </p:cNvGraphicFramePr>
          <p:nvPr>
            <p:extLst>
              <p:ext uri="{D42A27DB-BD31-4B8C-83A1-F6EECF244321}">
                <p14:modId xmlns:p14="http://schemas.microsoft.com/office/powerpoint/2010/main" val="3391854451"/>
              </p:ext>
            </p:extLst>
          </p:nvPr>
        </p:nvGraphicFramePr>
        <p:xfrm>
          <a:off x="3802063" y="3855600"/>
          <a:ext cx="685800" cy="341313"/>
        </p:xfrm>
        <a:graphic>
          <a:graphicData uri="http://schemas.openxmlformats.org/presentationml/2006/ole">
            <mc:AlternateContent xmlns:mc="http://schemas.openxmlformats.org/markup-compatibility/2006">
              <mc:Choice xmlns:v="urn:schemas-microsoft-com:vml" Requires="v">
                <p:oleObj spid="_x0000_s142814" name="Equation" r:id="rId15" imgW="685800" imgH="342720" progId="Equation.3">
                  <p:embed/>
                </p:oleObj>
              </mc:Choice>
              <mc:Fallback>
                <p:oleObj name="Equation" r:id="rId15" imgW="685800" imgH="34272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02063" y="3855600"/>
                        <a:ext cx="685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16"/>
          <p:cNvGraphicFramePr>
            <a:graphicFrameLocks noChangeAspect="1"/>
          </p:cNvGraphicFramePr>
          <p:nvPr>
            <p:extLst>
              <p:ext uri="{D42A27DB-BD31-4B8C-83A1-F6EECF244321}">
                <p14:modId xmlns:p14="http://schemas.microsoft.com/office/powerpoint/2010/main" val="3457377793"/>
              </p:ext>
            </p:extLst>
          </p:nvPr>
        </p:nvGraphicFramePr>
        <p:xfrm>
          <a:off x="2841625" y="3855600"/>
          <a:ext cx="927100" cy="341313"/>
        </p:xfrm>
        <a:graphic>
          <a:graphicData uri="http://schemas.openxmlformats.org/presentationml/2006/ole">
            <mc:AlternateContent xmlns:mc="http://schemas.openxmlformats.org/markup-compatibility/2006">
              <mc:Choice xmlns:v="urn:schemas-microsoft-com:vml" Requires="v">
                <p:oleObj spid="_x0000_s142815" name="Equation" r:id="rId17" imgW="927000" imgH="342720" progId="Equation.3">
                  <p:embed/>
                </p:oleObj>
              </mc:Choice>
              <mc:Fallback>
                <p:oleObj name="Equation" r:id="rId17" imgW="927000" imgH="34272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41625" y="38556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7"/>
          <p:cNvGraphicFramePr>
            <a:graphicFrameLocks noChangeAspect="1"/>
          </p:cNvGraphicFramePr>
          <p:nvPr>
            <p:extLst>
              <p:ext uri="{D42A27DB-BD31-4B8C-83A1-F6EECF244321}">
                <p14:modId xmlns:p14="http://schemas.microsoft.com/office/powerpoint/2010/main" val="1236382785"/>
              </p:ext>
            </p:extLst>
          </p:nvPr>
        </p:nvGraphicFramePr>
        <p:xfrm>
          <a:off x="6540500" y="2068513"/>
          <a:ext cx="1231900" cy="341312"/>
        </p:xfrm>
        <a:graphic>
          <a:graphicData uri="http://schemas.openxmlformats.org/presentationml/2006/ole">
            <mc:AlternateContent xmlns:mc="http://schemas.openxmlformats.org/markup-compatibility/2006">
              <mc:Choice xmlns:v="urn:schemas-microsoft-com:vml" Requires="v">
                <p:oleObj spid="_x0000_s142816" name="Equation" r:id="rId19" imgW="1231560" imgH="342720" progId="Equation.3">
                  <p:embed/>
                </p:oleObj>
              </mc:Choice>
              <mc:Fallback>
                <p:oleObj name="Equation" r:id="rId19" imgW="1231560" imgH="34272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540500" y="2068513"/>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8"/>
          <p:cNvGraphicFramePr>
            <a:graphicFrameLocks noChangeAspect="1"/>
          </p:cNvGraphicFramePr>
          <p:nvPr>
            <p:extLst>
              <p:ext uri="{D42A27DB-BD31-4B8C-83A1-F6EECF244321}">
                <p14:modId xmlns:p14="http://schemas.microsoft.com/office/powerpoint/2010/main" val="344215256"/>
              </p:ext>
            </p:extLst>
          </p:nvPr>
        </p:nvGraphicFramePr>
        <p:xfrm>
          <a:off x="6540500" y="3441600"/>
          <a:ext cx="1231900" cy="341312"/>
        </p:xfrm>
        <a:graphic>
          <a:graphicData uri="http://schemas.openxmlformats.org/presentationml/2006/ole">
            <mc:AlternateContent xmlns:mc="http://schemas.openxmlformats.org/markup-compatibility/2006">
              <mc:Choice xmlns:v="urn:schemas-microsoft-com:vml" Requires="v">
                <p:oleObj spid="_x0000_s142817" name="Equation" r:id="rId21" imgW="1231560" imgH="342720" progId="Equation.3">
                  <p:embed/>
                </p:oleObj>
              </mc:Choice>
              <mc:Fallback>
                <p:oleObj name="Equation" r:id="rId21" imgW="1231560" imgH="34272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540500" y="34416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19"/>
          <p:cNvGraphicFramePr>
            <a:graphicFrameLocks noChangeAspect="1"/>
          </p:cNvGraphicFramePr>
          <p:nvPr>
            <p:extLst>
              <p:ext uri="{D42A27DB-BD31-4B8C-83A1-F6EECF244321}">
                <p14:modId xmlns:p14="http://schemas.microsoft.com/office/powerpoint/2010/main" val="1946012975"/>
              </p:ext>
            </p:extLst>
          </p:nvPr>
        </p:nvGraphicFramePr>
        <p:xfrm>
          <a:off x="1243013" y="4630738"/>
          <a:ext cx="4648200" cy="419100"/>
        </p:xfrm>
        <a:graphic>
          <a:graphicData uri="http://schemas.openxmlformats.org/presentationml/2006/ole">
            <mc:AlternateContent xmlns:mc="http://schemas.openxmlformats.org/markup-compatibility/2006">
              <mc:Choice xmlns:v="urn:schemas-microsoft-com:vml" Requires="v">
                <p:oleObj spid="_x0000_s142818" name="Equation" r:id="rId23" imgW="4647960" imgH="419040" progId="Equation.3">
                  <p:embed/>
                </p:oleObj>
              </mc:Choice>
              <mc:Fallback>
                <p:oleObj name="Equation" r:id="rId23" imgW="4647960" imgH="419040"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243013" y="4630738"/>
                        <a:ext cx="4648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20"/>
          <p:cNvGraphicFramePr>
            <a:graphicFrameLocks noChangeAspect="1"/>
          </p:cNvGraphicFramePr>
          <p:nvPr>
            <p:extLst>
              <p:ext uri="{D42A27DB-BD31-4B8C-83A1-F6EECF244321}">
                <p14:modId xmlns:p14="http://schemas.microsoft.com/office/powerpoint/2010/main" val="1431721573"/>
              </p:ext>
            </p:extLst>
          </p:nvPr>
        </p:nvGraphicFramePr>
        <p:xfrm>
          <a:off x="6540500" y="4622400"/>
          <a:ext cx="1231900" cy="341313"/>
        </p:xfrm>
        <a:graphic>
          <a:graphicData uri="http://schemas.openxmlformats.org/presentationml/2006/ole">
            <mc:AlternateContent xmlns:mc="http://schemas.openxmlformats.org/markup-compatibility/2006">
              <mc:Choice xmlns:v="urn:schemas-microsoft-com:vml" Requires="v">
                <p:oleObj spid="_x0000_s142819" name="Equation" r:id="rId25" imgW="1231560" imgH="342720" progId="Equation.3">
                  <p:embed/>
                </p:oleObj>
              </mc:Choice>
              <mc:Fallback>
                <p:oleObj name="Equation" r:id="rId25" imgW="1231560" imgH="342720" progId="Equation.3">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540500" y="4622400"/>
                        <a:ext cx="1231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21"/>
          <p:cNvGraphicFramePr>
            <a:graphicFrameLocks noChangeAspect="1"/>
          </p:cNvGraphicFramePr>
          <p:nvPr>
            <p:extLst>
              <p:ext uri="{D42A27DB-BD31-4B8C-83A1-F6EECF244321}">
                <p14:modId xmlns:p14="http://schemas.microsoft.com/office/powerpoint/2010/main" val="2334855581"/>
              </p:ext>
            </p:extLst>
          </p:nvPr>
        </p:nvGraphicFramePr>
        <p:xfrm>
          <a:off x="3016250" y="5059363"/>
          <a:ext cx="927100" cy="341312"/>
        </p:xfrm>
        <a:graphic>
          <a:graphicData uri="http://schemas.openxmlformats.org/presentationml/2006/ole">
            <mc:AlternateContent xmlns:mc="http://schemas.openxmlformats.org/markup-compatibility/2006">
              <mc:Choice xmlns:v="urn:schemas-microsoft-com:vml" Requires="v">
                <p:oleObj spid="_x0000_s142820" name="Equation" r:id="rId27" imgW="927000" imgH="342720" progId="Equation.3">
                  <p:embed/>
                </p:oleObj>
              </mc:Choice>
              <mc:Fallback>
                <p:oleObj name="Equation" r:id="rId27" imgW="927000" imgH="342720" progId="Equation.3">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01625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22"/>
          <p:cNvGraphicFramePr>
            <a:graphicFrameLocks noChangeAspect="1"/>
          </p:cNvGraphicFramePr>
          <p:nvPr>
            <p:extLst>
              <p:ext uri="{D42A27DB-BD31-4B8C-83A1-F6EECF244321}">
                <p14:modId xmlns:p14="http://schemas.microsoft.com/office/powerpoint/2010/main" val="4042563937"/>
              </p:ext>
            </p:extLst>
          </p:nvPr>
        </p:nvGraphicFramePr>
        <p:xfrm>
          <a:off x="3975100" y="5059363"/>
          <a:ext cx="927100" cy="341312"/>
        </p:xfrm>
        <a:graphic>
          <a:graphicData uri="http://schemas.openxmlformats.org/presentationml/2006/ole">
            <mc:AlternateContent xmlns:mc="http://schemas.openxmlformats.org/markup-compatibility/2006">
              <mc:Choice xmlns:v="urn:schemas-microsoft-com:vml" Requires="v">
                <p:oleObj spid="_x0000_s142821" name="Equation" r:id="rId29" imgW="927000" imgH="342720" progId="Equation.3">
                  <p:embed/>
                </p:oleObj>
              </mc:Choice>
              <mc:Fallback>
                <p:oleObj name="Equation" r:id="rId29" imgW="927000" imgH="342720" progId="Equation.3">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97510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7"/>
          <p:cNvGraphicFramePr>
            <a:graphicFrameLocks noChangeAspect="1"/>
          </p:cNvGraphicFramePr>
          <p:nvPr>
            <p:extLst>
              <p:ext uri="{D42A27DB-BD31-4B8C-83A1-F6EECF244321}">
                <p14:modId xmlns:p14="http://schemas.microsoft.com/office/powerpoint/2010/main" val="1923317104"/>
              </p:ext>
            </p:extLst>
          </p:nvPr>
        </p:nvGraphicFramePr>
        <p:xfrm>
          <a:off x="1663700" y="698400"/>
          <a:ext cx="3365500" cy="354013"/>
        </p:xfrm>
        <a:graphic>
          <a:graphicData uri="http://schemas.openxmlformats.org/presentationml/2006/ole">
            <mc:AlternateContent xmlns:mc="http://schemas.openxmlformats.org/markup-compatibility/2006">
              <mc:Choice xmlns:v="urn:schemas-microsoft-com:vml" Requires="v">
                <p:oleObj spid="_x0000_s142822" name="Equation" r:id="rId31" imgW="3365280" imgH="355320" progId="Equation.3">
                  <p:embed/>
                </p:oleObj>
              </mc:Choice>
              <mc:Fallback>
                <p:oleObj name="Equation" r:id="rId31" imgW="3365280" imgH="355320" progId="Equation.3">
                  <p:embed/>
                  <p:pic>
                    <p:nvPicPr>
                      <p:cNvPr id="0" name=""/>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663700" y="698400"/>
                        <a:ext cx="33655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2338" name="Rectangle 2"/>
          <p:cNvSpPr>
            <a:spLocks noChangeArrowheads="1"/>
          </p:cNvSpPr>
          <p:nvPr/>
        </p:nvSpPr>
        <p:spPr bwMode="auto">
          <a:xfrm>
            <a:off x="4368800" y="2114550"/>
            <a:ext cx="762000" cy="3048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5" name="Object 11"/>
          <p:cNvGraphicFramePr>
            <a:graphicFrameLocks noChangeAspect="1"/>
          </p:cNvGraphicFramePr>
          <p:nvPr>
            <p:extLst>
              <p:ext uri="{D42A27DB-BD31-4B8C-83A1-F6EECF244321}">
                <p14:modId xmlns:p14="http://schemas.microsoft.com/office/powerpoint/2010/main" val="627506387"/>
              </p:ext>
            </p:extLst>
          </p:nvPr>
        </p:nvGraphicFramePr>
        <p:xfrm>
          <a:off x="1654175" y="1876425"/>
          <a:ext cx="4191000" cy="762000"/>
        </p:xfrm>
        <a:graphic>
          <a:graphicData uri="http://schemas.openxmlformats.org/presentationml/2006/ole">
            <mc:AlternateContent xmlns:mc="http://schemas.openxmlformats.org/markup-compatibility/2006">
              <mc:Choice xmlns:v="urn:schemas-microsoft-com:vml" Requires="v">
                <p:oleObj spid="_x0000_s142823" name="Equation" r:id="rId33" imgW="4190760" imgH="761760" progId="Equation.3">
                  <p:embed/>
                </p:oleObj>
              </mc:Choice>
              <mc:Fallback>
                <p:oleObj name="Equation" r:id="rId33" imgW="4190760" imgH="761760" progId="Equation.3">
                  <p:embed/>
                  <p:pic>
                    <p:nvPicPr>
                      <p:cNvPr id="0" name=""/>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654175" y="1876425"/>
                        <a:ext cx="41910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131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In the third regression the model was scaled through by GDP.  As a consequence, the intercept became an estimator of the original slope coefficient, and vice versa. </a:t>
            </a:r>
            <a:endParaRPr lang="en-GB" sz="1500">
              <a:latin typeface="Times New Roman" pitchFamily="18" charset="0"/>
            </a:endParaRPr>
          </a:p>
        </p:txBody>
      </p:sp>
      <p:sp>
        <p:nvSpPr>
          <p:cNvPr id="141335" name="Text Box 2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32</a:t>
            </a:r>
            <a:endParaRPr lang="en-US" sz="1000" b="0">
              <a:solidFill>
                <a:srgbClr val="3366FF"/>
              </a:solidFill>
              <a:latin typeface="Arial" charset="0"/>
            </a:endParaRP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Rectangle 16"/>
          <p:cNvSpPr>
            <a:spLocks noChangeArrowheads="1"/>
          </p:cNvSpPr>
          <p:nvPr/>
        </p:nvSpPr>
        <p:spPr bwMode="auto">
          <a:xfrm>
            <a:off x="0" y="558000"/>
            <a:ext cx="9144000" cy="10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3085200"/>
            <a:ext cx="9144000" cy="126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1710000"/>
            <a:ext cx="9144000" cy="1266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4460399"/>
            <a:ext cx="9144000" cy="1073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2" name="Object 8"/>
          <p:cNvGraphicFramePr>
            <a:graphicFrameLocks noChangeAspect="1"/>
          </p:cNvGraphicFramePr>
          <p:nvPr>
            <p:extLst>
              <p:ext uri="{D42A27DB-BD31-4B8C-83A1-F6EECF244321}">
                <p14:modId xmlns:p14="http://schemas.microsoft.com/office/powerpoint/2010/main" val="536440584"/>
              </p:ext>
            </p:extLst>
          </p:nvPr>
        </p:nvGraphicFramePr>
        <p:xfrm>
          <a:off x="6538913" y="712800"/>
          <a:ext cx="1231900" cy="341312"/>
        </p:xfrm>
        <a:graphic>
          <a:graphicData uri="http://schemas.openxmlformats.org/presentationml/2006/ole">
            <mc:AlternateContent xmlns:mc="http://schemas.openxmlformats.org/markup-compatibility/2006">
              <mc:Choice xmlns:v="urn:schemas-microsoft-com:vml" Requires="v">
                <p:oleObj spid="_x0000_s141768" name="Equation" r:id="rId3" imgW="1231560" imgH="342720" progId="Equation.3">
                  <p:embed/>
                </p:oleObj>
              </mc:Choice>
              <mc:Fallback>
                <p:oleObj name="Equation" r:id="rId3" imgW="1231560" imgH="342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8913" y="7128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9"/>
          <p:cNvGraphicFramePr>
            <a:graphicFrameLocks noChangeAspect="1"/>
          </p:cNvGraphicFramePr>
          <p:nvPr>
            <p:extLst>
              <p:ext uri="{D42A27DB-BD31-4B8C-83A1-F6EECF244321}">
                <p14:modId xmlns:p14="http://schemas.microsoft.com/office/powerpoint/2010/main" val="1346443251"/>
              </p:ext>
            </p:extLst>
          </p:nvPr>
        </p:nvGraphicFramePr>
        <p:xfrm>
          <a:off x="2695575" y="1126800"/>
          <a:ext cx="850900" cy="341313"/>
        </p:xfrm>
        <a:graphic>
          <a:graphicData uri="http://schemas.openxmlformats.org/presentationml/2006/ole">
            <mc:AlternateContent xmlns:mc="http://schemas.openxmlformats.org/markup-compatibility/2006">
              <mc:Choice xmlns:v="urn:schemas-microsoft-com:vml" Requires="v">
                <p:oleObj spid="_x0000_s141769" name="Equation" r:id="rId5" imgW="850680" imgH="342720" progId="Equation.3">
                  <p:embed/>
                </p:oleObj>
              </mc:Choice>
              <mc:Fallback>
                <p:oleObj name="Equation" r:id="rId5" imgW="85068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5575" y="1126800"/>
                        <a:ext cx="850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10"/>
          <p:cNvGraphicFramePr>
            <a:graphicFrameLocks noChangeAspect="1"/>
          </p:cNvGraphicFramePr>
          <p:nvPr>
            <p:extLst>
              <p:ext uri="{D42A27DB-BD31-4B8C-83A1-F6EECF244321}">
                <p14:modId xmlns:p14="http://schemas.microsoft.com/office/powerpoint/2010/main" val="4216032388"/>
              </p:ext>
            </p:extLst>
          </p:nvPr>
        </p:nvGraphicFramePr>
        <p:xfrm>
          <a:off x="3575050" y="1126800"/>
          <a:ext cx="927100" cy="341313"/>
        </p:xfrm>
        <a:graphic>
          <a:graphicData uri="http://schemas.openxmlformats.org/presentationml/2006/ole">
            <mc:AlternateContent xmlns:mc="http://schemas.openxmlformats.org/markup-compatibility/2006">
              <mc:Choice xmlns:v="urn:schemas-microsoft-com:vml" Requires="v">
                <p:oleObj spid="_x0000_s141770" name="Equation" r:id="rId7" imgW="927000" imgH="342720" progId="Equation.3">
                  <p:embed/>
                </p:oleObj>
              </mc:Choice>
              <mc:Fallback>
                <p:oleObj name="Equation" r:id="rId7" imgW="927000" imgH="342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5050" y="11268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1"/>
          <p:cNvGraphicFramePr>
            <a:graphicFrameLocks noChangeAspect="1"/>
          </p:cNvGraphicFramePr>
          <p:nvPr>
            <p:extLst>
              <p:ext uri="{D42A27DB-BD31-4B8C-83A1-F6EECF244321}">
                <p14:modId xmlns:p14="http://schemas.microsoft.com/office/powerpoint/2010/main" val="3556159011"/>
              </p:ext>
            </p:extLst>
          </p:nvPr>
        </p:nvGraphicFramePr>
        <p:xfrm>
          <a:off x="1654175" y="1876425"/>
          <a:ext cx="4191000" cy="762000"/>
        </p:xfrm>
        <a:graphic>
          <a:graphicData uri="http://schemas.openxmlformats.org/presentationml/2006/ole">
            <mc:AlternateContent xmlns:mc="http://schemas.openxmlformats.org/markup-compatibility/2006">
              <mc:Choice xmlns:v="urn:schemas-microsoft-com:vml" Requires="v">
                <p:oleObj spid="_x0000_s141771" name="Equation" r:id="rId9" imgW="4190760" imgH="761760" progId="Equation.3">
                  <p:embed/>
                </p:oleObj>
              </mc:Choice>
              <mc:Fallback>
                <p:oleObj name="Equation" r:id="rId9" imgW="4190760" imgH="7617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4175" y="1876425"/>
                        <a:ext cx="41910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12"/>
          <p:cNvGraphicFramePr>
            <a:graphicFrameLocks noChangeAspect="1"/>
          </p:cNvGraphicFramePr>
          <p:nvPr>
            <p:extLst>
              <p:ext uri="{D42A27DB-BD31-4B8C-83A1-F6EECF244321}">
                <p14:modId xmlns:p14="http://schemas.microsoft.com/office/powerpoint/2010/main" val="877207884"/>
              </p:ext>
            </p:extLst>
          </p:nvPr>
        </p:nvGraphicFramePr>
        <p:xfrm>
          <a:off x="2714625" y="2486025"/>
          <a:ext cx="825500" cy="341313"/>
        </p:xfrm>
        <a:graphic>
          <a:graphicData uri="http://schemas.openxmlformats.org/presentationml/2006/ole">
            <mc:AlternateContent xmlns:mc="http://schemas.openxmlformats.org/markup-compatibility/2006">
              <mc:Choice xmlns:v="urn:schemas-microsoft-com:vml" Requires="v">
                <p:oleObj spid="_x0000_s141772" name="Equation" r:id="rId11" imgW="825480" imgH="342720" progId="Equation.3">
                  <p:embed/>
                </p:oleObj>
              </mc:Choice>
              <mc:Fallback>
                <p:oleObj name="Equation" r:id="rId11" imgW="825480" imgH="3427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14625" y="2486025"/>
                        <a:ext cx="8255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13"/>
          <p:cNvGraphicFramePr>
            <a:graphicFrameLocks noChangeAspect="1"/>
          </p:cNvGraphicFramePr>
          <p:nvPr>
            <p:extLst>
              <p:ext uri="{D42A27DB-BD31-4B8C-83A1-F6EECF244321}">
                <p14:modId xmlns:p14="http://schemas.microsoft.com/office/powerpoint/2010/main" val="3532804406"/>
              </p:ext>
            </p:extLst>
          </p:nvPr>
        </p:nvGraphicFramePr>
        <p:xfrm>
          <a:off x="4305300" y="2486025"/>
          <a:ext cx="927100" cy="341313"/>
        </p:xfrm>
        <a:graphic>
          <a:graphicData uri="http://schemas.openxmlformats.org/presentationml/2006/ole">
            <mc:AlternateContent xmlns:mc="http://schemas.openxmlformats.org/markup-compatibility/2006">
              <mc:Choice xmlns:v="urn:schemas-microsoft-com:vml" Requires="v">
                <p:oleObj spid="_x0000_s141773" name="Equation" r:id="rId13" imgW="927000" imgH="342720" progId="Equation.3">
                  <p:embed/>
                </p:oleObj>
              </mc:Choice>
              <mc:Fallback>
                <p:oleObj name="Equation" r:id="rId13" imgW="927000" imgH="34272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05300" y="2486025"/>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1314" name="Rectangle 2"/>
          <p:cNvSpPr>
            <a:spLocks noChangeArrowheads="1"/>
          </p:cNvSpPr>
          <p:nvPr/>
        </p:nvSpPr>
        <p:spPr bwMode="auto">
          <a:xfrm>
            <a:off x="2905125" y="3484800"/>
            <a:ext cx="762000" cy="3048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8" name="Object 14"/>
          <p:cNvGraphicFramePr>
            <a:graphicFrameLocks noChangeAspect="1"/>
          </p:cNvGraphicFramePr>
          <p:nvPr>
            <p:extLst>
              <p:ext uri="{D42A27DB-BD31-4B8C-83A1-F6EECF244321}">
                <p14:modId xmlns:p14="http://schemas.microsoft.com/office/powerpoint/2010/main" val="2265449942"/>
              </p:ext>
            </p:extLst>
          </p:nvPr>
        </p:nvGraphicFramePr>
        <p:xfrm>
          <a:off x="1644650" y="3247200"/>
          <a:ext cx="3479800" cy="762000"/>
        </p:xfrm>
        <a:graphic>
          <a:graphicData uri="http://schemas.openxmlformats.org/presentationml/2006/ole">
            <mc:AlternateContent xmlns:mc="http://schemas.openxmlformats.org/markup-compatibility/2006">
              <mc:Choice xmlns:v="urn:schemas-microsoft-com:vml" Requires="v">
                <p:oleObj spid="_x0000_s141774" name="Equation" r:id="rId15" imgW="3479760" imgH="761760" progId="Equation.3">
                  <p:embed/>
                </p:oleObj>
              </mc:Choice>
              <mc:Fallback>
                <p:oleObj name="Equation" r:id="rId15" imgW="3479760" imgH="7617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44650" y="3247200"/>
                        <a:ext cx="34798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5"/>
          <p:cNvGraphicFramePr>
            <a:graphicFrameLocks noChangeAspect="1"/>
          </p:cNvGraphicFramePr>
          <p:nvPr>
            <p:extLst>
              <p:ext uri="{D42A27DB-BD31-4B8C-83A1-F6EECF244321}">
                <p14:modId xmlns:p14="http://schemas.microsoft.com/office/powerpoint/2010/main" val="3391854451"/>
              </p:ext>
            </p:extLst>
          </p:nvPr>
        </p:nvGraphicFramePr>
        <p:xfrm>
          <a:off x="3802063" y="3855600"/>
          <a:ext cx="685800" cy="341313"/>
        </p:xfrm>
        <a:graphic>
          <a:graphicData uri="http://schemas.openxmlformats.org/presentationml/2006/ole">
            <mc:AlternateContent xmlns:mc="http://schemas.openxmlformats.org/markup-compatibility/2006">
              <mc:Choice xmlns:v="urn:schemas-microsoft-com:vml" Requires="v">
                <p:oleObj spid="_x0000_s141775" name="Equation" r:id="rId17" imgW="685800" imgH="342720" progId="Equation.3">
                  <p:embed/>
                </p:oleObj>
              </mc:Choice>
              <mc:Fallback>
                <p:oleObj name="Equation" r:id="rId17" imgW="685800" imgH="34272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02063" y="3855600"/>
                        <a:ext cx="685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16"/>
          <p:cNvGraphicFramePr>
            <a:graphicFrameLocks noChangeAspect="1"/>
          </p:cNvGraphicFramePr>
          <p:nvPr>
            <p:extLst>
              <p:ext uri="{D42A27DB-BD31-4B8C-83A1-F6EECF244321}">
                <p14:modId xmlns:p14="http://schemas.microsoft.com/office/powerpoint/2010/main" val="3457377793"/>
              </p:ext>
            </p:extLst>
          </p:nvPr>
        </p:nvGraphicFramePr>
        <p:xfrm>
          <a:off x="2841625" y="3855600"/>
          <a:ext cx="927100" cy="341313"/>
        </p:xfrm>
        <a:graphic>
          <a:graphicData uri="http://schemas.openxmlformats.org/presentationml/2006/ole">
            <mc:AlternateContent xmlns:mc="http://schemas.openxmlformats.org/markup-compatibility/2006">
              <mc:Choice xmlns:v="urn:schemas-microsoft-com:vml" Requires="v">
                <p:oleObj spid="_x0000_s141776" name="Equation" r:id="rId19" imgW="927000" imgH="342720" progId="Equation.3">
                  <p:embed/>
                </p:oleObj>
              </mc:Choice>
              <mc:Fallback>
                <p:oleObj name="Equation" r:id="rId19" imgW="927000" imgH="34272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41625" y="38556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7"/>
          <p:cNvGraphicFramePr>
            <a:graphicFrameLocks noChangeAspect="1"/>
          </p:cNvGraphicFramePr>
          <p:nvPr>
            <p:extLst>
              <p:ext uri="{D42A27DB-BD31-4B8C-83A1-F6EECF244321}">
                <p14:modId xmlns:p14="http://schemas.microsoft.com/office/powerpoint/2010/main" val="1236382785"/>
              </p:ext>
            </p:extLst>
          </p:nvPr>
        </p:nvGraphicFramePr>
        <p:xfrm>
          <a:off x="6540500" y="2068513"/>
          <a:ext cx="1231900" cy="341312"/>
        </p:xfrm>
        <a:graphic>
          <a:graphicData uri="http://schemas.openxmlformats.org/presentationml/2006/ole">
            <mc:AlternateContent xmlns:mc="http://schemas.openxmlformats.org/markup-compatibility/2006">
              <mc:Choice xmlns:v="urn:schemas-microsoft-com:vml" Requires="v">
                <p:oleObj spid="_x0000_s141777" name="Equation" r:id="rId21" imgW="1231560" imgH="342720" progId="Equation.3">
                  <p:embed/>
                </p:oleObj>
              </mc:Choice>
              <mc:Fallback>
                <p:oleObj name="Equation" r:id="rId21" imgW="1231560" imgH="34272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540500" y="2068513"/>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8"/>
          <p:cNvGraphicFramePr>
            <a:graphicFrameLocks noChangeAspect="1"/>
          </p:cNvGraphicFramePr>
          <p:nvPr>
            <p:extLst>
              <p:ext uri="{D42A27DB-BD31-4B8C-83A1-F6EECF244321}">
                <p14:modId xmlns:p14="http://schemas.microsoft.com/office/powerpoint/2010/main" val="344215256"/>
              </p:ext>
            </p:extLst>
          </p:nvPr>
        </p:nvGraphicFramePr>
        <p:xfrm>
          <a:off x="6540500" y="3441600"/>
          <a:ext cx="1231900" cy="341312"/>
        </p:xfrm>
        <a:graphic>
          <a:graphicData uri="http://schemas.openxmlformats.org/presentationml/2006/ole">
            <mc:AlternateContent xmlns:mc="http://schemas.openxmlformats.org/markup-compatibility/2006">
              <mc:Choice xmlns:v="urn:schemas-microsoft-com:vml" Requires="v">
                <p:oleObj spid="_x0000_s141778" name="Equation" r:id="rId23" imgW="1231560" imgH="342720" progId="Equation.3">
                  <p:embed/>
                </p:oleObj>
              </mc:Choice>
              <mc:Fallback>
                <p:oleObj name="Equation" r:id="rId23" imgW="1231560" imgH="342720"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540500" y="34416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19"/>
          <p:cNvGraphicFramePr>
            <a:graphicFrameLocks noChangeAspect="1"/>
          </p:cNvGraphicFramePr>
          <p:nvPr>
            <p:extLst>
              <p:ext uri="{D42A27DB-BD31-4B8C-83A1-F6EECF244321}">
                <p14:modId xmlns:p14="http://schemas.microsoft.com/office/powerpoint/2010/main" val="1946012975"/>
              </p:ext>
            </p:extLst>
          </p:nvPr>
        </p:nvGraphicFramePr>
        <p:xfrm>
          <a:off x="1243013" y="4630738"/>
          <a:ext cx="4648200" cy="419100"/>
        </p:xfrm>
        <a:graphic>
          <a:graphicData uri="http://schemas.openxmlformats.org/presentationml/2006/ole">
            <mc:AlternateContent xmlns:mc="http://schemas.openxmlformats.org/markup-compatibility/2006">
              <mc:Choice xmlns:v="urn:schemas-microsoft-com:vml" Requires="v">
                <p:oleObj spid="_x0000_s141779" name="Equation" r:id="rId25" imgW="4647960" imgH="419040" progId="Equation.3">
                  <p:embed/>
                </p:oleObj>
              </mc:Choice>
              <mc:Fallback>
                <p:oleObj name="Equation" r:id="rId25" imgW="4647960" imgH="419040" progId="Equation.3">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243013" y="4630738"/>
                        <a:ext cx="4648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20"/>
          <p:cNvGraphicFramePr>
            <a:graphicFrameLocks noChangeAspect="1"/>
          </p:cNvGraphicFramePr>
          <p:nvPr>
            <p:extLst>
              <p:ext uri="{D42A27DB-BD31-4B8C-83A1-F6EECF244321}">
                <p14:modId xmlns:p14="http://schemas.microsoft.com/office/powerpoint/2010/main" val="1431721573"/>
              </p:ext>
            </p:extLst>
          </p:nvPr>
        </p:nvGraphicFramePr>
        <p:xfrm>
          <a:off x="6540500" y="4622400"/>
          <a:ext cx="1231900" cy="341313"/>
        </p:xfrm>
        <a:graphic>
          <a:graphicData uri="http://schemas.openxmlformats.org/presentationml/2006/ole">
            <mc:AlternateContent xmlns:mc="http://schemas.openxmlformats.org/markup-compatibility/2006">
              <mc:Choice xmlns:v="urn:schemas-microsoft-com:vml" Requires="v">
                <p:oleObj spid="_x0000_s141780" name="Equation" r:id="rId27" imgW="1231560" imgH="342720" progId="Equation.3">
                  <p:embed/>
                </p:oleObj>
              </mc:Choice>
              <mc:Fallback>
                <p:oleObj name="Equation" r:id="rId27" imgW="1231560" imgH="342720" progId="Equation.3">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540500" y="4622400"/>
                        <a:ext cx="1231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21"/>
          <p:cNvGraphicFramePr>
            <a:graphicFrameLocks noChangeAspect="1"/>
          </p:cNvGraphicFramePr>
          <p:nvPr>
            <p:extLst>
              <p:ext uri="{D42A27DB-BD31-4B8C-83A1-F6EECF244321}">
                <p14:modId xmlns:p14="http://schemas.microsoft.com/office/powerpoint/2010/main" val="2334855581"/>
              </p:ext>
            </p:extLst>
          </p:nvPr>
        </p:nvGraphicFramePr>
        <p:xfrm>
          <a:off x="3016250" y="5059363"/>
          <a:ext cx="927100" cy="341312"/>
        </p:xfrm>
        <a:graphic>
          <a:graphicData uri="http://schemas.openxmlformats.org/presentationml/2006/ole">
            <mc:AlternateContent xmlns:mc="http://schemas.openxmlformats.org/markup-compatibility/2006">
              <mc:Choice xmlns:v="urn:schemas-microsoft-com:vml" Requires="v">
                <p:oleObj spid="_x0000_s141781" name="Equation" r:id="rId29" imgW="927000" imgH="342720" progId="Equation.3">
                  <p:embed/>
                </p:oleObj>
              </mc:Choice>
              <mc:Fallback>
                <p:oleObj name="Equation" r:id="rId29" imgW="927000" imgH="342720" progId="Equation.3">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01625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22"/>
          <p:cNvGraphicFramePr>
            <a:graphicFrameLocks noChangeAspect="1"/>
          </p:cNvGraphicFramePr>
          <p:nvPr>
            <p:extLst>
              <p:ext uri="{D42A27DB-BD31-4B8C-83A1-F6EECF244321}">
                <p14:modId xmlns:p14="http://schemas.microsoft.com/office/powerpoint/2010/main" val="4042563937"/>
              </p:ext>
            </p:extLst>
          </p:nvPr>
        </p:nvGraphicFramePr>
        <p:xfrm>
          <a:off x="3975100" y="5059363"/>
          <a:ext cx="927100" cy="341312"/>
        </p:xfrm>
        <a:graphic>
          <a:graphicData uri="http://schemas.openxmlformats.org/presentationml/2006/ole">
            <mc:AlternateContent xmlns:mc="http://schemas.openxmlformats.org/markup-compatibility/2006">
              <mc:Choice xmlns:v="urn:schemas-microsoft-com:vml" Requires="v">
                <p:oleObj spid="_x0000_s141782" name="Equation" r:id="rId31" imgW="927000" imgH="342720" progId="Equation.3">
                  <p:embed/>
                </p:oleObj>
              </mc:Choice>
              <mc:Fallback>
                <p:oleObj name="Equation" r:id="rId31" imgW="927000" imgH="342720" progId="Equation.3">
                  <p:embed/>
                  <p:pic>
                    <p:nvPicPr>
                      <p:cNvPr id="0" name=""/>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97510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7"/>
          <p:cNvGraphicFramePr>
            <a:graphicFrameLocks noChangeAspect="1"/>
          </p:cNvGraphicFramePr>
          <p:nvPr>
            <p:extLst>
              <p:ext uri="{D42A27DB-BD31-4B8C-83A1-F6EECF244321}">
                <p14:modId xmlns:p14="http://schemas.microsoft.com/office/powerpoint/2010/main" val="1923317104"/>
              </p:ext>
            </p:extLst>
          </p:nvPr>
        </p:nvGraphicFramePr>
        <p:xfrm>
          <a:off x="1663700" y="698400"/>
          <a:ext cx="3365500" cy="354013"/>
        </p:xfrm>
        <a:graphic>
          <a:graphicData uri="http://schemas.openxmlformats.org/presentationml/2006/ole">
            <mc:AlternateContent xmlns:mc="http://schemas.openxmlformats.org/markup-compatibility/2006">
              <mc:Choice xmlns:v="urn:schemas-microsoft-com:vml" Requires="v">
                <p:oleObj spid="_x0000_s141783" name="Equation" r:id="rId33" imgW="3365280" imgH="355320" progId="Equation.3">
                  <p:embed/>
                </p:oleObj>
              </mc:Choice>
              <mc:Fallback>
                <p:oleObj name="Equation" r:id="rId33" imgW="3365280" imgH="355320" progId="Equation.3">
                  <p:embed/>
                  <p:pic>
                    <p:nvPicPr>
                      <p:cNvPr id="0" name=""/>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663700" y="698400"/>
                        <a:ext cx="33655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For this model the null hypothesis of </a:t>
            </a:r>
            <a:r>
              <a:rPr lang="en-GB" sz="1500" dirty="0" err="1" smtClean="0"/>
              <a:t>homoskedasticity</a:t>
            </a:r>
            <a:r>
              <a:rPr lang="en-GB" sz="1500" dirty="0" smtClean="0"/>
              <a:t> </a:t>
            </a:r>
            <a:r>
              <a:rPr lang="en-GB" sz="1500" dirty="0"/>
              <a:t>was not rejected.  In principle, therefore, it should yield more accurate estimates of the coefficients than the first two, and we are able to perform tests.</a:t>
            </a:r>
            <a:endParaRPr lang="en-GB" sz="1500" dirty="0">
              <a:latin typeface="Times New Roman" pitchFamily="18" charset="0"/>
            </a:endParaRPr>
          </a:p>
        </p:txBody>
      </p:sp>
      <p:sp>
        <p:nvSpPr>
          <p:cNvPr id="145431" name="Text Box 2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33</a:t>
            </a:r>
            <a:endParaRPr lang="en-US" sz="1000" b="0">
              <a:solidFill>
                <a:srgbClr val="3366FF"/>
              </a:solidFill>
              <a:latin typeface="Arial" charset="0"/>
            </a:endParaRP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Rectangle 16"/>
          <p:cNvSpPr>
            <a:spLocks noChangeArrowheads="1"/>
          </p:cNvSpPr>
          <p:nvPr/>
        </p:nvSpPr>
        <p:spPr bwMode="auto">
          <a:xfrm>
            <a:off x="0" y="558000"/>
            <a:ext cx="9144000" cy="10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3085200"/>
            <a:ext cx="9144000" cy="126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1710000"/>
            <a:ext cx="9144000" cy="1266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4460399"/>
            <a:ext cx="9144000" cy="1073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3" name="Object 8"/>
          <p:cNvGraphicFramePr>
            <a:graphicFrameLocks noChangeAspect="1"/>
          </p:cNvGraphicFramePr>
          <p:nvPr>
            <p:extLst>
              <p:ext uri="{D42A27DB-BD31-4B8C-83A1-F6EECF244321}">
                <p14:modId xmlns:p14="http://schemas.microsoft.com/office/powerpoint/2010/main" val="3066887476"/>
              </p:ext>
            </p:extLst>
          </p:nvPr>
        </p:nvGraphicFramePr>
        <p:xfrm>
          <a:off x="6538913" y="712800"/>
          <a:ext cx="1231900" cy="341312"/>
        </p:xfrm>
        <a:graphic>
          <a:graphicData uri="http://schemas.openxmlformats.org/presentationml/2006/ole">
            <mc:AlternateContent xmlns:mc="http://schemas.openxmlformats.org/markup-compatibility/2006">
              <mc:Choice xmlns:v="urn:schemas-microsoft-com:vml" Requires="v">
                <p:oleObj spid="_x0000_s145880" name="Equation" r:id="rId3" imgW="1231560" imgH="342720" progId="Equation.3">
                  <p:embed/>
                </p:oleObj>
              </mc:Choice>
              <mc:Fallback>
                <p:oleObj name="Equation" r:id="rId3" imgW="1231560" imgH="342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8913" y="7128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9"/>
          <p:cNvGraphicFramePr>
            <a:graphicFrameLocks noChangeAspect="1"/>
          </p:cNvGraphicFramePr>
          <p:nvPr>
            <p:extLst>
              <p:ext uri="{D42A27DB-BD31-4B8C-83A1-F6EECF244321}">
                <p14:modId xmlns:p14="http://schemas.microsoft.com/office/powerpoint/2010/main" val="1879369095"/>
              </p:ext>
            </p:extLst>
          </p:nvPr>
        </p:nvGraphicFramePr>
        <p:xfrm>
          <a:off x="2695575" y="1126800"/>
          <a:ext cx="850900" cy="341313"/>
        </p:xfrm>
        <a:graphic>
          <a:graphicData uri="http://schemas.openxmlformats.org/presentationml/2006/ole">
            <mc:AlternateContent xmlns:mc="http://schemas.openxmlformats.org/markup-compatibility/2006">
              <mc:Choice xmlns:v="urn:schemas-microsoft-com:vml" Requires="v">
                <p:oleObj spid="_x0000_s145881" name="Equation" r:id="rId5" imgW="850680" imgH="342720" progId="Equation.3">
                  <p:embed/>
                </p:oleObj>
              </mc:Choice>
              <mc:Fallback>
                <p:oleObj name="Equation" r:id="rId5" imgW="85068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5575" y="1126800"/>
                        <a:ext cx="850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0"/>
          <p:cNvGraphicFramePr>
            <a:graphicFrameLocks noChangeAspect="1"/>
          </p:cNvGraphicFramePr>
          <p:nvPr>
            <p:extLst>
              <p:ext uri="{D42A27DB-BD31-4B8C-83A1-F6EECF244321}">
                <p14:modId xmlns:p14="http://schemas.microsoft.com/office/powerpoint/2010/main" val="2166430212"/>
              </p:ext>
            </p:extLst>
          </p:nvPr>
        </p:nvGraphicFramePr>
        <p:xfrm>
          <a:off x="3575050" y="1126800"/>
          <a:ext cx="927100" cy="341313"/>
        </p:xfrm>
        <a:graphic>
          <a:graphicData uri="http://schemas.openxmlformats.org/presentationml/2006/ole">
            <mc:AlternateContent xmlns:mc="http://schemas.openxmlformats.org/markup-compatibility/2006">
              <mc:Choice xmlns:v="urn:schemas-microsoft-com:vml" Requires="v">
                <p:oleObj spid="_x0000_s145882" name="Equation" r:id="rId7" imgW="927000" imgH="342720" progId="Equation.3">
                  <p:embed/>
                </p:oleObj>
              </mc:Choice>
              <mc:Fallback>
                <p:oleObj name="Equation" r:id="rId7" imgW="927000" imgH="342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5050" y="11268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11"/>
          <p:cNvGraphicFramePr>
            <a:graphicFrameLocks noChangeAspect="1"/>
          </p:cNvGraphicFramePr>
          <p:nvPr>
            <p:extLst>
              <p:ext uri="{D42A27DB-BD31-4B8C-83A1-F6EECF244321}">
                <p14:modId xmlns:p14="http://schemas.microsoft.com/office/powerpoint/2010/main" val="1427916599"/>
              </p:ext>
            </p:extLst>
          </p:nvPr>
        </p:nvGraphicFramePr>
        <p:xfrm>
          <a:off x="1654175" y="1876425"/>
          <a:ext cx="4191000" cy="762000"/>
        </p:xfrm>
        <a:graphic>
          <a:graphicData uri="http://schemas.openxmlformats.org/presentationml/2006/ole">
            <mc:AlternateContent xmlns:mc="http://schemas.openxmlformats.org/markup-compatibility/2006">
              <mc:Choice xmlns:v="urn:schemas-microsoft-com:vml" Requires="v">
                <p:oleObj spid="_x0000_s145883" name="Equation" r:id="rId9" imgW="4190760" imgH="761760" progId="Equation.3">
                  <p:embed/>
                </p:oleObj>
              </mc:Choice>
              <mc:Fallback>
                <p:oleObj name="Equation" r:id="rId9" imgW="4190760" imgH="7617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4175" y="1876425"/>
                        <a:ext cx="41910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12"/>
          <p:cNvGraphicFramePr>
            <a:graphicFrameLocks noChangeAspect="1"/>
          </p:cNvGraphicFramePr>
          <p:nvPr>
            <p:extLst>
              <p:ext uri="{D42A27DB-BD31-4B8C-83A1-F6EECF244321}">
                <p14:modId xmlns:p14="http://schemas.microsoft.com/office/powerpoint/2010/main" val="2479530443"/>
              </p:ext>
            </p:extLst>
          </p:nvPr>
        </p:nvGraphicFramePr>
        <p:xfrm>
          <a:off x="2714625" y="2486025"/>
          <a:ext cx="825500" cy="341313"/>
        </p:xfrm>
        <a:graphic>
          <a:graphicData uri="http://schemas.openxmlformats.org/presentationml/2006/ole">
            <mc:AlternateContent xmlns:mc="http://schemas.openxmlformats.org/markup-compatibility/2006">
              <mc:Choice xmlns:v="urn:schemas-microsoft-com:vml" Requires="v">
                <p:oleObj spid="_x0000_s145884" name="Equation" r:id="rId11" imgW="825480" imgH="342720" progId="Equation.3">
                  <p:embed/>
                </p:oleObj>
              </mc:Choice>
              <mc:Fallback>
                <p:oleObj name="Equation" r:id="rId11" imgW="825480" imgH="3427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14625" y="2486025"/>
                        <a:ext cx="8255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13"/>
          <p:cNvGraphicFramePr>
            <a:graphicFrameLocks noChangeAspect="1"/>
          </p:cNvGraphicFramePr>
          <p:nvPr>
            <p:extLst>
              <p:ext uri="{D42A27DB-BD31-4B8C-83A1-F6EECF244321}">
                <p14:modId xmlns:p14="http://schemas.microsoft.com/office/powerpoint/2010/main" val="716271940"/>
              </p:ext>
            </p:extLst>
          </p:nvPr>
        </p:nvGraphicFramePr>
        <p:xfrm>
          <a:off x="4305300" y="2486025"/>
          <a:ext cx="927100" cy="341313"/>
        </p:xfrm>
        <a:graphic>
          <a:graphicData uri="http://schemas.openxmlformats.org/presentationml/2006/ole">
            <mc:AlternateContent xmlns:mc="http://schemas.openxmlformats.org/markup-compatibility/2006">
              <mc:Choice xmlns:v="urn:schemas-microsoft-com:vml" Requires="v">
                <p:oleObj spid="_x0000_s145885" name="Equation" r:id="rId13" imgW="927000" imgH="342720" progId="Equation.3">
                  <p:embed/>
                </p:oleObj>
              </mc:Choice>
              <mc:Fallback>
                <p:oleObj name="Equation" r:id="rId13" imgW="927000" imgH="34272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05300" y="2486025"/>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2"/>
          <p:cNvSpPr>
            <a:spLocks noChangeArrowheads="1"/>
          </p:cNvSpPr>
          <p:nvPr/>
        </p:nvSpPr>
        <p:spPr bwMode="auto">
          <a:xfrm>
            <a:off x="2905125" y="3484800"/>
            <a:ext cx="762000" cy="3048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0" name="Object 14"/>
          <p:cNvGraphicFramePr>
            <a:graphicFrameLocks noChangeAspect="1"/>
          </p:cNvGraphicFramePr>
          <p:nvPr>
            <p:extLst>
              <p:ext uri="{D42A27DB-BD31-4B8C-83A1-F6EECF244321}">
                <p14:modId xmlns:p14="http://schemas.microsoft.com/office/powerpoint/2010/main" val="2084669685"/>
              </p:ext>
            </p:extLst>
          </p:nvPr>
        </p:nvGraphicFramePr>
        <p:xfrm>
          <a:off x="1644650" y="3247200"/>
          <a:ext cx="3479800" cy="762000"/>
        </p:xfrm>
        <a:graphic>
          <a:graphicData uri="http://schemas.openxmlformats.org/presentationml/2006/ole">
            <mc:AlternateContent xmlns:mc="http://schemas.openxmlformats.org/markup-compatibility/2006">
              <mc:Choice xmlns:v="urn:schemas-microsoft-com:vml" Requires="v">
                <p:oleObj spid="_x0000_s145886" name="Equation" r:id="rId15" imgW="3479760" imgH="761760" progId="Equation.3">
                  <p:embed/>
                </p:oleObj>
              </mc:Choice>
              <mc:Fallback>
                <p:oleObj name="Equation" r:id="rId15" imgW="3479760" imgH="7617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44650" y="3247200"/>
                        <a:ext cx="34798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5"/>
          <p:cNvGraphicFramePr>
            <a:graphicFrameLocks noChangeAspect="1"/>
          </p:cNvGraphicFramePr>
          <p:nvPr>
            <p:extLst>
              <p:ext uri="{D42A27DB-BD31-4B8C-83A1-F6EECF244321}">
                <p14:modId xmlns:p14="http://schemas.microsoft.com/office/powerpoint/2010/main" val="126232036"/>
              </p:ext>
            </p:extLst>
          </p:nvPr>
        </p:nvGraphicFramePr>
        <p:xfrm>
          <a:off x="3802063" y="3855600"/>
          <a:ext cx="685800" cy="341313"/>
        </p:xfrm>
        <a:graphic>
          <a:graphicData uri="http://schemas.openxmlformats.org/presentationml/2006/ole">
            <mc:AlternateContent xmlns:mc="http://schemas.openxmlformats.org/markup-compatibility/2006">
              <mc:Choice xmlns:v="urn:schemas-microsoft-com:vml" Requires="v">
                <p:oleObj spid="_x0000_s145887" name="Equation" r:id="rId17" imgW="685800" imgH="342720" progId="Equation.3">
                  <p:embed/>
                </p:oleObj>
              </mc:Choice>
              <mc:Fallback>
                <p:oleObj name="Equation" r:id="rId17" imgW="685800" imgH="34272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02063" y="3855600"/>
                        <a:ext cx="685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6"/>
          <p:cNvGraphicFramePr>
            <a:graphicFrameLocks noChangeAspect="1"/>
          </p:cNvGraphicFramePr>
          <p:nvPr>
            <p:extLst>
              <p:ext uri="{D42A27DB-BD31-4B8C-83A1-F6EECF244321}">
                <p14:modId xmlns:p14="http://schemas.microsoft.com/office/powerpoint/2010/main" val="2335431854"/>
              </p:ext>
            </p:extLst>
          </p:nvPr>
        </p:nvGraphicFramePr>
        <p:xfrm>
          <a:off x="2841625" y="3855600"/>
          <a:ext cx="927100" cy="341313"/>
        </p:xfrm>
        <a:graphic>
          <a:graphicData uri="http://schemas.openxmlformats.org/presentationml/2006/ole">
            <mc:AlternateContent xmlns:mc="http://schemas.openxmlformats.org/markup-compatibility/2006">
              <mc:Choice xmlns:v="urn:schemas-microsoft-com:vml" Requires="v">
                <p:oleObj spid="_x0000_s145888" name="Equation" r:id="rId19" imgW="927000" imgH="342720" progId="Equation.3">
                  <p:embed/>
                </p:oleObj>
              </mc:Choice>
              <mc:Fallback>
                <p:oleObj name="Equation" r:id="rId19" imgW="927000" imgH="34272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41625" y="38556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17"/>
          <p:cNvGraphicFramePr>
            <a:graphicFrameLocks noChangeAspect="1"/>
          </p:cNvGraphicFramePr>
          <p:nvPr>
            <p:extLst>
              <p:ext uri="{D42A27DB-BD31-4B8C-83A1-F6EECF244321}">
                <p14:modId xmlns:p14="http://schemas.microsoft.com/office/powerpoint/2010/main" val="355090004"/>
              </p:ext>
            </p:extLst>
          </p:nvPr>
        </p:nvGraphicFramePr>
        <p:xfrm>
          <a:off x="6540500" y="2068513"/>
          <a:ext cx="1231900" cy="341312"/>
        </p:xfrm>
        <a:graphic>
          <a:graphicData uri="http://schemas.openxmlformats.org/presentationml/2006/ole">
            <mc:AlternateContent xmlns:mc="http://schemas.openxmlformats.org/markup-compatibility/2006">
              <mc:Choice xmlns:v="urn:schemas-microsoft-com:vml" Requires="v">
                <p:oleObj spid="_x0000_s145889" name="Equation" r:id="rId21" imgW="1231560" imgH="342720" progId="Equation.3">
                  <p:embed/>
                </p:oleObj>
              </mc:Choice>
              <mc:Fallback>
                <p:oleObj name="Equation" r:id="rId21" imgW="1231560" imgH="34272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540500" y="2068513"/>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18"/>
          <p:cNvGraphicFramePr>
            <a:graphicFrameLocks noChangeAspect="1"/>
          </p:cNvGraphicFramePr>
          <p:nvPr>
            <p:extLst>
              <p:ext uri="{D42A27DB-BD31-4B8C-83A1-F6EECF244321}">
                <p14:modId xmlns:p14="http://schemas.microsoft.com/office/powerpoint/2010/main" val="571208119"/>
              </p:ext>
            </p:extLst>
          </p:nvPr>
        </p:nvGraphicFramePr>
        <p:xfrm>
          <a:off x="6540500" y="3441600"/>
          <a:ext cx="1231900" cy="341312"/>
        </p:xfrm>
        <a:graphic>
          <a:graphicData uri="http://schemas.openxmlformats.org/presentationml/2006/ole">
            <mc:AlternateContent xmlns:mc="http://schemas.openxmlformats.org/markup-compatibility/2006">
              <mc:Choice xmlns:v="urn:schemas-microsoft-com:vml" Requires="v">
                <p:oleObj spid="_x0000_s145890" name="Equation" r:id="rId23" imgW="1231560" imgH="342720" progId="Equation.3">
                  <p:embed/>
                </p:oleObj>
              </mc:Choice>
              <mc:Fallback>
                <p:oleObj name="Equation" r:id="rId23" imgW="1231560" imgH="342720"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540500" y="34416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19"/>
          <p:cNvGraphicFramePr>
            <a:graphicFrameLocks noChangeAspect="1"/>
          </p:cNvGraphicFramePr>
          <p:nvPr>
            <p:extLst>
              <p:ext uri="{D42A27DB-BD31-4B8C-83A1-F6EECF244321}">
                <p14:modId xmlns:p14="http://schemas.microsoft.com/office/powerpoint/2010/main" val="2536501587"/>
              </p:ext>
            </p:extLst>
          </p:nvPr>
        </p:nvGraphicFramePr>
        <p:xfrm>
          <a:off x="1243013" y="4630738"/>
          <a:ext cx="4648200" cy="419100"/>
        </p:xfrm>
        <a:graphic>
          <a:graphicData uri="http://schemas.openxmlformats.org/presentationml/2006/ole">
            <mc:AlternateContent xmlns:mc="http://schemas.openxmlformats.org/markup-compatibility/2006">
              <mc:Choice xmlns:v="urn:schemas-microsoft-com:vml" Requires="v">
                <p:oleObj spid="_x0000_s145891" name="Equation" r:id="rId25" imgW="4647960" imgH="419040" progId="Equation.3">
                  <p:embed/>
                </p:oleObj>
              </mc:Choice>
              <mc:Fallback>
                <p:oleObj name="Equation" r:id="rId25" imgW="4647960" imgH="419040" progId="Equation.3">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243013" y="4630738"/>
                        <a:ext cx="4648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20"/>
          <p:cNvGraphicFramePr>
            <a:graphicFrameLocks noChangeAspect="1"/>
          </p:cNvGraphicFramePr>
          <p:nvPr>
            <p:extLst>
              <p:ext uri="{D42A27DB-BD31-4B8C-83A1-F6EECF244321}">
                <p14:modId xmlns:p14="http://schemas.microsoft.com/office/powerpoint/2010/main" val="1807500831"/>
              </p:ext>
            </p:extLst>
          </p:nvPr>
        </p:nvGraphicFramePr>
        <p:xfrm>
          <a:off x="6540500" y="4622400"/>
          <a:ext cx="1231900" cy="341313"/>
        </p:xfrm>
        <a:graphic>
          <a:graphicData uri="http://schemas.openxmlformats.org/presentationml/2006/ole">
            <mc:AlternateContent xmlns:mc="http://schemas.openxmlformats.org/markup-compatibility/2006">
              <mc:Choice xmlns:v="urn:schemas-microsoft-com:vml" Requires="v">
                <p:oleObj spid="_x0000_s145892" name="Equation" r:id="rId27" imgW="1231560" imgH="342720" progId="Equation.3">
                  <p:embed/>
                </p:oleObj>
              </mc:Choice>
              <mc:Fallback>
                <p:oleObj name="Equation" r:id="rId27" imgW="1231560" imgH="342720" progId="Equation.3">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540500" y="4622400"/>
                        <a:ext cx="1231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21"/>
          <p:cNvGraphicFramePr>
            <a:graphicFrameLocks noChangeAspect="1"/>
          </p:cNvGraphicFramePr>
          <p:nvPr>
            <p:extLst>
              <p:ext uri="{D42A27DB-BD31-4B8C-83A1-F6EECF244321}">
                <p14:modId xmlns:p14="http://schemas.microsoft.com/office/powerpoint/2010/main" val="3644196336"/>
              </p:ext>
            </p:extLst>
          </p:nvPr>
        </p:nvGraphicFramePr>
        <p:xfrm>
          <a:off x="3016250" y="5059363"/>
          <a:ext cx="927100" cy="341312"/>
        </p:xfrm>
        <a:graphic>
          <a:graphicData uri="http://schemas.openxmlformats.org/presentationml/2006/ole">
            <mc:AlternateContent xmlns:mc="http://schemas.openxmlformats.org/markup-compatibility/2006">
              <mc:Choice xmlns:v="urn:schemas-microsoft-com:vml" Requires="v">
                <p:oleObj spid="_x0000_s145893" name="Equation" r:id="rId29" imgW="927000" imgH="342720" progId="Equation.3">
                  <p:embed/>
                </p:oleObj>
              </mc:Choice>
              <mc:Fallback>
                <p:oleObj name="Equation" r:id="rId29" imgW="927000" imgH="342720" progId="Equation.3">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01625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22"/>
          <p:cNvGraphicFramePr>
            <a:graphicFrameLocks noChangeAspect="1"/>
          </p:cNvGraphicFramePr>
          <p:nvPr>
            <p:extLst>
              <p:ext uri="{D42A27DB-BD31-4B8C-83A1-F6EECF244321}">
                <p14:modId xmlns:p14="http://schemas.microsoft.com/office/powerpoint/2010/main" val="2178908740"/>
              </p:ext>
            </p:extLst>
          </p:nvPr>
        </p:nvGraphicFramePr>
        <p:xfrm>
          <a:off x="3975100" y="5059363"/>
          <a:ext cx="927100" cy="341312"/>
        </p:xfrm>
        <a:graphic>
          <a:graphicData uri="http://schemas.openxmlformats.org/presentationml/2006/ole">
            <mc:AlternateContent xmlns:mc="http://schemas.openxmlformats.org/markup-compatibility/2006">
              <mc:Choice xmlns:v="urn:schemas-microsoft-com:vml" Requires="v">
                <p:oleObj spid="_x0000_s145894" name="Equation" r:id="rId31" imgW="927000" imgH="342720" progId="Equation.3">
                  <p:embed/>
                </p:oleObj>
              </mc:Choice>
              <mc:Fallback>
                <p:oleObj name="Equation" r:id="rId31" imgW="927000" imgH="342720" progId="Equation.3">
                  <p:embed/>
                  <p:pic>
                    <p:nvPicPr>
                      <p:cNvPr id="0" name=""/>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97510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7"/>
          <p:cNvGraphicFramePr>
            <a:graphicFrameLocks noChangeAspect="1"/>
          </p:cNvGraphicFramePr>
          <p:nvPr>
            <p:extLst>
              <p:ext uri="{D42A27DB-BD31-4B8C-83A1-F6EECF244321}">
                <p14:modId xmlns:p14="http://schemas.microsoft.com/office/powerpoint/2010/main" val="872354076"/>
              </p:ext>
            </p:extLst>
          </p:nvPr>
        </p:nvGraphicFramePr>
        <p:xfrm>
          <a:off x="1663700" y="698400"/>
          <a:ext cx="3365500" cy="354013"/>
        </p:xfrm>
        <a:graphic>
          <a:graphicData uri="http://schemas.openxmlformats.org/presentationml/2006/ole">
            <mc:AlternateContent xmlns:mc="http://schemas.openxmlformats.org/markup-compatibility/2006">
              <mc:Choice xmlns:v="urn:schemas-microsoft-com:vml" Requires="v">
                <p:oleObj spid="_x0000_s145895" name="Equation" r:id="rId33" imgW="3365280" imgH="355320" progId="Equation.3">
                  <p:embed/>
                </p:oleObj>
              </mc:Choice>
              <mc:Fallback>
                <p:oleObj name="Equation" r:id="rId33" imgW="3365280" imgH="355320" progId="Equation.3">
                  <p:embed/>
                  <p:pic>
                    <p:nvPicPr>
                      <p:cNvPr id="0" name=""/>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663700" y="698400"/>
                        <a:ext cx="33655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643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For the logarithmic model also the null hypothesis of </a:t>
            </a:r>
            <a:r>
              <a:rPr lang="en-GB" sz="1500" dirty="0" err="1" smtClean="0"/>
              <a:t>homoskedasticity</a:t>
            </a:r>
            <a:r>
              <a:rPr lang="en-GB" sz="1500" dirty="0" smtClean="0"/>
              <a:t> </a:t>
            </a:r>
            <a:r>
              <a:rPr lang="en-GB" sz="1500" dirty="0"/>
              <a:t>was not rejected.   So we have two models which survive the </a:t>
            </a:r>
            <a:r>
              <a:rPr lang="en-GB" sz="1500" dirty="0" err="1"/>
              <a:t>Goldfeld</a:t>
            </a:r>
            <a:r>
              <a:rPr lang="en-GB" sz="1500" dirty="0">
                <a:cs typeface="Arial" charset="0"/>
              </a:rPr>
              <a:t>–</a:t>
            </a:r>
            <a:r>
              <a:rPr lang="en-GB" sz="1500" dirty="0" err="1"/>
              <a:t>Quandt</a:t>
            </a:r>
            <a:r>
              <a:rPr lang="en-GB" sz="1500" dirty="0"/>
              <a:t> test.  Which do you prefer?  Think about it.</a:t>
            </a:r>
            <a:endParaRPr lang="en-GB" sz="1500" dirty="0">
              <a:latin typeface="Times New Roman" pitchFamily="18" charset="0"/>
            </a:endParaRPr>
          </a:p>
        </p:txBody>
      </p:sp>
      <p:sp>
        <p:nvSpPr>
          <p:cNvPr id="146455" name="Text Box 2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34</a:t>
            </a:r>
            <a:endParaRPr lang="en-US" sz="1000" b="0">
              <a:solidFill>
                <a:srgbClr val="3366FF"/>
              </a:solidFill>
              <a:latin typeface="Arial" charset="0"/>
            </a:endParaRP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Rectangle 16"/>
          <p:cNvSpPr>
            <a:spLocks noChangeArrowheads="1"/>
          </p:cNvSpPr>
          <p:nvPr/>
        </p:nvSpPr>
        <p:spPr bwMode="auto">
          <a:xfrm>
            <a:off x="0" y="558000"/>
            <a:ext cx="9144000" cy="10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3085200"/>
            <a:ext cx="9144000" cy="126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1710000"/>
            <a:ext cx="9144000" cy="1266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4460399"/>
            <a:ext cx="9144000" cy="1073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2" name="Object 8"/>
          <p:cNvGraphicFramePr>
            <a:graphicFrameLocks noChangeAspect="1"/>
          </p:cNvGraphicFramePr>
          <p:nvPr>
            <p:extLst>
              <p:ext uri="{D42A27DB-BD31-4B8C-83A1-F6EECF244321}">
                <p14:modId xmlns:p14="http://schemas.microsoft.com/office/powerpoint/2010/main" val="3066887476"/>
              </p:ext>
            </p:extLst>
          </p:nvPr>
        </p:nvGraphicFramePr>
        <p:xfrm>
          <a:off x="6538913" y="712800"/>
          <a:ext cx="1231900" cy="341312"/>
        </p:xfrm>
        <a:graphic>
          <a:graphicData uri="http://schemas.openxmlformats.org/presentationml/2006/ole">
            <mc:AlternateContent xmlns:mc="http://schemas.openxmlformats.org/markup-compatibility/2006">
              <mc:Choice xmlns:v="urn:schemas-microsoft-com:vml" Requires="v">
                <p:oleObj spid="_x0000_s146904" name="Equation" r:id="rId3" imgW="1231560" imgH="342720" progId="Equation.3">
                  <p:embed/>
                </p:oleObj>
              </mc:Choice>
              <mc:Fallback>
                <p:oleObj name="Equation" r:id="rId3" imgW="1231560" imgH="342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8913" y="7128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9"/>
          <p:cNvGraphicFramePr>
            <a:graphicFrameLocks noChangeAspect="1"/>
          </p:cNvGraphicFramePr>
          <p:nvPr>
            <p:extLst>
              <p:ext uri="{D42A27DB-BD31-4B8C-83A1-F6EECF244321}">
                <p14:modId xmlns:p14="http://schemas.microsoft.com/office/powerpoint/2010/main" val="1879369095"/>
              </p:ext>
            </p:extLst>
          </p:nvPr>
        </p:nvGraphicFramePr>
        <p:xfrm>
          <a:off x="2695575" y="1126800"/>
          <a:ext cx="850900" cy="341313"/>
        </p:xfrm>
        <a:graphic>
          <a:graphicData uri="http://schemas.openxmlformats.org/presentationml/2006/ole">
            <mc:AlternateContent xmlns:mc="http://schemas.openxmlformats.org/markup-compatibility/2006">
              <mc:Choice xmlns:v="urn:schemas-microsoft-com:vml" Requires="v">
                <p:oleObj spid="_x0000_s146905" name="Equation" r:id="rId5" imgW="850680" imgH="342720" progId="Equation.3">
                  <p:embed/>
                </p:oleObj>
              </mc:Choice>
              <mc:Fallback>
                <p:oleObj name="Equation" r:id="rId5" imgW="85068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5575" y="1126800"/>
                        <a:ext cx="850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10"/>
          <p:cNvGraphicFramePr>
            <a:graphicFrameLocks noChangeAspect="1"/>
          </p:cNvGraphicFramePr>
          <p:nvPr>
            <p:extLst>
              <p:ext uri="{D42A27DB-BD31-4B8C-83A1-F6EECF244321}">
                <p14:modId xmlns:p14="http://schemas.microsoft.com/office/powerpoint/2010/main" val="2166430212"/>
              </p:ext>
            </p:extLst>
          </p:nvPr>
        </p:nvGraphicFramePr>
        <p:xfrm>
          <a:off x="3575050" y="1126800"/>
          <a:ext cx="927100" cy="341313"/>
        </p:xfrm>
        <a:graphic>
          <a:graphicData uri="http://schemas.openxmlformats.org/presentationml/2006/ole">
            <mc:AlternateContent xmlns:mc="http://schemas.openxmlformats.org/markup-compatibility/2006">
              <mc:Choice xmlns:v="urn:schemas-microsoft-com:vml" Requires="v">
                <p:oleObj spid="_x0000_s146906" name="Equation" r:id="rId7" imgW="927000" imgH="342720" progId="Equation.3">
                  <p:embed/>
                </p:oleObj>
              </mc:Choice>
              <mc:Fallback>
                <p:oleObj name="Equation" r:id="rId7" imgW="927000" imgH="342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5050" y="11268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1"/>
          <p:cNvGraphicFramePr>
            <a:graphicFrameLocks noChangeAspect="1"/>
          </p:cNvGraphicFramePr>
          <p:nvPr>
            <p:extLst>
              <p:ext uri="{D42A27DB-BD31-4B8C-83A1-F6EECF244321}">
                <p14:modId xmlns:p14="http://schemas.microsoft.com/office/powerpoint/2010/main" val="1427916599"/>
              </p:ext>
            </p:extLst>
          </p:nvPr>
        </p:nvGraphicFramePr>
        <p:xfrm>
          <a:off x="1654175" y="1876425"/>
          <a:ext cx="4191000" cy="762000"/>
        </p:xfrm>
        <a:graphic>
          <a:graphicData uri="http://schemas.openxmlformats.org/presentationml/2006/ole">
            <mc:AlternateContent xmlns:mc="http://schemas.openxmlformats.org/markup-compatibility/2006">
              <mc:Choice xmlns:v="urn:schemas-microsoft-com:vml" Requires="v">
                <p:oleObj spid="_x0000_s146907" name="Equation" r:id="rId9" imgW="4190760" imgH="761760" progId="Equation.3">
                  <p:embed/>
                </p:oleObj>
              </mc:Choice>
              <mc:Fallback>
                <p:oleObj name="Equation" r:id="rId9" imgW="4190760" imgH="7617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4175" y="1876425"/>
                        <a:ext cx="41910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12"/>
          <p:cNvGraphicFramePr>
            <a:graphicFrameLocks noChangeAspect="1"/>
          </p:cNvGraphicFramePr>
          <p:nvPr>
            <p:extLst>
              <p:ext uri="{D42A27DB-BD31-4B8C-83A1-F6EECF244321}">
                <p14:modId xmlns:p14="http://schemas.microsoft.com/office/powerpoint/2010/main" val="2479530443"/>
              </p:ext>
            </p:extLst>
          </p:nvPr>
        </p:nvGraphicFramePr>
        <p:xfrm>
          <a:off x="2714625" y="2486025"/>
          <a:ext cx="825500" cy="341313"/>
        </p:xfrm>
        <a:graphic>
          <a:graphicData uri="http://schemas.openxmlformats.org/presentationml/2006/ole">
            <mc:AlternateContent xmlns:mc="http://schemas.openxmlformats.org/markup-compatibility/2006">
              <mc:Choice xmlns:v="urn:schemas-microsoft-com:vml" Requires="v">
                <p:oleObj spid="_x0000_s146908" name="Equation" r:id="rId11" imgW="825480" imgH="342720" progId="Equation.3">
                  <p:embed/>
                </p:oleObj>
              </mc:Choice>
              <mc:Fallback>
                <p:oleObj name="Equation" r:id="rId11" imgW="825480" imgH="3427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14625" y="2486025"/>
                        <a:ext cx="8255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13"/>
          <p:cNvGraphicFramePr>
            <a:graphicFrameLocks noChangeAspect="1"/>
          </p:cNvGraphicFramePr>
          <p:nvPr>
            <p:extLst>
              <p:ext uri="{D42A27DB-BD31-4B8C-83A1-F6EECF244321}">
                <p14:modId xmlns:p14="http://schemas.microsoft.com/office/powerpoint/2010/main" val="716271940"/>
              </p:ext>
            </p:extLst>
          </p:nvPr>
        </p:nvGraphicFramePr>
        <p:xfrm>
          <a:off x="4305300" y="2486025"/>
          <a:ext cx="927100" cy="341313"/>
        </p:xfrm>
        <a:graphic>
          <a:graphicData uri="http://schemas.openxmlformats.org/presentationml/2006/ole">
            <mc:AlternateContent xmlns:mc="http://schemas.openxmlformats.org/markup-compatibility/2006">
              <mc:Choice xmlns:v="urn:schemas-microsoft-com:vml" Requires="v">
                <p:oleObj spid="_x0000_s146909" name="Equation" r:id="rId13" imgW="927000" imgH="342720" progId="Equation.3">
                  <p:embed/>
                </p:oleObj>
              </mc:Choice>
              <mc:Fallback>
                <p:oleObj name="Equation" r:id="rId13" imgW="927000" imgH="34272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05300" y="2486025"/>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4"/>
          <p:cNvGraphicFramePr>
            <a:graphicFrameLocks noChangeAspect="1"/>
          </p:cNvGraphicFramePr>
          <p:nvPr>
            <p:extLst>
              <p:ext uri="{D42A27DB-BD31-4B8C-83A1-F6EECF244321}">
                <p14:modId xmlns:p14="http://schemas.microsoft.com/office/powerpoint/2010/main" val="2084669685"/>
              </p:ext>
            </p:extLst>
          </p:nvPr>
        </p:nvGraphicFramePr>
        <p:xfrm>
          <a:off x="1644650" y="3247200"/>
          <a:ext cx="3479800" cy="762000"/>
        </p:xfrm>
        <a:graphic>
          <a:graphicData uri="http://schemas.openxmlformats.org/presentationml/2006/ole">
            <mc:AlternateContent xmlns:mc="http://schemas.openxmlformats.org/markup-compatibility/2006">
              <mc:Choice xmlns:v="urn:schemas-microsoft-com:vml" Requires="v">
                <p:oleObj spid="_x0000_s146910" name="Equation" r:id="rId15" imgW="3479760" imgH="761760" progId="Equation.3">
                  <p:embed/>
                </p:oleObj>
              </mc:Choice>
              <mc:Fallback>
                <p:oleObj name="Equation" r:id="rId15" imgW="3479760" imgH="7617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44650" y="3247200"/>
                        <a:ext cx="34798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15"/>
          <p:cNvGraphicFramePr>
            <a:graphicFrameLocks noChangeAspect="1"/>
          </p:cNvGraphicFramePr>
          <p:nvPr>
            <p:extLst>
              <p:ext uri="{D42A27DB-BD31-4B8C-83A1-F6EECF244321}">
                <p14:modId xmlns:p14="http://schemas.microsoft.com/office/powerpoint/2010/main" val="126232036"/>
              </p:ext>
            </p:extLst>
          </p:nvPr>
        </p:nvGraphicFramePr>
        <p:xfrm>
          <a:off x="3802063" y="3855600"/>
          <a:ext cx="685800" cy="341313"/>
        </p:xfrm>
        <a:graphic>
          <a:graphicData uri="http://schemas.openxmlformats.org/presentationml/2006/ole">
            <mc:AlternateContent xmlns:mc="http://schemas.openxmlformats.org/markup-compatibility/2006">
              <mc:Choice xmlns:v="urn:schemas-microsoft-com:vml" Requires="v">
                <p:oleObj spid="_x0000_s146911" name="Equation" r:id="rId17" imgW="685800" imgH="342720" progId="Equation.3">
                  <p:embed/>
                </p:oleObj>
              </mc:Choice>
              <mc:Fallback>
                <p:oleObj name="Equation" r:id="rId17" imgW="685800" imgH="34272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02063" y="3855600"/>
                        <a:ext cx="685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6"/>
          <p:cNvGraphicFramePr>
            <a:graphicFrameLocks noChangeAspect="1"/>
          </p:cNvGraphicFramePr>
          <p:nvPr>
            <p:extLst>
              <p:ext uri="{D42A27DB-BD31-4B8C-83A1-F6EECF244321}">
                <p14:modId xmlns:p14="http://schemas.microsoft.com/office/powerpoint/2010/main" val="2335431854"/>
              </p:ext>
            </p:extLst>
          </p:nvPr>
        </p:nvGraphicFramePr>
        <p:xfrm>
          <a:off x="2841625" y="3855600"/>
          <a:ext cx="927100" cy="341313"/>
        </p:xfrm>
        <a:graphic>
          <a:graphicData uri="http://schemas.openxmlformats.org/presentationml/2006/ole">
            <mc:AlternateContent xmlns:mc="http://schemas.openxmlformats.org/markup-compatibility/2006">
              <mc:Choice xmlns:v="urn:schemas-microsoft-com:vml" Requires="v">
                <p:oleObj spid="_x0000_s146912" name="Equation" r:id="rId19" imgW="927000" imgH="342720" progId="Equation.3">
                  <p:embed/>
                </p:oleObj>
              </mc:Choice>
              <mc:Fallback>
                <p:oleObj name="Equation" r:id="rId19" imgW="927000" imgH="34272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41625" y="38556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7"/>
          <p:cNvGraphicFramePr>
            <a:graphicFrameLocks noChangeAspect="1"/>
          </p:cNvGraphicFramePr>
          <p:nvPr>
            <p:extLst>
              <p:ext uri="{D42A27DB-BD31-4B8C-83A1-F6EECF244321}">
                <p14:modId xmlns:p14="http://schemas.microsoft.com/office/powerpoint/2010/main" val="355090004"/>
              </p:ext>
            </p:extLst>
          </p:nvPr>
        </p:nvGraphicFramePr>
        <p:xfrm>
          <a:off x="6540500" y="2068513"/>
          <a:ext cx="1231900" cy="341312"/>
        </p:xfrm>
        <a:graphic>
          <a:graphicData uri="http://schemas.openxmlformats.org/presentationml/2006/ole">
            <mc:AlternateContent xmlns:mc="http://schemas.openxmlformats.org/markup-compatibility/2006">
              <mc:Choice xmlns:v="urn:schemas-microsoft-com:vml" Requires="v">
                <p:oleObj spid="_x0000_s146913" name="Equation" r:id="rId21" imgW="1231560" imgH="342720" progId="Equation.3">
                  <p:embed/>
                </p:oleObj>
              </mc:Choice>
              <mc:Fallback>
                <p:oleObj name="Equation" r:id="rId21" imgW="1231560" imgH="34272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540500" y="2068513"/>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18"/>
          <p:cNvGraphicFramePr>
            <a:graphicFrameLocks noChangeAspect="1"/>
          </p:cNvGraphicFramePr>
          <p:nvPr>
            <p:extLst>
              <p:ext uri="{D42A27DB-BD31-4B8C-83A1-F6EECF244321}">
                <p14:modId xmlns:p14="http://schemas.microsoft.com/office/powerpoint/2010/main" val="571208119"/>
              </p:ext>
            </p:extLst>
          </p:nvPr>
        </p:nvGraphicFramePr>
        <p:xfrm>
          <a:off x="6540500" y="3441600"/>
          <a:ext cx="1231900" cy="341312"/>
        </p:xfrm>
        <a:graphic>
          <a:graphicData uri="http://schemas.openxmlformats.org/presentationml/2006/ole">
            <mc:AlternateContent xmlns:mc="http://schemas.openxmlformats.org/markup-compatibility/2006">
              <mc:Choice xmlns:v="urn:schemas-microsoft-com:vml" Requires="v">
                <p:oleObj spid="_x0000_s146914" name="Equation" r:id="rId23" imgW="1231560" imgH="342720" progId="Equation.3">
                  <p:embed/>
                </p:oleObj>
              </mc:Choice>
              <mc:Fallback>
                <p:oleObj name="Equation" r:id="rId23" imgW="1231560" imgH="342720"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540500" y="34416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19"/>
          <p:cNvGraphicFramePr>
            <a:graphicFrameLocks noChangeAspect="1"/>
          </p:cNvGraphicFramePr>
          <p:nvPr>
            <p:extLst>
              <p:ext uri="{D42A27DB-BD31-4B8C-83A1-F6EECF244321}">
                <p14:modId xmlns:p14="http://schemas.microsoft.com/office/powerpoint/2010/main" val="2536501587"/>
              </p:ext>
            </p:extLst>
          </p:nvPr>
        </p:nvGraphicFramePr>
        <p:xfrm>
          <a:off x="1243013" y="4630738"/>
          <a:ext cx="4648200" cy="419100"/>
        </p:xfrm>
        <a:graphic>
          <a:graphicData uri="http://schemas.openxmlformats.org/presentationml/2006/ole">
            <mc:AlternateContent xmlns:mc="http://schemas.openxmlformats.org/markup-compatibility/2006">
              <mc:Choice xmlns:v="urn:schemas-microsoft-com:vml" Requires="v">
                <p:oleObj spid="_x0000_s146915" name="Equation" r:id="rId25" imgW="4647960" imgH="419040" progId="Equation.3">
                  <p:embed/>
                </p:oleObj>
              </mc:Choice>
              <mc:Fallback>
                <p:oleObj name="Equation" r:id="rId25" imgW="4647960" imgH="419040" progId="Equation.3">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243013" y="4630738"/>
                        <a:ext cx="4648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20"/>
          <p:cNvGraphicFramePr>
            <a:graphicFrameLocks noChangeAspect="1"/>
          </p:cNvGraphicFramePr>
          <p:nvPr>
            <p:extLst>
              <p:ext uri="{D42A27DB-BD31-4B8C-83A1-F6EECF244321}">
                <p14:modId xmlns:p14="http://schemas.microsoft.com/office/powerpoint/2010/main" val="1807500831"/>
              </p:ext>
            </p:extLst>
          </p:nvPr>
        </p:nvGraphicFramePr>
        <p:xfrm>
          <a:off x="6540500" y="4622400"/>
          <a:ext cx="1231900" cy="341313"/>
        </p:xfrm>
        <a:graphic>
          <a:graphicData uri="http://schemas.openxmlformats.org/presentationml/2006/ole">
            <mc:AlternateContent xmlns:mc="http://schemas.openxmlformats.org/markup-compatibility/2006">
              <mc:Choice xmlns:v="urn:schemas-microsoft-com:vml" Requires="v">
                <p:oleObj spid="_x0000_s146916" name="Equation" r:id="rId27" imgW="1231560" imgH="342720" progId="Equation.3">
                  <p:embed/>
                </p:oleObj>
              </mc:Choice>
              <mc:Fallback>
                <p:oleObj name="Equation" r:id="rId27" imgW="1231560" imgH="342720" progId="Equation.3">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540500" y="4622400"/>
                        <a:ext cx="1231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21"/>
          <p:cNvGraphicFramePr>
            <a:graphicFrameLocks noChangeAspect="1"/>
          </p:cNvGraphicFramePr>
          <p:nvPr>
            <p:extLst>
              <p:ext uri="{D42A27DB-BD31-4B8C-83A1-F6EECF244321}">
                <p14:modId xmlns:p14="http://schemas.microsoft.com/office/powerpoint/2010/main" val="3644196336"/>
              </p:ext>
            </p:extLst>
          </p:nvPr>
        </p:nvGraphicFramePr>
        <p:xfrm>
          <a:off x="3016250" y="5059363"/>
          <a:ext cx="927100" cy="341312"/>
        </p:xfrm>
        <a:graphic>
          <a:graphicData uri="http://schemas.openxmlformats.org/presentationml/2006/ole">
            <mc:AlternateContent xmlns:mc="http://schemas.openxmlformats.org/markup-compatibility/2006">
              <mc:Choice xmlns:v="urn:schemas-microsoft-com:vml" Requires="v">
                <p:oleObj spid="_x0000_s146917" name="Equation" r:id="rId29" imgW="927000" imgH="342720" progId="Equation.3">
                  <p:embed/>
                </p:oleObj>
              </mc:Choice>
              <mc:Fallback>
                <p:oleObj name="Equation" r:id="rId29" imgW="927000" imgH="342720" progId="Equation.3">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01625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22"/>
          <p:cNvGraphicFramePr>
            <a:graphicFrameLocks noChangeAspect="1"/>
          </p:cNvGraphicFramePr>
          <p:nvPr>
            <p:extLst>
              <p:ext uri="{D42A27DB-BD31-4B8C-83A1-F6EECF244321}">
                <p14:modId xmlns:p14="http://schemas.microsoft.com/office/powerpoint/2010/main" val="2178908740"/>
              </p:ext>
            </p:extLst>
          </p:nvPr>
        </p:nvGraphicFramePr>
        <p:xfrm>
          <a:off x="3975100" y="5059363"/>
          <a:ext cx="927100" cy="341312"/>
        </p:xfrm>
        <a:graphic>
          <a:graphicData uri="http://schemas.openxmlformats.org/presentationml/2006/ole">
            <mc:AlternateContent xmlns:mc="http://schemas.openxmlformats.org/markup-compatibility/2006">
              <mc:Choice xmlns:v="urn:schemas-microsoft-com:vml" Requires="v">
                <p:oleObj spid="_x0000_s146918" name="Equation" r:id="rId31" imgW="927000" imgH="342720" progId="Equation.3">
                  <p:embed/>
                </p:oleObj>
              </mc:Choice>
              <mc:Fallback>
                <p:oleObj name="Equation" r:id="rId31" imgW="927000" imgH="342720" progId="Equation.3">
                  <p:embed/>
                  <p:pic>
                    <p:nvPicPr>
                      <p:cNvPr id="0" name=""/>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97510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7"/>
          <p:cNvGraphicFramePr>
            <a:graphicFrameLocks noChangeAspect="1"/>
          </p:cNvGraphicFramePr>
          <p:nvPr>
            <p:extLst>
              <p:ext uri="{D42A27DB-BD31-4B8C-83A1-F6EECF244321}">
                <p14:modId xmlns:p14="http://schemas.microsoft.com/office/powerpoint/2010/main" val="872354076"/>
              </p:ext>
            </p:extLst>
          </p:nvPr>
        </p:nvGraphicFramePr>
        <p:xfrm>
          <a:off x="1663700" y="698400"/>
          <a:ext cx="3365500" cy="354013"/>
        </p:xfrm>
        <a:graphic>
          <a:graphicData uri="http://schemas.openxmlformats.org/presentationml/2006/ole">
            <mc:AlternateContent xmlns:mc="http://schemas.openxmlformats.org/markup-compatibility/2006">
              <mc:Choice xmlns:v="urn:schemas-microsoft-com:vml" Requires="v">
                <p:oleObj spid="_x0000_s146919" name="Equation" r:id="rId33" imgW="3365280" imgH="355320" progId="Equation.3">
                  <p:embed/>
                </p:oleObj>
              </mc:Choice>
              <mc:Fallback>
                <p:oleObj name="Equation" r:id="rId33" imgW="3365280" imgH="355320" progId="Equation.3">
                  <p:embed/>
                  <p:pic>
                    <p:nvPicPr>
                      <p:cNvPr id="0" name=""/>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663700" y="698400"/>
                        <a:ext cx="33655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You probably went for the logarithmic model, attracted by the high </a:t>
            </a:r>
            <a:r>
              <a:rPr lang="en-GB" sz="1500" i="1"/>
              <a:t>R</a:t>
            </a:r>
            <a:r>
              <a:rPr lang="en-GB" sz="1500" baseline="30000"/>
              <a:t>2</a:t>
            </a:r>
            <a:r>
              <a:rPr lang="en-GB" sz="1500"/>
              <a:t>.  However, in this example, there is little to choose between the third and fourth models.  Substantively, they have the same interpretation.</a:t>
            </a:r>
            <a:endParaRPr lang="en-GB" sz="1500">
              <a:latin typeface="Times New Roman" pitchFamily="18" charset="0"/>
            </a:endParaRPr>
          </a:p>
        </p:txBody>
      </p:sp>
      <p:sp>
        <p:nvSpPr>
          <p:cNvPr id="147478" name="Text Box 2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35</a:t>
            </a:r>
            <a:endParaRPr lang="en-US" sz="1000" b="0">
              <a:solidFill>
                <a:srgbClr val="3366FF"/>
              </a:solidFill>
              <a:latin typeface="Arial" charset="0"/>
            </a:endParaRP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Rectangle 16"/>
          <p:cNvSpPr>
            <a:spLocks noChangeArrowheads="1"/>
          </p:cNvSpPr>
          <p:nvPr/>
        </p:nvSpPr>
        <p:spPr bwMode="auto">
          <a:xfrm>
            <a:off x="0" y="558000"/>
            <a:ext cx="9144000" cy="10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3085200"/>
            <a:ext cx="9144000" cy="126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1710000"/>
            <a:ext cx="9144000" cy="1266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4460399"/>
            <a:ext cx="9144000" cy="1073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1" name="Object 8"/>
          <p:cNvGraphicFramePr>
            <a:graphicFrameLocks noChangeAspect="1"/>
          </p:cNvGraphicFramePr>
          <p:nvPr>
            <p:extLst>
              <p:ext uri="{D42A27DB-BD31-4B8C-83A1-F6EECF244321}">
                <p14:modId xmlns:p14="http://schemas.microsoft.com/office/powerpoint/2010/main" val="1925838871"/>
              </p:ext>
            </p:extLst>
          </p:nvPr>
        </p:nvGraphicFramePr>
        <p:xfrm>
          <a:off x="6538913" y="712800"/>
          <a:ext cx="1231900" cy="341312"/>
        </p:xfrm>
        <a:graphic>
          <a:graphicData uri="http://schemas.openxmlformats.org/presentationml/2006/ole">
            <mc:AlternateContent xmlns:mc="http://schemas.openxmlformats.org/markup-compatibility/2006">
              <mc:Choice xmlns:v="urn:schemas-microsoft-com:vml" Requires="v">
                <p:oleObj spid="_x0000_s147895" name="Equation" r:id="rId3" imgW="1231560" imgH="342720" progId="Equation.3">
                  <p:embed/>
                </p:oleObj>
              </mc:Choice>
              <mc:Fallback>
                <p:oleObj name="Equation" r:id="rId3" imgW="1231560" imgH="342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8913" y="7128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9"/>
          <p:cNvGraphicFramePr>
            <a:graphicFrameLocks noChangeAspect="1"/>
          </p:cNvGraphicFramePr>
          <p:nvPr>
            <p:extLst>
              <p:ext uri="{D42A27DB-BD31-4B8C-83A1-F6EECF244321}">
                <p14:modId xmlns:p14="http://schemas.microsoft.com/office/powerpoint/2010/main" val="1864426596"/>
              </p:ext>
            </p:extLst>
          </p:nvPr>
        </p:nvGraphicFramePr>
        <p:xfrm>
          <a:off x="2695575" y="1126800"/>
          <a:ext cx="850900" cy="341313"/>
        </p:xfrm>
        <a:graphic>
          <a:graphicData uri="http://schemas.openxmlformats.org/presentationml/2006/ole">
            <mc:AlternateContent xmlns:mc="http://schemas.openxmlformats.org/markup-compatibility/2006">
              <mc:Choice xmlns:v="urn:schemas-microsoft-com:vml" Requires="v">
                <p:oleObj spid="_x0000_s147896" name="Equation" r:id="rId5" imgW="850680" imgH="342720" progId="Equation.3">
                  <p:embed/>
                </p:oleObj>
              </mc:Choice>
              <mc:Fallback>
                <p:oleObj name="Equation" r:id="rId5" imgW="85068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5575" y="1126800"/>
                        <a:ext cx="850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10"/>
          <p:cNvGraphicFramePr>
            <a:graphicFrameLocks noChangeAspect="1"/>
          </p:cNvGraphicFramePr>
          <p:nvPr>
            <p:extLst>
              <p:ext uri="{D42A27DB-BD31-4B8C-83A1-F6EECF244321}">
                <p14:modId xmlns:p14="http://schemas.microsoft.com/office/powerpoint/2010/main" val="583601635"/>
              </p:ext>
            </p:extLst>
          </p:nvPr>
        </p:nvGraphicFramePr>
        <p:xfrm>
          <a:off x="3575050" y="1126800"/>
          <a:ext cx="927100" cy="341313"/>
        </p:xfrm>
        <a:graphic>
          <a:graphicData uri="http://schemas.openxmlformats.org/presentationml/2006/ole">
            <mc:AlternateContent xmlns:mc="http://schemas.openxmlformats.org/markup-compatibility/2006">
              <mc:Choice xmlns:v="urn:schemas-microsoft-com:vml" Requires="v">
                <p:oleObj spid="_x0000_s147897" name="Equation" r:id="rId7" imgW="927000" imgH="342720" progId="Equation.3">
                  <p:embed/>
                </p:oleObj>
              </mc:Choice>
              <mc:Fallback>
                <p:oleObj name="Equation" r:id="rId7" imgW="927000" imgH="342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5050" y="11268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11"/>
          <p:cNvGraphicFramePr>
            <a:graphicFrameLocks noChangeAspect="1"/>
          </p:cNvGraphicFramePr>
          <p:nvPr>
            <p:extLst>
              <p:ext uri="{D42A27DB-BD31-4B8C-83A1-F6EECF244321}">
                <p14:modId xmlns:p14="http://schemas.microsoft.com/office/powerpoint/2010/main" val="717603552"/>
              </p:ext>
            </p:extLst>
          </p:nvPr>
        </p:nvGraphicFramePr>
        <p:xfrm>
          <a:off x="1654175" y="1876425"/>
          <a:ext cx="4191000" cy="762000"/>
        </p:xfrm>
        <a:graphic>
          <a:graphicData uri="http://schemas.openxmlformats.org/presentationml/2006/ole">
            <mc:AlternateContent xmlns:mc="http://schemas.openxmlformats.org/markup-compatibility/2006">
              <mc:Choice xmlns:v="urn:schemas-microsoft-com:vml" Requires="v">
                <p:oleObj spid="_x0000_s147898" name="Equation" r:id="rId9" imgW="4190760" imgH="761760" progId="Equation.3">
                  <p:embed/>
                </p:oleObj>
              </mc:Choice>
              <mc:Fallback>
                <p:oleObj name="Equation" r:id="rId9" imgW="4190760" imgH="7617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4175" y="1876425"/>
                        <a:ext cx="41910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2"/>
          <p:cNvGraphicFramePr>
            <a:graphicFrameLocks noChangeAspect="1"/>
          </p:cNvGraphicFramePr>
          <p:nvPr>
            <p:extLst>
              <p:ext uri="{D42A27DB-BD31-4B8C-83A1-F6EECF244321}">
                <p14:modId xmlns:p14="http://schemas.microsoft.com/office/powerpoint/2010/main" val="2983112689"/>
              </p:ext>
            </p:extLst>
          </p:nvPr>
        </p:nvGraphicFramePr>
        <p:xfrm>
          <a:off x="2714625" y="2486025"/>
          <a:ext cx="825500" cy="341313"/>
        </p:xfrm>
        <a:graphic>
          <a:graphicData uri="http://schemas.openxmlformats.org/presentationml/2006/ole">
            <mc:AlternateContent xmlns:mc="http://schemas.openxmlformats.org/markup-compatibility/2006">
              <mc:Choice xmlns:v="urn:schemas-microsoft-com:vml" Requires="v">
                <p:oleObj spid="_x0000_s147899" name="Equation" r:id="rId11" imgW="825480" imgH="342720" progId="Equation.3">
                  <p:embed/>
                </p:oleObj>
              </mc:Choice>
              <mc:Fallback>
                <p:oleObj name="Equation" r:id="rId11" imgW="825480" imgH="3427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14625" y="2486025"/>
                        <a:ext cx="8255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13"/>
          <p:cNvGraphicFramePr>
            <a:graphicFrameLocks noChangeAspect="1"/>
          </p:cNvGraphicFramePr>
          <p:nvPr>
            <p:extLst>
              <p:ext uri="{D42A27DB-BD31-4B8C-83A1-F6EECF244321}">
                <p14:modId xmlns:p14="http://schemas.microsoft.com/office/powerpoint/2010/main" val="729629267"/>
              </p:ext>
            </p:extLst>
          </p:nvPr>
        </p:nvGraphicFramePr>
        <p:xfrm>
          <a:off x="4305300" y="2486025"/>
          <a:ext cx="927100" cy="341313"/>
        </p:xfrm>
        <a:graphic>
          <a:graphicData uri="http://schemas.openxmlformats.org/presentationml/2006/ole">
            <mc:AlternateContent xmlns:mc="http://schemas.openxmlformats.org/markup-compatibility/2006">
              <mc:Choice xmlns:v="urn:schemas-microsoft-com:vml" Requires="v">
                <p:oleObj spid="_x0000_s147900" name="Equation" r:id="rId13" imgW="927000" imgH="342720" progId="Equation.3">
                  <p:embed/>
                </p:oleObj>
              </mc:Choice>
              <mc:Fallback>
                <p:oleObj name="Equation" r:id="rId13" imgW="927000" imgH="34272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05300" y="2486025"/>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14"/>
          <p:cNvGraphicFramePr>
            <a:graphicFrameLocks noChangeAspect="1"/>
          </p:cNvGraphicFramePr>
          <p:nvPr>
            <p:extLst>
              <p:ext uri="{D42A27DB-BD31-4B8C-83A1-F6EECF244321}">
                <p14:modId xmlns:p14="http://schemas.microsoft.com/office/powerpoint/2010/main" val="946971616"/>
              </p:ext>
            </p:extLst>
          </p:nvPr>
        </p:nvGraphicFramePr>
        <p:xfrm>
          <a:off x="1644650" y="3247200"/>
          <a:ext cx="3479800" cy="762000"/>
        </p:xfrm>
        <a:graphic>
          <a:graphicData uri="http://schemas.openxmlformats.org/presentationml/2006/ole">
            <mc:AlternateContent xmlns:mc="http://schemas.openxmlformats.org/markup-compatibility/2006">
              <mc:Choice xmlns:v="urn:schemas-microsoft-com:vml" Requires="v">
                <p:oleObj spid="_x0000_s147901" name="Equation" r:id="rId15" imgW="3479760" imgH="761760" progId="Equation.3">
                  <p:embed/>
                </p:oleObj>
              </mc:Choice>
              <mc:Fallback>
                <p:oleObj name="Equation" r:id="rId15" imgW="3479760" imgH="7617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44650" y="3247200"/>
                        <a:ext cx="34798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15"/>
          <p:cNvGraphicFramePr>
            <a:graphicFrameLocks noChangeAspect="1"/>
          </p:cNvGraphicFramePr>
          <p:nvPr>
            <p:extLst>
              <p:ext uri="{D42A27DB-BD31-4B8C-83A1-F6EECF244321}">
                <p14:modId xmlns:p14="http://schemas.microsoft.com/office/powerpoint/2010/main" val="593129158"/>
              </p:ext>
            </p:extLst>
          </p:nvPr>
        </p:nvGraphicFramePr>
        <p:xfrm>
          <a:off x="3802063" y="3855600"/>
          <a:ext cx="685800" cy="341313"/>
        </p:xfrm>
        <a:graphic>
          <a:graphicData uri="http://schemas.openxmlformats.org/presentationml/2006/ole">
            <mc:AlternateContent xmlns:mc="http://schemas.openxmlformats.org/markup-compatibility/2006">
              <mc:Choice xmlns:v="urn:schemas-microsoft-com:vml" Requires="v">
                <p:oleObj spid="_x0000_s147902" name="Equation" r:id="rId17" imgW="685800" imgH="342720" progId="Equation.3">
                  <p:embed/>
                </p:oleObj>
              </mc:Choice>
              <mc:Fallback>
                <p:oleObj name="Equation" r:id="rId17" imgW="685800" imgH="34272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02063" y="3855600"/>
                        <a:ext cx="685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6"/>
          <p:cNvGraphicFramePr>
            <a:graphicFrameLocks noChangeAspect="1"/>
          </p:cNvGraphicFramePr>
          <p:nvPr>
            <p:extLst>
              <p:ext uri="{D42A27DB-BD31-4B8C-83A1-F6EECF244321}">
                <p14:modId xmlns:p14="http://schemas.microsoft.com/office/powerpoint/2010/main" val="1583652671"/>
              </p:ext>
            </p:extLst>
          </p:nvPr>
        </p:nvGraphicFramePr>
        <p:xfrm>
          <a:off x="2841625" y="3855600"/>
          <a:ext cx="927100" cy="341313"/>
        </p:xfrm>
        <a:graphic>
          <a:graphicData uri="http://schemas.openxmlformats.org/presentationml/2006/ole">
            <mc:AlternateContent xmlns:mc="http://schemas.openxmlformats.org/markup-compatibility/2006">
              <mc:Choice xmlns:v="urn:schemas-microsoft-com:vml" Requires="v">
                <p:oleObj spid="_x0000_s147903" name="Equation" r:id="rId19" imgW="927000" imgH="342720" progId="Equation.3">
                  <p:embed/>
                </p:oleObj>
              </mc:Choice>
              <mc:Fallback>
                <p:oleObj name="Equation" r:id="rId19" imgW="927000" imgH="34272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41625" y="38556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17"/>
          <p:cNvGraphicFramePr>
            <a:graphicFrameLocks noChangeAspect="1"/>
          </p:cNvGraphicFramePr>
          <p:nvPr>
            <p:extLst>
              <p:ext uri="{D42A27DB-BD31-4B8C-83A1-F6EECF244321}">
                <p14:modId xmlns:p14="http://schemas.microsoft.com/office/powerpoint/2010/main" val="2396634757"/>
              </p:ext>
            </p:extLst>
          </p:nvPr>
        </p:nvGraphicFramePr>
        <p:xfrm>
          <a:off x="6540500" y="2068513"/>
          <a:ext cx="1231900" cy="341312"/>
        </p:xfrm>
        <a:graphic>
          <a:graphicData uri="http://schemas.openxmlformats.org/presentationml/2006/ole">
            <mc:AlternateContent xmlns:mc="http://schemas.openxmlformats.org/markup-compatibility/2006">
              <mc:Choice xmlns:v="urn:schemas-microsoft-com:vml" Requires="v">
                <p:oleObj spid="_x0000_s147904" name="Equation" r:id="rId21" imgW="1231560" imgH="342720" progId="Equation.3">
                  <p:embed/>
                </p:oleObj>
              </mc:Choice>
              <mc:Fallback>
                <p:oleObj name="Equation" r:id="rId21" imgW="1231560" imgH="34272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540500" y="2068513"/>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8"/>
          <p:cNvGraphicFramePr>
            <a:graphicFrameLocks noChangeAspect="1"/>
          </p:cNvGraphicFramePr>
          <p:nvPr>
            <p:extLst>
              <p:ext uri="{D42A27DB-BD31-4B8C-83A1-F6EECF244321}">
                <p14:modId xmlns:p14="http://schemas.microsoft.com/office/powerpoint/2010/main" val="1160908744"/>
              </p:ext>
            </p:extLst>
          </p:nvPr>
        </p:nvGraphicFramePr>
        <p:xfrm>
          <a:off x="6540500" y="3441600"/>
          <a:ext cx="1231900" cy="341312"/>
        </p:xfrm>
        <a:graphic>
          <a:graphicData uri="http://schemas.openxmlformats.org/presentationml/2006/ole">
            <mc:AlternateContent xmlns:mc="http://schemas.openxmlformats.org/markup-compatibility/2006">
              <mc:Choice xmlns:v="urn:schemas-microsoft-com:vml" Requires="v">
                <p:oleObj spid="_x0000_s147905" name="Equation" r:id="rId23" imgW="1231560" imgH="342720" progId="Equation.3">
                  <p:embed/>
                </p:oleObj>
              </mc:Choice>
              <mc:Fallback>
                <p:oleObj name="Equation" r:id="rId23" imgW="1231560" imgH="342720"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540500" y="34416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9"/>
          <p:cNvGraphicFramePr>
            <a:graphicFrameLocks noChangeAspect="1"/>
          </p:cNvGraphicFramePr>
          <p:nvPr>
            <p:extLst>
              <p:ext uri="{D42A27DB-BD31-4B8C-83A1-F6EECF244321}">
                <p14:modId xmlns:p14="http://schemas.microsoft.com/office/powerpoint/2010/main" val="2552582093"/>
              </p:ext>
            </p:extLst>
          </p:nvPr>
        </p:nvGraphicFramePr>
        <p:xfrm>
          <a:off x="1243013" y="4630738"/>
          <a:ext cx="4648200" cy="419100"/>
        </p:xfrm>
        <a:graphic>
          <a:graphicData uri="http://schemas.openxmlformats.org/presentationml/2006/ole">
            <mc:AlternateContent xmlns:mc="http://schemas.openxmlformats.org/markup-compatibility/2006">
              <mc:Choice xmlns:v="urn:schemas-microsoft-com:vml" Requires="v">
                <p:oleObj spid="_x0000_s147906" name="Equation" r:id="rId25" imgW="4647960" imgH="419040" progId="Equation.3">
                  <p:embed/>
                </p:oleObj>
              </mc:Choice>
              <mc:Fallback>
                <p:oleObj name="Equation" r:id="rId25" imgW="4647960" imgH="419040" progId="Equation.3">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243013" y="4630738"/>
                        <a:ext cx="4648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20"/>
          <p:cNvGraphicFramePr>
            <a:graphicFrameLocks noChangeAspect="1"/>
          </p:cNvGraphicFramePr>
          <p:nvPr>
            <p:extLst>
              <p:ext uri="{D42A27DB-BD31-4B8C-83A1-F6EECF244321}">
                <p14:modId xmlns:p14="http://schemas.microsoft.com/office/powerpoint/2010/main" val="3100666582"/>
              </p:ext>
            </p:extLst>
          </p:nvPr>
        </p:nvGraphicFramePr>
        <p:xfrm>
          <a:off x="6540500" y="4622400"/>
          <a:ext cx="1231900" cy="341313"/>
        </p:xfrm>
        <a:graphic>
          <a:graphicData uri="http://schemas.openxmlformats.org/presentationml/2006/ole">
            <mc:AlternateContent xmlns:mc="http://schemas.openxmlformats.org/markup-compatibility/2006">
              <mc:Choice xmlns:v="urn:schemas-microsoft-com:vml" Requires="v">
                <p:oleObj spid="_x0000_s147907" name="Equation" r:id="rId27" imgW="1231560" imgH="342720" progId="Equation.3">
                  <p:embed/>
                </p:oleObj>
              </mc:Choice>
              <mc:Fallback>
                <p:oleObj name="Equation" r:id="rId27" imgW="1231560" imgH="342720" progId="Equation.3">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540500" y="4622400"/>
                        <a:ext cx="1231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21"/>
          <p:cNvGraphicFramePr>
            <a:graphicFrameLocks noChangeAspect="1"/>
          </p:cNvGraphicFramePr>
          <p:nvPr>
            <p:extLst>
              <p:ext uri="{D42A27DB-BD31-4B8C-83A1-F6EECF244321}">
                <p14:modId xmlns:p14="http://schemas.microsoft.com/office/powerpoint/2010/main" val="1675402278"/>
              </p:ext>
            </p:extLst>
          </p:nvPr>
        </p:nvGraphicFramePr>
        <p:xfrm>
          <a:off x="3016250" y="5059363"/>
          <a:ext cx="927100" cy="341312"/>
        </p:xfrm>
        <a:graphic>
          <a:graphicData uri="http://schemas.openxmlformats.org/presentationml/2006/ole">
            <mc:AlternateContent xmlns:mc="http://schemas.openxmlformats.org/markup-compatibility/2006">
              <mc:Choice xmlns:v="urn:schemas-microsoft-com:vml" Requires="v">
                <p:oleObj spid="_x0000_s147908" name="Equation" r:id="rId29" imgW="927000" imgH="342720" progId="Equation.3">
                  <p:embed/>
                </p:oleObj>
              </mc:Choice>
              <mc:Fallback>
                <p:oleObj name="Equation" r:id="rId29" imgW="927000" imgH="342720" progId="Equation.3">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01625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22"/>
          <p:cNvGraphicFramePr>
            <a:graphicFrameLocks noChangeAspect="1"/>
          </p:cNvGraphicFramePr>
          <p:nvPr>
            <p:extLst>
              <p:ext uri="{D42A27DB-BD31-4B8C-83A1-F6EECF244321}">
                <p14:modId xmlns:p14="http://schemas.microsoft.com/office/powerpoint/2010/main" val="3502754089"/>
              </p:ext>
            </p:extLst>
          </p:nvPr>
        </p:nvGraphicFramePr>
        <p:xfrm>
          <a:off x="3975100" y="5059363"/>
          <a:ext cx="927100" cy="341312"/>
        </p:xfrm>
        <a:graphic>
          <a:graphicData uri="http://schemas.openxmlformats.org/presentationml/2006/ole">
            <mc:AlternateContent xmlns:mc="http://schemas.openxmlformats.org/markup-compatibility/2006">
              <mc:Choice xmlns:v="urn:schemas-microsoft-com:vml" Requires="v">
                <p:oleObj spid="_x0000_s147909" name="Equation" r:id="rId31" imgW="927000" imgH="342720" progId="Equation.3">
                  <p:embed/>
                </p:oleObj>
              </mc:Choice>
              <mc:Fallback>
                <p:oleObj name="Equation" r:id="rId31" imgW="927000" imgH="342720" progId="Equation.3">
                  <p:embed/>
                  <p:pic>
                    <p:nvPicPr>
                      <p:cNvPr id="0" name=""/>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97510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7"/>
          <p:cNvGraphicFramePr>
            <a:graphicFrameLocks noChangeAspect="1"/>
          </p:cNvGraphicFramePr>
          <p:nvPr>
            <p:extLst>
              <p:ext uri="{D42A27DB-BD31-4B8C-83A1-F6EECF244321}">
                <p14:modId xmlns:p14="http://schemas.microsoft.com/office/powerpoint/2010/main" val="3530437439"/>
              </p:ext>
            </p:extLst>
          </p:nvPr>
        </p:nvGraphicFramePr>
        <p:xfrm>
          <a:off x="1663700" y="698400"/>
          <a:ext cx="3365500" cy="354013"/>
        </p:xfrm>
        <a:graphic>
          <a:graphicData uri="http://schemas.openxmlformats.org/presentationml/2006/ole">
            <mc:AlternateContent xmlns:mc="http://schemas.openxmlformats.org/markup-compatibility/2006">
              <mc:Choice xmlns:v="urn:schemas-microsoft-com:vml" Requires="v">
                <p:oleObj spid="_x0000_s147910" name="Equation" r:id="rId33" imgW="3365280" imgH="355320" progId="Equation.3">
                  <p:embed/>
                </p:oleObj>
              </mc:Choice>
              <mc:Fallback>
                <p:oleObj name="Equation" r:id="rId33" imgW="3365280" imgH="355320" progId="Equation.3">
                  <p:embed/>
                  <p:pic>
                    <p:nvPicPr>
                      <p:cNvPr id="0" name=""/>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663700" y="698400"/>
                        <a:ext cx="33655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In the third model, 1/</a:t>
            </a:r>
            <a:r>
              <a:rPr lang="en-GB" sz="1500" i="1"/>
              <a:t>GDP</a:t>
            </a:r>
            <a:r>
              <a:rPr lang="en-GB" sz="1500"/>
              <a:t> has a low </a:t>
            </a:r>
            <a:r>
              <a:rPr lang="en-GB" sz="1500" i="1"/>
              <a:t>t</a:t>
            </a:r>
            <a:r>
              <a:rPr lang="en-GB" sz="1500"/>
              <a:t> statistic and appears to be an irrelevant variable.  The model is telling us that manufacturing output, as a proportion of GDP, is constant.  Because it is constant, </a:t>
            </a:r>
            <a:r>
              <a:rPr lang="en-GB" sz="1500" i="1"/>
              <a:t>R</a:t>
            </a:r>
            <a:r>
              <a:rPr lang="en-GB" sz="1500" baseline="30000"/>
              <a:t>2</a:t>
            </a:r>
            <a:r>
              <a:rPr lang="en-GB" sz="1500"/>
              <a:t> is effectively 0.</a:t>
            </a:r>
            <a:endParaRPr lang="en-GB" sz="1500">
              <a:latin typeface="Times New Roman" pitchFamily="18" charset="0"/>
            </a:endParaRPr>
          </a:p>
        </p:txBody>
      </p:sp>
      <p:sp>
        <p:nvSpPr>
          <p:cNvPr id="148502" name="Text Box 2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36</a:t>
            </a:r>
            <a:endParaRPr lang="en-US" sz="1000" b="0">
              <a:solidFill>
                <a:srgbClr val="3366FF"/>
              </a:solidFill>
              <a:latin typeface="Arial" charset="0"/>
            </a:endParaRP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Rectangle 16"/>
          <p:cNvSpPr>
            <a:spLocks noChangeArrowheads="1"/>
          </p:cNvSpPr>
          <p:nvPr/>
        </p:nvSpPr>
        <p:spPr bwMode="auto">
          <a:xfrm>
            <a:off x="0" y="558000"/>
            <a:ext cx="9144000" cy="10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3085200"/>
            <a:ext cx="9144000" cy="126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1710000"/>
            <a:ext cx="9144000" cy="1266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4460399"/>
            <a:ext cx="9144000" cy="1073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1" name="Object 8"/>
          <p:cNvGraphicFramePr>
            <a:graphicFrameLocks noChangeAspect="1"/>
          </p:cNvGraphicFramePr>
          <p:nvPr>
            <p:extLst>
              <p:ext uri="{D42A27DB-BD31-4B8C-83A1-F6EECF244321}">
                <p14:modId xmlns:p14="http://schemas.microsoft.com/office/powerpoint/2010/main" val="1925838871"/>
              </p:ext>
            </p:extLst>
          </p:nvPr>
        </p:nvGraphicFramePr>
        <p:xfrm>
          <a:off x="6538913" y="712800"/>
          <a:ext cx="1231900" cy="341312"/>
        </p:xfrm>
        <a:graphic>
          <a:graphicData uri="http://schemas.openxmlformats.org/presentationml/2006/ole">
            <mc:AlternateContent xmlns:mc="http://schemas.openxmlformats.org/markup-compatibility/2006">
              <mc:Choice xmlns:v="urn:schemas-microsoft-com:vml" Requires="v">
                <p:oleObj spid="_x0000_s148919" name="Equation" r:id="rId3" imgW="1231560" imgH="342720" progId="Equation.3">
                  <p:embed/>
                </p:oleObj>
              </mc:Choice>
              <mc:Fallback>
                <p:oleObj name="Equation" r:id="rId3" imgW="1231560" imgH="342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8913" y="7128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9"/>
          <p:cNvGraphicFramePr>
            <a:graphicFrameLocks noChangeAspect="1"/>
          </p:cNvGraphicFramePr>
          <p:nvPr>
            <p:extLst>
              <p:ext uri="{D42A27DB-BD31-4B8C-83A1-F6EECF244321}">
                <p14:modId xmlns:p14="http://schemas.microsoft.com/office/powerpoint/2010/main" val="1864426596"/>
              </p:ext>
            </p:extLst>
          </p:nvPr>
        </p:nvGraphicFramePr>
        <p:xfrm>
          <a:off x="2695575" y="1126800"/>
          <a:ext cx="850900" cy="341313"/>
        </p:xfrm>
        <a:graphic>
          <a:graphicData uri="http://schemas.openxmlformats.org/presentationml/2006/ole">
            <mc:AlternateContent xmlns:mc="http://schemas.openxmlformats.org/markup-compatibility/2006">
              <mc:Choice xmlns:v="urn:schemas-microsoft-com:vml" Requires="v">
                <p:oleObj spid="_x0000_s148920" name="Equation" r:id="rId5" imgW="850680" imgH="342720" progId="Equation.3">
                  <p:embed/>
                </p:oleObj>
              </mc:Choice>
              <mc:Fallback>
                <p:oleObj name="Equation" r:id="rId5" imgW="85068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5575" y="1126800"/>
                        <a:ext cx="850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10"/>
          <p:cNvGraphicFramePr>
            <a:graphicFrameLocks noChangeAspect="1"/>
          </p:cNvGraphicFramePr>
          <p:nvPr>
            <p:extLst>
              <p:ext uri="{D42A27DB-BD31-4B8C-83A1-F6EECF244321}">
                <p14:modId xmlns:p14="http://schemas.microsoft.com/office/powerpoint/2010/main" val="583601635"/>
              </p:ext>
            </p:extLst>
          </p:nvPr>
        </p:nvGraphicFramePr>
        <p:xfrm>
          <a:off x="3575050" y="1126800"/>
          <a:ext cx="927100" cy="341313"/>
        </p:xfrm>
        <a:graphic>
          <a:graphicData uri="http://schemas.openxmlformats.org/presentationml/2006/ole">
            <mc:AlternateContent xmlns:mc="http://schemas.openxmlformats.org/markup-compatibility/2006">
              <mc:Choice xmlns:v="urn:schemas-microsoft-com:vml" Requires="v">
                <p:oleObj spid="_x0000_s148921" name="Equation" r:id="rId7" imgW="927000" imgH="342720" progId="Equation.3">
                  <p:embed/>
                </p:oleObj>
              </mc:Choice>
              <mc:Fallback>
                <p:oleObj name="Equation" r:id="rId7" imgW="927000" imgH="342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5050" y="11268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11"/>
          <p:cNvGraphicFramePr>
            <a:graphicFrameLocks noChangeAspect="1"/>
          </p:cNvGraphicFramePr>
          <p:nvPr>
            <p:extLst>
              <p:ext uri="{D42A27DB-BD31-4B8C-83A1-F6EECF244321}">
                <p14:modId xmlns:p14="http://schemas.microsoft.com/office/powerpoint/2010/main" val="717603552"/>
              </p:ext>
            </p:extLst>
          </p:nvPr>
        </p:nvGraphicFramePr>
        <p:xfrm>
          <a:off x="1654175" y="1876425"/>
          <a:ext cx="4191000" cy="762000"/>
        </p:xfrm>
        <a:graphic>
          <a:graphicData uri="http://schemas.openxmlformats.org/presentationml/2006/ole">
            <mc:AlternateContent xmlns:mc="http://schemas.openxmlformats.org/markup-compatibility/2006">
              <mc:Choice xmlns:v="urn:schemas-microsoft-com:vml" Requires="v">
                <p:oleObj spid="_x0000_s148922" name="Equation" r:id="rId9" imgW="4190760" imgH="761760" progId="Equation.3">
                  <p:embed/>
                </p:oleObj>
              </mc:Choice>
              <mc:Fallback>
                <p:oleObj name="Equation" r:id="rId9" imgW="4190760" imgH="7617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4175" y="1876425"/>
                        <a:ext cx="41910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2"/>
          <p:cNvGraphicFramePr>
            <a:graphicFrameLocks noChangeAspect="1"/>
          </p:cNvGraphicFramePr>
          <p:nvPr>
            <p:extLst>
              <p:ext uri="{D42A27DB-BD31-4B8C-83A1-F6EECF244321}">
                <p14:modId xmlns:p14="http://schemas.microsoft.com/office/powerpoint/2010/main" val="2983112689"/>
              </p:ext>
            </p:extLst>
          </p:nvPr>
        </p:nvGraphicFramePr>
        <p:xfrm>
          <a:off x="2714625" y="2486025"/>
          <a:ext cx="825500" cy="341313"/>
        </p:xfrm>
        <a:graphic>
          <a:graphicData uri="http://schemas.openxmlformats.org/presentationml/2006/ole">
            <mc:AlternateContent xmlns:mc="http://schemas.openxmlformats.org/markup-compatibility/2006">
              <mc:Choice xmlns:v="urn:schemas-microsoft-com:vml" Requires="v">
                <p:oleObj spid="_x0000_s148923" name="Equation" r:id="rId11" imgW="825480" imgH="342720" progId="Equation.3">
                  <p:embed/>
                </p:oleObj>
              </mc:Choice>
              <mc:Fallback>
                <p:oleObj name="Equation" r:id="rId11" imgW="825480" imgH="3427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14625" y="2486025"/>
                        <a:ext cx="8255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13"/>
          <p:cNvGraphicFramePr>
            <a:graphicFrameLocks noChangeAspect="1"/>
          </p:cNvGraphicFramePr>
          <p:nvPr>
            <p:extLst>
              <p:ext uri="{D42A27DB-BD31-4B8C-83A1-F6EECF244321}">
                <p14:modId xmlns:p14="http://schemas.microsoft.com/office/powerpoint/2010/main" val="729629267"/>
              </p:ext>
            </p:extLst>
          </p:nvPr>
        </p:nvGraphicFramePr>
        <p:xfrm>
          <a:off x="4305300" y="2486025"/>
          <a:ext cx="927100" cy="341313"/>
        </p:xfrm>
        <a:graphic>
          <a:graphicData uri="http://schemas.openxmlformats.org/presentationml/2006/ole">
            <mc:AlternateContent xmlns:mc="http://schemas.openxmlformats.org/markup-compatibility/2006">
              <mc:Choice xmlns:v="urn:schemas-microsoft-com:vml" Requires="v">
                <p:oleObj spid="_x0000_s148924" name="Equation" r:id="rId13" imgW="927000" imgH="342720" progId="Equation.3">
                  <p:embed/>
                </p:oleObj>
              </mc:Choice>
              <mc:Fallback>
                <p:oleObj name="Equation" r:id="rId13" imgW="927000" imgH="34272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05300" y="2486025"/>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14"/>
          <p:cNvGraphicFramePr>
            <a:graphicFrameLocks noChangeAspect="1"/>
          </p:cNvGraphicFramePr>
          <p:nvPr>
            <p:extLst>
              <p:ext uri="{D42A27DB-BD31-4B8C-83A1-F6EECF244321}">
                <p14:modId xmlns:p14="http://schemas.microsoft.com/office/powerpoint/2010/main" val="946971616"/>
              </p:ext>
            </p:extLst>
          </p:nvPr>
        </p:nvGraphicFramePr>
        <p:xfrm>
          <a:off x="1644650" y="3247200"/>
          <a:ext cx="3479800" cy="762000"/>
        </p:xfrm>
        <a:graphic>
          <a:graphicData uri="http://schemas.openxmlformats.org/presentationml/2006/ole">
            <mc:AlternateContent xmlns:mc="http://schemas.openxmlformats.org/markup-compatibility/2006">
              <mc:Choice xmlns:v="urn:schemas-microsoft-com:vml" Requires="v">
                <p:oleObj spid="_x0000_s148925" name="Equation" r:id="rId15" imgW="3479760" imgH="761760" progId="Equation.3">
                  <p:embed/>
                </p:oleObj>
              </mc:Choice>
              <mc:Fallback>
                <p:oleObj name="Equation" r:id="rId15" imgW="3479760" imgH="7617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44650" y="3247200"/>
                        <a:ext cx="34798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15"/>
          <p:cNvGraphicFramePr>
            <a:graphicFrameLocks noChangeAspect="1"/>
          </p:cNvGraphicFramePr>
          <p:nvPr>
            <p:extLst>
              <p:ext uri="{D42A27DB-BD31-4B8C-83A1-F6EECF244321}">
                <p14:modId xmlns:p14="http://schemas.microsoft.com/office/powerpoint/2010/main" val="593129158"/>
              </p:ext>
            </p:extLst>
          </p:nvPr>
        </p:nvGraphicFramePr>
        <p:xfrm>
          <a:off x="3802063" y="3855600"/>
          <a:ext cx="685800" cy="341313"/>
        </p:xfrm>
        <a:graphic>
          <a:graphicData uri="http://schemas.openxmlformats.org/presentationml/2006/ole">
            <mc:AlternateContent xmlns:mc="http://schemas.openxmlformats.org/markup-compatibility/2006">
              <mc:Choice xmlns:v="urn:schemas-microsoft-com:vml" Requires="v">
                <p:oleObj spid="_x0000_s148926" name="Equation" r:id="rId17" imgW="685800" imgH="342720" progId="Equation.3">
                  <p:embed/>
                </p:oleObj>
              </mc:Choice>
              <mc:Fallback>
                <p:oleObj name="Equation" r:id="rId17" imgW="685800" imgH="34272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02063" y="3855600"/>
                        <a:ext cx="685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6"/>
          <p:cNvGraphicFramePr>
            <a:graphicFrameLocks noChangeAspect="1"/>
          </p:cNvGraphicFramePr>
          <p:nvPr>
            <p:extLst>
              <p:ext uri="{D42A27DB-BD31-4B8C-83A1-F6EECF244321}">
                <p14:modId xmlns:p14="http://schemas.microsoft.com/office/powerpoint/2010/main" val="1583652671"/>
              </p:ext>
            </p:extLst>
          </p:nvPr>
        </p:nvGraphicFramePr>
        <p:xfrm>
          <a:off x="2841625" y="3855600"/>
          <a:ext cx="927100" cy="341313"/>
        </p:xfrm>
        <a:graphic>
          <a:graphicData uri="http://schemas.openxmlformats.org/presentationml/2006/ole">
            <mc:AlternateContent xmlns:mc="http://schemas.openxmlformats.org/markup-compatibility/2006">
              <mc:Choice xmlns:v="urn:schemas-microsoft-com:vml" Requires="v">
                <p:oleObj spid="_x0000_s148927" name="Equation" r:id="rId19" imgW="927000" imgH="342720" progId="Equation.3">
                  <p:embed/>
                </p:oleObj>
              </mc:Choice>
              <mc:Fallback>
                <p:oleObj name="Equation" r:id="rId19" imgW="927000" imgH="34272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41625" y="38556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17"/>
          <p:cNvGraphicFramePr>
            <a:graphicFrameLocks noChangeAspect="1"/>
          </p:cNvGraphicFramePr>
          <p:nvPr>
            <p:extLst>
              <p:ext uri="{D42A27DB-BD31-4B8C-83A1-F6EECF244321}">
                <p14:modId xmlns:p14="http://schemas.microsoft.com/office/powerpoint/2010/main" val="2396634757"/>
              </p:ext>
            </p:extLst>
          </p:nvPr>
        </p:nvGraphicFramePr>
        <p:xfrm>
          <a:off x="6540500" y="2068513"/>
          <a:ext cx="1231900" cy="341312"/>
        </p:xfrm>
        <a:graphic>
          <a:graphicData uri="http://schemas.openxmlformats.org/presentationml/2006/ole">
            <mc:AlternateContent xmlns:mc="http://schemas.openxmlformats.org/markup-compatibility/2006">
              <mc:Choice xmlns:v="urn:schemas-microsoft-com:vml" Requires="v">
                <p:oleObj spid="_x0000_s148928" name="Equation" r:id="rId21" imgW="1231560" imgH="342720" progId="Equation.3">
                  <p:embed/>
                </p:oleObj>
              </mc:Choice>
              <mc:Fallback>
                <p:oleObj name="Equation" r:id="rId21" imgW="1231560" imgH="34272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540500" y="2068513"/>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8"/>
          <p:cNvGraphicFramePr>
            <a:graphicFrameLocks noChangeAspect="1"/>
          </p:cNvGraphicFramePr>
          <p:nvPr>
            <p:extLst>
              <p:ext uri="{D42A27DB-BD31-4B8C-83A1-F6EECF244321}">
                <p14:modId xmlns:p14="http://schemas.microsoft.com/office/powerpoint/2010/main" val="1160908744"/>
              </p:ext>
            </p:extLst>
          </p:nvPr>
        </p:nvGraphicFramePr>
        <p:xfrm>
          <a:off x="6540500" y="3441600"/>
          <a:ext cx="1231900" cy="341312"/>
        </p:xfrm>
        <a:graphic>
          <a:graphicData uri="http://schemas.openxmlformats.org/presentationml/2006/ole">
            <mc:AlternateContent xmlns:mc="http://schemas.openxmlformats.org/markup-compatibility/2006">
              <mc:Choice xmlns:v="urn:schemas-microsoft-com:vml" Requires="v">
                <p:oleObj spid="_x0000_s148929" name="Equation" r:id="rId23" imgW="1231560" imgH="342720" progId="Equation.3">
                  <p:embed/>
                </p:oleObj>
              </mc:Choice>
              <mc:Fallback>
                <p:oleObj name="Equation" r:id="rId23" imgW="1231560" imgH="342720"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540500" y="34416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9"/>
          <p:cNvGraphicFramePr>
            <a:graphicFrameLocks noChangeAspect="1"/>
          </p:cNvGraphicFramePr>
          <p:nvPr>
            <p:extLst>
              <p:ext uri="{D42A27DB-BD31-4B8C-83A1-F6EECF244321}">
                <p14:modId xmlns:p14="http://schemas.microsoft.com/office/powerpoint/2010/main" val="2552582093"/>
              </p:ext>
            </p:extLst>
          </p:nvPr>
        </p:nvGraphicFramePr>
        <p:xfrm>
          <a:off x="1243013" y="4630738"/>
          <a:ext cx="4648200" cy="419100"/>
        </p:xfrm>
        <a:graphic>
          <a:graphicData uri="http://schemas.openxmlformats.org/presentationml/2006/ole">
            <mc:AlternateContent xmlns:mc="http://schemas.openxmlformats.org/markup-compatibility/2006">
              <mc:Choice xmlns:v="urn:schemas-microsoft-com:vml" Requires="v">
                <p:oleObj spid="_x0000_s148930" name="Equation" r:id="rId25" imgW="4647960" imgH="419040" progId="Equation.3">
                  <p:embed/>
                </p:oleObj>
              </mc:Choice>
              <mc:Fallback>
                <p:oleObj name="Equation" r:id="rId25" imgW="4647960" imgH="419040" progId="Equation.3">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243013" y="4630738"/>
                        <a:ext cx="4648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20"/>
          <p:cNvGraphicFramePr>
            <a:graphicFrameLocks noChangeAspect="1"/>
          </p:cNvGraphicFramePr>
          <p:nvPr>
            <p:extLst>
              <p:ext uri="{D42A27DB-BD31-4B8C-83A1-F6EECF244321}">
                <p14:modId xmlns:p14="http://schemas.microsoft.com/office/powerpoint/2010/main" val="3100666582"/>
              </p:ext>
            </p:extLst>
          </p:nvPr>
        </p:nvGraphicFramePr>
        <p:xfrm>
          <a:off x="6540500" y="4622400"/>
          <a:ext cx="1231900" cy="341313"/>
        </p:xfrm>
        <a:graphic>
          <a:graphicData uri="http://schemas.openxmlformats.org/presentationml/2006/ole">
            <mc:AlternateContent xmlns:mc="http://schemas.openxmlformats.org/markup-compatibility/2006">
              <mc:Choice xmlns:v="urn:schemas-microsoft-com:vml" Requires="v">
                <p:oleObj spid="_x0000_s148931" name="Equation" r:id="rId27" imgW="1231560" imgH="342720" progId="Equation.3">
                  <p:embed/>
                </p:oleObj>
              </mc:Choice>
              <mc:Fallback>
                <p:oleObj name="Equation" r:id="rId27" imgW="1231560" imgH="342720" progId="Equation.3">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540500" y="4622400"/>
                        <a:ext cx="1231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21"/>
          <p:cNvGraphicFramePr>
            <a:graphicFrameLocks noChangeAspect="1"/>
          </p:cNvGraphicFramePr>
          <p:nvPr>
            <p:extLst>
              <p:ext uri="{D42A27DB-BD31-4B8C-83A1-F6EECF244321}">
                <p14:modId xmlns:p14="http://schemas.microsoft.com/office/powerpoint/2010/main" val="1675402278"/>
              </p:ext>
            </p:extLst>
          </p:nvPr>
        </p:nvGraphicFramePr>
        <p:xfrm>
          <a:off x="3016250" y="5059363"/>
          <a:ext cx="927100" cy="341312"/>
        </p:xfrm>
        <a:graphic>
          <a:graphicData uri="http://schemas.openxmlformats.org/presentationml/2006/ole">
            <mc:AlternateContent xmlns:mc="http://schemas.openxmlformats.org/markup-compatibility/2006">
              <mc:Choice xmlns:v="urn:schemas-microsoft-com:vml" Requires="v">
                <p:oleObj spid="_x0000_s148932" name="Equation" r:id="rId29" imgW="927000" imgH="342720" progId="Equation.3">
                  <p:embed/>
                </p:oleObj>
              </mc:Choice>
              <mc:Fallback>
                <p:oleObj name="Equation" r:id="rId29" imgW="927000" imgH="342720" progId="Equation.3">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01625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22"/>
          <p:cNvGraphicFramePr>
            <a:graphicFrameLocks noChangeAspect="1"/>
          </p:cNvGraphicFramePr>
          <p:nvPr>
            <p:extLst>
              <p:ext uri="{D42A27DB-BD31-4B8C-83A1-F6EECF244321}">
                <p14:modId xmlns:p14="http://schemas.microsoft.com/office/powerpoint/2010/main" val="3502754089"/>
              </p:ext>
            </p:extLst>
          </p:nvPr>
        </p:nvGraphicFramePr>
        <p:xfrm>
          <a:off x="3975100" y="5059363"/>
          <a:ext cx="927100" cy="341312"/>
        </p:xfrm>
        <a:graphic>
          <a:graphicData uri="http://schemas.openxmlformats.org/presentationml/2006/ole">
            <mc:AlternateContent xmlns:mc="http://schemas.openxmlformats.org/markup-compatibility/2006">
              <mc:Choice xmlns:v="urn:schemas-microsoft-com:vml" Requires="v">
                <p:oleObj spid="_x0000_s148933" name="Equation" r:id="rId31" imgW="927000" imgH="342720" progId="Equation.3">
                  <p:embed/>
                </p:oleObj>
              </mc:Choice>
              <mc:Fallback>
                <p:oleObj name="Equation" r:id="rId31" imgW="927000" imgH="342720" progId="Equation.3">
                  <p:embed/>
                  <p:pic>
                    <p:nvPicPr>
                      <p:cNvPr id="0" name=""/>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97510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7"/>
          <p:cNvGraphicFramePr>
            <a:graphicFrameLocks noChangeAspect="1"/>
          </p:cNvGraphicFramePr>
          <p:nvPr>
            <p:extLst>
              <p:ext uri="{D42A27DB-BD31-4B8C-83A1-F6EECF244321}">
                <p14:modId xmlns:p14="http://schemas.microsoft.com/office/powerpoint/2010/main" val="3530437439"/>
              </p:ext>
            </p:extLst>
          </p:nvPr>
        </p:nvGraphicFramePr>
        <p:xfrm>
          <a:off x="1663700" y="698400"/>
          <a:ext cx="3365500" cy="354013"/>
        </p:xfrm>
        <a:graphic>
          <a:graphicData uri="http://schemas.openxmlformats.org/presentationml/2006/ole">
            <mc:AlternateContent xmlns:mc="http://schemas.openxmlformats.org/markup-compatibility/2006">
              <mc:Choice xmlns:v="urn:schemas-microsoft-com:vml" Requires="v">
                <p:oleObj spid="_x0000_s148934" name="Equation" r:id="rId33" imgW="3365280" imgH="355320" progId="Equation.3">
                  <p:embed/>
                </p:oleObj>
              </mc:Choice>
              <mc:Fallback>
                <p:oleObj name="Equation" r:id="rId33" imgW="3365280" imgH="355320" progId="Equation.3">
                  <p:embed/>
                  <p:pic>
                    <p:nvPicPr>
                      <p:cNvPr id="0" name=""/>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663700" y="698400"/>
                        <a:ext cx="33655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fourth model is telling us that the elasticity of manufacturing output with respect to GDP is equal to 1.  In other words, manufacturing output increases proportionally with GDP and remains a constant proportion of it.</a:t>
            </a:r>
            <a:endParaRPr lang="en-GB" sz="1500">
              <a:latin typeface="Times New Roman" pitchFamily="18" charset="0"/>
            </a:endParaRPr>
          </a:p>
        </p:txBody>
      </p:sp>
      <p:sp>
        <p:nvSpPr>
          <p:cNvPr id="149528" name="Text Box 2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37</a:t>
            </a:r>
            <a:endParaRPr lang="en-US" sz="1000" b="0">
              <a:solidFill>
                <a:srgbClr val="3366FF"/>
              </a:solidFill>
              <a:latin typeface="Arial" charset="0"/>
            </a:endParaRP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Rectangle 16"/>
          <p:cNvSpPr>
            <a:spLocks noChangeArrowheads="1"/>
          </p:cNvSpPr>
          <p:nvPr/>
        </p:nvSpPr>
        <p:spPr bwMode="auto">
          <a:xfrm>
            <a:off x="0" y="558000"/>
            <a:ext cx="9144000" cy="104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3085200"/>
            <a:ext cx="9144000" cy="126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1710000"/>
            <a:ext cx="9144000" cy="1266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4460399"/>
            <a:ext cx="9144000" cy="1073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1" name="Object 8"/>
          <p:cNvGraphicFramePr>
            <a:graphicFrameLocks noChangeAspect="1"/>
          </p:cNvGraphicFramePr>
          <p:nvPr>
            <p:extLst>
              <p:ext uri="{D42A27DB-BD31-4B8C-83A1-F6EECF244321}">
                <p14:modId xmlns:p14="http://schemas.microsoft.com/office/powerpoint/2010/main" val="1925838871"/>
              </p:ext>
            </p:extLst>
          </p:nvPr>
        </p:nvGraphicFramePr>
        <p:xfrm>
          <a:off x="6538913" y="712800"/>
          <a:ext cx="1231900" cy="341312"/>
        </p:xfrm>
        <a:graphic>
          <a:graphicData uri="http://schemas.openxmlformats.org/presentationml/2006/ole">
            <mc:AlternateContent xmlns:mc="http://schemas.openxmlformats.org/markup-compatibility/2006">
              <mc:Choice xmlns:v="urn:schemas-microsoft-com:vml" Requires="v">
                <p:oleObj spid="_x0000_s149945" name="Equation" r:id="rId3" imgW="1231560" imgH="342720" progId="Equation.3">
                  <p:embed/>
                </p:oleObj>
              </mc:Choice>
              <mc:Fallback>
                <p:oleObj name="Equation" r:id="rId3" imgW="1231560" imgH="3427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8913" y="7128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9"/>
          <p:cNvGraphicFramePr>
            <a:graphicFrameLocks noChangeAspect="1"/>
          </p:cNvGraphicFramePr>
          <p:nvPr>
            <p:extLst>
              <p:ext uri="{D42A27DB-BD31-4B8C-83A1-F6EECF244321}">
                <p14:modId xmlns:p14="http://schemas.microsoft.com/office/powerpoint/2010/main" val="1864426596"/>
              </p:ext>
            </p:extLst>
          </p:nvPr>
        </p:nvGraphicFramePr>
        <p:xfrm>
          <a:off x="2695575" y="1126800"/>
          <a:ext cx="850900" cy="341313"/>
        </p:xfrm>
        <a:graphic>
          <a:graphicData uri="http://schemas.openxmlformats.org/presentationml/2006/ole">
            <mc:AlternateContent xmlns:mc="http://schemas.openxmlformats.org/markup-compatibility/2006">
              <mc:Choice xmlns:v="urn:schemas-microsoft-com:vml" Requires="v">
                <p:oleObj spid="_x0000_s149946" name="Equation" r:id="rId5" imgW="850680" imgH="342720" progId="Equation.3">
                  <p:embed/>
                </p:oleObj>
              </mc:Choice>
              <mc:Fallback>
                <p:oleObj name="Equation" r:id="rId5" imgW="850680" imgH="3427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5575" y="1126800"/>
                        <a:ext cx="850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10"/>
          <p:cNvGraphicFramePr>
            <a:graphicFrameLocks noChangeAspect="1"/>
          </p:cNvGraphicFramePr>
          <p:nvPr>
            <p:extLst>
              <p:ext uri="{D42A27DB-BD31-4B8C-83A1-F6EECF244321}">
                <p14:modId xmlns:p14="http://schemas.microsoft.com/office/powerpoint/2010/main" val="583601635"/>
              </p:ext>
            </p:extLst>
          </p:nvPr>
        </p:nvGraphicFramePr>
        <p:xfrm>
          <a:off x="3575050" y="1126800"/>
          <a:ext cx="927100" cy="341313"/>
        </p:xfrm>
        <a:graphic>
          <a:graphicData uri="http://schemas.openxmlformats.org/presentationml/2006/ole">
            <mc:AlternateContent xmlns:mc="http://schemas.openxmlformats.org/markup-compatibility/2006">
              <mc:Choice xmlns:v="urn:schemas-microsoft-com:vml" Requires="v">
                <p:oleObj spid="_x0000_s149947" name="Equation" r:id="rId7" imgW="927000" imgH="342720" progId="Equation.3">
                  <p:embed/>
                </p:oleObj>
              </mc:Choice>
              <mc:Fallback>
                <p:oleObj name="Equation" r:id="rId7" imgW="927000" imgH="342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5050" y="11268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11"/>
          <p:cNvGraphicFramePr>
            <a:graphicFrameLocks noChangeAspect="1"/>
          </p:cNvGraphicFramePr>
          <p:nvPr>
            <p:extLst>
              <p:ext uri="{D42A27DB-BD31-4B8C-83A1-F6EECF244321}">
                <p14:modId xmlns:p14="http://schemas.microsoft.com/office/powerpoint/2010/main" val="717603552"/>
              </p:ext>
            </p:extLst>
          </p:nvPr>
        </p:nvGraphicFramePr>
        <p:xfrm>
          <a:off x="1654175" y="1876425"/>
          <a:ext cx="4191000" cy="762000"/>
        </p:xfrm>
        <a:graphic>
          <a:graphicData uri="http://schemas.openxmlformats.org/presentationml/2006/ole">
            <mc:AlternateContent xmlns:mc="http://schemas.openxmlformats.org/markup-compatibility/2006">
              <mc:Choice xmlns:v="urn:schemas-microsoft-com:vml" Requires="v">
                <p:oleObj spid="_x0000_s149948" name="Equation" r:id="rId9" imgW="4190760" imgH="761760" progId="Equation.3">
                  <p:embed/>
                </p:oleObj>
              </mc:Choice>
              <mc:Fallback>
                <p:oleObj name="Equation" r:id="rId9" imgW="4190760" imgH="7617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4175" y="1876425"/>
                        <a:ext cx="41910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2"/>
          <p:cNvGraphicFramePr>
            <a:graphicFrameLocks noChangeAspect="1"/>
          </p:cNvGraphicFramePr>
          <p:nvPr>
            <p:extLst>
              <p:ext uri="{D42A27DB-BD31-4B8C-83A1-F6EECF244321}">
                <p14:modId xmlns:p14="http://schemas.microsoft.com/office/powerpoint/2010/main" val="2983112689"/>
              </p:ext>
            </p:extLst>
          </p:nvPr>
        </p:nvGraphicFramePr>
        <p:xfrm>
          <a:off x="2714625" y="2486025"/>
          <a:ext cx="825500" cy="341313"/>
        </p:xfrm>
        <a:graphic>
          <a:graphicData uri="http://schemas.openxmlformats.org/presentationml/2006/ole">
            <mc:AlternateContent xmlns:mc="http://schemas.openxmlformats.org/markup-compatibility/2006">
              <mc:Choice xmlns:v="urn:schemas-microsoft-com:vml" Requires="v">
                <p:oleObj spid="_x0000_s149949" name="Equation" r:id="rId11" imgW="825480" imgH="342720" progId="Equation.3">
                  <p:embed/>
                </p:oleObj>
              </mc:Choice>
              <mc:Fallback>
                <p:oleObj name="Equation" r:id="rId11" imgW="825480" imgH="3427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14625" y="2486025"/>
                        <a:ext cx="8255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13"/>
          <p:cNvGraphicFramePr>
            <a:graphicFrameLocks noChangeAspect="1"/>
          </p:cNvGraphicFramePr>
          <p:nvPr>
            <p:extLst>
              <p:ext uri="{D42A27DB-BD31-4B8C-83A1-F6EECF244321}">
                <p14:modId xmlns:p14="http://schemas.microsoft.com/office/powerpoint/2010/main" val="729629267"/>
              </p:ext>
            </p:extLst>
          </p:nvPr>
        </p:nvGraphicFramePr>
        <p:xfrm>
          <a:off x="4305300" y="2486025"/>
          <a:ext cx="927100" cy="341313"/>
        </p:xfrm>
        <a:graphic>
          <a:graphicData uri="http://schemas.openxmlformats.org/presentationml/2006/ole">
            <mc:AlternateContent xmlns:mc="http://schemas.openxmlformats.org/markup-compatibility/2006">
              <mc:Choice xmlns:v="urn:schemas-microsoft-com:vml" Requires="v">
                <p:oleObj spid="_x0000_s149950" name="Equation" r:id="rId13" imgW="927000" imgH="342720" progId="Equation.3">
                  <p:embed/>
                </p:oleObj>
              </mc:Choice>
              <mc:Fallback>
                <p:oleObj name="Equation" r:id="rId13" imgW="927000" imgH="34272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05300" y="2486025"/>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14"/>
          <p:cNvGraphicFramePr>
            <a:graphicFrameLocks noChangeAspect="1"/>
          </p:cNvGraphicFramePr>
          <p:nvPr>
            <p:extLst>
              <p:ext uri="{D42A27DB-BD31-4B8C-83A1-F6EECF244321}">
                <p14:modId xmlns:p14="http://schemas.microsoft.com/office/powerpoint/2010/main" val="946971616"/>
              </p:ext>
            </p:extLst>
          </p:nvPr>
        </p:nvGraphicFramePr>
        <p:xfrm>
          <a:off x="1644650" y="3247200"/>
          <a:ext cx="3479800" cy="762000"/>
        </p:xfrm>
        <a:graphic>
          <a:graphicData uri="http://schemas.openxmlformats.org/presentationml/2006/ole">
            <mc:AlternateContent xmlns:mc="http://schemas.openxmlformats.org/markup-compatibility/2006">
              <mc:Choice xmlns:v="urn:schemas-microsoft-com:vml" Requires="v">
                <p:oleObj spid="_x0000_s149951" name="Equation" r:id="rId15" imgW="3479760" imgH="761760" progId="Equation.3">
                  <p:embed/>
                </p:oleObj>
              </mc:Choice>
              <mc:Fallback>
                <p:oleObj name="Equation" r:id="rId15" imgW="3479760" imgH="7617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44650" y="3247200"/>
                        <a:ext cx="34798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15"/>
          <p:cNvGraphicFramePr>
            <a:graphicFrameLocks noChangeAspect="1"/>
          </p:cNvGraphicFramePr>
          <p:nvPr>
            <p:extLst>
              <p:ext uri="{D42A27DB-BD31-4B8C-83A1-F6EECF244321}">
                <p14:modId xmlns:p14="http://schemas.microsoft.com/office/powerpoint/2010/main" val="593129158"/>
              </p:ext>
            </p:extLst>
          </p:nvPr>
        </p:nvGraphicFramePr>
        <p:xfrm>
          <a:off x="3802063" y="3855600"/>
          <a:ext cx="685800" cy="341313"/>
        </p:xfrm>
        <a:graphic>
          <a:graphicData uri="http://schemas.openxmlformats.org/presentationml/2006/ole">
            <mc:AlternateContent xmlns:mc="http://schemas.openxmlformats.org/markup-compatibility/2006">
              <mc:Choice xmlns:v="urn:schemas-microsoft-com:vml" Requires="v">
                <p:oleObj spid="_x0000_s149952" name="Equation" r:id="rId17" imgW="685800" imgH="342720" progId="Equation.3">
                  <p:embed/>
                </p:oleObj>
              </mc:Choice>
              <mc:Fallback>
                <p:oleObj name="Equation" r:id="rId17" imgW="685800" imgH="34272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02063" y="3855600"/>
                        <a:ext cx="685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6"/>
          <p:cNvGraphicFramePr>
            <a:graphicFrameLocks noChangeAspect="1"/>
          </p:cNvGraphicFramePr>
          <p:nvPr>
            <p:extLst>
              <p:ext uri="{D42A27DB-BD31-4B8C-83A1-F6EECF244321}">
                <p14:modId xmlns:p14="http://schemas.microsoft.com/office/powerpoint/2010/main" val="1583652671"/>
              </p:ext>
            </p:extLst>
          </p:nvPr>
        </p:nvGraphicFramePr>
        <p:xfrm>
          <a:off x="2841625" y="3855600"/>
          <a:ext cx="927100" cy="341313"/>
        </p:xfrm>
        <a:graphic>
          <a:graphicData uri="http://schemas.openxmlformats.org/presentationml/2006/ole">
            <mc:AlternateContent xmlns:mc="http://schemas.openxmlformats.org/markup-compatibility/2006">
              <mc:Choice xmlns:v="urn:schemas-microsoft-com:vml" Requires="v">
                <p:oleObj spid="_x0000_s149953" name="Equation" r:id="rId19" imgW="927000" imgH="342720" progId="Equation.3">
                  <p:embed/>
                </p:oleObj>
              </mc:Choice>
              <mc:Fallback>
                <p:oleObj name="Equation" r:id="rId19" imgW="927000" imgH="34272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41625" y="38556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17"/>
          <p:cNvGraphicFramePr>
            <a:graphicFrameLocks noChangeAspect="1"/>
          </p:cNvGraphicFramePr>
          <p:nvPr>
            <p:extLst>
              <p:ext uri="{D42A27DB-BD31-4B8C-83A1-F6EECF244321}">
                <p14:modId xmlns:p14="http://schemas.microsoft.com/office/powerpoint/2010/main" val="2396634757"/>
              </p:ext>
            </p:extLst>
          </p:nvPr>
        </p:nvGraphicFramePr>
        <p:xfrm>
          <a:off x="6540500" y="2068513"/>
          <a:ext cx="1231900" cy="341312"/>
        </p:xfrm>
        <a:graphic>
          <a:graphicData uri="http://schemas.openxmlformats.org/presentationml/2006/ole">
            <mc:AlternateContent xmlns:mc="http://schemas.openxmlformats.org/markup-compatibility/2006">
              <mc:Choice xmlns:v="urn:schemas-microsoft-com:vml" Requires="v">
                <p:oleObj spid="_x0000_s149954" name="Equation" r:id="rId21" imgW="1231560" imgH="342720" progId="Equation.3">
                  <p:embed/>
                </p:oleObj>
              </mc:Choice>
              <mc:Fallback>
                <p:oleObj name="Equation" r:id="rId21" imgW="1231560" imgH="34272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540500" y="2068513"/>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8"/>
          <p:cNvGraphicFramePr>
            <a:graphicFrameLocks noChangeAspect="1"/>
          </p:cNvGraphicFramePr>
          <p:nvPr>
            <p:extLst>
              <p:ext uri="{D42A27DB-BD31-4B8C-83A1-F6EECF244321}">
                <p14:modId xmlns:p14="http://schemas.microsoft.com/office/powerpoint/2010/main" val="1160908744"/>
              </p:ext>
            </p:extLst>
          </p:nvPr>
        </p:nvGraphicFramePr>
        <p:xfrm>
          <a:off x="6540500" y="3441600"/>
          <a:ext cx="1231900" cy="341312"/>
        </p:xfrm>
        <a:graphic>
          <a:graphicData uri="http://schemas.openxmlformats.org/presentationml/2006/ole">
            <mc:AlternateContent xmlns:mc="http://schemas.openxmlformats.org/markup-compatibility/2006">
              <mc:Choice xmlns:v="urn:schemas-microsoft-com:vml" Requires="v">
                <p:oleObj spid="_x0000_s149955" name="Equation" r:id="rId23" imgW="1231560" imgH="342720" progId="Equation.3">
                  <p:embed/>
                </p:oleObj>
              </mc:Choice>
              <mc:Fallback>
                <p:oleObj name="Equation" r:id="rId23" imgW="1231560" imgH="342720" progId="Equation.3">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540500" y="34416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9"/>
          <p:cNvGraphicFramePr>
            <a:graphicFrameLocks noChangeAspect="1"/>
          </p:cNvGraphicFramePr>
          <p:nvPr>
            <p:extLst>
              <p:ext uri="{D42A27DB-BD31-4B8C-83A1-F6EECF244321}">
                <p14:modId xmlns:p14="http://schemas.microsoft.com/office/powerpoint/2010/main" val="2552582093"/>
              </p:ext>
            </p:extLst>
          </p:nvPr>
        </p:nvGraphicFramePr>
        <p:xfrm>
          <a:off x="1243013" y="4630738"/>
          <a:ext cx="4648200" cy="419100"/>
        </p:xfrm>
        <a:graphic>
          <a:graphicData uri="http://schemas.openxmlformats.org/presentationml/2006/ole">
            <mc:AlternateContent xmlns:mc="http://schemas.openxmlformats.org/markup-compatibility/2006">
              <mc:Choice xmlns:v="urn:schemas-microsoft-com:vml" Requires="v">
                <p:oleObj spid="_x0000_s149956" name="Equation" r:id="rId25" imgW="4647960" imgH="419040" progId="Equation.3">
                  <p:embed/>
                </p:oleObj>
              </mc:Choice>
              <mc:Fallback>
                <p:oleObj name="Equation" r:id="rId25" imgW="4647960" imgH="419040" progId="Equation.3">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243013" y="4630738"/>
                        <a:ext cx="4648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20"/>
          <p:cNvGraphicFramePr>
            <a:graphicFrameLocks noChangeAspect="1"/>
          </p:cNvGraphicFramePr>
          <p:nvPr>
            <p:extLst>
              <p:ext uri="{D42A27DB-BD31-4B8C-83A1-F6EECF244321}">
                <p14:modId xmlns:p14="http://schemas.microsoft.com/office/powerpoint/2010/main" val="3100666582"/>
              </p:ext>
            </p:extLst>
          </p:nvPr>
        </p:nvGraphicFramePr>
        <p:xfrm>
          <a:off x="6540500" y="4622400"/>
          <a:ext cx="1231900" cy="341313"/>
        </p:xfrm>
        <a:graphic>
          <a:graphicData uri="http://schemas.openxmlformats.org/presentationml/2006/ole">
            <mc:AlternateContent xmlns:mc="http://schemas.openxmlformats.org/markup-compatibility/2006">
              <mc:Choice xmlns:v="urn:schemas-microsoft-com:vml" Requires="v">
                <p:oleObj spid="_x0000_s149957" name="Equation" r:id="rId27" imgW="1231560" imgH="342720" progId="Equation.3">
                  <p:embed/>
                </p:oleObj>
              </mc:Choice>
              <mc:Fallback>
                <p:oleObj name="Equation" r:id="rId27" imgW="1231560" imgH="342720" progId="Equation.3">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540500" y="4622400"/>
                        <a:ext cx="1231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21"/>
          <p:cNvGraphicFramePr>
            <a:graphicFrameLocks noChangeAspect="1"/>
          </p:cNvGraphicFramePr>
          <p:nvPr>
            <p:extLst>
              <p:ext uri="{D42A27DB-BD31-4B8C-83A1-F6EECF244321}">
                <p14:modId xmlns:p14="http://schemas.microsoft.com/office/powerpoint/2010/main" val="1675402278"/>
              </p:ext>
            </p:extLst>
          </p:nvPr>
        </p:nvGraphicFramePr>
        <p:xfrm>
          <a:off x="3016250" y="5059363"/>
          <a:ext cx="927100" cy="341312"/>
        </p:xfrm>
        <a:graphic>
          <a:graphicData uri="http://schemas.openxmlformats.org/presentationml/2006/ole">
            <mc:AlternateContent xmlns:mc="http://schemas.openxmlformats.org/markup-compatibility/2006">
              <mc:Choice xmlns:v="urn:schemas-microsoft-com:vml" Requires="v">
                <p:oleObj spid="_x0000_s149958" name="Equation" r:id="rId29" imgW="927000" imgH="342720" progId="Equation.3">
                  <p:embed/>
                </p:oleObj>
              </mc:Choice>
              <mc:Fallback>
                <p:oleObj name="Equation" r:id="rId29" imgW="927000" imgH="342720" progId="Equation.3">
                  <p:embed/>
                  <p:pic>
                    <p:nvPicPr>
                      <p:cNvPr id="0" nam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01625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22"/>
          <p:cNvGraphicFramePr>
            <a:graphicFrameLocks noChangeAspect="1"/>
          </p:cNvGraphicFramePr>
          <p:nvPr>
            <p:extLst>
              <p:ext uri="{D42A27DB-BD31-4B8C-83A1-F6EECF244321}">
                <p14:modId xmlns:p14="http://schemas.microsoft.com/office/powerpoint/2010/main" val="3502754089"/>
              </p:ext>
            </p:extLst>
          </p:nvPr>
        </p:nvGraphicFramePr>
        <p:xfrm>
          <a:off x="3975100" y="5059363"/>
          <a:ext cx="927100" cy="341312"/>
        </p:xfrm>
        <a:graphic>
          <a:graphicData uri="http://schemas.openxmlformats.org/presentationml/2006/ole">
            <mc:AlternateContent xmlns:mc="http://schemas.openxmlformats.org/markup-compatibility/2006">
              <mc:Choice xmlns:v="urn:schemas-microsoft-com:vml" Requires="v">
                <p:oleObj spid="_x0000_s149959" name="Equation" r:id="rId31" imgW="927000" imgH="342720" progId="Equation.3">
                  <p:embed/>
                </p:oleObj>
              </mc:Choice>
              <mc:Fallback>
                <p:oleObj name="Equation" r:id="rId31" imgW="927000" imgH="342720" progId="Equation.3">
                  <p:embed/>
                  <p:pic>
                    <p:nvPicPr>
                      <p:cNvPr id="0" name=""/>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97510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7"/>
          <p:cNvGraphicFramePr>
            <a:graphicFrameLocks noChangeAspect="1"/>
          </p:cNvGraphicFramePr>
          <p:nvPr>
            <p:extLst>
              <p:ext uri="{D42A27DB-BD31-4B8C-83A1-F6EECF244321}">
                <p14:modId xmlns:p14="http://schemas.microsoft.com/office/powerpoint/2010/main" val="3530437439"/>
              </p:ext>
            </p:extLst>
          </p:nvPr>
        </p:nvGraphicFramePr>
        <p:xfrm>
          <a:off x="1663700" y="698400"/>
          <a:ext cx="3365500" cy="354013"/>
        </p:xfrm>
        <a:graphic>
          <a:graphicData uri="http://schemas.openxmlformats.org/presentationml/2006/ole">
            <mc:AlternateContent xmlns:mc="http://schemas.openxmlformats.org/markup-compatibility/2006">
              <mc:Choice xmlns:v="urn:schemas-microsoft-com:vml" Requires="v">
                <p:oleObj spid="_x0000_s149960" name="Equation" r:id="rId33" imgW="3365280" imgH="355320" progId="Equation.3">
                  <p:embed/>
                </p:oleObj>
              </mc:Choice>
              <mc:Fallback>
                <p:oleObj name="Equation" r:id="rId33" imgW="3365280" imgH="355320" progId="Equation.3">
                  <p:embed/>
                  <p:pic>
                    <p:nvPicPr>
                      <p:cNvPr id="0" name=""/>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663700" y="698400"/>
                        <a:ext cx="3365500" cy="354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6"/>
          <p:cNvSpPr>
            <a:spLocks noChangeArrowheads="1"/>
          </p:cNvSpPr>
          <p:nvPr/>
        </p:nvSpPr>
        <p:spPr bwMode="auto">
          <a:xfrm>
            <a:off x="0" y="1370700"/>
            <a:ext cx="9144000" cy="10200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05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Converting the logarithmic equation back into natural units, you obtain the equation shown.  Like the third equation, it implies that manufacturing output accounts for a little over 0.18 of GDP, at the margin.</a:t>
            </a:r>
            <a:endParaRPr lang="en-GB" sz="1500">
              <a:latin typeface="Times New Roman" pitchFamily="18" charset="0"/>
            </a:endParaRPr>
          </a:p>
        </p:txBody>
      </p:sp>
      <p:graphicFrame>
        <p:nvGraphicFramePr>
          <p:cNvPr id="150551" name="Object 23"/>
          <p:cNvGraphicFramePr>
            <a:graphicFrameLocks noChangeAspect="1"/>
          </p:cNvGraphicFramePr>
          <p:nvPr>
            <p:extLst>
              <p:ext uri="{D42A27DB-BD31-4B8C-83A1-F6EECF244321}">
                <p14:modId xmlns:p14="http://schemas.microsoft.com/office/powerpoint/2010/main" val="847495109"/>
              </p:ext>
            </p:extLst>
          </p:nvPr>
        </p:nvGraphicFramePr>
        <p:xfrm>
          <a:off x="1666875" y="1676400"/>
          <a:ext cx="5105400" cy="341313"/>
        </p:xfrm>
        <a:graphic>
          <a:graphicData uri="http://schemas.openxmlformats.org/presentationml/2006/ole">
            <mc:AlternateContent xmlns:mc="http://schemas.openxmlformats.org/markup-compatibility/2006">
              <mc:Choice xmlns:v="urn:schemas-microsoft-com:vml" Requires="v">
                <p:oleObj spid="_x0000_s150964" name="Equation" r:id="rId3" imgW="5105160" imgH="342720" progId="Equation.3">
                  <p:embed/>
                </p:oleObj>
              </mc:Choice>
              <mc:Fallback>
                <p:oleObj name="Equation" r:id="rId3" imgW="5105160" imgH="342720" progId="Equation.3">
                  <p:embed/>
                  <p:pic>
                    <p:nvPicPr>
                      <p:cNvPr id="0"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6875" y="1676400"/>
                        <a:ext cx="51054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0552" name="Text Box 2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38</a:t>
            </a:r>
            <a:endParaRPr lang="en-US" sz="1000" b="0">
              <a:solidFill>
                <a:srgbClr val="3366FF"/>
              </a:solidFill>
              <a:latin typeface="Arial" charset="0"/>
            </a:endParaRPr>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9" name="Rectangle 16"/>
          <p:cNvSpPr>
            <a:spLocks noChangeArrowheads="1"/>
          </p:cNvSpPr>
          <p:nvPr/>
        </p:nvSpPr>
        <p:spPr bwMode="auto">
          <a:xfrm>
            <a:off x="0" y="3085200"/>
            <a:ext cx="9144000" cy="126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4460399"/>
            <a:ext cx="9144000" cy="1073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1" name="Object 14"/>
          <p:cNvGraphicFramePr>
            <a:graphicFrameLocks noChangeAspect="1"/>
          </p:cNvGraphicFramePr>
          <p:nvPr>
            <p:extLst>
              <p:ext uri="{D42A27DB-BD31-4B8C-83A1-F6EECF244321}">
                <p14:modId xmlns:p14="http://schemas.microsoft.com/office/powerpoint/2010/main" val="4289923644"/>
              </p:ext>
            </p:extLst>
          </p:nvPr>
        </p:nvGraphicFramePr>
        <p:xfrm>
          <a:off x="1644650" y="3247200"/>
          <a:ext cx="3479800" cy="762000"/>
        </p:xfrm>
        <a:graphic>
          <a:graphicData uri="http://schemas.openxmlformats.org/presentationml/2006/ole">
            <mc:AlternateContent xmlns:mc="http://schemas.openxmlformats.org/markup-compatibility/2006">
              <mc:Choice xmlns:v="urn:schemas-microsoft-com:vml" Requires="v">
                <p:oleObj spid="_x0000_s150965" name="Equation" r:id="rId5" imgW="3479760" imgH="761760" progId="Equation.3">
                  <p:embed/>
                </p:oleObj>
              </mc:Choice>
              <mc:Fallback>
                <p:oleObj name="Equation" r:id="rId5" imgW="3479760" imgH="7617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44650" y="3247200"/>
                        <a:ext cx="34798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5"/>
          <p:cNvGraphicFramePr>
            <a:graphicFrameLocks noChangeAspect="1"/>
          </p:cNvGraphicFramePr>
          <p:nvPr>
            <p:extLst>
              <p:ext uri="{D42A27DB-BD31-4B8C-83A1-F6EECF244321}">
                <p14:modId xmlns:p14="http://schemas.microsoft.com/office/powerpoint/2010/main" val="3308555613"/>
              </p:ext>
            </p:extLst>
          </p:nvPr>
        </p:nvGraphicFramePr>
        <p:xfrm>
          <a:off x="3802063" y="3855600"/>
          <a:ext cx="685800" cy="341313"/>
        </p:xfrm>
        <a:graphic>
          <a:graphicData uri="http://schemas.openxmlformats.org/presentationml/2006/ole">
            <mc:AlternateContent xmlns:mc="http://schemas.openxmlformats.org/markup-compatibility/2006">
              <mc:Choice xmlns:v="urn:schemas-microsoft-com:vml" Requires="v">
                <p:oleObj spid="_x0000_s150966" name="Equation" r:id="rId7" imgW="685800" imgH="342720" progId="Equation.3">
                  <p:embed/>
                </p:oleObj>
              </mc:Choice>
              <mc:Fallback>
                <p:oleObj name="Equation" r:id="rId7" imgW="685800" imgH="34272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02063" y="3855600"/>
                        <a:ext cx="6858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16"/>
          <p:cNvGraphicFramePr>
            <a:graphicFrameLocks noChangeAspect="1"/>
          </p:cNvGraphicFramePr>
          <p:nvPr>
            <p:extLst>
              <p:ext uri="{D42A27DB-BD31-4B8C-83A1-F6EECF244321}">
                <p14:modId xmlns:p14="http://schemas.microsoft.com/office/powerpoint/2010/main" val="2927915137"/>
              </p:ext>
            </p:extLst>
          </p:nvPr>
        </p:nvGraphicFramePr>
        <p:xfrm>
          <a:off x="2841625" y="3855600"/>
          <a:ext cx="927100" cy="341313"/>
        </p:xfrm>
        <a:graphic>
          <a:graphicData uri="http://schemas.openxmlformats.org/presentationml/2006/ole">
            <mc:AlternateContent xmlns:mc="http://schemas.openxmlformats.org/markup-compatibility/2006">
              <mc:Choice xmlns:v="urn:schemas-microsoft-com:vml" Requires="v">
                <p:oleObj spid="_x0000_s150967" name="Equation" r:id="rId9" imgW="927000" imgH="342720" progId="Equation.3">
                  <p:embed/>
                </p:oleObj>
              </mc:Choice>
              <mc:Fallback>
                <p:oleObj name="Equation" r:id="rId9" imgW="927000" imgH="3427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41625" y="3855600"/>
                        <a:ext cx="9271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18"/>
          <p:cNvGraphicFramePr>
            <a:graphicFrameLocks noChangeAspect="1"/>
          </p:cNvGraphicFramePr>
          <p:nvPr>
            <p:extLst>
              <p:ext uri="{D42A27DB-BD31-4B8C-83A1-F6EECF244321}">
                <p14:modId xmlns:p14="http://schemas.microsoft.com/office/powerpoint/2010/main" val="1826537627"/>
              </p:ext>
            </p:extLst>
          </p:nvPr>
        </p:nvGraphicFramePr>
        <p:xfrm>
          <a:off x="6540500" y="3441600"/>
          <a:ext cx="1231900" cy="341312"/>
        </p:xfrm>
        <a:graphic>
          <a:graphicData uri="http://schemas.openxmlformats.org/presentationml/2006/ole">
            <mc:AlternateContent xmlns:mc="http://schemas.openxmlformats.org/markup-compatibility/2006">
              <mc:Choice xmlns:v="urn:schemas-microsoft-com:vml" Requires="v">
                <p:oleObj spid="_x0000_s150968" name="Equation" r:id="rId11" imgW="1231560" imgH="342720" progId="Equation.3">
                  <p:embed/>
                </p:oleObj>
              </mc:Choice>
              <mc:Fallback>
                <p:oleObj name="Equation" r:id="rId11" imgW="1231560" imgH="3427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40500" y="3441600"/>
                        <a:ext cx="12319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9"/>
          <p:cNvGraphicFramePr>
            <a:graphicFrameLocks noChangeAspect="1"/>
          </p:cNvGraphicFramePr>
          <p:nvPr>
            <p:extLst>
              <p:ext uri="{D42A27DB-BD31-4B8C-83A1-F6EECF244321}">
                <p14:modId xmlns:p14="http://schemas.microsoft.com/office/powerpoint/2010/main" val="1070612669"/>
              </p:ext>
            </p:extLst>
          </p:nvPr>
        </p:nvGraphicFramePr>
        <p:xfrm>
          <a:off x="1243013" y="4630738"/>
          <a:ext cx="4648200" cy="419100"/>
        </p:xfrm>
        <a:graphic>
          <a:graphicData uri="http://schemas.openxmlformats.org/presentationml/2006/ole">
            <mc:AlternateContent xmlns:mc="http://schemas.openxmlformats.org/markup-compatibility/2006">
              <mc:Choice xmlns:v="urn:schemas-microsoft-com:vml" Requires="v">
                <p:oleObj spid="_x0000_s150969" name="Equation" r:id="rId13" imgW="4647960" imgH="419040" progId="Equation.3">
                  <p:embed/>
                </p:oleObj>
              </mc:Choice>
              <mc:Fallback>
                <p:oleObj name="Equation" r:id="rId13" imgW="464796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43013" y="4630738"/>
                        <a:ext cx="4648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20"/>
          <p:cNvGraphicFramePr>
            <a:graphicFrameLocks noChangeAspect="1"/>
          </p:cNvGraphicFramePr>
          <p:nvPr>
            <p:extLst>
              <p:ext uri="{D42A27DB-BD31-4B8C-83A1-F6EECF244321}">
                <p14:modId xmlns:p14="http://schemas.microsoft.com/office/powerpoint/2010/main" val="648239091"/>
              </p:ext>
            </p:extLst>
          </p:nvPr>
        </p:nvGraphicFramePr>
        <p:xfrm>
          <a:off x="6540500" y="4622400"/>
          <a:ext cx="1231900" cy="341313"/>
        </p:xfrm>
        <a:graphic>
          <a:graphicData uri="http://schemas.openxmlformats.org/presentationml/2006/ole">
            <mc:AlternateContent xmlns:mc="http://schemas.openxmlformats.org/markup-compatibility/2006">
              <mc:Choice xmlns:v="urn:schemas-microsoft-com:vml" Requires="v">
                <p:oleObj spid="_x0000_s150970" name="Equation" r:id="rId15" imgW="1231560" imgH="342720" progId="Equation.3">
                  <p:embed/>
                </p:oleObj>
              </mc:Choice>
              <mc:Fallback>
                <p:oleObj name="Equation" r:id="rId15" imgW="1231560" imgH="34272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540500" y="4622400"/>
                        <a:ext cx="1231900"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21"/>
          <p:cNvGraphicFramePr>
            <a:graphicFrameLocks noChangeAspect="1"/>
          </p:cNvGraphicFramePr>
          <p:nvPr>
            <p:extLst>
              <p:ext uri="{D42A27DB-BD31-4B8C-83A1-F6EECF244321}">
                <p14:modId xmlns:p14="http://schemas.microsoft.com/office/powerpoint/2010/main" val="336100801"/>
              </p:ext>
            </p:extLst>
          </p:nvPr>
        </p:nvGraphicFramePr>
        <p:xfrm>
          <a:off x="3016250" y="5059363"/>
          <a:ext cx="927100" cy="341312"/>
        </p:xfrm>
        <a:graphic>
          <a:graphicData uri="http://schemas.openxmlformats.org/presentationml/2006/ole">
            <mc:AlternateContent xmlns:mc="http://schemas.openxmlformats.org/markup-compatibility/2006">
              <mc:Choice xmlns:v="urn:schemas-microsoft-com:vml" Requires="v">
                <p:oleObj spid="_x0000_s150971" name="Equation" r:id="rId17" imgW="927000" imgH="342720" progId="Equation.3">
                  <p:embed/>
                </p:oleObj>
              </mc:Choice>
              <mc:Fallback>
                <p:oleObj name="Equation" r:id="rId17" imgW="927000" imgH="34272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1625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22"/>
          <p:cNvGraphicFramePr>
            <a:graphicFrameLocks noChangeAspect="1"/>
          </p:cNvGraphicFramePr>
          <p:nvPr>
            <p:extLst>
              <p:ext uri="{D42A27DB-BD31-4B8C-83A1-F6EECF244321}">
                <p14:modId xmlns:p14="http://schemas.microsoft.com/office/powerpoint/2010/main" val="1246605823"/>
              </p:ext>
            </p:extLst>
          </p:nvPr>
        </p:nvGraphicFramePr>
        <p:xfrm>
          <a:off x="3975100" y="5059363"/>
          <a:ext cx="927100" cy="341312"/>
        </p:xfrm>
        <a:graphic>
          <a:graphicData uri="http://schemas.openxmlformats.org/presentationml/2006/ole">
            <mc:AlternateContent xmlns:mc="http://schemas.openxmlformats.org/markup-compatibility/2006">
              <mc:Choice xmlns:v="urn:schemas-microsoft-com:vml" Requires="v">
                <p:oleObj spid="_x0000_s150972" name="Equation" r:id="rId19" imgW="927000" imgH="342720" progId="Equation.3">
                  <p:embed/>
                </p:oleObj>
              </mc:Choice>
              <mc:Fallback>
                <p:oleObj name="Equation" r:id="rId19" imgW="927000" imgH="34272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75100" y="5059363"/>
                        <a:ext cx="9271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691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3</a:t>
            </a:r>
            <a:endParaRPr lang="en-US" sz="1000" b="0">
              <a:solidFill>
                <a:srgbClr val="3366FF"/>
              </a:solidFill>
              <a:latin typeface="Arial" charset="0"/>
            </a:endParaRPr>
          </a:p>
        </p:txBody>
      </p:sp>
      <p:sp>
        <p:nvSpPr>
          <p:cNvPr id="16692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The population variance of the disturbance term in the revised model is now equal to 1 in all observations, and so the disturbance term is </a:t>
            </a:r>
            <a:r>
              <a:rPr lang="en-GB" sz="1500" dirty="0" err="1" smtClean="0"/>
              <a:t>homoskedastic</a:t>
            </a:r>
            <a:r>
              <a:rPr lang="en-GB" sz="1500" dirty="0"/>
              <a:t>.</a:t>
            </a:r>
            <a:endParaRPr lang="en-GB" sz="1500" dirty="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Rectangle 16"/>
          <p:cNvSpPr>
            <a:spLocks noChangeArrowheads="1"/>
          </p:cNvSpPr>
          <p:nvPr/>
        </p:nvSpPr>
        <p:spPr bwMode="auto">
          <a:xfrm>
            <a:off x="0" y="2836800"/>
            <a:ext cx="9144000" cy="1144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1695599"/>
            <a:ext cx="9144000" cy="1033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547200"/>
            <a:ext cx="9144000" cy="1039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3" name="Object 5"/>
          <p:cNvGraphicFramePr>
            <a:graphicFrameLocks noChangeAspect="1"/>
          </p:cNvGraphicFramePr>
          <p:nvPr>
            <p:extLst>
              <p:ext uri="{D42A27DB-BD31-4B8C-83A1-F6EECF244321}">
                <p14:modId xmlns:p14="http://schemas.microsoft.com/office/powerpoint/2010/main" val="1315211715"/>
              </p:ext>
            </p:extLst>
          </p:nvPr>
        </p:nvGraphicFramePr>
        <p:xfrm>
          <a:off x="3362325" y="647700"/>
          <a:ext cx="2374900" cy="381000"/>
        </p:xfrm>
        <a:graphic>
          <a:graphicData uri="http://schemas.openxmlformats.org/presentationml/2006/ole">
            <mc:AlternateContent xmlns:mc="http://schemas.openxmlformats.org/markup-compatibility/2006">
              <mc:Choice xmlns:v="urn:schemas-microsoft-com:vml" Requires="v">
                <p:oleObj spid="_x0000_s167060"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2325" y="6477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13"/>
          <p:cNvGraphicFramePr>
            <a:graphicFrameLocks noChangeAspect="1"/>
          </p:cNvGraphicFramePr>
          <p:nvPr>
            <p:extLst>
              <p:ext uri="{D42A27DB-BD31-4B8C-83A1-F6EECF244321}">
                <p14:modId xmlns:p14="http://schemas.microsoft.com/office/powerpoint/2010/main" val="3897406622"/>
              </p:ext>
            </p:extLst>
          </p:nvPr>
        </p:nvGraphicFramePr>
        <p:xfrm>
          <a:off x="2685600" y="1066800"/>
          <a:ext cx="1651000" cy="457200"/>
        </p:xfrm>
        <a:graphic>
          <a:graphicData uri="http://schemas.openxmlformats.org/presentationml/2006/ole">
            <mc:AlternateContent xmlns:mc="http://schemas.openxmlformats.org/markup-compatibility/2006">
              <mc:Choice xmlns:v="urn:schemas-microsoft-com:vml" Requires="v">
                <p:oleObj spid="_x0000_s167061" name="Equation" r:id="rId5" imgW="1650960" imgH="457200" progId="Equation.3">
                  <p:embed/>
                </p:oleObj>
              </mc:Choice>
              <mc:Fallback>
                <p:oleObj name="Equation" r:id="rId5" imgW="1650960" imgH="457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5600" y="1066800"/>
                        <a:ext cx="1651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9"/>
          <p:cNvGraphicFramePr>
            <a:graphicFrameLocks noChangeAspect="1"/>
          </p:cNvGraphicFramePr>
          <p:nvPr>
            <p:extLst>
              <p:ext uri="{D42A27DB-BD31-4B8C-83A1-F6EECF244321}">
                <p14:modId xmlns:p14="http://schemas.microsoft.com/office/powerpoint/2010/main" val="2349453329"/>
              </p:ext>
            </p:extLst>
          </p:nvPr>
        </p:nvGraphicFramePr>
        <p:xfrm>
          <a:off x="2422800" y="2946400"/>
          <a:ext cx="4042368" cy="950400"/>
        </p:xfrm>
        <a:graphic>
          <a:graphicData uri="http://schemas.openxmlformats.org/presentationml/2006/ole">
            <mc:AlternateContent xmlns:mc="http://schemas.openxmlformats.org/markup-compatibility/2006">
              <mc:Choice xmlns:v="urn:schemas-microsoft-com:vml" Requires="v">
                <p:oleObj spid="_x0000_s167062" name="Equation" r:id="rId7" imgW="4051080" imgH="952200" progId="Equation.3">
                  <p:embed/>
                </p:oleObj>
              </mc:Choice>
              <mc:Fallback>
                <p:oleObj name="Equation" r:id="rId7" imgW="4051080" imgH="952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2800" y="2946400"/>
                        <a:ext cx="4042368" cy="95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3218693090"/>
              </p:ext>
            </p:extLst>
          </p:nvPr>
        </p:nvGraphicFramePr>
        <p:xfrm>
          <a:off x="3189288" y="1809750"/>
          <a:ext cx="3327400" cy="838200"/>
        </p:xfrm>
        <a:graphic>
          <a:graphicData uri="http://schemas.openxmlformats.org/presentationml/2006/ole">
            <mc:AlternateContent xmlns:mc="http://schemas.openxmlformats.org/markup-compatibility/2006">
              <mc:Choice xmlns:v="urn:schemas-microsoft-com:vml" Requires="v">
                <p:oleObj spid="_x0000_s167063" name="Equation" r:id="rId9" imgW="3327400" imgH="838200" progId="Equation.3">
                  <p:embed/>
                </p:oleObj>
              </mc:Choice>
              <mc:Fallback>
                <p:oleObj name="Equation" r:id="rId9" imgW="3327400" imgH="838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89288" y="1809750"/>
                        <a:ext cx="3327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 name="Text Box 11"/>
          <p:cNvSpPr txBox="1">
            <a:spLocks noChangeArrowheads="1"/>
          </p:cNvSpPr>
          <p:nvPr/>
        </p:nvSpPr>
        <p:spPr bwMode="auto">
          <a:xfrm>
            <a:off x="4225925" y="1026525"/>
            <a:ext cx="261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 not constant for all </a:t>
            </a:r>
            <a:r>
              <a:rPr lang="en-GB" sz="2400" i="1" dirty="0">
                <a:latin typeface="Times New Roman" pitchFamily="18" charset="0"/>
              </a:rPr>
              <a:t>i</a:t>
            </a:r>
            <a:endParaRPr lang="en-US" sz="2400" i="1" dirty="0">
              <a:latin typeface="Times New Roman" pitchFamily="18" charset="0"/>
            </a:endParaRPr>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dirty="0">
              <a:solidFill>
                <a:schemeClr val="bg1"/>
              </a:solidFill>
            </a:endParaRPr>
          </a:p>
          <a:p>
            <a:pPr>
              <a:lnSpc>
                <a:spcPct val="120000"/>
              </a:lnSpc>
            </a:pPr>
            <a:r>
              <a:rPr lang="en-GB" dirty="0">
                <a:solidFill>
                  <a:schemeClr val="bg1"/>
                </a:solidFill>
              </a:rPr>
              <a:t>Copyright Christopher Dougherty </a:t>
            </a:r>
            <a:r>
              <a:rPr lang="en-GB" dirty="0" smtClean="0">
                <a:solidFill>
                  <a:schemeClr val="bg1"/>
                </a:solidFill>
              </a:rPr>
              <a:t>2016.</a:t>
            </a:r>
            <a:r>
              <a:rPr lang="en-GB" sz="1200" dirty="0" smtClean="0">
                <a:solidFill>
                  <a:schemeClr val="bg1"/>
                </a:solidFill>
              </a:rPr>
              <a:t> </a:t>
            </a:r>
            <a:endParaRPr lang="en-GB" sz="1200" dirty="0">
              <a:solidFill>
                <a:schemeClr val="bg1"/>
              </a:solidFill>
            </a:endParaRPr>
          </a:p>
          <a:p>
            <a:pPr>
              <a:lnSpc>
                <a:spcPct val="120000"/>
              </a:lnSpc>
            </a:pPr>
            <a:endParaRPr lang="en-GB" sz="1200" dirty="0">
              <a:solidFill>
                <a:schemeClr val="bg1"/>
              </a:solidFill>
            </a:endParaRPr>
          </a:p>
          <a:p>
            <a:pPr>
              <a:lnSpc>
                <a:spcPct val="120000"/>
              </a:lnSpc>
            </a:pPr>
            <a:r>
              <a:rPr lang="en-GB" sz="1200" dirty="0">
                <a:solidFill>
                  <a:schemeClr val="bg1"/>
                </a:solidFill>
              </a:rPr>
              <a:t>These slideshows may be downloaded by anyone, anywhere for personal use.</a:t>
            </a:r>
          </a:p>
          <a:p>
            <a:pPr>
              <a:lnSpc>
                <a:spcPct val="120000"/>
              </a:lnSpc>
            </a:pPr>
            <a:r>
              <a:rPr lang="en-GB" sz="1200"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dirty="0">
              <a:solidFill>
                <a:schemeClr val="bg1"/>
              </a:solidFill>
            </a:endParaRPr>
          </a:p>
          <a:p>
            <a:pPr>
              <a:lnSpc>
                <a:spcPct val="120000"/>
              </a:lnSpc>
            </a:pPr>
            <a:r>
              <a:rPr lang="en-GB" sz="1200" dirty="0">
                <a:solidFill>
                  <a:schemeClr val="bg1"/>
                </a:solidFill>
              </a:rPr>
              <a:t>The content of this slideshow comes from Section 7.3 of C. Dougherty, </a:t>
            </a:r>
            <a:r>
              <a:rPr lang="en-GB" sz="1200" i="1" dirty="0">
                <a:solidFill>
                  <a:schemeClr val="bg1"/>
                </a:solidFill>
              </a:rPr>
              <a:t>Introduction to Econometrics</a:t>
            </a:r>
            <a:r>
              <a:rPr lang="en-GB" sz="1200" dirty="0">
                <a:solidFill>
                  <a:schemeClr val="bg1"/>
                </a:solidFill>
              </a:rPr>
              <a:t>, </a:t>
            </a:r>
            <a:r>
              <a:rPr lang="en-GB" sz="1200" dirty="0" smtClean="0">
                <a:solidFill>
                  <a:schemeClr val="bg1"/>
                </a:solidFill>
              </a:rPr>
              <a:t>fifth </a:t>
            </a:r>
            <a:r>
              <a:rPr lang="en-GB" sz="1200" dirty="0">
                <a:solidFill>
                  <a:schemeClr val="bg1"/>
                </a:solidFill>
              </a:rPr>
              <a:t>edition </a:t>
            </a:r>
            <a:r>
              <a:rPr lang="en-GB" sz="1200" dirty="0" smtClean="0">
                <a:solidFill>
                  <a:schemeClr val="bg1"/>
                </a:solidFill>
              </a:rPr>
              <a:t>2016, </a:t>
            </a:r>
            <a:r>
              <a:rPr lang="en-GB" sz="1200" dirty="0">
                <a:solidFill>
                  <a:schemeClr val="bg1"/>
                </a:solidFill>
              </a:rPr>
              <a:t>Oxford University Press.</a:t>
            </a:r>
          </a:p>
          <a:p>
            <a:pPr>
              <a:lnSpc>
                <a:spcPct val="120000"/>
              </a:lnSpc>
            </a:pPr>
            <a:r>
              <a:rPr lang="en-GB" sz="1200" dirty="0">
                <a:solidFill>
                  <a:schemeClr val="bg1"/>
                </a:solidFill>
              </a:rPr>
              <a:t>Additional (free) resources for both students and instructors may be downloaded from the OUP Online Resource Centre</a:t>
            </a:r>
          </a:p>
          <a:p>
            <a:pPr>
              <a:lnSpc>
                <a:spcPct val="120000"/>
              </a:lnSpc>
            </a:pPr>
            <a:r>
              <a:rPr lang="en-GB" sz="1200">
                <a:solidFill>
                  <a:schemeClr val="bg1"/>
                </a:solidFill>
                <a:hlinkClick r:id="rId2"/>
              </a:rPr>
              <a:t>http</a:t>
            </a:r>
            <a:r>
              <a:rPr lang="en-GB" sz="1200">
                <a:solidFill>
                  <a:schemeClr val="bg1"/>
                </a:solidFill>
                <a:hlinkClick r:id="rId2"/>
              </a:rPr>
              <a:t>://</a:t>
            </a:r>
            <a:r>
              <a:rPr lang="en-GB" sz="1200" smtClean="0">
                <a:solidFill>
                  <a:schemeClr val="bg1"/>
                </a:solidFill>
                <a:hlinkClick r:id="rId2"/>
              </a:rPr>
              <a:t>www.oxfordtextbooks.co.uk/orc/dougherty5e</a:t>
            </a:r>
            <a:r>
              <a:rPr lang="en-GB" sz="1200" smtClean="0">
                <a:solidFill>
                  <a:schemeClr val="bg1"/>
                </a:solidFill>
                <a:hlinkClick r:id="rId2"/>
              </a:rPr>
              <a:t>/</a:t>
            </a:r>
            <a:r>
              <a:rPr lang="en-GB" sz="1200" smtClean="0">
                <a:solidFill>
                  <a:schemeClr val="bg1"/>
                </a:solidFill>
              </a:rPr>
              <a:t>.</a:t>
            </a:r>
          </a:p>
          <a:p>
            <a:pPr>
              <a:lnSpc>
                <a:spcPct val="120000"/>
              </a:lnSpc>
            </a:pPr>
            <a:endParaRPr lang="en-GB" sz="1200" dirty="0">
              <a:solidFill>
                <a:schemeClr val="bg1"/>
              </a:solidFill>
            </a:endParaRPr>
          </a:p>
          <a:p>
            <a:pPr>
              <a:lnSpc>
                <a:spcPct val="120000"/>
              </a:lnSpc>
            </a:pPr>
            <a:r>
              <a:rPr lang="en-GB" sz="1200" dirty="0">
                <a:solidFill>
                  <a:schemeClr val="bg1"/>
                </a:solidFill>
              </a:rPr>
              <a:t>Individuals studying econometrics on their own </a:t>
            </a:r>
            <a:r>
              <a:rPr lang="en-GB" sz="1200" dirty="0" smtClean="0">
                <a:solidFill>
                  <a:schemeClr val="bg1"/>
                </a:solidFill>
              </a:rPr>
              <a:t>who </a:t>
            </a:r>
            <a:r>
              <a:rPr lang="en-GB" sz="1200" dirty="0">
                <a:solidFill>
                  <a:schemeClr val="bg1"/>
                </a:solidFill>
              </a:rPr>
              <a:t>feel that they might benefit from participation in a formal course should consider the London School of Economics summer school course</a:t>
            </a:r>
          </a:p>
          <a:p>
            <a:pPr>
              <a:lnSpc>
                <a:spcPct val="120000"/>
              </a:lnSpc>
            </a:pPr>
            <a:r>
              <a:rPr lang="en-GB" sz="1200" dirty="0">
                <a:solidFill>
                  <a:schemeClr val="bg1"/>
                </a:solidFill>
              </a:rPr>
              <a:t>EC212 Introduction to Econometrics </a:t>
            </a:r>
            <a:r>
              <a:rPr lang="en-GB" sz="1200" dirty="0">
                <a:solidFill>
                  <a:schemeClr val="bg1"/>
                </a:solidFill>
                <a:hlinkClick r:id="rId3"/>
              </a:rPr>
              <a:t>http://www2.lse.ac.uk/study/summerSchools/summerSchool/Home.aspx</a:t>
            </a:r>
            <a:endParaRPr lang="en-GB" sz="1200" dirty="0">
              <a:solidFill>
                <a:schemeClr val="bg1"/>
              </a:solidFill>
            </a:endParaRPr>
          </a:p>
          <a:p>
            <a:pPr>
              <a:lnSpc>
                <a:spcPct val="120000"/>
              </a:lnSpc>
            </a:pPr>
            <a:r>
              <a:rPr lang="en-GB" sz="1200" dirty="0">
                <a:solidFill>
                  <a:schemeClr val="bg1"/>
                </a:solidFill>
              </a:rPr>
              <a:t>or the University of London International Programmes distance learning course</a:t>
            </a:r>
          </a:p>
          <a:p>
            <a:pPr>
              <a:lnSpc>
                <a:spcPct val="120000"/>
              </a:lnSpc>
            </a:pPr>
            <a:r>
              <a:rPr lang="en-GB" sz="1200" dirty="0" smtClean="0">
                <a:solidFill>
                  <a:schemeClr val="bg1"/>
                </a:solidFill>
              </a:rPr>
              <a:t>EC2020 </a:t>
            </a:r>
            <a:r>
              <a:rPr lang="en-GB" sz="1200" dirty="0">
                <a:solidFill>
                  <a:schemeClr val="bg1"/>
                </a:solidFill>
              </a:rPr>
              <a:t>Elements of Econometrics</a:t>
            </a:r>
          </a:p>
          <a:p>
            <a:pPr>
              <a:lnSpc>
                <a:spcPct val="120000"/>
              </a:lnSpc>
            </a:pPr>
            <a:r>
              <a:rPr lang="en-GB" sz="1200" dirty="0">
                <a:solidFill>
                  <a:schemeClr val="bg1"/>
                </a:solidFill>
                <a:hlinkClick r:id="rId4"/>
              </a:rPr>
              <a:t>www.londoninternational.ac.uk/lse</a:t>
            </a:r>
            <a:r>
              <a:rPr lang="en-GB" sz="1200" dirty="0">
                <a:solidFill>
                  <a:schemeClr val="bg1"/>
                </a:solidFill>
              </a:rPr>
              <a:t>.</a:t>
            </a:r>
            <a:r>
              <a:rPr lang="en-US" sz="1200" b="0" dirty="0">
                <a:solidFill>
                  <a:schemeClr val="bg1"/>
                </a:solidFill>
              </a:rPr>
              <a:t> </a:t>
            </a:r>
            <a:endParaRPr lang="en-GB" sz="1200" b="0" dirty="0">
              <a:solidFill>
                <a:schemeClr val="bg1"/>
              </a:solidFill>
            </a:endParaRPr>
          </a:p>
        </p:txBody>
      </p:sp>
      <p:sp>
        <p:nvSpPr>
          <p:cNvPr id="31754" name="Text Box 10"/>
          <p:cNvSpPr txBox="1">
            <a:spLocks noChangeArrowheads="1"/>
          </p:cNvSpPr>
          <p:nvPr/>
        </p:nvSpPr>
        <p:spPr bwMode="auto">
          <a:xfrm>
            <a:off x="8229600" y="6553200"/>
            <a:ext cx="83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b="0" dirty="0" smtClean="0">
                <a:solidFill>
                  <a:srgbClr val="3366FF"/>
                </a:solidFill>
              </a:rPr>
              <a:t>2016.05.05</a:t>
            </a:r>
            <a:endParaRPr lang="en-US" sz="1000" b="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58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4</a:t>
            </a:r>
            <a:endParaRPr lang="en-US" sz="1000" b="0">
              <a:solidFill>
                <a:srgbClr val="3366FF"/>
              </a:solidFill>
              <a:latin typeface="Arial" charset="0"/>
            </a:endParaRPr>
          </a:p>
        </p:txBody>
      </p:sp>
      <p:sp>
        <p:nvSpPr>
          <p:cNvPr id="16589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In the revised model, we regress </a:t>
            </a:r>
            <a:r>
              <a:rPr lang="en-GB" sz="1500" i="1" dirty="0"/>
              <a:t>Y</a:t>
            </a:r>
            <a:r>
              <a:rPr lang="en-GB" sz="1500" dirty="0"/>
              <a:t>' on </a:t>
            </a:r>
            <a:r>
              <a:rPr lang="en-GB" sz="1500" i="1" dirty="0"/>
              <a:t>X</a:t>
            </a:r>
            <a:r>
              <a:rPr lang="en-GB" sz="1500" dirty="0"/>
              <a:t>' and </a:t>
            </a:r>
            <a:r>
              <a:rPr lang="en-GB" sz="1500" i="1" dirty="0"/>
              <a:t>H</a:t>
            </a:r>
            <a:r>
              <a:rPr lang="en-GB" sz="1500" dirty="0"/>
              <a:t>, as defined.  Note that there is no intercept in the revised model.  </a:t>
            </a:r>
            <a:r>
              <a:rPr lang="en-GB" sz="1500" i="1" dirty="0">
                <a:latin typeface="Symbol" pitchFamily="18" charset="2"/>
              </a:rPr>
              <a:t>b</a:t>
            </a:r>
            <a:r>
              <a:rPr lang="en-GB" sz="1500" baseline="-25000" dirty="0"/>
              <a:t>1</a:t>
            </a:r>
            <a:r>
              <a:rPr lang="en-GB" sz="1500" dirty="0"/>
              <a:t> becomes the slope coefficient of the artificial </a:t>
            </a:r>
            <a:r>
              <a:rPr lang="en-GB" sz="1500" dirty="0" smtClean="0"/>
              <a:t>variable         .</a:t>
            </a:r>
            <a:endParaRPr lang="en-GB" sz="1500" dirty="0">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4" name="Rectangle 16"/>
          <p:cNvSpPr>
            <a:spLocks noChangeArrowheads="1"/>
          </p:cNvSpPr>
          <p:nvPr/>
        </p:nvSpPr>
        <p:spPr bwMode="auto">
          <a:xfrm>
            <a:off x="0" y="2836800"/>
            <a:ext cx="9144000" cy="1144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5" name="Rectangle 16"/>
          <p:cNvSpPr>
            <a:spLocks noChangeArrowheads="1"/>
          </p:cNvSpPr>
          <p:nvPr/>
        </p:nvSpPr>
        <p:spPr bwMode="auto">
          <a:xfrm>
            <a:off x="0" y="1695599"/>
            <a:ext cx="9144000" cy="1033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6" name="Rectangle 16"/>
          <p:cNvSpPr>
            <a:spLocks noChangeArrowheads="1"/>
          </p:cNvSpPr>
          <p:nvPr/>
        </p:nvSpPr>
        <p:spPr bwMode="auto">
          <a:xfrm>
            <a:off x="0" y="4089600"/>
            <a:ext cx="9144000" cy="6191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7" name="Rectangle 16"/>
          <p:cNvSpPr>
            <a:spLocks noChangeArrowheads="1"/>
          </p:cNvSpPr>
          <p:nvPr/>
        </p:nvSpPr>
        <p:spPr bwMode="auto">
          <a:xfrm>
            <a:off x="0" y="547200"/>
            <a:ext cx="9144000" cy="1039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8" name="Object 5"/>
          <p:cNvGraphicFramePr>
            <a:graphicFrameLocks noChangeAspect="1"/>
          </p:cNvGraphicFramePr>
          <p:nvPr>
            <p:extLst>
              <p:ext uri="{D42A27DB-BD31-4B8C-83A1-F6EECF244321}">
                <p14:modId xmlns:p14="http://schemas.microsoft.com/office/powerpoint/2010/main" val="616180542"/>
              </p:ext>
            </p:extLst>
          </p:nvPr>
        </p:nvGraphicFramePr>
        <p:xfrm>
          <a:off x="3362325" y="647700"/>
          <a:ext cx="2374900" cy="381000"/>
        </p:xfrm>
        <a:graphic>
          <a:graphicData uri="http://schemas.openxmlformats.org/presentationml/2006/ole">
            <mc:AlternateContent xmlns:mc="http://schemas.openxmlformats.org/markup-compatibility/2006">
              <mc:Choice xmlns:v="urn:schemas-microsoft-com:vml" Requires="v">
                <p:oleObj spid="_x0000_s166125"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2325" y="6477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3"/>
          <p:cNvGraphicFramePr>
            <a:graphicFrameLocks noChangeAspect="1"/>
          </p:cNvGraphicFramePr>
          <p:nvPr>
            <p:extLst>
              <p:ext uri="{D42A27DB-BD31-4B8C-83A1-F6EECF244321}">
                <p14:modId xmlns:p14="http://schemas.microsoft.com/office/powerpoint/2010/main" val="3953754963"/>
              </p:ext>
            </p:extLst>
          </p:nvPr>
        </p:nvGraphicFramePr>
        <p:xfrm>
          <a:off x="2685600" y="1066800"/>
          <a:ext cx="1651000" cy="457200"/>
        </p:xfrm>
        <a:graphic>
          <a:graphicData uri="http://schemas.openxmlformats.org/presentationml/2006/ole">
            <mc:AlternateContent xmlns:mc="http://schemas.openxmlformats.org/markup-compatibility/2006">
              <mc:Choice xmlns:v="urn:schemas-microsoft-com:vml" Requires="v">
                <p:oleObj spid="_x0000_s166126" name="Equation" r:id="rId5" imgW="1650960" imgH="457200" progId="Equation.3">
                  <p:embed/>
                </p:oleObj>
              </mc:Choice>
              <mc:Fallback>
                <p:oleObj name="Equation" r:id="rId5" imgW="1650960" imgH="457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5600" y="1066800"/>
                        <a:ext cx="1651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9"/>
          <p:cNvGraphicFramePr>
            <a:graphicFrameLocks noChangeAspect="1"/>
          </p:cNvGraphicFramePr>
          <p:nvPr>
            <p:extLst>
              <p:ext uri="{D42A27DB-BD31-4B8C-83A1-F6EECF244321}">
                <p14:modId xmlns:p14="http://schemas.microsoft.com/office/powerpoint/2010/main" val="546153982"/>
              </p:ext>
            </p:extLst>
          </p:nvPr>
        </p:nvGraphicFramePr>
        <p:xfrm>
          <a:off x="2422800" y="2946400"/>
          <a:ext cx="4042368" cy="950400"/>
        </p:xfrm>
        <a:graphic>
          <a:graphicData uri="http://schemas.openxmlformats.org/presentationml/2006/ole">
            <mc:AlternateContent xmlns:mc="http://schemas.openxmlformats.org/markup-compatibility/2006">
              <mc:Choice xmlns:v="urn:schemas-microsoft-com:vml" Requires="v">
                <p:oleObj spid="_x0000_s166127" name="Equation" r:id="rId7" imgW="4051080" imgH="952200" progId="Equation.3">
                  <p:embed/>
                </p:oleObj>
              </mc:Choice>
              <mc:Fallback>
                <p:oleObj name="Equation" r:id="rId7" imgW="4051080" imgH="952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2800" y="2946400"/>
                        <a:ext cx="4042368" cy="95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3984261684"/>
              </p:ext>
            </p:extLst>
          </p:nvPr>
        </p:nvGraphicFramePr>
        <p:xfrm>
          <a:off x="3189288" y="1809750"/>
          <a:ext cx="3327400" cy="838200"/>
        </p:xfrm>
        <a:graphic>
          <a:graphicData uri="http://schemas.openxmlformats.org/presentationml/2006/ole">
            <mc:AlternateContent xmlns:mc="http://schemas.openxmlformats.org/markup-compatibility/2006">
              <mc:Choice xmlns:v="urn:schemas-microsoft-com:vml" Requires="v">
                <p:oleObj spid="_x0000_s166128" name="Equation" r:id="rId9" imgW="3327400" imgH="838200" progId="Equation.3">
                  <p:embed/>
                </p:oleObj>
              </mc:Choice>
              <mc:Fallback>
                <p:oleObj name="Equation" r:id="rId9" imgW="3327400" imgH="838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89288" y="1809750"/>
                        <a:ext cx="3327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3" name="Text Box 11"/>
          <p:cNvSpPr txBox="1">
            <a:spLocks noChangeArrowheads="1"/>
          </p:cNvSpPr>
          <p:nvPr/>
        </p:nvSpPr>
        <p:spPr bwMode="auto">
          <a:xfrm>
            <a:off x="4225925" y="1026525"/>
            <a:ext cx="261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 not constant for all </a:t>
            </a:r>
            <a:r>
              <a:rPr lang="en-GB" sz="2400" i="1" dirty="0">
                <a:latin typeface="Times New Roman" pitchFamily="18" charset="0"/>
              </a:rPr>
              <a:t>i</a:t>
            </a:r>
            <a:endParaRPr lang="en-US" sz="2400" i="1" dirty="0">
              <a:latin typeface="Times New Roman" pitchFamily="18" charset="0"/>
            </a:endParaRPr>
          </a:p>
        </p:txBody>
      </p:sp>
      <p:sp>
        <p:nvSpPr>
          <p:cNvPr id="47" name="Rectangle 16"/>
          <p:cNvSpPr>
            <a:spLocks noChangeArrowheads="1"/>
          </p:cNvSpPr>
          <p:nvPr/>
        </p:nvSpPr>
        <p:spPr bwMode="auto">
          <a:xfrm>
            <a:off x="6219825" y="3686175"/>
            <a:ext cx="2838450" cy="1914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8" name="Object 47"/>
          <p:cNvGraphicFramePr>
            <a:graphicFrameLocks noChangeAspect="1"/>
          </p:cNvGraphicFramePr>
          <p:nvPr>
            <p:extLst>
              <p:ext uri="{D42A27DB-BD31-4B8C-83A1-F6EECF244321}">
                <p14:modId xmlns:p14="http://schemas.microsoft.com/office/powerpoint/2010/main" val="1162434362"/>
              </p:ext>
            </p:extLst>
          </p:nvPr>
        </p:nvGraphicFramePr>
        <p:xfrm>
          <a:off x="6408450" y="3714750"/>
          <a:ext cx="2527300" cy="838200"/>
        </p:xfrm>
        <a:graphic>
          <a:graphicData uri="http://schemas.openxmlformats.org/presentationml/2006/ole">
            <mc:AlternateContent xmlns:mc="http://schemas.openxmlformats.org/markup-compatibility/2006">
              <mc:Choice xmlns:v="urn:schemas-microsoft-com:vml" Requires="v">
                <p:oleObj spid="_x0000_s166129" name="Equation" r:id="rId11" imgW="2527200" imgH="838080" progId="Equation.3">
                  <p:embed/>
                </p:oleObj>
              </mc:Choice>
              <mc:Fallback>
                <p:oleObj name="Equation" r:id="rId11" imgW="2527200" imgH="838080" progId="Equation.3">
                  <p:embed/>
                  <p:pic>
                    <p:nvPicPr>
                      <p:cNvPr id="0" name=""/>
                      <p:cNvPicPr>
                        <a:picLocks noChangeAspect="1" noChangeArrowheads="1"/>
                      </p:cNvPicPr>
                      <p:nvPr/>
                    </p:nvPicPr>
                    <p:blipFill>
                      <a:blip r:embed="rId12"/>
                      <a:srcRect/>
                      <a:stretch>
                        <a:fillRect/>
                      </a:stretch>
                    </p:blipFill>
                    <p:spPr bwMode="auto">
                      <a:xfrm>
                        <a:off x="6408450" y="3714750"/>
                        <a:ext cx="25273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2275035522"/>
              </p:ext>
            </p:extLst>
          </p:nvPr>
        </p:nvGraphicFramePr>
        <p:xfrm>
          <a:off x="6343650" y="4676775"/>
          <a:ext cx="2438400" cy="838200"/>
        </p:xfrm>
        <a:graphic>
          <a:graphicData uri="http://schemas.openxmlformats.org/presentationml/2006/ole">
            <mc:AlternateContent xmlns:mc="http://schemas.openxmlformats.org/markup-compatibility/2006">
              <mc:Choice xmlns:v="urn:schemas-microsoft-com:vml" Requires="v">
                <p:oleObj spid="_x0000_s166130" name="Equation" r:id="rId13" imgW="2438280" imgH="838080" progId="Equation.3">
                  <p:embed/>
                </p:oleObj>
              </mc:Choice>
              <mc:Fallback>
                <p:oleObj name="Equation" r:id="rId13" imgW="2438280" imgH="838080" progId="Equation.3">
                  <p:embed/>
                  <p:pic>
                    <p:nvPicPr>
                      <p:cNvPr id="0" name=""/>
                      <p:cNvPicPr>
                        <a:picLocks noChangeAspect="1" noChangeArrowheads="1"/>
                      </p:cNvPicPr>
                      <p:nvPr/>
                    </p:nvPicPr>
                    <p:blipFill>
                      <a:blip r:embed="rId14"/>
                      <a:srcRect/>
                      <a:stretch>
                        <a:fillRect/>
                      </a:stretch>
                    </p:blipFill>
                    <p:spPr bwMode="auto">
                      <a:xfrm>
                        <a:off x="6343650" y="4676775"/>
                        <a:ext cx="2438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02516179"/>
              </p:ext>
            </p:extLst>
          </p:nvPr>
        </p:nvGraphicFramePr>
        <p:xfrm>
          <a:off x="3330575" y="4233863"/>
          <a:ext cx="2832100" cy="381000"/>
        </p:xfrm>
        <a:graphic>
          <a:graphicData uri="http://schemas.openxmlformats.org/presentationml/2006/ole">
            <mc:AlternateContent xmlns:mc="http://schemas.openxmlformats.org/markup-compatibility/2006">
              <mc:Choice xmlns:v="urn:schemas-microsoft-com:vml" Requires="v">
                <p:oleObj spid="_x0000_s166131" name="Equation" r:id="rId15" imgW="2832100" imgH="381000" progId="Equation.3">
                  <p:embed/>
                </p:oleObj>
              </mc:Choice>
              <mc:Fallback>
                <p:oleObj name="Equation" r:id="rId15" imgW="2832100" imgH="381000" progId="Equation.3">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30575" y="4233863"/>
                        <a:ext cx="2832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1607413427"/>
              </p:ext>
            </p:extLst>
          </p:nvPr>
        </p:nvGraphicFramePr>
        <p:xfrm>
          <a:off x="7527925" y="6108700"/>
          <a:ext cx="428625" cy="280988"/>
        </p:xfrm>
        <a:graphic>
          <a:graphicData uri="http://schemas.openxmlformats.org/presentationml/2006/ole">
            <mc:AlternateContent xmlns:mc="http://schemas.openxmlformats.org/markup-compatibility/2006">
              <mc:Choice xmlns:v="urn:schemas-microsoft-com:vml" Requires="v">
                <p:oleObj spid="_x0000_s166132" name="Equation" r:id="rId17" imgW="660240" imgH="431640" progId="Equation.DSMT4">
                  <p:embed/>
                </p:oleObj>
              </mc:Choice>
              <mc:Fallback>
                <p:oleObj name="Equation" r:id="rId17" imgW="660240" imgH="431640" progId="Equation.DSMT4">
                  <p:embed/>
                  <p:pic>
                    <p:nvPicPr>
                      <p:cNvPr id="0" name="Object 2"/>
                      <p:cNvPicPr>
                        <a:picLocks noChangeAspect="1" noChangeArrowheads="1"/>
                      </p:cNvPicPr>
                      <p:nvPr/>
                    </p:nvPicPr>
                    <p:blipFill>
                      <a:blip r:embed="rId18"/>
                      <a:srcRect/>
                      <a:stretch>
                        <a:fillRect/>
                      </a:stretch>
                    </p:blipFill>
                    <p:spPr bwMode="auto">
                      <a:xfrm>
                        <a:off x="7527925" y="6108700"/>
                        <a:ext cx="42862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6"/>
          <p:cNvSpPr>
            <a:spLocks noChangeArrowheads="1"/>
          </p:cNvSpPr>
          <p:nvPr/>
        </p:nvSpPr>
        <p:spPr bwMode="auto">
          <a:xfrm>
            <a:off x="0" y="2836800"/>
            <a:ext cx="9144000" cy="11446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1695599"/>
            <a:ext cx="9144000" cy="1033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4089600"/>
            <a:ext cx="9144000" cy="6191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89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5</a:t>
            </a:r>
            <a:endParaRPr lang="en-US" sz="1000" b="0">
              <a:solidFill>
                <a:srgbClr val="3366FF"/>
              </a:solidFill>
              <a:latin typeface="Arial" charset="0"/>
            </a:endParaRPr>
          </a:p>
        </p:txBody>
      </p:sp>
      <p:sp>
        <p:nvSpPr>
          <p:cNvPr id="16897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The revised model is described as a weighted regression model because we are weighting observation </a:t>
            </a:r>
            <a:r>
              <a:rPr lang="en-GB" sz="1500" i="1" dirty="0"/>
              <a:t>i</a:t>
            </a:r>
            <a:r>
              <a:rPr lang="en-GB" sz="1500" dirty="0"/>
              <a:t> by a </a:t>
            </a:r>
            <a:r>
              <a:rPr lang="en-GB" sz="1500" dirty="0" smtClean="0"/>
              <a:t>factor          .  </a:t>
            </a:r>
            <a:r>
              <a:rPr lang="en-GB" sz="1500" dirty="0"/>
              <a:t>Note that we are automatically giving the highest weights to the most reliable observations (those with the lowest values </a:t>
            </a:r>
            <a:r>
              <a:rPr lang="en-GB" sz="1500" dirty="0" smtClean="0"/>
              <a:t>of      ).</a:t>
            </a:r>
            <a:endParaRPr lang="en-GB" sz="1500" dirty="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Rectangle 16"/>
          <p:cNvSpPr>
            <a:spLocks noChangeArrowheads="1"/>
          </p:cNvSpPr>
          <p:nvPr/>
        </p:nvSpPr>
        <p:spPr bwMode="auto">
          <a:xfrm>
            <a:off x="0" y="547200"/>
            <a:ext cx="9144000" cy="1039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3" name="Object 5"/>
          <p:cNvGraphicFramePr>
            <a:graphicFrameLocks noChangeAspect="1"/>
          </p:cNvGraphicFramePr>
          <p:nvPr>
            <p:extLst>
              <p:ext uri="{D42A27DB-BD31-4B8C-83A1-F6EECF244321}">
                <p14:modId xmlns:p14="http://schemas.microsoft.com/office/powerpoint/2010/main" val="3829999049"/>
              </p:ext>
            </p:extLst>
          </p:nvPr>
        </p:nvGraphicFramePr>
        <p:xfrm>
          <a:off x="3362325" y="647700"/>
          <a:ext cx="2374900" cy="381000"/>
        </p:xfrm>
        <a:graphic>
          <a:graphicData uri="http://schemas.openxmlformats.org/presentationml/2006/ole">
            <mc:AlternateContent xmlns:mc="http://schemas.openxmlformats.org/markup-compatibility/2006">
              <mc:Choice xmlns:v="urn:schemas-microsoft-com:vml" Requires="v">
                <p:oleObj spid="_x0000_s169208"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2325" y="6477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13"/>
          <p:cNvGraphicFramePr>
            <a:graphicFrameLocks noChangeAspect="1"/>
          </p:cNvGraphicFramePr>
          <p:nvPr>
            <p:extLst>
              <p:ext uri="{D42A27DB-BD31-4B8C-83A1-F6EECF244321}">
                <p14:modId xmlns:p14="http://schemas.microsoft.com/office/powerpoint/2010/main" val="1468218999"/>
              </p:ext>
            </p:extLst>
          </p:nvPr>
        </p:nvGraphicFramePr>
        <p:xfrm>
          <a:off x="2685600" y="1066800"/>
          <a:ext cx="1651000" cy="457200"/>
        </p:xfrm>
        <a:graphic>
          <a:graphicData uri="http://schemas.openxmlformats.org/presentationml/2006/ole">
            <mc:AlternateContent xmlns:mc="http://schemas.openxmlformats.org/markup-compatibility/2006">
              <mc:Choice xmlns:v="urn:schemas-microsoft-com:vml" Requires="v">
                <p:oleObj spid="_x0000_s169209" name="Equation" r:id="rId5" imgW="1650960" imgH="457200" progId="Equation.3">
                  <p:embed/>
                </p:oleObj>
              </mc:Choice>
              <mc:Fallback>
                <p:oleObj name="Equation" r:id="rId5" imgW="1650960" imgH="457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5600" y="1066800"/>
                        <a:ext cx="1651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9"/>
          <p:cNvGraphicFramePr>
            <a:graphicFrameLocks noChangeAspect="1"/>
          </p:cNvGraphicFramePr>
          <p:nvPr>
            <p:extLst>
              <p:ext uri="{D42A27DB-BD31-4B8C-83A1-F6EECF244321}">
                <p14:modId xmlns:p14="http://schemas.microsoft.com/office/powerpoint/2010/main" val="4252919707"/>
              </p:ext>
            </p:extLst>
          </p:nvPr>
        </p:nvGraphicFramePr>
        <p:xfrm>
          <a:off x="2422800" y="2946400"/>
          <a:ext cx="4042368" cy="950400"/>
        </p:xfrm>
        <a:graphic>
          <a:graphicData uri="http://schemas.openxmlformats.org/presentationml/2006/ole">
            <mc:AlternateContent xmlns:mc="http://schemas.openxmlformats.org/markup-compatibility/2006">
              <mc:Choice xmlns:v="urn:schemas-microsoft-com:vml" Requires="v">
                <p:oleObj spid="_x0000_s169210" name="Equation" r:id="rId7" imgW="4051080" imgH="952200" progId="Equation.3">
                  <p:embed/>
                </p:oleObj>
              </mc:Choice>
              <mc:Fallback>
                <p:oleObj name="Equation" r:id="rId7" imgW="4051080" imgH="952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22800" y="2946400"/>
                        <a:ext cx="4042368" cy="95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637480599"/>
              </p:ext>
            </p:extLst>
          </p:nvPr>
        </p:nvGraphicFramePr>
        <p:xfrm>
          <a:off x="3189288" y="1809750"/>
          <a:ext cx="3327400" cy="838200"/>
        </p:xfrm>
        <a:graphic>
          <a:graphicData uri="http://schemas.openxmlformats.org/presentationml/2006/ole">
            <mc:AlternateContent xmlns:mc="http://schemas.openxmlformats.org/markup-compatibility/2006">
              <mc:Choice xmlns:v="urn:schemas-microsoft-com:vml" Requires="v">
                <p:oleObj spid="_x0000_s169211" name="Equation" r:id="rId9" imgW="3327400" imgH="838200" progId="Equation.3">
                  <p:embed/>
                </p:oleObj>
              </mc:Choice>
              <mc:Fallback>
                <p:oleObj name="Equation" r:id="rId9" imgW="3327400" imgH="838200" progId="Equation.3">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89288" y="1809750"/>
                        <a:ext cx="3327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 name="Text Box 11"/>
          <p:cNvSpPr txBox="1">
            <a:spLocks noChangeArrowheads="1"/>
          </p:cNvSpPr>
          <p:nvPr/>
        </p:nvSpPr>
        <p:spPr bwMode="auto">
          <a:xfrm>
            <a:off x="4225925" y="1026525"/>
            <a:ext cx="261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 not constant for all </a:t>
            </a:r>
            <a:r>
              <a:rPr lang="en-GB" sz="2400" i="1" dirty="0">
                <a:latin typeface="Times New Roman" pitchFamily="18" charset="0"/>
              </a:rPr>
              <a:t>i</a:t>
            </a:r>
            <a:endParaRPr lang="en-US" sz="2400" i="1" dirty="0">
              <a:latin typeface="Times New Roman" pitchFamily="18" charset="0"/>
            </a:endParaRPr>
          </a:p>
        </p:txBody>
      </p:sp>
      <p:sp>
        <p:nvSpPr>
          <p:cNvPr id="22" name="Rectangle 16"/>
          <p:cNvSpPr>
            <a:spLocks noChangeArrowheads="1"/>
          </p:cNvSpPr>
          <p:nvPr/>
        </p:nvSpPr>
        <p:spPr bwMode="auto">
          <a:xfrm>
            <a:off x="6219825" y="3686175"/>
            <a:ext cx="2838450" cy="19145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3830328262"/>
              </p:ext>
            </p:extLst>
          </p:nvPr>
        </p:nvGraphicFramePr>
        <p:xfrm>
          <a:off x="6408450" y="3714750"/>
          <a:ext cx="2527300" cy="838200"/>
        </p:xfrm>
        <a:graphic>
          <a:graphicData uri="http://schemas.openxmlformats.org/presentationml/2006/ole">
            <mc:AlternateContent xmlns:mc="http://schemas.openxmlformats.org/markup-compatibility/2006">
              <mc:Choice xmlns:v="urn:schemas-microsoft-com:vml" Requires="v">
                <p:oleObj spid="_x0000_s169212" name="Equation" r:id="rId11" imgW="2527200" imgH="838080" progId="Equation.3">
                  <p:embed/>
                </p:oleObj>
              </mc:Choice>
              <mc:Fallback>
                <p:oleObj name="Equation" r:id="rId11" imgW="2527200" imgH="838080" progId="Equation.3">
                  <p:embed/>
                  <p:pic>
                    <p:nvPicPr>
                      <p:cNvPr id="0" name=""/>
                      <p:cNvPicPr>
                        <a:picLocks noChangeAspect="1" noChangeArrowheads="1"/>
                      </p:cNvPicPr>
                      <p:nvPr/>
                    </p:nvPicPr>
                    <p:blipFill>
                      <a:blip r:embed="rId12"/>
                      <a:srcRect/>
                      <a:stretch>
                        <a:fillRect/>
                      </a:stretch>
                    </p:blipFill>
                    <p:spPr bwMode="auto">
                      <a:xfrm>
                        <a:off x="6408450" y="3714750"/>
                        <a:ext cx="25273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2256062923"/>
              </p:ext>
            </p:extLst>
          </p:nvPr>
        </p:nvGraphicFramePr>
        <p:xfrm>
          <a:off x="6343650" y="4676775"/>
          <a:ext cx="2438400" cy="838200"/>
        </p:xfrm>
        <a:graphic>
          <a:graphicData uri="http://schemas.openxmlformats.org/presentationml/2006/ole">
            <mc:AlternateContent xmlns:mc="http://schemas.openxmlformats.org/markup-compatibility/2006">
              <mc:Choice xmlns:v="urn:schemas-microsoft-com:vml" Requires="v">
                <p:oleObj spid="_x0000_s169213" name="Equation" r:id="rId13" imgW="2438280" imgH="838080" progId="Equation.3">
                  <p:embed/>
                </p:oleObj>
              </mc:Choice>
              <mc:Fallback>
                <p:oleObj name="Equation" r:id="rId13" imgW="2438280" imgH="838080" progId="Equation.3">
                  <p:embed/>
                  <p:pic>
                    <p:nvPicPr>
                      <p:cNvPr id="0" name=""/>
                      <p:cNvPicPr>
                        <a:picLocks noChangeAspect="1" noChangeArrowheads="1"/>
                      </p:cNvPicPr>
                      <p:nvPr/>
                    </p:nvPicPr>
                    <p:blipFill>
                      <a:blip r:embed="rId14"/>
                      <a:srcRect/>
                      <a:stretch>
                        <a:fillRect/>
                      </a:stretch>
                    </p:blipFill>
                    <p:spPr bwMode="auto">
                      <a:xfrm>
                        <a:off x="6343650" y="4676775"/>
                        <a:ext cx="2438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02516179"/>
              </p:ext>
            </p:extLst>
          </p:nvPr>
        </p:nvGraphicFramePr>
        <p:xfrm>
          <a:off x="3330575" y="4233600"/>
          <a:ext cx="2832100" cy="381000"/>
        </p:xfrm>
        <a:graphic>
          <a:graphicData uri="http://schemas.openxmlformats.org/presentationml/2006/ole">
            <mc:AlternateContent xmlns:mc="http://schemas.openxmlformats.org/markup-compatibility/2006">
              <mc:Choice xmlns:v="urn:schemas-microsoft-com:vml" Requires="v">
                <p:oleObj spid="_x0000_s169214" name="Equation" r:id="rId15" imgW="2831760" imgH="380880" progId="Equation.3">
                  <p:embed/>
                </p:oleObj>
              </mc:Choice>
              <mc:Fallback>
                <p:oleObj name="Equation" r:id="rId15" imgW="2831760" imgH="380880" progId="Equation.3">
                  <p:embed/>
                  <p:pic>
                    <p:nvPicPr>
                      <p:cNvPr id="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30575" y="4233600"/>
                        <a:ext cx="2832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31080240"/>
              </p:ext>
            </p:extLst>
          </p:nvPr>
        </p:nvGraphicFramePr>
        <p:xfrm>
          <a:off x="2679700" y="6108700"/>
          <a:ext cx="428625" cy="280988"/>
        </p:xfrm>
        <a:graphic>
          <a:graphicData uri="http://schemas.openxmlformats.org/presentationml/2006/ole">
            <mc:AlternateContent xmlns:mc="http://schemas.openxmlformats.org/markup-compatibility/2006">
              <mc:Choice xmlns:v="urn:schemas-microsoft-com:vml" Requires="v">
                <p:oleObj spid="_x0000_s169215" name="Equation" r:id="rId17" imgW="660240" imgH="431640" progId="Equation.DSMT4">
                  <p:embed/>
                </p:oleObj>
              </mc:Choice>
              <mc:Fallback>
                <p:oleObj name="Equation" r:id="rId17" imgW="660240" imgH="431640" progId="Equation.DSMT4">
                  <p:embed/>
                  <p:pic>
                    <p:nvPicPr>
                      <p:cNvPr id="0" name="Object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679700" y="6108700"/>
                        <a:ext cx="42862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955067989"/>
              </p:ext>
            </p:extLst>
          </p:nvPr>
        </p:nvGraphicFramePr>
        <p:xfrm>
          <a:off x="6127750" y="6346825"/>
          <a:ext cx="255588" cy="280988"/>
        </p:xfrm>
        <a:graphic>
          <a:graphicData uri="http://schemas.openxmlformats.org/presentationml/2006/ole">
            <mc:AlternateContent xmlns:mc="http://schemas.openxmlformats.org/markup-compatibility/2006">
              <mc:Choice xmlns:v="urn:schemas-microsoft-com:vml" Requires="v">
                <p:oleObj spid="_x0000_s169216" name="Equation" r:id="rId19" imgW="393480" imgH="431640" progId="Equation.DSMT4">
                  <p:embed/>
                </p:oleObj>
              </mc:Choice>
              <mc:Fallback>
                <p:oleObj name="Equation" r:id="rId19" imgW="393480" imgH="431640" progId="Equation.DSMT4">
                  <p:embed/>
                  <p:pic>
                    <p:nvPicPr>
                      <p:cNvPr id="0" name="Object 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127750" y="6346825"/>
                        <a:ext cx="255588"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5663"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6</a:t>
            </a:r>
            <a:endParaRPr lang="en-US" sz="1000" b="0">
              <a:solidFill>
                <a:srgbClr val="3366FF"/>
              </a:solidFill>
              <a:latin typeface="Arial" charset="0"/>
            </a:endParaRPr>
          </a:p>
        </p:txBody>
      </p:sp>
      <p:sp>
        <p:nvSpPr>
          <p:cNvPr id="155681" name="Text Box 33"/>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Of course in practice we do not know the value of </a:t>
            </a:r>
            <a:r>
              <a:rPr lang="en-GB" sz="1500" i="1">
                <a:latin typeface="Symbol" pitchFamily="18" charset="2"/>
              </a:rPr>
              <a:t>s</a:t>
            </a:r>
            <a:r>
              <a:rPr lang="en-GB" sz="1500" i="1" baseline="-25000"/>
              <a:t>i</a:t>
            </a:r>
            <a:r>
              <a:rPr lang="en-GB" sz="1500"/>
              <a:t> in each observation.  However it may be reasonable to suppose that it is proportional to some measurable variable, </a:t>
            </a:r>
            <a:r>
              <a:rPr lang="en-GB" sz="1500" i="1"/>
              <a:t>Z</a:t>
            </a:r>
            <a:r>
              <a:rPr lang="en-GB" sz="1500" i="1" baseline="-25000"/>
              <a:t>i</a:t>
            </a:r>
            <a:r>
              <a:rPr lang="en-GB" sz="1500"/>
              <a:t>.</a:t>
            </a:r>
            <a:endParaRPr lang="en-GB" sz="150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Rectangle 16"/>
          <p:cNvSpPr>
            <a:spLocks noChangeArrowheads="1"/>
          </p:cNvSpPr>
          <p:nvPr/>
        </p:nvSpPr>
        <p:spPr bwMode="auto">
          <a:xfrm>
            <a:off x="0" y="547200"/>
            <a:ext cx="9144000" cy="1039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5"/>
          <p:cNvGraphicFramePr>
            <a:graphicFrameLocks noChangeAspect="1"/>
          </p:cNvGraphicFramePr>
          <p:nvPr>
            <p:extLst>
              <p:ext uri="{D42A27DB-BD31-4B8C-83A1-F6EECF244321}">
                <p14:modId xmlns:p14="http://schemas.microsoft.com/office/powerpoint/2010/main" val="3372985928"/>
              </p:ext>
            </p:extLst>
          </p:nvPr>
        </p:nvGraphicFramePr>
        <p:xfrm>
          <a:off x="3362325" y="647700"/>
          <a:ext cx="2374900" cy="381000"/>
        </p:xfrm>
        <a:graphic>
          <a:graphicData uri="http://schemas.openxmlformats.org/presentationml/2006/ole">
            <mc:AlternateContent xmlns:mc="http://schemas.openxmlformats.org/markup-compatibility/2006">
              <mc:Choice xmlns:v="urn:schemas-microsoft-com:vml" Requires="v">
                <p:oleObj spid="_x0000_s155782"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2325" y="6477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3"/>
          <p:cNvGraphicFramePr>
            <a:graphicFrameLocks noChangeAspect="1"/>
          </p:cNvGraphicFramePr>
          <p:nvPr>
            <p:extLst>
              <p:ext uri="{D42A27DB-BD31-4B8C-83A1-F6EECF244321}">
                <p14:modId xmlns:p14="http://schemas.microsoft.com/office/powerpoint/2010/main" val="3780725155"/>
              </p:ext>
            </p:extLst>
          </p:nvPr>
        </p:nvGraphicFramePr>
        <p:xfrm>
          <a:off x="2685600" y="1066800"/>
          <a:ext cx="1651000" cy="457200"/>
        </p:xfrm>
        <a:graphic>
          <a:graphicData uri="http://schemas.openxmlformats.org/presentationml/2006/ole">
            <mc:AlternateContent xmlns:mc="http://schemas.openxmlformats.org/markup-compatibility/2006">
              <mc:Choice xmlns:v="urn:schemas-microsoft-com:vml" Requires="v">
                <p:oleObj spid="_x0000_s155783" name="Equation" r:id="rId5" imgW="1650960" imgH="457200" progId="Equation.3">
                  <p:embed/>
                </p:oleObj>
              </mc:Choice>
              <mc:Fallback>
                <p:oleObj name="Equation" r:id="rId5" imgW="1650960" imgH="457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5600" y="1066800"/>
                        <a:ext cx="1651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11"/>
          <p:cNvSpPr txBox="1">
            <a:spLocks noChangeArrowheads="1"/>
          </p:cNvSpPr>
          <p:nvPr/>
        </p:nvSpPr>
        <p:spPr bwMode="auto">
          <a:xfrm>
            <a:off x="4225925" y="1026525"/>
            <a:ext cx="261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 not constant for all </a:t>
            </a:r>
            <a:r>
              <a:rPr lang="en-GB" sz="2400" i="1" dirty="0">
                <a:latin typeface="Times New Roman" pitchFamily="18" charset="0"/>
              </a:rPr>
              <a:t>i</a:t>
            </a:r>
            <a:endParaRPr lang="en-US" sz="2400" i="1" dirty="0">
              <a:latin typeface="Times New Roman" pitchFamily="18" charset="0"/>
            </a:endParaRPr>
          </a:p>
        </p:txBody>
      </p:sp>
      <p:sp>
        <p:nvSpPr>
          <p:cNvPr id="26" name="Rectangle 16"/>
          <p:cNvSpPr>
            <a:spLocks noChangeArrowheads="1"/>
          </p:cNvSpPr>
          <p:nvPr/>
        </p:nvSpPr>
        <p:spPr bwMode="auto">
          <a:xfrm>
            <a:off x="0" y="1695599"/>
            <a:ext cx="9144000" cy="561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080411734"/>
              </p:ext>
            </p:extLst>
          </p:nvPr>
        </p:nvGraphicFramePr>
        <p:xfrm>
          <a:off x="3222625" y="1768475"/>
          <a:ext cx="1193800" cy="419100"/>
        </p:xfrm>
        <a:graphic>
          <a:graphicData uri="http://schemas.openxmlformats.org/presentationml/2006/ole">
            <mc:AlternateContent xmlns:mc="http://schemas.openxmlformats.org/markup-compatibility/2006">
              <mc:Choice xmlns:v="urn:schemas-microsoft-com:vml" Requires="v">
                <p:oleObj spid="_x0000_s155784" name="Equation" r:id="rId7" imgW="1193800" imgH="419100" progId="Equation.3">
                  <p:embed/>
                </p:oleObj>
              </mc:Choice>
              <mc:Fallback>
                <p:oleObj name="Equation" r:id="rId7" imgW="11938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22625" y="1768475"/>
                        <a:ext cx="1193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11"/>
          <p:cNvSpPr txBox="1">
            <a:spLocks noChangeArrowheads="1"/>
          </p:cNvSpPr>
          <p:nvPr/>
        </p:nvSpPr>
        <p:spPr bwMode="auto">
          <a:xfrm>
            <a:off x="1539875" y="1767600"/>
            <a:ext cx="1670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dirty="0" smtClean="0"/>
              <a:t>Assumption:</a:t>
            </a:r>
            <a:endParaRPr lang="en-US" sz="2400" i="1" dirty="0">
              <a:latin typeface="Times New Roman" pitchFamily="18" charset="0"/>
            </a:endParaRPr>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203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7</a:t>
            </a:r>
            <a:endParaRPr lang="en-US" sz="1000" b="0">
              <a:solidFill>
                <a:srgbClr val="3366FF"/>
              </a:solidFill>
              <a:latin typeface="Arial" charset="0"/>
            </a:endParaRPr>
          </a:p>
        </p:txBody>
      </p:sp>
      <p:sp>
        <p:nvSpPr>
          <p:cNvPr id="17204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dirty="0"/>
              <a:t>If this is the case, we can make the model </a:t>
            </a:r>
            <a:r>
              <a:rPr lang="en-GB" sz="1500" dirty="0" err="1" smtClean="0"/>
              <a:t>homoskedastic</a:t>
            </a:r>
            <a:r>
              <a:rPr lang="en-GB" sz="1500" dirty="0" smtClean="0"/>
              <a:t> </a:t>
            </a:r>
            <a:r>
              <a:rPr lang="en-GB" sz="1500" dirty="0"/>
              <a:t>by dividing through by </a:t>
            </a:r>
            <a:r>
              <a:rPr lang="en-GB" sz="1500" i="1" dirty="0" err="1"/>
              <a:t>Z</a:t>
            </a:r>
            <a:r>
              <a:rPr lang="en-GB" sz="1500" i="1" baseline="-25000" dirty="0" err="1"/>
              <a:t>i</a:t>
            </a:r>
            <a:r>
              <a:rPr lang="en-GB" sz="1500" dirty="0"/>
              <a:t>.</a:t>
            </a:r>
            <a:endParaRPr lang="en-GB" sz="1500" dirty="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Rectangle 16"/>
          <p:cNvSpPr>
            <a:spLocks noChangeArrowheads="1"/>
          </p:cNvSpPr>
          <p:nvPr/>
        </p:nvSpPr>
        <p:spPr bwMode="auto">
          <a:xfrm>
            <a:off x="0" y="2381399"/>
            <a:ext cx="9144000" cy="980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8" name="Object 11"/>
          <p:cNvGraphicFramePr>
            <a:graphicFrameLocks noChangeAspect="1"/>
          </p:cNvGraphicFramePr>
          <p:nvPr>
            <p:extLst>
              <p:ext uri="{D42A27DB-BD31-4B8C-83A1-F6EECF244321}">
                <p14:modId xmlns:p14="http://schemas.microsoft.com/office/powerpoint/2010/main" val="258528660"/>
              </p:ext>
            </p:extLst>
          </p:nvPr>
        </p:nvGraphicFramePr>
        <p:xfrm>
          <a:off x="3276600" y="2454275"/>
          <a:ext cx="3009900" cy="800100"/>
        </p:xfrm>
        <a:graphic>
          <a:graphicData uri="http://schemas.openxmlformats.org/presentationml/2006/ole">
            <mc:AlternateContent xmlns:mc="http://schemas.openxmlformats.org/markup-compatibility/2006">
              <mc:Choice xmlns:v="urn:schemas-microsoft-com:vml" Requires="v">
                <p:oleObj spid="_x0000_s172183" name="Equation" r:id="rId3" imgW="3009600" imgH="799920" progId="Equation.3">
                  <p:embed/>
                </p:oleObj>
              </mc:Choice>
              <mc:Fallback>
                <p:oleObj name="Equation" r:id="rId3" imgW="3009600" imgH="7999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2454275"/>
                        <a:ext cx="30099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 name="Rectangle 16"/>
          <p:cNvSpPr>
            <a:spLocks noChangeArrowheads="1"/>
          </p:cNvSpPr>
          <p:nvPr/>
        </p:nvSpPr>
        <p:spPr bwMode="auto">
          <a:xfrm>
            <a:off x="0" y="547200"/>
            <a:ext cx="9144000" cy="1039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2" name="Object 5"/>
          <p:cNvGraphicFramePr>
            <a:graphicFrameLocks noChangeAspect="1"/>
          </p:cNvGraphicFramePr>
          <p:nvPr>
            <p:extLst>
              <p:ext uri="{D42A27DB-BD31-4B8C-83A1-F6EECF244321}">
                <p14:modId xmlns:p14="http://schemas.microsoft.com/office/powerpoint/2010/main" val="436745485"/>
              </p:ext>
            </p:extLst>
          </p:nvPr>
        </p:nvGraphicFramePr>
        <p:xfrm>
          <a:off x="3362325" y="647700"/>
          <a:ext cx="2374900" cy="381000"/>
        </p:xfrm>
        <a:graphic>
          <a:graphicData uri="http://schemas.openxmlformats.org/presentationml/2006/ole">
            <mc:AlternateContent xmlns:mc="http://schemas.openxmlformats.org/markup-compatibility/2006">
              <mc:Choice xmlns:v="urn:schemas-microsoft-com:vml" Requires="v">
                <p:oleObj spid="_x0000_s172184" name="Equation" r:id="rId5" imgW="2374560" imgH="380880" progId="Equation.3">
                  <p:embed/>
                </p:oleObj>
              </mc:Choice>
              <mc:Fallback>
                <p:oleObj name="Equation" r:id="rId5" imgW="2374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62325" y="6477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13"/>
          <p:cNvGraphicFramePr>
            <a:graphicFrameLocks noChangeAspect="1"/>
          </p:cNvGraphicFramePr>
          <p:nvPr>
            <p:extLst>
              <p:ext uri="{D42A27DB-BD31-4B8C-83A1-F6EECF244321}">
                <p14:modId xmlns:p14="http://schemas.microsoft.com/office/powerpoint/2010/main" val="2647038746"/>
              </p:ext>
            </p:extLst>
          </p:nvPr>
        </p:nvGraphicFramePr>
        <p:xfrm>
          <a:off x="2685600" y="1066800"/>
          <a:ext cx="1651000" cy="457200"/>
        </p:xfrm>
        <a:graphic>
          <a:graphicData uri="http://schemas.openxmlformats.org/presentationml/2006/ole">
            <mc:AlternateContent xmlns:mc="http://schemas.openxmlformats.org/markup-compatibility/2006">
              <mc:Choice xmlns:v="urn:schemas-microsoft-com:vml" Requires="v">
                <p:oleObj spid="_x0000_s172185" name="Equation" r:id="rId7" imgW="1650960" imgH="457200" progId="Equation.3">
                  <p:embed/>
                </p:oleObj>
              </mc:Choice>
              <mc:Fallback>
                <p:oleObj name="Equation" r:id="rId7" imgW="1650960" imgH="457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85600" y="1066800"/>
                        <a:ext cx="1651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 Box 11"/>
          <p:cNvSpPr txBox="1">
            <a:spLocks noChangeArrowheads="1"/>
          </p:cNvSpPr>
          <p:nvPr/>
        </p:nvSpPr>
        <p:spPr bwMode="auto">
          <a:xfrm>
            <a:off x="4225925" y="1026525"/>
            <a:ext cx="261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 not constant for all </a:t>
            </a:r>
            <a:r>
              <a:rPr lang="en-GB" sz="2400" i="1" dirty="0">
                <a:latin typeface="Times New Roman" pitchFamily="18" charset="0"/>
              </a:rPr>
              <a:t>i</a:t>
            </a:r>
            <a:endParaRPr lang="en-US" sz="2400" i="1" dirty="0">
              <a:latin typeface="Times New Roman" pitchFamily="18" charset="0"/>
            </a:endParaRPr>
          </a:p>
        </p:txBody>
      </p:sp>
      <p:sp>
        <p:nvSpPr>
          <p:cNvPr id="35" name="Rectangle 16"/>
          <p:cNvSpPr>
            <a:spLocks noChangeArrowheads="1"/>
          </p:cNvSpPr>
          <p:nvPr/>
        </p:nvSpPr>
        <p:spPr bwMode="auto">
          <a:xfrm>
            <a:off x="0" y="1695599"/>
            <a:ext cx="9144000" cy="561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2010208073"/>
              </p:ext>
            </p:extLst>
          </p:nvPr>
        </p:nvGraphicFramePr>
        <p:xfrm>
          <a:off x="3222625" y="1768475"/>
          <a:ext cx="1193800" cy="419100"/>
        </p:xfrm>
        <a:graphic>
          <a:graphicData uri="http://schemas.openxmlformats.org/presentationml/2006/ole">
            <mc:AlternateContent xmlns:mc="http://schemas.openxmlformats.org/markup-compatibility/2006">
              <mc:Choice xmlns:v="urn:schemas-microsoft-com:vml" Requires="v">
                <p:oleObj spid="_x0000_s172186" name="Equation" r:id="rId9" imgW="1193800" imgH="419100" progId="Equation.3">
                  <p:embed/>
                </p:oleObj>
              </mc:Choice>
              <mc:Fallback>
                <p:oleObj name="Equation" r:id="rId9" imgW="1193800" imgH="4191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22625" y="1768475"/>
                        <a:ext cx="1193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Text Box 11"/>
          <p:cNvSpPr txBox="1">
            <a:spLocks noChangeArrowheads="1"/>
          </p:cNvSpPr>
          <p:nvPr/>
        </p:nvSpPr>
        <p:spPr bwMode="auto">
          <a:xfrm>
            <a:off x="1539875" y="1767600"/>
            <a:ext cx="1670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dirty="0" smtClean="0"/>
              <a:t>Assumption:</a:t>
            </a:r>
            <a:endParaRPr lang="en-US" sz="2400" i="1" dirty="0">
              <a:latin typeface="Times New Roman" pitchFamily="18" charset="0"/>
            </a:endParaRPr>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16"/>
          <p:cNvSpPr>
            <a:spLocks noChangeArrowheads="1"/>
          </p:cNvSpPr>
          <p:nvPr/>
        </p:nvSpPr>
        <p:spPr bwMode="auto">
          <a:xfrm>
            <a:off x="0" y="4680000"/>
            <a:ext cx="9144000" cy="6159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6" name="Rectangle 16"/>
          <p:cNvSpPr>
            <a:spLocks noChangeArrowheads="1"/>
          </p:cNvSpPr>
          <p:nvPr/>
        </p:nvSpPr>
        <p:spPr bwMode="auto">
          <a:xfrm>
            <a:off x="0" y="3474001"/>
            <a:ext cx="9144000" cy="1097999"/>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2381399"/>
            <a:ext cx="9144000" cy="98092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101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GB" sz="1000" b="0">
                <a:solidFill>
                  <a:srgbClr val="3366FF"/>
                </a:solidFill>
                <a:latin typeface="Arial" charset="0"/>
              </a:rPr>
              <a:t>	8</a:t>
            </a:r>
            <a:endParaRPr lang="en-US" sz="1000" b="0">
              <a:solidFill>
                <a:srgbClr val="3366FF"/>
              </a:solidFill>
              <a:latin typeface="Arial" charset="0"/>
            </a:endParaRPr>
          </a:p>
        </p:txBody>
      </p:sp>
      <p:graphicFrame>
        <p:nvGraphicFramePr>
          <p:cNvPr id="171016" name="Object 8"/>
          <p:cNvGraphicFramePr>
            <a:graphicFrameLocks noChangeAspect="1"/>
          </p:cNvGraphicFramePr>
          <p:nvPr>
            <p:extLst>
              <p:ext uri="{D42A27DB-BD31-4B8C-83A1-F6EECF244321}">
                <p14:modId xmlns:p14="http://schemas.microsoft.com/office/powerpoint/2010/main" val="2027547015"/>
              </p:ext>
            </p:extLst>
          </p:nvPr>
        </p:nvGraphicFramePr>
        <p:xfrm>
          <a:off x="3330575" y="4797425"/>
          <a:ext cx="2832100" cy="381000"/>
        </p:xfrm>
        <a:graphic>
          <a:graphicData uri="http://schemas.openxmlformats.org/presentationml/2006/ole">
            <mc:AlternateContent xmlns:mc="http://schemas.openxmlformats.org/markup-compatibility/2006">
              <mc:Choice xmlns:v="urn:schemas-microsoft-com:vml" Requires="v">
                <p:oleObj spid="_x0000_s171310" name="Equation" r:id="rId3" imgW="2831760" imgH="380880" progId="Equation.3">
                  <p:embed/>
                </p:oleObj>
              </mc:Choice>
              <mc:Fallback>
                <p:oleObj name="Equation" r:id="rId3" imgW="2831760" imgH="380880" progId="Equation.3">
                  <p:embed/>
                  <p:pic>
                    <p:nvPicPr>
                      <p:cNvPr id="0" name="Object 8"/>
                      <p:cNvPicPr>
                        <a:picLocks noChangeAspect="1" noChangeArrowheads="1"/>
                      </p:cNvPicPr>
                      <p:nvPr/>
                    </p:nvPicPr>
                    <p:blipFill>
                      <a:blip r:embed="rId4"/>
                      <a:srcRect/>
                      <a:stretch>
                        <a:fillRect/>
                      </a:stretch>
                    </p:blipFill>
                    <p:spPr bwMode="auto">
                      <a:xfrm>
                        <a:off x="3330575" y="4797425"/>
                        <a:ext cx="2832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1019" name="Object 11"/>
          <p:cNvGraphicFramePr>
            <a:graphicFrameLocks noChangeAspect="1"/>
          </p:cNvGraphicFramePr>
          <p:nvPr>
            <p:extLst>
              <p:ext uri="{D42A27DB-BD31-4B8C-83A1-F6EECF244321}">
                <p14:modId xmlns:p14="http://schemas.microsoft.com/office/powerpoint/2010/main" val="815183648"/>
              </p:ext>
            </p:extLst>
          </p:nvPr>
        </p:nvGraphicFramePr>
        <p:xfrm>
          <a:off x="3276600" y="2454275"/>
          <a:ext cx="3009900" cy="800100"/>
        </p:xfrm>
        <a:graphic>
          <a:graphicData uri="http://schemas.openxmlformats.org/presentationml/2006/ole">
            <mc:AlternateContent xmlns:mc="http://schemas.openxmlformats.org/markup-compatibility/2006">
              <mc:Choice xmlns:v="urn:schemas-microsoft-com:vml" Requires="v">
                <p:oleObj spid="_x0000_s171311" name="Equation" r:id="rId5" imgW="3009600" imgH="799920" progId="Equation.3">
                  <p:embed/>
                </p:oleObj>
              </mc:Choice>
              <mc:Fallback>
                <p:oleObj name="Equation" r:id="rId5" imgW="3009600" imgH="79992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2454275"/>
                        <a:ext cx="30099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1021" name="Text Box 13"/>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a:t>The disturbance term in the revised model has constant variance </a:t>
            </a:r>
            <a:r>
              <a:rPr lang="en-GB" sz="1500" i="1">
                <a:latin typeface="Symbol" pitchFamily="18" charset="2"/>
              </a:rPr>
              <a:t>l</a:t>
            </a:r>
            <a:r>
              <a:rPr lang="en-GB" sz="1500" baseline="30000"/>
              <a:t>2</a:t>
            </a:r>
            <a:r>
              <a:rPr lang="en-GB" sz="1500"/>
              <a:t>.  We do not need to know the value of </a:t>
            </a:r>
            <a:r>
              <a:rPr lang="en-GB" sz="1500" i="1">
                <a:latin typeface="Symbol" pitchFamily="18" charset="2"/>
              </a:rPr>
              <a:t>l</a:t>
            </a:r>
            <a:r>
              <a:rPr lang="en-GB" sz="1500" baseline="30000"/>
              <a:t>2</a:t>
            </a:r>
            <a:r>
              <a:rPr lang="en-GB" sz="1500"/>
              <a:t>.  The crucial point is that, by assumption, it is constant.</a:t>
            </a:r>
            <a:endParaRPr lang="en-GB" sz="1500">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Rectangle 16"/>
          <p:cNvSpPr>
            <a:spLocks noChangeArrowheads="1"/>
          </p:cNvSpPr>
          <p:nvPr/>
        </p:nvSpPr>
        <p:spPr bwMode="auto">
          <a:xfrm>
            <a:off x="0" y="547200"/>
            <a:ext cx="9144000" cy="103942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7" name="Object 5"/>
          <p:cNvGraphicFramePr>
            <a:graphicFrameLocks noChangeAspect="1"/>
          </p:cNvGraphicFramePr>
          <p:nvPr>
            <p:extLst>
              <p:ext uri="{D42A27DB-BD31-4B8C-83A1-F6EECF244321}">
                <p14:modId xmlns:p14="http://schemas.microsoft.com/office/powerpoint/2010/main" val="1072783100"/>
              </p:ext>
            </p:extLst>
          </p:nvPr>
        </p:nvGraphicFramePr>
        <p:xfrm>
          <a:off x="3362325" y="647700"/>
          <a:ext cx="2374900" cy="381000"/>
        </p:xfrm>
        <a:graphic>
          <a:graphicData uri="http://schemas.openxmlformats.org/presentationml/2006/ole">
            <mc:AlternateContent xmlns:mc="http://schemas.openxmlformats.org/markup-compatibility/2006">
              <mc:Choice xmlns:v="urn:schemas-microsoft-com:vml" Requires="v">
                <p:oleObj spid="_x0000_s171312" name="Equation" r:id="rId7" imgW="2374560" imgH="380880" progId="Equation.3">
                  <p:embed/>
                </p:oleObj>
              </mc:Choice>
              <mc:Fallback>
                <p:oleObj name="Equation" r:id="rId7" imgW="23745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62325" y="6477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3"/>
          <p:cNvGraphicFramePr>
            <a:graphicFrameLocks noChangeAspect="1"/>
          </p:cNvGraphicFramePr>
          <p:nvPr>
            <p:extLst>
              <p:ext uri="{D42A27DB-BD31-4B8C-83A1-F6EECF244321}">
                <p14:modId xmlns:p14="http://schemas.microsoft.com/office/powerpoint/2010/main" val="3725075403"/>
              </p:ext>
            </p:extLst>
          </p:nvPr>
        </p:nvGraphicFramePr>
        <p:xfrm>
          <a:off x="2685600" y="1066800"/>
          <a:ext cx="1651000" cy="457200"/>
        </p:xfrm>
        <a:graphic>
          <a:graphicData uri="http://schemas.openxmlformats.org/presentationml/2006/ole">
            <mc:AlternateContent xmlns:mc="http://schemas.openxmlformats.org/markup-compatibility/2006">
              <mc:Choice xmlns:v="urn:schemas-microsoft-com:vml" Requires="v">
                <p:oleObj spid="_x0000_s171313" name="Equation" r:id="rId9" imgW="1650960" imgH="457200" progId="Equation.3">
                  <p:embed/>
                </p:oleObj>
              </mc:Choice>
              <mc:Fallback>
                <p:oleObj name="Equation" r:id="rId9" imgW="1650960" imgH="457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85600" y="1066800"/>
                        <a:ext cx="1651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11"/>
          <p:cNvSpPr txBox="1">
            <a:spLocks noChangeArrowheads="1"/>
          </p:cNvSpPr>
          <p:nvPr/>
        </p:nvSpPr>
        <p:spPr bwMode="auto">
          <a:xfrm>
            <a:off x="4225925" y="1026525"/>
            <a:ext cx="261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dirty="0"/>
              <a:t>, not constant for all </a:t>
            </a:r>
            <a:r>
              <a:rPr lang="en-GB" sz="2400" i="1" dirty="0">
                <a:latin typeface="Times New Roman" pitchFamily="18" charset="0"/>
              </a:rPr>
              <a:t>i</a:t>
            </a:r>
            <a:endParaRPr lang="en-US" sz="2400" i="1" dirty="0">
              <a:latin typeface="Times New Roman" pitchFamily="18" charset="0"/>
            </a:endParaRPr>
          </a:p>
        </p:txBody>
      </p:sp>
      <p:sp>
        <p:nvSpPr>
          <p:cNvPr id="30" name="Rectangle 16"/>
          <p:cNvSpPr>
            <a:spLocks noChangeArrowheads="1"/>
          </p:cNvSpPr>
          <p:nvPr/>
        </p:nvSpPr>
        <p:spPr bwMode="auto">
          <a:xfrm>
            <a:off x="0" y="1695599"/>
            <a:ext cx="9144000" cy="5618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4028241412"/>
              </p:ext>
            </p:extLst>
          </p:nvPr>
        </p:nvGraphicFramePr>
        <p:xfrm>
          <a:off x="3222625" y="1768475"/>
          <a:ext cx="1193800" cy="419100"/>
        </p:xfrm>
        <a:graphic>
          <a:graphicData uri="http://schemas.openxmlformats.org/presentationml/2006/ole">
            <mc:AlternateContent xmlns:mc="http://schemas.openxmlformats.org/markup-compatibility/2006">
              <mc:Choice xmlns:v="urn:schemas-microsoft-com:vml" Requires="v">
                <p:oleObj spid="_x0000_s171314" name="Equation" r:id="rId11" imgW="1193800" imgH="419100" progId="Equation.3">
                  <p:embed/>
                </p:oleObj>
              </mc:Choice>
              <mc:Fallback>
                <p:oleObj name="Equation" r:id="rId11" imgW="1193800" imgH="4191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22625" y="1768475"/>
                        <a:ext cx="1193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16"/>
          <p:cNvSpPr>
            <a:spLocks noChangeArrowheads="1"/>
          </p:cNvSpPr>
          <p:nvPr/>
        </p:nvSpPr>
        <p:spPr bwMode="auto">
          <a:xfrm>
            <a:off x="6648450" y="3752849"/>
            <a:ext cx="2438401" cy="179070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1099852870"/>
              </p:ext>
            </p:extLst>
          </p:nvPr>
        </p:nvGraphicFramePr>
        <p:xfrm>
          <a:off x="6765900" y="3810000"/>
          <a:ext cx="2286000" cy="800100"/>
        </p:xfrm>
        <a:graphic>
          <a:graphicData uri="http://schemas.openxmlformats.org/presentationml/2006/ole">
            <mc:AlternateContent xmlns:mc="http://schemas.openxmlformats.org/markup-compatibility/2006">
              <mc:Choice xmlns:v="urn:schemas-microsoft-com:vml" Requires="v">
                <p:oleObj spid="_x0000_s171315" name="Equation" r:id="rId13" imgW="2286000" imgH="799920" progId="Equation.3">
                  <p:embed/>
                </p:oleObj>
              </mc:Choice>
              <mc:Fallback>
                <p:oleObj name="Equation" r:id="rId13" imgW="2286000" imgH="799920" progId="Equation.3">
                  <p:embed/>
                  <p:pic>
                    <p:nvPicPr>
                      <p:cNvPr id="0" name=""/>
                      <p:cNvPicPr>
                        <a:picLocks noChangeAspect="1" noChangeArrowheads="1"/>
                      </p:cNvPicPr>
                      <p:nvPr/>
                    </p:nvPicPr>
                    <p:blipFill>
                      <a:blip r:embed="rId14"/>
                      <a:srcRect/>
                      <a:stretch>
                        <a:fillRect/>
                      </a:stretch>
                    </p:blipFill>
                    <p:spPr bwMode="auto">
                      <a:xfrm>
                        <a:off x="6765900" y="3810000"/>
                        <a:ext cx="2286000" cy="800100"/>
                      </a:xfrm>
                      <a:prstGeom prst="rect">
                        <a:avLst/>
                      </a:prstGeom>
                      <a:noFill/>
                      <a:ln>
                        <a:noFill/>
                      </a:ln>
                      <a:effec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2971214166"/>
              </p:ext>
            </p:extLst>
          </p:nvPr>
        </p:nvGraphicFramePr>
        <p:xfrm>
          <a:off x="6701100" y="4686300"/>
          <a:ext cx="2247900" cy="800100"/>
        </p:xfrm>
        <a:graphic>
          <a:graphicData uri="http://schemas.openxmlformats.org/presentationml/2006/ole">
            <mc:AlternateContent xmlns:mc="http://schemas.openxmlformats.org/markup-compatibility/2006">
              <mc:Choice xmlns:v="urn:schemas-microsoft-com:vml" Requires="v">
                <p:oleObj spid="_x0000_s171316" name="Equation" r:id="rId15" imgW="2247840" imgH="799920" progId="Equation.3">
                  <p:embed/>
                </p:oleObj>
              </mc:Choice>
              <mc:Fallback>
                <p:oleObj name="Equation" r:id="rId15" imgW="2247840" imgH="799920" progId="Equation.3">
                  <p:embed/>
                  <p:pic>
                    <p:nvPicPr>
                      <p:cNvPr id="0" name=""/>
                      <p:cNvPicPr>
                        <a:picLocks noChangeAspect="1" noChangeArrowheads="1"/>
                      </p:cNvPicPr>
                      <p:nvPr/>
                    </p:nvPicPr>
                    <p:blipFill>
                      <a:blip r:embed="rId16"/>
                      <a:srcRect/>
                      <a:stretch>
                        <a:fillRect/>
                      </a:stretch>
                    </p:blipFill>
                    <p:spPr bwMode="auto">
                      <a:xfrm>
                        <a:off x="6701100" y="4686300"/>
                        <a:ext cx="2247900" cy="800100"/>
                      </a:xfrm>
                      <a:prstGeom prst="rect">
                        <a:avLst/>
                      </a:prstGeom>
                      <a:noFill/>
                      <a:ln>
                        <a:noFill/>
                      </a:ln>
                      <a:effectLst/>
                    </p:spPr>
                  </p:pic>
                </p:oleObj>
              </mc:Fallback>
            </mc:AlternateContent>
          </a:graphicData>
        </a:graphic>
      </p:graphicFrame>
      <p:sp>
        <p:nvSpPr>
          <p:cNvPr id="38" name="Text Box 11"/>
          <p:cNvSpPr txBox="1">
            <a:spLocks noChangeArrowheads="1"/>
          </p:cNvSpPr>
          <p:nvPr/>
        </p:nvSpPr>
        <p:spPr bwMode="auto">
          <a:xfrm>
            <a:off x="1539875" y="1767600"/>
            <a:ext cx="1670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800" dirty="0" smtClean="0"/>
              <a:t>Assumption:</a:t>
            </a:r>
            <a:endParaRPr lang="en-US" sz="2400" i="1" dirty="0">
              <a:latin typeface="Times New Roman" pitchFamily="18" charset="0"/>
            </a:endParaRPr>
          </a:p>
        </p:txBody>
      </p:sp>
      <p:sp>
        <p:nvSpPr>
          <p:cNvPr id="2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dirty="0" smtClean="0"/>
              <a:t>HETEROSKEDASTICITY</a:t>
            </a:r>
            <a:r>
              <a:rPr lang="en-GB" sz="1800" dirty="0"/>
              <a:t>:  WEIGHTED AND LOGARITHMIC REGRESSIONS</a:t>
            </a:r>
            <a:endParaRPr lang="en-GB" sz="1600" b="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627208186"/>
              </p:ext>
            </p:extLst>
          </p:nvPr>
        </p:nvGraphicFramePr>
        <p:xfrm>
          <a:off x="2444750" y="3544888"/>
          <a:ext cx="4152900" cy="938212"/>
        </p:xfrm>
        <a:graphic>
          <a:graphicData uri="http://schemas.openxmlformats.org/presentationml/2006/ole">
            <mc:AlternateContent xmlns:mc="http://schemas.openxmlformats.org/markup-compatibility/2006">
              <mc:Choice xmlns:v="urn:schemas-microsoft-com:vml" Requires="v">
                <p:oleObj spid="_x0000_s171317" name="Equation" r:id="rId17" imgW="4152600" imgH="939600" progId="Equation.DSMT4">
                  <p:embed/>
                </p:oleObj>
              </mc:Choice>
              <mc:Fallback>
                <p:oleObj name="Equation" r:id="rId17" imgW="4152600" imgH="939600" progId="Equation.DSMT4">
                  <p:embed/>
                  <p:pic>
                    <p:nvPicPr>
                      <p:cNvPr id="0" name="Object 10"/>
                      <p:cNvPicPr>
                        <a:picLocks noChangeAspect="1" noChangeArrowheads="1"/>
                      </p:cNvPicPr>
                      <p:nvPr/>
                    </p:nvPicPr>
                    <p:blipFill>
                      <a:blip r:embed="rId18"/>
                      <a:srcRect/>
                      <a:stretch>
                        <a:fillRect/>
                      </a:stretch>
                    </p:blipFill>
                    <p:spPr bwMode="auto">
                      <a:xfrm>
                        <a:off x="2444750" y="3544888"/>
                        <a:ext cx="4152900" cy="938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331C6FF-F3C4-4083-B036-54A146231249}"/>
</file>

<file path=customXml/itemProps2.xml><?xml version="1.0" encoding="utf-8"?>
<ds:datastoreItem xmlns:ds="http://schemas.openxmlformats.org/officeDocument/2006/customXml" ds:itemID="{7BBD3584-58AC-44CD-8C91-5BD8281D1D62}"/>
</file>

<file path=customXml/itemProps3.xml><?xml version="1.0" encoding="utf-8"?>
<ds:datastoreItem xmlns:ds="http://schemas.openxmlformats.org/officeDocument/2006/customXml" ds:itemID="{9E82CE4E-2C47-443A-B927-BC4CD7508D2B}"/>
</file>

<file path=docProps/app.xml><?xml version="1.0" encoding="utf-8"?>
<Properties xmlns="http://schemas.openxmlformats.org/officeDocument/2006/extended-properties" xmlns:vt="http://schemas.openxmlformats.org/officeDocument/2006/docPropsVTypes">
  <TotalTime>3642</TotalTime>
  <Words>1718</Words>
  <Application>Microsoft Office PowerPoint</Application>
  <PresentationFormat>On-screen Show (4:3)</PresentationFormat>
  <Paragraphs>175</Paragraphs>
  <Slides>40</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40</vt:i4>
      </vt:variant>
    </vt:vector>
  </HeadingPairs>
  <TitlesOfParts>
    <vt:vector size="43" baseType="lpstr">
      <vt:lpstr>Default Design</vt:lpstr>
      <vt:lpstr>Equation</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118</cp:revision>
  <dcterms:created xsi:type="dcterms:W3CDTF">1998-05-09T13:24:56Z</dcterms:created>
  <dcterms:modified xsi:type="dcterms:W3CDTF">2016-05-12T14:45:09Z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