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rels" ContentType="application/vnd.openxmlformats-package.relationships+xml"/>
  <Default Extension="vml" ContentType="application/vnd.openxmlformats-officedocument.vmlDrawing"/>
  <Default Extension="wmf" ContentType="image/x-wmf"/>
  <Default Extension="xls" ContentType="application/vnd.ms-excel"/>
  <Default Extension="xml" ContentType="application/xml"/>
  <Override PartName="/ppt/presentation.xml" ContentType="application/vnd.openxmlformats-officedocument.presentationml.presentation.main+xml"/>
  <Override PartName="/ppt/slides/slide9.xml" ContentType="application/vnd.openxmlformats-officedocument.presentationml.slide+xml"/>
  <Override PartName="/ppt/slides/slide26.xml" ContentType="application/vnd.openxmlformats-officedocument.presentationml.slide+xml"/>
  <Override PartName="/ppt/slides/slide25.xml" ContentType="application/vnd.openxmlformats-officedocument.presentationml.slide+xml"/>
  <Override PartName="/ppt/slides/slide24.xml" ContentType="application/vnd.openxmlformats-officedocument.presentationml.slide+xml"/>
  <Override PartName="/ppt/slides/slide23.xml" ContentType="application/vnd.openxmlformats-officedocument.presentationml.slide+xml"/>
  <Override PartName="/ppt/slides/slide22.xml" ContentType="application/vnd.openxmlformats-officedocument.presentationml.slide+xml"/>
  <Override PartName="/ppt/slides/slide21.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5.xml" ContentType="application/vnd.openxmlformats-officedocument.presentationml.slide+xml"/>
  <Override PartName="/ppt/slides/slide34.xml" ContentType="application/vnd.openxmlformats-officedocument.presentationml.slide+xml"/>
  <Override PartName="/ppt/slides/slide33.xml" ContentType="application/vnd.openxmlformats-officedocument.presentationml.slide+xml"/>
  <Override PartName="/ppt/slides/slide32.xml" ContentType="application/vnd.openxmlformats-officedocument.presentationml.slide+xml"/>
  <Override PartName="/ppt/slides/slide10.xml" ContentType="application/vnd.openxmlformats-officedocument.presentationml.slide+xml"/>
  <Override PartName="/ppt/slides/slide30.xml" ContentType="application/vnd.openxmlformats-officedocument.presentationml.slide+xml"/>
  <Override PartName="/ppt/slides/slide20.xml" ContentType="application/vnd.openxmlformats-officedocument.presentationml.slide+xml"/>
  <Override PartName="/ppt/slides/slide19.xml" ContentType="application/vnd.openxmlformats-officedocument.presentationml.slide+xml"/>
  <Override PartName="/ppt/slides/slide18.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2.xml" ContentType="application/vnd.openxmlformats-officedocument.presentationml.slide+xml"/>
  <Override PartName="/ppt/slides/slide1.xml" ContentType="application/vnd.openxmlformats-officedocument.presentationml.slide+xml"/>
  <Override PartName="/ppt/slides/slide11.xml" ContentType="application/vnd.openxmlformats-officedocument.presentationml.slide+xml"/>
  <Override PartName="/ppt/slides/slide17.xml" ContentType="application/vnd.openxmlformats-officedocument.presentationml.slide+xml"/>
  <Override PartName="/ppt/slides/slide16.xml" ContentType="application/vnd.openxmlformats-officedocument.presentationml.slide+xml"/>
  <Override PartName="/ppt/slides/slide15.xml" ContentType="application/vnd.openxmlformats-officedocument.presentationml.slide+xml"/>
  <Override PartName="/ppt/slides/slide14.xml" ContentType="application/vnd.openxmlformats-officedocument.presentationml.slide+xml"/>
  <Override PartName="/ppt/slides/slide13.xml" ContentType="application/vnd.openxmlformats-officedocument.presentationml.slide+xml"/>
  <Override PartName="/ppt/slides/slide12.xml" ContentType="application/vnd.openxmlformats-officedocument.presentationml.slide+xml"/>
  <Override PartName="/ppt/slides/slide36.xml" ContentType="application/vnd.openxmlformats-officedocument.presentationml.slide+xml"/>
  <Override PartName="/ppt/slides/slide31.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46.xml" ContentType="application/vnd.openxmlformats-officedocument.presentationml.slide+xml"/>
  <Override PartName="/ppt/slides/slide37.xml" ContentType="application/vnd.openxmlformats-officedocument.presentationml.slide+xml"/>
  <Override PartName="/ppt/slides/slide44.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5.xml" ContentType="application/vnd.openxmlformats-officedocument.presentationml.slide+xml"/>
  <Override PartName="/ppt/slides/slide42.xml" ContentType="application/vnd.openxmlformats-officedocument.presentationml.slide+xml"/>
  <Override PartName="/ppt/slides/slide41.xml" ContentType="application/vnd.openxmlformats-officedocument.presentationml.slide+xml"/>
  <Override PartName="/ppt/slides/slide43.xml" ContentType="application/vnd.openxmlformats-officedocument.presentationml.slide+xml"/>
  <Override PartName="/ppt/slideLayouts/slideLayout7.xml" ContentType="application/vnd.openxmlformats-officedocument.presentationml.slideLayout+xml"/>
  <Override PartName="/ppt/slideLayouts/slideLayout5.xml" ContentType="application/vnd.openxmlformats-officedocument.presentationml.slideLayout+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Masters/slideMaster1.xml" ContentType="application/vnd.openxmlformats-officedocument.presentationml.slideMaster+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1.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app.xml" ContentType="application/vnd.openxmlformats-officedocument.extended-properties+xml"/>
  <Override PartName="/docProps/core.xml" ContentType="application/vnd.openxmlformats-package.core-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sldIdLst>
    <p:sldId id="436" r:id="rId2"/>
    <p:sldId id="400" r:id="rId3"/>
    <p:sldId id="401" r:id="rId4"/>
    <p:sldId id="349" r:id="rId5"/>
    <p:sldId id="402" r:id="rId6"/>
    <p:sldId id="321" r:id="rId7"/>
    <p:sldId id="424" r:id="rId8"/>
    <p:sldId id="425" r:id="rId9"/>
    <p:sldId id="354" r:id="rId10"/>
    <p:sldId id="426" r:id="rId11"/>
    <p:sldId id="352" r:id="rId12"/>
    <p:sldId id="427" r:id="rId13"/>
    <p:sldId id="357" r:id="rId14"/>
    <p:sldId id="428" r:id="rId15"/>
    <p:sldId id="359" r:id="rId16"/>
    <p:sldId id="406" r:id="rId17"/>
    <p:sldId id="405" r:id="rId18"/>
    <p:sldId id="404" r:id="rId19"/>
    <p:sldId id="362" r:id="rId20"/>
    <p:sldId id="408" r:id="rId21"/>
    <p:sldId id="407" r:id="rId22"/>
    <p:sldId id="429" r:id="rId23"/>
    <p:sldId id="434" r:id="rId24"/>
    <p:sldId id="433" r:id="rId25"/>
    <p:sldId id="432" r:id="rId26"/>
    <p:sldId id="431" r:id="rId27"/>
    <p:sldId id="430" r:id="rId28"/>
    <p:sldId id="376" r:id="rId29"/>
    <p:sldId id="375" r:id="rId30"/>
    <p:sldId id="414" r:id="rId31"/>
    <p:sldId id="415" r:id="rId32"/>
    <p:sldId id="416" r:id="rId33"/>
    <p:sldId id="382" r:id="rId34"/>
    <p:sldId id="383" r:id="rId35"/>
    <p:sldId id="384" r:id="rId36"/>
    <p:sldId id="385" r:id="rId37"/>
    <p:sldId id="386" r:id="rId38"/>
    <p:sldId id="387" r:id="rId39"/>
    <p:sldId id="388" r:id="rId40"/>
    <p:sldId id="389" r:id="rId41"/>
    <p:sldId id="377" r:id="rId42"/>
    <p:sldId id="417" r:id="rId43"/>
    <p:sldId id="422" r:id="rId44"/>
    <p:sldId id="423" r:id="rId45"/>
    <p:sldId id="393" r:id="rId46"/>
    <p:sldId id="399" r:id="rId47"/>
    <p:sldId id="398" r:id="rId48"/>
    <p:sldId id="397" r:id="rId49"/>
    <p:sldId id="394" r:id="rId50"/>
    <p:sldId id="396" r:id="rId51"/>
    <p:sldId id="347" r:id="rId52"/>
  </p:sldIdLst>
  <p:sldSz cx="9144000" cy="6858000" type="screen4x3"/>
  <p:notesSz cx="6858000" cy="9144000"/>
  <p:defaultTextStyle>
    <a:defPPr>
      <a:defRPr lang="en-GB"/>
    </a:defPPr>
    <a:lvl1pPr algn="ctr" rtl="0" eaLnBrk="0" fontAlgn="base" hangingPunct="0">
      <a:spcBef>
        <a:spcPct val="0"/>
      </a:spcBef>
      <a:spcAft>
        <a:spcPct val="0"/>
      </a:spcAft>
      <a:defRPr sz="2400" kern="1200">
        <a:solidFill>
          <a:schemeClr val="tx1"/>
        </a:solidFill>
        <a:latin typeface="Times New Roman" pitchFamily="18" charset="0"/>
        <a:ea typeface="+mn-ea"/>
        <a:cs typeface="+mn-cs"/>
      </a:defRPr>
    </a:lvl1pPr>
    <a:lvl2pPr marL="457200" algn="ctr" rtl="0" eaLnBrk="0" fontAlgn="base" hangingPunct="0">
      <a:spcBef>
        <a:spcPct val="0"/>
      </a:spcBef>
      <a:spcAft>
        <a:spcPct val="0"/>
      </a:spcAft>
      <a:defRPr sz="2400" kern="1200">
        <a:solidFill>
          <a:schemeClr val="tx1"/>
        </a:solidFill>
        <a:latin typeface="Times New Roman" pitchFamily="18" charset="0"/>
        <a:ea typeface="+mn-ea"/>
        <a:cs typeface="+mn-cs"/>
      </a:defRPr>
    </a:lvl2pPr>
    <a:lvl3pPr marL="914400" algn="ctr" rtl="0" eaLnBrk="0" fontAlgn="base" hangingPunct="0">
      <a:spcBef>
        <a:spcPct val="0"/>
      </a:spcBef>
      <a:spcAft>
        <a:spcPct val="0"/>
      </a:spcAft>
      <a:defRPr sz="2400" kern="1200">
        <a:solidFill>
          <a:schemeClr val="tx1"/>
        </a:solidFill>
        <a:latin typeface="Times New Roman" pitchFamily="18" charset="0"/>
        <a:ea typeface="+mn-ea"/>
        <a:cs typeface="+mn-cs"/>
      </a:defRPr>
    </a:lvl3pPr>
    <a:lvl4pPr marL="1371600" algn="ctr" rtl="0" eaLnBrk="0" fontAlgn="base" hangingPunct="0">
      <a:spcBef>
        <a:spcPct val="0"/>
      </a:spcBef>
      <a:spcAft>
        <a:spcPct val="0"/>
      </a:spcAft>
      <a:defRPr sz="2400" kern="1200">
        <a:solidFill>
          <a:schemeClr val="tx1"/>
        </a:solidFill>
        <a:latin typeface="Times New Roman" pitchFamily="18" charset="0"/>
        <a:ea typeface="+mn-ea"/>
        <a:cs typeface="+mn-cs"/>
      </a:defRPr>
    </a:lvl4pPr>
    <a:lvl5pPr marL="1828800" algn="ctr" rtl="0" eaLnBrk="0" fontAlgn="base" hangingPunct="0">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969696"/>
    <a:srgbClr val="B2B2B2"/>
    <a:srgbClr val="003366"/>
    <a:srgbClr val="F8F8FA"/>
    <a:srgbClr val="F5F5F5"/>
    <a:srgbClr val="0066CC"/>
    <a:srgbClr val="FBFCFF"/>
    <a:srgbClr val="EAEAEA"/>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9733" autoAdjust="0"/>
    <p:restoredTop sz="98865" autoAdjust="0"/>
  </p:normalViewPr>
  <p:slideViewPr>
    <p:cSldViewPr snapToGrid="0" showGuides="1">
      <p:cViewPr>
        <p:scale>
          <a:sx n="100" d="100"/>
          <a:sy n="100" d="100"/>
        </p:scale>
        <p:origin x="-2256" y="-432"/>
      </p:cViewPr>
      <p:guideLst>
        <p:guide orient="horz" pos="3678"/>
        <p:guide pos="4824"/>
      </p:guideLst>
    </p:cSldViewPr>
  </p:slideViewPr>
  <p:notesTextViewPr>
    <p:cViewPr>
      <p:scale>
        <a:sx n="100" d="100"/>
        <a:sy n="100" d="100"/>
      </p:scale>
      <p:origin x="0" y="0"/>
    </p:cViewPr>
  </p:notesTextViewPr>
  <p:gridSpacing cx="36004" cy="36004"/>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presProps" Target="presProps.xml"/><Relationship Id="rId58" Type="http://schemas.openxmlformats.org/officeDocument/2006/relationships/customXml" Target="../customXml/item2.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customXml" Target="../customXml/item3.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customXml" Target="../customXml/item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image" Target="../media/image3.wmf"/><Relationship Id="rId1" Type="http://schemas.openxmlformats.org/officeDocument/2006/relationships/image" Target="../media/image2.wmf"/><Relationship Id="rId5" Type="http://schemas.openxmlformats.org/officeDocument/2006/relationships/image" Target="../media/image6.wmf"/><Relationship Id="rId4" Type="http://schemas.openxmlformats.org/officeDocument/2006/relationships/image" Target="../media/image5.wmf"/></Relationships>
</file>

<file path=ppt/drawings/_rels/vmlDrawing10.vml.rels><?xml version="1.0" encoding="UTF-8" standalone="yes"?>
<Relationships xmlns="http://schemas.openxmlformats.org/package/2006/relationships"><Relationship Id="rId3" Type="http://schemas.openxmlformats.org/officeDocument/2006/relationships/image" Target="../media/image33.wmf"/><Relationship Id="rId2" Type="http://schemas.openxmlformats.org/officeDocument/2006/relationships/image" Target="../media/image32.wmf"/><Relationship Id="rId1" Type="http://schemas.openxmlformats.org/officeDocument/2006/relationships/image" Target="../media/image31.wmf"/><Relationship Id="rId4" Type="http://schemas.openxmlformats.org/officeDocument/2006/relationships/image" Target="../media/image22.wmf"/></Relationships>
</file>

<file path=ppt/drawings/_rels/vmlDrawing11.vml.rels><?xml version="1.0" encoding="UTF-8" standalone="yes"?>
<Relationships xmlns="http://schemas.openxmlformats.org/package/2006/relationships"><Relationship Id="rId3" Type="http://schemas.openxmlformats.org/officeDocument/2006/relationships/image" Target="../media/image35.wmf"/><Relationship Id="rId2" Type="http://schemas.openxmlformats.org/officeDocument/2006/relationships/image" Target="../media/image34.wmf"/><Relationship Id="rId1" Type="http://schemas.openxmlformats.org/officeDocument/2006/relationships/image" Target="../media/image31.wmf"/><Relationship Id="rId6" Type="http://schemas.openxmlformats.org/officeDocument/2006/relationships/image" Target="../media/image37.wmf"/><Relationship Id="rId5" Type="http://schemas.openxmlformats.org/officeDocument/2006/relationships/image" Target="../media/image36.wmf"/><Relationship Id="rId4" Type="http://schemas.openxmlformats.org/officeDocument/2006/relationships/image" Target="../media/image33.wmf"/></Relationships>
</file>

<file path=ppt/drawings/_rels/vmlDrawing12.vml.rels><?xml version="1.0" encoding="UTF-8" standalone="yes"?>
<Relationships xmlns="http://schemas.openxmlformats.org/package/2006/relationships"><Relationship Id="rId8" Type="http://schemas.openxmlformats.org/officeDocument/2006/relationships/image" Target="../media/image6.wmf"/><Relationship Id="rId3" Type="http://schemas.openxmlformats.org/officeDocument/2006/relationships/image" Target="../media/image9.wmf"/><Relationship Id="rId7" Type="http://schemas.openxmlformats.org/officeDocument/2006/relationships/image" Target="../media/image12.wmf"/><Relationship Id="rId2" Type="http://schemas.openxmlformats.org/officeDocument/2006/relationships/image" Target="../media/image8.wmf"/><Relationship Id="rId1" Type="http://schemas.openxmlformats.org/officeDocument/2006/relationships/image" Target="../media/image2.wmf"/><Relationship Id="rId6" Type="http://schemas.openxmlformats.org/officeDocument/2006/relationships/image" Target="../media/image5.wmf"/><Relationship Id="rId5" Type="http://schemas.openxmlformats.org/officeDocument/2006/relationships/image" Target="../media/image11.wmf"/><Relationship Id="rId10" Type="http://schemas.openxmlformats.org/officeDocument/2006/relationships/image" Target="../media/image14.wmf"/><Relationship Id="rId4" Type="http://schemas.openxmlformats.org/officeDocument/2006/relationships/image" Target="../media/image10.wmf"/><Relationship Id="rId9" Type="http://schemas.openxmlformats.org/officeDocument/2006/relationships/image" Target="../media/image13.wmf"/></Relationships>
</file>

<file path=ppt/drawings/_rels/vmlDrawing13.vml.rels><?xml version="1.0" encoding="UTF-8" standalone="yes"?>
<Relationships xmlns="http://schemas.openxmlformats.org/package/2006/relationships"><Relationship Id="rId8" Type="http://schemas.openxmlformats.org/officeDocument/2006/relationships/image" Target="../media/image6.wmf"/><Relationship Id="rId3" Type="http://schemas.openxmlformats.org/officeDocument/2006/relationships/image" Target="../media/image9.wmf"/><Relationship Id="rId7" Type="http://schemas.openxmlformats.org/officeDocument/2006/relationships/image" Target="../media/image39.wmf"/><Relationship Id="rId12" Type="http://schemas.openxmlformats.org/officeDocument/2006/relationships/image" Target="../media/image42.wmf"/><Relationship Id="rId2" Type="http://schemas.openxmlformats.org/officeDocument/2006/relationships/image" Target="../media/image8.wmf"/><Relationship Id="rId1" Type="http://schemas.openxmlformats.org/officeDocument/2006/relationships/image" Target="../media/image2.wmf"/><Relationship Id="rId6" Type="http://schemas.openxmlformats.org/officeDocument/2006/relationships/image" Target="../media/image5.wmf"/><Relationship Id="rId11" Type="http://schemas.openxmlformats.org/officeDocument/2006/relationships/image" Target="../media/image29.wmf"/><Relationship Id="rId5" Type="http://schemas.openxmlformats.org/officeDocument/2006/relationships/image" Target="../media/image38.wmf"/><Relationship Id="rId10" Type="http://schemas.openxmlformats.org/officeDocument/2006/relationships/image" Target="../media/image41.wmf"/><Relationship Id="rId4" Type="http://schemas.openxmlformats.org/officeDocument/2006/relationships/image" Target="../media/image10.wmf"/><Relationship Id="rId9" Type="http://schemas.openxmlformats.org/officeDocument/2006/relationships/image" Target="../media/image40.wmf"/></Relationships>
</file>

<file path=ppt/drawings/_rels/vmlDrawing14.vml.rels><?xml version="1.0" encoding="UTF-8" standalone="yes"?>
<Relationships xmlns="http://schemas.openxmlformats.org/package/2006/relationships"><Relationship Id="rId3" Type="http://schemas.openxmlformats.org/officeDocument/2006/relationships/image" Target="../media/image45.wmf"/><Relationship Id="rId2" Type="http://schemas.openxmlformats.org/officeDocument/2006/relationships/image" Target="../media/image44.wmf"/><Relationship Id="rId1" Type="http://schemas.openxmlformats.org/officeDocument/2006/relationships/image" Target="../media/image43.emf"/><Relationship Id="rId4" Type="http://schemas.openxmlformats.org/officeDocument/2006/relationships/image" Target="../media/image2.wmf"/></Relationships>
</file>

<file path=ppt/drawings/_rels/vmlDrawing15.vml.rels><?xml version="1.0" encoding="UTF-8" standalone="yes"?>
<Relationships xmlns="http://schemas.openxmlformats.org/package/2006/relationships"><Relationship Id="rId3" Type="http://schemas.openxmlformats.org/officeDocument/2006/relationships/image" Target="../media/image2.wmf"/><Relationship Id="rId7" Type="http://schemas.openxmlformats.org/officeDocument/2006/relationships/image" Target="../media/image50.wmf"/><Relationship Id="rId2" Type="http://schemas.openxmlformats.org/officeDocument/2006/relationships/image" Target="../media/image47.wmf"/><Relationship Id="rId1" Type="http://schemas.openxmlformats.org/officeDocument/2006/relationships/image" Target="../media/image46.wmf"/><Relationship Id="rId6" Type="http://schemas.openxmlformats.org/officeDocument/2006/relationships/image" Target="../media/image49.wmf"/><Relationship Id="rId5" Type="http://schemas.openxmlformats.org/officeDocument/2006/relationships/image" Target="../media/image43.emf"/><Relationship Id="rId4" Type="http://schemas.openxmlformats.org/officeDocument/2006/relationships/image" Target="../media/image48.wmf"/></Relationships>
</file>

<file path=ppt/drawings/_rels/vmlDrawing16.vml.rels><?xml version="1.0" encoding="UTF-8" standalone="yes"?>
<Relationships xmlns="http://schemas.openxmlformats.org/package/2006/relationships"><Relationship Id="rId8" Type="http://schemas.openxmlformats.org/officeDocument/2006/relationships/image" Target="../media/image50.wmf"/><Relationship Id="rId3" Type="http://schemas.openxmlformats.org/officeDocument/2006/relationships/image" Target="../media/image44.wmf"/><Relationship Id="rId7" Type="http://schemas.openxmlformats.org/officeDocument/2006/relationships/image" Target="../media/image48.wmf"/><Relationship Id="rId2" Type="http://schemas.openxmlformats.org/officeDocument/2006/relationships/image" Target="../media/image47.wmf"/><Relationship Id="rId1" Type="http://schemas.openxmlformats.org/officeDocument/2006/relationships/image" Target="../media/image46.wmf"/><Relationship Id="rId6" Type="http://schemas.openxmlformats.org/officeDocument/2006/relationships/image" Target="../media/image2.wmf"/><Relationship Id="rId5" Type="http://schemas.openxmlformats.org/officeDocument/2006/relationships/image" Target="../media/image51.wmf"/><Relationship Id="rId4" Type="http://schemas.openxmlformats.org/officeDocument/2006/relationships/image" Target="../media/image43.emf"/><Relationship Id="rId9" Type="http://schemas.openxmlformats.org/officeDocument/2006/relationships/image" Target="../media/image52.wmf"/></Relationships>
</file>

<file path=ppt/drawings/_rels/vmlDrawing17.vml.rels><?xml version="1.0" encoding="UTF-8" standalone="yes"?>
<Relationships xmlns="http://schemas.openxmlformats.org/package/2006/relationships"><Relationship Id="rId8" Type="http://schemas.openxmlformats.org/officeDocument/2006/relationships/image" Target="../media/image53.wmf"/><Relationship Id="rId3" Type="http://schemas.openxmlformats.org/officeDocument/2006/relationships/image" Target="../media/image44.wmf"/><Relationship Id="rId7" Type="http://schemas.openxmlformats.org/officeDocument/2006/relationships/image" Target="../media/image50.wmf"/><Relationship Id="rId2" Type="http://schemas.openxmlformats.org/officeDocument/2006/relationships/image" Target="../media/image47.wmf"/><Relationship Id="rId1" Type="http://schemas.openxmlformats.org/officeDocument/2006/relationships/image" Target="../media/image46.wmf"/><Relationship Id="rId6" Type="http://schemas.openxmlformats.org/officeDocument/2006/relationships/image" Target="../media/image48.wmf"/><Relationship Id="rId5" Type="http://schemas.openxmlformats.org/officeDocument/2006/relationships/image" Target="../media/image2.wmf"/><Relationship Id="rId10" Type="http://schemas.openxmlformats.org/officeDocument/2006/relationships/image" Target="../media/image55.wmf"/><Relationship Id="rId4" Type="http://schemas.openxmlformats.org/officeDocument/2006/relationships/image" Target="../media/image43.emf"/><Relationship Id="rId9" Type="http://schemas.openxmlformats.org/officeDocument/2006/relationships/image" Target="../media/image54.wmf"/></Relationships>
</file>

<file path=ppt/drawings/_rels/vmlDrawing18.vml.rels><?xml version="1.0" encoding="UTF-8" standalone="yes"?>
<Relationships xmlns="http://schemas.openxmlformats.org/package/2006/relationships"><Relationship Id="rId2" Type="http://schemas.openxmlformats.org/officeDocument/2006/relationships/image" Target="../media/image57.wmf"/><Relationship Id="rId1" Type="http://schemas.openxmlformats.org/officeDocument/2006/relationships/image" Target="../media/image56.wmf"/></Relationships>
</file>

<file path=ppt/drawings/_rels/vmlDrawing19.vml.rels><?xml version="1.0" encoding="UTF-8" standalone="yes"?>
<Relationships xmlns="http://schemas.openxmlformats.org/package/2006/relationships"><Relationship Id="rId2" Type="http://schemas.openxmlformats.org/officeDocument/2006/relationships/image" Target="../media/image57.wmf"/><Relationship Id="rId1" Type="http://schemas.openxmlformats.org/officeDocument/2006/relationships/image" Target="../media/image56.wmf"/></Relationships>
</file>

<file path=ppt/drawings/_rels/vmlDrawing2.v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image" Target="../media/image3.wmf"/><Relationship Id="rId1" Type="http://schemas.openxmlformats.org/officeDocument/2006/relationships/image" Target="../media/image2.wmf"/><Relationship Id="rId5" Type="http://schemas.openxmlformats.org/officeDocument/2006/relationships/image" Target="../media/image6.wmf"/><Relationship Id="rId4" Type="http://schemas.openxmlformats.org/officeDocument/2006/relationships/image" Target="../media/image5.wmf"/></Relationships>
</file>

<file path=ppt/drawings/_rels/vmlDrawing20.vml.rels><?xml version="1.0" encoding="UTF-8" standalone="yes"?>
<Relationships xmlns="http://schemas.openxmlformats.org/package/2006/relationships"><Relationship Id="rId2" Type="http://schemas.openxmlformats.org/officeDocument/2006/relationships/image" Target="../media/image56.wmf"/><Relationship Id="rId1" Type="http://schemas.openxmlformats.org/officeDocument/2006/relationships/image" Target="../media/image57.wmf"/></Relationships>
</file>

<file path=ppt/drawings/_rels/vmlDrawing21.vml.rels><?xml version="1.0" encoding="UTF-8" standalone="yes"?>
<Relationships xmlns="http://schemas.openxmlformats.org/package/2006/relationships"><Relationship Id="rId3" Type="http://schemas.openxmlformats.org/officeDocument/2006/relationships/image" Target="../media/image60.wmf"/><Relationship Id="rId2" Type="http://schemas.openxmlformats.org/officeDocument/2006/relationships/image" Target="../media/image59.wmf"/><Relationship Id="rId1" Type="http://schemas.openxmlformats.org/officeDocument/2006/relationships/image" Target="../media/image58.wmf"/><Relationship Id="rId5" Type="http://schemas.openxmlformats.org/officeDocument/2006/relationships/image" Target="../media/image62.wmf"/><Relationship Id="rId4" Type="http://schemas.openxmlformats.org/officeDocument/2006/relationships/image" Target="../media/image61.wmf"/></Relationships>
</file>

<file path=ppt/drawings/_rels/vmlDrawing22.vml.rels><?xml version="1.0" encoding="UTF-8" standalone="yes"?>
<Relationships xmlns="http://schemas.openxmlformats.org/package/2006/relationships"><Relationship Id="rId3" Type="http://schemas.openxmlformats.org/officeDocument/2006/relationships/image" Target="../media/image60.wmf"/><Relationship Id="rId2" Type="http://schemas.openxmlformats.org/officeDocument/2006/relationships/image" Target="../media/image59.wmf"/><Relationship Id="rId1" Type="http://schemas.openxmlformats.org/officeDocument/2006/relationships/image" Target="../media/image58.wmf"/><Relationship Id="rId5" Type="http://schemas.openxmlformats.org/officeDocument/2006/relationships/image" Target="../media/image62.wmf"/><Relationship Id="rId4" Type="http://schemas.openxmlformats.org/officeDocument/2006/relationships/image" Target="../media/image61.wmf"/></Relationships>
</file>

<file path=ppt/drawings/_rels/vmlDrawing23.vml.rels><?xml version="1.0" encoding="UTF-8" standalone="yes"?>
<Relationships xmlns="http://schemas.openxmlformats.org/package/2006/relationships"><Relationship Id="rId3" Type="http://schemas.openxmlformats.org/officeDocument/2006/relationships/image" Target="../media/image60.wmf"/><Relationship Id="rId2" Type="http://schemas.openxmlformats.org/officeDocument/2006/relationships/image" Target="../media/image59.wmf"/><Relationship Id="rId1" Type="http://schemas.openxmlformats.org/officeDocument/2006/relationships/image" Target="../media/image58.wmf"/><Relationship Id="rId5" Type="http://schemas.openxmlformats.org/officeDocument/2006/relationships/image" Target="../media/image62.wmf"/><Relationship Id="rId4" Type="http://schemas.openxmlformats.org/officeDocument/2006/relationships/image" Target="../media/image61.wmf"/></Relationships>
</file>

<file path=ppt/drawings/_rels/vmlDrawing24.vml.rels><?xml version="1.0" encoding="UTF-8" standalone="yes"?>
<Relationships xmlns="http://schemas.openxmlformats.org/package/2006/relationships"><Relationship Id="rId3" Type="http://schemas.openxmlformats.org/officeDocument/2006/relationships/image" Target="../media/image60.wmf"/><Relationship Id="rId2" Type="http://schemas.openxmlformats.org/officeDocument/2006/relationships/image" Target="../media/image59.wmf"/><Relationship Id="rId1" Type="http://schemas.openxmlformats.org/officeDocument/2006/relationships/image" Target="../media/image58.wmf"/><Relationship Id="rId6" Type="http://schemas.openxmlformats.org/officeDocument/2006/relationships/image" Target="../media/image62.wmf"/><Relationship Id="rId5" Type="http://schemas.openxmlformats.org/officeDocument/2006/relationships/image" Target="../media/image63.wmf"/><Relationship Id="rId4" Type="http://schemas.openxmlformats.org/officeDocument/2006/relationships/image" Target="../media/image61.wmf"/></Relationships>
</file>

<file path=ppt/drawings/_rels/vmlDrawing25.vml.rels><?xml version="1.0" encoding="UTF-8" standalone="yes"?>
<Relationships xmlns="http://schemas.openxmlformats.org/package/2006/relationships"><Relationship Id="rId8" Type="http://schemas.openxmlformats.org/officeDocument/2006/relationships/image" Target="../media/image62.wmf"/><Relationship Id="rId3" Type="http://schemas.openxmlformats.org/officeDocument/2006/relationships/image" Target="../media/image60.wmf"/><Relationship Id="rId7" Type="http://schemas.openxmlformats.org/officeDocument/2006/relationships/image" Target="../media/image65.wmf"/><Relationship Id="rId2" Type="http://schemas.openxmlformats.org/officeDocument/2006/relationships/image" Target="../media/image59.wmf"/><Relationship Id="rId1" Type="http://schemas.openxmlformats.org/officeDocument/2006/relationships/image" Target="../media/image58.wmf"/><Relationship Id="rId6" Type="http://schemas.openxmlformats.org/officeDocument/2006/relationships/image" Target="../media/image64.wmf"/><Relationship Id="rId5" Type="http://schemas.openxmlformats.org/officeDocument/2006/relationships/image" Target="../media/image63.wmf"/><Relationship Id="rId4" Type="http://schemas.openxmlformats.org/officeDocument/2006/relationships/image" Target="../media/image61.wmf"/><Relationship Id="rId9" Type="http://schemas.openxmlformats.org/officeDocument/2006/relationships/image" Target="../media/image29.wmf"/></Relationships>
</file>

<file path=ppt/drawings/_rels/vmlDrawing26.vml.rels><?xml version="1.0" encoding="UTF-8" standalone="yes"?>
<Relationships xmlns="http://schemas.openxmlformats.org/package/2006/relationships"><Relationship Id="rId3" Type="http://schemas.openxmlformats.org/officeDocument/2006/relationships/image" Target="../media/image60.wmf"/><Relationship Id="rId7" Type="http://schemas.openxmlformats.org/officeDocument/2006/relationships/image" Target="../media/image67.wmf"/><Relationship Id="rId2" Type="http://schemas.openxmlformats.org/officeDocument/2006/relationships/image" Target="../media/image59.wmf"/><Relationship Id="rId1" Type="http://schemas.openxmlformats.org/officeDocument/2006/relationships/image" Target="../media/image58.wmf"/><Relationship Id="rId6" Type="http://schemas.openxmlformats.org/officeDocument/2006/relationships/image" Target="../media/image62.wmf"/><Relationship Id="rId5" Type="http://schemas.openxmlformats.org/officeDocument/2006/relationships/image" Target="../media/image66.wmf"/><Relationship Id="rId4" Type="http://schemas.openxmlformats.org/officeDocument/2006/relationships/image" Target="../media/image61.wmf"/></Relationships>
</file>

<file path=ppt/drawings/_rels/vmlDrawing27.vml.rels><?xml version="1.0" encoding="UTF-8" standalone="yes"?>
<Relationships xmlns="http://schemas.openxmlformats.org/package/2006/relationships"><Relationship Id="rId3" Type="http://schemas.openxmlformats.org/officeDocument/2006/relationships/image" Target="../media/image67.wmf"/><Relationship Id="rId2" Type="http://schemas.openxmlformats.org/officeDocument/2006/relationships/image" Target="../media/image66.wmf"/><Relationship Id="rId1" Type="http://schemas.openxmlformats.org/officeDocument/2006/relationships/image" Target="../media/image58.wmf"/><Relationship Id="rId5" Type="http://schemas.openxmlformats.org/officeDocument/2006/relationships/image" Target="../media/image69.wmf"/><Relationship Id="rId4" Type="http://schemas.openxmlformats.org/officeDocument/2006/relationships/image" Target="../media/image68.wmf"/></Relationships>
</file>

<file path=ppt/drawings/_rels/vmlDrawing28.vml.rels><?xml version="1.0" encoding="UTF-8" standalone="yes"?>
<Relationships xmlns="http://schemas.openxmlformats.org/package/2006/relationships"><Relationship Id="rId8" Type="http://schemas.openxmlformats.org/officeDocument/2006/relationships/image" Target="../media/image73.wmf"/><Relationship Id="rId3" Type="http://schemas.openxmlformats.org/officeDocument/2006/relationships/image" Target="../media/image72.wmf"/><Relationship Id="rId7" Type="http://schemas.openxmlformats.org/officeDocument/2006/relationships/image" Target="../media/image29.wmf"/><Relationship Id="rId2" Type="http://schemas.openxmlformats.org/officeDocument/2006/relationships/image" Target="../media/image71.wmf"/><Relationship Id="rId1" Type="http://schemas.openxmlformats.org/officeDocument/2006/relationships/image" Target="../media/image70.wmf"/><Relationship Id="rId6" Type="http://schemas.openxmlformats.org/officeDocument/2006/relationships/image" Target="../media/image67.wmf"/><Relationship Id="rId5" Type="http://schemas.openxmlformats.org/officeDocument/2006/relationships/image" Target="../media/image66.wmf"/><Relationship Id="rId4" Type="http://schemas.openxmlformats.org/officeDocument/2006/relationships/image" Target="../media/image58.wmf"/></Relationships>
</file>

<file path=ppt/drawings/_rels/vmlDrawing29.vml.rels><?xml version="1.0" encoding="UTF-8" standalone="yes"?>
<Relationships xmlns="http://schemas.openxmlformats.org/package/2006/relationships"><Relationship Id="rId3" Type="http://schemas.openxmlformats.org/officeDocument/2006/relationships/image" Target="../media/image69.wmf"/><Relationship Id="rId2" Type="http://schemas.openxmlformats.org/officeDocument/2006/relationships/image" Target="../media/image75.wmf"/><Relationship Id="rId1" Type="http://schemas.openxmlformats.org/officeDocument/2006/relationships/image" Target="../media/image74.wmf"/><Relationship Id="rId6" Type="http://schemas.openxmlformats.org/officeDocument/2006/relationships/image" Target="../media/image77.wmf"/><Relationship Id="rId5" Type="http://schemas.openxmlformats.org/officeDocument/2006/relationships/image" Target="../media/image68.wmf"/><Relationship Id="rId4" Type="http://schemas.openxmlformats.org/officeDocument/2006/relationships/image" Target="../media/image76.wmf"/></Relationships>
</file>

<file path=ppt/drawings/_rels/vmlDrawing3.vml.rels><?xml version="1.0" encoding="UTF-8" standalone="yes"?>
<Relationships xmlns="http://schemas.openxmlformats.org/package/2006/relationships"><Relationship Id="rId8" Type="http://schemas.openxmlformats.org/officeDocument/2006/relationships/image" Target="../media/image6.wmf"/><Relationship Id="rId3" Type="http://schemas.openxmlformats.org/officeDocument/2006/relationships/image" Target="../media/image9.wmf"/><Relationship Id="rId7" Type="http://schemas.openxmlformats.org/officeDocument/2006/relationships/image" Target="../media/image12.wmf"/><Relationship Id="rId2" Type="http://schemas.openxmlformats.org/officeDocument/2006/relationships/image" Target="../media/image8.wmf"/><Relationship Id="rId1" Type="http://schemas.openxmlformats.org/officeDocument/2006/relationships/image" Target="../media/image2.wmf"/><Relationship Id="rId6" Type="http://schemas.openxmlformats.org/officeDocument/2006/relationships/image" Target="../media/image5.wmf"/><Relationship Id="rId11" Type="http://schemas.openxmlformats.org/officeDocument/2006/relationships/image" Target="../media/image15.wmf"/><Relationship Id="rId5" Type="http://schemas.openxmlformats.org/officeDocument/2006/relationships/image" Target="../media/image11.wmf"/><Relationship Id="rId10" Type="http://schemas.openxmlformats.org/officeDocument/2006/relationships/image" Target="../media/image14.wmf"/><Relationship Id="rId4" Type="http://schemas.openxmlformats.org/officeDocument/2006/relationships/image" Target="../media/image10.wmf"/><Relationship Id="rId9" Type="http://schemas.openxmlformats.org/officeDocument/2006/relationships/image" Target="../media/image13.wmf"/></Relationships>
</file>

<file path=ppt/drawings/_rels/vmlDrawing30.vml.rels><?xml version="1.0" encoding="UTF-8" standalone="yes"?>
<Relationships xmlns="http://schemas.openxmlformats.org/package/2006/relationships"><Relationship Id="rId3" Type="http://schemas.openxmlformats.org/officeDocument/2006/relationships/image" Target="../media/image68.wmf"/><Relationship Id="rId2" Type="http://schemas.openxmlformats.org/officeDocument/2006/relationships/image" Target="../media/image76.wmf"/><Relationship Id="rId1" Type="http://schemas.openxmlformats.org/officeDocument/2006/relationships/image" Target="../media/image69.wmf"/><Relationship Id="rId5" Type="http://schemas.openxmlformats.org/officeDocument/2006/relationships/image" Target="../media/image78.wmf"/><Relationship Id="rId4" Type="http://schemas.openxmlformats.org/officeDocument/2006/relationships/image" Target="../media/image77.wmf"/></Relationships>
</file>

<file path=ppt/drawings/_rels/vmlDrawing31.vml.rels><?xml version="1.0" encoding="UTF-8" standalone="yes"?>
<Relationships xmlns="http://schemas.openxmlformats.org/package/2006/relationships"><Relationship Id="rId3" Type="http://schemas.openxmlformats.org/officeDocument/2006/relationships/image" Target="../media/image71.wmf"/><Relationship Id="rId7" Type="http://schemas.openxmlformats.org/officeDocument/2006/relationships/image" Target="../media/image82.wmf"/><Relationship Id="rId2" Type="http://schemas.openxmlformats.org/officeDocument/2006/relationships/image" Target="../media/image70.wmf"/><Relationship Id="rId1" Type="http://schemas.openxmlformats.org/officeDocument/2006/relationships/image" Target="../media/image79.wmf"/><Relationship Id="rId6" Type="http://schemas.openxmlformats.org/officeDocument/2006/relationships/image" Target="../media/image81.wmf"/><Relationship Id="rId5" Type="http://schemas.openxmlformats.org/officeDocument/2006/relationships/image" Target="../media/image80.wmf"/><Relationship Id="rId4" Type="http://schemas.openxmlformats.org/officeDocument/2006/relationships/image" Target="../media/image72.wmf"/></Relationships>
</file>

<file path=ppt/drawings/_rels/vmlDrawing32.vml.rels><?xml version="1.0" encoding="UTF-8" standalone="yes"?>
<Relationships xmlns="http://schemas.openxmlformats.org/package/2006/relationships"><Relationship Id="rId2" Type="http://schemas.openxmlformats.org/officeDocument/2006/relationships/image" Target="../media/image84.wmf"/><Relationship Id="rId1" Type="http://schemas.openxmlformats.org/officeDocument/2006/relationships/image" Target="../media/image83.wmf"/></Relationships>
</file>

<file path=ppt/drawings/_rels/vmlDrawing33.vml.rels><?xml version="1.0" encoding="UTF-8" standalone="yes"?>
<Relationships xmlns="http://schemas.openxmlformats.org/package/2006/relationships"><Relationship Id="rId3" Type="http://schemas.openxmlformats.org/officeDocument/2006/relationships/image" Target="../media/image87.wmf"/><Relationship Id="rId2" Type="http://schemas.openxmlformats.org/officeDocument/2006/relationships/image" Target="../media/image86.wmf"/><Relationship Id="rId1" Type="http://schemas.openxmlformats.org/officeDocument/2006/relationships/image" Target="../media/image85.wmf"/></Relationships>
</file>

<file path=ppt/drawings/_rels/vmlDrawing34.vml.rels><?xml version="1.0" encoding="UTF-8" standalone="yes"?>
<Relationships xmlns="http://schemas.openxmlformats.org/package/2006/relationships"><Relationship Id="rId3" Type="http://schemas.openxmlformats.org/officeDocument/2006/relationships/image" Target="../media/image86.wmf"/><Relationship Id="rId2" Type="http://schemas.openxmlformats.org/officeDocument/2006/relationships/image" Target="../media/image88.wmf"/><Relationship Id="rId1" Type="http://schemas.openxmlformats.org/officeDocument/2006/relationships/image" Target="../media/image85.wmf"/></Relationships>
</file>

<file path=ppt/drawings/_rels/vmlDrawing35.vml.rels><?xml version="1.0" encoding="UTF-8" standalone="yes"?>
<Relationships xmlns="http://schemas.openxmlformats.org/package/2006/relationships"><Relationship Id="rId3" Type="http://schemas.openxmlformats.org/officeDocument/2006/relationships/image" Target="../media/image88.wmf"/><Relationship Id="rId2" Type="http://schemas.openxmlformats.org/officeDocument/2006/relationships/image" Target="../media/image85.wmf"/><Relationship Id="rId1" Type="http://schemas.openxmlformats.org/officeDocument/2006/relationships/image" Target="../media/image89.wmf"/><Relationship Id="rId4" Type="http://schemas.openxmlformats.org/officeDocument/2006/relationships/image" Target="../media/image86.wmf"/></Relationships>
</file>

<file path=ppt/drawings/_rels/vmlDrawing36.vml.rels><?xml version="1.0" encoding="UTF-8" standalone="yes"?>
<Relationships xmlns="http://schemas.openxmlformats.org/package/2006/relationships"><Relationship Id="rId3" Type="http://schemas.openxmlformats.org/officeDocument/2006/relationships/image" Target="../media/image88.wmf"/><Relationship Id="rId2" Type="http://schemas.openxmlformats.org/officeDocument/2006/relationships/image" Target="../media/image85.wmf"/><Relationship Id="rId1" Type="http://schemas.openxmlformats.org/officeDocument/2006/relationships/image" Target="../media/image89.wmf"/><Relationship Id="rId4" Type="http://schemas.openxmlformats.org/officeDocument/2006/relationships/image" Target="../media/image86.wmf"/></Relationships>
</file>

<file path=ppt/drawings/_rels/vmlDrawing37.vml.rels><?xml version="1.0" encoding="UTF-8" standalone="yes"?>
<Relationships xmlns="http://schemas.openxmlformats.org/package/2006/relationships"><Relationship Id="rId3" Type="http://schemas.openxmlformats.org/officeDocument/2006/relationships/image" Target="../media/image75.wmf"/><Relationship Id="rId2" Type="http://schemas.openxmlformats.org/officeDocument/2006/relationships/image" Target="../media/image74.wmf"/><Relationship Id="rId1" Type="http://schemas.openxmlformats.org/officeDocument/2006/relationships/image" Target="../media/image89.wmf"/><Relationship Id="rId6" Type="http://schemas.openxmlformats.org/officeDocument/2006/relationships/image" Target="../media/image86.wmf"/><Relationship Id="rId5" Type="http://schemas.openxmlformats.org/officeDocument/2006/relationships/image" Target="../media/image88.wmf"/><Relationship Id="rId4" Type="http://schemas.openxmlformats.org/officeDocument/2006/relationships/image" Target="../media/image85.wmf"/></Relationships>
</file>

<file path=ppt/drawings/_rels/vmlDrawing38.vml.rels><?xml version="1.0" encoding="UTF-8" standalone="yes"?>
<Relationships xmlns="http://schemas.openxmlformats.org/package/2006/relationships"><Relationship Id="rId3" Type="http://schemas.openxmlformats.org/officeDocument/2006/relationships/image" Target="../media/image89.wmf"/><Relationship Id="rId2" Type="http://schemas.openxmlformats.org/officeDocument/2006/relationships/image" Target="../media/image88.wmf"/><Relationship Id="rId1" Type="http://schemas.openxmlformats.org/officeDocument/2006/relationships/image" Target="../media/image85.wmf"/><Relationship Id="rId4" Type="http://schemas.openxmlformats.org/officeDocument/2006/relationships/image" Target="../media/image86.wmf"/></Relationships>
</file>

<file path=ppt/drawings/_rels/vmlDrawing39.vml.rels><?xml version="1.0" encoding="UTF-8" standalone="yes"?>
<Relationships xmlns="http://schemas.openxmlformats.org/package/2006/relationships"><Relationship Id="rId3" Type="http://schemas.openxmlformats.org/officeDocument/2006/relationships/image" Target="../media/image84.wmf"/><Relationship Id="rId2" Type="http://schemas.openxmlformats.org/officeDocument/2006/relationships/image" Target="../media/image91.wmf"/><Relationship Id="rId1" Type="http://schemas.openxmlformats.org/officeDocument/2006/relationships/image" Target="../media/image90.wmf"/><Relationship Id="rId5" Type="http://schemas.openxmlformats.org/officeDocument/2006/relationships/image" Target="../media/image93.wmf"/><Relationship Id="rId4" Type="http://schemas.openxmlformats.org/officeDocument/2006/relationships/image" Target="../media/image92.wmf"/></Relationships>
</file>

<file path=ppt/drawings/_rels/vmlDrawing4.vml.rels><?xml version="1.0" encoding="UTF-8" standalone="yes"?>
<Relationships xmlns="http://schemas.openxmlformats.org/package/2006/relationships"><Relationship Id="rId8" Type="http://schemas.openxmlformats.org/officeDocument/2006/relationships/image" Target="../media/image10.wmf"/><Relationship Id="rId3" Type="http://schemas.openxmlformats.org/officeDocument/2006/relationships/image" Target="../media/image17.wmf"/><Relationship Id="rId7" Type="http://schemas.openxmlformats.org/officeDocument/2006/relationships/image" Target="../media/image20.wmf"/><Relationship Id="rId2" Type="http://schemas.openxmlformats.org/officeDocument/2006/relationships/image" Target="../media/image8.wmf"/><Relationship Id="rId1" Type="http://schemas.openxmlformats.org/officeDocument/2006/relationships/image" Target="../media/image2.wmf"/><Relationship Id="rId6" Type="http://schemas.openxmlformats.org/officeDocument/2006/relationships/image" Target="../media/image19.wmf"/><Relationship Id="rId11" Type="http://schemas.openxmlformats.org/officeDocument/2006/relationships/image" Target="../media/image5.wmf"/><Relationship Id="rId5" Type="http://schemas.openxmlformats.org/officeDocument/2006/relationships/image" Target="../media/image9.wmf"/><Relationship Id="rId10" Type="http://schemas.openxmlformats.org/officeDocument/2006/relationships/image" Target="../media/image21.wmf"/><Relationship Id="rId4" Type="http://schemas.openxmlformats.org/officeDocument/2006/relationships/image" Target="../media/image18.wmf"/><Relationship Id="rId9" Type="http://schemas.openxmlformats.org/officeDocument/2006/relationships/image" Target="../media/image11.wmf"/></Relationships>
</file>

<file path=ppt/drawings/_rels/vmlDrawing40.vml.rels><?xml version="1.0" encoding="UTF-8" standalone="yes"?>
<Relationships xmlns="http://schemas.openxmlformats.org/package/2006/relationships"><Relationship Id="rId8" Type="http://schemas.openxmlformats.org/officeDocument/2006/relationships/image" Target="../media/image97.wmf"/><Relationship Id="rId3" Type="http://schemas.openxmlformats.org/officeDocument/2006/relationships/image" Target="../media/image94.emf"/><Relationship Id="rId7" Type="http://schemas.openxmlformats.org/officeDocument/2006/relationships/image" Target="../media/image29.wmf"/><Relationship Id="rId2" Type="http://schemas.openxmlformats.org/officeDocument/2006/relationships/image" Target="../media/image44.wmf"/><Relationship Id="rId1" Type="http://schemas.openxmlformats.org/officeDocument/2006/relationships/image" Target="../media/image47.wmf"/><Relationship Id="rId6" Type="http://schemas.openxmlformats.org/officeDocument/2006/relationships/image" Target="../media/image96.wmf"/><Relationship Id="rId5" Type="http://schemas.openxmlformats.org/officeDocument/2006/relationships/image" Target="../media/image95.wmf"/><Relationship Id="rId4" Type="http://schemas.openxmlformats.org/officeDocument/2006/relationships/image" Target="../media/image2.wmf"/><Relationship Id="rId9" Type="http://schemas.openxmlformats.org/officeDocument/2006/relationships/image" Target="../media/image98.wmf"/></Relationships>
</file>

<file path=ppt/drawings/_rels/vmlDrawing41.vml.rels><?xml version="1.0" encoding="UTF-8" standalone="yes"?>
<Relationships xmlns="http://schemas.openxmlformats.org/package/2006/relationships"><Relationship Id="rId8" Type="http://schemas.openxmlformats.org/officeDocument/2006/relationships/image" Target="../media/image97.wmf"/><Relationship Id="rId13" Type="http://schemas.openxmlformats.org/officeDocument/2006/relationships/image" Target="../media/image101.wmf"/><Relationship Id="rId3" Type="http://schemas.openxmlformats.org/officeDocument/2006/relationships/image" Target="../media/image94.emf"/><Relationship Id="rId7" Type="http://schemas.openxmlformats.org/officeDocument/2006/relationships/image" Target="../media/image29.wmf"/><Relationship Id="rId12" Type="http://schemas.openxmlformats.org/officeDocument/2006/relationships/image" Target="../media/image87.wmf"/><Relationship Id="rId2" Type="http://schemas.openxmlformats.org/officeDocument/2006/relationships/image" Target="../media/image44.wmf"/><Relationship Id="rId1" Type="http://schemas.openxmlformats.org/officeDocument/2006/relationships/image" Target="../media/image47.wmf"/><Relationship Id="rId6" Type="http://schemas.openxmlformats.org/officeDocument/2006/relationships/image" Target="../media/image96.wmf"/><Relationship Id="rId11" Type="http://schemas.openxmlformats.org/officeDocument/2006/relationships/image" Target="../media/image100.wmf"/><Relationship Id="rId5" Type="http://schemas.openxmlformats.org/officeDocument/2006/relationships/image" Target="../media/image95.wmf"/><Relationship Id="rId10" Type="http://schemas.openxmlformats.org/officeDocument/2006/relationships/image" Target="../media/image99.wmf"/><Relationship Id="rId4" Type="http://schemas.openxmlformats.org/officeDocument/2006/relationships/image" Target="../media/image2.wmf"/><Relationship Id="rId9" Type="http://schemas.openxmlformats.org/officeDocument/2006/relationships/image" Target="../media/image98.wmf"/></Relationships>
</file>

<file path=ppt/drawings/_rels/vmlDrawing42.vml.rels><?xml version="1.0" encoding="UTF-8" standalone="yes"?>
<Relationships xmlns="http://schemas.openxmlformats.org/package/2006/relationships"><Relationship Id="rId8" Type="http://schemas.openxmlformats.org/officeDocument/2006/relationships/image" Target="../media/image97.wmf"/><Relationship Id="rId13" Type="http://schemas.openxmlformats.org/officeDocument/2006/relationships/image" Target="../media/image104.wmf"/><Relationship Id="rId3" Type="http://schemas.openxmlformats.org/officeDocument/2006/relationships/image" Target="../media/image94.emf"/><Relationship Id="rId7" Type="http://schemas.openxmlformats.org/officeDocument/2006/relationships/image" Target="../media/image29.wmf"/><Relationship Id="rId12" Type="http://schemas.openxmlformats.org/officeDocument/2006/relationships/image" Target="../media/image87.wmf"/><Relationship Id="rId2" Type="http://schemas.openxmlformats.org/officeDocument/2006/relationships/image" Target="../media/image44.wmf"/><Relationship Id="rId1" Type="http://schemas.openxmlformats.org/officeDocument/2006/relationships/image" Target="../media/image47.wmf"/><Relationship Id="rId6" Type="http://schemas.openxmlformats.org/officeDocument/2006/relationships/image" Target="../media/image96.wmf"/><Relationship Id="rId11" Type="http://schemas.openxmlformats.org/officeDocument/2006/relationships/image" Target="../media/image103.wmf"/><Relationship Id="rId5" Type="http://schemas.openxmlformats.org/officeDocument/2006/relationships/image" Target="../media/image95.wmf"/><Relationship Id="rId15" Type="http://schemas.openxmlformats.org/officeDocument/2006/relationships/image" Target="../media/image106.wmf"/><Relationship Id="rId10" Type="http://schemas.openxmlformats.org/officeDocument/2006/relationships/image" Target="../media/image102.wmf"/><Relationship Id="rId4" Type="http://schemas.openxmlformats.org/officeDocument/2006/relationships/image" Target="../media/image2.wmf"/><Relationship Id="rId9" Type="http://schemas.openxmlformats.org/officeDocument/2006/relationships/image" Target="../media/image98.wmf"/><Relationship Id="rId14" Type="http://schemas.openxmlformats.org/officeDocument/2006/relationships/image" Target="../media/image105.wmf"/></Relationships>
</file>

<file path=ppt/drawings/_rels/vmlDrawing43.vml.rels><?xml version="1.0" encoding="UTF-8" standalone="yes"?>
<Relationships xmlns="http://schemas.openxmlformats.org/package/2006/relationships"><Relationship Id="rId8" Type="http://schemas.openxmlformats.org/officeDocument/2006/relationships/image" Target="../media/image97.wmf"/><Relationship Id="rId3" Type="http://schemas.openxmlformats.org/officeDocument/2006/relationships/image" Target="../media/image94.emf"/><Relationship Id="rId7" Type="http://schemas.openxmlformats.org/officeDocument/2006/relationships/image" Target="../media/image29.wmf"/><Relationship Id="rId2" Type="http://schemas.openxmlformats.org/officeDocument/2006/relationships/image" Target="../media/image44.wmf"/><Relationship Id="rId1" Type="http://schemas.openxmlformats.org/officeDocument/2006/relationships/image" Target="../media/image47.wmf"/><Relationship Id="rId6" Type="http://schemas.openxmlformats.org/officeDocument/2006/relationships/image" Target="../media/image96.wmf"/><Relationship Id="rId11" Type="http://schemas.openxmlformats.org/officeDocument/2006/relationships/image" Target="../media/image103.wmf"/><Relationship Id="rId5" Type="http://schemas.openxmlformats.org/officeDocument/2006/relationships/image" Target="../media/image95.wmf"/><Relationship Id="rId10" Type="http://schemas.openxmlformats.org/officeDocument/2006/relationships/image" Target="../media/image102.wmf"/><Relationship Id="rId4" Type="http://schemas.openxmlformats.org/officeDocument/2006/relationships/image" Target="../media/image2.wmf"/><Relationship Id="rId9" Type="http://schemas.openxmlformats.org/officeDocument/2006/relationships/image" Target="../media/image98.wmf"/></Relationships>
</file>

<file path=ppt/drawings/_rels/vmlDrawing44.vml.rels><?xml version="1.0" encoding="UTF-8" standalone="yes"?>
<Relationships xmlns="http://schemas.openxmlformats.org/package/2006/relationships"><Relationship Id="rId2" Type="http://schemas.openxmlformats.org/officeDocument/2006/relationships/image" Target="../media/image108.wmf"/><Relationship Id="rId1" Type="http://schemas.openxmlformats.org/officeDocument/2006/relationships/image" Target="../media/image107.wmf"/></Relationships>
</file>

<file path=ppt/drawings/_rels/vmlDrawing45.vml.rels><?xml version="1.0" encoding="UTF-8" standalone="yes"?>
<Relationships xmlns="http://schemas.openxmlformats.org/package/2006/relationships"><Relationship Id="rId3" Type="http://schemas.openxmlformats.org/officeDocument/2006/relationships/image" Target="../media/image109.wmf"/><Relationship Id="rId2" Type="http://schemas.openxmlformats.org/officeDocument/2006/relationships/image" Target="../media/image108.wmf"/><Relationship Id="rId1" Type="http://schemas.openxmlformats.org/officeDocument/2006/relationships/image" Target="../media/image107.wmf"/><Relationship Id="rId4" Type="http://schemas.openxmlformats.org/officeDocument/2006/relationships/image" Target="../media/image110.wmf"/></Relationships>
</file>

<file path=ppt/drawings/_rels/vmlDrawing46.vml.rels><?xml version="1.0" encoding="UTF-8" standalone="yes"?>
<Relationships xmlns="http://schemas.openxmlformats.org/package/2006/relationships"><Relationship Id="rId3" Type="http://schemas.openxmlformats.org/officeDocument/2006/relationships/image" Target="../media/image111.wmf"/><Relationship Id="rId2" Type="http://schemas.openxmlformats.org/officeDocument/2006/relationships/image" Target="../media/image108.wmf"/><Relationship Id="rId1" Type="http://schemas.openxmlformats.org/officeDocument/2006/relationships/image" Target="../media/image107.wmf"/><Relationship Id="rId4" Type="http://schemas.openxmlformats.org/officeDocument/2006/relationships/image" Target="../media/image109.wmf"/></Relationships>
</file>

<file path=ppt/drawings/_rels/vmlDrawing47.vml.rels><?xml version="1.0" encoding="UTF-8" standalone="yes"?>
<Relationships xmlns="http://schemas.openxmlformats.org/package/2006/relationships"><Relationship Id="rId3" Type="http://schemas.openxmlformats.org/officeDocument/2006/relationships/image" Target="../media/image112.wmf"/><Relationship Id="rId7" Type="http://schemas.openxmlformats.org/officeDocument/2006/relationships/image" Target="../media/image114.wmf"/><Relationship Id="rId2" Type="http://schemas.openxmlformats.org/officeDocument/2006/relationships/image" Target="../media/image108.wmf"/><Relationship Id="rId1" Type="http://schemas.openxmlformats.org/officeDocument/2006/relationships/image" Target="../media/image107.wmf"/><Relationship Id="rId6" Type="http://schemas.openxmlformats.org/officeDocument/2006/relationships/image" Target="../media/image109.wmf"/><Relationship Id="rId5" Type="http://schemas.openxmlformats.org/officeDocument/2006/relationships/image" Target="../media/image111.wmf"/><Relationship Id="rId4" Type="http://schemas.openxmlformats.org/officeDocument/2006/relationships/image" Target="../media/image113.wmf"/></Relationships>
</file>

<file path=ppt/drawings/_rels/vmlDrawing48.vml.rels><?xml version="1.0" encoding="UTF-8" standalone="yes"?>
<Relationships xmlns="http://schemas.openxmlformats.org/package/2006/relationships"><Relationship Id="rId3" Type="http://schemas.openxmlformats.org/officeDocument/2006/relationships/image" Target="../media/image115.wmf"/><Relationship Id="rId7" Type="http://schemas.openxmlformats.org/officeDocument/2006/relationships/image" Target="../media/image109.wmf"/><Relationship Id="rId2" Type="http://schemas.openxmlformats.org/officeDocument/2006/relationships/image" Target="../media/image108.wmf"/><Relationship Id="rId1" Type="http://schemas.openxmlformats.org/officeDocument/2006/relationships/image" Target="../media/image107.wmf"/><Relationship Id="rId6" Type="http://schemas.openxmlformats.org/officeDocument/2006/relationships/image" Target="../media/image111.wmf"/><Relationship Id="rId5" Type="http://schemas.openxmlformats.org/officeDocument/2006/relationships/image" Target="../media/image113.wmf"/><Relationship Id="rId4" Type="http://schemas.openxmlformats.org/officeDocument/2006/relationships/image" Target="../media/image112.wmf"/></Relationships>
</file>

<file path=ppt/drawings/_rels/vmlDrawing49.vml.rels><?xml version="1.0" encoding="UTF-8" standalone="yes"?>
<Relationships xmlns="http://schemas.openxmlformats.org/package/2006/relationships"><Relationship Id="rId8" Type="http://schemas.openxmlformats.org/officeDocument/2006/relationships/image" Target="../media/image111.wmf"/><Relationship Id="rId3" Type="http://schemas.openxmlformats.org/officeDocument/2006/relationships/image" Target="../media/image118.wmf"/><Relationship Id="rId7" Type="http://schemas.openxmlformats.org/officeDocument/2006/relationships/image" Target="../media/image121.wmf"/><Relationship Id="rId2" Type="http://schemas.openxmlformats.org/officeDocument/2006/relationships/image" Target="../media/image117.wmf"/><Relationship Id="rId1" Type="http://schemas.openxmlformats.org/officeDocument/2006/relationships/image" Target="../media/image116.wmf"/><Relationship Id="rId6" Type="http://schemas.openxmlformats.org/officeDocument/2006/relationships/image" Target="../media/image120.wmf"/><Relationship Id="rId5" Type="http://schemas.openxmlformats.org/officeDocument/2006/relationships/image" Target="../media/image119.wmf"/><Relationship Id="rId4" Type="http://schemas.openxmlformats.org/officeDocument/2006/relationships/image" Target="../media/image107.wmf"/></Relationships>
</file>

<file path=ppt/drawings/_rels/vmlDrawing5.vml.rels><?xml version="1.0" encoding="UTF-8" standalone="yes"?>
<Relationships xmlns="http://schemas.openxmlformats.org/package/2006/relationships"><Relationship Id="rId2" Type="http://schemas.openxmlformats.org/officeDocument/2006/relationships/image" Target="../media/image21.wmf"/><Relationship Id="rId1" Type="http://schemas.openxmlformats.org/officeDocument/2006/relationships/image" Target="../media/image22.wmf"/></Relationships>
</file>

<file path=ppt/drawings/_rels/vmlDrawing6.vml.rels><?xml version="1.0" encoding="UTF-8" standalone="yes"?>
<Relationships xmlns="http://schemas.openxmlformats.org/package/2006/relationships"><Relationship Id="rId2" Type="http://schemas.openxmlformats.org/officeDocument/2006/relationships/image" Target="../media/image22.wmf"/><Relationship Id="rId1" Type="http://schemas.openxmlformats.org/officeDocument/2006/relationships/image" Target="../media/image21.w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22.wmf"/></Relationships>
</file>

<file path=ppt/drawings/_rels/vmlDrawing8.vml.rels><?xml version="1.0" encoding="UTF-8" standalone="yes"?>
<Relationships xmlns="http://schemas.openxmlformats.org/package/2006/relationships"><Relationship Id="rId3" Type="http://schemas.openxmlformats.org/officeDocument/2006/relationships/image" Target="../media/image22.wmf"/><Relationship Id="rId2" Type="http://schemas.openxmlformats.org/officeDocument/2006/relationships/image" Target="../media/image24.wmf"/><Relationship Id="rId1" Type="http://schemas.openxmlformats.org/officeDocument/2006/relationships/image" Target="../media/image23.wmf"/></Relationships>
</file>

<file path=ppt/drawings/_rels/vmlDrawing9.vml.rels><?xml version="1.0" encoding="UTF-8" standalone="yes"?>
<Relationships xmlns="http://schemas.openxmlformats.org/package/2006/relationships"><Relationship Id="rId3" Type="http://schemas.openxmlformats.org/officeDocument/2006/relationships/image" Target="../media/image27.wmf"/><Relationship Id="rId7" Type="http://schemas.openxmlformats.org/officeDocument/2006/relationships/image" Target="../media/image22.wmf"/><Relationship Id="rId2" Type="http://schemas.openxmlformats.org/officeDocument/2006/relationships/image" Target="../media/image26.wmf"/><Relationship Id="rId1" Type="http://schemas.openxmlformats.org/officeDocument/2006/relationships/image" Target="../media/image25.wmf"/><Relationship Id="rId6" Type="http://schemas.openxmlformats.org/officeDocument/2006/relationships/image" Target="../media/image30.wmf"/><Relationship Id="rId5" Type="http://schemas.openxmlformats.org/officeDocument/2006/relationships/image" Target="../media/image29.wmf"/><Relationship Id="rId4" Type="http://schemas.openxmlformats.org/officeDocument/2006/relationships/image" Target="../media/image28.w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lvl1pPr>
              <a:defRPr/>
            </a:lvl1pPr>
          </a:lstStyle>
          <a:p>
            <a:endParaRPr lang="en-GB"/>
          </a:p>
        </p:txBody>
      </p:sp>
      <p:sp>
        <p:nvSpPr>
          <p:cNvPr id="5" name="Footer Placeholder 4"/>
          <p:cNvSpPr>
            <a:spLocks noGrp="1"/>
          </p:cNvSpPr>
          <p:nvPr>
            <p:ph type="ftr" sz="quarter" idx="11"/>
          </p:nvPr>
        </p:nvSpPr>
        <p:spPr/>
        <p:txBody>
          <a:bodyPr/>
          <a:lstStyle>
            <a:lvl1pPr>
              <a:defRPr/>
            </a:lvl1pPr>
          </a:lstStyle>
          <a:p>
            <a:endParaRPr lang="en-GB"/>
          </a:p>
        </p:txBody>
      </p:sp>
      <p:sp>
        <p:nvSpPr>
          <p:cNvPr id="6" name="Slide Number Placeholder 5"/>
          <p:cNvSpPr>
            <a:spLocks noGrp="1"/>
          </p:cNvSpPr>
          <p:nvPr>
            <p:ph type="sldNum" sz="quarter" idx="12"/>
          </p:nvPr>
        </p:nvSpPr>
        <p:spPr/>
        <p:txBody>
          <a:bodyPr/>
          <a:lstStyle>
            <a:lvl1pPr>
              <a:defRPr/>
            </a:lvl1pPr>
          </a:lstStyle>
          <a:p>
            <a:fld id="{B9A6A720-3175-4B96-AF4A-0BA0612031EA}" type="slidenum">
              <a:rPr lang="en-GB"/>
              <a:pPr/>
              <a:t>‹#›</a:t>
            </a:fld>
            <a:endParaRPr lang="en-GB"/>
          </a:p>
        </p:txBody>
      </p:sp>
    </p:spTree>
    <p:extLst>
      <p:ext uri="{BB962C8B-B14F-4D97-AF65-F5344CB8AC3E}">
        <p14:creationId xmlns:p14="http://schemas.microsoft.com/office/powerpoint/2010/main" val="163031858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endParaRPr lang="en-GB"/>
          </a:p>
        </p:txBody>
      </p:sp>
      <p:sp>
        <p:nvSpPr>
          <p:cNvPr id="5" name="Footer Placeholder 4"/>
          <p:cNvSpPr>
            <a:spLocks noGrp="1"/>
          </p:cNvSpPr>
          <p:nvPr>
            <p:ph type="ftr" sz="quarter" idx="11"/>
          </p:nvPr>
        </p:nvSpPr>
        <p:spPr/>
        <p:txBody>
          <a:bodyPr/>
          <a:lstStyle>
            <a:lvl1pPr>
              <a:defRPr/>
            </a:lvl1pPr>
          </a:lstStyle>
          <a:p>
            <a:endParaRPr lang="en-GB"/>
          </a:p>
        </p:txBody>
      </p:sp>
      <p:sp>
        <p:nvSpPr>
          <p:cNvPr id="6" name="Slide Number Placeholder 5"/>
          <p:cNvSpPr>
            <a:spLocks noGrp="1"/>
          </p:cNvSpPr>
          <p:nvPr>
            <p:ph type="sldNum" sz="quarter" idx="12"/>
          </p:nvPr>
        </p:nvSpPr>
        <p:spPr/>
        <p:txBody>
          <a:bodyPr/>
          <a:lstStyle>
            <a:lvl1pPr>
              <a:defRPr/>
            </a:lvl1pPr>
          </a:lstStyle>
          <a:p>
            <a:fld id="{73A90053-DBFF-4C11-8C54-6617E7D7A5C8}" type="slidenum">
              <a:rPr lang="en-GB"/>
              <a:pPr/>
              <a:t>‹#›</a:t>
            </a:fld>
            <a:endParaRPr lang="en-GB"/>
          </a:p>
        </p:txBody>
      </p:sp>
    </p:spTree>
    <p:extLst>
      <p:ext uri="{BB962C8B-B14F-4D97-AF65-F5344CB8AC3E}">
        <p14:creationId xmlns:p14="http://schemas.microsoft.com/office/powerpoint/2010/main" val="266656274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endParaRPr lang="en-GB"/>
          </a:p>
        </p:txBody>
      </p:sp>
      <p:sp>
        <p:nvSpPr>
          <p:cNvPr id="5" name="Footer Placeholder 4"/>
          <p:cNvSpPr>
            <a:spLocks noGrp="1"/>
          </p:cNvSpPr>
          <p:nvPr>
            <p:ph type="ftr" sz="quarter" idx="11"/>
          </p:nvPr>
        </p:nvSpPr>
        <p:spPr/>
        <p:txBody>
          <a:bodyPr/>
          <a:lstStyle>
            <a:lvl1pPr>
              <a:defRPr/>
            </a:lvl1pPr>
          </a:lstStyle>
          <a:p>
            <a:endParaRPr lang="en-GB"/>
          </a:p>
        </p:txBody>
      </p:sp>
      <p:sp>
        <p:nvSpPr>
          <p:cNvPr id="6" name="Slide Number Placeholder 5"/>
          <p:cNvSpPr>
            <a:spLocks noGrp="1"/>
          </p:cNvSpPr>
          <p:nvPr>
            <p:ph type="sldNum" sz="quarter" idx="12"/>
          </p:nvPr>
        </p:nvSpPr>
        <p:spPr/>
        <p:txBody>
          <a:bodyPr/>
          <a:lstStyle>
            <a:lvl1pPr>
              <a:defRPr/>
            </a:lvl1pPr>
          </a:lstStyle>
          <a:p>
            <a:fld id="{004EB866-2D4F-480F-9B94-2284E553DC71}" type="slidenum">
              <a:rPr lang="en-GB"/>
              <a:pPr/>
              <a:t>‹#›</a:t>
            </a:fld>
            <a:endParaRPr lang="en-GB"/>
          </a:p>
        </p:txBody>
      </p:sp>
    </p:spTree>
    <p:extLst>
      <p:ext uri="{BB962C8B-B14F-4D97-AF65-F5344CB8AC3E}">
        <p14:creationId xmlns:p14="http://schemas.microsoft.com/office/powerpoint/2010/main" val="28062142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endParaRPr lang="en-GB"/>
          </a:p>
        </p:txBody>
      </p:sp>
      <p:sp>
        <p:nvSpPr>
          <p:cNvPr id="5" name="Footer Placeholder 4"/>
          <p:cNvSpPr>
            <a:spLocks noGrp="1"/>
          </p:cNvSpPr>
          <p:nvPr>
            <p:ph type="ftr" sz="quarter" idx="11"/>
          </p:nvPr>
        </p:nvSpPr>
        <p:spPr/>
        <p:txBody>
          <a:bodyPr/>
          <a:lstStyle>
            <a:lvl1pPr>
              <a:defRPr/>
            </a:lvl1pPr>
          </a:lstStyle>
          <a:p>
            <a:endParaRPr lang="en-GB"/>
          </a:p>
        </p:txBody>
      </p:sp>
      <p:sp>
        <p:nvSpPr>
          <p:cNvPr id="6" name="Slide Number Placeholder 5"/>
          <p:cNvSpPr>
            <a:spLocks noGrp="1"/>
          </p:cNvSpPr>
          <p:nvPr>
            <p:ph type="sldNum" sz="quarter" idx="12"/>
          </p:nvPr>
        </p:nvSpPr>
        <p:spPr/>
        <p:txBody>
          <a:bodyPr/>
          <a:lstStyle>
            <a:lvl1pPr>
              <a:defRPr/>
            </a:lvl1pPr>
          </a:lstStyle>
          <a:p>
            <a:fld id="{5514CF68-298E-42DE-9971-6EC4457DD78F}" type="slidenum">
              <a:rPr lang="en-GB"/>
              <a:pPr/>
              <a:t>‹#›</a:t>
            </a:fld>
            <a:endParaRPr lang="en-GB"/>
          </a:p>
        </p:txBody>
      </p:sp>
    </p:spTree>
    <p:extLst>
      <p:ext uri="{BB962C8B-B14F-4D97-AF65-F5344CB8AC3E}">
        <p14:creationId xmlns:p14="http://schemas.microsoft.com/office/powerpoint/2010/main" val="246236069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GB"/>
          </a:p>
        </p:txBody>
      </p:sp>
      <p:sp>
        <p:nvSpPr>
          <p:cNvPr id="5" name="Footer Placeholder 4"/>
          <p:cNvSpPr>
            <a:spLocks noGrp="1"/>
          </p:cNvSpPr>
          <p:nvPr>
            <p:ph type="ftr" sz="quarter" idx="11"/>
          </p:nvPr>
        </p:nvSpPr>
        <p:spPr/>
        <p:txBody>
          <a:bodyPr/>
          <a:lstStyle>
            <a:lvl1pPr>
              <a:defRPr/>
            </a:lvl1pPr>
          </a:lstStyle>
          <a:p>
            <a:endParaRPr lang="en-GB"/>
          </a:p>
        </p:txBody>
      </p:sp>
      <p:sp>
        <p:nvSpPr>
          <p:cNvPr id="6" name="Slide Number Placeholder 5"/>
          <p:cNvSpPr>
            <a:spLocks noGrp="1"/>
          </p:cNvSpPr>
          <p:nvPr>
            <p:ph type="sldNum" sz="quarter" idx="12"/>
          </p:nvPr>
        </p:nvSpPr>
        <p:spPr/>
        <p:txBody>
          <a:bodyPr/>
          <a:lstStyle>
            <a:lvl1pPr>
              <a:defRPr/>
            </a:lvl1pPr>
          </a:lstStyle>
          <a:p>
            <a:fld id="{A546184D-33AE-4F8E-8142-551D3DC64DA4}" type="slidenum">
              <a:rPr lang="en-GB"/>
              <a:pPr/>
              <a:t>‹#›</a:t>
            </a:fld>
            <a:endParaRPr lang="en-GB"/>
          </a:p>
        </p:txBody>
      </p:sp>
    </p:spTree>
    <p:extLst>
      <p:ext uri="{BB962C8B-B14F-4D97-AF65-F5344CB8AC3E}">
        <p14:creationId xmlns:p14="http://schemas.microsoft.com/office/powerpoint/2010/main" val="354272498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lvl1pPr>
              <a:defRPr/>
            </a:lvl1pPr>
          </a:lstStyle>
          <a:p>
            <a:endParaRPr lang="en-GB"/>
          </a:p>
        </p:txBody>
      </p:sp>
      <p:sp>
        <p:nvSpPr>
          <p:cNvPr id="6" name="Footer Placeholder 5"/>
          <p:cNvSpPr>
            <a:spLocks noGrp="1"/>
          </p:cNvSpPr>
          <p:nvPr>
            <p:ph type="ftr" sz="quarter" idx="11"/>
          </p:nvPr>
        </p:nvSpPr>
        <p:spPr/>
        <p:txBody>
          <a:bodyPr/>
          <a:lstStyle>
            <a:lvl1pPr>
              <a:defRPr/>
            </a:lvl1pPr>
          </a:lstStyle>
          <a:p>
            <a:endParaRPr lang="en-GB"/>
          </a:p>
        </p:txBody>
      </p:sp>
      <p:sp>
        <p:nvSpPr>
          <p:cNvPr id="7" name="Slide Number Placeholder 6"/>
          <p:cNvSpPr>
            <a:spLocks noGrp="1"/>
          </p:cNvSpPr>
          <p:nvPr>
            <p:ph type="sldNum" sz="quarter" idx="12"/>
          </p:nvPr>
        </p:nvSpPr>
        <p:spPr/>
        <p:txBody>
          <a:bodyPr/>
          <a:lstStyle>
            <a:lvl1pPr>
              <a:defRPr/>
            </a:lvl1pPr>
          </a:lstStyle>
          <a:p>
            <a:fld id="{3CFB965A-A714-4D18-A917-7118EDABFD95}" type="slidenum">
              <a:rPr lang="en-GB"/>
              <a:pPr/>
              <a:t>‹#›</a:t>
            </a:fld>
            <a:endParaRPr lang="en-GB"/>
          </a:p>
        </p:txBody>
      </p:sp>
    </p:spTree>
    <p:extLst>
      <p:ext uri="{BB962C8B-B14F-4D97-AF65-F5344CB8AC3E}">
        <p14:creationId xmlns:p14="http://schemas.microsoft.com/office/powerpoint/2010/main" val="394883648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lvl1pPr>
              <a:defRPr/>
            </a:lvl1pPr>
          </a:lstStyle>
          <a:p>
            <a:endParaRPr lang="en-GB"/>
          </a:p>
        </p:txBody>
      </p:sp>
      <p:sp>
        <p:nvSpPr>
          <p:cNvPr id="8" name="Footer Placeholder 7"/>
          <p:cNvSpPr>
            <a:spLocks noGrp="1"/>
          </p:cNvSpPr>
          <p:nvPr>
            <p:ph type="ftr" sz="quarter" idx="11"/>
          </p:nvPr>
        </p:nvSpPr>
        <p:spPr/>
        <p:txBody>
          <a:bodyPr/>
          <a:lstStyle>
            <a:lvl1pPr>
              <a:defRPr/>
            </a:lvl1pPr>
          </a:lstStyle>
          <a:p>
            <a:endParaRPr lang="en-GB"/>
          </a:p>
        </p:txBody>
      </p:sp>
      <p:sp>
        <p:nvSpPr>
          <p:cNvPr id="9" name="Slide Number Placeholder 8"/>
          <p:cNvSpPr>
            <a:spLocks noGrp="1"/>
          </p:cNvSpPr>
          <p:nvPr>
            <p:ph type="sldNum" sz="quarter" idx="12"/>
          </p:nvPr>
        </p:nvSpPr>
        <p:spPr/>
        <p:txBody>
          <a:bodyPr/>
          <a:lstStyle>
            <a:lvl1pPr>
              <a:defRPr/>
            </a:lvl1pPr>
          </a:lstStyle>
          <a:p>
            <a:fld id="{3C87F3DF-EFBE-4512-86C7-34C27BEBC9C8}" type="slidenum">
              <a:rPr lang="en-GB"/>
              <a:pPr/>
              <a:t>‹#›</a:t>
            </a:fld>
            <a:endParaRPr lang="en-GB"/>
          </a:p>
        </p:txBody>
      </p:sp>
    </p:spTree>
    <p:extLst>
      <p:ext uri="{BB962C8B-B14F-4D97-AF65-F5344CB8AC3E}">
        <p14:creationId xmlns:p14="http://schemas.microsoft.com/office/powerpoint/2010/main" val="37538787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lvl1pPr>
              <a:defRPr/>
            </a:lvl1pPr>
          </a:lstStyle>
          <a:p>
            <a:endParaRPr lang="en-GB"/>
          </a:p>
        </p:txBody>
      </p:sp>
      <p:sp>
        <p:nvSpPr>
          <p:cNvPr id="4" name="Footer Placeholder 3"/>
          <p:cNvSpPr>
            <a:spLocks noGrp="1"/>
          </p:cNvSpPr>
          <p:nvPr>
            <p:ph type="ftr" sz="quarter" idx="11"/>
          </p:nvPr>
        </p:nvSpPr>
        <p:spPr/>
        <p:txBody>
          <a:bodyPr/>
          <a:lstStyle>
            <a:lvl1pPr>
              <a:defRPr/>
            </a:lvl1pPr>
          </a:lstStyle>
          <a:p>
            <a:endParaRPr lang="en-GB"/>
          </a:p>
        </p:txBody>
      </p:sp>
      <p:sp>
        <p:nvSpPr>
          <p:cNvPr id="5" name="Slide Number Placeholder 4"/>
          <p:cNvSpPr>
            <a:spLocks noGrp="1"/>
          </p:cNvSpPr>
          <p:nvPr>
            <p:ph type="sldNum" sz="quarter" idx="12"/>
          </p:nvPr>
        </p:nvSpPr>
        <p:spPr/>
        <p:txBody>
          <a:bodyPr/>
          <a:lstStyle>
            <a:lvl1pPr>
              <a:defRPr/>
            </a:lvl1pPr>
          </a:lstStyle>
          <a:p>
            <a:fld id="{95D542FD-EEBE-4C12-B997-8FA519A62F3E}" type="slidenum">
              <a:rPr lang="en-GB"/>
              <a:pPr/>
              <a:t>‹#›</a:t>
            </a:fld>
            <a:endParaRPr lang="en-GB"/>
          </a:p>
        </p:txBody>
      </p:sp>
    </p:spTree>
    <p:extLst>
      <p:ext uri="{BB962C8B-B14F-4D97-AF65-F5344CB8AC3E}">
        <p14:creationId xmlns:p14="http://schemas.microsoft.com/office/powerpoint/2010/main" val="2750665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GB"/>
          </a:p>
        </p:txBody>
      </p:sp>
      <p:sp>
        <p:nvSpPr>
          <p:cNvPr id="3" name="Footer Placeholder 2"/>
          <p:cNvSpPr>
            <a:spLocks noGrp="1"/>
          </p:cNvSpPr>
          <p:nvPr>
            <p:ph type="ftr" sz="quarter" idx="11"/>
          </p:nvPr>
        </p:nvSpPr>
        <p:spPr/>
        <p:txBody>
          <a:bodyPr/>
          <a:lstStyle>
            <a:lvl1pPr>
              <a:defRPr/>
            </a:lvl1pPr>
          </a:lstStyle>
          <a:p>
            <a:endParaRPr lang="en-GB"/>
          </a:p>
        </p:txBody>
      </p:sp>
      <p:sp>
        <p:nvSpPr>
          <p:cNvPr id="4" name="Slide Number Placeholder 3"/>
          <p:cNvSpPr>
            <a:spLocks noGrp="1"/>
          </p:cNvSpPr>
          <p:nvPr>
            <p:ph type="sldNum" sz="quarter" idx="12"/>
          </p:nvPr>
        </p:nvSpPr>
        <p:spPr/>
        <p:txBody>
          <a:bodyPr/>
          <a:lstStyle>
            <a:lvl1pPr>
              <a:defRPr/>
            </a:lvl1pPr>
          </a:lstStyle>
          <a:p>
            <a:fld id="{B4A25910-0547-4FC1-A90D-F8D31CB93F23}" type="slidenum">
              <a:rPr lang="en-GB"/>
              <a:pPr/>
              <a:t>‹#›</a:t>
            </a:fld>
            <a:endParaRPr lang="en-GB"/>
          </a:p>
        </p:txBody>
      </p:sp>
    </p:spTree>
    <p:extLst>
      <p:ext uri="{BB962C8B-B14F-4D97-AF65-F5344CB8AC3E}">
        <p14:creationId xmlns:p14="http://schemas.microsoft.com/office/powerpoint/2010/main" val="202052897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GB"/>
          </a:p>
        </p:txBody>
      </p:sp>
      <p:sp>
        <p:nvSpPr>
          <p:cNvPr id="6" name="Footer Placeholder 5"/>
          <p:cNvSpPr>
            <a:spLocks noGrp="1"/>
          </p:cNvSpPr>
          <p:nvPr>
            <p:ph type="ftr" sz="quarter" idx="11"/>
          </p:nvPr>
        </p:nvSpPr>
        <p:spPr/>
        <p:txBody>
          <a:bodyPr/>
          <a:lstStyle>
            <a:lvl1pPr>
              <a:defRPr/>
            </a:lvl1pPr>
          </a:lstStyle>
          <a:p>
            <a:endParaRPr lang="en-GB"/>
          </a:p>
        </p:txBody>
      </p:sp>
      <p:sp>
        <p:nvSpPr>
          <p:cNvPr id="7" name="Slide Number Placeholder 6"/>
          <p:cNvSpPr>
            <a:spLocks noGrp="1"/>
          </p:cNvSpPr>
          <p:nvPr>
            <p:ph type="sldNum" sz="quarter" idx="12"/>
          </p:nvPr>
        </p:nvSpPr>
        <p:spPr/>
        <p:txBody>
          <a:bodyPr/>
          <a:lstStyle>
            <a:lvl1pPr>
              <a:defRPr/>
            </a:lvl1pPr>
          </a:lstStyle>
          <a:p>
            <a:fld id="{1799E6CE-8C4F-41FE-8CD7-206764AF1AC7}" type="slidenum">
              <a:rPr lang="en-GB"/>
              <a:pPr/>
              <a:t>‹#›</a:t>
            </a:fld>
            <a:endParaRPr lang="en-GB"/>
          </a:p>
        </p:txBody>
      </p:sp>
    </p:spTree>
    <p:extLst>
      <p:ext uri="{BB962C8B-B14F-4D97-AF65-F5344CB8AC3E}">
        <p14:creationId xmlns:p14="http://schemas.microsoft.com/office/powerpoint/2010/main" val="23642999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GB"/>
          </a:p>
        </p:txBody>
      </p:sp>
      <p:sp>
        <p:nvSpPr>
          <p:cNvPr id="6" name="Footer Placeholder 5"/>
          <p:cNvSpPr>
            <a:spLocks noGrp="1"/>
          </p:cNvSpPr>
          <p:nvPr>
            <p:ph type="ftr" sz="quarter" idx="11"/>
          </p:nvPr>
        </p:nvSpPr>
        <p:spPr/>
        <p:txBody>
          <a:bodyPr/>
          <a:lstStyle>
            <a:lvl1pPr>
              <a:defRPr/>
            </a:lvl1pPr>
          </a:lstStyle>
          <a:p>
            <a:endParaRPr lang="en-GB"/>
          </a:p>
        </p:txBody>
      </p:sp>
      <p:sp>
        <p:nvSpPr>
          <p:cNvPr id="7" name="Slide Number Placeholder 6"/>
          <p:cNvSpPr>
            <a:spLocks noGrp="1"/>
          </p:cNvSpPr>
          <p:nvPr>
            <p:ph type="sldNum" sz="quarter" idx="12"/>
          </p:nvPr>
        </p:nvSpPr>
        <p:spPr/>
        <p:txBody>
          <a:bodyPr/>
          <a:lstStyle>
            <a:lvl1pPr>
              <a:defRPr/>
            </a:lvl1pPr>
          </a:lstStyle>
          <a:p>
            <a:fld id="{733809BC-8FD2-4C69-9A59-CDFDFBC4B0B7}" type="slidenum">
              <a:rPr lang="en-GB"/>
              <a:pPr/>
              <a:t>‹#›</a:t>
            </a:fld>
            <a:endParaRPr lang="en-GB"/>
          </a:p>
        </p:txBody>
      </p:sp>
    </p:spTree>
    <p:extLst>
      <p:ext uri="{BB962C8B-B14F-4D97-AF65-F5344CB8AC3E}">
        <p14:creationId xmlns:p14="http://schemas.microsoft.com/office/powerpoint/2010/main" val="149371090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969696"/>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GB" smtClean="0"/>
              <a:t>Click to edit Master title style</a:t>
            </a:r>
          </a:p>
        </p:txBody>
      </p:sp>
      <p:sp>
        <p:nvSpPr>
          <p:cNvPr id="1027" name="Rectangle 3"/>
          <p:cNvSpPr>
            <a:spLocks noGrp="1" noChangeArrowheads="1"/>
          </p:cNvSpPr>
          <p:nvPr>
            <p:ph type="body" idx="1"/>
          </p:nvPr>
        </p:nvSpPr>
        <p:spPr bwMode="auto">
          <a:xfrm>
            <a:off x="685800" y="1981200"/>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l">
              <a:defRPr sz="1400"/>
            </a:lvl1pPr>
          </a:lstStyle>
          <a:p>
            <a:endParaRPr lang="en-GB"/>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vl1pPr>
          </a:lstStyle>
          <a:p>
            <a:endParaRPr lang="en-GB"/>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vl1pPr>
          </a:lstStyle>
          <a:p>
            <a:fld id="{083D0C37-C052-443D-81E6-E282D2B9DFD9}" type="slidenum">
              <a:rPr lang="en-GB"/>
              <a:pPr/>
              <a:t>‹#›</a:t>
            </a:fld>
            <a:endParaRPr lang="en-GB"/>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defRPr>
      </a:lvl5pPr>
      <a:lvl6pPr marL="457200" algn="ctr" rtl="0" eaLnBrk="0" fontAlgn="base" hangingPunct="0">
        <a:spcBef>
          <a:spcPct val="0"/>
        </a:spcBef>
        <a:spcAft>
          <a:spcPct val="0"/>
        </a:spcAft>
        <a:defRPr sz="4400">
          <a:solidFill>
            <a:schemeClr val="tx2"/>
          </a:solidFill>
          <a:latin typeface="Times New Roman" pitchFamily="18" charset="0"/>
        </a:defRPr>
      </a:lvl6pPr>
      <a:lvl7pPr marL="914400" algn="ctr" rtl="0" eaLnBrk="0" fontAlgn="base" hangingPunct="0">
        <a:spcBef>
          <a:spcPct val="0"/>
        </a:spcBef>
        <a:spcAft>
          <a:spcPct val="0"/>
        </a:spcAft>
        <a:defRPr sz="4400">
          <a:solidFill>
            <a:schemeClr val="tx2"/>
          </a:solidFill>
          <a:latin typeface="Times New Roman" pitchFamily="18" charset="0"/>
        </a:defRPr>
      </a:lvl7pPr>
      <a:lvl8pPr marL="1371600" algn="ctr" rtl="0" eaLnBrk="0" fontAlgn="base" hangingPunct="0">
        <a:spcBef>
          <a:spcPct val="0"/>
        </a:spcBef>
        <a:spcAft>
          <a:spcPct val="0"/>
        </a:spcAft>
        <a:defRPr sz="4400">
          <a:solidFill>
            <a:schemeClr val="tx2"/>
          </a:solidFill>
          <a:latin typeface="Times New Roman" pitchFamily="18" charset="0"/>
        </a:defRPr>
      </a:lvl8pPr>
      <a:lvl9pPr marL="1828800" algn="ctr" rtl="0" eaLnBrk="0" fontAlgn="base" hangingPunct="0">
        <a:spcBef>
          <a:spcPct val="0"/>
        </a:spcBef>
        <a:spcAft>
          <a:spcPct val="0"/>
        </a:spcAft>
        <a:defRPr sz="4400">
          <a:solidFill>
            <a:schemeClr val="tx2"/>
          </a:solidFill>
          <a:latin typeface="Times New Roman" pitchFamily="18"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27.wmf"/><Relationship Id="rId13" Type="http://schemas.openxmlformats.org/officeDocument/2006/relationships/oleObject" Target="../embeddings/oleObject46.bin"/><Relationship Id="rId3" Type="http://schemas.openxmlformats.org/officeDocument/2006/relationships/oleObject" Target="../embeddings/oleObject41.bin"/><Relationship Id="rId7" Type="http://schemas.openxmlformats.org/officeDocument/2006/relationships/oleObject" Target="../embeddings/oleObject43.bin"/><Relationship Id="rId12" Type="http://schemas.openxmlformats.org/officeDocument/2006/relationships/image" Target="../media/image29.wmf"/><Relationship Id="rId2" Type="http://schemas.openxmlformats.org/officeDocument/2006/relationships/slideLayout" Target="../slideLayouts/slideLayout7.xml"/><Relationship Id="rId16" Type="http://schemas.openxmlformats.org/officeDocument/2006/relationships/image" Target="../media/image22.wmf"/><Relationship Id="rId1" Type="http://schemas.openxmlformats.org/officeDocument/2006/relationships/vmlDrawing" Target="../drawings/vmlDrawing9.vml"/><Relationship Id="rId6" Type="http://schemas.openxmlformats.org/officeDocument/2006/relationships/image" Target="../media/image26.wmf"/><Relationship Id="rId11" Type="http://schemas.openxmlformats.org/officeDocument/2006/relationships/oleObject" Target="../embeddings/oleObject45.bin"/><Relationship Id="rId5" Type="http://schemas.openxmlformats.org/officeDocument/2006/relationships/oleObject" Target="../embeddings/oleObject42.bin"/><Relationship Id="rId15" Type="http://schemas.openxmlformats.org/officeDocument/2006/relationships/oleObject" Target="../embeddings/oleObject47.bin"/><Relationship Id="rId10" Type="http://schemas.openxmlformats.org/officeDocument/2006/relationships/image" Target="../media/image28.wmf"/><Relationship Id="rId4" Type="http://schemas.openxmlformats.org/officeDocument/2006/relationships/image" Target="../media/image25.wmf"/><Relationship Id="rId9" Type="http://schemas.openxmlformats.org/officeDocument/2006/relationships/oleObject" Target="../embeddings/oleObject44.bin"/><Relationship Id="rId14" Type="http://schemas.openxmlformats.org/officeDocument/2006/relationships/image" Target="../media/image30.wmf"/></Relationships>
</file>

<file path=ppt/slides/_rels/slide11.xml.rels><?xml version="1.0" encoding="UTF-8" standalone="yes"?>
<Relationships xmlns="http://schemas.openxmlformats.org/package/2006/relationships"><Relationship Id="rId8" Type="http://schemas.openxmlformats.org/officeDocument/2006/relationships/image" Target="../media/image33.wmf"/><Relationship Id="rId3" Type="http://schemas.openxmlformats.org/officeDocument/2006/relationships/oleObject" Target="../embeddings/oleObject48.bin"/><Relationship Id="rId7" Type="http://schemas.openxmlformats.org/officeDocument/2006/relationships/oleObject" Target="../embeddings/oleObject50.bin"/><Relationship Id="rId2" Type="http://schemas.openxmlformats.org/officeDocument/2006/relationships/slideLayout" Target="../slideLayouts/slideLayout7.xml"/><Relationship Id="rId1" Type="http://schemas.openxmlformats.org/officeDocument/2006/relationships/vmlDrawing" Target="../drawings/vmlDrawing10.vml"/><Relationship Id="rId6" Type="http://schemas.openxmlformats.org/officeDocument/2006/relationships/image" Target="../media/image32.wmf"/><Relationship Id="rId5" Type="http://schemas.openxmlformats.org/officeDocument/2006/relationships/oleObject" Target="../embeddings/oleObject49.bin"/><Relationship Id="rId10" Type="http://schemas.openxmlformats.org/officeDocument/2006/relationships/image" Target="../media/image22.wmf"/><Relationship Id="rId4" Type="http://schemas.openxmlformats.org/officeDocument/2006/relationships/image" Target="../media/image31.wmf"/><Relationship Id="rId9" Type="http://schemas.openxmlformats.org/officeDocument/2006/relationships/oleObject" Target="../embeddings/oleObject51.bin"/></Relationships>
</file>

<file path=ppt/slides/_rels/slide12.xml.rels><?xml version="1.0" encoding="UTF-8" standalone="yes"?>
<Relationships xmlns="http://schemas.openxmlformats.org/package/2006/relationships"><Relationship Id="rId8" Type="http://schemas.openxmlformats.org/officeDocument/2006/relationships/image" Target="../media/image35.wmf"/><Relationship Id="rId13" Type="http://schemas.openxmlformats.org/officeDocument/2006/relationships/oleObject" Target="../embeddings/oleObject57.bin"/><Relationship Id="rId3" Type="http://schemas.openxmlformats.org/officeDocument/2006/relationships/oleObject" Target="../embeddings/oleObject52.bin"/><Relationship Id="rId7" Type="http://schemas.openxmlformats.org/officeDocument/2006/relationships/oleObject" Target="../embeddings/oleObject54.bin"/><Relationship Id="rId12" Type="http://schemas.openxmlformats.org/officeDocument/2006/relationships/image" Target="../media/image36.wmf"/><Relationship Id="rId2" Type="http://schemas.openxmlformats.org/officeDocument/2006/relationships/slideLayout" Target="../slideLayouts/slideLayout7.xml"/><Relationship Id="rId1" Type="http://schemas.openxmlformats.org/officeDocument/2006/relationships/vmlDrawing" Target="../drawings/vmlDrawing11.vml"/><Relationship Id="rId6" Type="http://schemas.openxmlformats.org/officeDocument/2006/relationships/image" Target="../media/image34.wmf"/><Relationship Id="rId11" Type="http://schemas.openxmlformats.org/officeDocument/2006/relationships/oleObject" Target="../embeddings/oleObject56.bin"/><Relationship Id="rId5" Type="http://schemas.openxmlformats.org/officeDocument/2006/relationships/oleObject" Target="../embeddings/oleObject53.bin"/><Relationship Id="rId10" Type="http://schemas.openxmlformats.org/officeDocument/2006/relationships/image" Target="../media/image33.wmf"/><Relationship Id="rId4" Type="http://schemas.openxmlformats.org/officeDocument/2006/relationships/image" Target="../media/image31.wmf"/><Relationship Id="rId9" Type="http://schemas.openxmlformats.org/officeDocument/2006/relationships/oleObject" Target="../embeddings/oleObject55.bin"/><Relationship Id="rId14" Type="http://schemas.openxmlformats.org/officeDocument/2006/relationships/image" Target="../media/image37.wmf"/></Relationships>
</file>

<file path=ppt/slides/_rels/slide13.xml.rels><?xml version="1.0" encoding="UTF-8" standalone="yes"?>
<Relationships xmlns="http://schemas.openxmlformats.org/package/2006/relationships"><Relationship Id="rId8" Type="http://schemas.openxmlformats.org/officeDocument/2006/relationships/oleObject" Target="../embeddings/oleObject60.bin"/><Relationship Id="rId13" Type="http://schemas.openxmlformats.org/officeDocument/2006/relationships/image" Target="../media/image11.wmf"/><Relationship Id="rId18" Type="http://schemas.openxmlformats.org/officeDocument/2006/relationships/oleObject" Target="../embeddings/oleObject65.bin"/><Relationship Id="rId3" Type="http://schemas.openxmlformats.org/officeDocument/2006/relationships/image" Target="../media/image16.emf"/><Relationship Id="rId21" Type="http://schemas.openxmlformats.org/officeDocument/2006/relationships/image" Target="../media/image13.wmf"/><Relationship Id="rId7" Type="http://schemas.openxmlformats.org/officeDocument/2006/relationships/image" Target="../media/image8.wmf"/><Relationship Id="rId12" Type="http://schemas.openxmlformats.org/officeDocument/2006/relationships/oleObject" Target="../embeddings/oleObject62.bin"/><Relationship Id="rId17" Type="http://schemas.openxmlformats.org/officeDocument/2006/relationships/image" Target="../media/image12.wmf"/><Relationship Id="rId2" Type="http://schemas.openxmlformats.org/officeDocument/2006/relationships/slideLayout" Target="../slideLayouts/slideLayout7.xml"/><Relationship Id="rId16" Type="http://schemas.openxmlformats.org/officeDocument/2006/relationships/oleObject" Target="../embeddings/oleObject64.bin"/><Relationship Id="rId20" Type="http://schemas.openxmlformats.org/officeDocument/2006/relationships/oleObject" Target="../embeddings/oleObject66.bin"/><Relationship Id="rId1" Type="http://schemas.openxmlformats.org/officeDocument/2006/relationships/vmlDrawing" Target="../drawings/vmlDrawing12.vml"/><Relationship Id="rId6" Type="http://schemas.openxmlformats.org/officeDocument/2006/relationships/oleObject" Target="../embeddings/oleObject59.bin"/><Relationship Id="rId11" Type="http://schemas.openxmlformats.org/officeDocument/2006/relationships/image" Target="../media/image10.wmf"/><Relationship Id="rId5" Type="http://schemas.openxmlformats.org/officeDocument/2006/relationships/image" Target="../media/image2.wmf"/><Relationship Id="rId15" Type="http://schemas.openxmlformats.org/officeDocument/2006/relationships/image" Target="../media/image5.wmf"/><Relationship Id="rId23" Type="http://schemas.openxmlformats.org/officeDocument/2006/relationships/image" Target="../media/image14.wmf"/><Relationship Id="rId10" Type="http://schemas.openxmlformats.org/officeDocument/2006/relationships/oleObject" Target="../embeddings/oleObject61.bin"/><Relationship Id="rId19" Type="http://schemas.openxmlformats.org/officeDocument/2006/relationships/image" Target="../media/image6.wmf"/><Relationship Id="rId4" Type="http://schemas.openxmlformats.org/officeDocument/2006/relationships/oleObject" Target="../embeddings/oleObject58.bin"/><Relationship Id="rId9" Type="http://schemas.openxmlformats.org/officeDocument/2006/relationships/image" Target="../media/image9.wmf"/><Relationship Id="rId14" Type="http://schemas.openxmlformats.org/officeDocument/2006/relationships/oleObject" Target="../embeddings/oleObject63.bin"/><Relationship Id="rId22" Type="http://schemas.openxmlformats.org/officeDocument/2006/relationships/oleObject" Target="../embeddings/oleObject67.bin"/></Relationships>
</file>

<file path=ppt/slides/_rels/slide14.xml.rels><?xml version="1.0" encoding="UTF-8" standalone="yes"?>
<Relationships xmlns="http://schemas.openxmlformats.org/package/2006/relationships"><Relationship Id="rId8" Type="http://schemas.openxmlformats.org/officeDocument/2006/relationships/oleObject" Target="../embeddings/oleObject70.bin"/><Relationship Id="rId13" Type="http://schemas.openxmlformats.org/officeDocument/2006/relationships/image" Target="../media/image38.wmf"/><Relationship Id="rId18" Type="http://schemas.openxmlformats.org/officeDocument/2006/relationships/oleObject" Target="../embeddings/oleObject75.bin"/><Relationship Id="rId26" Type="http://schemas.openxmlformats.org/officeDocument/2006/relationships/oleObject" Target="../embeddings/oleObject79.bin"/><Relationship Id="rId3" Type="http://schemas.openxmlformats.org/officeDocument/2006/relationships/image" Target="../media/image16.emf"/><Relationship Id="rId21" Type="http://schemas.openxmlformats.org/officeDocument/2006/relationships/image" Target="../media/image40.wmf"/><Relationship Id="rId7" Type="http://schemas.openxmlformats.org/officeDocument/2006/relationships/image" Target="../media/image8.wmf"/><Relationship Id="rId12" Type="http://schemas.openxmlformats.org/officeDocument/2006/relationships/oleObject" Target="../embeddings/oleObject72.bin"/><Relationship Id="rId17" Type="http://schemas.openxmlformats.org/officeDocument/2006/relationships/image" Target="../media/image39.wmf"/><Relationship Id="rId25" Type="http://schemas.openxmlformats.org/officeDocument/2006/relationships/image" Target="../media/image29.wmf"/><Relationship Id="rId2" Type="http://schemas.openxmlformats.org/officeDocument/2006/relationships/slideLayout" Target="../slideLayouts/slideLayout7.xml"/><Relationship Id="rId16" Type="http://schemas.openxmlformats.org/officeDocument/2006/relationships/oleObject" Target="../embeddings/oleObject74.bin"/><Relationship Id="rId20" Type="http://schemas.openxmlformats.org/officeDocument/2006/relationships/oleObject" Target="../embeddings/oleObject76.bin"/><Relationship Id="rId1" Type="http://schemas.openxmlformats.org/officeDocument/2006/relationships/vmlDrawing" Target="../drawings/vmlDrawing13.vml"/><Relationship Id="rId6" Type="http://schemas.openxmlformats.org/officeDocument/2006/relationships/oleObject" Target="../embeddings/oleObject69.bin"/><Relationship Id="rId11" Type="http://schemas.openxmlformats.org/officeDocument/2006/relationships/image" Target="../media/image10.wmf"/><Relationship Id="rId24" Type="http://schemas.openxmlformats.org/officeDocument/2006/relationships/oleObject" Target="../embeddings/oleObject78.bin"/><Relationship Id="rId5" Type="http://schemas.openxmlformats.org/officeDocument/2006/relationships/image" Target="../media/image2.wmf"/><Relationship Id="rId15" Type="http://schemas.openxmlformats.org/officeDocument/2006/relationships/image" Target="../media/image5.wmf"/><Relationship Id="rId23" Type="http://schemas.openxmlformats.org/officeDocument/2006/relationships/image" Target="../media/image41.wmf"/><Relationship Id="rId10" Type="http://schemas.openxmlformats.org/officeDocument/2006/relationships/oleObject" Target="../embeddings/oleObject71.bin"/><Relationship Id="rId19" Type="http://schemas.openxmlformats.org/officeDocument/2006/relationships/image" Target="../media/image6.wmf"/><Relationship Id="rId4" Type="http://schemas.openxmlformats.org/officeDocument/2006/relationships/oleObject" Target="../embeddings/oleObject68.bin"/><Relationship Id="rId9" Type="http://schemas.openxmlformats.org/officeDocument/2006/relationships/image" Target="../media/image9.wmf"/><Relationship Id="rId14" Type="http://schemas.openxmlformats.org/officeDocument/2006/relationships/oleObject" Target="../embeddings/oleObject73.bin"/><Relationship Id="rId22" Type="http://schemas.openxmlformats.org/officeDocument/2006/relationships/oleObject" Target="../embeddings/oleObject77.bin"/><Relationship Id="rId27" Type="http://schemas.openxmlformats.org/officeDocument/2006/relationships/image" Target="../media/image42.wmf"/></Relationships>
</file>

<file path=ppt/slides/_rels/slide15.xml.rels><?xml version="1.0" encoding="UTF-8" standalone="yes"?>
<Relationships xmlns="http://schemas.openxmlformats.org/package/2006/relationships"><Relationship Id="rId8" Type="http://schemas.openxmlformats.org/officeDocument/2006/relationships/image" Target="../media/image45.wmf"/><Relationship Id="rId3" Type="http://schemas.openxmlformats.org/officeDocument/2006/relationships/oleObject" Target="../embeddings/Microsoft_Excel_97-2003_Worksheet1.xls"/><Relationship Id="rId7" Type="http://schemas.openxmlformats.org/officeDocument/2006/relationships/oleObject" Target="../embeddings/oleObject81.bin"/><Relationship Id="rId2" Type="http://schemas.openxmlformats.org/officeDocument/2006/relationships/slideLayout" Target="../slideLayouts/slideLayout7.xml"/><Relationship Id="rId1" Type="http://schemas.openxmlformats.org/officeDocument/2006/relationships/vmlDrawing" Target="../drawings/vmlDrawing14.vml"/><Relationship Id="rId6" Type="http://schemas.openxmlformats.org/officeDocument/2006/relationships/image" Target="../media/image44.wmf"/><Relationship Id="rId5" Type="http://schemas.openxmlformats.org/officeDocument/2006/relationships/oleObject" Target="../embeddings/oleObject80.bin"/><Relationship Id="rId10" Type="http://schemas.openxmlformats.org/officeDocument/2006/relationships/image" Target="../media/image2.wmf"/><Relationship Id="rId4" Type="http://schemas.openxmlformats.org/officeDocument/2006/relationships/image" Target="../media/image43.emf"/><Relationship Id="rId9" Type="http://schemas.openxmlformats.org/officeDocument/2006/relationships/oleObject" Target="../embeddings/oleObject82.bin"/></Relationships>
</file>

<file path=ppt/slides/_rels/slide16.xml.rels><?xml version="1.0" encoding="UTF-8" standalone="yes"?>
<Relationships xmlns="http://schemas.openxmlformats.org/package/2006/relationships"><Relationship Id="rId8" Type="http://schemas.openxmlformats.org/officeDocument/2006/relationships/image" Target="../media/image2.wmf"/><Relationship Id="rId13" Type="http://schemas.openxmlformats.org/officeDocument/2006/relationships/oleObject" Target="../embeddings/oleObject87.bin"/><Relationship Id="rId3" Type="http://schemas.openxmlformats.org/officeDocument/2006/relationships/oleObject" Target="../embeddings/oleObject83.bin"/><Relationship Id="rId7" Type="http://schemas.openxmlformats.org/officeDocument/2006/relationships/oleObject" Target="../embeddings/oleObject85.bin"/><Relationship Id="rId12" Type="http://schemas.openxmlformats.org/officeDocument/2006/relationships/image" Target="../media/image43.emf"/><Relationship Id="rId2" Type="http://schemas.openxmlformats.org/officeDocument/2006/relationships/slideLayout" Target="../slideLayouts/slideLayout7.xml"/><Relationship Id="rId16" Type="http://schemas.openxmlformats.org/officeDocument/2006/relationships/image" Target="../media/image50.wmf"/><Relationship Id="rId1" Type="http://schemas.openxmlformats.org/officeDocument/2006/relationships/vmlDrawing" Target="../drawings/vmlDrawing15.vml"/><Relationship Id="rId6" Type="http://schemas.openxmlformats.org/officeDocument/2006/relationships/image" Target="../media/image47.wmf"/><Relationship Id="rId11" Type="http://schemas.openxmlformats.org/officeDocument/2006/relationships/oleObject" Target="../embeddings/Microsoft_Excel_97-2003_Worksheet2.xls"/><Relationship Id="rId5" Type="http://schemas.openxmlformats.org/officeDocument/2006/relationships/oleObject" Target="../embeddings/oleObject84.bin"/><Relationship Id="rId15" Type="http://schemas.openxmlformats.org/officeDocument/2006/relationships/oleObject" Target="../embeddings/oleObject88.bin"/><Relationship Id="rId10" Type="http://schemas.openxmlformats.org/officeDocument/2006/relationships/image" Target="../media/image48.wmf"/><Relationship Id="rId4" Type="http://schemas.openxmlformats.org/officeDocument/2006/relationships/image" Target="../media/image46.wmf"/><Relationship Id="rId9" Type="http://schemas.openxmlformats.org/officeDocument/2006/relationships/oleObject" Target="../embeddings/oleObject86.bin"/><Relationship Id="rId14" Type="http://schemas.openxmlformats.org/officeDocument/2006/relationships/image" Target="../media/image49.wmf"/></Relationships>
</file>

<file path=ppt/slides/_rels/slide17.xml.rels><?xml version="1.0" encoding="UTF-8" standalone="yes"?>
<Relationships xmlns="http://schemas.openxmlformats.org/package/2006/relationships"><Relationship Id="rId8" Type="http://schemas.openxmlformats.org/officeDocument/2006/relationships/image" Target="../media/image44.wmf"/><Relationship Id="rId13" Type="http://schemas.openxmlformats.org/officeDocument/2006/relationships/oleObject" Target="../embeddings/oleObject93.bin"/><Relationship Id="rId18" Type="http://schemas.openxmlformats.org/officeDocument/2006/relationships/image" Target="../media/image50.wmf"/><Relationship Id="rId3" Type="http://schemas.openxmlformats.org/officeDocument/2006/relationships/oleObject" Target="../embeddings/oleObject89.bin"/><Relationship Id="rId7" Type="http://schemas.openxmlformats.org/officeDocument/2006/relationships/oleObject" Target="../embeddings/oleObject91.bin"/><Relationship Id="rId12" Type="http://schemas.openxmlformats.org/officeDocument/2006/relationships/image" Target="../media/image51.wmf"/><Relationship Id="rId17" Type="http://schemas.openxmlformats.org/officeDocument/2006/relationships/oleObject" Target="../embeddings/oleObject95.bin"/><Relationship Id="rId2" Type="http://schemas.openxmlformats.org/officeDocument/2006/relationships/slideLayout" Target="../slideLayouts/slideLayout7.xml"/><Relationship Id="rId16" Type="http://schemas.openxmlformats.org/officeDocument/2006/relationships/image" Target="../media/image48.wmf"/><Relationship Id="rId20" Type="http://schemas.openxmlformats.org/officeDocument/2006/relationships/image" Target="../media/image52.wmf"/><Relationship Id="rId1" Type="http://schemas.openxmlformats.org/officeDocument/2006/relationships/vmlDrawing" Target="../drawings/vmlDrawing16.vml"/><Relationship Id="rId6" Type="http://schemas.openxmlformats.org/officeDocument/2006/relationships/image" Target="../media/image47.wmf"/><Relationship Id="rId11" Type="http://schemas.openxmlformats.org/officeDocument/2006/relationships/oleObject" Target="../embeddings/oleObject92.bin"/><Relationship Id="rId5" Type="http://schemas.openxmlformats.org/officeDocument/2006/relationships/oleObject" Target="../embeddings/oleObject90.bin"/><Relationship Id="rId15" Type="http://schemas.openxmlformats.org/officeDocument/2006/relationships/oleObject" Target="../embeddings/oleObject94.bin"/><Relationship Id="rId10" Type="http://schemas.openxmlformats.org/officeDocument/2006/relationships/image" Target="../media/image43.emf"/><Relationship Id="rId19" Type="http://schemas.openxmlformats.org/officeDocument/2006/relationships/oleObject" Target="../embeddings/oleObject96.bin"/><Relationship Id="rId4" Type="http://schemas.openxmlformats.org/officeDocument/2006/relationships/image" Target="../media/image46.wmf"/><Relationship Id="rId9" Type="http://schemas.openxmlformats.org/officeDocument/2006/relationships/oleObject" Target="../embeddings/Microsoft_Excel_97-2003_Worksheet3.xls"/><Relationship Id="rId14" Type="http://schemas.openxmlformats.org/officeDocument/2006/relationships/image" Target="../media/image2.wmf"/></Relationships>
</file>

<file path=ppt/slides/_rels/slide18.xml.rels><?xml version="1.0" encoding="UTF-8" standalone="yes"?>
<Relationships xmlns="http://schemas.openxmlformats.org/package/2006/relationships"><Relationship Id="rId8" Type="http://schemas.openxmlformats.org/officeDocument/2006/relationships/image" Target="../media/image44.wmf"/><Relationship Id="rId13" Type="http://schemas.openxmlformats.org/officeDocument/2006/relationships/oleObject" Target="../embeddings/oleObject101.bin"/><Relationship Id="rId18" Type="http://schemas.openxmlformats.org/officeDocument/2006/relationships/image" Target="../media/image53.wmf"/><Relationship Id="rId3" Type="http://schemas.openxmlformats.org/officeDocument/2006/relationships/oleObject" Target="../embeddings/oleObject97.bin"/><Relationship Id="rId21" Type="http://schemas.openxmlformats.org/officeDocument/2006/relationships/oleObject" Target="../embeddings/oleObject105.bin"/><Relationship Id="rId7" Type="http://schemas.openxmlformats.org/officeDocument/2006/relationships/oleObject" Target="../embeddings/oleObject99.bin"/><Relationship Id="rId12" Type="http://schemas.openxmlformats.org/officeDocument/2006/relationships/image" Target="../media/image2.wmf"/><Relationship Id="rId17" Type="http://schemas.openxmlformats.org/officeDocument/2006/relationships/oleObject" Target="../embeddings/oleObject103.bin"/><Relationship Id="rId2" Type="http://schemas.openxmlformats.org/officeDocument/2006/relationships/slideLayout" Target="../slideLayouts/slideLayout7.xml"/><Relationship Id="rId16" Type="http://schemas.openxmlformats.org/officeDocument/2006/relationships/image" Target="../media/image50.wmf"/><Relationship Id="rId20" Type="http://schemas.openxmlformats.org/officeDocument/2006/relationships/image" Target="../media/image54.wmf"/><Relationship Id="rId1" Type="http://schemas.openxmlformats.org/officeDocument/2006/relationships/vmlDrawing" Target="../drawings/vmlDrawing17.vml"/><Relationship Id="rId6" Type="http://schemas.openxmlformats.org/officeDocument/2006/relationships/image" Target="../media/image47.wmf"/><Relationship Id="rId11" Type="http://schemas.openxmlformats.org/officeDocument/2006/relationships/oleObject" Target="../embeddings/oleObject100.bin"/><Relationship Id="rId5" Type="http://schemas.openxmlformats.org/officeDocument/2006/relationships/oleObject" Target="../embeddings/oleObject98.bin"/><Relationship Id="rId15" Type="http://schemas.openxmlformats.org/officeDocument/2006/relationships/oleObject" Target="../embeddings/oleObject102.bin"/><Relationship Id="rId10" Type="http://schemas.openxmlformats.org/officeDocument/2006/relationships/image" Target="../media/image43.emf"/><Relationship Id="rId19" Type="http://schemas.openxmlformats.org/officeDocument/2006/relationships/oleObject" Target="../embeddings/oleObject104.bin"/><Relationship Id="rId4" Type="http://schemas.openxmlformats.org/officeDocument/2006/relationships/image" Target="../media/image46.wmf"/><Relationship Id="rId9" Type="http://schemas.openxmlformats.org/officeDocument/2006/relationships/oleObject" Target="../embeddings/Microsoft_Excel_97-2003_Worksheet4.xls"/><Relationship Id="rId14" Type="http://schemas.openxmlformats.org/officeDocument/2006/relationships/image" Target="../media/image48.wmf"/><Relationship Id="rId22" Type="http://schemas.openxmlformats.org/officeDocument/2006/relationships/image" Target="../media/image55.wmf"/></Relationships>
</file>

<file path=ppt/slides/_rels/slide19.xml.rels><?xml version="1.0" encoding="UTF-8" standalone="yes"?>
<Relationships xmlns="http://schemas.openxmlformats.org/package/2006/relationships"><Relationship Id="rId3" Type="http://schemas.openxmlformats.org/officeDocument/2006/relationships/oleObject" Target="../embeddings/oleObject106.bin"/><Relationship Id="rId2" Type="http://schemas.openxmlformats.org/officeDocument/2006/relationships/slideLayout" Target="../slideLayouts/slideLayout7.xml"/><Relationship Id="rId1" Type="http://schemas.openxmlformats.org/officeDocument/2006/relationships/vmlDrawing" Target="../drawings/vmlDrawing18.vml"/><Relationship Id="rId6" Type="http://schemas.openxmlformats.org/officeDocument/2006/relationships/image" Target="../media/image57.wmf"/><Relationship Id="rId5" Type="http://schemas.openxmlformats.org/officeDocument/2006/relationships/oleObject" Target="../embeddings/oleObject107.bin"/><Relationship Id="rId4" Type="http://schemas.openxmlformats.org/officeDocument/2006/relationships/image" Target="../media/image56.wmf"/></Relationships>
</file>

<file path=ppt/slides/_rels/slide2.xml.rels><?xml version="1.0" encoding="UTF-8" standalone="yes"?>
<Relationships xmlns="http://schemas.openxmlformats.org/package/2006/relationships"><Relationship Id="rId8" Type="http://schemas.openxmlformats.org/officeDocument/2006/relationships/oleObject" Target="../embeddings/oleObject3.bin"/><Relationship Id="rId13" Type="http://schemas.openxmlformats.org/officeDocument/2006/relationships/image" Target="../media/image6.wmf"/><Relationship Id="rId3" Type="http://schemas.openxmlformats.org/officeDocument/2006/relationships/image" Target="../media/image7.emf"/><Relationship Id="rId7" Type="http://schemas.openxmlformats.org/officeDocument/2006/relationships/image" Target="../media/image3.wmf"/><Relationship Id="rId12" Type="http://schemas.openxmlformats.org/officeDocument/2006/relationships/oleObject" Target="../embeddings/oleObject5.bin"/><Relationship Id="rId2" Type="http://schemas.openxmlformats.org/officeDocument/2006/relationships/slideLayout" Target="../slideLayouts/slideLayout7.xml"/><Relationship Id="rId1" Type="http://schemas.openxmlformats.org/officeDocument/2006/relationships/vmlDrawing" Target="../drawings/vmlDrawing1.vml"/><Relationship Id="rId6" Type="http://schemas.openxmlformats.org/officeDocument/2006/relationships/oleObject" Target="../embeddings/oleObject2.bin"/><Relationship Id="rId11" Type="http://schemas.openxmlformats.org/officeDocument/2006/relationships/image" Target="../media/image5.wmf"/><Relationship Id="rId5" Type="http://schemas.openxmlformats.org/officeDocument/2006/relationships/image" Target="../media/image2.wmf"/><Relationship Id="rId10" Type="http://schemas.openxmlformats.org/officeDocument/2006/relationships/oleObject" Target="../embeddings/oleObject4.bin"/><Relationship Id="rId4" Type="http://schemas.openxmlformats.org/officeDocument/2006/relationships/oleObject" Target="../embeddings/oleObject1.bin"/><Relationship Id="rId9" Type="http://schemas.openxmlformats.org/officeDocument/2006/relationships/image" Target="../media/image4.wmf"/></Relationships>
</file>

<file path=ppt/slides/_rels/slide20.xml.rels><?xml version="1.0" encoding="UTF-8" standalone="yes"?>
<Relationships xmlns="http://schemas.openxmlformats.org/package/2006/relationships"><Relationship Id="rId3" Type="http://schemas.openxmlformats.org/officeDocument/2006/relationships/oleObject" Target="../embeddings/oleObject108.bin"/><Relationship Id="rId2" Type="http://schemas.openxmlformats.org/officeDocument/2006/relationships/slideLayout" Target="../slideLayouts/slideLayout7.xml"/><Relationship Id="rId1" Type="http://schemas.openxmlformats.org/officeDocument/2006/relationships/vmlDrawing" Target="../drawings/vmlDrawing19.vml"/><Relationship Id="rId6" Type="http://schemas.openxmlformats.org/officeDocument/2006/relationships/image" Target="../media/image57.wmf"/><Relationship Id="rId5" Type="http://schemas.openxmlformats.org/officeDocument/2006/relationships/oleObject" Target="../embeddings/oleObject109.bin"/><Relationship Id="rId4" Type="http://schemas.openxmlformats.org/officeDocument/2006/relationships/image" Target="../media/image56.wmf"/></Relationships>
</file>

<file path=ppt/slides/_rels/slide21.xml.rels><?xml version="1.0" encoding="UTF-8" standalone="yes"?>
<Relationships xmlns="http://schemas.openxmlformats.org/package/2006/relationships"><Relationship Id="rId3" Type="http://schemas.openxmlformats.org/officeDocument/2006/relationships/oleObject" Target="../embeddings/oleObject110.bin"/><Relationship Id="rId2" Type="http://schemas.openxmlformats.org/officeDocument/2006/relationships/slideLayout" Target="../slideLayouts/slideLayout7.xml"/><Relationship Id="rId1" Type="http://schemas.openxmlformats.org/officeDocument/2006/relationships/vmlDrawing" Target="../drawings/vmlDrawing20.vml"/><Relationship Id="rId6" Type="http://schemas.openxmlformats.org/officeDocument/2006/relationships/image" Target="../media/image56.wmf"/><Relationship Id="rId5" Type="http://schemas.openxmlformats.org/officeDocument/2006/relationships/oleObject" Target="../embeddings/oleObject111.bin"/><Relationship Id="rId4" Type="http://schemas.openxmlformats.org/officeDocument/2006/relationships/image" Target="../media/image57.wmf"/></Relationships>
</file>

<file path=ppt/slides/_rels/slide22.xml.rels><?xml version="1.0" encoding="UTF-8" standalone="yes"?>
<Relationships xmlns="http://schemas.openxmlformats.org/package/2006/relationships"><Relationship Id="rId8" Type="http://schemas.openxmlformats.org/officeDocument/2006/relationships/image" Target="../media/image60.wmf"/><Relationship Id="rId3" Type="http://schemas.openxmlformats.org/officeDocument/2006/relationships/oleObject" Target="../embeddings/oleObject112.bin"/><Relationship Id="rId7" Type="http://schemas.openxmlformats.org/officeDocument/2006/relationships/oleObject" Target="../embeddings/oleObject114.bin"/><Relationship Id="rId12" Type="http://schemas.openxmlformats.org/officeDocument/2006/relationships/image" Target="../media/image62.wmf"/><Relationship Id="rId2" Type="http://schemas.openxmlformats.org/officeDocument/2006/relationships/slideLayout" Target="../slideLayouts/slideLayout7.xml"/><Relationship Id="rId1" Type="http://schemas.openxmlformats.org/officeDocument/2006/relationships/vmlDrawing" Target="../drawings/vmlDrawing21.vml"/><Relationship Id="rId6" Type="http://schemas.openxmlformats.org/officeDocument/2006/relationships/image" Target="../media/image59.wmf"/><Relationship Id="rId11" Type="http://schemas.openxmlformats.org/officeDocument/2006/relationships/oleObject" Target="../embeddings/oleObject116.bin"/><Relationship Id="rId5" Type="http://schemas.openxmlformats.org/officeDocument/2006/relationships/oleObject" Target="../embeddings/oleObject113.bin"/><Relationship Id="rId10" Type="http://schemas.openxmlformats.org/officeDocument/2006/relationships/image" Target="../media/image61.wmf"/><Relationship Id="rId4" Type="http://schemas.openxmlformats.org/officeDocument/2006/relationships/image" Target="../media/image58.wmf"/><Relationship Id="rId9" Type="http://schemas.openxmlformats.org/officeDocument/2006/relationships/oleObject" Target="../embeddings/oleObject115.bin"/></Relationships>
</file>

<file path=ppt/slides/_rels/slide23.xml.rels><?xml version="1.0" encoding="UTF-8" standalone="yes"?>
<Relationships xmlns="http://schemas.openxmlformats.org/package/2006/relationships"><Relationship Id="rId8" Type="http://schemas.openxmlformats.org/officeDocument/2006/relationships/image" Target="../media/image60.wmf"/><Relationship Id="rId3" Type="http://schemas.openxmlformats.org/officeDocument/2006/relationships/oleObject" Target="../embeddings/oleObject117.bin"/><Relationship Id="rId7" Type="http://schemas.openxmlformats.org/officeDocument/2006/relationships/oleObject" Target="../embeddings/oleObject119.bin"/><Relationship Id="rId12" Type="http://schemas.openxmlformats.org/officeDocument/2006/relationships/image" Target="../media/image62.wmf"/><Relationship Id="rId2" Type="http://schemas.openxmlformats.org/officeDocument/2006/relationships/slideLayout" Target="../slideLayouts/slideLayout7.xml"/><Relationship Id="rId1" Type="http://schemas.openxmlformats.org/officeDocument/2006/relationships/vmlDrawing" Target="../drawings/vmlDrawing22.vml"/><Relationship Id="rId6" Type="http://schemas.openxmlformats.org/officeDocument/2006/relationships/image" Target="../media/image59.wmf"/><Relationship Id="rId11" Type="http://schemas.openxmlformats.org/officeDocument/2006/relationships/oleObject" Target="../embeddings/oleObject121.bin"/><Relationship Id="rId5" Type="http://schemas.openxmlformats.org/officeDocument/2006/relationships/oleObject" Target="../embeddings/oleObject118.bin"/><Relationship Id="rId10" Type="http://schemas.openxmlformats.org/officeDocument/2006/relationships/image" Target="../media/image61.wmf"/><Relationship Id="rId4" Type="http://schemas.openxmlformats.org/officeDocument/2006/relationships/image" Target="../media/image58.wmf"/><Relationship Id="rId9" Type="http://schemas.openxmlformats.org/officeDocument/2006/relationships/oleObject" Target="../embeddings/oleObject120.bin"/></Relationships>
</file>

<file path=ppt/slides/_rels/slide24.xml.rels><?xml version="1.0" encoding="UTF-8" standalone="yes"?>
<Relationships xmlns="http://schemas.openxmlformats.org/package/2006/relationships"><Relationship Id="rId8" Type="http://schemas.openxmlformats.org/officeDocument/2006/relationships/image" Target="../media/image60.wmf"/><Relationship Id="rId3" Type="http://schemas.openxmlformats.org/officeDocument/2006/relationships/oleObject" Target="../embeddings/oleObject122.bin"/><Relationship Id="rId7" Type="http://schemas.openxmlformats.org/officeDocument/2006/relationships/oleObject" Target="../embeddings/oleObject124.bin"/><Relationship Id="rId12" Type="http://schemas.openxmlformats.org/officeDocument/2006/relationships/image" Target="../media/image62.wmf"/><Relationship Id="rId2" Type="http://schemas.openxmlformats.org/officeDocument/2006/relationships/slideLayout" Target="../slideLayouts/slideLayout7.xml"/><Relationship Id="rId1" Type="http://schemas.openxmlformats.org/officeDocument/2006/relationships/vmlDrawing" Target="../drawings/vmlDrawing23.vml"/><Relationship Id="rId6" Type="http://schemas.openxmlformats.org/officeDocument/2006/relationships/image" Target="../media/image59.wmf"/><Relationship Id="rId11" Type="http://schemas.openxmlformats.org/officeDocument/2006/relationships/oleObject" Target="../embeddings/oleObject126.bin"/><Relationship Id="rId5" Type="http://schemas.openxmlformats.org/officeDocument/2006/relationships/oleObject" Target="../embeddings/oleObject123.bin"/><Relationship Id="rId10" Type="http://schemas.openxmlformats.org/officeDocument/2006/relationships/image" Target="../media/image61.wmf"/><Relationship Id="rId4" Type="http://schemas.openxmlformats.org/officeDocument/2006/relationships/image" Target="../media/image58.wmf"/><Relationship Id="rId9" Type="http://schemas.openxmlformats.org/officeDocument/2006/relationships/oleObject" Target="../embeddings/oleObject125.bin"/></Relationships>
</file>

<file path=ppt/slides/_rels/slide25.xml.rels><?xml version="1.0" encoding="UTF-8" standalone="yes"?>
<Relationships xmlns="http://schemas.openxmlformats.org/package/2006/relationships"><Relationship Id="rId8" Type="http://schemas.openxmlformats.org/officeDocument/2006/relationships/image" Target="../media/image60.wmf"/><Relationship Id="rId13" Type="http://schemas.openxmlformats.org/officeDocument/2006/relationships/oleObject" Target="../embeddings/oleObject132.bin"/><Relationship Id="rId3" Type="http://schemas.openxmlformats.org/officeDocument/2006/relationships/oleObject" Target="../embeddings/oleObject127.bin"/><Relationship Id="rId7" Type="http://schemas.openxmlformats.org/officeDocument/2006/relationships/oleObject" Target="../embeddings/oleObject129.bin"/><Relationship Id="rId12" Type="http://schemas.openxmlformats.org/officeDocument/2006/relationships/image" Target="../media/image63.wmf"/><Relationship Id="rId2" Type="http://schemas.openxmlformats.org/officeDocument/2006/relationships/slideLayout" Target="../slideLayouts/slideLayout7.xml"/><Relationship Id="rId1" Type="http://schemas.openxmlformats.org/officeDocument/2006/relationships/vmlDrawing" Target="../drawings/vmlDrawing24.vml"/><Relationship Id="rId6" Type="http://schemas.openxmlformats.org/officeDocument/2006/relationships/image" Target="../media/image59.wmf"/><Relationship Id="rId11" Type="http://schemas.openxmlformats.org/officeDocument/2006/relationships/oleObject" Target="../embeddings/oleObject131.bin"/><Relationship Id="rId5" Type="http://schemas.openxmlformats.org/officeDocument/2006/relationships/oleObject" Target="../embeddings/oleObject128.bin"/><Relationship Id="rId10" Type="http://schemas.openxmlformats.org/officeDocument/2006/relationships/image" Target="../media/image61.wmf"/><Relationship Id="rId4" Type="http://schemas.openxmlformats.org/officeDocument/2006/relationships/image" Target="../media/image58.wmf"/><Relationship Id="rId9" Type="http://schemas.openxmlformats.org/officeDocument/2006/relationships/oleObject" Target="../embeddings/oleObject130.bin"/><Relationship Id="rId14" Type="http://schemas.openxmlformats.org/officeDocument/2006/relationships/image" Target="../media/image62.wmf"/></Relationships>
</file>

<file path=ppt/slides/_rels/slide26.xml.rels><?xml version="1.0" encoding="UTF-8" standalone="yes"?>
<Relationships xmlns="http://schemas.openxmlformats.org/package/2006/relationships"><Relationship Id="rId8" Type="http://schemas.openxmlformats.org/officeDocument/2006/relationships/image" Target="../media/image60.wmf"/><Relationship Id="rId13" Type="http://schemas.openxmlformats.org/officeDocument/2006/relationships/oleObject" Target="../embeddings/oleObject138.bin"/><Relationship Id="rId18" Type="http://schemas.openxmlformats.org/officeDocument/2006/relationships/image" Target="../media/image62.wmf"/><Relationship Id="rId3" Type="http://schemas.openxmlformats.org/officeDocument/2006/relationships/oleObject" Target="../embeddings/oleObject133.bin"/><Relationship Id="rId7" Type="http://schemas.openxmlformats.org/officeDocument/2006/relationships/oleObject" Target="../embeddings/oleObject135.bin"/><Relationship Id="rId12" Type="http://schemas.openxmlformats.org/officeDocument/2006/relationships/image" Target="../media/image63.wmf"/><Relationship Id="rId17" Type="http://schemas.openxmlformats.org/officeDocument/2006/relationships/oleObject" Target="../embeddings/oleObject140.bin"/><Relationship Id="rId2" Type="http://schemas.openxmlformats.org/officeDocument/2006/relationships/slideLayout" Target="../slideLayouts/slideLayout7.xml"/><Relationship Id="rId16" Type="http://schemas.openxmlformats.org/officeDocument/2006/relationships/image" Target="../media/image65.wmf"/><Relationship Id="rId20" Type="http://schemas.openxmlformats.org/officeDocument/2006/relationships/image" Target="../media/image29.wmf"/><Relationship Id="rId1" Type="http://schemas.openxmlformats.org/officeDocument/2006/relationships/vmlDrawing" Target="../drawings/vmlDrawing25.vml"/><Relationship Id="rId6" Type="http://schemas.openxmlformats.org/officeDocument/2006/relationships/image" Target="../media/image59.wmf"/><Relationship Id="rId11" Type="http://schemas.openxmlformats.org/officeDocument/2006/relationships/oleObject" Target="../embeddings/oleObject137.bin"/><Relationship Id="rId5" Type="http://schemas.openxmlformats.org/officeDocument/2006/relationships/oleObject" Target="../embeddings/oleObject134.bin"/><Relationship Id="rId15" Type="http://schemas.openxmlformats.org/officeDocument/2006/relationships/oleObject" Target="../embeddings/oleObject139.bin"/><Relationship Id="rId10" Type="http://schemas.openxmlformats.org/officeDocument/2006/relationships/image" Target="../media/image61.wmf"/><Relationship Id="rId19" Type="http://schemas.openxmlformats.org/officeDocument/2006/relationships/oleObject" Target="../embeddings/oleObject141.bin"/><Relationship Id="rId4" Type="http://schemas.openxmlformats.org/officeDocument/2006/relationships/image" Target="../media/image58.wmf"/><Relationship Id="rId9" Type="http://schemas.openxmlformats.org/officeDocument/2006/relationships/oleObject" Target="../embeddings/oleObject136.bin"/><Relationship Id="rId14" Type="http://schemas.openxmlformats.org/officeDocument/2006/relationships/image" Target="../media/image64.wmf"/></Relationships>
</file>

<file path=ppt/slides/_rels/slide27.xml.rels><?xml version="1.0" encoding="UTF-8" standalone="yes"?>
<Relationships xmlns="http://schemas.openxmlformats.org/package/2006/relationships"><Relationship Id="rId8" Type="http://schemas.openxmlformats.org/officeDocument/2006/relationships/image" Target="../media/image60.wmf"/><Relationship Id="rId13" Type="http://schemas.openxmlformats.org/officeDocument/2006/relationships/oleObject" Target="../embeddings/oleObject147.bin"/><Relationship Id="rId3" Type="http://schemas.openxmlformats.org/officeDocument/2006/relationships/oleObject" Target="../embeddings/oleObject142.bin"/><Relationship Id="rId7" Type="http://schemas.openxmlformats.org/officeDocument/2006/relationships/oleObject" Target="../embeddings/oleObject144.bin"/><Relationship Id="rId12" Type="http://schemas.openxmlformats.org/officeDocument/2006/relationships/image" Target="../media/image66.wmf"/><Relationship Id="rId2" Type="http://schemas.openxmlformats.org/officeDocument/2006/relationships/slideLayout" Target="../slideLayouts/slideLayout7.xml"/><Relationship Id="rId16" Type="http://schemas.openxmlformats.org/officeDocument/2006/relationships/image" Target="../media/image67.wmf"/><Relationship Id="rId1" Type="http://schemas.openxmlformats.org/officeDocument/2006/relationships/vmlDrawing" Target="../drawings/vmlDrawing26.vml"/><Relationship Id="rId6" Type="http://schemas.openxmlformats.org/officeDocument/2006/relationships/image" Target="../media/image59.wmf"/><Relationship Id="rId11" Type="http://schemas.openxmlformats.org/officeDocument/2006/relationships/oleObject" Target="../embeddings/oleObject146.bin"/><Relationship Id="rId5" Type="http://schemas.openxmlformats.org/officeDocument/2006/relationships/oleObject" Target="../embeddings/oleObject143.bin"/><Relationship Id="rId15" Type="http://schemas.openxmlformats.org/officeDocument/2006/relationships/oleObject" Target="../embeddings/oleObject148.bin"/><Relationship Id="rId10" Type="http://schemas.openxmlformats.org/officeDocument/2006/relationships/image" Target="../media/image61.wmf"/><Relationship Id="rId4" Type="http://schemas.openxmlformats.org/officeDocument/2006/relationships/image" Target="../media/image58.wmf"/><Relationship Id="rId9" Type="http://schemas.openxmlformats.org/officeDocument/2006/relationships/oleObject" Target="../embeddings/oleObject145.bin"/><Relationship Id="rId14" Type="http://schemas.openxmlformats.org/officeDocument/2006/relationships/image" Target="../media/image62.wmf"/></Relationships>
</file>

<file path=ppt/slides/_rels/slide28.xml.rels><?xml version="1.0" encoding="UTF-8" standalone="yes"?>
<Relationships xmlns="http://schemas.openxmlformats.org/package/2006/relationships"><Relationship Id="rId8" Type="http://schemas.openxmlformats.org/officeDocument/2006/relationships/image" Target="../media/image67.wmf"/><Relationship Id="rId3" Type="http://schemas.openxmlformats.org/officeDocument/2006/relationships/oleObject" Target="../embeddings/oleObject149.bin"/><Relationship Id="rId7" Type="http://schemas.openxmlformats.org/officeDocument/2006/relationships/oleObject" Target="../embeddings/oleObject151.bin"/><Relationship Id="rId12" Type="http://schemas.openxmlformats.org/officeDocument/2006/relationships/image" Target="../media/image69.wmf"/><Relationship Id="rId2" Type="http://schemas.openxmlformats.org/officeDocument/2006/relationships/slideLayout" Target="../slideLayouts/slideLayout7.xml"/><Relationship Id="rId1" Type="http://schemas.openxmlformats.org/officeDocument/2006/relationships/vmlDrawing" Target="../drawings/vmlDrawing27.vml"/><Relationship Id="rId6" Type="http://schemas.openxmlformats.org/officeDocument/2006/relationships/image" Target="../media/image66.wmf"/><Relationship Id="rId11" Type="http://schemas.openxmlformats.org/officeDocument/2006/relationships/oleObject" Target="../embeddings/oleObject153.bin"/><Relationship Id="rId5" Type="http://schemas.openxmlformats.org/officeDocument/2006/relationships/oleObject" Target="../embeddings/oleObject150.bin"/><Relationship Id="rId10" Type="http://schemas.openxmlformats.org/officeDocument/2006/relationships/image" Target="../media/image68.wmf"/><Relationship Id="rId4" Type="http://schemas.openxmlformats.org/officeDocument/2006/relationships/image" Target="../media/image58.wmf"/><Relationship Id="rId9" Type="http://schemas.openxmlformats.org/officeDocument/2006/relationships/oleObject" Target="../embeddings/oleObject152.bin"/></Relationships>
</file>

<file path=ppt/slides/_rels/slide29.xml.rels><?xml version="1.0" encoding="UTF-8" standalone="yes"?>
<Relationships xmlns="http://schemas.openxmlformats.org/package/2006/relationships"><Relationship Id="rId8" Type="http://schemas.openxmlformats.org/officeDocument/2006/relationships/image" Target="../media/image72.wmf"/><Relationship Id="rId13" Type="http://schemas.openxmlformats.org/officeDocument/2006/relationships/oleObject" Target="../embeddings/oleObject159.bin"/><Relationship Id="rId18" Type="http://schemas.openxmlformats.org/officeDocument/2006/relationships/image" Target="../media/image73.wmf"/><Relationship Id="rId3" Type="http://schemas.openxmlformats.org/officeDocument/2006/relationships/oleObject" Target="../embeddings/oleObject154.bin"/><Relationship Id="rId7" Type="http://schemas.openxmlformats.org/officeDocument/2006/relationships/oleObject" Target="../embeddings/oleObject156.bin"/><Relationship Id="rId12" Type="http://schemas.openxmlformats.org/officeDocument/2006/relationships/image" Target="../media/image66.wmf"/><Relationship Id="rId17" Type="http://schemas.openxmlformats.org/officeDocument/2006/relationships/oleObject" Target="../embeddings/oleObject161.bin"/><Relationship Id="rId2" Type="http://schemas.openxmlformats.org/officeDocument/2006/relationships/slideLayout" Target="../slideLayouts/slideLayout7.xml"/><Relationship Id="rId16" Type="http://schemas.openxmlformats.org/officeDocument/2006/relationships/image" Target="../media/image29.wmf"/><Relationship Id="rId1" Type="http://schemas.openxmlformats.org/officeDocument/2006/relationships/vmlDrawing" Target="../drawings/vmlDrawing28.vml"/><Relationship Id="rId6" Type="http://schemas.openxmlformats.org/officeDocument/2006/relationships/image" Target="../media/image71.wmf"/><Relationship Id="rId11" Type="http://schemas.openxmlformats.org/officeDocument/2006/relationships/oleObject" Target="../embeddings/oleObject158.bin"/><Relationship Id="rId5" Type="http://schemas.openxmlformats.org/officeDocument/2006/relationships/oleObject" Target="../embeddings/oleObject155.bin"/><Relationship Id="rId15" Type="http://schemas.openxmlformats.org/officeDocument/2006/relationships/oleObject" Target="../embeddings/oleObject160.bin"/><Relationship Id="rId10" Type="http://schemas.openxmlformats.org/officeDocument/2006/relationships/image" Target="../media/image58.wmf"/><Relationship Id="rId4" Type="http://schemas.openxmlformats.org/officeDocument/2006/relationships/image" Target="../media/image70.wmf"/><Relationship Id="rId9" Type="http://schemas.openxmlformats.org/officeDocument/2006/relationships/oleObject" Target="../embeddings/oleObject157.bin"/><Relationship Id="rId14" Type="http://schemas.openxmlformats.org/officeDocument/2006/relationships/image" Target="../media/image67.wmf"/></Relationships>
</file>

<file path=ppt/slides/_rels/slide3.xml.rels><?xml version="1.0" encoding="UTF-8" standalone="yes"?>
<Relationships xmlns="http://schemas.openxmlformats.org/package/2006/relationships"><Relationship Id="rId8" Type="http://schemas.openxmlformats.org/officeDocument/2006/relationships/oleObject" Target="../embeddings/oleObject8.bin"/><Relationship Id="rId13" Type="http://schemas.openxmlformats.org/officeDocument/2006/relationships/image" Target="../media/image6.wmf"/><Relationship Id="rId3" Type="http://schemas.openxmlformats.org/officeDocument/2006/relationships/image" Target="../media/image7.emf"/><Relationship Id="rId7" Type="http://schemas.openxmlformats.org/officeDocument/2006/relationships/image" Target="../media/image3.wmf"/><Relationship Id="rId12" Type="http://schemas.openxmlformats.org/officeDocument/2006/relationships/oleObject" Target="../embeddings/oleObject10.bin"/><Relationship Id="rId2" Type="http://schemas.openxmlformats.org/officeDocument/2006/relationships/slideLayout" Target="../slideLayouts/slideLayout7.xml"/><Relationship Id="rId1" Type="http://schemas.openxmlformats.org/officeDocument/2006/relationships/vmlDrawing" Target="../drawings/vmlDrawing2.vml"/><Relationship Id="rId6" Type="http://schemas.openxmlformats.org/officeDocument/2006/relationships/oleObject" Target="../embeddings/oleObject7.bin"/><Relationship Id="rId11" Type="http://schemas.openxmlformats.org/officeDocument/2006/relationships/image" Target="../media/image5.wmf"/><Relationship Id="rId5" Type="http://schemas.openxmlformats.org/officeDocument/2006/relationships/image" Target="../media/image2.wmf"/><Relationship Id="rId10" Type="http://schemas.openxmlformats.org/officeDocument/2006/relationships/oleObject" Target="../embeddings/oleObject9.bin"/><Relationship Id="rId4" Type="http://schemas.openxmlformats.org/officeDocument/2006/relationships/oleObject" Target="../embeddings/oleObject6.bin"/><Relationship Id="rId9" Type="http://schemas.openxmlformats.org/officeDocument/2006/relationships/image" Target="../media/image4.wmf"/></Relationships>
</file>

<file path=ppt/slides/_rels/slide30.xml.rels><?xml version="1.0" encoding="UTF-8" standalone="yes"?>
<Relationships xmlns="http://schemas.openxmlformats.org/package/2006/relationships"><Relationship Id="rId8" Type="http://schemas.openxmlformats.org/officeDocument/2006/relationships/image" Target="../media/image69.wmf"/><Relationship Id="rId13" Type="http://schemas.openxmlformats.org/officeDocument/2006/relationships/oleObject" Target="../embeddings/oleObject167.bin"/><Relationship Id="rId3" Type="http://schemas.openxmlformats.org/officeDocument/2006/relationships/oleObject" Target="../embeddings/oleObject162.bin"/><Relationship Id="rId7" Type="http://schemas.openxmlformats.org/officeDocument/2006/relationships/oleObject" Target="../embeddings/oleObject164.bin"/><Relationship Id="rId12" Type="http://schemas.openxmlformats.org/officeDocument/2006/relationships/image" Target="../media/image68.wmf"/><Relationship Id="rId2" Type="http://schemas.openxmlformats.org/officeDocument/2006/relationships/slideLayout" Target="../slideLayouts/slideLayout7.xml"/><Relationship Id="rId1" Type="http://schemas.openxmlformats.org/officeDocument/2006/relationships/vmlDrawing" Target="../drawings/vmlDrawing29.vml"/><Relationship Id="rId6" Type="http://schemas.openxmlformats.org/officeDocument/2006/relationships/image" Target="../media/image75.wmf"/><Relationship Id="rId11" Type="http://schemas.openxmlformats.org/officeDocument/2006/relationships/oleObject" Target="../embeddings/oleObject166.bin"/><Relationship Id="rId5" Type="http://schemas.openxmlformats.org/officeDocument/2006/relationships/oleObject" Target="../embeddings/oleObject163.bin"/><Relationship Id="rId10" Type="http://schemas.openxmlformats.org/officeDocument/2006/relationships/image" Target="../media/image76.wmf"/><Relationship Id="rId4" Type="http://schemas.openxmlformats.org/officeDocument/2006/relationships/image" Target="../media/image74.wmf"/><Relationship Id="rId9" Type="http://schemas.openxmlformats.org/officeDocument/2006/relationships/oleObject" Target="../embeddings/oleObject165.bin"/><Relationship Id="rId14" Type="http://schemas.openxmlformats.org/officeDocument/2006/relationships/image" Target="../media/image77.wmf"/></Relationships>
</file>

<file path=ppt/slides/_rels/slide31.xml.rels><?xml version="1.0" encoding="UTF-8" standalone="yes"?>
<Relationships xmlns="http://schemas.openxmlformats.org/package/2006/relationships"><Relationship Id="rId8" Type="http://schemas.openxmlformats.org/officeDocument/2006/relationships/image" Target="../media/image68.wmf"/><Relationship Id="rId3" Type="http://schemas.openxmlformats.org/officeDocument/2006/relationships/oleObject" Target="../embeddings/oleObject168.bin"/><Relationship Id="rId7" Type="http://schemas.openxmlformats.org/officeDocument/2006/relationships/oleObject" Target="../embeddings/oleObject170.bin"/><Relationship Id="rId12" Type="http://schemas.openxmlformats.org/officeDocument/2006/relationships/image" Target="../media/image78.wmf"/><Relationship Id="rId2" Type="http://schemas.openxmlformats.org/officeDocument/2006/relationships/slideLayout" Target="../slideLayouts/slideLayout7.xml"/><Relationship Id="rId1" Type="http://schemas.openxmlformats.org/officeDocument/2006/relationships/vmlDrawing" Target="../drawings/vmlDrawing30.vml"/><Relationship Id="rId6" Type="http://schemas.openxmlformats.org/officeDocument/2006/relationships/image" Target="../media/image76.wmf"/><Relationship Id="rId11" Type="http://schemas.openxmlformats.org/officeDocument/2006/relationships/oleObject" Target="../embeddings/oleObject172.bin"/><Relationship Id="rId5" Type="http://schemas.openxmlformats.org/officeDocument/2006/relationships/oleObject" Target="../embeddings/oleObject169.bin"/><Relationship Id="rId10" Type="http://schemas.openxmlformats.org/officeDocument/2006/relationships/image" Target="../media/image77.wmf"/><Relationship Id="rId4" Type="http://schemas.openxmlformats.org/officeDocument/2006/relationships/image" Target="../media/image69.wmf"/><Relationship Id="rId9" Type="http://schemas.openxmlformats.org/officeDocument/2006/relationships/oleObject" Target="../embeddings/oleObject171.bin"/></Relationships>
</file>

<file path=ppt/slides/_rels/slide32.xml.rels><?xml version="1.0" encoding="UTF-8" standalone="yes"?>
<Relationships xmlns="http://schemas.openxmlformats.org/package/2006/relationships"><Relationship Id="rId8" Type="http://schemas.openxmlformats.org/officeDocument/2006/relationships/image" Target="../media/image71.wmf"/><Relationship Id="rId13" Type="http://schemas.openxmlformats.org/officeDocument/2006/relationships/oleObject" Target="../embeddings/oleObject178.bin"/><Relationship Id="rId3" Type="http://schemas.openxmlformats.org/officeDocument/2006/relationships/oleObject" Target="../embeddings/oleObject173.bin"/><Relationship Id="rId7" Type="http://schemas.openxmlformats.org/officeDocument/2006/relationships/oleObject" Target="../embeddings/oleObject175.bin"/><Relationship Id="rId12" Type="http://schemas.openxmlformats.org/officeDocument/2006/relationships/image" Target="../media/image80.wmf"/><Relationship Id="rId2" Type="http://schemas.openxmlformats.org/officeDocument/2006/relationships/slideLayout" Target="../slideLayouts/slideLayout7.xml"/><Relationship Id="rId16" Type="http://schemas.openxmlformats.org/officeDocument/2006/relationships/image" Target="../media/image82.wmf"/><Relationship Id="rId1" Type="http://schemas.openxmlformats.org/officeDocument/2006/relationships/vmlDrawing" Target="../drawings/vmlDrawing31.vml"/><Relationship Id="rId6" Type="http://schemas.openxmlformats.org/officeDocument/2006/relationships/image" Target="../media/image70.wmf"/><Relationship Id="rId11" Type="http://schemas.openxmlformats.org/officeDocument/2006/relationships/oleObject" Target="../embeddings/oleObject177.bin"/><Relationship Id="rId5" Type="http://schemas.openxmlformats.org/officeDocument/2006/relationships/oleObject" Target="../embeddings/oleObject174.bin"/><Relationship Id="rId15" Type="http://schemas.openxmlformats.org/officeDocument/2006/relationships/oleObject" Target="../embeddings/oleObject179.bin"/><Relationship Id="rId10" Type="http://schemas.openxmlformats.org/officeDocument/2006/relationships/image" Target="../media/image72.wmf"/><Relationship Id="rId4" Type="http://schemas.openxmlformats.org/officeDocument/2006/relationships/image" Target="../media/image79.wmf"/><Relationship Id="rId9" Type="http://schemas.openxmlformats.org/officeDocument/2006/relationships/oleObject" Target="../embeddings/oleObject176.bin"/><Relationship Id="rId14" Type="http://schemas.openxmlformats.org/officeDocument/2006/relationships/image" Target="../media/image81.wmf"/></Relationships>
</file>

<file path=ppt/slides/_rels/slide33.xml.rels><?xml version="1.0" encoding="UTF-8" standalone="yes"?>
<Relationships xmlns="http://schemas.openxmlformats.org/package/2006/relationships"><Relationship Id="rId3" Type="http://schemas.openxmlformats.org/officeDocument/2006/relationships/oleObject" Target="../embeddings/oleObject180.bin"/><Relationship Id="rId2" Type="http://schemas.openxmlformats.org/officeDocument/2006/relationships/slideLayout" Target="../slideLayouts/slideLayout7.xml"/><Relationship Id="rId1" Type="http://schemas.openxmlformats.org/officeDocument/2006/relationships/vmlDrawing" Target="../drawings/vmlDrawing32.vml"/><Relationship Id="rId6" Type="http://schemas.openxmlformats.org/officeDocument/2006/relationships/image" Target="../media/image84.wmf"/><Relationship Id="rId5" Type="http://schemas.openxmlformats.org/officeDocument/2006/relationships/oleObject" Target="../embeddings/oleObject181.bin"/><Relationship Id="rId4" Type="http://schemas.openxmlformats.org/officeDocument/2006/relationships/image" Target="../media/image83.wmf"/></Relationships>
</file>

<file path=ppt/slides/_rels/slide34.xml.rels><?xml version="1.0" encoding="UTF-8" standalone="yes"?>
<Relationships xmlns="http://schemas.openxmlformats.org/package/2006/relationships"><Relationship Id="rId8" Type="http://schemas.openxmlformats.org/officeDocument/2006/relationships/image" Target="../media/image87.wmf"/><Relationship Id="rId3" Type="http://schemas.openxmlformats.org/officeDocument/2006/relationships/oleObject" Target="../embeddings/oleObject182.bin"/><Relationship Id="rId7" Type="http://schemas.openxmlformats.org/officeDocument/2006/relationships/oleObject" Target="../embeddings/oleObject184.bin"/><Relationship Id="rId2" Type="http://schemas.openxmlformats.org/officeDocument/2006/relationships/slideLayout" Target="../slideLayouts/slideLayout7.xml"/><Relationship Id="rId1" Type="http://schemas.openxmlformats.org/officeDocument/2006/relationships/vmlDrawing" Target="../drawings/vmlDrawing33.vml"/><Relationship Id="rId6" Type="http://schemas.openxmlformats.org/officeDocument/2006/relationships/image" Target="../media/image86.wmf"/><Relationship Id="rId5" Type="http://schemas.openxmlformats.org/officeDocument/2006/relationships/oleObject" Target="../embeddings/oleObject183.bin"/><Relationship Id="rId4" Type="http://schemas.openxmlformats.org/officeDocument/2006/relationships/image" Target="../media/image85.wmf"/></Relationships>
</file>

<file path=ppt/slides/_rels/slide35.xml.rels><?xml version="1.0" encoding="UTF-8" standalone="yes"?>
<Relationships xmlns="http://schemas.openxmlformats.org/package/2006/relationships"><Relationship Id="rId8" Type="http://schemas.openxmlformats.org/officeDocument/2006/relationships/image" Target="../media/image86.wmf"/><Relationship Id="rId3" Type="http://schemas.openxmlformats.org/officeDocument/2006/relationships/oleObject" Target="../embeddings/oleObject185.bin"/><Relationship Id="rId7" Type="http://schemas.openxmlformats.org/officeDocument/2006/relationships/oleObject" Target="../embeddings/oleObject187.bin"/><Relationship Id="rId2" Type="http://schemas.openxmlformats.org/officeDocument/2006/relationships/slideLayout" Target="../slideLayouts/slideLayout7.xml"/><Relationship Id="rId1" Type="http://schemas.openxmlformats.org/officeDocument/2006/relationships/vmlDrawing" Target="../drawings/vmlDrawing34.vml"/><Relationship Id="rId6" Type="http://schemas.openxmlformats.org/officeDocument/2006/relationships/image" Target="../media/image88.wmf"/><Relationship Id="rId5" Type="http://schemas.openxmlformats.org/officeDocument/2006/relationships/oleObject" Target="../embeddings/oleObject186.bin"/><Relationship Id="rId4" Type="http://schemas.openxmlformats.org/officeDocument/2006/relationships/image" Target="../media/image85.wmf"/></Relationships>
</file>

<file path=ppt/slides/_rels/slide36.xml.rels><?xml version="1.0" encoding="UTF-8" standalone="yes"?>
<Relationships xmlns="http://schemas.openxmlformats.org/package/2006/relationships"><Relationship Id="rId8" Type="http://schemas.openxmlformats.org/officeDocument/2006/relationships/image" Target="../media/image88.wmf"/><Relationship Id="rId3" Type="http://schemas.openxmlformats.org/officeDocument/2006/relationships/oleObject" Target="../embeddings/oleObject188.bin"/><Relationship Id="rId7" Type="http://schemas.openxmlformats.org/officeDocument/2006/relationships/oleObject" Target="../embeddings/oleObject190.bin"/><Relationship Id="rId2" Type="http://schemas.openxmlformats.org/officeDocument/2006/relationships/slideLayout" Target="../slideLayouts/slideLayout7.xml"/><Relationship Id="rId1" Type="http://schemas.openxmlformats.org/officeDocument/2006/relationships/vmlDrawing" Target="../drawings/vmlDrawing35.vml"/><Relationship Id="rId6" Type="http://schemas.openxmlformats.org/officeDocument/2006/relationships/image" Target="../media/image85.wmf"/><Relationship Id="rId5" Type="http://schemas.openxmlformats.org/officeDocument/2006/relationships/oleObject" Target="../embeddings/oleObject189.bin"/><Relationship Id="rId10" Type="http://schemas.openxmlformats.org/officeDocument/2006/relationships/image" Target="../media/image86.wmf"/><Relationship Id="rId4" Type="http://schemas.openxmlformats.org/officeDocument/2006/relationships/image" Target="../media/image89.wmf"/><Relationship Id="rId9" Type="http://schemas.openxmlformats.org/officeDocument/2006/relationships/oleObject" Target="../embeddings/oleObject191.bin"/></Relationships>
</file>

<file path=ppt/slides/_rels/slide37.xml.rels><?xml version="1.0" encoding="UTF-8" standalone="yes"?>
<Relationships xmlns="http://schemas.openxmlformats.org/package/2006/relationships"><Relationship Id="rId8" Type="http://schemas.openxmlformats.org/officeDocument/2006/relationships/image" Target="../media/image88.wmf"/><Relationship Id="rId3" Type="http://schemas.openxmlformats.org/officeDocument/2006/relationships/oleObject" Target="../embeddings/oleObject192.bin"/><Relationship Id="rId7" Type="http://schemas.openxmlformats.org/officeDocument/2006/relationships/oleObject" Target="../embeddings/oleObject194.bin"/><Relationship Id="rId2" Type="http://schemas.openxmlformats.org/officeDocument/2006/relationships/slideLayout" Target="../slideLayouts/slideLayout7.xml"/><Relationship Id="rId1" Type="http://schemas.openxmlformats.org/officeDocument/2006/relationships/vmlDrawing" Target="../drawings/vmlDrawing36.vml"/><Relationship Id="rId6" Type="http://schemas.openxmlformats.org/officeDocument/2006/relationships/image" Target="../media/image85.wmf"/><Relationship Id="rId5" Type="http://schemas.openxmlformats.org/officeDocument/2006/relationships/oleObject" Target="../embeddings/oleObject193.bin"/><Relationship Id="rId10" Type="http://schemas.openxmlformats.org/officeDocument/2006/relationships/image" Target="../media/image86.wmf"/><Relationship Id="rId4" Type="http://schemas.openxmlformats.org/officeDocument/2006/relationships/image" Target="../media/image89.wmf"/><Relationship Id="rId9" Type="http://schemas.openxmlformats.org/officeDocument/2006/relationships/oleObject" Target="../embeddings/oleObject195.bin"/></Relationships>
</file>

<file path=ppt/slides/_rels/slide38.xml.rels><?xml version="1.0" encoding="UTF-8" standalone="yes"?>
<Relationships xmlns="http://schemas.openxmlformats.org/package/2006/relationships"><Relationship Id="rId8" Type="http://schemas.openxmlformats.org/officeDocument/2006/relationships/image" Target="../media/image75.wmf"/><Relationship Id="rId13" Type="http://schemas.openxmlformats.org/officeDocument/2006/relationships/oleObject" Target="../embeddings/oleObject201.bin"/><Relationship Id="rId3" Type="http://schemas.openxmlformats.org/officeDocument/2006/relationships/oleObject" Target="../embeddings/oleObject196.bin"/><Relationship Id="rId7" Type="http://schemas.openxmlformats.org/officeDocument/2006/relationships/oleObject" Target="../embeddings/oleObject198.bin"/><Relationship Id="rId12" Type="http://schemas.openxmlformats.org/officeDocument/2006/relationships/image" Target="../media/image88.wmf"/><Relationship Id="rId2" Type="http://schemas.openxmlformats.org/officeDocument/2006/relationships/slideLayout" Target="../slideLayouts/slideLayout7.xml"/><Relationship Id="rId1" Type="http://schemas.openxmlformats.org/officeDocument/2006/relationships/vmlDrawing" Target="../drawings/vmlDrawing37.vml"/><Relationship Id="rId6" Type="http://schemas.openxmlformats.org/officeDocument/2006/relationships/image" Target="../media/image74.wmf"/><Relationship Id="rId11" Type="http://schemas.openxmlformats.org/officeDocument/2006/relationships/oleObject" Target="../embeddings/oleObject200.bin"/><Relationship Id="rId5" Type="http://schemas.openxmlformats.org/officeDocument/2006/relationships/oleObject" Target="../embeddings/oleObject197.bin"/><Relationship Id="rId10" Type="http://schemas.openxmlformats.org/officeDocument/2006/relationships/image" Target="../media/image85.wmf"/><Relationship Id="rId4" Type="http://schemas.openxmlformats.org/officeDocument/2006/relationships/image" Target="../media/image89.wmf"/><Relationship Id="rId9" Type="http://schemas.openxmlformats.org/officeDocument/2006/relationships/oleObject" Target="../embeddings/oleObject199.bin"/><Relationship Id="rId14" Type="http://schemas.openxmlformats.org/officeDocument/2006/relationships/image" Target="../media/image86.wmf"/></Relationships>
</file>

<file path=ppt/slides/_rels/slide39.xml.rels><?xml version="1.0" encoding="UTF-8" standalone="yes"?>
<Relationships xmlns="http://schemas.openxmlformats.org/package/2006/relationships"><Relationship Id="rId8" Type="http://schemas.openxmlformats.org/officeDocument/2006/relationships/image" Target="../media/image89.wmf"/><Relationship Id="rId3" Type="http://schemas.openxmlformats.org/officeDocument/2006/relationships/oleObject" Target="../embeddings/oleObject202.bin"/><Relationship Id="rId7" Type="http://schemas.openxmlformats.org/officeDocument/2006/relationships/oleObject" Target="../embeddings/oleObject204.bin"/><Relationship Id="rId2" Type="http://schemas.openxmlformats.org/officeDocument/2006/relationships/slideLayout" Target="../slideLayouts/slideLayout7.xml"/><Relationship Id="rId1" Type="http://schemas.openxmlformats.org/officeDocument/2006/relationships/vmlDrawing" Target="../drawings/vmlDrawing38.vml"/><Relationship Id="rId6" Type="http://schemas.openxmlformats.org/officeDocument/2006/relationships/image" Target="../media/image88.wmf"/><Relationship Id="rId5" Type="http://schemas.openxmlformats.org/officeDocument/2006/relationships/oleObject" Target="../embeddings/oleObject203.bin"/><Relationship Id="rId10" Type="http://schemas.openxmlformats.org/officeDocument/2006/relationships/image" Target="../media/image86.wmf"/><Relationship Id="rId4" Type="http://schemas.openxmlformats.org/officeDocument/2006/relationships/image" Target="../media/image85.wmf"/><Relationship Id="rId9" Type="http://schemas.openxmlformats.org/officeDocument/2006/relationships/oleObject" Target="../embeddings/oleObject205.bin"/></Relationships>
</file>

<file path=ppt/slides/_rels/slide4.xml.rels><?xml version="1.0" encoding="UTF-8" standalone="yes"?>
<Relationships xmlns="http://schemas.openxmlformats.org/package/2006/relationships"><Relationship Id="rId8" Type="http://schemas.openxmlformats.org/officeDocument/2006/relationships/oleObject" Target="../embeddings/oleObject13.bin"/><Relationship Id="rId13" Type="http://schemas.openxmlformats.org/officeDocument/2006/relationships/image" Target="../media/image11.wmf"/><Relationship Id="rId18" Type="http://schemas.openxmlformats.org/officeDocument/2006/relationships/oleObject" Target="../embeddings/oleObject18.bin"/><Relationship Id="rId3" Type="http://schemas.openxmlformats.org/officeDocument/2006/relationships/image" Target="../media/image16.emf"/><Relationship Id="rId21" Type="http://schemas.openxmlformats.org/officeDocument/2006/relationships/image" Target="../media/image13.wmf"/><Relationship Id="rId7" Type="http://schemas.openxmlformats.org/officeDocument/2006/relationships/image" Target="../media/image8.wmf"/><Relationship Id="rId12" Type="http://schemas.openxmlformats.org/officeDocument/2006/relationships/oleObject" Target="../embeddings/oleObject15.bin"/><Relationship Id="rId17" Type="http://schemas.openxmlformats.org/officeDocument/2006/relationships/image" Target="../media/image12.wmf"/><Relationship Id="rId25" Type="http://schemas.openxmlformats.org/officeDocument/2006/relationships/image" Target="../media/image15.wmf"/><Relationship Id="rId2" Type="http://schemas.openxmlformats.org/officeDocument/2006/relationships/slideLayout" Target="../slideLayouts/slideLayout7.xml"/><Relationship Id="rId16" Type="http://schemas.openxmlformats.org/officeDocument/2006/relationships/oleObject" Target="../embeddings/oleObject17.bin"/><Relationship Id="rId20" Type="http://schemas.openxmlformats.org/officeDocument/2006/relationships/oleObject" Target="../embeddings/oleObject19.bin"/><Relationship Id="rId1" Type="http://schemas.openxmlformats.org/officeDocument/2006/relationships/vmlDrawing" Target="../drawings/vmlDrawing3.vml"/><Relationship Id="rId6" Type="http://schemas.openxmlformats.org/officeDocument/2006/relationships/oleObject" Target="../embeddings/oleObject12.bin"/><Relationship Id="rId11" Type="http://schemas.openxmlformats.org/officeDocument/2006/relationships/image" Target="../media/image10.wmf"/><Relationship Id="rId24" Type="http://schemas.openxmlformats.org/officeDocument/2006/relationships/oleObject" Target="../embeddings/oleObject21.bin"/><Relationship Id="rId5" Type="http://schemas.openxmlformats.org/officeDocument/2006/relationships/image" Target="../media/image2.wmf"/><Relationship Id="rId15" Type="http://schemas.openxmlformats.org/officeDocument/2006/relationships/image" Target="../media/image5.wmf"/><Relationship Id="rId23" Type="http://schemas.openxmlformats.org/officeDocument/2006/relationships/image" Target="../media/image14.wmf"/><Relationship Id="rId10" Type="http://schemas.openxmlformats.org/officeDocument/2006/relationships/oleObject" Target="../embeddings/oleObject14.bin"/><Relationship Id="rId19" Type="http://schemas.openxmlformats.org/officeDocument/2006/relationships/image" Target="../media/image6.wmf"/><Relationship Id="rId4" Type="http://schemas.openxmlformats.org/officeDocument/2006/relationships/oleObject" Target="../embeddings/oleObject11.bin"/><Relationship Id="rId9" Type="http://schemas.openxmlformats.org/officeDocument/2006/relationships/image" Target="../media/image9.wmf"/><Relationship Id="rId14" Type="http://schemas.openxmlformats.org/officeDocument/2006/relationships/oleObject" Target="../embeddings/oleObject16.bin"/><Relationship Id="rId22" Type="http://schemas.openxmlformats.org/officeDocument/2006/relationships/oleObject" Target="../embeddings/oleObject20.bin"/></Relationships>
</file>

<file path=ppt/slides/_rels/slide40.xml.rels><?xml version="1.0" encoding="UTF-8" standalone="yes"?>
<Relationships xmlns="http://schemas.openxmlformats.org/package/2006/relationships"><Relationship Id="rId8" Type="http://schemas.openxmlformats.org/officeDocument/2006/relationships/image" Target="../media/image84.wmf"/><Relationship Id="rId3" Type="http://schemas.openxmlformats.org/officeDocument/2006/relationships/oleObject" Target="../embeddings/oleObject206.bin"/><Relationship Id="rId7" Type="http://schemas.openxmlformats.org/officeDocument/2006/relationships/oleObject" Target="../embeddings/oleObject208.bin"/><Relationship Id="rId12" Type="http://schemas.openxmlformats.org/officeDocument/2006/relationships/image" Target="../media/image93.wmf"/><Relationship Id="rId2" Type="http://schemas.openxmlformats.org/officeDocument/2006/relationships/slideLayout" Target="../slideLayouts/slideLayout7.xml"/><Relationship Id="rId1" Type="http://schemas.openxmlformats.org/officeDocument/2006/relationships/vmlDrawing" Target="../drawings/vmlDrawing39.vml"/><Relationship Id="rId6" Type="http://schemas.openxmlformats.org/officeDocument/2006/relationships/image" Target="../media/image91.wmf"/><Relationship Id="rId11" Type="http://schemas.openxmlformats.org/officeDocument/2006/relationships/oleObject" Target="../embeddings/oleObject210.bin"/><Relationship Id="rId5" Type="http://schemas.openxmlformats.org/officeDocument/2006/relationships/oleObject" Target="../embeddings/oleObject207.bin"/><Relationship Id="rId10" Type="http://schemas.openxmlformats.org/officeDocument/2006/relationships/image" Target="../media/image92.wmf"/><Relationship Id="rId4" Type="http://schemas.openxmlformats.org/officeDocument/2006/relationships/image" Target="../media/image90.wmf"/><Relationship Id="rId9" Type="http://schemas.openxmlformats.org/officeDocument/2006/relationships/oleObject" Target="../embeddings/oleObject209.bin"/></Relationships>
</file>

<file path=ppt/slides/_rels/slide41.xml.rels><?xml version="1.0" encoding="UTF-8" standalone="yes"?>
<Relationships xmlns="http://schemas.openxmlformats.org/package/2006/relationships"><Relationship Id="rId8" Type="http://schemas.openxmlformats.org/officeDocument/2006/relationships/image" Target="../media/image94.emf"/><Relationship Id="rId13" Type="http://schemas.openxmlformats.org/officeDocument/2006/relationships/oleObject" Target="../embeddings/oleObject215.bin"/><Relationship Id="rId18" Type="http://schemas.openxmlformats.org/officeDocument/2006/relationships/image" Target="../media/image97.wmf"/><Relationship Id="rId3" Type="http://schemas.openxmlformats.org/officeDocument/2006/relationships/oleObject" Target="../embeddings/oleObject211.bin"/><Relationship Id="rId7" Type="http://schemas.openxmlformats.org/officeDocument/2006/relationships/oleObject" Target="../embeddings/Microsoft_Excel_97-2003_Worksheet5.xls"/><Relationship Id="rId12" Type="http://schemas.openxmlformats.org/officeDocument/2006/relationships/image" Target="../media/image95.wmf"/><Relationship Id="rId17" Type="http://schemas.openxmlformats.org/officeDocument/2006/relationships/oleObject" Target="../embeddings/oleObject217.bin"/><Relationship Id="rId2" Type="http://schemas.openxmlformats.org/officeDocument/2006/relationships/slideLayout" Target="../slideLayouts/slideLayout7.xml"/><Relationship Id="rId16" Type="http://schemas.openxmlformats.org/officeDocument/2006/relationships/image" Target="../media/image29.wmf"/><Relationship Id="rId20" Type="http://schemas.openxmlformats.org/officeDocument/2006/relationships/image" Target="../media/image98.wmf"/><Relationship Id="rId1" Type="http://schemas.openxmlformats.org/officeDocument/2006/relationships/vmlDrawing" Target="../drawings/vmlDrawing40.vml"/><Relationship Id="rId6" Type="http://schemas.openxmlformats.org/officeDocument/2006/relationships/image" Target="../media/image44.wmf"/><Relationship Id="rId11" Type="http://schemas.openxmlformats.org/officeDocument/2006/relationships/oleObject" Target="../embeddings/oleObject214.bin"/><Relationship Id="rId5" Type="http://schemas.openxmlformats.org/officeDocument/2006/relationships/oleObject" Target="../embeddings/oleObject212.bin"/><Relationship Id="rId15" Type="http://schemas.openxmlformats.org/officeDocument/2006/relationships/oleObject" Target="../embeddings/oleObject216.bin"/><Relationship Id="rId10" Type="http://schemas.openxmlformats.org/officeDocument/2006/relationships/image" Target="../media/image2.wmf"/><Relationship Id="rId19" Type="http://schemas.openxmlformats.org/officeDocument/2006/relationships/oleObject" Target="../embeddings/oleObject218.bin"/><Relationship Id="rId4" Type="http://schemas.openxmlformats.org/officeDocument/2006/relationships/image" Target="../media/image47.wmf"/><Relationship Id="rId9" Type="http://schemas.openxmlformats.org/officeDocument/2006/relationships/oleObject" Target="../embeddings/oleObject213.bin"/><Relationship Id="rId14" Type="http://schemas.openxmlformats.org/officeDocument/2006/relationships/image" Target="../media/image96.wmf"/></Relationships>
</file>

<file path=ppt/slides/_rels/slide42.xml.rels><?xml version="1.0" encoding="UTF-8" standalone="yes"?>
<Relationships xmlns="http://schemas.openxmlformats.org/package/2006/relationships"><Relationship Id="rId8" Type="http://schemas.openxmlformats.org/officeDocument/2006/relationships/image" Target="../media/image94.emf"/><Relationship Id="rId13" Type="http://schemas.openxmlformats.org/officeDocument/2006/relationships/oleObject" Target="../embeddings/oleObject223.bin"/><Relationship Id="rId18" Type="http://schemas.openxmlformats.org/officeDocument/2006/relationships/image" Target="../media/image97.wmf"/><Relationship Id="rId26" Type="http://schemas.openxmlformats.org/officeDocument/2006/relationships/image" Target="../media/image87.wmf"/><Relationship Id="rId3" Type="http://schemas.openxmlformats.org/officeDocument/2006/relationships/oleObject" Target="../embeddings/oleObject219.bin"/><Relationship Id="rId21" Type="http://schemas.openxmlformats.org/officeDocument/2006/relationships/oleObject" Target="../embeddings/oleObject227.bin"/><Relationship Id="rId7" Type="http://schemas.openxmlformats.org/officeDocument/2006/relationships/oleObject" Target="../embeddings/Microsoft_Excel_97-2003_Worksheet6.xls"/><Relationship Id="rId12" Type="http://schemas.openxmlformats.org/officeDocument/2006/relationships/image" Target="../media/image95.wmf"/><Relationship Id="rId17" Type="http://schemas.openxmlformats.org/officeDocument/2006/relationships/oleObject" Target="../embeddings/oleObject225.bin"/><Relationship Id="rId25" Type="http://schemas.openxmlformats.org/officeDocument/2006/relationships/oleObject" Target="../embeddings/oleObject229.bin"/><Relationship Id="rId2" Type="http://schemas.openxmlformats.org/officeDocument/2006/relationships/slideLayout" Target="../slideLayouts/slideLayout7.xml"/><Relationship Id="rId16" Type="http://schemas.openxmlformats.org/officeDocument/2006/relationships/image" Target="../media/image29.wmf"/><Relationship Id="rId20" Type="http://schemas.openxmlformats.org/officeDocument/2006/relationships/image" Target="../media/image98.wmf"/><Relationship Id="rId1" Type="http://schemas.openxmlformats.org/officeDocument/2006/relationships/vmlDrawing" Target="../drawings/vmlDrawing41.vml"/><Relationship Id="rId6" Type="http://schemas.openxmlformats.org/officeDocument/2006/relationships/image" Target="../media/image44.wmf"/><Relationship Id="rId11" Type="http://schemas.openxmlformats.org/officeDocument/2006/relationships/oleObject" Target="../embeddings/oleObject222.bin"/><Relationship Id="rId24" Type="http://schemas.openxmlformats.org/officeDocument/2006/relationships/image" Target="../media/image100.wmf"/><Relationship Id="rId5" Type="http://schemas.openxmlformats.org/officeDocument/2006/relationships/oleObject" Target="../embeddings/oleObject220.bin"/><Relationship Id="rId15" Type="http://schemas.openxmlformats.org/officeDocument/2006/relationships/oleObject" Target="../embeddings/oleObject224.bin"/><Relationship Id="rId23" Type="http://schemas.openxmlformats.org/officeDocument/2006/relationships/oleObject" Target="../embeddings/oleObject228.bin"/><Relationship Id="rId28" Type="http://schemas.openxmlformats.org/officeDocument/2006/relationships/image" Target="../media/image101.wmf"/><Relationship Id="rId10" Type="http://schemas.openxmlformats.org/officeDocument/2006/relationships/image" Target="../media/image2.wmf"/><Relationship Id="rId19" Type="http://schemas.openxmlformats.org/officeDocument/2006/relationships/oleObject" Target="../embeddings/oleObject226.bin"/><Relationship Id="rId4" Type="http://schemas.openxmlformats.org/officeDocument/2006/relationships/image" Target="../media/image47.wmf"/><Relationship Id="rId9" Type="http://schemas.openxmlformats.org/officeDocument/2006/relationships/oleObject" Target="../embeddings/oleObject221.bin"/><Relationship Id="rId14" Type="http://schemas.openxmlformats.org/officeDocument/2006/relationships/image" Target="../media/image96.wmf"/><Relationship Id="rId22" Type="http://schemas.openxmlformats.org/officeDocument/2006/relationships/image" Target="../media/image99.wmf"/><Relationship Id="rId27" Type="http://schemas.openxmlformats.org/officeDocument/2006/relationships/oleObject" Target="../embeddings/oleObject230.bin"/></Relationships>
</file>

<file path=ppt/slides/_rels/slide43.xml.rels><?xml version="1.0" encoding="UTF-8" standalone="yes"?>
<Relationships xmlns="http://schemas.openxmlformats.org/package/2006/relationships"><Relationship Id="rId8" Type="http://schemas.openxmlformats.org/officeDocument/2006/relationships/image" Target="../media/image94.emf"/><Relationship Id="rId13" Type="http://schemas.openxmlformats.org/officeDocument/2006/relationships/oleObject" Target="../embeddings/oleObject235.bin"/><Relationship Id="rId18" Type="http://schemas.openxmlformats.org/officeDocument/2006/relationships/image" Target="../media/image97.wmf"/><Relationship Id="rId26" Type="http://schemas.openxmlformats.org/officeDocument/2006/relationships/image" Target="../media/image87.wmf"/><Relationship Id="rId3" Type="http://schemas.openxmlformats.org/officeDocument/2006/relationships/oleObject" Target="../embeddings/oleObject231.bin"/><Relationship Id="rId21" Type="http://schemas.openxmlformats.org/officeDocument/2006/relationships/oleObject" Target="../embeddings/oleObject239.bin"/><Relationship Id="rId7" Type="http://schemas.openxmlformats.org/officeDocument/2006/relationships/oleObject" Target="../embeddings/Microsoft_Excel_97-2003_Worksheet7.xls"/><Relationship Id="rId12" Type="http://schemas.openxmlformats.org/officeDocument/2006/relationships/image" Target="../media/image95.wmf"/><Relationship Id="rId17" Type="http://schemas.openxmlformats.org/officeDocument/2006/relationships/oleObject" Target="../embeddings/oleObject237.bin"/><Relationship Id="rId25" Type="http://schemas.openxmlformats.org/officeDocument/2006/relationships/oleObject" Target="../embeddings/oleObject241.bin"/><Relationship Id="rId2" Type="http://schemas.openxmlformats.org/officeDocument/2006/relationships/slideLayout" Target="../slideLayouts/slideLayout7.xml"/><Relationship Id="rId16" Type="http://schemas.openxmlformats.org/officeDocument/2006/relationships/image" Target="../media/image29.wmf"/><Relationship Id="rId20" Type="http://schemas.openxmlformats.org/officeDocument/2006/relationships/image" Target="../media/image98.wmf"/><Relationship Id="rId29" Type="http://schemas.openxmlformats.org/officeDocument/2006/relationships/oleObject" Target="../embeddings/oleObject243.bin"/><Relationship Id="rId1" Type="http://schemas.openxmlformats.org/officeDocument/2006/relationships/vmlDrawing" Target="../drawings/vmlDrawing42.vml"/><Relationship Id="rId6" Type="http://schemas.openxmlformats.org/officeDocument/2006/relationships/image" Target="../media/image44.wmf"/><Relationship Id="rId11" Type="http://schemas.openxmlformats.org/officeDocument/2006/relationships/oleObject" Target="../embeddings/oleObject234.bin"/><Relationship Id="rId24" Type="http://schemas.openxmlformats.org/officeDocument/2006/relationships/image" Target="../media/image103.wmf"/><Relationship Id="rId32" Type="http://schemas.openxmlformats.org/officeDocument/2006/relationships/image" Target="../media/image106.wmf"/><Relationship Id="rId5" Type="http://schemas.openxmlformats.org/officeDocument/2006/relationships/oleObject" Target="../embeddings/oleObject232.bin"/><Relationship Id="rId15" Type="http://schemas.openxmlformats.org/officeDocument/2006/relationships/oleObject" Target="../embeddings/oleObject236.bin"/><Relationship Id="rId23" Type="http://schemas.openxmlformats.org/officeDocument/2006/relationships/oleObject" Target="../embeddings/oleObject240.bin"/><Relationship Id="rId28" Type="http://schemas.openxmlformats.org/officeDocument/2006/relationships/image" Target="../media/image104.wmf"/><Relationship Id="rId10" Type="http://schemas.openxmlformats.org/officeDocument/2006/relationships/image" Target="../media/image2.wmf"/><Relationship Id="rId19" Type="http://schemas.openxmlformats.org/officeDocument/2006/relationships/oleObject" Target="../embeddings/oleObject238.bin"/><Relationship Id="rId31" Type="http://schemas.openxmlformats.org/officeDocument/2006/relationships/oleObject" Target="../embeddings/oleObject244.bin"/><Relationship Id="rId4" Type="http://schemas.openxmlformats.org/officeDocument/2006/relationships/image" Target="../media/image47.wmf"/><Relationship Id="rId9" Type="http://schemas.openxmlformats.org/officeDocument/2006/relationships/oleObject" Target="../embeddings/oleObject233.bin"/><Relationship Id="rId14" Type="http://schemas.openxmlformats.org/officeDocument/2006/relationships/image" Target="../media/image96.wmf"/><Relationship Id="rId22" Type="http://schemas.openxmlformats.org/officeDocument/2006/relationships/image" Target="../media/image102.wmf"/><Relationship Id="rId27" Type="http://schemas.openxmlformats.org/officeDocument/2006/relationships/oleObject" Target="../embeddings/oleObject242.bin"/><Relationship Id="rId30" Type="http://schemas.openxmlformats.org/officeDocument/2006/relationships/image" Target="../media/image105.wmf"/></Relationships>
</file>

<file path=ppt/slides/_rels/slide44.xml.rels><?xml version="1.0" encoding="UTF-8" standalone="yes"?>
<Relationships xmlns="http://schemas.openxmlformats.org/package/2006/relationships"><Relationship Id="rId8" Type="http://schemas.openxmlformats.org/officeDocument/2006/relationships/image" Target="../media/image94.emf"/><Relationship Id="rId13" Type="http://schemas.openxmlformats.org/officeDocument/2006/relationships/oleObject" Target="../embeddings/oleObject249.bin"/><Relationship Id="rId18" Type="http://schemas.openxmlformats.org/officeDocument/2006/relationships/image" Target="../media/image97.wmf"/><Relationship Id="rId3" Type="http://schemas.openxmlformats.org/officeDocument/2006/relationships/oleObject" Target="../embeddings/oleObject245.bin"/><Relationship Id="rId21" Type="http://schemas.openxmlformats.org/officeDocument/2006/relationships/oleObject" Target="../embeddings/oleObject253.bin"/><Relationship Id="rId7" Type="http://schemas.openxmlformats.org/officeDocument/2006/relationships/oleObject" Target="../embeddings/Microsoft_Excel_97-2003_Worksheet8.xls"/><Relationship Id="rId12" Type="http://schemas.openxmlformats.org/officeDocument/2006/relationships/image" Target="../media/image95.wmf"/><Relationship Id="rId17" Type="http://schemas.openxmlformats.org/officeDocument/2006/relationships/oleObject" Target="../embeddings/oleObject251.bin"/><Relationship Id="rId2" Type="http://schemas.openxmlformats.org/officeDocument/2006/relationships/slideLayout" Target="../slideLayouts/slideLayout7.xml"/><Relationship Id="rId16" Type="http://schemas.openxmlformats.org/officeDocument/2006/relationships/image" Target="../media/image29.wmf"/><Relationship Id="rId20" Type="http://schemas.openxmlformats.org/officeDocument/2006/relationships/image" Target="../media/image98.wmf"/><Relationship Id="rId1" Type="http://schemas.openxmlformats.org/officeDocument/2006/relationships/vmlDrawing" Target="../drawings/vmlDrawing43.vml"/><Relationship Id="rId6" Type="http://schemas.openxmlformats.org/officeDocument/2006/relationships/image" Target="../media/image44.wmf"/><Relationship Id="rId11" Type="http://schemas.openxmlformats.org/officeDocument/2006/relationships/oleObject" Target="../embeddings/oleObject248.bin"/><Relationship Id="rId24" Type="http://schemas.openxmlformats.org/officeDocument/2006/relationships/image" Target="../media/image103.wmf"/><Relationship Id="rId5" Type="http://schemas.openxmlformats.org/officeDocument/2006/relationships/oleObject" Target="../embeddings/oleObject246.bin"/><Relationship Id="rId15" Type="http://schemas.openxmlformats.org/officeDocument/2006/relationships/oleObject" Target="../embeddings/oleObject250.bin"/><Relationship Id="rId23" Type="http://schemas.openxmlformats.org/officeDocument/2006/relationships/oleObject" Target="../embeddings/oleObject254.bin"/><Relationship Id="rId10" Type="http://schemas.openxmlformats.org/officeDocument/2006/relationships/image" Target="../media/image2.wmf"/><Relationship Id="rId19" Type="http://schemas.openxmlformats.org/officeDocument/2006/relationships/oleObject" Target="../embeddings/oleObject252.bin"/><Relationship Id="rId4" Type="http://schemas.openxmlformats.org/officeDocument/2006/relationships/image" Target="../media/image47.wmf"/><Relationship Id="rId9" Type="http://schemas.openxmlformats.org/officeDocument/2006/relationships/oleObject" Target="../embeddings/oleObject247.bin"/><Relationship Id="rId14" Type="http://schemas.openxmlformats.org/officeDocument/2006/relationships/image" Target="../media/image96.wmf"/><Relationship Id="rId22" Type="http://schemas.openxmlformats.org/officeDocument/2006/relationships/image" Target="../media/image102.wmf"/></Relationships>
</file>

<file path=ppt/slides/_rels/slide45.xml.rels><?xml version="1.0" encoding="UTF-8" standalone="yes"?>
<Relationships xmlns="http://schemas.openxmlformats.org/package/2006/relationships"><Relationship Id="rId3" Type="http://schemas.openxmlformats.org/officeDocument/2006/relationships/oleObject" Target="../embeddings/oleObject255.bin"/><Relationship Id="rId2" Type="http://schemas.openxmlformats.org/officeDocument/2006/relationships/slideLayout" Target="../slideLayouts/slideLayout7.xml"/><Relationship Id="rId1" Type="http://schemas.openxmlformats.org/officeDocument/2006/relationships/vmlDrawing" Target="../drawings/vmlDrawing44.vml"/><Relationship Id="rId6" Type="http://schemas.openxmlformats.org/officeDocument/2006/relationships/image" Target="../media/image108.wmf"/><Relationship Id="rId5" Type="http://schemas.openxmlformats.org/officeDocument/2006/relationships/oleObject" Target="../embeddings/oleObject256.bin"/><Relationship Id="rId4" Type="http://schemas.openxmlformats.org/officeDocument/2006/relationships/image" Target="../media/image107.wmf"/></Relationships>
</file>

<file path=ppt/slides/_rels/slide46.xml.rels><?xml version="1.0" encoding="UTF-8" standalone="yes"?>
<Relationships xmlns="http://schemas.openxmlformats.org/package/2006/relationships"><Relationship Id="rId8" Type="http://schemas.openxmlformats.org/officeDocument/2006/relationships/image" Target="../media/image109.wmf"/><Relationship Id="rId3" Type="http://schemas.openxmlformats.org/officeDocument/2006/relationships/oleObject" Target="../embeddings/oleObject257.bin"/><Relationship Id="rId7" Type="http://schemas.openxmlformats.org/officeDocument/2006/relationships/oleObject" Target="../embeddings/oleObject259.bin"/><Relationship Id="rId2" Type="http://schemas.openxmlformats.org/officeDocument/2006/relationships/slideLayout" Target="../slideLayouts/slideLayout7.xml"/><Relationship Id="rId1" Type="http://schemas.openxmlformats.org/officeDocument/2006/relationships/vmlDrawing" Target="../drawings/vmlDrawing45.vml"/><Relationship Id="rId6" Type="http://schemas.openxmlformats.org/officeDocument/2006/relationships/image" Target="../media/image108.wmf"/><Relationship Id="rId5" Type="http://schemas.openxmlformats.org/officeDocument/2006/relationships/oleObject" Target="../embeddings/oleObject258.bin"/><Relationship Id="rId10" Type="http://schemas.openxmlformats.org/officeDocument/2006/relationships/image" Target="../media/image110.wmf"/><Relationship Id="rId4" Type="http://schemas.openxmlformats.org/officeDocument/2006/relationships/image" Target="../media/image107.wmf"/><Relationship Id="rId9" Type="http://schemas.openxmlformats.org/officeDocument/2006/relationships/oleObject" Target="../embeddings/oleObject260.bin"/></Relationships>
</file>

<file path=ppt/slides/_rels/slide47.xml.rels><?xml version="1.0" encoding="UTF-8" standalone="yes"?>
<Relationships xmlns="http://schemas.openxmlformats.org/package/2006/relationships"><Relationship Id="rId8" Type="http://schemas.openxmlformats.org/officeDocument/2006/relationships/image" Target="../media/image111.wmf"/><Relationship Id="rId3" Type="http://schemas.openxmlformats.org/officeDocument/2006/relationships/oleObject" Target="../embeddings/oleObject261.bin"/><Relationship Id="rId7" Type="http://schemas.openxmlformats.org/officeDocument/2006/relationships/oleObject" Target="../embeddings/oleObject263.bin"/><Relationship Id="rId2" Type="http://schemas.openxmlformats.org/officeDocument/2006/relationships/slideLayout" Target="../slideLayouts/slideLayout7.xml"/><Relationship Id="rId1" Type="http://schemas.openxmlformats.org/officeDocument/2006/relationships/vmlDrawing" Target="../drawings/vmlDrawing46.vml"/><Relationship Id="rId6" Type="http://schemas.openxmlformats.org/officeDocument/2006/relationships/image" Target="../media/image108.wmf"/><Relationship Id="rId5" Type="http://schemas.openxmlformats.org/officeDocument/2006/relationships/oleObject" Target="../embeddings/oleObject262.bin"/><Relationship Id="rId10" Type="http://schemas.openxmlformats.org/officeDocument/2006/relationships/image" Target="../media/image109.wmf"/><Relationship Id="rId4" Type="http://schemas.openxmlformats.org/officeDocument/2006/relationships/image" Target="../media/image107.wmf"/><Relationship Id="rId9" Type="http://schemas.openxmlformats.org/officeDocument/2006/relationships/oleObject" Target="../embeddings/oleObject264.bin"/></Relationships>
</file>

<file path=ppt/slides/_rels/slide48.xml.rels><?xml version="1.0" encoding="UTF-8" standalone="yes"?>
<Relationships xmlns="http://schemas.openxmlformats.org/package/2006/relationships"><Relationship Id="rId8" Type="http://schemas.openxmlformats.org/officeDocument/2006/relationships/image" Target="../media/image112.wmf"/><Relationship Id="rId13" Type="http://schemas.openxmlformats.org/officeDocument/2006/relationships/oleObject" Target="../embeddings/oleObject270.bin"/><Relationship Id="rId3" Type="http://schemas.openxmlformats.org/officeDocument/2006/relationships/oleObject" Target="../embeddings/oleObject265.bin"/><Relationship Id="rId7" Type="http://schemas.openxmlformats.org/officeDocument/2006/relationships/oleObject" Target="../embeddings/oleObject267.bin"/><Relationship Id="rId12" Type="http://schemas.openxmlformats.org/officeDocument/2006/relationships/image" Target="../media/image111.wmf"/><Relationship Id="rId2" Type="http://schemas.openxmlformats.org/officeDocument/2006/relationships/slideLayout" Target="../slideLayouts/slideLayout7.xml"/><Relationship Id="rId16" Type="http://schemas.openxmlformats.org/officeDocument/2006/relationships/image" Target="../media/image114.wmf"/><Relationship Id="rId1" Type="http://schemas.openxmlformats.org/officeDocument/2006/relationships/vmlDrawing" Target="../drawings/vmlDrawing47.vml"/><Relationship Id="rId6" Type="http://schemas.openxmlformats.org/officeDocument/2006/relationships/image" Target="../media/image108.wmf"/><Relationship Id="rId11" Type="http://schemas.openxmlformats.org/officeDocument/2006/relationships/oleObject" Target="../embeddings/oleObject269.bin"/><Relationship Id="rId5" Type="http://schemas.openxmlformats.org/officeDocument/2006/relationships/oleObject" Target="../embeddings/oleObject266.bin"/><Relationship Id="rId15" Type="http://schemas.openxmlformats.org/officeDocument/2006/relationships/oleObject" Target="../embeddings/oleObject271.bin"/><Relationship Id="rId10" Type="http://schemas.openxmlformats.org/officeDocument/2006/relationships/image" Target="../media/image113.wmf"/><Relationship Id="rId4" Type="http://schemas.openxmlformats.org/officeDocument/2006/relationships/image" Target="../media/image107.wmf"/><Relationship Id="rId9" Type="http://schemas.openxmlformats.org/officeDocument/2006/relationships/oleObject" Target="../embeddings/oleObject268.bin"/><Relationship Id="rId14" Type="http://schemas.openxmlformats.org/officeDocument/2006/relationships/image" Target="../media/image109.wmf"/></Relationships>
</file>

<file path=ppt/slides/_rels/slide49.xml.rels><?xml version="1.0" encoding="UTF-8" standalone="yes"?>
<Relationships xmlns="http://schemas.openxmlformats.org/package/2006/relationships"><Relationship Id="rId8" Type="http://schemas.openxmlformats.org/officeDocument/2006/relationships/image" Target="../media/image115.wmf"/><Relationship Id="rId13" Type="http://schemas.openxmlformats.org/officeDocument/2006/relationships/oleObject" Target="../embeddings/oleObject277.bin"/><Relationship Id="rId3" Type="http://schemas.openxmlformats.org/officeDocument/2006/relationships/oleObject" Target="../embeddings/oleObject272.bin"/><Relationship Id="rId7" Type="http://schemas.openxmlformats.org/officeDocument/2006/relationships/oleObject" Target="../embeddings/oleObject274.bin"/><Relationship Id="rId12" Type="http://schemas.openxmlformats.org/officeDocument/2006/relationships/image" Target="../media/image113.wmf"/><Relationship Id="rId2" Type="http://schemas.openxmlformats.org/officeDocument/2006/relationships/slideLayout" Target="../slideLayouts/slideLayout7.xml"/><Relationship Id="rId16" Type="http://schemas.openxmlformats.org/officeDocument/2006/relationships/image" Target="../media/image109.wmf"/><Relationship Id="rId1" Type="http://schemas.openxmlformats.org/officeDocument/2006/relationships/vmlDrawing" Target="../drawings/vmlDrawing48.vml"/><Relationship Id="rId6" Type="http://schemas.openxmlformats.org/officeDocument/2006/relationships/image" Target="../media/image108.wmf"/><Relationship Id="rId11" Type="http://schemas.openxmlformats.org/officeDocument/2006/relationships/oleObject" Target="../embeddings/oleObject276.bin"/><Relationship Id="rId5" Type="http://schemas.openxmlformats.org/officeDocument/2006/relationships/oleObject" Target="../embeddings/oleObject273.bin"/><Relationship Id="rId15" Type="http://schemas.openxmlformats.org/officeDocument/2006/relationships/oleObject" Target="../embeddings/oleObject278.bin"/><Relationship Id="rId10" Type="http://schemas.openxmlformats.org/officeDocument/2006/relationships/image" Target="../media/image112.wmf"/><Relationship Id="rId4" Type="http://schemas.openxmlformats.org/officeDocument/2006/relationships/image" Target="../media/image107.wmf"/><Relationship Id="rId9" Type="http://schemas.openxmlformats.org/officeDocument/2006/relationships/oleObject" Target="../embeddings/oleObject275.bin"/><Relationship Id="rId14" Type="http://schemas.openxmlformats.org/officeDocument/2006/relationships/image" Target="../media/image111.wmf"/></Relationships>
</file>

<file path=ppt/slides/_rels/slide5.xml.rels><?xml version="1.0" encoding="UTF-8" standalone="yes"?>
<Relationships xmlns="http://schemas.openxmlformats.org/package/2006/relationships"><Relationship Id="rId8" Type="http://schemas.openxmlformats.org/officeDocument/2006/relationships/oleObject" Target="../embeddings/oleObject24.bin"/><Relationship Id="rId13" Type="http://schemas.openxmlformats.org/officeDocument/2006/relationships/image" Target="../media/image9.wmf"/><Relationship Id="rId18" Type="http://schemas.openxmlformats.org/officeDocument/2006/relationships/oleObject" Target="../embeddings/oleObject29.bin"/><Relationship Id="rId3" Type="http://schemas.openxmlformats.org/officeDocument/2006/relationships/image" Target="../media/image16.emf"/><Relationship Id="rId21" Type="http://schemas.openxmlformats.org/officeDocument/2006/relationships/image" Target="../media/image11.wmf"/><Relationship Id="rId7" Type="http://schemas.openxmlformats.org/officeDocument/2006/relationships/image" Target="../media/image8.wmf"/><Relationship Id="rId12" Type="http://schemas.openxmlformats.org/officeDocument/2006/relationships/oleObject" Target="../embeddings/oleObject26.bin"/><Relationship Id="rId17" Type="http://schemas.openxmlformats.org/officeDocument/2006/relationships/image" Target="../media/image20.wmf"/><Relationship Id="rId25" Type="http://schemas.openxmlformats.org/officeDocument/2006/relationships/image" Target="../media/image5.wmf"/><Relationship Id="rId2" Type="http://schemas.openxmlformats.org/officeDocument/2006/relationships/slideLayout" Target="../slideLayouts/slideLayout7.xml"/><Relationship Id="rId16" Type="http://schemas.openxmlformats.org/officeDocument/2006/relationships/oleObject" Target="../embeddings/oleObject28.bin"/><Relationship Id="rId20" Type="http://schemas.openxmlformats.org/officeDocument/2006/relationships/oleObject" Target="../embeddings/oleObject30.bin"/><Relationship Id="rId1" Type="http://schemas.openxmlformats.org/officeDocument/2006/relationships/vmlDrawing" Target="../drawings/vmlDrawing4.vml"/><Relationship Id="rId6" Type="http://schemas.openxmlformats.org/officeDocument/2006/relationships/oleObject" Target="../embeddings/oleObject23.bin"/><Relationship Id="rId11" Type="http://schemas.openxmlformats.org/officeDocument/2006/relationships/image" Target="../media/image18.wmf"/><Relationship Id="rId24" Type="http://schemas.openxmlformats.org/officeDocument/2006/relationships/oleObject" Target="../embeddings/oleObject32.bin"/><Relationship Id="rId5" Type="http://schemas.openxmlformats.org/officeDocument/2006/relationships/image" Target="../media/image2.wmf"/><Relationship Id="rId15" Type="http://schemas.openxmlformats.org/officeDocument/2006/relationships/image" Target="../media/image19.wmf"/><Relationship Id="rId23" Type="http://schemas.openxmlformats.org/officeDocument/2006/relationships/image" Target="../media/image21.wmf"/><Relationship Id="rId10" Type="http://schemas.openxmlformats.org/officeDocument/2006/relationships/oleObject" Target="../embeddings/oleObject25.bin"/><Relationship Id="rId19" Type="http://schemas.openxmlformats.org/officeDocument/2006/relationships/image" Target="../media/image10.wmf"/><Relationship Id="rId4" Type="http://schemas.openxmlformats.org/officeDocument/2006/relationships/oleObject" Target="../embeddings/oleObject22.bin"/><Relationship Id="rId9" Type="http://schemas.openxmlformats.org/officeDocument/2006/relationships/image" Target="../media/image17.wmf"/><Relationship Id="rId14" Type="http://schemas.openxmlformats.org/officeDocument/2006/relationships/oleObject" Target="../embeddings/oleObject27.bin"/><Relationship Id="rId22" Type="http://schemas.openxmlformats.org/officeDocument/2006/relationships/oleObject" Target="../embeddings/oleObject31.bin"/></Relationships>
</file>

<file path=ppt/slides/_rels/slide50.xml.rels><?xml version="1.0" encoding="UTF-8" standalone="yes"?>
<Relationships xmlns="http://schemas.openxmlformats.org/package/2006/relationships"><Relationship Id="rId8" Type="http://schemas.openxmlformats.org/officeDocument/2006/relationships/image" Target="../media/image118.wmf"/><Relationship Id="rId13" Type="http://schemas.openxmlformats.org/officeDocument/2006/relationships/oleObject" Target="../embeddings/oleObject284.bin"/><Relationship Id="rId18" Type="http://schemas.openxmlformats.org/officeDocument/2006/relationships/image" Target="../media/image111.wmf"/><Relationship Id="rId3" Type="http://schemas.openxmlformats.org/officeDocument/2006/relationships/oleObject" Target="../embeddings/oleObject279.bin"/><Relationship Id="rId7" Type="http://schemas.openxmlformats.org/officeDocument/2006/relationships/oleObject" Target="../embeddings/oleObject281.bin"/><Relationship Id="rId12" Type="http://schemas.openxmlformats.org/officeDocument/2006/relationships/image" Target="../media/image119.wmf"/><Relationship Id="rId17" Type="http://schemas.openxmlformats.org/officeDocument/2006/relationships/oleObject" Target="../embeddings/oleObject286.bin"/><Relationship Id="rId2" Type="http://schemas.openxmlformats.org/officeDocument/2006/relationships/slideLayout" Target="../slideLayouts/slideLayout7.xml"/><Relationship Id="rId16" Type="http://schemas.openxmlformats.org/officeDocument/2006/relationships/image" Target="../media/image121.wmf"/><Relationship Id="rId1" Type="http://schemas.openxmlformats.org/officeDocument/2006/relationships/vmlDrawing" Target="../drawings/vmlDrawing49.vml"/><Relationship Id="rId6" Type="http://schemas.openxmlformats.org/officeDocument/2006/relationships/image" Target="../media/image117.wmf"/><Relationship Id="rId11" Type="http://schemas.openxmlformats.org/officeDocument/2006/relationships/oleObject" Target="../embeddings/oleObject283.bin"/><Relationship Id="rId5" Type="http://schemas.openxmlformats.org/officeDocument/2006/relationships/oleObject" Target="../embeddings/oleObject280.bin"/><Relationship Id="rId15" Type="http://schemas.openxmlformats.org/officeDocument/2006/relationships/oleObject" Target="../embeddings/oleObject285.bin"/><Relationship Id="rId10" Type="http://schemas.openxmlformats.org/officeDocument/2006/relationships/image" Target="../media/image107.wmf"/><Relationship Id="rId4" Type="http://schemas.openxmlformats.org/officeDocument/2006/relationships/image" Target="../media/image116.wmf"/><Relationship Id="rId9" Type="http://schemas.openxmlformats.org/officeDocument/2006/relationships/oleObject" Target="../embeddings/oleObject282.bin"/><Relationship Id="rId14" Type="http://schemas.openxmlformats.org/officeDocument/2006/relationships/image" Target="../media/image120.wmf"/></Relationships>
</file>

<file path=ppt/slides/_rels/slide51.xml.rels><?xml version="1.0" encoding="UTF-8" standalone="yes"?>
<Relationships xmlns="http://schemas.openxmlformats.org/package/2006/relationships"><Relationship Id="rId3" Type="http://schemas.openxmlformats.org/officeDocument/2006/relationships/hyperlink" Target="http://www2.lse.ac.uk/study/summerSchools/summerSchool/Home.aspx" TargetMode="External"/><Relationship Id="rId2" Type="http://schemas.openxmlformats.org/officeDocument/2006/relationships/hyperlink" Target="http://www.oxfordtextbooks.co.uk/orc/dougherty5e/" TargetMode="External"/><Relationship Id="rId1" Type="http://schemas.openxmlformats.org/officeDocument/2006/relationships/slideLayout" Target="../slideLayouts/slideLayout7.xml"/><Relationship Id="rId4" Type="http://schemas.openxmlformats.org/officeDocument/2006/relationships/hyperlink" Target="../www.londoninternational.ac.uk/lse" TargetMode="External"/></Relationships>
</file>

<file path=ppt/slides/_rels/slide6.xml.rels><?xml version="1.0" encoding="UTF-8" standalone="yes"?>
<Relationships xmlns="http://schemas.openxmlformats.org/package/2006/relationships"><Relationship Id="rId3" Type="http://schemas.openxmlformats.org/officeDocument/2006/relationships/oleObject" Target="../embeddings/oleObject33.bin"/><Relationship Id="rId2" Type="http://schemas.openxmlformats.org/officeDocument/2006/relationships/slideLayout" Target="../slideLayouts/slideLayout7.xml"/><Relationship Id="rId1" Type="http://schemas.openxmlformats.org/officeDocument/2006/relationships/vmlDrawing" Target="../drawings/vmlDrawing5.vml"/><Relationship Id="rId6" Type="http://schemas.openxmlformats.org/officeDocument/2006/relationships/image" Target="../media/image21.wmf"/><Relationship Id="rId5" Type="http://schemas.openxmlformats.org/officeDocument/2006/relationships/oleObject" Target="../embeddings/oleObject34.bin"/><Relationship Id="rId4" Type="http://schemas.openxmlformats.org/officeDocument/2006/relationships/image" Target="../media/image22.wmf"/></Relationships>
</file>

<file path=ppt/slides/_rels/slide7.xml.rels><?xml version="1.0" encoding="UTF-8" standalone="yes"?>
<Relationships xmlns="http://schemas.openxmlformats.org/package/2006/relationships"><Relationship Id="rId3" Type="http://schemas.openxmlformats.org/officeDocument/2006/relationships/oleObject" Target="../embeddings/oleObject35.bin"/><Relationship Id="rId2" Type="http://schemas.openxmlformats.org/officeDocument/2006/relationships/slideLayout" Target="../slideLayouts/slideLayout7.xml"/><Relationship Id="rId1" Type="http://schemas.openxmlformats.org/officeDocument/2006/relationships/vmlDrawing" Target="../drawings/vmlDrawing6.vml"/><Relationship Id="rId6" Type="http://schemas.openxmlformats.org/officeDocument/2006/relationships/image" Target="../media/image22.wmf"/><Relationship Id="rId5" Type="http://schemas.openxmlformats.org/officeDocument/2006/relationships/oleObject" Target="../embeddings/oleObject36.bin"/><Relationship Id="rId4" Type="http://schemas.openxmlformats.org/officeDocument/2006/relationships/image" Target="../media/image21.wmf"/></Relationships>
</file>

<file path=ppt/slides/_rels/slide8.xml.rels><?xml version="1.0" encoding="UTF-8" standalone="yes"?>
<Relationships xmlns="http://schemas.openxmlformats.org/package/2006/relationships"><Relationship Id="rId3" Type="http://schemas.openxmlformats.org/officeDocument/2006/relationships/oleObject" Target="../embeddings/oleObject37.bin"/><Relationship Id="rId2" Type="http://schemas.openxmlformats.org/officeDocument/2006/relationships/slideLayout" Target="../slideLayouts/slideLayout7.xml"/><Relationship Id="rId1" Type="http://schemas.openxmlformats.org/officeDocument/2006/relationships/vmlDrawing" Target="../drawings/vmlDrawing7.vml"/><Relationship Id="rId4" Type="http://schemas.openxmlformats.org/officeDocument/2006/relationships/image" Target="../media/image22.wmf"/></Relationships>
</file>

<file path=ppt/slides/_rels/slide9.xml.rels><?xml version="1.0" encoding="UTF-8" standalone="yes"?>
<Relationships xmlns="http://schemas.openxmlformats.org/package/2006/relationships"><Relationship Id="rId8" Type="http://schemas.openxmlformats.org/officeDocument/2006/relationships/image" Target="../media/image22.wmf"/><Relationship Id="rId3" Type="http://schemas.openxmlformats.org/officeDocument/2006/relationships/oleObject" Target="../embeddings/oleObject38.bin"/><Relationship Id="rId7" Type="http://schemas.openxmlformats.org/officeDocument/2006/relationships/oleObject" Target="../embeddings/oleObject40.bin"/><Relationship Id="rId2" Type="http://schemas.openxmlformats.org/officeDocument/2006/relationships/slideLayout" Target="../slideLayouts/slideLayout7.xml"/><Relationship Id="rId1" Type="http://schemas.openxmlformats.org/officeDocument/2006/relationships/vmlDrawing" Target="../drawings/vmlDrawing8.vml"/><Relationship Id="rId6" Type="http://schemas.openxmlformats.org/officeDocument/2006/relationships/image" Target="../media/image24.wmf"/><Relationship Id="rId5" Type="http://schemas.openxmlformats.org/officeDocument/2006/relationships/oleObject" Target="../embeddings/oleObject39.bin"/><Relationship Id="rId4" Type="http://schemas.openxmlformats.org/officeDocument/2006/relationships/image" Target="../media/image23.w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0" name="Rectangle 3"/>
          <p:cNvSpPr>
            <a:spLocks noGrp="1" noChangeArrowheads="1"/>
          </p:cNvSpPr>
          <p:nvPr>
            <p:ph type="subTitle" idx="1"/>
          </p:nvPr>
        </p:nvSpPr>
        <p:spPr bwMode="auto">
          <a:xfrm>
            <a:off x="1241425" y="3429000"/>
            <a:ext cx="6400800" cy="1752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GB" altLang="en-US" smtClean="0">
                <a:ea typeface="ＭＳ Ｐゴシック" pitchFamily="34" charset="-128"/>
              </a:rPr>
              <a:t>Chapter heading</a:t>
            </a:r>
          </a:p>
        </p:txBody>
      </p:sp>
      <p:sp>
        <p:nvSpPr>
          <p:cNvPr id="4101" name="Rectangle 2"/>
          <p:cNvSpPr>
            <a:spLocks noChangeArrowheads="1"/>
          </p:cNvSpPr>
          <p:nvPr/>
        </p:nvSpPr>
        <p:spPr bwMode="auto">
          <a:xfrm>
            <a:off x="296863" y="1223963"/>
            <a:ext cx="2749550"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50000"/>
              </a:spcBef>
            </a:pPr>
            <a:r>
              <a:rPr lang="en-GB" altLang="en-US">
                <a:solidFill>
                  <a:srgbClr val="042960"/>
                </a:solidFill>
              </a:rPr>
              <a:t>Type author name/s here</a:t>
            </a:r>
          </a:p>
          <a:p>
            <a:pPr>
              <a:spcBef>
                <a:spcPct val="50000"/>
              </a:spcBef>
            </a:pPr>
            <a:endParaRPr lang="en-GB" altLang="en-US">
              <a:solidFill>
                <a:srgbClr val="042960"/>
              </a:solidFill>
            </a:endParaRPr>
          </a:p>
        </p:txBody>
      </p:sp>
      <p:sp>
        <p:nvSpPr>
          <p:cNvPr id="6" name="Rectangle 5"/>
          <p:cNvSpPr/>
          <p:nvPr/>
        </p:nvSpPr>
        <p:spPr>
          <a:xfrm>
            <a:off x="0" y="20637"/>
            <a:ext cx="9131300" cy="6837363"/>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 name="Title 1"/>
          <p:cNvSpPr>
            <a:spLocks noGrp="1"/>
          </p:cNvSpPr>
          <p:nvPr>
            <p:ph type="ctrTitle"/>
          </p:nvPr>
        </p:nvSpPr>
        <p:spPr/>
        <p:txBody>
          <a:bodyPr/>
          <a:lstStyle/>
          <a:p>
            <a:endParaRPr lang="en-GB" dirty="0">
              <a:solidFill>
                <a:schemeClr val="bg1"/>
              </a:solidFill>
            </a:endParaRPr>
          </a:p>
        </p:txBody>
      </p:sp>
      <p:sp>
        <p:nvSpPr>
          <p:cNvPr id="9" name="Rectangle 8"/>
          <p:cNvSpPr/>
          <p:nvPr/>
        </p:nvSpPr>
        <p:spPr>
          <a:xfrm>
            <a:off x="281779" y="2008188"/>
            <a:ext cx="8567737" cy="4394200"/>
          </a:xfrm>
          <a:prstGeom prst="rect">
            <a:avLst/>
          </a:prstGeom>
          <a:solidFill>
            <a:srgbClr val="0021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4098" name="Picture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 y="0"/>
            <a:ext cx="9131300" cy="199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ectangle 2"/>
          <p:cNvSpPr>
            <a:spLocks noChangeArrowheads="1"/>
          </p:cNvSpPr>
          <p:nvPr/>
        </p:nvSpPr>
        <p:spPr bwMode="auto">
          <a:xfrm>
            <a:off x="320315" y="1223963"/>
            <a:ext cx="124906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ＭＳ Ｐゴシック" pitchFamily="34" charset="-128"/>
              </a:defRPr>
            </a:lvl1pPr>
            <a:lvl2pPr marL="742950" indent="-285750">
              <a:defRPr>
                <a:solidFill>
                  <a:schemeClr val="tx1"/>
                </a:solidFill>
                <a:latin typeface="Arial" charset="0"/>
                <a:ea typeface="ＭＳ Ｐゴシック" pitchFamily="34" charset="-128"/>
              </a:defRPr>
            </a:lvl2pPr>
            <a:lvl3pPr marL="1143000" indent="-228600">
              <a:defRPr>
                <a:solidFill>
                  <a:schemeClr val="tx1"/>
                </a:solidFill>
                <a:latin typeface="Arial" charset="0"/>
                <a:ea typeface="ＭＳ Ｐゴシック" pitchFamily="34" charset="-128"/>
              </a:defRPr>
            </a:lvl3pPr>
            <a:lvl4pPr marL="1600200" indent="-228600">
              <a:defRPr>
                <a:solidFill>
                  <a:schemeClr val="tx1"/>
                </a:solidFill>
                <a:latin typeface="Arial" charset="0"/>
                <a:ea typeface="ＭＳ Ｐゴシック" pitchFamily="34" charset="-128"/>
              </a:defRPr>
            </a:lvl4pPr>
            <a:lvl5pPr marL="2057400" indent="-22860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a:spcBef>
                <a:spcPct val="50000"/>
              </a:spcBef>
              <a:defRPr/>
            </a:pPr>
            <a:r>
              <a:rPr lang="en-GB" altLang="en-US" sz="1800" dirty="0" smtClean="0">
                <a:solidFill>
                  <a:srgbClr val="042960"/>
                </a:solidFill>
              </a:rPr>
              <a:t>Dougherty</a:t>
            </a:r>
            <a:endParaRPr lang="en-GB" altLang="en-US" sz="1800" dirty="0" smtClean="0">
              <a:solidFill>
                <a:srgbClr val="042960"/>
              </a:solidFill>
            </a:endParaRPr>
          </a:p>
        </p:txBody>
      </p:sp>
      <p:sp>
        <p:nvSpPr>
          <p:cNvPr id="11" name="Title 1"/>
          <p:cNvSpPr txBox="1">
            <a:spLocks/>
          </p:cNvSpPr>
          <p:nvPr/>
        </p:nvSpPr>
        <p:spPr bwMode="auto">
          <a:xfrm>
            <a:off x="838200" y="2282825"/>
            <a:ext cx="7772400" cy="1470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b="1">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defRPr>
            </a:lvl5pPr>
            <a:lvl6pPr marL="457200" algn="ctr" rtl="0" eaLnBrk="0" fontAlgn="base" hangingPunct="0">
              <a:spcBef>
                <a:spcPct val="0"/>
              </a:spcBef>
              <a:spcAft>
                <a:spcPct val="0"/>
              </a:spcAft>
              <a:defRPr sz="4400">
                <a:solidFill>
                  <a:schemeClr val="tx2"/>
                </a:solidFill>
                <a:latin typeface="Times New Roman" pitchFamily="18" charset="0"/>
              </a:defRPr>
            </a:lvl6pPr>
            <a:lvl7pPr marL="914400" algn="ctr" rtl="0" eaLnBrk="0" fontAlgn="base" hangingPunct="0">
              <a:spcBef>
                <a:spcPct val="0"/>
              </a:spcBef>
              <a:spcAft>
                <a:spcPct val="0"/>
              </a:spcAft>
              <a:defRPr sz="4400">
                <a:solidFill>
                  <a:schemeClr val="tx2"/>
                </a:solidFill>
                <a:latin typeface="Times New Roman" pitchFamily="18" charset="0"/>
              </a:defRPr>
            </a:lvl7pPr>
            <a:lvl8pPr marL="1371600" algn="ctr" rtl="0" eaLnBrk="0" fontAlgn="base" hangingPunct="0">
              <a:spcBef>
                <a:spcPct val="0"/>
              </a:spcBef>
              <a:spcAft>
                <a:spcPct val="0"/>
              </a:spcAft>
              <a:defRPr sz="4400">
                <a:solidFill>
                  <a:schemeClr val="tx2"/>
                </a:solidFill>
                <a:latin typeface="Times New Roman" pitchFamily="18" charset="0"/>
              </a:defRPr>
            </a:lvl8pPr>
            <a:lvl9pPr marL="1828800" algn="ctr" rtl="0" eaLnBrk="0" fontAlgn="base" hangingPunct="0">
              <a:spcBef>
                <a:spcPct val="0"/>
              </a:spcBef>
              <a:spcAft>
                <a:spcPct val="0"/>
              </a:spcAft>
              <a:defRPr sz="4400">
                <a:solidFill>
                  <a:schemeClr val="tx2"/>
                </a:solidFill>
                <a:latin typeface="Times New Roman" pitchFamily="18" charset="0"/>
              </a:defRPr>
            </a:lvl9pPr>
          </a:lstStyle>
          <a:p>
            <a:r>
              <a:rPr lang="en-US" sz="4000" dirty="0" smtClean="0">
                <a:solidFill>
                  <a:schemeClr val="bg1"/>
                </a:solidFill>
                <a:latin typeface="Arial" pitchFamily="34" charset="0"/>
                <a:cs typeface="Arial" pitchFamily="34" charset="0"/>
              </a:rPr>
              <a:t>Introduction to Econometrics, 5</a:t>
            </a:r>
            <a:r>
              <a:rPr lang="en-US" sz="4000" baseline="30000" dirty="0" smtClean="0">
                <a:solidFill>
                  <a:schemeClr val="bg1"/>
                </a:solidFill>
                <a:latin typeface="Arial" pitchFamily="34" charset="0"/>
                <a:cs typeface="Arial" pitchFamily="34" charset="0"/>
              </a:rPr>
              <a:t>th</a:t>
            </a:r>
            <a:r>
              <a:rPr lang="en-US" sz="4000" dirty="0" smtClean="0">
                <a:solidFill>
                  <a:schemeClr val="bg1"/>
                </a:solidFill>
                <a:latin typeface="Arial" pitchFamily="34" charset="0"/>
                <a:cs typeface="Arial" pitchFamily="34" charset="0"/>
              </a:rPr>
              <a:t> edition</a:t>
            </a:r>
            <a:endParaRPr lang="en-GB" sz="4000" dirty="0">
              <a:solidFill>
                <a:schemeClr val="bg1"/>
              </a:solidFill>
              <a:latin typeface="Arial" pitchFamily="34" charset="0"/>
              <a:cs typeface="Arial" pitchFamily="34" charset="0"/>
            </a:endParaRPr>
          </a:p>
        </p:txBody>
      </p:sp>
      <p:sp>
        <p:nvSpPr>
          <p:cNvPr id="13" name="Subtitle 2"/>
          <p:cNvSpPr txBox="1">
            <a:spLocks/>
          </p:cNvSpPr>
          <p:nvPr/>
        </p:nvSpPr>
        <p:spPr bwMode="auto">
          <a:xfrm>
            <a:off x="1371600" y="3962400"/>
            <a:ext cx="6400800" cy="175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None/>
              <a:defRPr sz="3200" i="1">
                <a:solidFill>
                  <a:schemeClr val="tx2"/>
                </a:solidFill>
                <a:latin typeface="+mn-lt"/>
                <a:ea typeface="+mn-ea"/>
                <a:cs typeface="+mn-cs"/>
              </a:defRPr>
            </a:lvl1pPr>
            <a:lvl2pPr marL="457200" indent="0" algn="ctr" rtl="0" eaLnBrk="0" fontAlgn="base" hangingPunct="0">
              <a:spcBef>
                <a:spcPct val="20000"/>
              </a:spcBef>
              <a:spcAft>
                <a:spcPct val="0"/>
              </a:spcAft>
              <a:buNone/>
              <a:defRPr sz="2800">
                <a:solidFill>
                  <a:schemeClr val="tx1"/>
                </a:solidFill>
                <a:latin typeface="+mn-lt"/>
              </a:defRPr>
            </a:lvl2pPr>
            <a:lvl3pPr marL="914400" indent="0" algn="ctr" rtl="0" eaLnBrk="0" fontAlgn="base" hangingPunct="0">
              <a:spcBef>
                <a:spcPct val="20000"/>
              </a:spcBef>
              <a:spcAft>
                <a:spcPct val="0"/>
              </a:spcAft>
              <a:buNone/>
              <a:defRPr sz="2400">
                <a:solidFill>
                  <a:schemeClr val="tx1"/>
                </a:solidFill>
                <a:latin typeface="+mn-lt"/>
              </a:defRPr>
            </a:lvl3pPr>
            <a:lvl4pPr marL="1371600" indent="0" algn="ctr" rtl="0" eaLnBrk="0" fontAlgn="base" hangingPunct="0">
              <a:spcBef>
                <a:spcPct val="20000"/>
              </a:spcBef>
              <a:spcAft>
                <a:spcPct val="0"/>
              </a:spcAft>
              <a:buNone/>
              <a:defRPr sz="2000">
                <a:solidFill>
                  <a:schemeClr val="tx1"/>
                </a:solidFill>
                <a:latin typeface="+mn-lt"/>
              </a:defRPr>
            </a:lvl4pPr>
            <a:lvl5pPr marL="1828800" indent="0" algn="ctr" rtl="0" eaLnBrk="0" fontAlgn="base" hangingPunct="0">
              <a:spcBef>
                <a:spcPct val="20000"/>
              </a:spcBef>
              <a:spcAft>
                <a:spcPct val="0"/>
              </a:spcAft>
              <a:buNone/>
              <a:defRPr sz="2000">
                <a:solidFill>
                  <a:schemeClr val="tx1"/>
                </a:solidFill>
                <a:latin typeface="+mn-lt"/>
              </a:defRPr>
            </a:lvl5pPr>
            <a:lvl6pPr marL="2286000" indent="0" algn="ctr" rtl="0" eaLnBrk="0" fontAlgn="base" hangingPunct="0">
              <a:spcBef>
                <a:spcPct val="20000"/>
              </a:spcBef>
              <a:spcAft>
                <a:spcPct val="0"/>
              </a:spcAft>
              <a:buNone/>
              <a:defRPr sz="2000">
                <a:solidFill>
                  <a:schemeClr val="tx1"/>
                </a:solidFill>
                <a:latin typeface="+mn-lt"/>
              </a:defRPr>
            </a:lvl6pPr>
            <a:lvl7pPr marL="2743200" indent="0" algn="ctr" rtl="0" eaLnBrk="0" fontAlgn="base" hangingPunct="0">
              <a:spcBef>
                <a:spcPct val="20000"/>
              </a:spcBef>
              <a:spcAft>
                <a:spcPct val="0"/>
              </a:spcAft>
              <a:buNone/>
              <a:defRPr sz="2000">
                <a:solidFill>
                  <a:schemeClr val="tx1"/>
                </a:solidFill>
                <a:latin typeface="+mn-lt"/>
              </a:defRPr>
            </a:lvl7pPr>
            <a:lvl8pPr marL="3200400" indent="0" algn="ctr" rtl="0" eaLnBrk="0" fontAlgn="base" hangingPunct="0">
              <a:spcBef>
                <a:spcPct val="20000"/>
              </a:spcBef>
              <a:spcAft>
                <a:spcPct val="0"/>
              </a:spcAft>
              <a:buNone/>
              <a:defRPr sz="2000">
                <a:solidFill>
                  <a:schemeClr val="tx1"/>
                </a:solidFill>
                <a:latin typeface="+mn-lt"/>
              </a:defRPr>
            </a:lvl8pPr>
            <a:lvl9pPr marL="3657600" indent="0" algn="ctr" rtl="0" eaLnBrk="0" fontAlgn="base" hangingPunct="0">
              <a:spcBef>
                <a:spcPct val="20000"/>
              </a:spcBef>
              <a:spcAft>
                <a:spcPct val="0"/>
              </a:spcAft>
              <a:buNone/>
              <a:defRPr sz="2000">
                <a:solidFill>
                  <a:schemeClr val="tx1"/>
                </a:solidFill>
                <a:latin typeface="+mn-lt"/>
              </a:defRPr>
            </a:lvl9pPr>
          </a:lstStyle>
          <a:p>
            <a:r>
              <a:rPr lang="en-US" dirty="0" smtClean="0">
                <a:solidFill>
                  <a:schemeClr val="bg1"/>
                </a:solidFill>
                <a:latin typeface="Arial" pitchFamily="34" charset="0"/>
                <a:cs typeface="Arial" pitchFamily="34" charset="0"/>
              </a:rPr>
              <a:t>Chapter 1: Simple Regression Analysis</a:t>
            </a:r>
            <a:endParaRPr lang="en-GB" dirty="0">
              <a:solidFill>
                <a:schemeClr val="bg1"/>
              </a:solidFill>
              <a:latin typeface="Arial" pitchFamily="34" charset="0"/>
              <a:cs typeface="Arial" pitchFamily="34" charset="0"/>
            </a:endParaRPr>
          </a:p>
        </p:txBody>
      </p:sp>
      <p:sp>
        <p:nvSpPr>
          <p:cNvPr id="14" name="TextBox 13"/>
          <p:cNvSpPr txBox="1">
            <a:spLocks noChangeArrowheads="1"/>
          </p:cNvSpPr>
          <p:nvPr/>
        </p:nvSpPr>
        <p:spPr bwMode="auto">
          <a:xfrm>
            <a:off x="-142874" y="6475412"/>
            <a:ext cx="5445125" cy="376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ＭＳ Ｐゴシック" pitchFamily="34" charset="-128"/>
              </a:defRPr>
            </a:lvl1pPr>
            <a:lvl2pPr marL="742950" indent="-285750">
              <a:defRPr>
                <a:solidFill>
                  <a:schemeClr val="tx1"/>
                </a:solidFill>
                <a:latin typeface="Arial" charset="0"/>
                <a:ea typeface="ＭＳ Ｐゴシック" pitchFamily="34" charset="-128"/>
              </a:defRPr>
            </a:lvl2pPr>
            <a:lvl3pPr marL="1143000" indent="-228600">
              <a:defRPr>
                <a:solidFill>
                  <a:schemeClr val="tx1"/>
                </a:solidFill>
                <a:latin typeface="Arial" charset="0"/>
                <a:ea typeface="ＭＳ Ｐゴシック" pitchFamily="34" charset="-128"/>
              </a:defRPr>
            </a:lvl3pPr>
            <a:lvl4pPr marL="1600200" indent="-228600">
              <a:defRPr>
                <a:solidFill>
                  <a:schemeClr val="tx1"/>
                </a:solidFill>
                <a:latin typeface="Arial" charset="0"/>
                <a:ea typeface="ＭＳ Ｐゴシック" pitchFamily="34" charset="-128"/>
              </a:defRPr>
            </a:lvl4pPr>
            <a:lvl5pPr marL="2057400" indent="-22860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a:lnSpc>
                <a:spcPct val="115000"/>
              </a:lnSpc>
              <a:spcAft>
                <a:spcPts val="1000"/>
              </a:spcAft>
              <a:defRPr/>
            </a:pPr>
            <a:r>
              <a:rPr lang="en-GB" sz="1600" dirty="0" smtClean="0">
                <a:solidFill>
                  <a:srgbClr val="000000"/>
                </a:solidFill>
                <a:latin typeface="Arial" pitchFamily="34" charset="0"/>
                <a:cs typeface="Arial" pitchFamily="34" charset="0"/>
              </a:rPr>
              <a:t>© </a:t>
            </a:r>
            <a:r>
              <a:rPr lang="en-GB" sz="1600" dirty="0" smtClean="0">
                <a:solidFill>
                  <a:srgbClr val="000000"/>
                </a:solidFill>
                <a:latin typeface="Arial" pitchFamily="34" charset="0"/>
                <a:ea typeface="Calibri" pitchFamily="34" charset="0"/>
                <a:cs typeface="Arial" pitchFamily="34" charset="0"/>
              </a:rPr>
              <a:t>Christopher Dougherty, 2016. </a:t>
            </a:r>
            <a:r>
              <a:rPr lang="en-GB" sz="1600" dirty="0" smtClean="0">
                <a:solidFill>
                  <a:srgbClr val="000000"/>
                </a:solidFill>
                <a:latin typeface="Arial" pitchFamily="34" charset="0"/>
                <a:ea typeface="Calibri" pitchFamily="34" charset="0"/>
                <a:cs typeface="Arial" pitchFamily="34" charset="0"/>
              </a:rPr>
              <a:t>All rights reserved</a:t>
            </a:r>
            <a:r>
              <a:rPr lang="en-GB" sz="1600" dirty="0" smtClean="0">
                <a:solidFill>
                  <a:srgbClr val="000000"/>
                </a:solidFill>
                <a:latin typeface="+mj-lt"/>
                <a:ea typeface="Calibri" pitchFamily="34" charset="0"/>
                <a:cs typeface="Times New Roman" pitchFamily="18" charset="0"/>
              </a:rPr>
              <a:t>.</a:t>
            </a:r>
            <a:endParaRPr lang="en-GB" sz="1600" dirty="0" smtClean="0">
              <a:solidFill>
                <a:srgbClr val="000000"/>
              </a:solidFill>
              <a:latin typeface="+mj-lt"/>
            </a:endParaRPr>
          </a:p>
        </p:txBody>
      </p:sp>
    </p:spTree>
    <p:extLst>
      <p:ext uri="{BB962C8B-B14F-4D97-AF65-F5344CB8AC3E}">
        <p14:creationId xmlns:p14="http://schemas.microsoft.com/office/powerpoint/2010/main" val="289195539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p:cNvSpPr>
            <a:spLocks noChangeArrowheads="1"/>
          </p:cNvSpPr>
          <p:nvPr/>
        </p:nvSpPr>
        <p:spPr bwMode="auto">
          <a:xfrm>
            <a:off x="0" y="3427799"/>
            <a:ext cx="9144000" cy="1953825"/>
          </a:xfrm>
          <a:prstGeom prst="rect">
            <a:avLst/>
          </a:prstGeom>
          <a:solidFill>
            <a:srgbClr val="FFFFFF"/>
          </a:solidFill>
          <a:ln>
            <a:noFill/>
          </a:ln>
          <a:effectLst>
            <a:innerShdw blurRad="76200">
              <a:schemeClr val="tx1"/>
            </a:innerShdw>
          </a:effectLst>
        </p:spPr>
        <p:txBody>
          <a:bodyPr wrap="none" anchor="ctr"/>
          <a:lstStyle/>
          <a:p>
            <a:pPr>
              <a:defRPr/>
            </a:pPr>
            <a:endParaRPr lang="en-GB"/>
          </a:p>
        </p:txBody>
      </p:sp>
      <p:sp>
        <p:nvSpPr>
          <p:cNvPr id="11"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07527" name="Text Box 7"/>
          <p:cNvSpPr txBox="1">
            <a:spLocks noChangeArrowheads="1"/>
          </p:cNvSpPr>
          <p:nvPr/>
        </p:nvSpPr>
        <p:spPr bwMode="auto">
          <a:xfrm>
            <a:off x="306388" y="5835650"/>
            <a:ext cx="8532812"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a:spcBef>
                <a:spcPct val="50000"/>
              </a:spcBef>
            </a:pPr>
            <a:r>
              <a:rPr lang="en-GB" sz="1500" b="1" dirty="0" smtClean="0">
                <a:latin typeface="Arial" pitchFamily="34" charset="0"/>
                <a:cs typeface="Arial" pitchFamily="34" charset="0"/>
              </a:rPr>
              <a:t>The least squares principle requires us to find the particular values      and      that minimize RSS. To do this, we use the first order conditions. We set the derivatives equal to zero and solve for      and   . .</a:t>
            </a:r>
            <a:endParaRPr lang="en-GB" sz="1500" b="1" dirty="0">
              <a:latin typeface="Arial" pitchFamily="34" charset="0"/>
              <a:cs typeface="Arial" pitchFamily="34" charset="0"/>
            </a:endParaRPr>
          </a:p>
        </p:txBody>
      </p:sp>
      <p:sp>
        <p:nvSpPr>
          <p:cNvPr id="107528" name="Text Box 8"/>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sz="1000" dirty="0">
                <a:solidFill>
                  <a:srgbClr val="3366FF"/>
                </a:solidFill>
                <a:latin typeface="Arial" charset="0"/>
              </a:rPr>
              <a:t>9</a:t>
            </a:r>
          </a:p>
        </p:txBody>
      </p:sp>
      <p:sp>
        <p:nvSpPr>
          <p:cNvPr id="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0" name="Text Box 17"/>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800" b="1" dirty="0">
                <a:latin typeface="Arial" charset="0"/>
              </a:rPr>
              <a:t>DERIVING LINEAR REGRESSION COEFFICIENTS</a:t>
            </a:r>
            <a:endParaRPr lang="en-GB" sz="1600" dirty="0"/>
          </a:p>
        </p:txBody>
      </p:sp>
      <p:sp>
        <p:nvSpPr>
          <p:cNvPr id="15" name="Rectangle 14"/>
          <p:cNvSpPr>
            <a:spLocks noChangeArrowheads="1"/>
          </p:cNvSpPr>
          <p:nvPr/>
        </p:nvSpPr>
        <p:spPr bwMode="auto">
          <a:xfrm>
            <a:off x="0" y="536399"/>
            <a:ext cx="9144000" cy="2825925"/>
          </a:xfrm>
          <a:prstGeom prst="rect">
            <a:avLst/>
          </a:prstGeom>
          <a:solidFill>
            <a:srgbClr val="FFFFFF"/>
          </a:solidFill>
          <a:ln>
            <a:noFill/>
          </a:ln>
          <a:effectLst>
            <a:innerShdw blurRad="76200">
              <a:schemeClr val="tx1"/>
            </a:innerShdw>
          </a:effectLst>
        </p:spPr>
        <p:txBody>
          <a:bodyPr wrap="none" anchor="ctr"/>
          <a:lstStyle/>
          <a:p>
            <a:pPr>
              <a:defRPr/>
            </a:pPr>
            <a:endParaRPr lang="en-GB"/>
          </a:p>
        </p:txBody>
      </p:sp>
      <p:graphicFrame>
        <p:nvGraphicFramePr>
          <p:cNvPr id="16" name="Object 3"/>
          <p:cNvGraphicFramePr>
            <a:graphicFrameLocks noChangeAspect="1"/>
          </p:cNvGraphicFramePr>
          <p:nvPr>
            <p:extLst>
              <p:ext uri="{D42A27DB-BD31-4B8C-83A1-F6EECF244321}">
                <p14:modId xmlns:p14="http://schemas.microsoft.com/office/powerpoint/2010/main" val="1617146248"/>
              </p:ext>
            </p:extLst>
          </p:nvPr>
        </p:nvGraphicFramePr>
        <p:xfrm>
          <a:off x="2354263" y="3514725"/>
          <a:ext cx="4521200" cy="800100"/>
        </p:xfrm>
        <a:graphic>
          <a:graphicData uri="http://schemas.openxmlformats.org/presentationml/2006/ole">
            <mc:AlternateContent xmlns:mc="http://schemas.openxmlformats.org/markup-compatibility/2006">
              <mc:Choice xmlns:v="urn:schemas-microsoft-com:vml" Requires="v">
                <p:oleObj spid="_x0000_s192717" name="Equation" r:id="rId3" imgW="4520880" imgH="799920" progId="Equation.DSMT4">
                  <p:embed/>
                </p:oleObj>
              </mc:Choice>
              <mc:Fallback>
                <p:oleObj name="Equation" r:id="rId3" imgW="4520880" imgH="799920" progId="Equation.DSMT4">
                  <p:embed/>
                  <p:pic>
                    <p:nvPicPr>
                      <p:cNvPr id="0" name=""/>
                      <p:cNvPicPr>
                        <a:picLocks noChangeAspect="1" noChangeArrowheads="1"/>
                      </p:cNvPicPr>
                      <p:nvPr/>
                    </p:nvPicPr>
                    <p:blipFill>
                      <a:blip r:embed="rId4"/>
                      <a:srcRect/>
                      <a:stretch>
                        <a:fillRect/>
                      </a:stretch>
                    </p:blipFill>
                    <p:spPr bwMode="auto">
                      <a:xfrm>
                        <a:off x="2354263" y="3514725"/>
                        <a:ext cx="4521200" cy="800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7" name="Object 4"/>
          <p:cNvGraphicFramePr>
            <a:graphicFrameLocks noChangeAspect="1"/>
          </p:cNvGraphicFramePr>
          <p:nvPr>
            <p:extLst>
              <p:ext uri="{D42A27DB-BD31-4B8C-83A1-F6EECF244321}">
                <p14:modId xmlns:p14="http://schemas.microsoft.com/office/powerpoint/2010/main" val="2631323584"/>
              </p:ext>
            </p:extLst>
          </p:nvPr>
        </p:nvGraphicFramePr>
        <p:xfrm>
          <a:off x="2354263" y="4435200"/>
          <a:ext cx="4813300" cy="800100"/>
        </p:xfrm>
        <a:graphic>
          <a:graphicData uri="http://schemas.openxmlformats.org/presentationml/2006/ole">
            <mc:AlternateContent xmlns:mc="http://schemas.openxmlformats.org/markup-compatibility/2006">
              <mc:Choice xmlns:v="urn:schemas-microsoft-com:vml" Requires="v">
                <p:oleObj spid="_x0000_s192718" name="Equation" r:id="rId5" imgW="4813200" imgH="799920" progId="Equation.DSMT4">
                  <p:embed/>
                </p:oleObj>
              </mc:Choice>
              <mc:Fallback>
                <p:oleObj name="Equation" r:id="rId5" imgW="4813200" imgH="799920" progId="Equation.DSMT4">
                  <p:embed/>
                  <p:pic>
                    <p:nvPicPr>
                      <p:cNvPr id="0" name=""/>
                      <p:cNvPicPr>
                        <a:picLocks noChangeAspect="1" noChangeArrowheads="1"/>
                      </p:cNvPicPr>
                      <p:nvPr/>
                    </p:nvPicPr>
                    <p:blipFill>
                      <a:blip r:embed="rId6"/>
                      <a:srcRect/>
                      <a:stretch>
                        <a:fillRect/>
                      </a:stretch>
                    </p:blipFill>
                    <p:spPr bwMode="auto">
                      <a:xfrm>
                        <a:off x="2354263" y="4435200"/>
                        <a:ext cx="4813300" cy="800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1424739627"/>
              </p:ext>
            </p:extLst>
          </p:nvPr>
        </p:nvGraphicFramePr>
        <p:xfrm>
          <a:off x="6513520" y="5851532"/>
          <a:ext cx="206154" cy="280566"/>
        </p:xfrm>
        <a:graphic>
          <a:graphicData uri="http://schemas.openxmlformats.org/presentationml/2006/ole">
            <mc:AlternateContent xmlns:mc="http://schemas.openxmlformats.org/markup-compatibility/2006">
              <mc:Choice xmlns:v="urn:schemas-microsoft-com:vml" Requires="v">
                <p:oleObj spid="_x0000_s192719" name="Equation" r:id="rId7" imgW="317160" imgH="431640" progId="Equation.DSMT4">
                  <p:embed/>
                </p:oleObj>
              </mc:Choice>
              <mc:Fallback>
                <p:oleObj name="Equation" r:id="rId7" imgW="317160" imgH="431640" progId="Equation.DSMT4">
                  <p:embed/>
                  <p:pic>
                    <p:nvPicPr>
                      <p:cNvPr id="0" name="Object 3"/>
                      <p:cNvPicPr>
                        <a:picLocks noChangeAspect="1" noChangeArrowheads="1"/>
                      </p:cNvPicPr>
                      <p:nvPr/>
                    </p:nvPicPr>
                    <p:blipFill>
                      <a:blip r:embed="rId8"/>
                      <a:srcRect/>
                      <a:stretch>
                        <a:fillRect/>
                      </a:stretch>
                    </p:blipFill>
                    <p:spPr bwMode="auto">
                      <a:xfrm>
                        <a:off x="6513520" y="5851532"/>
                        <a:ext cx="206154" cy="28056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 name="Object 3"/>
          <p:cNvGraphicFramePr>
            <a:graphicFrameLocks noChangeAspect="1"/>
          </p:cNvGraphicFramePr>
          <p:nvPr>
            <p:extLst>
              <p:ext uri="{D42A27DB-BD31-4B8C-83A1-F6EECF244321}">
                <p14:modId xmlns:p14="http://schemas.microsoft.com/office/powerpoint/2010/main" val="2625647643"/>
              </p:ext>
            </p:extLst>
          </p:nvPr>
        </p:nvGraphicFramePr>
        <p:xfrm>
          <a:off x="7177088" y="5851525"/>
          <a:ext cx="214312" cy="280988"/>
        </p:xfrm>
        <a:graphic>
          <a:graphicData uri="http://schemas.openxmlformats.org/presentationml/2006/ole">
            <mc:AlternateContent xmlns:mc="http://schemas.openxmlformats.org/markup-compatibility/2006">
              <mc:Choice xmlns:v="urn:schemas-microsoft-com:vml" Requires="v">
                <p:oleObj spid="_x0000_s192720" name="Equation" r:id="rId9" imgW="330120" imgH="431640" progId="Equation.DSMT4">
                  <p:embed/>
                </p:oleObj>
              </mc:Choice>
              <mc:Fallback>
                <p:oleObj name="Equation" r:id="rId9" imgW="330120" imgH="431640" progId="Equation.DSMT4">
                  <p:embed/>
                  <p:pic>
                    <p:nvPicPr>
                      <p:cNvPr id="0" name="Object 2"/>
                      <p:cNvPicPr>
                        <a:picLocks noChangeAspect="1" noChangeArrowheads="1"/>
                      </p:cNvPicPr>
                      <p:nvPr/>
                    </p:nvPicPr>
                    <p:blipFill>
                      <a:blip r:embed="rId10"/>
                      <a:srcRect/>
                      <a:stretch>
                        <a:fillRect/>
                      </a:stretch>
                    </p:blipFill>
                    <p:spPr bwMode="auto">
                      <a:xfrm>
                        <a:off x="7177088" y="5851525"/>
                        <a:ext cx="214312" cy="2809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5" name="Object 4"/>
          <p:cNvGraphicFramePr>
            <a:graphicFrameLocks noChangeAspect="1"/>
          </p:cNvGraphicFramePr>
          <p:nvPr>
            <p:extLst>
              <p:ext uri="{D42A27DB-BD31-4B8C-83A1-F6EECF244321}">
                <p14:modId xmlns:p14="http://schemas.microsoft.com/office/powerpoint/2010/main" val="2236281118"/>
              </p:ext>
            </p:extLst>
          </p:nvPr>
        </p:nvGraphicFramePr>
        <p:xfrm>
          <a:off x="1246188" y="6308725"/>
          <a:ext cx="206375" cy="280988"/>
        </p:xfrm>
        <a:graphic>
          <a:graphicData uri="http://schemas.openxmlformats.org/presentationml/2006/ole">
            <mc:AlternateContent xmlns:mc="http://schemas.openxmlformats.org/markup-compatibility/2006">
              <mc:Choice xmlns:v="urn:schemas-microsoft-com:vml" Requires="v">
                <p:oleObj spid="_x0000_s192721" name="Equation" r:id="rId11" imgW="317160" imgH="431640" progId="Equation.DSMT4">
                  <p:embed/>
                </p:oleObj>
              </mc:Choice>
              <mc:Fallback>
                <p:oleObj name="Equation" r:id="rId11" imgW="317160" imgH="431640" progId="Equation.DSMT4">
                  <p:embed/>
                  <p:pic>
                    <p:nvPicPr>
                      <p:cNvPr id="0" name="Object 2"/>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246188" y="6308725"/>
                        <a:ext cx="206375" cy="2809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6" name="Object 5"/>
          <p:cNvGraphicFramePr>
            <a:graphicFrameLocks noChangeAspect="1"/>
          </p:cNvGraphicFramePr>
          <p:nvPr>
            <p:extLst>
              <p:ext uri="{D42A27DB-BD31-4B8C-83A1-F6EECF244321}">
                <p14:modId xmlns:p14="http://schemas.microsoft.com/office/powerpoint/2010/main" val="1725808911"/>
              </p:ext>
            </p:extLst>
          </p:nvPr>
        </p:nvGraphicFramePr>
        <p:xfrm>
          <a:off x="1890713" y="6308725"/>
          <a:ext cx="214312" cy="280988"/>
        </p:xfrm>
        <a:graphic>
          <a:graphicData uri="http://schemas.openxmlformats.org/presentationml/2006/ole">
            <mc:AlternateContent xmlns:mc="http://schemas.openxmlformats.org/markup-compatibility/2006">
              <mc:Choice xmlns:v="urn:schemas-microsoft-com:vml" Requires="v">
                <p:oleObj spid="_x0000_s192722" name="Equation" r:id="rId13" imgW="330120" imgH="431640" progId="Equation.DSMT4">
                  <p:embed/>
                </p:oleObj>
              </mc:Choice>
              <mc:Fallback>
                <p:oleObj name="Equation" r:id="rId13" imgW="330120" imgH="431640" progId="Equation.DSMT4">
                  <p:embed/>
                  <p:pic>
                    <p:nvPicPr>
                      <p:cNvPr id="0" name="Object 3"/>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890713" y="6308725"/>
                        <a:ext cx="214312" cy="2809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7" name="Object 6"/>
          <p:cNvGraphicFramePr>
            <a:graphicFrameLocks noChangeAspect="1"/>
          </p:cNvGraphicFramePr>
          <p:nvPr>
            <p:extLst>
              <p:ext uri="{D42A27DB-BD31-4B8C-83A1-F6EECF244321}">
                <p14:modId xmlns:p14="http://schemas.microsoft.com/office/powerpoint/2010/main" val="3092048417"/>
              </p:ext>
            </p:extLst>
          </p:nvPr>
        </p:nvGraphicFramePr>
        <p:xfrm>
          <a:off x="280988" y="592138"/>
          <a:ext cx="8553450" cy="2673350"/>
        </p:xfrm>
        <a:graphic>
          <a:graphicData uri="http://schemas.openxmlformats.org/presentationml/2006/ole">
            <mc:AlternateContent xmlns:mc="http://schemas.openxmlformats.org/markup-compatibility/2006">
              <mc:Choice xmlns:v="urn:schemas-microsoft-com:vml" Requires="v">
                <p:oleObj spid="_x0000_s192723" name="Equation" r:id="rId15" imgW="8559720" imgH="2679480" progId="Equation.DSMT4">
                  <p:embed/>
                </p:oleObj>
              </mc:Choice>
              <mc:Fallback>
                <p:oleObj name="Equation" r:id="rId15" imgW="8559720" imgH="2679480" progId="Equation.DSMT4">
                  <p:embed/>
                  <p:pic>
                    <p:nvPicPr>
                      <p:cNvPr id="0" name="Object 19"/>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280988" y="592138"/>
                        <a:ext cx="8553450" cy="2673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161519143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20"/>
          <p:cNvSpPr>
            <a:spLocks noChangeArrowheads="1"/>
          </p:cNvSpPr>
          <p:nvPr/>
        </p:nvSpPr>
        <p:spPr bwMode="auto">
          <a:xfrm>
            <a:off x="0" y="4546800"/>
            <a:ext cx="9144000" cy="1047600"/>
          </a:xfrm>
          <a:prstGeom prst="rect">
            <a:avLst/>
          </a:prstGeom>
          <a:solidFill>
            <a:srgbClr val="FFFFFF"/>
          </a:solidFill>
          <a:ln>
            <a:noFill/>
          </a:ln>
          <a:effectLst>
            <a:innerShdw blurRad="76200">
              <a:schemeClr val="tx1"/>
            </a:innerShdw>
          </a:effectLst>
        </p:spPr>
        <p:txBody>
          <a:bodyPr wrap="none" anchor="ctr"/>
          <a:lstStyle/>
          <a:p>
            <a:pPr>
              <a:defRPr/>
            </a:pPr>
            <a:endParaRPr lang="en-GB"/>
          </a:p>
        </p:txBody>
      </p:sp>
      <p:sp>
        <p:nvSpPr>
          <p:cNvPr id="12"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05478" name="Text Box 6"/>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a:spcBef>
                <a:spcPct val="50000"/>
              </a:spcBef>
            </a:pPr>
            <a:r>
              <a:rPr lang="en-GB" sz="1500" b="1" dirty="0">
                <a:latin typeface="Arial" charset="0"/>
              </a:rPr>
              <a:t>Solving them, we find that </a:t>
            </a:r>
            <a:r>
              <a:rPr lang="en-GB" sz="1500" b="1" i="1" dirty="0">
                <a:latin typeface="Arial" charset="0"/>
              </a:rPr>
              <a:t>RSS</a:t>
            </a:r>
            <a:r>
              <a:rPr lang="en-GB" sz="1500" b="1" dirty="0">
                <a:latin typeface="Arial" charset="0"/>
              </a:rPr>
              <a:t> is minimized when </a:t>
            </a:r>
            <a:r>
              <a:rPr lang="en-GB" sz="1500" b="1" i="1" dirty="0">
                <a:latin typeface="Arial" charset="0"/>
              </a:rPr>
              <a:t>b</a:t>
            </a:r>
            <a:r>
              <a:rPr lang="en-GB" sz="1500" b="1" baseline="-25000" dirty="0">
                <a:latin typeface="Arial" charset="0"/>
              </a:rPr>
              <a:t>1</a:t>
            </a:r>
            <a:r>
              <a:rPr lang="en-GB" sz="1500" b="1" dirty="0">
                <a:latin typeface="Arial" charset="0"/>
              </a:rPr>
              <a:t> and </a:t>
            </a:r>
            <a:r>
              <a:rPr lang="en-GB" sz="1500" b="1" i="1" dirty="0">
                <a:latin typeface="Arial" charset="0"/>
              </a:rPr>
              <a:t>b</a:t>
            </a:r>
            <a:r>
              <a:rPr lang="en-GB" sz="1500" b="1" baseline="-25000" dirty="0">
                <a:latin typeface="Arial" charset="0"/>
              </a:rPr>
              <a:t>2</a:t>
            </a:r>
            <a:r>
              <a:rPr lang="en-GB" sz="1500" b="1" dirty="0">
                <a:latin typeface="Arial" charset="0"/>
              </a:rPr>
              <a:t> are equal to </a:t>
            </a:r>
            <a:r>
              <a:rPr lang="en-GB" sz="1500" b="1" dirty="0" smtClean="0">
                <a:latin typeface="Arial" charset="0"/>
              </a:rPr>
              <a:t>1.5 </a:t>
            </a:r>
            <a:r>
              <a:rPr lang="en-GB" sz="1500" b="1" dirty="0">
                <a:latin typeface="Arial" charset="0"/>
              </a:rPr>
              <a:t>and </a:t>
            </a:r>
            <a:r>
              <a:rPr lang="en-GB" sz="1500" b="1" dirty="0" smtClean="0">
                <a:latin typeface="Arial" charset="0"/>
              </a:rPr>
              <a:t>1.4, </a:t>
            </a:r>
            <a:r>
              <a:rPr lang="en-GB" sz="1500" b="1" dirty="0">
                <a:latin typeface="Arial" charset="0"/>
              </a:rPr>
              <a:t>respectively.</a:t>
            </a:r>
            <a:endParaRPr lang="en-GB" sz="1500" b="1" dirty="0"/>
          </a:p>
        </p:txBody>
      </p:sp>
      <p:sp>
        <p:nvSpPr>
          <p:cNvPr id="105480" name="Text Box 8"/>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sz="1000">
                <a:solidFill>
                  <a:srgbClr val="3366FF"/>
                </a:solidFill>
                <a:latin typeface="Arial" charset="0"/>
              </a:rPr>
              <a:t>10</a:t>
            </a:r>
          </a:p>
        </p:txBody>
      </p:sp>
      <p:sp>
        <p:nvSpPr>
          <p:cNvPr id="1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1" name="Text Box 17"/>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800" b="1" dirty="0">
                <a:latin typeface="Arial" charset="0"/>
              </a:rPr>
              <a:t>DERIVING LINEAR REGRESSION COEFFICIENTS</a:t>
            </a:r>
            <a:endParaRPr lang="en-GB" sz="1600" dirty="0"/>
          </a:p>
        </p:txBody>
      </p:sp>
      <p:sp>
        <p:nvSpPr>
          <p:cNvPr id="16" name="Rectangle 15"/>
          <p:cNvSpPr>
            <a:spLocks noChangeArrowheads="1"/>
          </p:cNvSpPr>
          <p:nvPr/>
        </p:nvSpPr>
        <p:spPr bwMode="auto">
          <a:xfrm>
            <a:off x="0" y="3427799"/>
            <a:ext cx="9144000" cy="1047600"/>
          </a:xfrm>
          <a:prstGeom prst="rect">
            <a:avLst/>
          </a:prstGeom>
          <a:solidFill>
            <a:srgbClr val="FFFFFF"/>
          </a:solidFill>
          <a:ln>
            <a:noFill/>
          </a:ln>
          <a:effectLst>
            <a:innerShdw blurRad="76200">
              <a:schemeClr val="tx1"/>
            </a:innerShdw>
          </a:effectLst>
        </p:spPr>
        <p:txBody>
          <a:bodyPr wrap="none" anchor="ctr"/>
          <a:lstStyle/>
          <a:p>
            <a:pPr>
              <a:defRPr/>
            </a:pPr>
            <a:endParaRPr lang="en-GB"/>
          </a:p>
        </p:txBody>
      </p:sp>
      <p:sp>
        <p:nvSpPr>
          <p:cNvPr id="17" name="Rectangle 16"/>
          <p:cNvSpPr>
            <a:spLocks noChangeArrowheads="1"/>
          </p:cNvSpPr>
          <p:nvPr/>
        </p:nvSpPr>
        <p:spPr bwMode="auto">
          <a:xfrm>
            <a:off x="0" y="536399"/>
            <a:ext cx="9144000" cy="2825925"/>
          </a:xfrm>
          <a:prstGeom prst="rect">
            <a:avLst/>
          </a:prstGeom>
          <a:solidFill>
            <a:srgbClr val="FFFFFF"/>
          </a:solidFill>
          <a:ln>
            <a:noFill/>
          </a:ln>
          <a:effectLst>
            <a:innerShdw blurRad="76200">
              <a:schemeClr val="tx1"/>
            </a:innerShdw>
          </a:effectLst>
        </p:spPr>
        <p:txBody>
          <a:bodyPr wrap="none" anchor="ctr"/>
          <a:lstStyle/>
          <a:p>
            <a:pPr>
              <a:defRPr/>
            </a:pPr>
            <a:endParaRPr lang="en-GB"/>
          </a:p>
        </p:txBody>
      </p:sp>
      <p:graphicFrame>
        <p:nvGraphicFramePr>
          <p:cNvPr id="18" name="Object 3"/>
          <p:cNvGraphicFramePr>
            <a:graphicFrameLocks noChangeAspect="1"/>
          </p:cNvGraphicFramePr>
          <p:nvPr>
            <p:extLst>
              <p:ext uri="{D42A27DB-BD31-4B8C-83A1-F6EECF244321}">
                <p14:modId xmlns:p14="http://schemas.microsoft.com/office/powerpoint/2010/main" val="749578415"/>
              </p:ext>
            </p:extLst>
          </p:nvPr>
        </p:nvGraphicFramePr>
        <p:xfrm>
          <a:off x="1060450" y="3562350"/>
          <a:ext cx="2921000" cy="800100"/>
        </p:xfrm>
        <a:graphic>
          <a:graphicData uri="http://schemas.openxmlformats.org/presentationml/2006/ole">
            <mc:AlternateContent xmlns:mc="http://schemas.openxmlformats.org/markup-compatibility/2006">
              <mc:Choice xmlns:v="urn:schemas-microsoft-com:vml" Requires="v">
                <p:oleObj spid="_x0000_s105818" name="Equation" r:id="rId3" imgW="2920680" imgH="799920" progId="Equation.DSMT4">
                  <p:embed/>
                </p:oleObj>
              </mc:Choice>
              <mc:Fallback>
                <p:oleObj name="Equation" r:id="rId3" imgW="2920680" imgH="799920" progId="Equation.DSMT4">
                  <p:embed/>
                  <p:pic>
                    <p:nvPicPr>
                      <p:cNvPr id="0" name=""/>
                      <p:cNvPicPr>
                        <a:picLocks noChangeAspect="1" noChangeArrowheads="1"/>
                      </p:cNvPicPr>
                      <p:nvPr/>
                    </p:nvPicPr>
                    <p:blipFill>
                      <a:blip r:embed="rId4"/>
                      <a:srcRect/>
                      <a:stretch>
                        <a:fillRect/>
                      </a:stretch>
                    </p:blipFill>
                    <p:spPr bwMode="auto">
                      <a:xfrm>
                        <a:off x="1060450" y="3562350"/>
                        <a:ext cx="2921000" cy="800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9" name="Object 4"/>
          <p:cNvGraphicFramePr>
            <a:graphicFrameLocks noChangeAspect="1"/>
          </p:cNvGraphicFramePr>
          <p:nvPr>
            <p:extLst>
              <p:ext uri="{D42A27DB-BD31-4B8C-83A1-F6EECF244321}">
                <p14:modId xmlns:p14="http://schemas.microsoft.com/office/powerpoint/2010/main" val="4173493007"/>
              </p:ext>
            </p:extLst>
          </p:nvPr>
        </p:nvGraphicFramePr>
        <p:xfrm>
          <a:off x="1885950" y="4673600"/>
          <a:ext cx="5575300" cy="800100"/>
        </p:xfrm>
        <a:graphic>
          <a:graphicData uri="http://schemas.openxmlformats.org/presentationml/2006/ole">
            <mc:AlternateContent xmlns:mc="http://schemas.openxmlformats.org/markup-compatibility/2006">
              <mc:Choice xmlns:v="urn:schemas-microsoft-com:vml" Requires="v">
                <p:oleObj spid="_x0000_s105819" name="Equation" r:id="rId5" imgW="5574960" imgH="799920" progId="Equation.DSMT4">
                  <p:embed/>
                </p:oleObj>
              </mc:Choice>
              <mc:Fallback>
                <p:oleObj name="Equation" r:id="rId5" imgW="5574960" imgH="799920" progId="Equation.DSMT4">
                  <p:embed/>
                  <p:pic>
                    <p:nvPicPr>
                      <p:cNvPr id="0" name=""/>
                      <p:cNvPicPr>
                        <a:picLocks noChangeAspect="1" noChangeArrowheads="1"/>
                      </p:cNvPicPr>
                      <p:nvPr/>
                    </p:nvPicPr>
                    <p:blipFill>
                      <a:blip r:embed="rId6"/>
                      <a:srcRect/>
                      <a:stretch>
                        <a:fillRect/>
                      </a:stretch>
                    </p:blipFill>
                    <p:spPr bwMode="auto">
                      <a:xfrm>
                        <a:off x="1885950" y="4673600"/>
                        <a:ext cx="5575300" cy="800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 name="Object 1"/>
          <p:cNvGraphicFramePr>
            <a:graphicFrameLocks noChangeAspect="1"/>
          </p:cNvGraphicFramePr>
          <p:nvPr>
            <p:extLst>
              <p:ext uri="{D42A27DB-BD31-4B8C-83A1-F6EECF244321}">
                <p14:modId xmlns:p14="http://schemas.microsoft.com/office/powerpoint/2010/main" val="2665928409"/>
              </p:ext>
            </p:extLst>
          </p:nvPr>
        </p:nvGraphicFramePr>
        <p:xfrm>
          <a:off x="4467225" y="3514725"/>
          <a:ext cx="3213100" cy="800100"/>
        </p:xfrm>
        <a:graphic>
          <a:graphicData uri="http://schemas.openxmlformats.org/presentationml/2006/ole">
            <mc:AlternateContent xmlns:mc="http://schemas.openxmlformats.org/markup-compatibility/2006">
              <mc:Choice xmlns:v="urn:schemas-microsoft-com:vml" Requires="v">
                <p:oleObj spid="_x0000_s105820" name="Equation" r:id="rId7" imgW="3213000" imgH="799920" progId="Equation.DSMT4">
                  <p:embed/>
                </p:oleObj>
              </mc:Choice>
              <mc:Fallback>
                <p:oleObj name="Equation" r:id="rId7" imgW="3213000" imgH="799920" progId="Equation.DSMT4">
                  <p:embed/>
                  <p:pic>
                    <p:nvPicPr>
                      <p:cNvPr id="0" name="Object 1"/>
                      <p:cNvPicPr>
                        <a:picLocks noChangeAspect="1" noChangeArrowheads="1"/>
                      </p:cNvPicPr>
                      <p:nvPr/>
                    </p:nvPicPr>
                    <p:blipFill>
                      <a:blip r:embed="rId8"/>
                      <a:srcRect/>
                      <a:stretch>
                        <a:fillRect/>
                      </a:stretch>
                    </p:blipFill>
                    <p:spPr bwMode="auto">
                      <a:xfrm>
                        <a:off x="4467225" y="3514725"/>
                        <a:ext cx="3213100" cy="800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3092048417"/>
              </p:ext>
            </p:extLst>
          </p:nvPr>
        </p:nvGraphicFramePr>
        <p:xfrm>
          <a:off x="280988" y="592138"/>
          <a:ext cx="8553450" cy="2673350"/>
        </p:xfrm>
        <a:graphic>
          <a:graphicData uri="http://schemas.openxmlformats.org/presentationml/2006/ole">
            <mc:AlternateContent xmlns:mc="http://schemas.openxmlformats.org/markup-compatibility/2006">
              <mc:Choice xmlns:v="urn:schemas-microsoft-com:vml" Requires="v">
                <p:oleObj spid="_x0000_s105821" name="Equation" r:id="rId9" imgW="8559720" imgH="2679480" progId="Equation.DSMT4">
                  <p:embed/>
                </p:oleObj>
              </mc:Choice>
              <mc:Fallback>
                <p:oleObj name="Equation" r:id="rId9" imgW="8559720" imgH="2679480" progId="Equation.DSMT4">
                  <p:embed/>
                  <p:pic>
                    <p:nvPicPr>
                      <p:cNvPr id="0" name="Object 19"/>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80988" y="592138"/>
                        <a:ext cx="8553450" cy="2673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20"/>
          <p:cNvSpPr>
            <a:spLocks noChangeArrowheads="1"/>
          </p:cNvSpPr>
          <p:nvPr/>
        </p:nvSpPr>
        <p:spPr bwMode="auto">
          <a:xfrm>
            <a:off x="0" y="4546800"/>
            <a:ext cx="9144000" cy="1047600"/>
          </a:xfrm>
          <a:prstGeom prst="rect">
            <a:avLst/>
          </a:prstGeom>
          <a:solidFill>
            <a:srgbClr val="FFFFFF"/>
          </a:solidFill>
          <a:ln>
            <a:noFill/>
          </a:ln>
          <a:effectLst>
            <a:innerShdw blurRad="76200">
              <a:schemeClr val="tx1"/>
            </a:innerShdw>
          </a:effectLst>
        </p:spPr>
        <p:txBody>
          <a:bodyPr wrap="none" anchor="ctr"/>
          <a:lstStyle/>
          <a:p>
            <a:pPr>
              <a:defRPr/>
            </a:pPr>
            <a:endParaRPr lang="en-GB"/>
          </a:p>
        </p:txBody>
      </p:sp>
      <p:sp>
        <p:nvSpPr>
          <p:cNvPr id="12"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05478" name="Text Box 6"/>
          <p:cNvSpPr txBox="1">
            <a:spLocks noChangeArrowheads="1"/>
          </p:cNvSpPr>
          <p:nvPr/>
        </p:nvSpPr>
        <p:spPr bwMode="auto">
          <a:xfrm>
            <a:off x="301625" y="5835650"/>
            <a:ext cx="8689975"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a:spcBef>
                <a:spcPct val="50000"/>
              </a:spcBef>
            </a:pPr>
            <a:r>
              <a:rPr lang="en-GB" sz="1500" b="1" dirty="0" smtClean="0">
                <a:latin typeface="Arial" charset="0"/>
              </a:rPr>
              <a:t>We could designate these values          and          to emphasize that these are the particular values that satisfy the OLS criterion. We will do this later when we also consider instrumental variables estimation. But for the time being there is no need to clutter the notation.</a:t>
            </a:r>
            <a:endParaRPr lang="en-GB" sz="1500" b="1" dirty="0"/>
          </a:p>
        </p:txBody>
      </p:sp>
      <p:sp>
        <p:nvSpPr>
          <p:cNvPr id="105480" name="Text Box 8"/>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sz="1000" dirty="0" smtClean="0">
                <a:solidFill>
                  <a:srgbClr val="3366FF"/>
                </a:solidFill>
                <a:latin typeface="Arial" charset="0"/>
              </a:rPr>
              <a:t>11</a:t>
            </a:r>
            <a:endParaRPr lang="en-US" sz="1000" dirty="0">
              <a:solidFill>
                <a:srgbClr val="3366FF"/>
              </a:solidFill>
              <a:latin typeface="Arial" charset="0"/>
            </a:endParaRPr>
          </a:p>
        </p:txBody>
      </p:sp>
      <p:sp>
        <p:nvSpPr>
          <p:cNvPr id="1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1" name="Text Box 17"/>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800" b="1" dirty="0">
                <a:latin typeface="Arial" charset="0"/>
              </a:rPr>
              <a:t>DERIVING LINEAR REGRESSION COEFFICIENTS</a:t>
            </a:r>
            <a:endParaRPr lang="en-GB" sz="1600" dirty="0"/>
          </a:p>
        </p:txBody>
      </p:sp>
      <p:sp>
        <p:nvSpPr>
          <p:cNvPr id="16" name="Rectangle 15"/>
          <p:cNvSpPr>
            <a:spLocks noChangeArrowheads="1"/>
          </p:cNvSpPr>
          <p:nvPr/>
        </p:nvSpPr>
        <p:spPr bwMode="auto">
          <a:xfrm>
            <a:off x="0" y="3427799"/>
            <a:ext cx="9144000" cy="1047600"/>
          </a:xfrm>
          <a:prstGeom prst="rect">
            <a:avLst/>
          </a:prstGeom>
          <a:solidFill>
            <a:srgbClr val="FFFFFF"/>
          </a:solidFill>
          <a:ln>
            <a:noFill/>
          </a:ln>
          <a:effectLst>
            <a:innerShdw blurRad="76200">
              <a:schemeClr val="tx1"/>
            </a:innerShdw>
          </a:effectLst>
        </p:spPr>
        <p:txBody>
          <a:bodyPr wrap="none" anchor="ctr"/>
          <a:lstStyle/>
          <a:p>
            <a:pPr>
              <a:defRPr/>
            </a:pPr>
            <a:endParaRPr lang="en-GB"/>
          </a:p>
        </p:txBody>
      </p:sp>
      <p:sp>
        <p:nvSpPr>
          <p:cNvPr id="17" name="Rectangle 16"/>
          <p:cNvSpPr>
            <a:spLocks noChangeArrowheads="1"/>
          </p:cNvSpPr>
          <p:nvPr/>
        </p:nvSpPr>
        <p:spPr bwMode="auto">
          <a:xfrm>
            <a:off x="0" y="536399"/>
            <a:ext cx="9144000" cy="2825925"/>
          </a:xfrm>
          <a:prstGeom prst="rect">
            <a:avLst/>
          </a:prstGeom>
          <a:solidFill>
            <a:srgbClr val="FFFFFF"/>
          </a:solidFill>
          <a:ln>
            <a:noFill/>
          </a:ln>
          <a:effectLst>
            <a:innerShdw blurRad="76200">
              <a:schemeClr val="tx1"/>
            </a:innerShdw>
          </a:effectLst>
        </p:spPr>
        <p:txBody>
          <a:bodyPr wrap="none" anchor="ctr"/>
          <a:lstStyle/>
          <a:p>
            <a:pPr>
              <a:defRPr/>
            </a:pPr>
            <a:endParaRPr lang="en-GB"/>
          </a:p>
        </p:txBody>
      </p:sp>
      <p:graphicFrame>
        <p:nvGraphicFramePr>
          <p:cNvPr id="18" name="Object 3"/>
          <p:cNvGraphicFramePr>
            <a:graphicFrameLocks noChangeAspect="1"/>
          </p:cNvGraphicFramePr>
          <p:nvPr>
            <p:extLst>
              <p:ext uri="{D42A27DB-BD31-4B8C-83A1-F6EECF244321}">
                <p14:modId xmlns:p14="http://schemas.microsoft.com/office/powerpoint/2010/main" val="1492839642"/>
              </p:ext>
            </p:extLst>
          </p:nvPr>
        </p:nvGraphicFramePr>
        <p:xfrm>
          <a:off x="1060450" y="3562350"/>
          <a:ext cx="2921000" cy="800100"/>
        </p:xfrm>
        <a:graphic>
          <a:graphicData uri="http://schemas.openxmlformats.org/presentationml/2006/ole">
            <mc:AlternateContent xmlns:mc="http://schemas.openxmlformats.org/markup-compatibility/2006">
              <mc:Choice xmlns:v="urn:schemas-microsoft-com:vml" Requires="v">
                <p:oleObj spid="_x0000_s193686" name="Equation" r:id="rId3" imgW="2920680" imgH="799920" progId="Equation.DSMT4">
                  <p:embed/>
                </p:oleObj>
              </mc:Choice>
              <mc:Fallback>
                <p:oleObj name="Equation" r:id="rId3" imgW="2920680" imgH="799920" progId="Equation.DSMT4">
                  <p:embed/>
                  <p:pic>
                    <p:nvPicPr>
                      <p:cNvPr id="0" name=""/>
                      <p:cNvPicPr>
                        <a:picLocks noChangeAspect="1" noChangeArrowheads="1"/>
                      </p:cNvPicPr>
                      <p:nvPr/>
                    </p:nvPicPr>
                    <p:blipFill>
                      <a:blip r:embed="rId4"/>
                      <a:srcRect/>
                      <a:stretch>
                        <a:fillRect/>
                      </a:stretch>
                    </p:blipFill>
                    <p:spPr bwMode="auto">
                      <a:xfrm>
                        <a:off x="1060450" y="3562350"/>
                        <a:ext cx="2921000" cy="800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0" name="Object 19"/>
          <p:cNvGraphicFramePr>
            <a:graphicFrameLocks noChangeAspect="1"/>
          </p:cNvGraphicFramePr>
          <p:nvPr>
            <p:extLst>
              <p:ext uri="{D42A27DB-BD31-4B8C-83A1-F6EECF244321}">
                <p14:modId xmlns:p14="http://schemas.microsoft.com/office/powerpoint/2010/main" val="3092048417"/>
              </p:ext>
            </p:extLst>
          </p:nvPr>
        </p:nvGraphicFramePr>
        <p:xfrm>
          <a:off x="280988" y="592138"/>
          <a:ext cx="8553450" cy="2673350"/>
        </p:xfrm>
        <a:graphic>
          <a:graphicData uri="http://schemas.openxmlformats.org/presentationml/2006/ole">
            <mc:AlternateContent xmlns:mc="http://schemas.openxmlformats.org/markup-compatibility/2006">
              <mc:Choice xmlns:v="urn:schemas-microsoft-com:vml" Requires="v">
                <p:oleObj spid="_x0000_s193687" name="Equation" r:id="rId5" imgW="8559720" imgH="2679480" progId="Equation.DSMT4">
                  <p:embed/>
                </p:oleObj>
              </mc:Choice>
              <mc:Fallback>
                <p:oleObj name="Equation" r:id="rId5" imgW="8559720" imgH="2679480" progId="Equation.DSMT4">
                  <p:embed/>
                  <p:pic>
                    <p:nvPicPr>
                      <p:cNvPr id="0" name=""/>
                      <p:cNvPicPr>
                        <a:picLocks noChangeAspect="1" noChangeArrowheads="1"/>
                      </p:cNvPicPr>
                      <p:nvPr/>
                    </p:nvPicPr>
                    <p:blipFill>
                      <a:blip r:embed="rId6"/>
                      <a:srcRect/>
                      <a:stretch>
                        <a:fillRect/>
                      </a:stretch>
                    </p:blipFill>
                    <p:spPr bwMode="auto">
                      <a:xfrm>
                        <a:off x="280988" y="592138"/>
                        <a:ext cx="8553450" cy="2673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9" name="Object 4"/>
          <p:cNvGraphicFramePr>
            <a:graphicFrameLocks noChangeAspect="1"/>
          </p:cNvGraphicFramePr>
          <p:nvPr>
            <p:extLst>
              <p:ext uri="{D42A27DB-BD31-4B8C-83A1-F6EECF244321}">
                <p14:modId xmlns:p14="http://schemas.microsoft.com/office/powerpoint/2010/main" val="2258335372"/>
              </p:ext>
            </p:extLst>
          </p:nvPr>
        </p:nvGraphicFramePr>
        <p:xfrm>
          <a:off x="1886400" y="4673600"/>
          <a:ext cx="6197600" cy="800100"/>
        </p:xfrm>
        <a:graphic>
          <a:graphicData uri="http://schemas.openxmlformats.org/presentationml/2006/ole">
            <mc:AlternateContent xmlns:mc="http://schemas.openxmlformats.org/markup-compatibility/2006">
              <mc:Choice xmlns:v="urn:schemas-microsoft-com:vml" Requires="v">
                <p:oleObj spid="_x0000_s193688" name="Equation" r:id="rId7" imgW="6197400" imgH="799920" progId="Equation.DSMT4">
                  <p:embed/>
                </p:oleObj>
              </mc:Choice>
              <mc:Fallback>
                <p:oleObj name="Equation" r:id="rId7" imgW="6197400" imgH="799920" progId="Equation.DSMT4">
                  <p:embed/>
                  <p:pic>
                    <p:nvPicPr>
                      <p:cNvPr id="0" name=""/>
                      <p:cNvPicPr>
                        <a:picLocks noChangeAspect="1" noChangeArrowheads="1"/>
                      </p:cNvPicPr>
                      <p:nvPr/>
                    </p:nvPicPr>
                    <p:blipFill>
                      <a:blip r:embed="rId8"/>
                      <a:srcRect/>
                      <a:stretch>
                        <a:fillRect/>
                      </a:stretch>
                    </p:blipFill>
                    <p:spPr bwMode="auto">
                      <a:xfrm>
                        <a:off x="1886400" y="4673600"/>
                        <a:ext cx="6197600" cy="800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 name="Object 1"/>
          <p:cNvGraphicFramePr>
            <a:graphicFrameLocks noChangeAspect="1"/>
          </p:cNvGraphicFramePr>
          <p:nvPr>
            <p:extLst>
              <p:ext uri="{D42A27DB-BD31-4B8C-83A1-F6EECF244321}">
                <p14:modId xmlns:p14="http://schemas.microsoft.com/office/powerpoint/2010/main" val="1031385060"/>
              </p:ext>
            </p:extLst>
          </p:nvPr>
        </p:nvGraphicFramePr>
        <p:xfrm>
          <a:off x="4467225" y="3514725"/>
          <a:ext cx="3213100" cy="800100"/>
        </p:xfrm>
        <a:graphic>
          <a:graphicData uri="http://schemas.openxmlformats.org/presentationml/2006/ole">
            <mc:AlternateContent xmlns:mc="http://schemas.openxmlformats.org/markup-compatibility/2006">
              <mc:Choice xmlns:v="urn:schemas-microsoft-com:vml" Requires="v">
                <p:oleObj spid="_x0000_s193689" name="Equation" r:id="rId9" imgW="3213000" imgH="799920" progId="Equation.DSMT4">
                  <p:embed/>
                </p:oleObj>
              </mc:Choice>
              <mc:Fallback>
                <p:oleObj name="Equation" r:id="rId9" imgW="3213000" imgH="799920" progId="Equation.DSMT4">
                  <p:embed/>
                  <p:pic>
                    <p:nvPicPr>
                      <p:cNvPr id="0" name=""/>
                      <p:cNvPicPr>
                        <a:picLocks noChangeAspect="1" noChangeArrowheads="1"/>
                      </p:cNvPicPr>
                      <p:nvPr/>
                    </p:nvPicPr>
                    <p:blipFill>
                      <a:blip r:embed="rId10"/>
                      <a:srcRect/>
                      <a:stretch>
                        <a:fillRect/>
                      </a:stretch>
                    </p:blipFill>
                    <p:spPr bwMode="auto">
                      <a:xfrm>
                        <a:off x="4467225" y="3514725"/>
                        <a:ext cx="3213100" cy="800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2197963494"/>
              </p:ext>
            </p:extLst>
          </p:nvPr>
        </p:nvGraphicFramePr>
        <p:xfrm>
          <a:off x="3405188" y="5851525"/>
          <a:ext cx="404812" cy="280988"/>
        </p:xfrm>
        <a:graphic>
          <a:graphicData uri="http://schemas.openxmlformats.org/presentationml/2006/ole">
            <mc:AlternateContent xmlns:mc="http://schemas.openxmlformats.org/markup-compatibility/2006">
              <mc:Choice xmlns:v="urn:schemas-microsoft-com:vml" Requires="v">
                <p:oleObj spid="_x0000_s193690" name="Equation" r:id="rId11" imgW="622080" imgH="431640" progId="Equation.DSMT4">
                  <p:embed/>
                </p:oleObj>
              </mc:Choice>
              <mc:Fallback>
                <p:oleObj name="Equation" r:id="rId11" imgW="622080" imgH="431640" progId="Equation.DSMT4">
                  <p:embed/>
                  <p:pic>
                    <p:nvPicPr>
                      <p:cNvPr id="0" name="Object 2"/>
                      <p:cNvPicPr>
                        <a:picLocks noChangeAspect="1" noChangeArrowheads="1"/>
                      </p:cNvPicPr>
                      <p:nvPr/>
                    </p:nvPicPr>
                    <p:blipFill>
                      <a:blip r:embed="rId12"/>
                      <a:srcRect/>
                      <a:stretch>
                        <a:fillRect/>
                      </a:stretch>
                    </p:blipFill>
                    <p:spPr bwMode="auto">
                      <a:xfrm>
                        <a:off x="3405188" y="5851525"/>
                        <a:ext cx="404812" cy="2809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 name="Object 3"/>
          <p:cNvGraphicFramePr>
            <a:graphicFrameLocks noChangeAspect="1"/>
          </p:cNvGraphicFramePr>
          <p:nvPr>
            <p:extLst>
              <p:ext uri="{D42A27DB-BD31-4B8C-83A1-F6EECF244321}">
                <p14:modId xmlns:p14="http://schemas.microsoft.com/office/powerpoint/2010/main" val="1956290317"/>
              </p:ext>
            </p:extLst>
          </p:nvPr>
        </p:nvGraphicFramePr>
        <p:xfrm>
          <a:off x="4283075" y="5851525"/>
          <a:ext cx="403225" cy="280988"/>
        </p:xfrm>
        <a:graphic>
          <a:graphicData uri="http://schemas.openxmlformats.org/presentationml/2006/ole">
            <mc:AlternateContent xmlns:mc="http://schemas.openxmlformats.org/markup-compatibility/2006">
              <mc:Choice xmlns:v="urn:schemas-microsoft-com:vml" Requires="v">
                <p:oleObj spid="_x0000_s193691" name="Equation" r:id="rId13" imgW="622080" imgH="431640" progId="Equation.DSMT4">
                  <p:embed/>
                </p:oleObj>
              </mc:Choice>
              <mc:Fallback>
                <p:oleObj name="Equation" r:id="rId13" imgW="622080" imgH="431640" progId="Equation.DSMT4">
                  <p:embed/>
                  <p:pic>
                    <p:nvPicPr>
                      <p:cNvPr id="0" name="Object 3"/>
                      <p:cNvPicPr>
                        <a:picLocks noChangeAspect="1" noChangeArrowheads="1"/>
                      </p:cNvPicPr>
                      <p:nvPr/>
                    </p:nvPicPr>
                    <p:blipFill>
                      <a:blip r:embed="rId14"/>
                      <a:srcRect/>
                      <a:stretch>
                        <a:fillRect/>
                      </a:stretch>
                    </p:blipFill>
                    <p:spPr bwMode="auto">
                      <a:xfrm>
                        <a:off x="4283075" y="5851525"/>
                        <a:ext cx="403225" cy="2809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178573755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10617" name="Text Box 2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a:spcBef>
                <a:spcPct val="50000"/>
              </a:spcBef>
            </a:pPr>
            <a:r>
              <a:rPr lang="en-GB" sz="1500" b="1" dirty="0">
                <a:latin typeface="Arial" charset="0"/>
              </a:rPr>
              <a:t>Here is the scatter diagram again.</a:t>
            </a:r>
            <a:endParaRPr lang="en-GB" sz="1500" b="1" dirty="0"/>
          </a:p>
        </p:txBody>
      </p:sp>
      <p:sp>
        <p:nvSpPr>
          <p:cNvPr id="110618" name="Text Box 26"/>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sz="1000" dirty="0" smtClean="0">
                <a:solidFill>
                  <a:srgbClr val="3366FF"/>
                </a:solidFill>
                <a:latin typeface="Arial" charset="0"/>
              </a:rPr>
              <a:t>12</a:t>
            </a:r>
            <a:endParaRPr lang="en-US" sz="1000" dirty="0">
              <a:solidFill>
                <a:srgbClr val="3366FF"/>
              </a:solidFill>
              <a:latin typeface="Arial" charset="0"/>
            </a:endParaRPr>
          </a:p>
        </p:txBody>
      </p:sp>
      <p:sp>
        <p:nvSpPr>
          <p:cNvPr id="27"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8" name="Text Box 17"/>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800" b="1" dirty="0">
                <a:latin typeface="Arial" charset="0"/>
              </a:rPr>
              <a:t>DERIVING LINEAR REGRESSION COEFFICIENTS</a:t>
            </a:r>
            <a:endParaRPr lang="en-GB" sz="1600" dirty="0"/>
          </a:p>
        </p:txBody>
      </p:sp>
      <p:sp>
        <p:nvSpPr>
          <p:cNvPr id="30" name="Rectangle 29"/>
          <p:cNvSpPr/>
          <p:nvPr/>
        </p:nvSpPr>
        <p:spPr bwMode="auto">
          <a:xfrm>
            <a:off x="561600" y="734400"/>
            <a:ext cx="7992000" cy="474480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pic>
        <p:nvPicPr>
          <p:cNvPr id="54" name="Picture 39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44400" y="734400"/>
            <a:ext cx="7833025" cy="47693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5" name="Rectangle 54"/>
          <p:cNvSpPr>
            <a:spLocks noChangeArrowheads="1"/>
          </p:cNvSpPr>
          <p:nvPr/>
        </p:nvSpPr>
        <p:spPr bwMode="auto">
          <a:xfrm>
            <a:off x="1531937" y="503625"/>
            <a:ext cx="2434984" cy="7632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56" name="Object 9"/>
          <p:cNvGraphicFramePr>
            <a:graphicFrameLocks noChangeAspect="1"/>
          </p:cNvGraphicFramePr>
          <p:nvPr>
            <p:extLst>
              <p:ext uri="{D42A27DB-BD31-4B8C-83A1-F6EECF244321}">
                <p14:modId xmlns:p14="http://schemas.microsoft.com/office/powerpoint/2010/main" val="1836800687"/>
              </p:ext>
            </p:extLst>
          </p:nvPr>
        </p:nvGraphicFramePr>
        <p:xfrm>
          <a:off x="1668463" y="838200"/>
          <a:ext cx="2171700" cy="368300"/>
        </p:xfrm>
        <a:graphic>
          <a:graphicData uri="http://schemas.openxmlformats.org/presentationml/2006/ole">
            <mc:AlternateContent xmlns:mc="http://schemas.openxmlformats.org/markup-compatibility/2006">
              <mc:Choice xmlns:v="urn:schemas-microsoft-com:vml" Requires="v">
                <p:oleObj spid="_x0000_s111331" name="Equation" r:id="rId4" imgW="2171520" imgH="368280" progId="Equation.3">
                  <p:embed/>
                </p:oleObj>
              </mc:Choice>
              <mc:Fallback>
                <p:oleObj name="Equation" r:id="rId4" imgW="2171520" imgH="368280" progId="Equation.3">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668463" y="838200"/>
                        <a:ext cx="21717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57" name="Text Box 16"/>
          <p:cNvSpPr txBox="1">
            <a:spLocks noChangeArrowheads="1"/>
          </p:cNvSpPr>
          <p:nvPr/>
        </p:nvSpPr>
        <p:spPr bwMode="auto">
          <a:xfrm>
            <a:off x="1598612" y="504825"/>
            <a:ext cx="1516063"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a:spcBef>
                <a:spcPct val="50000"/>
              </a:spcBef>
            </a:pPr>
            <a:r>
              <a:rPr lang="en-GB" sz="1800" b="1" dirty="0">
                <a:latin typeface="Arial" pitchFamily="34" charset="0"/>
                <a:cs typeface="Arial" pitchFamily="34" charset="0"/>
              </a:rPr>
              <a:t>True </a:t>
            </a:r>
            <a:r>
              <a:rPr lang="en-GB" sz="1800" b="1" dirty="0" smtClean="0">
                <a:latin typeface="Arial" pitchFamily="34" charset="0"/>
                <a:cs typeface="Arial" pitchFamily="34" charset="0"/>
              </a:rPr>
              <a:t>model</a:t>
            </a:r>
            <a:endParaRPr lang="en-US" sz="1800" b="1" dirty="0">
              <a:latin typeface="Arial" pitchFamily="34" charset="0"/>
              <a:cs typeface="Arial" pitchFamily="34" charset="0"/>
            </a:endParaRPr>
          </a:p>
        </p:txBody>
      </p:sp>
      <p:sp>
        <p:nvSpPr>
          <p:cNvPr id="58" name="Rectangle 57"/>
          <p:cNvSpPr>
            <a:spLocks noChangeArrowheads="1"/>
          </p:cNvSpPr>
          <p:nvPr/>
        </p:nvSpPr>
        <p:spPr bwMode="auto">
          <a:xfrm>
            <a:off x="1533600" y="1341825"/>
            <a:ext cx="2433600" cy="7632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59" name="Object 11"/>
          <p:cNvGraphicFramePr>
            <a:graphicFrameLocks noChangeAspect="1"/>
          </p:cNvGraphicFramePr>
          <p:nvPr>
            <p:extLst>
              <p:ext uri="{D42A27DB-BD31-4B8C-83A1-F6EECF244321}">
                <p14:modId xmlns:p14="http://schemas.microsoft.com/office/powerpoint/2010/main" val="1294925397"/>
              </p:ext>
            </p:extLst>
          </p:nvPr>
        </p:nvGraphicFramePr>
        <p:xfrm>
          <a:off x="1670050" y="1620838"/>
          <a:ext cx="1600200" cy="431800"/>
        </p:xfrm>
        <a:graphic>
          <a:graphicData uri="http://schemas.openxmlformats.org/presentationml/2006/ole">
            <mc:AlternateContent xmlns:mc="http://schemas.openxmlformats.org/markup-compatibility/2006">
              <mc:Choice xmlns:v="urn:schemas-microsoft-com:vml" Requires="v">
                <p:oleObj spid="_x0000_s111332" name="Equation" r:id="rId6" imgW="1600200" imgH="431640" progId="Equation.DSMT4">
                  <p:embed/>
                </p:oleObj>
              </mc:Choice>
              <mc:Fallback>
                <p:oleObj name="Equation" r:id="rId6" imgW="1600200" imgH="431640" progId="Equation.DSMT4">
                  <p:embed/>
                  <p:pic>
                    <p:nvPicPr>
                      <p:cNvPr id="0" name=""/>
                      <p:cNvPicPr>
                        <a:picLocks noChangeAspect="1" noChangeArrowheads="1"/>
                      </p:cNvPicPr>
                      <p:nvPr/>
                    </p:nvPicPr>
                    <p:blipFill>
                      <a:blip r:embed="rId7"/>
                      <a:srcRect/>
                      <a:stretch>
                        <a:fillRect/>
                      </a:stretch>
                    </p:blipFill>
                    <p:spPr bwMode="auto">
                      <a:xfrm>
                        <a:off x="1670050" y="1620838"/>
                        <a:ext cx="1600200" cy="431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60" name="Text Box 16"/>
          <p:cNvSpPr txBox="1">
            <a:spLocks noChangeArrowheads="1"/>
          </p:cNvSpPr>
          <p:nvPr/>
        </p:nvSpPr>
        <p:spPr bwMode="auto">
          <a:xfrm>
            <a:off x="1598400" y="1343025"/>
            <a:ext cx="1601788"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a:spcBef>
                <a:spcPct val="50000"/>
              </a:spcBef>
            </a:pPr>
            <a:r>
              <a:rPr lang="en-GB" sz="1800" b="1" dirty="0" smtClean="0">
                <a:latin typeface="Arial" pitchFamily="34" charset="0"/>
                <a:cs typeface="Arial" pitchFamily="34" charset="0"/>
              </a:rPr>
              <a:t>Fitted model      </a:t>
            </a:r>
            <a:endParaRPr lang="en-US" sz="1800" b="1" dirty="0">
              <a:latin typeface="Arial" pitchFamily="34" charset="0"/>
              <a:cs typeface="Arial" pitchFamily="34" charset="0"/>
            </a:endParaRPr>
          </a:p>
        </p:txBody>
      </p:sp>
      <p:sp>
        <p:nvSpPr>
          <p:cNvPr id="61" name="Line 16"/>
          <p:cNvSpPr>
            <a:spLocks noChangeShapeType="1"/>
          </p:cNvSpPr>
          <p:nvPr/>
        </p:nvSpPr>
        <p:spPr bwMode="auto">
          <a:xfrm>
            <a:off x="1228725" y="4324350"/>
            <a:ext cx="609600" cy="0"/>
          </a:xfrm>
          <a:prstGeom prst="line">
            <a:avLst/>
          </a:prstGeom>
          <a:noFill/>
          <a:ln w="12700">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62" name="Freeform 17"/>
          <p:cNvSpPr>
            <a:spLocks/>
          </p:cNvSpPr>
          <p:nvPr/>
        </p:nvSpPr>
        <p:spPr bwMode="auto">
          <a:xfrm>
            <a:off x="1533525" y="4187825"/>
            <a:ext cx="38100" cy="129600"/>
          </a:xfrm>
          <a:custGeom>
            <a:avLst/>
            <a:gdLst>
              <a:gd name="T0" fmla="*/ 0 w 24"/>
              <a:gd name="T1" fmla="*/ 0 h 90"/>
              <a:gd name="T2" fmla="*/ 15 w 24"/>
              <a:gd name="T3" fmla="*/ 27 h 90"/>
              <a:gd name="T4" fmla="*/ 24 w 24"/>
              <a:gd name="T5" fmla="*/ 57 h 90"/>
              <a:gd name="T6" fmla="*/ 23 w 24"/>
              <a:gd name="T7" fmla="*/ 90 h 90"/>
            </a:gdLst>
            <a:ahLst/>
            <a:cxnLst>
              <a:cxn ang="0">
                <a:pos x="T0" y="T1"/>
              </a:cxn>
              <a:cxn ang="0">
                <a:pos x="T2" y="T3"/>
              </a:cxn>
              <a:cxn ang="0">
                <a:pos x="T4" y="T5"/>
              </a:cxn>
              <a:cxn ang="0">
                <a:pos x="T6" y="T7"/>
              </a:cxn>
            </a:cxnLst>
            <a:rect l="0" t="0" r="r" b="b"/>
            <a:pathLst>
              <a:path w="24" h="90">
                <a:moveTo>
                  <a:pt x="0" y="0"/>
                </a:moveTo>
                <a:cubicBezTo>
                  <a:pt x="2" y="4"/>
                  <a:pt x="11" y="18"/>
                  <a:pt x="15" y="27"/>
                </a:cubicBezTo>
                <a:cubicBezTo>
                  <a:pt x="19" y="36"/>
                  <a:pt x="23" y="47"/>
                  <a:pt x="24" y="57"/>
                </a:cubicBezTo>
                <a:lnTo>
                  <a:pt x="23" y="90"/>
                </a:lnTo>
              </a:path>
            </a:pathLst>
          </a:custGeom>
          <a:noFill/>
          <a:ln w="19050" cap="flat" cmpd="sng">
            <a:solidFill>
              <a:schemeClr val="tx2"/>
            </a:solidFill>
            <a:prstDash val="solid"/>
            <a:round/>
            <a:headEnd/>
            <a:tailEnd/>
          </a:ln>
          <a:effectLst/>
          <a:extLst>
            <a:ext uri="{909E8E84-426E-40DD-AFC4-6F175D3DCCD1}">
              <a14:hiddenFill xmlns:a14="http://schemas.microsoft.com/office/drawing/2010/main">
                <a:solidFill>
                  <a:srgbClr val="EAEAEA"/>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63" name="Text Box 18"/>
          <p:cNvSpPr txBox="1">
            <a:spLocks noChangeArrowheads="1"/>
          </p:cNvSpPr>
          <p:nvPr/>
        </p:nvSpPr>
        <p:spPr bwMode="auto">
          <a:xfrm>
            <a:off x="1789460" y="4017446"/>
            <a:ext cx="256481" cy="369332"/>
          </a:xfrm>
          <a:prstGeom prst="rect">
            <a:avLst/>
          </a:prstGeom>
          <a:noFill/>
          <a:ln>
            <a:noFill/>
          </a:ln>
          <a:effectLst/>
          <a:extLst>
            <a:ext uri="{909E8E84-426E-40DD-AFC4-6F175D3DCCD1}">
              <a14:hiddenFill xmlns:a14="http://schemas.microsoft.com/office/drawing/2010/main">
                <a:solidFill>
                  <a:srgbClr val="EAEAEA"/>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spAutoFit/>
          </a:bodyPr>
          <a:lstStyle/>
          <a:p>
            <a:pPr>
              <a:spcBef>
                <a:spcPct val="50000"/>
              </a:spcBef>
            </a:pPr>
            <a:r>
              <a:rPr lang="en-US" b="1" i="1" dirty="0"/>
              <a:t>b</a:t>
            </a:r>
            <a:r>
              <a:rPr lang="en-US" b="1" baseline="-25000" dirty="0"/>
              <a:t>2</a:t>
            </a:r>
            <a:endParaRPr lang="en-US" b="1" i="1" dirty="0"/>
          </a:p>
        </p:txBody>
      </p:sp>
      <p:sp>
        <p:nvSpPr>
          <p:cNvPr id="64" name="Text Box 19"/>
          <p:cNvSpPr txBox="1">
            <a:spLocks noChangeArrowheads="1"/>
          </p:cNvSpPr>
          <p:nvPr/>
        </p:nvSpPr>
        <p:spPr bwMode="auto">
          <a:xfrm>
            <a:off x="948394" y="4119046"/>
            <a:ext cx="308905" cy="369332"/>
          </a:xfrm>
          <a:prstGeom prst="rect">
            <a:avLst/>
          </a:prstGeom>
          <a:noFill/>
          <a:ln>
            <a:noFill/>
          </a:ln>
          <a:effectLst/>
          <a:extLst>
            <a:ext uri="{909E8E84-426E-40DD-AFC4-6F175D3DCCD1}">
              <a14:hiddenFill xmlns:a14="http://schemas.microsoft.com/office/drawing/2010/main">
                <a:solidFill>
                  <a:srgbClr val="EAEAEA"/>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nchor="ctr">
            <a:spAutoFit/>
          </a:bodyPr>
          <a:lstStyle/>
          <a:p>
            <a:pPr>
              <a:spcBef>
                <a:spcPct val="50000"/>
              </a:spcBef>
            </a:pPr>
            <a:r>
              <a:rPr lang="en-US" b="1" i="1" dirty="0"/>
              <a:t>b</a:t>
            </a:r>
            <a:r>
              <a:rPr lang="en-US" b="1" baseline="-25000" dirty="0"/>
              <a:t>1</a:t>
            </a:r>
            <a:endParaRPr lang="en-US" b="1" i="1" dirty="0"/>
          </a:p>
        </p:txBody>
      </p:sp>
      <p:sp>
        <p:nvSpPr>
          <p:cNvPr id="65" name="Oval 8"/>
          <p:cNvSpPr>
            <a:spLocks noChangeAspect="1" noChangeArrowheads="1"/>
          </p:cNvSpPr>
          <p:nvPr/>
        </p:nvSpPr>
        <p:spPr bwMode="auto">
          <a:xfrm>
            <a:off x="2780475" y="3651000"/>
            <a:ext cx="82800" cy="82800"/>
          </a:xfrm>
          <a:prstGeom prst="ellipse">
            <a:avLst/>
          </a:prstGeom>
          <a:solidFill>
            <a:srgbClr val="00FFFF"/>
          </a:solidFill>
          <a:ln w="12700">
            <a:solidFill>
              <a:schemeClr val="tx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66" name="Object 5"/>
          <p:cNvGraphicFramePr>
            <a:graphicFrameLocks noChangeAspect="1"/>
          </p:cNvGraphicFramePr>
          <p:nvPr>
            <p:extLst>
              <p:ext uri="{D42A27DB-BD31-4B8C-83A1-F6EECF244321}">
                <p14:modId xmlns:p14="http://schemas.microsoft.com/office/powerpoint/2010/main" val="4274834765"/>
              </p:ext>
            </p:extLst>
          </p:nvPr>
        </p:nvGraphicFramePr>
        <p:xfrm>
          <a:off x="6054725" y="2698750"/>
          <a:ext cx="277813" cy="355600"/>
        </p:xfrm>
        <a:graphic>
          <a:graphicData uri="http://schemas.openxmlformats.org/presentationml/2006/ole">
            <mc:AlternateContent xmlns:mc="http://schemas.openxmlformats.org/markup-compatibility/2006">
              <mc:Choice xmlns:v="urn:schemas-microsoft-com:vml" Requires="v">
                <p:oleObj spid="_x0000_s111333" name="Equation" r:id="rId8" imgW="279360" imgH="355320" progId="Equation.3">
                  <p:embed/>
                </p:oleObj>
              </mc:Choice>
              <mc:Fallback>
                <p:oleObj name="Equation" r:id="rId8" imgW="279360" imgH="355320" progId="Equation.3">
                  <p:embed/>
                  <p:pic>
                    <p:nvPicPr>
                      <p:cNvPr id="0" name=""/>
                      <p:cNvPicPr>
                        <a:picLocks noChangeAspect="1" noChangeArrowheads="1"/>
                      </p:cNvPicPr>
                      <p:nvPr/>
                    </p:nvPicPr>
                    <p:blipFill>
                      <a:blip r:embed="rId9"/>
                      <a:srcRect/>
                      <a:stretch>
                        <a:fillRect/>
                      </a:stretch>
                    </p:blipFill>
                    <p:spPr bwMode="auto">
                      <a:xfrm>
                        <a:off x="6054725" y="2698750"/>
                        <a:ext cx="277813" cy="355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67" name="Oval 7"/>
          <p:cNvSpPr>
            <a:spLocks noChangeAspect="1" noChangeArrowheads="1"/>
          </p:cNvSpPr>
          <p:nvPr/>
        </p:nvSpPr>
        <p:spPr bwMode="auto">
          <a:xfrm>
            <a:off x="7566900" y="1755775"/>
            <a:ext cx="82800" cy="82800"/>
          </a:xfrm>
          <a:prstGeom prst="ellipse">
            <a:avLst/>
          </a:prstGeom>
          <a:solidFill>
            <a:srgbClr val="00FFFF"/>
          </a:solidFill>
          <a:ln w="12700">
            <a:solidFill>
              <a:schemeClr val="tx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68" name="Oval 9"/>
          <p:cNvSpPr>
            <a:spLocks noChangeAspect="1" noChangeArrowheads="1"/>
          </p:cNvSpPr>
          <p:nvPr/>
        </p:nvSpPr>
        <p:spPr bwMode="auto">
          <a:xfrm>
            <a:off x="4376550" y="3021013"/>
            <a:ext cx="82800" cy="82800"/>
          </a:xfrm>
          <a:prstGeom prst="ellipse">
            <a:avLst/>
          </a:prstGeom>
          <a:solidFill>
            <a:srgbClr val="00FFFF"/>
          </a:solidFill>
          <a:ln w="12700">
            <a:solidFill>
              <a:schemeClr val="tx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69" name="Oval 9"/>
          <p:cNvSpPr>
            <a:spLocks noChangeAspect="1" noChangeArrowheads="1"/>
          </p:cNvSpPr>
          <p:nvPr/>
        </p:nvSpPr>
        <p:spPr bwMode="auto">
          <a:xfrm>
            <a:off x="5967225" y="2382838"/>
            <a:ext cx="82800" cy="82800"/>
          </a:xfrm>
          <a:prstGeom prst="ellipse">
            <a:avLst/>
          </a:prstGeom>
          <a:solidFill>
            <a:srgbClr val="00FFFF"/>
          </a:solidFill>
          <a:ln w="12700">
            <a:solidFill>
              <a:schemeClr val="tx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70" name="Object 69"/>
          <p:cNvGraphicFramePr>
            <a:graphicFrameLocks noChangeAspect="1"/>
          </p:cNvGraphicFramePr>
          <p:nvPr>
            <p:extLst>
              <p:ext uri="{D42A27DB-BD31-4B8C-83A1-F6EECF244321}">
                <p14:modId xmlns:p14="http://schemas.microsoft.com/office/powerpoint/2010/main" val="589610032"/>
              </p:ext>
            </p:extLst>
          </p:nvPr>
        </p:nvGraphicFramePr>
        <p:xfrm>
          <a:off x="7264400" y="1009650"/>
          <a:ext cx="277813" cy="381000"/>
        </p:xfrm>
        <a:graphic>
          <a:graphicData uri="http://schemas.openxmlformats.org/presentationml/2006/ole">
            <mc:AlternateContent xmlns:mc="http://schemas.openxmlformats.org/markup-compatibility/2006">
              <mc:Choice xmlns:v="urn:schemas-microsoft-com:vml" Requires="v">
                <p:oleObj spid="_x0000_s111334" name="Equation" r:id="rId10" imgW="279360" imgH="380880" progId="Equation.DSMT4">
                  <p:embed/>
                </p:oleObj>
              </mc:Choice>
              <mc:Fallback>
                <p:oleObj name="Equation" r:id="rId10" imgW="279360" imgH="380880" progId="Equation.DSMT4">
                  <p:embed/>
                  <p:pic>
                    <p:nvPicPr>
                      <p:cNvPr id="0" name=""/>
                      <p:cNvPicPr>
                        <a:picLocks noChangeAspect="1" noChangeArrowheads="1"/>
                      </p:cNvPicPr>
                      <p:nvPr/>
                    </p:nvPicPr>
                    <p:blipFill>
                      <a:blip r:embed="rId11"/>
                      <a:srcRect/>
                      <a:stretch>
                        <a:fillRect/>
                      </a:stretch>
                    </p:blipFill>
                    <p:spPr bwMode="auto">
                      <a:xfrm>
                        <a:off x="7264400" y="1009650"/>
                        <a:ext cx="277813"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71" name="Object 70"/>
          <p:cNvGraphicFramePr>
            <a:graphicFrameLocks noChangeAspect="1"/>
          </p:cNvGraphicFramePr>
          <p:nvPr>
            <p:extLst>
              <p:ext uri="{D42A27DB-BD31-4B8C-83A1-F6EECF244321}">
                <p14:modId xmlns:p14="http://schemas.microsoft.com/office/powerpoint/2010/main" val="1667535184"/>
              </p:ext>
            </p:extLst>
          </p:nvPr>
        </p:nvGraphicFramePr>
        <p:xfrm>
          <a:off x="6064250" y="1352550"/>
          <a:ext cx="1536700" cy="430213"/>
        </p:xfrm>
        <a:graphic>
          <a:graphicData uri="http://schemas.openxmlformats.org/presentationml/2006/ole">
            <mc:AlternateContent xmlns:mc="http://schemas.openxmlformats.org/markup-compatibility/2006">
              <mc:Choice xmlns:v="urn:schemas-microsoft-com:vml" Requires="v">
                <p:oleObj spid="_x0000_s111335" name="Equation" r:id="rId12" imgW="1536480" imgH="431640" progId="Equation.DSMT4">
                  <p:embed/>
                </p:oleObj>
              </mc:Choice>
              <mc:Fallback>
                <p:oleObj name="Equation" r:id="rId12" imgW="1536480" imgH="431640" progId="Equation.DSMT4">
                  <p:embed/>
                  <p:pic>
                    <p:nvPicPr>
                      <p:cNvPr id="0" name=""/>
                      <p:cNvPicPr>
                        <a:picLocks noChangeAspect="1" noChangeArrowheads="1"/>
                      </p:cNvPicPr>
                      <p:nvPr/>
                    </p:nvPicPr>
                    <p:blipFill>
                      <a:blip r:embed="rId13"/>
                      <a:srcRect/>
                      <a:stretch>
                        <a:fillRect/>
                      </a:stretch>
                    </p:blipFill>
                    <p:spPr bwMode="auto">
                      <a:xfrm>
                        <a:off x="6064250" y="1352550"/>
                        <a:ext cx="1536700" cy="4302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72" name="Text Box 15"/>
          <p:cNvSpPr txBox="1">
            <a:spLocks noChangeArrowheads="1"/>
          </p:cNvSpPr>
          <p:nvPr/>
        </p:nvSpPr>
        <p:spPr bwMode="auto">
          <a:xfrm>
            <a:off x="942975" y="796925"/>
            <a:ext cx="457200" cy="365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lgn="l">
              <a:spcBef>
                <a:spcPct val="50000"/>
              </a:spcBef>
            </a:pPr>
            <a:r>
              <a:rPr lang="en-US" b="1" i="1" dirty="0"/>
              <a:t>Y</a:t>
            </a:r>
          </a:p>
        </p:txBody>
      </p:sp>
      <p:sp>
        <p:nvSpPr>
          <p:cNvPr id="73" name="Text Box 21"/>
          <p:cNvSpPr txBox="1">
            <a:spLocks noChangeArrowheads="1"/>
          </p:cNvSpPr>
          <p:nvPr/>
        </p:nvSpPr>
        <p:spPr bwMode="auto">
          <a:xfrm>
            <a:off x="8029575" y="4978400"/>
            <a:ext cx="457200" cy="365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lgn="l">
              <a:spcBef>
                <a:spcPct val="50000"/>
              </a:spcBef>
            </a:pPr>
            <a:r>
              <a:rPr lang="en-US" b="1" i="1" dirty="0"/>
              <a:t>X</a:t>
            </a:r>
          </a:p>
        </p:txBody>
      </p:sp>
      <p:graphicFrame>
        <p:nvGraphicFramePr>
          <p:cNvPr id="74" name="Object 73"/>
          <p:cNvGraphicFramePr>
            <a:graphicFrameLocks noChangeAspect="1"/>
          </p:cNvGraphicFramePr>
          <p:nvPr>
            <p:extLst>
              <p:ext uri="{D42A27DB-BD31-4B8C-83A1-F6EECF244321}">
                <p14:modId xmlns:p14="http://schemas.microsoft.com/office/powerpoint/2010/main" val="676958492"/>
              </p:ext>
            </p:extLst>
          </p:nvPr>
        </p:nvGraphicFramePr>
        <p:xfrm>
          <a:off x="2509838" y="3187700"/>
          <a:ext cx="252412" cy="355600"/>
        </p:xfrm>
        <a:graphic>
          <a:graphicData uri="http://schemas.openxmlformats.org/presentationml/2006/ole">
            <mc:AlternateContent xmlns:mc="http://schemas.openxmlformats.org/markup-compatibility/2006">
              <mc:Choice xmlns:v="urn:schemas-microsoft-com:vml" Requires="v">
                <p:oleObj spid="_x0000_s111336" name="Equation" r:id="rId14" imgW="253800" imgH="355320" progId="Equation.DSMT4">
                  <p:embed/>
                </p:oleObj>
              </mc:Choice>
              <mc:Fallback>
                <p:oleObj name="Equation" r:id="rId14" imgW="253800" imgH="355320" progId="Equation.DSMT4">
                  <p:embed/>
                  <p:pic>
                    <p:nvPicPr>
                      <p:cNvPr id="0" name=""/>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2509838" y="3187700"/>
                        <a:ext cx="252412" cy="355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75" name="Object 74"/>
          <p:cNvGraphicFramePr>
            <a:graphicFrameLocks noChangeAspect="1"/>
          </p:cNvGraphicFramePr>
          <p:nvPr>
            <p:extLst>
              <p:ext uri="{D42A27DB-BD31-4B8C-83A1-F6EECF244321}">
                <p14:modId xmlns:p14="http://schemas.microsoft.com/office/powerpoint/2010/main" val="4205674170"/>
              </p:ext>
            </p:extLst>
          </p:nvPr>
        </p:nvGraphicFramePr>
        <p:xfrm>
          <a:off x="2613025" y="3756025"/>
          <a:ext cx="1270000" cy="393700"/>
        </p:xfrm>
        <a:graphic>
          <a:graphicData uri="http://schemas.openxmlformats.org/presentationml/2006/ole">
            <mc:AlternateContent xmlns:mc="http://schemas.openxmlformats.org/markup-compatibility/2006">
              <mc:Choice xmlns:v="urn:schemas-microsoft-com:vml" Requires="v">
                <p:oleObj spid="_x0000_s111337" name="Equation" r:id="rId16" imgW="1269720" imgH="393480" progId="Equation.DSMT4">
                  <p:embed/>
                </p:oleObj>
              </mc:Choice>
              <mc:Fallback>
                <p:oleObj name="Equation" r:id="rId16" imgW="1269720" imgH="393480" progId="Equation.DSMT4">
                  <p:embed/>
                  <p:pic>
                    <p:nvPicPr>
                      <p:cNvPr id="0" name=""/>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2613025" y="3756025"/>
                        <a:ext cx="1270000" cy="393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76" name="Object 75"/>
          <p:cNvGraphicFramePr>
            <a:graphicFrameLocks noChangeAspect="1"/>
          </p:cNvGraphicFramePr>
          <p:nvPr>
            <p:extLst>
              <p:ext uri="{D42A27DB-BD31-4B8C-83A1-F6EECF244321}">
                <p14:modId xmlns:p14="http://schemas.microsoft.com/office/powerpoint/2010/main" val="622979539"/>
              </p:ext>
            </p:extLst>
          </p:nvPr>
        </p:nvGraphicFramePr>
        <p:xfrm>
          <a:off x="4468813" y="3654425"/>
          <a:ext cx="277812" cy="355600"/>
        </p:xfrm>
        <a:graphic>
          <a:graphicData uri="http://schemas.openxmlformats.org/presentationml/2006/ole">
            <mc:AlternateContent xmlns:mc="http://schemas.openxmlformats.org/markup-compatibility/2006">
              <mc:Choice xmlns:v="urn:schemas-microsoft-com:vml" Requires="v">
                <p:oleObj spid="_x0000_s111338" name="Equation" r:id="rId18" imgW="279360" imgH="355320" progId="Equation.3">
                  <p:embed/>
                </p:oleObj>
              </mc:Choice>
              <mc:Fallback>
                <p:oleObj name="Equation" r:id="rId18" imgW="279360" imgH="355320" progId="Equation.3">
                  <p:embed/>
                  <p:pic>
                    <p:nvPicPr>
                      <p:cNvPr id="0" name=""/>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4468813" y="3654425"/>
                        <a:ext cx="277812" cy="355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77" name="Object 76"/>
          <p:cNvGraphicFramePr>
            <a:graphicFrameLocks noChangeAspect="1"/>
          </p:cNvGraphicFramePr>
          <p:nvPr>
            <p:extLst>
              <p:ext uri="{D42A27DB-BD31-4B8C-83A1-F6EECF244321}">
                <p14:modId xmlns:p14="http://schemas.microsoft.com/office/powerpoint/2010/main" val="1164259842"/>
              </p:ext>
            </p:extLst>
          </p:nvPr>
        </p:nvGraphicFramePr>
        <p:xfrm>
          <a:off x="3117850" y="2593975"/>
          <a:ext cx="1435100" cy="393700"/>
        </p:xfrm>
        <a:graphic>
          <a:graphicData uri="http://schemas.openxmlformats.org/presentationml/2006/ole">
            <mc:AlternateContent xmlns:mc="http://schemas.openxmlformats.org/markup-compatibility/2006">
              <mc:Choice xmlns:v="urn:schemas-microsoft-com:vml" Requires="v">
                <p:oleObj spid="_x0000_s111339" name="Equation" r:id="rId20" imgW="1434960" imgH="393480" progId="Equation.3">
                  <p:embed/>
                </p:oleObj>
              </mc:Choice>
              <mc:Fallback>
                <p:oleObj name="Equation" r:id="rId20" imgW="1434960" imgH="393480" progId="Equation.3">
                  <p:embed/>
                  <p:pic>
                    <p:nvPicPr>
                      <p:cNvPr id="0" name=""/>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3117850" y="2593975"/>
                        <a:ext cx="1435100" cy="393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78" name="Object 77"/>
          <p:cNvGraphicFramePr>
            <a:graphicFrameLocks noChangeAspect="1"/>
          </p:cNvGraphicFramePr>
          <p:nvPr>
            <p:extLst>
              <p:ext uri="{D42A27DB-BD31-4B8C-83A1-F6EECF244321}">
                <p14:modId xmlns:p14="http://schemas.microsoft.com/office/powerpoint/2010/main" val="2021632104"/>
              </p:ext>
            </p:extLst>
          </p:nvPr>
        </p:nvGraphicFramePr>
        <p:xfrm>
          <a:off x="4695825" y="1971675"/>
          <a:ext cx="1435100" cy="392113"/>
        </p:xfrm>
        <a:graphic>
          <a:graphicData uri="http://schemas.openxmlformats.org/presentationml/2006/ole">
            <mc:AlternateContent xmlns:mc="http://schemas.openxmlformats.org/markup-compatibility/2006">
              <mc:Choice xmlns:v="urn:schemas-microsoft-com:vml" Requires="v">
                <p:oleObj spid="_x0000_s111340" name="Equation" r:id="rId22" imgW="1434960" imgH="393480" progId="Equation.DSMT4">
                  <p:embed/>
                </p:oleObj>
              </mc:Choice>
              <mc:Fallback>
                <p:oleObj name="Equation" r:id="rId22" imgW="1434960" imgH="393480" progId="Equation.DSMT4">
                  <p:embed/>
                  <p:pic>
                    <p:nvPicPr>
                      <p:cNvPr id="0" name=""/>
                      <p:cNvPicPr>
                        <a:picLocks noChangeAspect="1"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4695825" y="1971675"/>
                        <a:ext cx="1435100" cy="3921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10618" name="Text Box 26"/>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sz="1000" dirty="0" smtClean="0">
                <a:solidFill>
                  <a:srgbClr val="3366FF"/>
                </a:solidFill>
                <a:latin typeface="Arial" charset="0"/>
              </a:rPr>
              <a:t>13</a:t>
            </a:r>
            <a:endParaRPr lang="en-US" sz="1000" dirty="0">
              <a:solidFill>
                <a:srgbClr val="3366FF"/>
              </a:solidFill>
              <a:latin typeface="Arial" charset="0"/>
            </a:endParaRPr>
          </a:p>
        </p:txBody>
      </p:sp>
      <p:sp>
        <p:nvSpPr>
          <p:cNvPr id="27"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8" name="Text Box 17"/>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800" b="1" dirty="0">
                <a:latin typeface="Arial" charset="0"/>
              </a:rPr>
              <a:t>DERIVING LINEAR REGRESSION COEFFICIENTS</a:t>
            </a:r>
            <a:endParaRPr lang="en-GB" sz="1600" dirty="0"/>
          </a:p>
        </p:txBody>
      </p:sp>
      <p:sp>
        <p:nvSpPr>
          <p:cNvPr id="30" name="Rectangle 29"/>
          <p:cNvSpPr/>
          <p:nvPr/>
        </p:nvSpPr>
        <p:spPr bwMode="auto">
          <a:xfrm>
            <a:off x="561600" y="734400"/>
            <a:ext cx="7992000" cy="474480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pic>
        <p:nvPicPr>
          <p:cNvPr id="54" name="Picture 39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44400" y="734400"/>
            <a:ext cx="7833025" cy="47693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5" name="Rectangle 54"/>
          <p:cNvSpPr>
            <a:spLocks noChangeArrowheads="1"/>
          </p:cNvSpPr>
          <p:nvPr/>
        </p:nvSpPr>
        <p:spPr bwMode="auto">
          <a:xfrm>
            <a:off x="1531937" y="503625"/>
            <a:ext cx="2434984" cy="7632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56" name="Object 9"/>
          <p:cNvGraphicFramePr>
            <a:graphicFrameLocks noChangeAspect="1"/>
          </p:cNvGraphicFramePr>
          <p:nvPr>
            <p:extLst>
              <p:ext uri="{D42A27DB-BD31-4B8C-83A1-F6EECF244321}">
                <p14:modId xmlns:p14="http://schemas.microsoft.com/office/powerpoint/2010/main" val="3444589401"/>
              </p:ext>
            </p:extLst>
          </p:nvPr>
        </p:nvGraphicFramePr>
        <p:xfrm>
          <a:off x="1668463" y="838200"/>
          <a:ext cx="2171700" cy="368300"/>
        </p:xfrm>
        <a:graphic>
          <a:graphicData uri="http://schemas.openxmlformats.org/presentationml/2006/ole">
            <mc:AlternateContent xmlns:mc="http://schemas.openxmlformats.org/markup-compatibility/2006">
              <mc:Choice xmlns:v="urn:schemas-microsoft-com:vml" Requires="v">
                <p:oleObj spid="_x0000_s194831" name="Equation" r:id="rId4" imgW="2171520" imgH="368280" progId="Equation.3">
                  <p:embed/>
                </p:oleObj>
              </mc:Choice>
              <mc:Fallback>
                <p:oleObj name="Equation" r:id="rId4" imgW="2171520" imgH="368280" progId="Equation.3">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668463" y="838200"/>
                        <a:ext cx="21717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57" name="Text Box 16"/>
          <p:cNvSpPr txBox="1">
            <a:spLocks noChangeArrowheads="1"/>
          </p:cNvSpPr>
          <p:nvPr/>
        </p:nvSpPr>
        <p:spPr bwMode="auto">
          <a:xfrm>
            <a:off x="1598612" y="504825"/>
            <a:ext cx="1516063"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a:spcBef>
                <a:spcPct val="50000"/>
              </a:spcBef>
            </a:pPr>
            <a:r>
              <a:rPr lang="en-GB" sz="1800" b="1" dirty="0">
                <a:latin typeface="Arial" pitchFamily="34" charset="0"/>
                <a:cs typeface="Arial" pitchFamily="34" charset="0"/>
              </a:rPr>
              <a:t>True </a:t>
            </a:r>
            <a:r>
              <a:rPr lang="en-GB" sz="1800" b="1" dirty="0" smtClean="0">
                <a:latin typeface="Arial" pitchFamily="34" charset="0"/>
                <a:cs typeface="Arial" pitchFamily="34" charset="0"/>
              </a:rPr>
              <a:t>model</a:t>
            </a:r>
            <a:endParaRPr lang="en-US" sz="1800" b="1" dirty="0">
              <a:latin typeface="Arial" pitchFamily="34" charset="0"/>
              <a:cs typeface="Arial" pitchFamily="34" charset="0"/>
            </a:endParaRPr>
          </a:p>
        </p:txBody>
      </p:sp>
      <p:sp>
        <p:nvSpPr>
          <p:cNvPr id="58" name="Rectangle 57"/>
          <p:cNvSpPr>
            <a:spLocks noChangeArrowheads="1"/>
          </p:cNvSpPr>
          <p:nvPr/>
        </p:nvSpPr>
        <p:spPr bwMode="auto">
          <a:xfrm>
            <a:off x="1533600" y="1341825"/>
            <a:ext cx="2433600" cy="7632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59" name="Object 11"/>
          <p:cNvGraphicFramePr>
            <a:graphicFrameLocks noChangeAspect="1"/>
          </p:cNvGraphicFramePr>
          <p:nvPr>
            <p:extLst>
              <p:ext uri="{D42A27DB-BD31-4B8C-83A1-F6EECF244321}">
                <p14:modId xmlns:p14="http://schemas.microsoft.com/office/powerpoint/2010/main" val="495229764"/>
              </p:ext>
            </p:extLst>
          </p:nvPr>
        </p:nvGraphicFramePr>
        <p:xfrm>
          <a:off x="1670050" y="1620838"/>
          <a:ext cx="1600200" cy="431800"/>
        </p:xfrm>
        <a:graphic>
          <a:graphicData uri="http://schemas.openxmlformats.org/presentationml/2006/ole">
            <mc:AlternateContent xmlns:mc="http://schemas.openxmlformats.org/markup-compatibility/2006">
              <mc:Choice xmlns:v="urn:schemas-microsoft-com:vml" Requires="v">
                <p:oleObj spid="_x0000_s194832" name="Equation" r:id="rId6" imgW="1600200" imgH="431640" progId="Equation.DSMT4">
                  <p:embed/>
                </p:oleObj>
              </mc:Choice>
              <mc:Fallback>
                <p:oleObj name="Equation" r:id="rId6" imgW="1600200" imgH="431640" progId="Equation.DSMT4">
                  <p:embed/>
                  <p:pic>
                    <p:nvPicPr>
                      <p:cNvPr id="0" name=""/>
                      <p:cNvPicPr>
                        <a:picLocks noChangeAspect="1" noChangeArrowheads="1"/>
                      </p:cNvPicPr>
                      <p:nvPr/>
                    </p:nvPicPr>
                    <p:blipFill>
                      <a:blip r:embed="rId7"/>
                      <a:srcRect/>
                      <a:stretch>
                        <a:fillRect/>
                      </a:stretch>
                    </p:blipFill>
                    <p:spPr bwMode="auto">
                      <a:xfrm>
                        <a:off x="1670050" y="1620838"/>
                        <a:ext cx="1600200" cy="431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60" name="Text Box 16"/>
          <p:cNvSpPr txBox="1">
            <a:spLocks noChangeArrowheads="1"/>
          </p:cNvSpPr>
          <p:nvPr/>
        </p:nvSpPr>
        <p:spPr bwMode="auto">
          <a:xfrm>
            <a:off x="1598400" y="1343025"/>
            <a:ext cx="1601788"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a:spcBef>
                <a:spcPct val="50000"/>
              </a:spcBef>
            </a:pPr>
            <a:r>
              <a:rPr lang="en-GB" sz="1800" b="1" dirty="0" smtClean="0">
                <a:latin typeface="Arial" pitchFamily="34" charset="0"/>
                <a:cs typeface="Arial" pitchFamily="34" charset="0"/>
              </a:rPr>
              <a:t>Fitted model      </a:t>
            </a:r>
            <a:endParaRPr lang="en-US" sz="1800" b="1" dirty="0">
              <a:latin typeface="Arial" pitchFamily="34" charset="0"/>
              <a:cs typeface="Arial" pitchFamily="34" charset="0"/>
            </a:endParaRPr>
          </a:p>
        </p:txBody>
      </p:sp>
      <p:sp>
        <p:nvSpPr>
          <p:cNvPr id="61" name="Line 16"/>
          <p:cNvSpPr>
            <a:spLocks noChangeShapeType="1"/>
          </p:cNvSpPr>
          <p:nvPr/>
        </p:nvSpPr>
        <p:spPr bwMode="auto">
          <a:xfrm>
            <a:off x="1228725" y="4324350"/>
            <a:ext cx="609600" cy="0"/>
          </a:xfrm>
          <a:prstGeom prst="line">
            <a:avLst/>
          </a:prstGeom>
          <a:noFill/>
          <a:ln w="12700">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62" name="Freeform 17"/>
          <p:cNvSpPr>
            <a:spLocks/>
          </p:cNvSpPr>
          <p:nvPr/>
        </p:nvSpPr>
        <p:spPr bwMode="auto">
          <a:xfrm>
            <a:off x="1533525" y="4187825"/>
            <a:ext cx="38100" cy="129600"/>
          </a:xfrm>
          <a:custGeom>
            <a:avLst/>
            <a:gdLst>
              <a:gd name="T0" fmla="*/ 0 w 24"/>
              <a:gd name="T1" fmla="*/ 0 h 90"/>
              <a:gd name="T2" fmla="*/ 15 w 24"/>
              <a:gd name="T3" fmla="*/ 27 h 90"/>
              <a:gd name="T4" fmla="*/ 24 w 24"/>
              <a:gd name="T5" fmla="*/ 57 h 90"/>
              <a:gd name="T6" fmla="*/ 23 w 24"/>
              <a:gd name="T7" fmla="*/ 90 h 90"/>
            </a:gdLst>
            <a:ahLst/>
            <a:cxnLst>
              <a:cxn ang="0">
                <a:pos x="T0" y="T1"/>
              </a:cxn>
              <a:cxn ang="0">
                <a:pos x="T2" y="T3"/>
              </a:cxn>
              <a:cxn ang="0">
                <a:pos x="T4" y="T5"/>
              </a:cxn>
              <a:cxn ang="0">
                <a:pos x="T6" y="T7"/>
              </a:cxn>
            </a:cxnLst>
            <a:rect l="0" t="0" r="r" b="b"/>
            <a:pathLst>
              <a:path w="24" h="90">
                <a:moveTo>
                  <a:pt x="0" y="0"/>
                </a:moveTo>
                <a:cubicBezTo>
                  <a:pt x="2" y="4"/>
                  <a:pt x="11" y="18"/>
                  <a:pt x="15" y="27"/>
                </a:cubicBezTo>
                <a:cubicBezTo>
                  <a:pt x="19" y="36"/>
                  <a:pt x="23" y="47"/>
                  <a:pt x="24" y="57"/>
                </a:cubicBezTo>
                <a:lnTo>
                  <a:pt x="23" y="90"/>
                </a:lnTo>
              </a:path>
            </a:pathLst>
          </a:custGeom>
          <a:noFill/>
          <a:ln w="19050" cap="flat" cmpd="sng">
            <a:solidFill>
              <a:schemeClr val="tx2"/>
            </a:solidFill>
            <a:prstDash val="solid"/>
            <a:round/>
            <a:headEnd/>
            <a:tailEnd/>
          </a:ln>
          <a:effectLst/>
          <a:extLst>
            <a:ext uri="{909E8E84-426E-40DD-AFC4-6F175D3DCCD1}">
              <a14:hiddenFill xmlns:a14="http://schemas.microsoft.com/office/drawing/2010/main">
                <a:solidFill>
                  <a:srgbClr val="EAEAEA"/>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65" name="Oval 8"/>
          <p:cNvSpPr>
            <a:spLocks noChangeAspect="1" noChangeArrowheads="1"/>
          </p:cNvSpPr>
          <p:nvPr/>
        </p:nvSpPr>
        <p:spPr bwMode="auto">
          <a:xfrm>
            <a:off x="2780475" y="3651000"/>
            <a:ext cx="82800" cy="82800"/>
          </a:xfrm>
          <a:prstGeom prst="ellipse">
            <a:avLst/>
          </a:prstGeom>
          <a:solidFill>
            <a:srgbClr val="00FFFF"/>
          </a:solidFill>
          <a:ln w="12700">
            <a:solidFill>
              <a:schemeClr val="tx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66" name="Object 5"/>
          <p:cNvGraphicFramePr>
            <a:graphicFrameLocks noChangeAspect="1"/>
          </p:cNvGraphicFramePr>
          <p:nvPr>
            <p:extLst>
              <p:ext uri="{D42A27DB-BD31-4B8C-83A1-F6EECF244321}">
                <p14:modId xmlns:p14="http://schemas.microsoft.com/office/powerpoint/2010/main" val="23177751"/>
              </p:ext>
            </p:extLst>
          </p:nvPr>
        </p:nvGraphicFramePr>
        <p:xfrm>
          <a:off x="6054725" y="2698750"/>
          <a:ext cx="277813" cy="355600"/>
        </p:xfrm>
        <a:graphic>
          <a:graphicData uri="http://schemas.openxmlformats.org/presentationml/2006/ole">
            <mc:AlternateContent xmlns:mc="http://schemas.openxmlformats.org/markup-compatibility/2006">
              <mc:Choice xmlns:v="urn:schemas-microsoft-com:vml" Requires="v">
                <p:oleObj spid="_x0000_s194833" name="Equation" r:id="rId8" imgW="279360" imgH="355320" progId="Equation.3">
                  <p:embed/>
                </p:oleObj>
              </mc:Choice>
              <mc:Fallback>
                <p:oleObj name="Equation" r:id="rId8" imgW="279360" imgH="355320" progId="Equation.3">
                  <p:embed/>
                  <p:pic>
                    <p:nvPicPr>
                      <p:cNvPr id="0" name=""/>
                      <p:cNvPicPr>
                        <a:picLocks noChangeAspect="1" noChangeArrowheads="1"/>
                      </p:cNvPicPr>
                      <p:nvPr/>
                    </p:nvPicPr>
                    <p:blipFill>
                      <a:blip r:embed="rId9"/>
                      <a:srcRect/>
                      <a:stretch>
                        <a:fillRect/>
                      </a:stretch>
                    </p:blipFill>
                    <p:spPr bwMode="auto">
                      <a:xfrm>
                        <a:off x="6054725" y="2698750"/>
                        <a:ext cx="277813" cy="355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67" name="Oval 7"/>
          <p:cNvSpPr>
            <a:spLocks noChangeAspect="1" noChangeArrowheads="1"/>
          </p:cNvSpPr>
          <p:nvPr/>
        </p:nvSpPr>
        <p:spPr bwMode="auto">
          <a:xfrm>
            <a:off x="7566900" y="1755775"/>
            <a:ext cx="82800" cy="82800"/>
          </a:xfrm>
          <a:prstGeom prst="ellipse">
            <a:avLst/>
          </a:prstGeom>
          <a:solidFill>
            <a:srgbClr val="00FFFF"/>
          </a:solidFill>
          <a:ln w="12700">
            <a:solidFill>
              <a:schemeClr val="tx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68" name="Oval 9"/>
          <p:cNvSpPr>
            <a:spLocks noChangeAspect="1" noChangeArrowheads="1"/>
          </p:cNvSpPr>
          <p:nvPr/>
        </p:nvSpPr>
        <p:spPr bwMode="auto">
          <a:xfrm>
            <a:off x="4376550" y="3021013"/>
            <a:ext cx="82800" cy="82800"/>
          </a:xfrm>
          <a:prstGeom prst="ellipse">
            <a:avLst/>
          </a:prstGeom>
          <a:solidFill>
            <a:srgbClr val="00FFFF"/>
          </a:solidFill>
          <a:ln w="12700">
            <a:solidFill>
              <a:schemeClr val="tx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69" name="Oval 9"/>
          <p:cNvSpPr>
            <a:spLocks noChangeAspect="1" noChangeArrowheads="1"/>
          </p:cNvSpPr>
          <p:nvPr/>
        </p:nvSpPr>
        <p:spPr bwMode="auto">
          <a:xfrm>
            <a:off x="5967225" y="2382838"/>
            <a:ext cx="82800" cy="82800"/>
          </a:xfrm>
          <a:prstGeom prst="ellipse">
            <a:avLst/>
          </a:prstGeom>
          <a:solidFill>
            <a:srgbClr val="00FFFF"/>
          </a:solidFill>
          <a:ln w="12700">
            <a:solidFill>
              <a:schemeClr val="tx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70" name="Object 69"/>
          <p:cNvGraphicFramePr>
            <a:graphicFrameLocks noChangeAspect="1"/>
          </p:cNvGraphicFramePr>
          <p:nvPr>
            <p:extLst>
              <p:ext uri="{D42A27DB-BD31-4B8C-83A1-F6EECF244321}">
                <p14:modId xmlns:p14="http://schemas.microsoft.com/office/powerpoint/2010/main" val="3250041757"/>
              </p:ext>
            </p:extLst>
          </p:nvPr>
        </p:nvGraphicFramePr>
        <p:xfrm>
          <a:off x="7264400" y="1009650"/>
          <a:ext cx="277813" cy="381000"/>
        </p:xfrm>
        <a:graphic>
          <a:graphicData uri="http://schemas.openxmlformats.org/presentationml/2006/ole">
            <mc:AlternateContent xmlns:mc="http://schemas.openxmlformats.org/markup-compatibility/2006">
              <mc:Choice xmlns:v="urn:schemas-microsoft-com:vml" Requires="v">
                <p:oleObj spid="_x0000_s194834" name="Equation" r:id="rId10" imgW="279360" imgH="380880" progId="Equation.DSMT4">
                  <p:embed/>
                </p:oleObj>
              </mc:Choice>
              <mc:Fallback>
                <p:oleObj name="Equation" r:id="rId10" imgW="279360" imgH="380880" progId="Equation.DSMT4">
                  <p:embed/>
                  <p:pic>
                    <p:nvPicPr>
                      <p:cNvPr id="0" name=""/>
                      <p:cNvPicPr>
                        <a:picLocks noChangeAspect="1" noChangeArrowheads="1"/>
                      </p:cNvPicPr>
                      <p:nvPr/>
                    </p:nvPicPr>
                    <p:blipFill>
                      <a:blip r:embed="rId11"/>
                      <a:srcRect/>
                      <a:stretch>
                        <a:fillRect/>
                      </a:stretch>
                    </p:blipFill>
                    <p:spPr bwMode="auto">
                      <a:xfrm>
                        <a:off x="7264400" y="1009650"/>
                        <a:ext cx="277813"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71" name="Object 70"/>
          <p:cNvGraphicFramePr>
            <a:graphicFrameLocks noChangeAspect="1"/>
          </p:cNvGraphicFramePr>
          <p:nvPr>
            <p:extLst>
              <p:ext uri="{D42A27DB-BD31-4B8C-83A1-F6EECF244321}">
                <p14:modId xmlns:p14="http://schemas.microsoft.com/office/powerpoint/2010/main" val="3154772644"/>
              </p:ext>
            </p:extLst>
          </p:nvPr>
        </p:nvGraphicFramePr>
        <p:xfrm>
          <a:off x="6575425" y="1400175"/>
          <a:ext cx="990600" cy="430213"/>
        </p:xfrm>
        <a:graphic>
          <a:graphicData uri="http://schemas.openxmlformats.org/presentationml/2006/ole">
            <mc:AlternateContent xmlns:mc="http://schemas.openxmlformats.org/markup-compatibility/2006">
              <mc:Choice xmlns:v="urn:schemas-microsoft-com:vml" Requires="v">
                <p:oleObj spid="_x0000_s194835" name="Equation" r:id="rId12" imgW="990360" imgH="431640" progId="Equation.DSMT4">
                  <p:embed/>
                </p:oleObj>
              </mc:Choice>
              <mc:Fallback>
                <p:oleObj name="Equation" r:id="rId12" imgW="990360" imgH="431640" progId="Equation.DSMT4">
                  <p:embed/>
                  <p:pic>
                    <p:nvPicPr>
                      <p:cNvPr id="0" name=""/>
                      <p:cNvPicPr>
                        <a:picLocks noChangeAspect="1" noChangeArrowheads="1"/>
                      </p:cNvPicPr>
                      <p:nvPr/>
                    </p:nvPicPr>
                    <p:blipFill>
                      <a:blip r:embed="rId13"/>
                      <a:srcRect/>
                      <a:stretch>
                        <a:fillRect/>
                      </a:stretch>
                    </p:blipFill>
                    <p:spPr bwMode="auto">
                      <a:xfrm>
                        <a:off x="6575425" y="1400175"/>
                        <a:ext cx="990600" cy="4302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72" name="Text Box 15"/>
          <p:cNvSpPr txBox="1">
            <a:spLocks noChangeArrowheads="1"/>
          </p:cNvSpPr>
          <p:nvPr/>
        </p:nvSpPr>
        <p:spPr bwMode="auto">
          <a:xfrm>
            <a:off x="942975" y="796925"/>
            <a:ext cx="457200" cy="365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lgn="l">
              <a:spcBef>
                <a:spcPct val="50000"/>
              </a:spcBef>
            </a:pPr>
            <a:r>
              <a:rPr lang="en-US" b="1" i="1" dirty="0"/>
              <a:t>Y</a:t>
            </a:r>
          </a:p>
        </p:txBody>
      </p:sp>
      <p:sp>
        <p:nvSpPr>
          <p:cNvPr id="73" name="Text Box 21"/>
          <p:cNvSpPr txBox="1">
            <a:spLocks noChangeArrowheads="1"/>
          </p:cNvSpPr>
          <p:nvPr/>
        </p:nvSpPr>
        <p:spPr bwMode="auto">
          <a:xfrm>
            <a:off x="8029575" y="4978400"/>
            <a:ext cx="457200" cy="365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lgn="l">
              <a:spcBef>
                <a:spcPct val="50000"/>
              </a:spcBef>
            </a:pPr>
            <a:r>
              <a:rPr lang="en-US" b="1" i="1" dirty="0"/>
              <a:t>X</a:t>
            </a:r>
          </a:p>
        </p:txBody>
      </p:sp>
      <p:graphicFrame>
        <p:nvGraphicFramePr>
          <p:cNvPr id="74" name="Object 73"/>
          <p:cNvGraphicFramePr>
            <a:graphicFrameLocks noChangeAspect="1"/>
          </p:cNvGraphicFramePr>
          <p:nvPr>
            <p:extLst>
              <p:ext uri="{D42A27DB-BD31-4B8C-83A1-F6EECF244321}">
                <p14:modId xmlns:p14="http://schemas.microsoft.com/office/powerpoint/2010/main" val="2258816548"/>
              </p:ext>
            </p:extLst>
          </p:nvPr>
        </p:nvGraphicFramePr>
        <p:xfrm>
          <a:off x="2509838" y="3187700"/>
          <a:ext cx="252412" cy="355600"/>
        </p:xfrm>
        <a:graphic>
          <a:graphicData uri="http://schemas.openxmlformats.org/presentationml/2006/ole">
            <mc:AlternateContent xmlns:mc="http://schemas.openxmlformats.org/markup-compatibility/2006">
              <mc:Choice xmlns:v="urn:schemas-microsoft-com:vml" Requires="v">
                <p:oleObj spid="_x0000_s194836" name="Equation" r:id="rId14" imgW="253800" imgH="355320" progId="Equation.DSMT4">
                  <p:embed/>
                </p:oleObj>
              </mc:Choice>
              <mc:Fallback>
                <p:oleObj name="Equation" r:id="rId14" imgW="253800" imgH="355320" progId="Equation.DSMT4">
                  <p:embed/>
                  <p:pic>
                    <p:nvPicPr>
                      <p:cNvPr id="0" name=""/>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2509838" y="3187700"/>
                        <a:ext cx="252412" cy="355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75" name="Object 74"/>
          <p:cNvGraphicFramePr>
            <a:graphicFrameLocks noChangeAspect="1"/>
          </p:cNvGraphicFramePr>
          <p:nvPr>
            <p:extLst>
              <p:ext uri="{D42A27DB-BD31-4B8C-83A1-F6EECF244321}">
                <p14:modId xmlns:p14="http://schemas.microsoft.com/office/powerpoint/2010/main" val="1004509630"/>
              </p:ext>
            </p:extLst>
          </p:nvPr>
        </p:nvGraphicFramePr>
        <p:xfrm>
          <a:off x="2708850" y="3773850"/>
          <a:ext cx="990600" cy="431800"/>
        </p:xfrm>
        <a:graphic>
          <a:graphicData uri="http://schemas.openxmlformats.org/presentationml/2006/ole">
            <mc:AlternateContent xmlns:mc="http://schemas.openxmlformats.org/markup-compatibility/2006">
              <mc:Choice xmlns:v="urn:schemas-microsoft-com:vml" Requires="v">
                <p:oleObj spid="_x0000_s194837" name="Equation" r:id="rId16" imgW="990360" imgH="431640" progId="Equation.DSMT4">
                  <p:embed/>
                </p:oleObj>
              </mc:Choice>
              <mc:Fallback>
                <p:oleObj name="Equation" r:id="rId16" imgW="990360" imgH="431640" progId="Equation.DSMT4">
                  <p:embed/>
                  <p:pic>
                    <p:nvPicPr>
                      <p:cNvPr id="0" name=""/>
                      <p:cNvPicPr>
                        <a:picLocks noChangeAspect="1" noChangeArrowheads="1"/>
                      </p:cNvPicPr>
                      <p:nvPr/>
                    </p:nvPicPr>
                    <p:blipFill>
                      <a:blip r:embed="rId17"/>
                      <a:srcRect/>
                      <a:stretch>
                        <a:fillRect/>
                      </a:stretch>
                    </p:blipFill>
                    <p:spPr bwMode="auto">
                      <a:xfrm>
                        <a:off x="2708850" y="3773850"/>
                        <a:ext cx="990600" cy="431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76" name="Object 75"/>
          <p:cNvGraphicFramePr>
            <a:graphicFrameLocks noChangeAspect="1"/>
          </p:cNvGraphicFramePr>
          <p:nvPr>
            <p:extLst>
              <p:ext uri="{D42A27DB-BD31-4B8C-83A1-F6EECF244321}">
                <p14:modId xmlns:p14="http://schemas.microsoft.com/office/powerpoint/2010/main" val="1983600961"/>
              </p:ext>
            </p:extLst>
          </p:nvPr>
        </p:nvGraphicFramePr>
        <p:xfrm>
          <a:off x="4468813" y="3654425"/>
          <a:ext cx="277812" cy="355600"/>
        </p:xfrm>
        <a:graphic>
          <a:graphicData uri="http://schemas.openxmlformats.org/presentationml/2006/ole">
            <mc:AlternateContent xmlns:mc="http://schemas.openxmlformats.org/markup-compatibility/2006">
              <mc:Choice xmlns:v="urn:schemas-microsoft-com:vml" Requires="v">
                <p:oleObj spid="_x0000_s194838" name="Equation" r:id="rId18" imgW="279360" imgH="355320" progId="Equation.3">
                  <p:embed/>
                </p:oleObj>
              </mc:Choice>
              <mc:Fallback>
                <p:oleObj name="Equation" r:id="rId18" imgW="279360" imgH="355320" progId="Equation.3">
                  <p:embed/>
                  <p:pic>
                    <p:nvPicPr>
                      <p:cNvPr id="0" name=""/>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4468813" y="3654425"/>
                        <a:ext cx="277812" cy="355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77" name="Object 76"/>
          <p:cNvGraphicFramePr>
            <a:graphicFrameLocks noChangeAspect="1"/>
          </p:cNvGraphicFramePr>
          <p:nvPr>
            <p:extLst>
              <p:ext uri="{D42A27DB-BD31-4B8C-83A1-F6EECF244321}">
                <p14:modId xmlns:p14="http://schemas.microsoft.com/office/powerpoint/2010/main" val="2757320521"/>
              </p:ext>
            </p:extLst>
          </p:nvPr>
        </p:nvGraphicFramePr>
        <p:xfrm>
          <a:off x="3409950" y="2670175"/>
          <a:ext cx="1003300" cy="431800"/>
        </p:xfrm>
        <a:graphic>
          <a:graphicData uri="http://schemas.openxmlformats.org/presentationml/2006/ole">
            <mc:AlternateContent xmlns:mc="http://schemas.openxmlformats.org/markup-compatibility/2006">
              <mc:Choice xmlns:v="urn:schemas-microsoft-com:vml" Requires="v">
                <p:oleObj spid="_x0000_s194839" name="Equation" r:id="rId20" imgW="1002960" imgH="431640" progId="Equation.DSMT4">
                  <p:embed/>
                </p:oleObj>
              </mc:Choice>
              <mc:Fallback>
                <p:oleObj name="Equation" r:id="rId20" imgW="1002960" imgH="431640" progId="Equation.DSMT4">
                  <p:embed/>
                  <p:pic>
                    <p:nvPicPr>
                      <p:cNvPr id="0" name=""/>
                      <p:cNvPicPr>
                        <a:picLocks noChangeAspect="1" noChangeArrowheads="1"/>
                      </p:cNvPicPr>
                      <p:nvPr/>
                    </p:nvPicPr>
                    <p:blipFill>
                      <a:blip r:embed="rId21"/>
                      <a:srcRect/>
                      <a:stretch>
                        <a:fillRect/>
                      </a:stretch>
                    </p:blipFill>
                    <p:spPr bwMode="auto">
                      <a:xfrm>
                        <a:off x="3409950" y="2670175"/>
                        <a:ext cx="1003300" cy="431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78" name="Object 77"/>
          <p:cNvGraphicFramePr>
            <a:graphicFrameLocks noChangeAspect="1"/>
          </p:cNvGraphicFramePr>
          <p:nvPr>
            <p:extLst>
              <p:ext uri="{D42A27DB-BD31-4B8C-83A1-F6EECF244321}">
                <p14:modId xmlns:p14="http://schemas.microsoft.com/office/powerpoint/2010/main" val="2724368899"/>
              </p:ext>
            </p:extLst>
          </p:nvPr>
        </p:nvGraphicFramePr>
        <p:xfrm>
          <a:off x="5019675" y="2019300"/>
          <a:ext cx="1016000" cy="430213"/>
        </p:xfrm>
        <a:graphic>
          <a:graphicData uri="http://schemas.openxmlformats.org/presentationml/2006/ole">
            <mc:AlternateContent xmlns:mc="http://schemas.openxmlformats.org/markup-compatibility/2006">
              <mc:Choice xmlns:v="urn:schemas-microsoft-com:vml" Requires="v">
                <p:oleObj spid="_x0000_s194840" name="Equation" r:id="rId22" imgW="1015920" imgH="431640" progId="Equation.DSMT4">
                  <p:embed/>
                </p:oleObj>
              </mc:Choice>
              <mc:Fallback>
                <p:oleObj name="Equation" r:id="rId22" imgW="1015920" imgH="431640" progId="Equation.DSMT4">
                  <p:embed/>
                  <p:pic>
                    <p:nvPicPr>
                      <p:cNvPr id="0" name=""/>
                      <p:cNvPicPr>
                        <a:picLocks noChangeAspect="1" noChangeArrowheads="1"/>
                      </p:cNvPicPr>
                      <p:nvPr/>
                    </p:nvPicPr>
                    <p:blipFill>
                      <a:blip r:embed="rId23"/>
                      <a:srcRect/>
                      <a:stretch>
                        <a:fillRect/>
                      </a:stretch>
                    </p:blipFill>
                    <p:spPr bwMode="auto">
                      <a:xfrm>
                        <a:off x="5019675" y="2019300"/>
                        <a:ext cx="1016000" cy="4302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 name="Object 1"/>
          <p:cNvGraphicFramePr>
            <a:graphicFrameLocks noChangeAspect="1"/>
          </p:cNvGraphicFramePr>
          <p:nvPr>
            <p:extLst>
              <p:ext uri="{D42A27DB-BD31-4B8C-83A1-F6EECF244321}">
                <p14:modId xmlns:p14="http://schemas.microsoft.com/office/powerpoint/2010/main" val="3667295423"/>
              </p:ext>
            </p:extLst>
          </p:nvPr>
        </p:nvGraphicFramePr>
        <p:xfrm>
          <a:off x="969963" y="4175125"/>
          <a:ext cx="206375" cy="280988"/>
        </p:xfrm>
        <a:graphic>
          <a:graphicData uri="http://schemas.openxmlformats.org/presentationml/2006/ole">
            <mc:AlternateContent xmlns:mc="http://schemas.openxmlformats.org/markup-compatibility/2006">
              <mc:Choice xmlns:v="urn:schemas-microsoft-com:vml" Requires="v">
                <p:oleObj spid="_x0000_s194841" name="Equation" r:id="rId24" imgW="317160" imgH="431640" progId="Equation.DSMT4">
                  <p:embed/>
                </p:oleObj>
              </mc:Choice>
              <mc:Fallback>
                <p:oleObj name="Equation" r:id="rId24" imgW="317160" imgH="431640" progId="Equation.DSMT4">
                  <p:embed/>
                  <p:pic>
                    <p:nvPicPr>
                      <p:cNvPr id="0" name="Object 2"/>
                      <p:cNvPicPr>
                        <a:picLocks noChangeAspect="1" noChangeArrowheads="1"/>
                      </p:cNvPicPr>
                      <p:nvPr/>
                    </p:nvPicPr>
                    <p:blipFill>
                      <a:blip r:embed="rId25">
                        <a:extLst>
                          <a:ext uri="{28A0092B-C50C-407E-A947-70E740481C1C}">
                            <a14:useLocalDpi xmlns:a14="http://schemas.microsoft.com/office/drawing/2010/main" val="0"/>
                          </a:ext>
                        </a:extLst>
                      </a:blip>
                      <a:srcRect/>
                      <a:stretch>
                        <a:fillRect/>
                      </a:stretch>
                    </p:blipFill>
                    <p:spPr bwMode="auto">
                      <a:xfrm>
                        <a:off x="969963" y="4175125"/>
                        <a:ext cx="206375" cy="2809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3857048650"/>
              </p:ext>
            </p:extLst>
          </p:nvPr>
        </p:nvGraphicFramePr>
        <p:xfrm>
          <a:off x="1795463" y="4070350"/>
          <a:ext cx="214312" cy="280988"/>
        </p:xfrm>
        <a:graphic>
          <a:graphicData uri="http://schemas.openxmlformats.org/presentationml/2006/ole">
            <mc:AlternateContent xmlns:mc="http://schemas.openxmlformats.org/markup-compatibility/2006">
              <mc:Choice xmlns:v="urn:schemas-microsoft-com:vml" Requires="v">
                <p:oleObj spid="_x0000_s194842" name="Equation" r:id="rId26" imgW="330120" imgH="431640" progId="Equation.DSMT4">
                  <p:embed/>
                </p:oleObj>
              </mc:Choice>
              <mc:Fallback>
                <p:oleObj name="Equation" r:id="rId26" imgW="330120" imgH="431640" progId="Equation.DSMT4">
                  <p:embed/>
                  <p:pic>
                    <p:nvPicPr>
                      <p:cNvPr id="0" name="Object 1"/>
                      <p:cNvPicPr>
                        <a:picLocks noChangeAspect="1" noChangeArrowheads="1"/>
                      </p:cNvPicPr>
                      <p:nvPr/>
                    </p:nvPicPr>
                    <p:blipFill>
                      <a:blip r:embed="rId27"/>
                      <a:srcRect/>
                      <a:stretch>
                        <a:fillRect/>
                      </a:stretch>
                    </p:blipFill>
                    <p:spPr bwMode="auto">
                      <a:xfrm>
                        <a:off x="1795463" y="4070350"/>
                        <a:ext cx="214312" cy="2809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5" name="Text Box 2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a:spcBef>
                <a:spcPct val="50000"/>
              </a:spcBef>
            </a:pPr>
            <a:r>
              <a:rPr lang="en-GB" sz="1500" b="1">
                <a:latin typeface="Arial" charset="0"/>
              </a:rPr>
              <a:t>The fitted line and the fitted values of </a:t>
            </a:r>
            <a:r>
              <a:rPr lang="en-GB" sz="1500" b="1" i="1">
                <a:latin typeface="Arial" charset="0"/>
              </a:rPr>
              <a:t>Y</a:t>
            </a:r>
            <a:r>
              <a:rPr lang="en-GB" sz="1500" b="1">
                <a:latin typeface="Arial" charset="0"/>
              </a:rPr>
              <a:t> are as shown.</a:t>
            </a:r>
            <a:endParaRPr lang="en-GB" sz="1500" b="1"/>
          </a:p>
        </p:txBody>
      </p:sp>
    </p:spTree>
    <p:extLst>
      <p:ext uri="{BB962C8B-B14F-4D97-AF65-F5344CB8AC3E}">
        <p14:creationId xmlns:p14="http://schemas.microsoft.com/office/powerpoint/2010/main" val="313454453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19"/>
          <p:cNvSpPr/>
          <p:nvPr/>
        </p:nvSpPr>
        <p:spPr bwMode="auto">
          <a:xfrm>
            <a:off x="561600" y="590400"/>
            <a:ext cx="8082000" cy="488880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38"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graphicFrame>
        <p:nvGraphicFramePr>
          <p:cNvPr id="112645" name="Object 5"/>
          <p:cNvGraphicFramePr>
            <a:graphicFrameLocks noChangeAspect="1"/>
          </p:cNvGraphicFramePr>
          <p:nvPr>
            <p:extLst>
              <p:ext uri="{D42A27DB-BD31-4B8C-83A1-F6EECF244321}">
                <p14:modId xmlns:p14="http://schemas.microsoft.com/office/powerpoint/2010/main" val="706274967"/>
              </p:ext>
            </p:extLst>
          </p:nvPr>
        </p:nvGraphicFramePr>
        <p:xfrm>
          <a:off x="949325" y="609600"/>
          <a:ext cx="6518275" cy="4456113"/>
        </p:xfrm>
        <a:graphic>
          <a:graphicData uri="http://schemas.openxmlformats.org/presentationml/2006/ole">
            <mc:AlternateContent xmlns:mc="http://schemas.openxmlformats.org/markup-compatibility/2006">
              <mc:Choice xmlns:v="urn:schemas-microsoft-com:vml" Requires="v">
                <p:oleObj spid="_x0000_s113092" name="Worksheet" r:id="rId3" imgW="8677359" imgH="5934025" progId="Excel.Sheet.8">
                  <p:embed/>
                </p:oleObj>
              </mc:Choice>
              <mc:Fallback>
                <p:oleObj name="Worksheet" r:id="rId3" imgW="8677359" imgH="5934025" progId="Excel.Sheet.8">
                  <p:embed/>
                  <p:pic>
                    <p:nvPicPr>
                      <p:cNvPr id="0" name="Object 5"/>
                      <p:cNvPicPr>
                        <a:picLocks noChangeAspect="1" noChangeArrowheads="1"/>
                      </p:cNvPicPr>
                      <p:nvPr/>
                    </p:nvPicPr>
                    <p:blipFill>
                      <a:blip r:embed="rId4"/>
                      <a:srcRect/>
                      <a:stretch>
                        <a:fillRect/>
                      </a:stretch>
                    </p:blipFill>
                    <p:spPr bwMode="auto">
                      <a:xfrm>
                        <a:off x="949325" y="609600"/>
                        <a:ext cx="6518275" cy="4456113"/>
                      </a:xfrm>
                      <a:prstGeom prst="rect">
                        <a:avLst/>
                      </a:prstGeom>
                      <a:noFill/>
                      <a:ln>
                        <a:noFill/>
                      </a:ln>
                      <a:effectLst/>
                      <a:extLst>
                        <a:ext uri="{909E8E84-426E-40DD-AFC4-6F175D3DCCD1}">
                          <a14:hiddenFill xmlns:a14="http://schemas.microsoft.com/office/drawing/2010/main">
                            <a:solidFill>
                              <a:srgbClr val="EAEAEA"/>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12649" name="Line 9"/>
          <p:cNvSpPr>
            <a:spLocks noChangeShapeType="1"/>
          </p:cNvSpPr>
          <p:nvPr/>
        </p:nvSpPr>
        <p:spPr bwMode="auto">
          <a:xfrm>
            <a:off x="2339975" y="4860925"/>
            <a:ext cx="0" cy="92075"/>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12650" name="Line 10"/>
          <p:cNvSpPr>
            <a:spLocks noChangeShapeType="1"/>
          </p:cNvSpPr>
          <p:nvPr/>
        </p:nvSpPr>
        <p:spPr bwMode="auto">
          <a:xfrm>
            <a:off x="6837363" y="4862513"/>
            <a:ext cx="0" cy="92075"/>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12672" name="Text Box 32"/>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sz="1000" dirty="0" smtClean="0">
                <a:solidFill>
                  <a:srgbClr val="3366FF"/>
                </a:solidFill>
                <a:latin typeface="Arial" charset="0"/>
              </a:rPr>
              <a:t>14</a:t>
            </a:r>
            <a:endParaRPr lang="en-US" sz="1000" dirty="0">
              <a:solidFill>
                <a:srgbClr val="3366FF"/>
              </a:solidFill>
              <a:latin typeface="Arial" charset="0"/>
            </a:endParaRPr>
          </a:p>
        </p:txBody>
      </p:sp>
      <p:sp>
        <p:nvSpPr>
          <p:cNvPr id="36"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37" name="Text Box 17"/>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800" b="1" dirty="0">
                <a:latin typeface="Arial" charset="0"/>
              </a:rPr>
              <a:t>DERIVING LINEAR REGRESSION COEFFICIENTS</a:t>
            </a:r>
            <a:endParaRPr lang="en-GB" sz="1600" dirty="0"/>
          </a:p>
        </p:txBody>
      </p:sp>
      <p:sp>
        <p:nvSpPr>
          <p:cNvPr id="55" name="Text Box 41"/>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a:spcBef>
                <a:spcPct val="50000"/>
              </a:spcBef>
            </a:pPr>
            <a:r>
              <a:rPr lang="en-GB" sz="1500" b="1" dirty="0">
                <a:latin typeface="Arial" charset="0"/>
              </a:rPr>
              <a:t>Now we will </a:t>
            </a:r>
            <a:r>
              <a:rPr lang="en-GB" sz="1500" b="1" dirty="0" smtClean="0">
                <a:latin typeface="Arial" charset="0"/>
              </a:rPr>
              <a:t>proceed to </a:t>
            </a:r>
            <a:r>
              <a:rPr lang="en-GB" sz="1500" b="1" dirty="0">
                <a:latin typeface="Arial" charset="0"/>
              </a:rPr>
              <a:t>the general case with </a:t>
            </a:r>
            <a:r>
              <a:rPr lang="en-GB" sz="1500" b="1" i="1" dirty="0">
                <a:latin typeface="Arial" charset="0"/>
              </a:rPr>
              <a:t>n</a:t>
            </a:r>
            <a:r>
              <a:rPr lang="en-GB" sz="1500" b="1" dirty="0">
                <a:latin typeface="Arial" charset="0"/>
              </a:rPr>
              <a:t> observations.</a:t>
            </a:r>
            <a:endParaRPr lang="en-GB" sz="1500" b="1" dirty="0"/>
          </a:p>
        </p:txBody>
      </p:sp>
      <p:sp>
        <p:nvSpPr>
          <p:cNvPr id="56" name="Text Box 11"/>
          <p:cNvSpPr txBox="1">
            <a:spLocks noChangeArrowheads="1"/>
          </p:cNvSpPr>
          <p:nvPr/>
        </p:nvSpPr>
        <p:spPr bwMode="auto">
          <a:xfrm>
            <a:off x="7315200" y="4981575"/>
            <a:ext cx="457200"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lgn="l">
              <a:spcBef>
                <a:spcPct val="50000"/>
              </a:spcBef>
            </a:pPr>
            <a:r>
              <a:rPr lang="en-US" sz="2200" b="1" i="1"/>
              <a:t>X</a:t>
            </a:r>
          </a:p>
        </p:txBody>
      </p:sp>
      <p:sp>
        <p:nvSpPr>
          <p:cNvPr id="57" name="Text Box 12"/>
          <p:cNvSpPr txBox="1">
            <a:spLocks noChangeArrowheads="1"/>
          </p:cNvSpPr>
          <p:nvPr/>
        </p:nvSpPr>
        <p:spPr bwMode="auto">
          <a:xfrm>
            <a:off x="6705600" y="4981575"/>
            <a:ext cx="457200"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lgn="l">
              <a:spcBef>
                <a:spcPct val="50000"/>
              </a:spcBef>
            </a:pPr>
            <a:r>
              <a:rPr lang="en-US" sz="2200" b="1" i="1"/>
              <a:t>X</a:t>
            </a:r>
            <a:r>
              <a:rPr lang="en-US" sz="2200" b="1" i="1" baseline="-25000"/>
              <a:t>n</a:t>
            </a:r>
            <a:endParaRPr lang="en-US" sz="2200" b="1" i="1"/>
          </a:p>
        </p:txBody>
      </p:sp>
      <p:sp>
        <p:nvSpPr>
          <p:cNvPr id="58" name="Text Box 13"/>
          <p:cNvSpPr txBox="1">
            <a:spLocks noChangeArrowheads="1"/>
          </p:cNvSpPr>
          <p:nvPr/>
        </p:nvSpPr>
        <p:spPr bwMode="auto">
          <a:xfrm>
            <a:off x="2209800" y="4981575"/>
            <a:ext cx="457200"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lgn="l">
              <a:spcBef>
                <a:spcPct val="50000"/>
              </a:spcBef>
            </a:pPr>
            <a:r>
              <a:rPr lang="en-US" sz="2200" b="1" i="1"/>
              <a:t>X</a:t>
            </a:r>
            <a:r>
              <a:rPr lang="en-US" sz="2200" b="1" baseline="-25000"/>
              <a:t>1</a:t>
            </a:r>
            <a:endParaRPr lang="en-US" sz="2200" b="1" i="1"/>
          </a:p>
        </p:txBody>
      </p:sp>
      <p:sp>
        <p:nvSpPr>
          <p:cNvPr id="59" name="Text Box 14"/>
          <p:cNvSpPr txBox="1">
            <a:spLocks noChangeArrowheads="1"/>
          </p:cNvSpPr>
          <p:nvPr/>
        </p:nvSpPr>
        <p:spPr bwMode="auto">
          <a:xfrm>
            <a:off x="762000" y="733425"/>
            <a:ext cx="457200"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lgn="l">
              <a:spcBef>
                <a:spcPct val="50000"/>
              </a:spcBef>
            </a:pPr>
            <a:r>
              <a:rPr lang="en-US" sz="2200" b="1" i="1" dirty="0"/>
              <a:t>Y</a:t>
            </a:r>
          </a:p>
        </p:txBody>
      </p:sp>
      <p:graphicFrame>
        <p:nvGraphicFramePr>
          <p:cNvPr id="60" name="Object 27"/>
          <p:cNvGraphicFramePr>
            <a:graphicFrameLocks noChangeAspect="1"/>
          </p:cNvGraphicFramePr>
          <p:nvPr>
            <p:extLst>
              <p:ext uri="{D42A27DB-BD31-4B8C-83A1-F6EECF244321}">
                <p14:modId xmlns:p14="http://schemas.microsoft.com/office/powerpoint/2010/main" val="2656077460"/>
              </p:ext>
            </p:extLst>
          </p:nvPr>
        </p:nvGraphicFramePr>
        <p:xfrm>
          <a:off x="6948488" y="2609850"/>
          <a:ext cx="290512" cy="355600"/>
        </p:xfrm>
        <a:graphic>
          <a:graphicData uri="http://schemas.openxmlformats.org/presentationml/2006/ole">
            <mc:AlternateContent xmlns:mc="http://schemas.openxmlformats.org/markup-compatibility/2006">
              <mc:Choice xmlns:v="urn:schemas-microsoft-com:vml" Requires="v">
                <p:oleObj spid="_x0000_s113093" name="Equation" r:id="rId5" imgW="291960" imgH="355320" progId="Equation.3">
                  <p:embed/>
                </p:oleObj>
              </mc:Choice>
              <mc:Fallback>
                <p:oleObj name="Equation" r:id="rId5" imgW="291960" imgH="355320" progId="Equation.3">
                  <p:embed/>
                  <p:pic>
                    <p:nvPicPr>
                      <p:cNvPr id="0" name=""/>
                      <p:cNvPicPr>
                        <a:picLocks noChangeAspect="1" noChangeArrowheads="1"/>
                      </p:cNvPicPr>
                      <p:nvPr/>
                    </p:nvPicPr>
                    <p:blipFill>
                      <a:blip r:embed="rId6"/>
                      <a:srcRect/>
                      <a:stretch>
                        <a:fillRect/>
                      </a:stretch>
                    </p:blipFill>
                    <p:spPr bwMode="auto">
                      <a:xfrm>
                        <a:off x="6948488" y="2609850"/>
                        <a:ext cx="290512" cy="355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 name="Object 1"/>
          <p:cNvGraphicFramePr>
            <a:graphicFrameLocks noChangeAspect="1"/>
          </p:cNvGraphicFramePr>
          <p:nvPr>
            <p:extLst>
              <p:ext uri="{D42A27DB-BD31-4B8C-83A1-F6EECF244321}">
                <p14:modId xmlns:p14="http://schemas.microsoft.com/office/powerpoint/2010/main" val="4108556168"/>
              </p:ext>
            </p:extLst>
          </p:nvPr>
        </p:nvGraphicFramePr>
        <p:xfrm>
          <a:off x="2470150" y="3130550"/>
          <a:ext cx="254000" cy="355600"/>
        </p:xfrm>
        <a:graphic>
          <a:graphicData uri="http://schemas.openxmlformats.org/presentationml/2006/ole">
            <mc:AlternateContent xmlns:mc="http://schemas.openxmlformats.org/markup-compatibility/2006">
              <mc:Choice xmlns:v="urn:schemas-microsoft-com:vml" Requires="v">
                <p:oleObj spid="_x0000_s113094" name="Equation" r:id="rId7" imgW="253800" imgH="355320" progId="Equation.3">
                  <p:embed/>
                </p:oleObj>
              </mc:Choice>
              <mc:Fallback>
                <p:oleObj name="Equation" r:id="rId7" imgW="253800" imgH="355320" progId="Equation.3">
                  <p:embed/>
                  <p:pic>
                    <p:nvPicPr>
                      <p:cNvPr id="0" name="Object 2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470150" y="3130550"/>
                        <a:ext cx="254000" cy="355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3" name="Rectangle 22"/>
          <p:cNvSpPr>
            <a:spLocks noChangeArrowheads="1"/>
          </p:cNvSpPr>
          <p:nvPr/>
        </p:nvSpPr>
        <p:spPr bwMode="auto">
          <a:xfrm>
            <a:off x="1531937" y="503625"/>
            <a:ext cx="2434984" cy="7632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24" name="Object 9"/>
          <p:cNvGraphicFramePr>
            <a:graphicFrameLocks noChangeAspect="1"/>
          </p:cNvGraphicFramePr>
          <p:nvPr>
            <p:extLst>
              <p:ext uri="{D42A27DB-BD31-4B8C-83A1-F6EECF244321}">
                <p14:modId xmlns:p14="http://schemas.microsoft.com/office/powerpoint/2010/main" val="2238857979"/>
              </p:ext>
            </p:extLst>
          </p:nvPr>
        </p:nvGraphicFramePr>
        <p:xfrm>
          <a:off x="1668463" y="838200"/>
          <a:ext cx="2171700" cy="368300"/>
        </p:xfrm>
        <a:graphic>
          <a:graphicData uri="http://schemas.openxmlformats.org/presentationml/2006/ole">
            <mc:AlternateContent xmlns:mc="http://schemas.openxmlformats.org/markup-compatibility/2006">
              <mc:Choice xmlns:v="urn:schemas-microsoft-com:vml" Requires="v">
                <p:oleObj spid="_x0000_s113095" name="Equation" r:id="rId9" imgW="2171520" imgH="368280" progId="Equation.3">
                  <p:embed/>
                </p:oleObj>
              </mc:Choice>
              <mc:Fallback>
                <p:oleObj name="Equation" r:id="rId9" imgW="2171520" imgH="36828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668463" y="838200"/>
                        <a:ext cx="21717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5" name="Text Box 16"/>
          <p:cNvSpPr txBox="1">
            <a:spLocks noChangeArrowheads="1"/>
          </p:cNvSpPr>
          <p:nvPr/>
        </p:nvSpPr>
        <p:spPr bwMode="auto">
          <a:xfrm>
            <a:off x="1598612" y="504825"/>
            <a:ext cx="1516063"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a:spcBef>
                <a:spcPct val="50000"/>
              </a:spcBef>
            </a:pPr>
            <a:r>
              <a:rPr lang="en-GB" sz="1800" b="1" dirty="0">
                <a:latin typeface="Arial" pitchFamily="34" charset="0"/>
                <a:cs typeface="Arial" pitchFamily="34" charset="0"/>
              </a:rPr>
              <a:t>True </a:t>
            </a:r>
            <a:r>
              <a:rPr lang="en-GB" sz="1800" b="1" dirty="0" smtClean="0">
                <a:latin typeface="Arial" pitchFamily="34" charset="0"/>
                <a:cs typeface="Arial" pitchFamily="34" charset="0"/>
              </a:rPr>
              <a:t>model</a:t>
            </a:r>
            <a:endParaRPr lang="en-US" sz="1800" b="1"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bwMode="auto">
          <a:xfrm>
            <a:off x="561600" y="590400"/>
            <a:ext cx="8082000" cy="488880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38"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12649" name="Line 9"/>
          <p:cNvSpPr>
            <a:spLocks noChangeShapeType="1"/>
          </p:cNvSpPr>
          <p:nvPr/>
        </p:nvSpPr>
        <p:spPr bwMode="auto">
          <a:xfrm>
            <a:off x="2339975" y="4860925"/>
            <a:ext cx="0" cy="92075"/>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12650" name="Line 10"/>
          <p:cNvSpPr>
            <a:spLocks noChangeShapeType="1"/>
          </p:cNvSpPr>
          <p:nvPr/>
        </p:nvSpPr>
        <p:spPr bwMode="auto">
          <a:xfrm>
            <a:off x="6837363" y="4862513"/>
            <a:ext cx="0" cy="92075"/>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12651" name="Text Box 11"/>
          <p:cNvSpPr txBox="1">
            <a:spLocks noChangeArrowheads="1"/>
          </p:cNvSpPr>
          <p:nvPr/>
        </p:nvSpPr>
        <p:spPr bwMode="auto">
          <a:xfrm>
            <a:off x="7315200" y="4981575"/>
            <a:ext cx="457200"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lgn="l">
              <a:spcBef>
                <a:spcPct val="50000"/>
              </a:spcBef>
            </a:pPr>
            <a:r>
              <a:rPr lang="en-US" sz="2200" b="1" i="1"/>
              <a:t>X</a:t>
            </a:r>
          </a:p>
        </p:txBody>
      </p:sp>
      <p:sp>
        <p:nvSpPr>
          <p:cNvPr id="112652" name="Text Box 12"/>
          <p:cNvSpPr txBox="1">
            <a:spLocks noChangeArrowheads="1"/>
          </p:cNvSpPr>
          <p:nvPr/>
        </p:nvSpPr>
        <p:spPr bwMode="auto">
          <a:xfrm>
            <a:off x="6705600" y="4981575"/>
            <a:ext cx="457200"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lgn="l">
              <a:spcBef>
                <a:spcPct val="50000"/>
              </a:spcBef>
            </a:pPr>
            <a:r>
              <a:rPr lang="en-US" sz="2200" b="1" i="1"/>
              <a:t>X</a:t>
            </a:r>
            <a:r>
              <a:rPr lang="en-US" sz="2200" b="1" i="1" baseline="-25000"/>
              <a:t>n</a:t>
            </a:r>
            <a:endParaRPr lang="en-US" sz="2200" b="1" i="1"/>
          </a:p>
        </p:txBody>
      </p:sp>
      <p:sp>
        <p:nvSpPr>
          <p:cNvPr id="112653" name="Text Box 13"/>
          <p:cNvSpPr txBox="1">
            <a:spLocks noChangeArrowheads="1"/>
          </p:cNvSpPr>
          <p:nvPr/>
        </p:nvSpPr>
        <p:spPr bwMode="auto">
          <a:xfrm>
            <a:off x="2209800" y="4981575"/>
            <a:ext cx="457200"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lgn="l">
              <a:spcBef>
                <a:spcPct val="50000"/>
              </a:spcBef>
            </a:pPr>
            <a:r>
              <a:rPr lang="en-US" sz="2200" b="1" i="1"/>
              <a:t>X</a:t>
            </a:r>
            <a:r>
              <a:rPr lang="en-US" sz="2200" b="1" baseline="-25000"/>
              <a:t>1</a:t>
            </a:r>
            <a:endParaRPr lang="en-US" sz="2200" b="1" i="1"/>
          </a:p>
        </p:txBody>
      </p:sp>
      <p:sp>
        <p:nvSpPr>
          <p:cNvPr id="112654" name="Text Box 14"/>
          <p:cNvSpPr txBox="1">
            <a:spLocks noChangeArrowheads="1"/>
          </p:cNvSpPr>
          <p:nvPr/>
        </p:nvSpPr>
        <p:spPr bwMode="auto">
          <a:xfrm>
            <a:off x="762000" y="733425"/>
            <a:ext cx="457200"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lgn="l">
              <a:spcBef>
                <a:spcPct val="50000"/>
              </a:spcBef>
            </a:pPr>
            <a:r>
              <a:rPr lang="en-US" sz="2200" b="1" i="1" dirty="0"/>
              <a:t>Y</a:t>
            </a:r>
          </a:p>
        </p:txBody>
      </p:sp>
      <p:sp>
        <p:nvSpPr>
          <p:cNvPr id="112658" name="Line 18"/>
          <p:cNvSpPr>
            <a:spLocks noChangeShapeType="1"/>
          </p:cNvSpPr>
          <p:nvPr/>
        </p:nvSpPr>
        <p:spPr bwMode="auto">
          <a:xfrm flipV="1">
            <a:off x="1068388" y="1681163"/>
            <a:ext cx="6207125" cy="2852737"/>
          </a:xfrm>
          <a:prstGeom prst="line">
            <a:avLst/>
          </a:prstGeom>
          <a:noFill/>
          <a:ln w="190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12659" name="Oval 19"/>
          <p:cNvSpPr>
            <a:spLocks noChangeArrowheads="1"/>
          </p:cNvSpPr>
          <p:nvPr/>
        </p:nvSpPr>
        <p:spPr bwMode="auto">
          <a:xfrm>
            <a:off x="2293938" y="3902075"/>
            <a:ext cx="92075" cy="92075"/>
          </a:xfrm>
          <a:prstGeom prst="ellipse">
            <a:avLst/>
          </a:prstGeom>
          <a:solidFill>
            <a:srgbClr val="00FFFF"/>
          </a:solidFill>
          <a:ln w="19050">
            <a:solidFill>
              <a:schemeClr val="tx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12660" name="Oval 20"/>
          <p:cNvSpPr>
            <a:spLocks noChangeArrowheads="1"/>
          </p:cNvSpPr>
          <p:nvPr/>
        </p:nvSpPr>
        <p:spPr bwMode="auto">
          <a:xfrm>
            <a:off x="6781800" y="1836738"/>
            <a:ext cx="92075" cy="92075"/>
          </a:xfrm>
          <a:prstGeom prst="ellipse">
            <a:avLst/>
          </a:prstGeom>
          <a:solidFill>
            <a:srgbClr val="00FFFF"/>
          </a:solidFill>
          <a:ln w="19050">
            <a:solidFill>
              <a:schemeClr val="tx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112662" name="Object 22"/>
          <p:cNvGraphicFramePr>
            <a:graphicFrameLocks noChangeAspect="1"/>
          </p:cNvGraphicFramePr>
          <p:nvPr>
            <p:extLst>
              <p:ext uri="{D42A27DB-BD31-4B8C-83A1-F6EECF244321}">
                <p14:modId xmlns:p14="http://schemas.microsoft.com/office/powerpoint/2010/main" val="2551115822"/>
              </p:ext>
            </p:extLst>
          </p:nvPr>
        </p:nvGraphicFramePr>
        <p:xfrm>
          <a:off x="2387600" y="3975100"/>
          <a:ext cx="1587500" cy="393700"/>
        </p:xfrm>
        <a:graphic>
          <a:graphicData uri="http://schemas.openxmlformats.org/presentationml/2006/ole">
            <mc:AlternateContent xmlns:mc="http://schemas.openxmlformats.org/markup-compatibility/2006">
              <mc:Choice xmlns:v="urn:schemas-microsoft-com:vml" Requires="v">
                <p:oleObj spid="_x0000_s172560" name="Equation" r:id="rId3" imgW="1587240" imgH="393480" progId="Equation.3">
                  <p:embed/>
                </p:oleObj>
              </mc:Choice>
              <mc:Fallback>
                <p:oleObj name="Equation" r:id="rId3" imgW="1587240" imgH="393480" progId="Equation.3">
                  <p:embed/>
                  <p:pic>
                    <p:nvPicPr>
                      <p:cNvPr id="0" name=""/>
                      <p:cNvPicPr>
                        <a:picLocks noChangeAspect="1" noChangeArrowheads="1"/>
                      </p:cNvPicPr>
                      <p:nvPr/>
                    </p:nvPicPr>
                    <p:blipFill>
                      <a:blip r:embed="rId4"/>
                      <a:srcRect/>
                      <a:stretch>
                        <a:fillRect/>
                      </a:stretch>
                    </p:blipFill>
                    <p:spPr bwMode="auto">
                      <a:xfrm>
                        <a:off x="2387600" y="3975100"/>
                        <a:ext cx="1587500" cy="393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12663" name="Object 23"/>
          <p:cNvGraphicFramePr>
            <a:graphicFrameLocks noChangeAspect="1"/>
          </p:cNvGraphicFramePr>
          <p:nvPr>
            <p:extLst>
              <p:ext uri="{D42A27DB-BD31-4B8C-83A1-F6EECF244321}">
                <p14:modId xmlns:p14="http://schemas.microsoft.com/office/powerpoint/2010/main" val="4108556168"/>
              </p:ext>
            </p:extLst>
          </p:nvPr>
        </p:nvGraphicFramePr>
        <p:xfrm>
          <a:off x="2470150" y="3130550"/>
          <a:ext cx="254000" cy="355600"/>
        </p:xfrm>
        <a:graphic>
          <a:graphicData uri="http://schemas.openxmlformats.org/presentationml/2006/ole">
            <mc:AlternateContent xmlns:mc="http://schemas.openxmlformats.org/markup-compatibility/2006">
              <mc:Choice xmlns:v="urn:schemas-microsoft-com:vml" Requires="v">
                <p:oleObj spid="_x0000_s172561" name="Equation" r:id="rId5" imgW="253800" imgH="355320" progId="Equation.3">
                  <p:embed/>
                </p:oleObj>
              </mc:Choice>
              <mc:Fallback>
                <p:oleObj name="Equation" r:id="rId5" imgW="253800" imgH="355320" progId="Equation.3">
                  <p:embed/>
                  <p:pic>
                    <p:nvPicPr>
                      <p:cNvPr id="0" name=""/>
                      <p:cNvPicPr>
                        <a:picLocks noChangeAspect="1" noChangeArrowheads="1"/>
                      </p:cNvPicPr>
                      <p:nvPr/>
                    </p:nvPicPr>
                    <p:blipFill>
                      <a:blip r:embed="rId6"/>
                      <a:srcRect/>
                      <a:stretch>
                        <a:fillRect/>
                      </a:stretch>
                    </p:blipFill>
                    <p:spPr bwMode="auto">
                      <a:xfrm>
                        <a:off x="2470150" y="3130550"/>
                        <a:ext cx="254000" cy="355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12672" name="Text Box 32"/>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sz="1000" dirty="0" smtClean="0">
                <a:solidFill>
                  <a:srgbClr val="3366FF"/>
                </a:solidFill>
                <a:latin typeface="Arial" charset="0"/>
              </a:rPr>
              <a:t>15</a:t>
            </a:r>
            <a:endParaRPr lang="en-US" sz="1000" dirty="0">
              <a:solidFill>
                <a:srgbClr val="3366FF"/>
              </a:solidFill>
              <a:latin typeface="Arial" charset="0"/>
            </a:endParaRPr>
          </a:p>
        </p:txBody>
      </p:sp>
      <p:sp>
        <p:nvSpPr>
          <p:cNvPr id="36"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37" name="Text Box 17"/>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800" b="1" dirty="0">
                <a:latin typeface="Arial" charset="0"/>
              </a:rPr>
              <a:t>DERIVING LINEAR REGRESSION COEFFICIENTS</a:t>
            </a:r>
            <a:endParaRPr lang="en-GB" sz="1600" dirty="0"/>
          </a:p>
        </p:txBody>
      </p:sp>
      <p:sp>
        <p:nvSpPr>
          <p:cNvPr id="40" name="Rectangle 39"/>
          <p:cNvSpPr>
            <a:spLocks noChangeArrowheads="1"/>
          </p:cNvSpPr>
          <p:nvPr/>
        </p:nvSpPr>
        <p:spPr bwMode="auto">
          <a:xfrm>
            <a:off x="1531937" y="503625"/>
            <a:ext cx="2434984" cy="7632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41" name="Object 9"/>
          <p:cNvGraphicFramePr>
            <a:graphicFrameLocks noChangeAspect="1"/>
          </p:cNvGraphicFramePr>
          <p:nvPr>
            <p:extLst>
              <p:ext uri="{D42A27DB-BD31-4B8C-83A1-F6EECF244321}">
                <p14:modId xmlns:p14="http://schemas.microsoft.com/office/powerpoint/2010/main" val="3556715172"/>
              </p:ext>
            </p:extLst>
          </p:nvPr>
        </p:nvGraphicFramePr>
        <p:xfrm>
          <a:off x="1668463" y="838200"/>
          <a:ext cx="2171700" cy="368300"/>
        </p:xfrm>
        <a:graphic>
          <a:graphicData uri="http://schemas.openxmlformats.org/presentationml/2006/ole">
            <mc:AlternateContent xmlns:mc="http://schemas.openxmlformats.org/markup-compatibility/2006">
              <mc:Choice xmlns:v="urn:schemas-microsoft-com:vml" Requires="v">
                <p:oleObj spid="_x0000_s172562" name="Equation" r:id="rId7" imgW="2171520" imgH="368280" progId="Equation.3">
                  <p:embed/>
                </p:oleObj>
              </mc:Choice>
              <mc:Fallback>
                <p:oleObj name="Equation" r:id="rId7" imgW="2171520" imgH="36828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668463" y="838200"/>
                        <a:ext cx="21717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42" name="Text Box 16"/>
          <p:cNvSpPr txBox="1">
            <a:spLocks noChangeArrowheads="1"/>
          </p:cNvSpPr>
          <p:nvPr/>
        </p:nvSpPr>
        <p:spPr bwMode="auto">
          <a:xfrm>
            <a:off x="1598612" y="504825"/>
            <a:ext cx="1516063"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a:spcBef>
                <a:spcPct val="50000"/>
              </a:spcBef>
            </a:pPr>
            <a:r>
              <a:rPr lang="en-GB" sz="1800" b="1" dirty="0">
                <a:latin typeface="Arial" pitchFamily="34" charset="0"/>
                <a:cs typeface="Arial" pitchFamily="34" charset="0"/>
              </a:rPr>
              <a:t>True </a:t>
            </a:r>
            <a:r>
              <a:rPr lang="en-GB" sz="1800" b="1" dirty="0" smtClean="0">
                <a:latin typeface="Arial" pitchFamily="34" charset="0"/>
                <a:cs typeface="Arial" pitchFamily="34" charset="0"/>
              </a:rPr>
              <a:t>model</a:t>
            </a:r>
            <a:endParaRPr lang="en-US" sz="1800" b="1" dirty="0">
              <a:latin typeface="Arial" pitchFamily="34" charset="0"/>
              <a:cs typeface="Arial" pitchFamily="34" charset="0"/>
            </a:endParaRPr>
          </a:p>
        </p:txBody>
      </p:sp>
      <p:sp>
        <p:nvSpPr>
          <p:cNvPr id="43" name="Rectangle 42"/>
          <p:cNvSpPr>
            <a:spLocks noChangeArrowheads="1"/>
          </p:cNvSpPr>
          <p:nvPr/>
        </p:nvSpPr>
        <p:spPr bwMode="auto">
          <a:xfrm>
            <a:off x="1533600" y="1341825"/>
            <a:ext cx="2433600" cy="7632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44" name="Object 11"/>
          <p:cNvGraphicFramePr>
            <a:graphicFrameLocks noChangeAspect="1"/>
          </p:cNvGraphicFramePr>
          <p:nvPr>
            <p:extLst>
              <p:ext uri="{D42A27DB-BD31-4B8C-83A1-F6EECF244321}">
                <p14:modId xmlns:p14="http://schemas.microsoft.com/office/powerpoint/2010/main" val="1863250253"/>
              </p:ext>
            </p:extLst>
          </p:nvPr>
        </p:nvGraphicFramePr>
        <p:xfrm>
          <a:off x="1670050" y="1627188"/>
          <a:ext cx="1600200" cy="419100"/>
        </p:xfrm>
        <a:graphic>
          <a:graphicData uri="http://schemas.openxmlformats.org/presentationml/2006/ole">
            <mc:AlternateContent xmlns:mc="http://schemas.openxmlformats.org/markup-compatibility/2006">
              <mc:Choice xmlns:v="urn:schemas-microsoft-com:vml" Requires="v">
                <p:oleObj spid="_x0000_s172563" name="Equation" r:id="rId9" imgW="1600200" imgH="419040" progId="Equation.3">
                  <p:embed/>
                </p:oleObj>
              </mc:Choice>
              <mc:Fallback>
                <p:oleObj name="Equation" r:id="rId9" imgW="1600200" imgH="419040" progId="Equation.3">
                  <p:embed/>
                  <p:pic>
                    <p:nvPicPr>
                      <p:cNvPr id="0" name=""/>
                      <p:cNvPicPr>
                        <a:picLocks noChangeAspect="1" noChangeArrowheads="1"/>
                      </p:cNvPicPr>
                      <p:nvPr/>
                    </p:nvPicPr>
                    <p:blipFill>
                      <a:blip r:embed="rId10"/>
                      <a:srcRect/>
                      <a:stretch>
                        <a:fillRect/>
                      </a:stretch>
                    </p:blipFill>
                    <p:spPr bwMode="auto">
                      <a:xfrm>
                        <a:off x="1670050" y="1627188"/>
                        <a:ext cx="1600200" cy="419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45" name="Text Box 16"/>
          <p:cNvSpPr txBox="1">
            <a:spLocks noChangeArrowheads="1"/>
          </p:cNvSpPr>
          <p:nvPr/>
        </p:nvSpPr>
        <p:spPr bwMode="auto">
          <a:xfrm>
            <a:off x="1598400" y="1343025"/>
            <a:ext cx="1601788"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a:spcBef>
                <a:spcPct val="50000"/>
              </a:spcBef>
            </a:pPr>
            <a:r>
              <a:rPr lang="en-GB" sz="1800" b="1" dirty="0" smtClean="0">
                <a:latin typeface="Arial" pitchFamily="34" charset="0"/>
                <a:cs typeface="Arial" pitchFamily="34" charset="0"/>
              </a:rPr>
              <a:t>Fitted model      </a:t>
            </a:r>
            <a:endParaRPr lang="en-US" sz="1800" b="1" dirty="0">
              <a:latin typeface="Arial" pitchFamily="34" charset="0"/>
              <a:cs typeface="Arial" pitchFamily="34" charset="0"/>
            </a:endParaRPr>
          </a:p>
        </p:txBody>
      </p:sp>
      <p:sp>
        <p:nvSpPr>
          <p:cNvPr id="46" name="Line 16"/>
          <p:cNvSpPr>
            <a:spLocks noChangeShapeType="1"/>
          </p:cNvSpPr>
          <p:nvPr/>
        </p:nvSpPr>
        <p:spPr bwMode="auto">
          <a:xfrm>
            <a:off x="1066800" y="4543425"/>
            <a:ext cx="609600" cy="0"/>
          </a:xfrm>
          <a:prstGeom prst="line">
            <a:avLst/>
          </a:prstGeom>
          <a:noFill/>
          <a:ln w="12700">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7" name="Freeform 17"/>
          <p:cNvSpPr>
            <a:spLocks/>
          </p:cNvSpPr>
          <p:nvPr/>
        </p:nvSpPr>
        <p:spPr bwMode="auto">
          <a:xfrm>
            <a:off x="1371600" y="4397375"/>
            <a:ext cx="38100" cy="144000"/>
          </a:xfrm>
          <a:custGeom>
            <a:avLst/>
            <a:gdLst>
              <a:gd name="T0" fmla="*/ 0 w 24"/>
              <a:gd name="T1" fmla="*/ 0 h 90"/>
              <a:gd name="T2" fmla="*/ 15 w 24"/>
              <a:gd name="T3" fmla="*/ 27 h 90"/>
              <a:gd name="T4" fmla="*/ 24 w 24"/>
              <a:gd name="T5" fmla="*/ 57 h 90"/>
              <a:gd name="T6" fmla="*/ 23 w 24"/>
              <a:gd name="T7" fmla="*/ 90 h 90"/>
            </a:gdLst>
            <a:ahLst/>
            <a:cxnLst>
              <a:cxn ang="0">
                <a:pos x="T0" y="T1"/>
              </a:cxn>
              <a:cxn ang="0">
                <a:pos x="T2" y="T3"/>
              </a:cxn>
              <a:cxn ang="0">
                <a:pos x="T4" y="T5"/>
              </a:cxn>
              <a:cxn ang="0">
                <a:pos x="T6" y="T7"/>
              </a:cxn>
            </a:cxnLst>
            <a:rect l="0" t="0" r="r" b="b"/>
            <a:pathLst>
              <a:path w="24" h="90">
                <a:moveTo>
                  <a:pt x="0" y="0"/>
                </a:moveTo>
                <a:cubicBezTo>
                  <a:pt x="2" y="4"/>
                  <a:pt x="11" y="18"/>
                  <a:pt x="15" y="27"/>
                </a:cubicBezTo>
                <a:cubicBezTo>
                  <a:pt x="19" y="36"/>
                  <a:pt x="23" y="47"/>
                  <a:pt x="24" y="57"/>
                </a:cubicBezTo>
                <a:lnTo>
                  <a:pt x="23" y="90"/>
                </a:lnTo>
              </a:path>
            </a:pathLst>
          </a:custGeom>
          <a:noFill/>
          <a:ln w="19050" cap="flat" cmpd="sng">
            <a:solidFill>
              <a:schemeClr val="tx2"/>
            </a:solidFill>
            <a:prstDash val="solid"/>
            <a:round/>
            <a:headEnd/>
            <a:tailEnd/>
          </a:ln>
          <a:effectLst/>
          <a:extLst>
            <a:ext uri="{909E8E84-426E-40DD-AFC4-6F175D3DCCD1}">
              <a14:hiddenFill xmlns:a14="http://schemas.microsoft.com/office/drawing/2010/main">
                <a:solidFill>
                  <a:srgbClr val="EAEAEA"/>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8" name="Text Box 18"/>
          <p:cNvSpPr txBox="1">
            <a:spLocks noChangeArrowheads="1"/>
          </p:cNvSpPr>
          <p:nvPr/>
        </p:nvSpPr>
        <p:spPr bwMode="auto">
          <a:xfrm>
            <a:off x="1590329" y="4242385"/>
            <a:ext cx="235642" cy="338554"/>
          </a:xfrm>
          <a:prstGeom prst="rect">
            <a:avLst/>
          </a:prstGeom>
          <a:noFill/>
          <a:ln>
            <a:noFill/>
          </a:ln>
          <a:effectLst/>
          <a:extLst>
            <a:ext uri="{909E8E84-426E-40DD-AFC4-6F175D3DCCD1}">
              <a14:hiddenFill xmlns:a14="http://schemas.microsoft.com/office/drawing/2010/main">
                <a:solidFill>
                  <a:srgbClr val="EAEAEA"/>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spAutoFit/>
          </a:bodyPr>
          <a:lstStyle/>
          <a:p>
            <a:pPr>
              <a:spcBef>
                <a:spcPct val="50000"/>
              </a:spcBef>
            </a:pPr>
            <a:r>
              <a:rPr lang="en-US" sz="2200" b="1" i="1" dirty="0"/>
              <a:t>b</a:t>
            </a:r>
            <a:r>
              <a:rPr lang="en-US" sz="2200" b="1" baseline="-25000" dirty="0"/>
              <a:t>2</a:t>
            </a:r>
            <a:endParaRPr lang="en-US" sz="2200" b="1" i="1" dirty="0"/>
          </a:p>
        </p:txBody>
      </p:sp>
      <p:sp>
        <p:nvSpPr>
          <p:cNvPr id="49" name="Text Box 19"/>
          <p:cNvSpPr txBox="1">
            <a:spLocks noChangeArrowheads="1"/>
          </p:cNvSpPr>
          <p:nvPr/>
        </p:nvSpPr>
        <p:spPr bwMode="auto">
          <a:xfrm>
            <a:off x="802929" y="4382085"/>
            <a:ext cx="235642" cy="338554"/>
          </a:xfrm>
          <a:prstGeom prst="rect">
            <a:avLst/>
          </a:prstGeom>
          <a:noFill/>
          <a:ln>
            <a:noFill/>
          </a:ln>
          <a:effectLst/>
          <a:extLst>
            <a:ext uri="{909E8E84-426E-40DD-AFC4-6F175D3DCCD1}">
              <a14:hiddenFill xmlns:a14="http://schemas.microsoft.com/office/drawing/2010/main">
                <a:solidFill>
                  <a:srgbClr val="EAEAEA"/>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spAutoFit/>
          </a:bodyPr>
          <a:lstStyle/>
          <a:p>
            <a:pPr>
              <a:spcBef>
                <a:spcPct val="50000"/>
              </a:spcBef>
            </a:pPr>
            <a:r>
              <a:rPr lang="en-US" sz="2200" b="1" i="1"/>
              <a:t>b</a:t>
            </a:r>
            <a:r>
              <a:rPr lang="en-US" sz="2200" b="1" baseline="-25000"/>
              <a:t>1</a:t>
            </a:r>
            <a:endParaRPr lang="en-US" sz="2200" b="1" i="1"/>
          </a:p>
        </p:txBody>
      </p:sp>
      <p:sp>
        <p:nvSpPr>
          <p:cNvPr id="54" name="Text Box 1048"/>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a:spcBef>
                <a:spcPct val="50000"/>
              </a:spcBef>
            </a:pPr>
            <a:r>
              <a:rPr lang="en-GB" sz="1500" b="1">
                <a:latin typeface="Arial" charset="0"/>
              </a:rPr>
              <a:t>Given our choice of </a:t>
            </a:r>
            <a:r>
              <a:rPr lang="en-GB" sz="1500" b="1" i="1">
                <a:latin typeface="Arial" charset="0"/>
              </a:rPr>
              <a:t>b</a:t>
            </a:r>
            <a:r>
              <a:rPr lang="en-GB" sz="1500" b="1" baseline="-25000">
                <a:latin typeface="Arial" charset="0"/>
              </a:rPr>
              <a:t>1</a:t>
            </a:r>
            <a:r>
              <a:rPr lang="en-GB" sz="1500" b="1">
                <a:latin typeface="Arial" charset="0"/>
              </a:rPr>
              <a:t> and </a:t>
            </a:r>
            <a:r>
              <a:rPr lang="en-GB" sz="1500" b="1" i="1">
                <a:latin typeface="Arial" charset="0"/>
              </a:rPr>
              <a:t>b</a:t>
            </a:r>
            <a:r>
              <a:rPr lang="en-GB" sz="1500" b="1" baseline="-25000">
                <a:latin typeface="Arial" charset="0"/>
              </a:rPr>
              <a:t>2</a:t>
            </a:r>
            <a:r>
              <a:rPr lang="en-GB" sz="1500" b="1">
                <a:latin typeface="Arial" charset="0"/>
              </a:rPr>
              <a:t>, we will obtain a fitted line as shown.</a:t>
            </a:r>
            <a:endParaRPr lang="en-GB" sz="1500" b="1"/>
          </a:p>
        </p:txBody>
      </p:sp>
      <p:graphicFrame>
        <p:nvGraphicFramePr>
          <p:cNvPr id="3" name="Object 2"/>
          <p:cNvGraphicFramePr>
            <a:graphicFrameLocks noChangeAspect="1"/>
          </p:cNvGraphicFramePr>
          <p:nvPr>
            <p:extLst>
              <p:ext uri="{D42A27DB-BD31-4B8C-83A1-F6EECF244321}">
                <p14:modId xmlns:p14="http://schemas.microsoft.com/office/powerpoint/2010/main" val="706274967"/>
              </p:ext>
            </p:extLst>
          </p:nvPr>
        </p:nvGraphicFramePr>
        <p:xfrm>
          <a:off x="949325" y="609600"/>
          <a:ext cx="6518275" cy="4456113"/>
        </p:xfrm>
        <a:graphic>
          <a:graphicData uri="http://schemas.openxmlformats.org/presentationml/2006/ole">
            <mc:AlternateContent xmlns:mc="http://schemas.openxmlformats.org/markup-compatibility/2006">
              <mc:Choice xmlns:v="urn:schemas-microsoft-com:vml" Requires="v">
                <p:oleObj spid="_x0000_s172564" name="Worksheet" r:id="rId11" imgW="8677359" imgH="5934025" progId="Excel.Sheet.8">
                  <p:embed/>
                </p:oleObj>
              </mc:Choice>
              <mc:Fallback>
                <p:oleObj name="Worksheet" r:id="rId11" imgW="8677359" imgH="5934025" progId="Excel.Sheet.8">
                  <p:embed/>
                  <p:pic>
                    <p:nvPicPr>
                      <p:cNvPr id="0" name="Object 5"/>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949325" y="609600"/>
                        <a:ext cx="6518275" cy="4456113"/>
                      </a:xfrm>
                      <a:prstGeom prst="rect">
                        <a:avLst/>
                      </a:prstGeom>
                      <a:noFill/>
                      <a:ln>
                        <a:noFill/>
                      </a:ln>
                      <a:effectLst/>
                      <a:extLst>
                        <a:ext uri="{909E8E84-426E-40DD-AFC4-6F175D3DCCD1}">
                          <a14:hiddenFill xmlns:a14="http://schemas.microsoft.com/office/drawing/2010/main">
                            <a:solidFill>
                              <a:srgbClr val="EAEAEA"/>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 name="Object 1"/>
          <p:cNvGraphicFramePr>
            <a:graphicFrameLocks noChangeAspect="1"/>
          </p:cNvGraphicFramePr>
          <p:nvPr>
            <p:extLst>
              <p:ext uri="{D42A27DB-BD31-4B8C-83A1-F6EECF244321}">
                <p14:modId xmlns:p14="http://schemas.microsoft.com/office/powerpoint/2010/main" val="3493129870"/>
              </p:ext>
            </p:extLst>
          </p:nvPr>
        </p:nvGraphicFramePr>
        <p:xfrm>
          <a:off x="6948488" y="2609850"/>
          <a:ext cx="290512" cy="355600"/>
        </p:xfrm>
        <a:graphic>
          <a:graphicData uri="http://schemas.openxmlformats.org/presentationml/2006/ole">
            <mc:AlternateContent xmlns:mc="http://schemas.openxmlformats.org/markup-compatibility/2006">
              <mc:Choice xmlns:v="urn:schemas-microsoft-com:vml" Requires="v">
                <p:oleObj spid="_x0000_s172565" name="Equation" r:id="rId13" imgW="291960" imgH="355320" progId="Equation.3">
                  <p:embed/>
                </p:oleObj>
              </mc:Choice>
              <mc:Fallback>
                <p:oleObj name="Equation" r:id="rId13" imgW="291960" imgH="355320" progId="Equation.3">
                  <p:embed/>
                  <p:pic>
                    <p:nvPicPr>
                      <p:cNvPr id="0" name="Object 27"/>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6948488" y="2609850"/>
                        <a:ext cx="290512" cy="355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5" name="Object 4"/>
          <p:cNvGraphicFramePr>
            <a:graphicFrameLocks noChangeAspect="1"/>
          </p:cNvGraphicFramePr>
          <p:nvPr>
            <p:extLst>
              <p:ext uri="{D42A27DB-BD31-4B8C-83A1-F6EECF244321}">
                <p14:modId xmlns:p14="http://schemas.microsoft.com/office/powerpoint/2010/main" val="2067068183"/>
              </p:ext>
            </p:extLst>
          </p:nvPr>
        </p:nvGraphicFramePr>
        <p:xfrm>
          <a:off x="6934200" y="1874838"/>
          <a:ext cx="1651000" cy="392112"/>
        </p:xfrm>
        <a:graphic>
          <a:graphicData uri="http://schemas.openxmlformats.org/presentationml/2006/ole">
            <mc:AlternateContent xmlns:mc="http://schemas.openxmlformats.org/markup-compatibility/2006">
              <mc:Choice xmlns:v="urn:schemas-microsoft-com:vml" Requires="v">
                <p:oleObj spid="_x0000_s172566" name="Equation" r:id="rId15" imgW="1650960" imgH="393480" progId="Equation.3">
                  <p:embed/>
                </p:oleObj>
              </mc:Choice>
              <mc:Fallback>
                <p:oleObj name="Equation" r:id="rId15" imgW="1650960" imgH="393480" progId="Equation.3">
                  <p:embed/>
                  <p:pic>
                    <p:nvPicPr>
                      <p:cNvPr id="0" name="Object 30"/>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6934200" y="1874838"/>
                        <a:ext cx="1651000" cy="3921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373855453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Rectangle 51"/>
          <p:cNvSpPr/>
          <p:nvPr/>
        </p:nvSpPr>
        <p:spPr bwMode="auto">
          <a:xfrm>
            <a:off x="561600" y="590400"/>
            <a:ext cx="8082000" cy="488880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38"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12649" name="Line 9"/>
          <p:cNvSpPr>
            <a:spLocks noChangeShapeType="1"/>
          </p:cNvSpPr>
          <p:nvPr/>
        </p:nvSpPr>
        <p:spPr bwMode="auto">
          <a:xfrm>
            <a:off x="2339975" y="4860925"/>
            <a:ext cx="0" cy="92075"/>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12650" name="Line 10"/>
          <p:cNvSpPr>
            <a:spLocks noChangeShapeType="1"/>
          </p:cNvSpPr>
          <p:nvPr/>
        </p:nvSpPr>
        <p:spPr bwMode="auto">
          <a:xfrm>
            <a:off x="6837363" y="4862513"/>
            <a:ext cx="0" cy="92075"/>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12651" name="Text Box 11"/>
          <p:cNvSpPr txBox="1">
            <a:spLocks noChangeArrowheads="1"/>
          </p:cNvSpPr>
          <p:nvPr/>
        </p:nvSpPr>
        <p:spPr bwMode="auto">
          <a:xfrm>
            <a:off x="7315200" y="4981575"/>
            <a:ext cx="457200"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lgn="l">
              <a:spcBef>
                <a:spcPct val="50000"/>
              </a:spcBef>
            </a:pPr>
            <a:r>
              <a:rPr lang="en-US" sz="2200" b="1" i="1"/>
              <a:t>X</a:t>
            </a:r>
          </a:p>
        </p:txBody>
      </p:sp>
      <p:sp>
        <p:nvSpPr>
          <p:cNvPr id="112652" name="Text Box 12"/>
          <p:cNvSpPr txBox="1">
            <a:spLocks noChangeArrowheads="1"/>
          </p:cNvSpPr>
          <p:nvPr/>
        </p:nvSpPr>
        <p:spPr bwMode="auto">
          <a:xfrm>
            <a:off x="6705600" y="4981575"/>
            <a:ext cx="457200"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lgn="l">
              <a:spcBef>
                <a:spcPct val="50000"/>
              </a:spcBef>
            </a:pPr>
            <a:r>
              <a:rPr lang="en-US" sz="2200" b="1" i="1"/>
              <a:t>X</a:t>
            </a:r>
            <a:r>
              <a:rPr lang="en-US" sz="2200" b="1" i="1" baseline="-25000"/>
              <a:t>n</a:t>
            </a:r>
            <a:endParaRPr lang="en-US" sz="2200" b="1" i="1"/>
          </a:p>
        </p:txBody>
      </p:sp>
      <p:sp>
        <p:nvSpPr>
          <p:cNvPr id="112653" name="Text Box 13"/>
          <p:cNvSpPr txBox="1">
            <a:spLocks noChangeArrowheads="1"/>
          </p:cNvSpPr>
          <p:nvPr/>
        </p:nvSpPr>
        <p:spPr bwMode="auto">
          <a:xfrm>
            <a:off x="2209800" y="4981575"/>
            <a:ext cx="457200"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lgn="l">
              <a:spcBef>
                <a:spcPct val="50000"/>
              </a:spcBef>
            </a:pPr>
            <a:r>
              <a:rPr lang="en-US" sz="2200" b="1" i="1"/>
              <a:t>X</a:t>
            </a:r>
            <a:r>
              <a:rPr lang="en-US" sz="2200" b="1" baseline="-25000"/>
              <a:t>1</a:t>
            </a:r>
            <a:endParaRPr lang="en-US" sz="2200" b="1" i="1"/>
          </a:p>
        </p:txBody>
      </p:sp>
      <p:sp>
        <p:nvSpPr>
          <p:cNvPr id="112654" name="Text Box 14"/>
          <p:cNvSpPr txBox="1">
            <a:spLocks noChangeArrowheads="1"/>
          </p:cNvSpPr>
          <p:nvPr/>
        </p:nvSpPr>
        <p:spPr bwMode="auto">
          <a:xfrm>
            <a:off x="762000" y="733425"/>
            <a:ext cx="457200"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lgn="l">
              <a:spcBef>
                <a:spcPct val="50000"/>
              </a:spcBef>
            </a:pPr>
            <a:r>
              <a:rPr lang="en-US" sz="2200" b="1" i="1" dirty="0"/>
              <a:t>Y</a:t>
            </a:r>
          </a:p>
        </p:txBody>
      </p:sp>
      <p:sp>
        <p:nvSpPr>
          <p:cNvPr id="112658" name="Line 18"/>
          <p:cNvSpPr>
            <a:spLocks noChangeShapeType="1"/>
          </p:cNvSpPr>
          <p:nvPr/>
        </p:nvSpPr>
        <p:spPr bwMode="auto">
          <a:xfrm flipV="1">
            <a:off x="1068388" y="1681163"/>
            <a:ext cx="6207125" cy="2852737"/>
          </a:xfrm>
          <a:prstGeom prst="line">
            <a:avLst/>
          </a:prstGeom>
          <a:noFill/>
          <a:ln w="190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12659" name="Oval 19"/>
          <p:cNvSpPr>
            <a:spLocks noChangeArrowheads="1"/>
          </p:cNvSpPr>
          <p:nvPr/>
        </p:nvSpPr>
        <p:spPr bwMode="auto">
          <a:xfrm>
            <a:off x="2293938" y="3902075"/>
            <a:ext cx="92075" cy="92075"/>
          </a:xfrm>
          <a:prstGeom prst="ellipse">
            <a:avLst/>
          </a:prstGeom>
          <a:solidFill>
            <a:srgbClr val="00FFFF"/>
          </a:solidFill>
          <a:ln w="19050">
            <a:solidFill>
              <a:schemeClr val="tx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12660" name="Oval 20"/>
          <p:cNvSpPr>
            <a:spLocks noChangeArrowheads="1"/>
          </p:cNvSpPr>
          <p:nvPr/>
        </p:nvSpPr>
        <p:spPr bwMode="auto">
          <a:xfrm>
            <a:off x="6781800" y="1836738"/>
            <a:ext cx="92075" cy="92075"/>
          </a:xfrm>
          <a:prstGeom prst="ellipse">
            <a:avLst/>
          </a:prstGeom>
          <a:solidFill>
            <a:srgbClr val="00FFFF"/>
          </a:solidFill>
          <a:ln w="19050">
            <a:solidFill>
              <a:schemeClr val="tx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112662" name="Object 22"/>
          <p:cNvGraphicFramePr>
            <a:graphicFrameLocks noChangeAspect="1"/>
          </p:cNvGraphicFramePr>
          <p:nvPr>
            <p:extLst>
              <p:ext uri="{D42A27DB-BD31-4B8C-83A1-F6EECF244321}">
                <p14:modId xmlns:p14="http://schemas.microsoft.com/office/powerpoint/2010/main" val="1451541630"/>
              </p:ext>
            </p:extLst>
          </p:nvPr>
        </p:nvGraphicFramePr>
        <p:xfrm>
          <a:off x="2387600" y="3975100"/>
          <a:ext cx="1587500" cy="393700"/>
        </p:xfrm>
        <a:graphic>
          <a:graphicData uri="http://schemas.openxmlformats.org/presentationml/2006/ole">
            <mc:AlternateContent xmlns:mc="http://schemas.openxmlformats.org/markup-compatibility/2006">
              <mc:Choice xmlns:v="urn:schemas-microsoft-com:vml" Requires="v">
                <p:oleObj spid="_x0000_s170667" name="Equation" r:id="rId3" imgW="1587240" imgH="393480" progId="Equation.3">
                  <p:embed/>
                </p:oleObj>
              </mc:Choice>
              <mc:Fallback>
                <p:oleObj name="Equation" r:id="rId3" imgW="1587240" imgH="393480" progId="Equation.3">
                  <p:embed/>
                  <p:pic>
                    <p:nvPicPr>
                      <p:cNvPr id="0" name=""/>
                      <p:cNvPicPr>
                        <a:picLocks noChangeAspect="1" noChangeArrowheads="1"/>
                      </p:cNvPicPr>
                      <p:nvPr/>
                    </p:nvPicPr>
                    <p:blipFill>
                      <a:blip r:embed="rId4"/>
                      <a:srcRect/>
                      <a:stretch>
                        <a:fillRect/>
                      </a:stretch>
                    </p:blipFill>
                    <p:spPr bwMode="auto">
                      <a:xfrm>
                        <a:off x="2387600" y="3975100"/>
                        <a:ext cx="1587500" cy="393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12663" name="Object 23"/>
          <p:cNvGraphicFramePr>
            <a:graphicFrameLocks noChangeAspect="1"/>
          </p:cNvGraphicFramePr>
          <p:nvPr>
            <p:extLst>
              <p:ext uri="{D42A27DB-BD31-4B8C-83A1-F6EECF244321}">
                <p14:modId xmlns:p14="http://schemas.microsoft.com/office/powerpoint/2010/main" val="2035866315"/>
              </p:ext>
            </p:extLst>
          </p:nvPr>
        </p:nvGraphicFramePr>
        <p:xfrm>
          <a:off x="2470150" y="3130550"/>
          <a:ext cx="254000" cy="355600"/>
        </p:xfrm>
        <a:graphic>
          <a:graphicData uri="http://schemas.openxmlformats.org/presentationml/2006/ole">
            <mc:AlternateContent xmlns:mc="http://schemas.openxmlformats.org/markup-compatibility/2006">
              <mc:Choice xmlns:v="urn:schemas-microsoft-com:vml" Requires="v">
                <p:oleObj spid="_x0000_s170668" name="Equation" r:id="rId5" imgW="253800" imgH="355320" progId="Equation.3">
                  <p:embed/>
                </p:oleObj>
              </mc:Choice>
              <mc:Fallback>
                <p:oleObj name="Equation" r:id="rId5" imgW="253800" imgH="355320" progId="Equation.3">
                  <p:embed/>
                  <p:pic>
                    <p:nvPicPr>
                      <p:cNvPr id="0" name=""/>
                      <p:cNvPicPr>
                        <a:picLocks noChangeAspect="1" noChangeArrowheads="1"/>
                      </p:cNvPicPr>
                      <p:nvPr/>
                    </p:nvPicPr>
                    <p:blipFill>
                      <a:blip r:embed="rId6"/>
                      <a:srcRect/>
                      <a:stretch>
                        <a:fillRect/>
                      </a:stretch>
                    </p:blipFill>
                    <p:spPr bwMode="auto">
                      <a:xfrm>
                        <a:off x="2470150" y="3130550"/>
                        <a:ext cx="254000" cy="355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12667" name="Object 27"/>
          <p:cNvGraphicFramePr>
            <a:graphicFrameLocks noChangeAspect="1"/>
          </p:cNvGraphicFramePr>
          <p:nvPr>
            <p:extLst>
              <p:ext uri="{D42A27DB-BD31-4B8C-83A1-F6EECF244321}">
                <p14:modId xmlns:p14="http://schemas.microsoft.com/office/powerpoint/2010/main" val="3493129870"/>
              </p:ext>
            </p:extLst>
          </p:nvPr>
        </p:nvGraphicFramePr>
        <p:xfrm>
          <a:off x="6948488" y="2609850"/>
          <a:ext cx="290512" cy="355600"/>
        </p:xfrm>
        <a:graphic>
          <a:graphicData uri="http://schemas.openxmlformats.org/presentationml/2006/ole">
            <mc:AlternateContent xmlns:mc="http://schemas.openxmlformats.org/markup-compatibility/2006">
              <mc:Choice xmlns:v="urn:schemas-microsoft-com:vml" Requires="v">
                <p:oleObj spid="_x0000_s170669" name="Equation" r:id="rId7" imgW="291960" imgH="355320" progId="Equation.3">
                  <p:embed/>
                </p:oleObj>
              </mc:Choice>
              <mc:Fallback>
                <p:oleObj name="Equation" r:id="rId7" imgW="291960" imgH="355320" progId="Equation.3">
                  <p:embed/>
                  <p:pic>
                    <p:nvPicPr>
                      <p:cNvPr id="0" name=""/>
                      <p:cNvPicPr>
                        <a:picLocks noChangeAspect="1" noChangeArrowheads="1"/>
                      </p:cNvPicPr>
                      <p:nvPr/>
                    </p:nvPicPr>
                    <p:blipFill>
                      <a:blip r:embed="rId8"/>
                      <a:srcRect/>
                      <a:stretch>
                        <a:fillRect/>
                      </a:stretch>
                    </p:blipFill>
                    <p:spPr bwMode="auto">
                      <a:xfrm>
                        <a:off x="6948488" y="2609850"/>
                        <a:ext cx="290512" cy="355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12672" name="Text Box 32"/>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sz="1000" dirty="0" smtClean="0">
                <a:solidFill>
                  <a:srgbClr val="3366FF"/>
                </a:solidFill>
                <a:latin typeface="Arial" charset="0"/>
              </a:rPr>
              <a:t>16</a:t>
            </a:r>
            <a:endParaRPr lang="en-US" sz="1000" dirty="0">
              <a:solidFill>
                <a:srgbClr val="3366FF"/>
              </a:solidFill>
              <a:latin typeface="Arial" charset="0"/>
            </a:endParaRPr>
          </a:p>
        </p:txBody>
      </p:sp>
      <p:sp>
        <p:nvSpPr>
          <p:cNvPr id="36"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37" name="Text Box 17"/>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800" b="1" dirty="0">
                <a:latin typeface="Arial" charset="0"/>
              </a:rPr>
              <a:t>DERIVING LINEAR REGRESSION COEFFICIENTS</a:t>
            </a:r>
            <a:endParaRPr lang="en-GB" sz="1600" dirty="0"/>
          </a:p>
        </p:txBody>
      </p:sp>
      <p:sp>
        <p:nvSpPr>
          <p:cNvPr id="46" name="Line 16"/>
          <p:cNvSpPr>
            <a:spLocks noChangeShapeType="1"/>
          </p:cNvSpPr>
          <p:nvPr/>
        </p:nvSpPr>
        <p:spPr bwMode="auto">
          <a:xfrm>
            <a:off x="1066800" y="4543425"/>
            <a:ext cx="609600" cy="0"/>
          </a:xfrm>
          <a:prstGeom prst="line">
            <a:avLst/>
          </a:prstGeom>
          <a:noFill/>
          <a:ln w="12700">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7" name="Freeform 17"/>
          <p:cNvSpPr>
            <a:spLocks/>
          </p:cNvSpPr>
          <p:nvPr/>
        </p:nvSpPr>
        <p:spPr bwMode="auto">
          <a:xfrm>
            <a:off x="1371600" y="4397375"/>
            <a:ext cx="38100" cy="144000"/>
          </a:xfrm>
          <a:custGeom>
            <a:avLst/>
            <a:gdLst>
              <a:gd name="T0" fmla="*/ 0 w 24"/>
              <a:gd name="T1" fmla="*/ 0 h 90"/>
              <a:gd name="T2" fmla="*/ 15 w 24"/>
              <a:gd name="T3" fmla="*/ 27 h 90"/>
              <a:gd name="T4" fmla="*/ 24 w 24"/>
              <a:gd name="T5" fmla="*/ 57 h 90"/>
              <a:gd name="T6" fmla="*/ 23 w 24"/>
              <a:gd name="T7" fmla="*/ 90 h 90"/>
            </a:gdLst>
            <a:ahLst/>
            <a:cxnLst>
              <a:cxn ang="0">
                <a:pos x="T0" y="T1"/>
              </a:cxn>
              <a:cxn ang="0">
                <a:pos x="T2" y="T3"/>
              </a:cxn>
              <a:cxn ang="0">
                <a:pos x="T4" y="T5"/>
              </a:cxn>
              <a:cxn ang="0">
                <a:pos x="T6" y="T7"/>
              </a:cxn>
            </a:cxnLst>
            <a:rect l="0" t="0" r="r" b="b"/>
            <a:pathLst>
              <a:path w="24" h="90">
                <a:moveTo>
                  <a:pt x="0" y="0"/>
                </a:moveTo>
                <a:cubicBezTo>
                  <a:pt x="2" y="4"/>
                  <a:pt x="11" y="18"/>
                  <a:pt x="15" y="27"/>
                </a:cubicBezTo>
                <a:cubicBezTo>
                  <a:pt x="19" y="36"/>
                  <a:pt x="23" y="47"/>
                  <a:pt x="24" y="57"/>
                </a:cubicBezTo>
                <a:lnTo>
                  <a:pt x="23" y="90"/>
                </a:lnTo>
              </a:path>
            </a:pathLst>
          </a:custGeom>
          <a:noFill/>
          <a:ln w="19050" cap="flat" cmpd="sng">
            <a:solidFill>
              <a:schemeClr val="tx2"/>
            </a:solidFill>
            <a:prstDash val="solid"/>
            <a:round/>
            <a:headEnd/>
            <a:tailEnd/>
          </a:ln>
          <a:effectLst/>
          <a:extLst>
            <a:ext uri="{909E8E84-426E-40DD-AFC4-6F175D3DCCD1}">
              <a14:hiddenFill xmlns:a14="http://schemas.microsoft.com/office/drawing/2010/main">
                <a:solidFill>
                  <a:srgbClr val="EAEAEA"/>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8" name="Text Box 18"/>
          <p:cNvSpPr txBox="1">
            <a:spLocks noChangeArrowheads="1"/>
          </p:cNvSpPr>
          <p:nvPr/>
        </p:nvSpPr>
        <p:spPr bwMode="auto">
          <a:xfrm>
            <a:off x="1590329" y="4242385"/>
            <a:ext cx="235642" cy="338554"/>
          </a:xfrm>
          <a:prstGeom prst="rect">
            <a:avLst/>
          </a:prstGeom>
          <a:noFill/>
          <a:ln>
            <a:noFill/>
          </a:ln>
          <a:effectLst/>
          <a:extLst>
            <a:ext uri="{909E8E84-426E-40DD-AFC4-6F175D3DCCD1}">
              <a14:hiddenFill xmlns:a14="http://schemas.microsoft.com/office/drawing/2010/main">
                <a:solidFill>
                  <a:srgbClr val="EAEAEA"/>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spAutoFit/>
          </a:bodyPr>
          <a:lstStyle/>
          <a:p>
            <a:pPr>
              <a:spcBef>
                <a:spcPct val="50000"/>
              </a:spcBef>
            </a:pPr>
            <a:r>
              <a:rPr lang="en-US" sz="2200" b="1" i="1" dirty="0"/>
              <a:t>b</a:t>
            </a:r>
            <a:r>
              <a:rPr lang="en-US" sz="2200" b="1" baseline="-25000" dirty="0"/>
              <a:t>2</a:t>
            </a:r>
            <a:endParaRPr lang="en-US" sz="2200" b="1" i="1" dirty="0"/>
          </a:p>
        </p:txBody>
      </p:sp>
      <p:sp>
        <p:nvSpPr>
          <p:cNvPr id="49" name="Text Box 19"/>
          <p:cNvSpPr txBox="1">
            <a:spLocks noChangeArrowheads="1"/>
          </p:cNvSpPr>
          <p:nvPr/>
        </p:nvSpPr>
        <p:spPr bwMode="auto">
          <a:xfrm>
            <a:off x="802929" y="4382085"/>
            <a:ext cx="235642" cy="338554"/>
          </a:xfrm>
          <a:prstGeom prst="rect">
            <a:avLst/>
          </a:prstGeom>
          <a:noFill/>
          <a:ln>
            <a:noFill/>
          </a:ln>
          <a:effectLst/>
          <a:extLst>
            <a:ext uri="{909E8E84-426E-40DD-AFC4-6F175D3DCCD1}">
              <a14:hiddenFill xmlns:a14="http://schemas.microsoft.com/office/drawing/2010/main">
                <a:solidFill>
                  <a:srgbClr val="EAEAEA"/>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spAutoFit/>
          </a:bodyPr>
          <a:lstStyle/>
          <a:p>
            <a:pPr>
              <a:spcBef>
                <a:spcPct val="50000"/>
              </a:spcBef>
            </a:pPr>
            <a:r>
              <a:rPr lang="en-US" sz="2200" b="1" i="1"/>
              <a:t>b</a:t>
            </a:r>
            <a:r>
              <a:rPr lang="en-US" sz="2200" b="1" baseline="-25000"/>
              <a:t>1</a:t>
            </a:r>
            <a:endParaRPr lang="en-US" sz="2200" b="1" i="1"/>
          </a:p>
        </p:txBody>
      </p:sp>
      <p:sp>
        <p:nvSpPr>
          <p:cNvPr id="51" name="Text Box 30"/>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a:spcBef>
                <a:spcPct val="50000"/>
              </a:spcBef>
            </a:pPr>
            <a:r>
              <a:rPr lang="en-GB" sz="1500" b="1">
                <a:latin typeface="Arial" charset="0"/>
              </a:rPr>
              <a:t>The residual for the first observation is defined.</a:t>
            </a:r>
            <a:endParaRPr lang="en-GB" sz="1500" b="1"/>
          </a:p>
        </p:txBody>
      </p:sp>
      <p:sp>
        <p:nvSpPr>
          <p:cNvPr id="53" name="Rectangle 2"/>
          <p:cNvSpPr>
            <a:spLocks noChangeArrowheads="1"/>
          </p:cNvSpPr>
          <p:nvPr/>
        </p:nvSpPr>
        <p:spPr bwMode="auto">
          <a:xfrm>
            <a:off x="1981200" y="3408363"/>
            <a:ext cx="466725" cy="460800"/>
          </a:xfrm>
          <a:prstGeom prst="rect">
            <a:avLst/>
          </a:prstGeom>
          <a:solidFill>
            <a:srgbClr val="FFFF00"/>
          </a:solidFill>
          <a:ln>
            <a:noFill/>
          </a:ln>
          <a:effectLst/>
          <a:extLst>
            <a:ext uri="{91240B29-F687-4F45-9708-019B960494DF}">
              <a14:hiddenLine xmlns:a14="http://schemas.microsoft.com/office/drawing/2010/main" w="9525">
                <a:solidFill>
                  <a:schemeClr val="tx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12661" name="Line 21"/>
          <p:cNvSpPr>
            <a:spLocks noChangeShapeType="1"/>
          </p:cNvSpPr>
          <p:nvPr/>
        </p:nvSpPr>
        <p:spPr bwMode="auto">
          <a:xfrm>
            <a:off x="2339975" y="3429000"/>
            <a:ext cx="0" cy="432000"/>
          </a:xfrm>
          <a:prstGeom prst="line">
            <a:avLst/>
          </a:prstGeom>
          <a:noFill/>
          <a:ln w="19050">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2" name="Object 1"/>
          <p:cNvGraphicFramePr>
            <a:graphicFrameLocks noChangeAspect="1"/>
          </p:cNvGraphicFramePr>
          <p:nvPr>
            <p:extLst>
              <p:ext uri="{D42A27DB-BD31-4B8C-83A1-F6EECF244321}">
                <p14:modId xmlns:p14="http://schemas.microsoft.com/office/powerpoint/2010/main" val="706274967"/>
              </p:ext>
            </p:extLst>
          </p:nvPr>
        </p:nvGraphicFramePr>
        <p:xfrm>
          <a:off x="949325" y="609600"/>
          <a:ext cx="6518275" cy="4456113"/>
        </p:xfrm>
        <a:graphic>
          <a:graphicData uri="http://schemas.openxmlformats.org/presentationml/2006/ole">
            <mc:AlternateContent xmlns:mc="http://schemas.openxmlformats.org/markup-compatibility/2006">
              <mc:Choice xmlns:v="urn:schemas-microsoft-com:vml" Requires="v">
                <p:oleObj spid="_x0000_s170670" name="Worksheet" r:id="rId9" imgW="8677359" imgH="5934025" progId="Excel.Sheet.8">
                  <p:embed/>
                </p:oleObj>
              </mc:Choice>
              <mc:Fallback>
                <p:oleObj name="Worksheet" r:id="rId9" imgW="8677359" imgH="5934025" progId="Excel.Sheet.8">
                  <p:embed/>
                  <p:pic>
                    <p:nvPicPr>
                      <p:cNvPr id="0" name="Object 5"/>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949325" y="609600"/>
                        <a:ext cx="6518275" cy="4456113"/>
                      </a:xfrm>
                      <a:prstGeom prst="rect">
                        <a:avLst/>
                      </a:prstGeom>
                      <a:noFill/>
                      <a:ln>
                        <a:noFill/>
                      </a:ln>
                      <a:effectLst/>
                      <a:extLst>
                        <a:ext uri="{909E8E84-426E-40DD-AFC4-6F175D3DCCD1}">
                          <a14:hiddenFill xmlns:a14="http://schemas.microsoft.com/office/drawing/2010/main">
                            <a:solidFill>
                              <a:srgbClr val="EAEAEA"/>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39" name="Rectangle 2"/>
          <p:cNvSpPr>
            <a:spLocks noChangeArrowheads="1"/>
          </p:cNvSpPr>
          <p:nvPr/>
        </p:nvSpPr>
        <p:spPr bwMode="auto">
          <a:xfrm>
            <a:off x="5133974" y="3248025"/>
            <a:ext cx="3676651" cy="1571625"/>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112643" name="Rectangle 3"/>
          <p:cNvSpPr>
            <a:spLocks noChangeArrowheads="1"/>
          </p:cNvSpPr>
          <p:nvPr/>
        </p:nvSpPr>
        <p:spPr bwMode="auto">
          <a:xfrm>
            <a:off x="5223000" y="3375025"/>
            <a:ext cx="3409200" cy="412164"/>
          </a:xfrm>
          <a:prstGeom prst="rect">
            <a:avLst/>
          </a:prstGeom>
          <a:solidFill>
            <a:srgbClr val="FFFF00"/>
          </a:solidFill>
          <a:ln>
            <a:noFill/>
          </a:ln>
          <a:effectLst/>
          <a:extLst>
            <a:ext uri="{91240B29-F687-4F45-9708-019B960494DF}">
              <a14:hiddenLine xmlns:a14="http://schemas.microsoft.com/office/drawing/2010/main" w="9525">
                <a:solidFill>
                  <a:schemeClr val="tx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112657" name="Object 17"/>
          <p:cNvGraphicFramePr>
            <a:graphicFrameLocks noChangeAspect="1"/>
          </p:cNvGraphicFramePr>
          <p:nvPr>
            <p:extLst>
              <p:ext uri="{D42A27DB-BD31-4B8C-83A1-F6EECF244321}">
                <p14:modId xmlns:p14="http://schemas.microsoft.com/office/powerpoint/2010/main" val="1883742509"/>
              </p:ext>
            </p:extLst>
          </p:nvPr>
        </p:nvGraphicFramePr>
        <p:xfrm>
          <a:off x="5235575" y="3384550"/>
          <a:ext cx="3505200" cy="1244600"/>
        </p:xfrm>
        <a:graphic>
          <a:graphicData uri="http://schemas.openxmlformats.org/presentationml/2006/ole">
            <mc:AlternateContent xmlns:mc="http://schemas.openxmlformats.org/markup-compatibility/2006">
              <mc:Choice xmlns:v="urn:schemas-microsoft-com:vml" Requires="v">
                <p:oleObj spid="_x0000_s170671" name="Equation" r:id="rId11" imgW="3504960" imgH="1244520" progId="Equation.DSMT4">
                  <p:embed/>
                </p:oleObj>
              </mc:Choice>
              <mc:Fallback>
                <p:oleObj name="Equation" r:id="rId11" imgW="3504960" imgH="1244520" progId="Equation.DSMT4">
                  <p:embed/>
                  <p:pic>
                    <p:nvPicPr>
                      <p:cNvPr id="0" name=""/>
                      <p:cNvPicPr>
                        <a:picLocks noChangeAspect="1" noChangeArrowheads="1"/>
                      </p:cNvPicPr>
                      <p:nvPr/>
                    </p:nvPicPr>
                    <p:blipFill>
                      <a:blip r:embed="rId12"/>
                      <a:srcRect/>
                      <a:stretch>
                        <a:fillRect/>
                      </a:stretch>
                    </p:blipFill>
                    <p:spPr bwMode="auto">
                      <a:xfrm>
                        <a:off x="5235575" y="3384550"/>
                        <a:ext cx="3505200" cy="1244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 name="Rectangle 2"/>
          <p:cNvSpPr/>
          <p:nvPr/>
        </p:nvSpPr>
        <p:spPr bwMode="auto">
          <a:xfrm>
            <a:off x="5229225" y="3838575"/>
            <a:ext cx="3514725" cy="857250"/>
          </a:xfrm>
          <a:prstGeom prst="rect">
            <a:avLst/>
          </a:prstGeom>
          <a:solidFill>
            <a:srgbClr val="F5F5F5"/>
          </a:solidFill>
          <a:ln>
            <a:noFill/>
          </a:ln>
          <a:effectLst/>
          <a:extLst/>
        </p:spPr>
        <p:txBody>
          <a:bodyPr vert="horz" wrap="non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GB" sz="2400" b="0" i="0" u="none" strike="noStrike" cap="none" normalizeH="0" baseline="0" smtClean="0">
              <a:ln>
                <a:noFill/>
              </a:ln>
              <a:solidFill>
                <a:schemeClr val="tx1"/>
              </a:solidFill>
              <a:effectLst/>
              <a:latin typeface="Times New Roman" pitchFamily="18" charset="0"/>
            </a:endParaRPr>
          </a:p>
        </p:txBody>
      </p:sp>
      <p:sp>
        <p:nvSpPr>
          <p:cNvPr id="55" name="Rectangle 54"/>
          <p:cNvSpPr>
            <a:spLocks noChangeArrowheads="1"/>
          </p:cNvSpPr>
          <p:nvPr/>
        </p:nvSpPr>
        <p:spPr bwMode="auto">
          <a:xfrm>
            <a:off x="1531937" y="503625"/>
            <a:ext cx="2434984" cy="7632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56" name="Object 9"/>
          <p:cNvGraphicFramePr>
            <a:graphicFrameLocks noChangeAspect="1"/>
          </p:cNvGraphicFramePr>
          <p:nvPr>
            <p:extLst>
              <p:ext uri="{D42A27DB-BD31-4B8C-83A1-F6EECF244321}">
                <p14:modId xmlns:p14="http://schemas.microsoft.com/office/powerpoint/2010/main" val="1276582282"/>
              </p:ext>
            </p:extLst>
          </p:nvPr>
        </p:nvGraphicFramePr>
        <p:xfrm>
          <a:off x="1668463" y="838200"/>
          <a:ext cx="2171700" cy="368300"/>
        </p:xfrm>
        <a:graphic>
          <a:graphicData uri="http://schemas.openxmlformats.org/presentationml/2006/ole">
            <mc:AlternateContent xmlns:mc="http://schemas.openxmlformats.org/markup-compatibility/2006">
              <mc:Choice xmlns:v="urn:schemas-microsoft-com:vml" Requires="v">
                <p:oleObj spid="_x0000_s170672" name="Equation" r:id="rId13" imgW="2171520" imgH="368280" progId="Equation.3">
                  <p:embed/>
                </p:oleObj>
              </mc:Choice>
              <mc:Fallback>
                <p:oleObj name="Equation" r:id="rId13" imgW="2171520" imgH="368280" progId="Equation.3">
                  <p:embed/>
                  <p:pic>
                    <p:nvPicPr>
                      <p:cNvPr id="0" name=""/>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668463" y="838200"/>
                        <a:ext cx="21717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57" name="Text Box 16"/>
          <p:cNvSpPr txBox="1">
            <a:spLocks noChangeArrowheads="1"/>
          </p:cNvSpPr>
          <p:nvPr/>
        </p:nvSpPr>
        <p:spPr bwMode="auto">
          <a:xfrm>
            <a:off x="1598612" y="504825"/>
            <a:ext cx="1516063"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a:spcBef>
                <a:spcPct val="50000"/>
              </a:spcBef>
            </a:pPr>
            <a:r>
              <a:rPr lang="en-GB" sz="1800" b="1" dirty="0">
                <a:latin typeface="Arial" pitchFamily="34" charset="0"/>
                <a:cs typeface="Arial" pitchFamily="34" charset="0"/>
              </a:rPr>
              <a:t>True </a:t>
            </a:r>
            <a:r>
              <a:rPr lang="en-GB" sz="1800" b="1" dirty="0" smtClean="0">
                <a:latin typeface="Arial" pitchFamily="34" charset="0"/>
                <a:cs typeface="Arial" pitchFamily="34" charset="0"/>
              </a:rPr>
              <a:t>model</a:t>
            </a:r>
            <a:endParaRPr lang="en-US" sz="1800" b="1" dirty="0">
              <a:latin typeface="Arial" pitchFamily="34" charset="0"/>
              <a:cs typeface="Arial" pitchFamily="34" charset="0"/>
            </a:endParaRPr>
          </a:p>
        </p:txBody>
      </p:sp>
      <p:sp>
        <p:nvSpPr>
          <p:cNvPr id="58" name="Rectangle 57"/>
          <p:cNvSpPr>
            <a:spLocks noChangeArrowheads="1"/>
          </p:cNvSpPr>
          <p:nvPr/>
        </p:nvSpPr>
        <p:spPr bwMode="auto">
          <a:xfrm>
            <a:off x="1533600" y="1341825"/>
            <a:ext cx="2433600" cy="7632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59" name="Object 11"/>
          <p:cNvGraphicFramePr>
            <a:graphicFrameLocks noChangeAspect="1"/>
          </p:cNvGraphicFramePr>
          <p:nvPr>
            <p:extLst>
              <p:ext uri="{D42A27DB-BD31-4B8C-83A1-F6EECF244321}">
                <p14:modId xmlns:p14="http://schemas.microsoft.com/office/powerpoint/2010/main" val="1472837507"/>
              </p:ext>
            </p:extLst>
          </p:nvPr>
        </p:nvGraphicFramePr>
        <p:xfrm>
          <a:off x="1670050" y="1627188"/>
          <a:ext cx="1600200" cy="419100"/>
        </p:xfrm>
        <a:graphic>
          <a:graphicData uri="http://schemas.openxmlformats.org/presentationml/2006/ole">
            <mc:AlternateContent xmlns:mc="http://schemas.openxmlformats.org/markup-compatibility/2006">
              <mc:Choice xmlns:v="urn:schemas-microsoft-com:vml" Requires="v">
                <p:oleObj spid="_x0000_s170673" name="Equation" r:id="rId15" imgW="1600200" imgH="419040" progId="Equation.3">
                  <p:embed/>
                </p:oleObj>
              </mc:Choice>
              <mc:Fallback>
                <p:oleObj name="Equation" r:id="rId15" imgW="1600200" imgH="419040" progId="Equation.3">
                  <p:embed/>
                  <p:pic>
                    <p:nvPicPr>
                      <p:cNvPr id="0" name=""/>
                      <p:cNvPicPr>
                        <a:picLocks noChangeAspect="1" noChangeArrowheads="1"/>
                      </p:cNvPicPr>
                      <p:nvPr/>
                    </p:nvPicPr>
                    <p:blipFill>
                      <a:blip r:embed="rId16"/>
                      <a:srcRect/>
                      <a:stretch>
                        <a:fillRect/>
                      </a:stretch>
                    </p:blipFill>
                    <p:spPr bwMode="auto">
                      <a:xfrm>
                        <a:off x="1670050" y="1627188"/>
                        <a:ext cx="1600200" cy="419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60" name="Text Box 16"/>
          <p:cNvSpPr txBox="1">
            <a:spLocks noChangeArrowheads="1"/>
          </p:cNvSpPr>
          <p:nvPr/>
        </p:nvSpPr>
        <p:spPr bwMode="auto">
          <a:xfrm>
            <a:off x="1598400" y="1343025"/>
            <a:ext cx="1601788"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a:spcBef>
                <a:spcPct val="50000"/>
              </a:spcBef>
            </a:pPr>
            <a:r>
              <a:rPr lang="en-GB" sz="1800" b="1" dirty="0" smtClean="0">
                <a:latin typeface="Arial" pitchFamily="34" charset="0"/>
                <a:cs typeface="Arial" pitchFamily="34" charset="0"/>
              </a:rPr>
              <a:t>Fitted model      </a:t>
            </a:r>
            <a:endParaRPr lang="en-US" sz="1800" b="1" dirty="0">
              <a:latin typeface="Arial" pitchFamily="34" charset="0"/>
              <a:cs typeface="Arial" pitchFamily="34" charset="0"/>
            </a:endParaRPr>
          </a:p>
        </p:txBody>
      </p:sp>
      <p:graphicFrame>
        <p:nvGraphicFramePr>
          <p:cNvPr id="4" name="Object 3"/>
          <p:cNvGraphicFramePr>
            <a:graphicFrameLocks noChangeAspect="1"/>
          </p:cNvGraphicFramePr>
          <p:nvPr>
            <p:extLst>
              <p:ext uri="{D42A27DB-BD31-4B8C-83A1-F6EECF244321}">
                <p14:modId xmlns:p14="http://schemas.microsoft.com/office/powerpoint/2010/main" val="2067068183"/>
              </p:ext>
            </p:extLst>
          </p:nvPr>
        </p:nvGraphicFramePr>
        <p:xfrm>
          <a:off x="6934200" y="1874838"/>
          <a:ext cx="1651000" cy="392112"/>
        </p:xfrm>
        <a:graphic>
          <a:graphicData uri="http://schemas.openxmlformats.org/presentationml/2006/ole">
            <mc:AlternateContent xmlns:mc="http://schemas.openxmlformats.org/markup-compatibility/2006">
              <mc:Choice xmlns:v="urn:schemas-microsoft-com:vml" Requires="v">
                <p:oleObj spid="_x0000_s170674" name="Equation" r:id="rId17" imgW="1650960" imgH="393480" progId="Equation.3">
                  <p:embed/>
                </p:oleObj>
              </mc:Choice>
              <mc:Fallback>
                <p:oleObj name="Equation" r:id="rId17" imgW="1650960" imgH="393480" progId="Equation.3">
                  <p:embed/>
                  <p:pic>
                    <p:nvPicPr>
                      <p:cNvPr id="0" name="Object 30"/>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6934200" y="1874838"/>
                        <a:ext cx="1651000" cy="3921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12668" name="Object 28"/>
          <p:cNvGraphicFramePr>
            <a:graphicFrameLocks noChangeAspect="1"/>
          </p:cNvGraphicFramePr>
          <p:nvPr>
            <p:extLst>
              <p:ext uri="{D42A27DB-BD31-4B8C-83A1-F6EECF244321}">
                <p14:modId xmlns:p14="http://schemas.microsoft.com/office/powerpoint/2010/main" val="1803371409"/>
              </p:ext>
            </p:extLst>
          </p:nvPr>
        </p:nvGraphicFramePr>
        <p:xfrm>
          <a:off x="2017713" y="3441700"/>
          <a:ext cx="276225" cy="381000"/>
        </p:xfrm>
        <a:graphic>
          <a:graphicData uri="http://schemas.openxmlformats.org/presentationml/2006/ole">
            <mc:AlternateContent xmlns:mc="http://schemas.openxmlformats.org/markup-compatibility/2006">
              <mc:Choice xmlns:v="urn:schemas-microsoft-com:vml" Requires="v">
                <p:oleObj spid="_x0000_s170675" name="Equation" r:id="rId19" imgW="279360" imgH="380880" progId="Equation.DSMT4">
                  <p:embed/>
                </p:oleObj>
              </mc:Choice>
              <mc:Fallback>
                <p:oleObj name="Equation" r:id="rId19" imgW="279360" imgH="380880" progId="Equation.DSMT4">
                  <p:embed/>
                  <p:pic>
                    <p:nvPicPr>
                      <p:cNvPr id="0" name=""/>
                      <p:cNvPicPr>
                        <a:picLocks noChangeAspect="1" noChangeArrowheads="1"/>
                      </p:cNvPicPr>
                      <p:nvPr/>
                    </p:nvPicPr>
                    <p:blipFill>
                      <a:blip r:embed="rId20"/>
                      <a:srcRect/>
                      <a:stretch>
                        <a:fillRect/>
                      </a:stretch>
                    </p:blipFill>
                    <p:spPr bwMode="auto">
                      <a:xfrm>
                        <a:off x="2017713" y="3441700"/>
                        <a:ext cx="276225"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245303554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Rectangle 53"/>
          <p:cNvSpPr/>
          <p:nvPr/>
        </p:nvSpPr>
        <p:spPr bwMode="auto">
          <a:xfrm>
            <a:off x="561600" y="590400"/>
            <a:ext cx="8082000" cy="488880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38"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12644" name="Rectangle 4"/>
          <p:cNvSpPr>
            <a:spLocks noChangeArrowheads="1"/>
          </p:cNvSpPr>
          <p:nvPr/>
        </p:nvSpPr>
        <p:spPr bwMode="auto">
          <a:xfrm>
            <a:off x="6400800" y="1905000"/>
            <a:ext cx="533400" cy="838200"/>
          </a:xfrm>
          <a:prstGeom prst="rect">
            <a:avLst/>
          </a:prstGeom>
          <a:solidFill>
            <a:srgbClr val="FFFF00"/>
          </a:solidFill>
          <a:ln>
            <a:noFill/>
          </a:ln>
          <a:effectLst/>
          <a:extLst>
            <a:ext uri="{91240B29-F687-4F45-9708-019B960494DF}">
              <a14:hiddenLine xmlns:a14="http://schemas.microsoft.com/office/drawing/2010/main" w="9525">
                <a:solidFill>
                  <a:schemeClr val="tx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12648" name="Text Box 8"/>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a:spcBef>
                <a:spcPct val="50000"/>
              </a:spcBef>
            </a:pPr>
            <a:r>
              <a:rPr lang="en-GB" sz="1500" b="1" dirty="0">
                <a:latin typeface="Arial" charset="0"/>
              </a:rPr>
              <a:t>Similarly we define the residuals for the remaining observations. </a:t>
            </a:r>
            <a:r>
              <a:rPr lang="en-GB" sz="1500" b="1" dirty="0" smtClean="0">
                <a:latin typeface="Arial" charset="0"/>
              </a:rPr>
              <a:t>That </a:t>
            </a:r>
            <a:r>
              <a:rPr lang="en-GB" sz="1500" b="1" dirty="0">
                <a:latin typeface="Arial" charset="0"/>
              </a:rPr>
              <a:t>for the last one is marked.</a:t>
            </a:r>
            <a:endParaRPr lang="en-GB" sz="1500" b="1" dirty="0"/>
          </a:p>
        </p:txBody>
      </p:sp>
      <p:sp>
        <p:nvSpPr>
          <p:cNvPr id="112649" name="Line 9"/>
          <p:cNvSpPr>
            <a:spLocks noChangeShapeType="1"/>
          </p:cNvSpPr>
          <p:nvPr/>
        </p:nvSpPr>
        <p:spPr bwMode="auto">
          <a:xfrm>
            <a:off x="2339975" y="4860925"/>
            <a:ext cx="0" cy="92075"/>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12650" name="Line 10"/>
          <p:cNvSpPr>
            <a:spLocks noChangeShapeType="1"/>
          </p:cNvSpPr>
          <p:nvPr/>
        </p:nvSpPr>
        <p:spPr bwMode="auto">
          <a:xfrm>
            <a:off x="6837363" y="4862513"/>
            <a:ext cx="0" cy="92075"/>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12651" name="Text Box 11"/>
          <p:cNvSpPr txBox="1">
            <a:spLocks noChangeArrowheads="1"/>
          </p:cNvSpPr>
          <p:nvPr/>
        </p:nvSpPr>
        <p:spPr bwMode="auto">
          <a:xfrm>
            <a:off x="7315200" y="4981575"/>
            <a:ext cx="457200"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lgn="l">
              <a:spcBef>
                <a:spcPct val="50000"/>
              </a:spcBef>
            </a:pPr>
            <a:r>
              <a:rPr lang="en-US" sz="2200" b="1" i="1"/>
              <a:t>X</a:t>
            </a:r>
          </a:p>
        </p:txBody>
      </p:sp>
      <p:sp>
        <p:nvSpPr>
          <p:cNvPr id="112652" name="Text Box 12"/>
          <p:cNvSpPr txBox="1">
            <a:spLocks noChangeArrowheads="1"/>
          </p:cNvSpPr>
          <p:nvPr/>
        </p:nvSpPr>
        <p:spPr bwMode="auto">
          <a:xfrm>
            <a:off x="6705600" y="4981575"/>
            <a:ext cx="457200"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lgn="l">
              <a:spcBef>
                <a:spcPct val="50000"/>
              </a:spcBef>
            </a:pPr>
            <a:r>
              <a:rPr lang="en-US" sz="2200" b="1" i="1"/>
              <a:t>X</a:t>
            </a:r>
            <a:r>
              <a:rPr lang="en-US" sz="2200" b="1" i="1" baseline="-25000"/>
              <a:t>n</a:t>
            </a:r>
            <a:endParaRPr lang="en-US" sz="2200" b="1" i="1"/>
          </a:p>
        </p:txBody>
      </p:sp>
      <p:sp>
        <p:nvSpPr>
          <p:cNvPr id="112653" name="Text Box 13"/>
          <p:cNvSpPr txBox="1">
            <a:spLocks noChangeArrowheads="1"/>
          </p:cNvSpPr>
          <p:nvPr/>
        </p:nvSpPr>
        <p:spPr bwMode="auto">
          <a:xfrm>
            <a:off x="2209800" y="4981575"/>
            <a:ext cx="457200"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lgn="l">
              <a:spcBef>
                <a:spcPct val="50000"/>
              </a:spcBef>
            </a:pPr>
            <a:r>
              <a:rPr lang="en-US" sz="2200" b="1" i="1"/>
              <a:t>X</a:t>
            </a:r>
            <a:r>
              <a:rPr lang="en-US" sz="2200" b="1" baseline="-25000"/>
              <a:t>1</a:t>
            </a:r>
            <a:endParaRPr lang="en-US" sz="2200" b="1" i="1"/>
          </a:p>
        </p:txBody>
      </p:sp>
      <p:sp>
        <p:nvSpPr>
          <p:cNvPr id="112654" name="Text Box 14"/>
          <p:cNvSpPr txBox="1">
            <a:spLocks noChangeArrowheads="1"/>
          </p:cNvSpPr>
          <p:nvPr/>
        </p:nvSpPr>
        <p:spPr bwMode="auto">
          <a:xfrm>
            <a:off x="762000" y="733425"/>
            <a:ext cx="457200"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lgn="l">
              <a:spcBef>
                <a:spcPct val="50000"/>
              </a:spcBef>
            </a:pPr>
            <a:r>
              <a:rPr lang="en-US" sz="2200" b="1" i="1" dirty="0"/>
              <a:t>Y</a:t>
            </a:r>
          </a:p>
        </p:txBody>
      </p:sp>
      <p:sp>
        <p:nvSpPr>
          <p:cNvPr id="112658" name="Line 18"/>
          <p:cNvSpPr>
            <a:spLocks noChangeShapeType="1"/>
          </p:cNvSpPr>
          <p:nvPr/>
        </p:nvSpPr>
        <p:spPr bwMode="auto">
          <a:xfrm flipV="1">
            <a:off x="1068388" y="1681163"/>
            <a:ext cx="6207125" cy="2852737"/>
          </a:xfrm>
          <a:prstGeom prst="line">
            <a:avLst/>
          </a:prstGeom>
          <a:noFill/>
          <a:ln w="190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12659" name="Oval 19"/>
          <p:cNvSpPr>
            <a:spLocks noChangeArrowheads="1"/>
          </p:cNvSpPr>
          <p:nvPr/>
        </p:nvSpPr>
        <p:spPr bwMode="auto">
          <a:xfrm>
            <a:off x="2293938" y="3902075"/>
            <a:ext cx="92075" cy="92075"/>
          </a:xfrm>
          <a:prstGeom prst="ellipse">
            <a:avLst/>
          </a:prstGeom>
          <a:solidFill>
            <a:srgbClr val="00FFFF"/>
          </a:solidFill>
          <a:ln w="19050">
            <a:solidFill>
              <a:schemeClr val="tx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12660" name="Oval 20"/>
          <p:cNvSpPr>
            <a:spLocks noChangeArrowheads="1"/>
          </p:cNvSpPr>
          <p:nvPr/>
        </p:nvSpPr>
        <p:spPr bwMode="auto">
          <a:xfrm>
            <a:off x="6781800" y="1836738"/>
            <a:ext cx="92075" cy="92075"/>
          </a:xfrm>
          <a:prstGeom prst="ellipse">
            <a:avLst/>
          </a:prstGeom>
          <a:solidFill>
            <a:srgbClr val="00FFFF"/>
          </a:solidFill>
          <a:ln w="19050">
            <a:solidFill>
              <a:schemeClr val="tx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112662" name="Object 22"/>
          <p:cNvGraphicFramePr>
            <a:graphicFrameLocks noChangeAspect="1"/>
          </p:cNvGraphicFramePr>
          <p:nvPr>
            <p:extLst>
              <p:ext uri="{D42A27DB-BD31-4B8C-83A1-F6EECF244321}">
                <p14:modId xmlns:p14="http://schemas.microsoft.com/office/powerpoint/2010/main" val="2598724426"/>
              </p:ext>
            </p:extLst>
          </p:nvPr>
        </p:nvGraphicFramePr>
        <p:xfrm>
          <a:off x="2387600" y="3975100"/>
          <a:ext cx="1587500" cy="393700"/>
        </p:xfrm>
        <a:graphic>
          <a:graphicData uri="http://schemas.openxmlformats.org/presentationml/2006/ole">
            <mc:AlternateContent xmlns:mc="http://schemas.openxmlformats.org/markup-compatibility/2006">
              <mc:Choice xmlns:v="urn:schemas-microsoft-com:vml" Requires="v">
                <p:oleObj spid="_x0000_s171785" name="Equation" r:id="rId3" imgW="1587240" imgH="393480" progId="Equation.3">
                  <p:embed/>
                </p:oleObj>
              </mc:Choice>
              <mc:Fallback>
                <p:oleObj name="Equation" r:id="rId3" imgW="1587240" imgH="393480" progId="Equation.3">
                  <p:embed/>
                  <p:pic>
                    <p:nvPicPr>
                      <p:cNvPr id="0" name=""/>
                      <p:cNvPicPr>
                        <a:picLocks noChangeAspect="1" noChangeArrowheads="1"/>
                      </p:cNvPicPr>
                      <p:nvPr/>
                    </p:nvPicPr>
                    <p:blipFill>
                      <a:blip r:embed="rId4"/>
                      <a:srcRect/>
                      <a:stretch>
                        <a:fillRect/>
                      </a:stretch>
                    </p:blipFill>
                    <p:spPr bwMode="auto">
                      <a:xfrm>
                        <a:off x="2387600" y="3975100"/>
                        <a:ext cx="1587500" cy="393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12663" name="Object 23"/>
          <p:cNvGraphicFramePr>
            <a:graphicFrameLocks noChangeAspect="1"/>
          </p:cNvGraphicFramePr>
          <p:nvPr>
            <p:extLst>
              <p:ext uri="{D42A27DB-BD31-4B8C-83A1-F6EECF244321}">
                <p14:modId xmlns:p14="http://schemas.microsoft.com/office/powerpoint/2010/main" val="294641793"/>
              </p:ext>
            </p:extLst>
          </p:nvPr>
        </p:nvGraphicFramePr>
        <p:xfrm>
          <a:off x="2470150" y="3130550"/>
          <a:ext cx="254000" cy="355600"/>
        </p:xfrm>
        <a:graphic>
          <a:graphicData uri="http://schemas.openxmlformats.org/presentationml/2006/ole">
            <mc:AlternateContent xmlns:mc="http://schemas.openxmlformats.org/markup-compatibility/2006">
              <mc:Choice xmlns:v="urn:schemas-microsoft-com:vml" Requires="v">
                <p:oleObj spid="_x0000_s171786" name="Equation" r:id="rId5" imgW="253800" imgH="355320" progId="Equation.3">
                  <p:embed/>
                </p:oleObj>
              </mc:Choice>
              <mc:Fallback>
                <p:oleObj name="Equation" r:id="rId5" imgW="253800" imgH="355320" progId="Equation.3">
                  <p:embed/>
                  <p:pic>
                    <p:nvPicPr>
                      <p:cNvPr id="0" name=""/>
                      <p:cNvPicPr>
                        <a:picLocks noChangeAspect="1" noChangeArrowheads="1"/>
                      </p:cNvPicPr>
                      <p:nvPr/>
                    </p:nvPicPr>
                    <p:blipFill>
                      <a:blip r:embed="rId6"/>
                      <a:srcRect/>
                      <a:stretch>
                        <a:fillRect/>
                      </a:stretch>
                    </p:blipFill>
                    <p:spPr bwMode="auto">
                      <a:xfrm>
                        <a:off x="2470150" y="3130550"/>
                        <a:ext cx="254000" cy="355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12666" name="Line 26"/>
          <p:cNvSpPr>
            <a:spLocks noChangeShapeType="1"/>
          </p:cNvSpPr>
          <p:nvPr/>
        </p:nvSpPr>
        <p:spPr bwMode="auto">
          <a:xfrm>
            <a:off x="6837363" y="1965325"/>
            <a:ext cx="0" cy="768350"/>
          </a:xfrm>
          <a:prstGeom prst="line">
            <a:avLst/>
          </a:prstGeom>
          <a:noFill/>
          <a:ln w="19050">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112667" name="Object 27"/>
          <p:cNvGraphicFramePr>
            <a:graphicFrameLocks noChangeAspect="1"/>
          </p:cNvGraphicFramePr>
          <p:nvPr>
            <p:extLst>
              <p:ext uri="{D42A27DB-BD31-4B8C-83A1-F6EECF244321}">
                <p14:modId xmlns:p14="http://schemas.microsoft.com/office/powerpoint/2010/main" val="1910630964"/>
              </p:ext>
            </p:extLst>
          </p:nvPr>
        </p:nvGraphicFramePr>
        <p:xfrm>
          <a:off x="6948488" y="2609850"/>
          <a:ext cx="290512" cy="355600"/>
        </p:xfrm>
        <a:graphic>
          <a:graphicData uri="http://schemas.openxmlformats.org/presentationml/2006/ole">
            <mc:AlternateContent xmlns:mc="http://schemas.openxmlformats.org/markup-compatibility/2006">
              <mc:Choice xmlns:v="urn:schemas-microsoft-com:vml" Requires="v">
                <p:oleObj spid="_x0000_s171787" name="Equation" r:id="rId7" imgW="291960" imgH="355320" progId="Equation.3">
                  <p:embed/>
                </p:oleObj>
              </mc:Choice>
              <mc:Fallback>
                <p:oleObj name="Equation" r:id="rId7" imgW="291960" imgH="355320" progId="Equation.3">
                  <p:embed/>
                  <p:pic>
                    <p:nvPicPr>
                      <p:cNvPr id="0" name=""/>
                      <p:cNvPicPr>
                        <a:picLocks noChangeAspect="1" noChangeArrowheads="1"/>
                      </p:cNvPicPr>
                      <p:nvPr/>
                    </p:nvPicPr>
                    <p:blipFill>
                      <a:blip r:embed="rId8"/>
                      <a:srcRect/>
                      <a:stretch>
                        <a:fillRect/>
                      </a:stretch>
                    </p:blipFill>
                    <p:spPr bwMode="auto">
                      <a:xfrm>
                        <a:off x="6948488" y="2609850"/>
                        <a:ext cx="290512" cy="355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12672" name="Text Box 32"/>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sz="1000" dirty="0" smtClean="0">
                <a:solidFill>
                  <a:srgbClr val="3366FF"/>
                </a:solidFill>
                <a:latin typeface="Arial" charset="0"/>
              </a:rPr>
              <a:t>17</a:t>
            </a:r>
            <a:endParaRPr lang="en-US" sz="1000" dirty="0">
              <a:solidFill>
                <a:srgbClr val="3366FF"/>
              </a:solidFill>
              <a:latin typeface="Arial" charset="0"/>
            </a:endParaRPr>
          </a:p>
        </p:txBody>
      </p:sp>
      <p:sp>
        <p:nvSpPr>
          <p:cNvPr id="36"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37" name="Text Box 17"/>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800" b="1" dirty="0">
                <a:latin typeface="Arial" charset="0"/>
              </a:rPr>
              <a:t>DERIVING LINEAR REGRESSION COEFFICIENTS</a:t>
            </a:r>
            <a:endParaRPr lang="en-GB" sz="1600" dirty="0"/>
          </a:p>
        </p:txBody>
      </p:sp>
      <p:sp>
        <p:nvSpPr>
          <p:cNvPr id="46" name="Line 16"/>
          <p:cNvSpPr>
            <a:spLocks noChangeShapeType="1"/>
          </p:cNvSpPr>
          <p:nvPr/>
        </p:nvSpPr>
        <p:spPr bwMode="auto">
          <a:xfrm>
            <a:off x="1066800" y="4543425"/>
            <a:ext cx="609600" cy="0"/>
          </a:xfrm>
          <a:prstGeom prst="line">
            <a:avLst/>
          </a:prstGeom>
          <a:noFill/>
          <a:ln w="12700">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7" name="Freeform 17"/>
          <p:cNvSpPr>
            <a:spLocks/>
          </p:cNvSpPr>
          <p:nvPr/>
        </p:nvSpPr>
        <p:spPr bwMode="auto">
          <a:xfrm>
            <a:off x="1371600" y="4397375"/>
            <a:ext cx="38100" cy="144000"/>
          </a:xfrm>
          <a:custGeom>
            <a:avLst/>
            <a:gdLst>
              <a:gd name="T0" fmla="*/ 0 w 24"/>
              <a:gd name="T1" fmla="*/ 0 h 90"/>
              <a:gd name="T2" fmla="*/ 15 w 24"/>
              <a:gd name="T3" fmla="*/ 27 h 90"/>
              <a:gd name="T4" fmla="*/ 24 w 24"/>
              <a:gd name="T5" fmla="*/ 57 h 90"/>
              <a:gd name="T6" fmla="*/ 23 w 24"/>
              <a:gd name="T7" fmla="*/ 90 h 90"/>
            </a:gdLst>
            <a:ahLst/>
            <a:cxnLst>
              <a:cxn ang="0">
                <a:pos x="T0" y="T1"/>
              </a:cxn>
              <a:cxn ang="0">
                <a:pos x="T2" y="T3"/>
              </a:cxn>
              <a:cxn ang="0">
                <a:pos x="T4" y="T5"/>
              </a:cxn>
              <a:cxn ang="0">
                <a:pos x="T6" y="T7"/>
              </a:cxn>
            </a:cxnLst>
            <a:rect l="0" t="0" r="r" b="b"/>
            <a:pathLst>
              <a:path w="24" h="90">
                <a:moveTo>
                  <a:pt x="0" y="0"/>
                </a:moveTo>
                <a:cubicBezTo>
                  <a:pt x="2" y="4"/>
                  <a:pt x="11" y="18"/>
                  <a:pt x="15" y="27"/>
                </a:cubicBezTo>
                <a:cubicBezTo>
                  <a:pt x="19" y="36"/>
                  <a:pt x="23" y="47"/>
                  <a:pt x="24" y="57"/>
                </a:cubicBezTo>
                <a:lnTo>
                  <a:pt x="23" y="90"/>
                </a:lnTo>
              </a:path>
            </a:pathLst>
          </a:custGeom>
          <a:noFill/>
          <a:ln w="19050" cap="flat" cmpd="sng">
            <a:solidFill>
              <a:schemeClr val="tx2"/>
            </a:solidFill>
            <a:prstDash val="solid"/>
            <a:round/>
            <a:headEnd/>
            <a:tailEnd/>
          </a:ln>
          <a:effectLst/>
          <a:extLst>
            <a:ext uri="{909E8E84-426E-40DD-AFC4-6F175D3DCCD1}">
              <a14:hiddenFill xmlns:a14="http://schemas.microsoft.com/office/drawing/2010/main">
                <a:solidFill>
                  <a:srgbClr val="EAEAEA"/>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8" name="Text Box 18"/>
          <p:cNvSpPr txBox="1">
            <a:spLocks noChangeArrowheads="1"/>
          </p:cNvSpPr>
          <p:nvPr/>
        </p:nvSpPr>
        <p:spPr bwMode="auto">
          <a:xfrm>
            <a:off x="1590329" y="4242385"/>
            <a:ext cx="235642" cy="338554"/>
          </a:xfrm>
          <a:prstGeom prst="rect">
            <a:avLst/>
          </a:prstGeom>
          <a:noFill/>
          <a:ln>
            <a:noFill/>
          </a:ln>
          <a:effectLst/>
          <a:extLst>
            <a:ext uri="{909E8E84-426E-40DD-AFC4-6F175D3DCCD1}">
              <a14:hiddenFill xmlns:a14="http://schemas.microsoft.com/office/drawing/2010/main">
                <a:solidFill>
                  <a:srgbClr val="EAEAEA"/>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spAutoFit/>
          </a:bodyPr>
          <a:lstStyle/>
          <a:p>
            <a:pPr>
              <a:spcBef>
                <a:spcPct val="50000"/>
              </a:spcBef>
            </a:pPr>
            <a:r>
              <a:rPr lang="en-US" sz="2200" b="1" i="1" dirty="0"/>
              <a:t>b</a:t>
            </a:r>
            <a:r>
              <a:rPr lang="en-US" sz="2200" b="1" baseline="-25000" dirty="0"/>
              <a:t>2</a:t>
            </a:r>
            <a:endParaRPr lang="en-US" sz="2200" b="1" i="1" dirty="0"/>
          </a:p>
        </p:txBody>
      </p:sp>
      <p:sp>
        <p:nvSpPr>
          <p:cNvPr id="49" name="Text Box 19"/>
          <p:cNvSpPr txBox="1">
            <a:spLocks noChangeArrowheads="1"/>
          </p:cNvSpPr>
          <p:nvPr/>
        </p:nvSpPr>
        <p:spPr bwMode="auto">
          <a:xfrm>
            <a:off x="802929" y="4382085"/>
            <a:ext cx="235642" cy="338554"/>
          </a:xfrm>
          <a:prstGeom prst="rect">
            <a:avLst/>
          </a:prstGeom>
          <a:noFill/>
          <a:ln>
            <a:noFill/>
          </a:ln>
          <a:effectLst/>
          <a:extLst>
            <a:ext uri="{909E8E84-426E-40DD-AFC4-6F175D3DCCD1}">
              <a14:hiddenFill xmlns:a14="http://schemas.microsoft.com/office/drawing/2010/main">
                <a:solidFill>
                  <a:srgbClr val="EAEAEA"/>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spAutoFit/>
          </a:bodyPr>
          <a:lstStyle/>
          <a:p>
            <a:pPr>
              <a:spcBef>
                <a:spcPct val="50000"/>
              </a:spcBef>
            </a:pPr>
            <a:r>
              <a:rPr lang="en-US" sz="2200" b="1" i="1"/>
              <a:t>b</a:t>
            </a:r>
            <a:r>
              <a:rPr lang="en-US" sz="2200" b="1" baseline="-25000"/>
              <a:t>1</a:t>
            </a:r>
            <a:endParaRPr lang="en-US" sz="2200" b="1" i="1"/>
          </a:p>
        </p:txBody>
      </p:sp>
      <p:sp>
        <p:nvSpPr>
          <p:cNvPr id="42" name="Rectangle 2"/>
          <p:cNvSpPr>
            <a:spLocks noChangeArrowheads="1"/>
          </p:cNvSpPr>
          <p:nvPr/>
        </p:nvSpPr>
        <p:spPr bwMode="auto">
          <a:xfrm>
            <a:off x="5133974" y="3248025"/>
            <a:ext cx="3676651" cy="1571625"/>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112643" name="Rectangle 3"/>
          <p:cNvSpPr>
            <a:spLocks noChangeArrowheads="1"/>
          </p:cNvSpPr>
          <p:nvPr/>
        </p:nvSpPr>
        <p:spPr bwMode="auto">
          <a:xfrm>
            <a:off x="5223600" y="4213225"/>
            <a:ext cx="3520350" cy="412164"/>
          </a:xfrm>
          <a:prstGeom prst="rect">
            <a:avLst/>
          </a:prstGeom>
          <a:solidFill>
            <a:srgbClr val="FFFF00"/>
          </a:solidFill>
          <a:ln>
            <a:noFill/>
          </a:ln>
          <a:effectLst/>
          <a:extLst>
            <a:ext uri="{91240B29-F687-4F45-9708-019B960494DF}">
              <a14:hiddenLine xmlns:a14="http://schemas.microsoft.com/office/drawing/2010/main" w="9525">
                <a:solidFill>
                  <a:schemeClr val="tx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2" name="Line 21"/>
          <p:cNvSpPr>
            <a:spLocks noChangeShapeType="1"/>
          </p:cNvSpPr>
          <p:nvPr/>
        </p:nvSpPr>
        <p:spPr bwMode="auto">
          <a:xfrm>
            <a:off x="2339975" y="3429000"/>
            <a:ext cx="0" cy="432000"/>
          </a:xfrm>
          <a:prstGeom prst="line">
            <a:avLst/>
          </a:prstGeom>
          <a:noFill/>
          <a:ln w="19050">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2" name="Object 1"/>
          <p:cNvGraphicFramePr>
            <a:graphicFrameLocks noChangeAspect="1"/>
          </p:cNvGraphicFramePr>
          <p:nvPr>
            <p:extLst>
              <p:ext uri="{D42A27DB-BD31-4B8C-83A1-F6EECF244321}">
                <p14:modId xmlns:p14="http://schemas.microsoft.com/office/powerpoint/2010/main" val="706274967"/>
              </p:ext>
            </p:extLst>
          </p:nvPr>
        </p:nvGraphicFramePr>
        <p:xfrm>
          <a:off x="949325" y="609600"/>
          <a:ext cx="6518275" cy="4456113"/>
        </p:xfrm>
        <a:graphic>
          <a:graphicData uri="http://schemas.openxmlformats.org/presentationml/2006/ole">
            <mc:AlternateContent xmlns:mc="http://schemas.openxmlformats.org/markup-compatibility/2006">
              <mc:Choice xmlns:v="urn:schemas-microsoft-com:vml" Requires="v">
                <p:oleObj spid="_x0000_s171788" name="Worksheet" r:id="rId9" imgW="8677359" imgH="5934025" progId="Excel.Sheet.8">
                  <p:embed/>
                </p:oleObj>
              </mc:Choice>
              <mc:Fallback>
                <p:oleObj name="Worksheet" r:id="rId9" imgW="8677359" imgH="5934025" progId="Excel.Sheet.8">
                  <p:embed/>
                  <p:pic>
                    <p:nvPicPr>
                      <p:cNvPr id="0" name="Object 5"/>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949325" y="609600"/>
                        <a:ext cx="6518275" cy="4456113"/>
                      </a:xfrm>
                      <a:prstGeom prst="rect">
                        <a:avLst/>
                      </a:prstGeom>
                      <a:noFill/>
                      <a:ln>
                        <a:noFill/>
                      </a:ln>
                      <a:effectLst/>
                      <a:extLst>
                        <a:ext uri="{909E8E84-426E-40DD-AFC4-6F175D3DCCD1}">
                          <a14:hiddenFill xmlns:a14="http://schemas.microsoft.com/office/drawing/2010/main">
                            <a:solidFill>
                              <a:srgbClr val="EAEAEA"/>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55" name="Rectangle 54"/>
          <p:cNvSpPr>
            <a:spLocks noChangeArrowheads="1"/>
          </p:cNvSpPr>
          <p:nvPr/>
        </p:nvSpPr>
        <p:spPr bwMode="auto">
          <a:xfrm>
            <a:off x="1531937" y="503625"/>
            <a:ext cx="2434984" cy="7632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56" name="Object 9"/>
          <p:cNvGraphicFramePr>
            <a:graphicFrameLocks noChangeAspect="1"/>
          </p:cNvGraphicFramePr>
          <p:nvPr>
            <p:extLst>
              <p:ext uri="{D42A27DB-BD31-4B8C-83A1-F6EECF244321}">
                <p14:modId xmlns:p14="http://schemas.microsoft.com/office/powerpoint/2010/main" val="1276582282"/>
              </p:ext>
            </p:extLst>
          </p:nvPr>
        </p:nvGraphicFramePr>
        <p:xfrm>
          <a:off x="1668463" y="838200"/>
          <a:ext cx="2171700" cy="368300"/>
        </p:xfrm>
        <a:graphic>
          <a:graphicData uri="http://schemas.openxmlformats.org/presentationml/2006/ole">
            <mc:AlternateContent xmlns:mc="http://schemas.openxmlformats.org/markup-compatibility/2006">
              <mc:Choice xmlns:v="urn:schemas-microsoft-com:vml" Requires="v">
                <p:oleObj spid="_x0000_s171789" name="Equation" r:id="rId11" imgW="2171520" imgH="368280" progId="Equation.3">
                  <p:embed/>
                </p:oleObj>
              </mc:Choice>
              <mc:Fallback>
                <p:oleObj name="Equation" r:id="rId11" imgW="2171520" imgH="368280" progId="Equation.3">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668463" y="838200"/>
                        <a:ext cx="21717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57" name="Text Box 16"/>
          <p:cNvSpPr txBox="1">
            <a:spLocks noChangeArrowheads="1"/>
          </p:cNvSpPr>
          <p:nvPr/>
        </p:nvSpPr>
        <p:spPr bwMode="auto">
          <a:xfrm>
            <a:off x="1598612" y="504825"/>
            <a:ext cx="1516063"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a:spcBef>
                <a:spcPct val="50000"/>
              </a:spcBef>
            </a:pPr>
            <a:r>
              <a:rPr lang="en-GB" sz="1800" b="1" dirty="0">
                <a:latin typeface="Arial" pitchFamily="34" charset="0"/>
                <a:cs typeface="Arial" pitchFamily="34" charset="0"/>
              </a:rPr>
              <a:t>True </a:t>
            </a:r>
            <a:r>
              <a:rPr lang="en-GB" sz="1800" b="1" dirty="0" smtClean="0">
                <a:latin typeface="Arial" pitchFamily="34" charset="0"/>
                <a:cs typeface="Arial" pitchFamily="34" charset="0"/>
              </a:rPr>
              <a:t>model</a:t>
            </a:r>
            <a:endParaRPr lang="en-US" sz="1800" b="1" dirty="0">
              <a:latin typeface="Arial" pitchFamily="34" charset="0"/>
              <a:cs typeface="Arial" pitchFamily="34" charset="0"/>
            </a:endParaRPr>
          </a:p>
        </p:txBody>
      </p:sp>
      <p:sp>
        <p:nvSpPr>
          <p:cNvPr id="58" name="Rectangle 57"/>
          <p:cNvSpPr>
            <a:spLocks noChangeArrowheads="1"/>
          </p:cNvSpPr>
          <p:nvPr/>
        </p:nvSpPr>
        <p:spPr bwMode="auto">
          <a:xfrm>
            <a:off x="1533600" y="1341825"/>
            <a:ext cx="2433600" cy="7632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59" name="Object 11"/>
          <p:cNvGraphicFramePr>
            <a:graphicFrameLocks noChangeAspect="1"/>
          </p:cNvGraphicFramePr>
          <p:nvPr>
            <p:extLst>
              <p:ext uri="{D42A27DB-BD31-4B8C-83A1-F6EECF244321}">
                <p14:modId xmlns:p14="http://schemas.microsoft.com/office/powerpoint/2010/main" val="1472837507"/>
              </p:ext>
            </p:extLst>
          </p:nvPr>
        </p:nvGraphicFramePr>
        <p:xfrm>
          <a:off x="1670050" y="1627188"/>
          <a:ext cx="1600200" cy="419100"/>
        </p:xfrm>
        <a:graphic>
          <a:graphicData uri="http://schemas.openxmlformats.org/presentationml/2006/ole">
            <mc:AlternateContent xmlns:mc="http://schemas.openxmlformats.org/markup-compatibility/2006">
              <mc:Choice xmlns:v="urn:schemas-microsoft-com:vml" Requires="v">
                <p:oleObj spid="_x0000_s171790" name="Equation" r:id="rId13" imgW="1600200" imgH="419040" progId="Equation.3">
                  <p:embed/>
                </p:oleObj>
              </mc:Choice>
              <mc:Fallback>
                <p:oleObj name="Equation" r:id="rId13" imgW="1600200" imgH="419040" progId="Equation.3">
                  <p:embed/>
                  <p:pic>
                    <p:nvPicPr>
                      <p:cNvPr id="0" name=""/>
                      <p:cNvPicPr>
                        <a:picLocks noChangeAspect="1" noChangeArrowheads="1"/>
                      </p:cNvPicPr>
                      <p:nvPr/>
                    </p:nvPicPr>
                    <p:blipFill>
                      <a:blip r:embed="rId14"/>
                      <a:srcRect/>
                      <a:stretch>
                        <a:fillRect/>
                      </a:stretch>
                    </p:blipFill>
                    <p:spPr bwMode="auto">
                      <a:xfrm>
                        <a:off x="1670050" y="1627188"/>
                        <a:ext cx="1600200" cy="419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60" name="Text Box 16"/>
          <p:cNvSpPr txBox="1">
            <a:spLocks noChangeArrowheads="1"/>
          </p:cNvSpPr>
          <p:nvPr/>
        </p:nvSpPr>
        <p:spPr bwMode="auto">
          <a:xfrm>
            <a:off x="1598400" y="1343025"/>
            <a:ext cx="1601788"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a:spcBef>
                <a:spcPct val="50000"/>
              </a:spcBef>
            </a:pPr>
            <a:r>
              <a:rPr lang="en-GB" sz="1800" b="1" dirty="0" smtClean="0">
                <a:latin typeface="Arial" pitchFamily="34" charset="0"/>
                <a:cs typeface="Arial" pitchFamily="34" charset="0"/>
              </a:rPr>
              <a:t>Fitted model      </a:t>
            </a:r>
            <a:endParaRPr lang="en-US" sz="1800" b="1" dirty="0">
              <a:latin typeface="Arial" pitchFamily="34" charset="0"/>
              <a:cs typeface="Arial" pitchFamily="34" charset="0"/>
            </a:endParaRPr>
          </a:p>
        </p:txBody>
      </p:sp>
      <p:graphicFrame>
        <p:nvGraphicFramePr>
          <p:cNvPr id="3" name="Object 2"/>
          <p:cNvGraphicFramePr>
            <a:graphicFrameLocks noChangeAspect="1"/>
          </p:cNvGraphicFramePr>
          <p:nvPr>
            <p:extLst>
              <p:ext uri="{D42A27DB-BD31-4B8C-83A1-F6EECF244321}">
                <p14:modId xmlns:p14="http://schemas.microsoft.com/office/powerpoint/2010/main" val="2067068183"/>
              </p:ext>
            </p:extLst>
          </p:nvPr>
        </p:nvGraphicFramePr>
        <p:xfrm>
          <a:off x="6934200" y="1874838"/>
          <a:ext cx="1651000" cy="392112"/>
        </p:xfrm>
        <a:graphic>
          <a:graphicData uri="http://schemas.openxmlformats.org/presentationml/2006/ole">
            <mc:AlternateContent xmlns:mc="http://schemas.openxmlformats.org/markup-compatibility/2006">
              <mc:Choice xmlns:v="urn:schemas-microsoft-com:vml" Requires="v">
                <p:oleObj spid="_x0000_s171791" name="Equation" r:id="rId15" imgW="1650960" imgH="393480" progId="Equation.3">
                  <p:embed/>
                </p:oleObj>
              </mc:Choice>
              <mc:Fallback>
                <p:oleObj name="Equation" r:id="rId15" imgW="1650960" imgH="393480" progId="Equation.3">
                  <p:embed/>
                  <p:pic>
                    <p:nvPicPr>
                      <p:cNvPr id="0" name="Object 30"/>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6934200" y="1874838"/>
                        <a:ext cx="1651000" cy="3921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 name="Object 3"/>
          <p:cNvGraphicFramePr>
            <a:graphicFrameLocks noChangeAspect="1"/>
          </p:cNvGraphicFramePr>
          <p:nvPr>
            <p:extLst>
              <p:ext uri="{D42A27DB-BD31-4B8C-83A1-F6EECF244321}">
                <p14:modId xmlns:p14="http://schemas.microsoft.com/office/powerpoint/2010/main" val="1883742509"/>
              </p:ext>
            </p:extLst>
          </p:nvPr>
        </p:nvGraphicFramePr>
        <p:xfrm>
          <a:off x="5235575" y="3384550"/>
          <a:ext cx="3505200" cy="1244600"/>
        </p:xfrm>
        <a:graphic>
          <a:graphicData uri="http://schemas.openxmlformats.org/presentationml/2006/ole">
            <mc:AlternateContent xmlns:mc="http://schemas.openxmlformats.org/markup-compatibility/2006">
              <mc:Choice xmlns:v="urn:schemas-microsoft-com:vml" Requires="v">
                <p:oleObj spid="_x0000_s171792" name="Equation" r:id="rId17" imgW="3504960" imgH="1244520" progId="Equation.DSMT4">
                  <p:embed/>
                </p:oleObj>
              </mc:Choice>
              <mc:Fallback>
                <p:oleObj name="Equation" r:id="rId17" imgW="3504960" imgH="1244520" progId="Equation.DSMT4">
                  <p:embed/>
                  <p:pic>
                    <p:nvPicPr>
                      <p:cNvPr id="0" name="Object 17"/>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5235575" y="3384550"/>
                        <a:ext cx="3505200" cy="1244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5" name="Object 4"/>
          <p:cNvGraphicFramePr>
            <a:graphicFrameLocks noChangeAspect="1"/>
          </p:cNvGraphicFramePr>
          <p:nvPr>
            <p:extLst>
              <p:ext uri="{D42A27DB-BD31-4B8C-83A1-F6EECF244321}">
                <p14:modId xmlns:p14="http://schemas.microsoft.com/office/powerpoint/2010/main" val="1803371409"/>
              </p:ext>
            </p:extLst>
          </p:nvPr>
        </p:nvGraphicFramePr>
        <p:xfrm>
          <a:off x="2017713" y="3441700"/>
          <a:ext cx="276225" cy="381000"/>
        </p:xfrm>
        <a:graphic>
          <a:graphicData uri="http://schemas.openxmlformats.org/presentationml/2006/ole">
            <mc:AlternateContent xmlns:mc="http://schemas.openxmlformats.org/markup-compatibility/2006">
              <mc:Choice xmlns:v="urn:schemas-microsoft-com:vml" Requires="v">
                <p:oleObj spid="_x0000_s171793" name="Equation" r:id="rId19" imgW="279360" imgH="380880" progId="Equation.DSMT4">
                  <p:embed/>
                </p:oleObj>
              </mc:Choice>
              <mc:Fallback>
                <p:oleObj name="Equation" r:id="rId19" imgW="279360" imgH="380880" progId="Equation.DSMT4">
                  <p:embed/>
                  <p:pic>
                    <p:nvPicPr>
                      <p:cNvPr id="0" name="Object 28"/>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2017713" y="3441700"/>
                        <a:ext cx="276225"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12669" name="Object 29"/>
          <p:cNvGraphicFramePr>
            <a:graphicFrameLocks noChangeAspect="1"/>
          </p:cNvGraphicFramePr>
          <p:nvPr>
            <p:extLst>
              <p:ext uri="{D42A27DB-BD31-4B8C-83A1-F6EECF244321}">
                <p14:modId xmlns:p14="http://schemas.microsoft.com/office/powerpoint/2010/main" val="2111218135"/>
              </p:ext>
            </p:extLst>
          </p:nvPr>
        </p:nvGraphicFramePr>
        <p:xfrm>
          <a:off x="6489700" y="2133600"/>
          <a:ext cx="304800" cy="381000"/>
        </p:xfrm>
        <a:graphic>
          <a:graphicData uri="http://schemas.openxmlformats.org/presentationml/2006/ole">
            <mc:AlternateContent xmlns:mc="http://schemas.openxmlformats.org/markup-compatibility/2006">
              <mc:Choice xmlns:v="urn:schemas-microsoft-com:vml" Requires="v">
                <p:oleObj spid="_x0000_s171794" name="Equation" r:id="rId21" imgW="304560" imgH="380880" progId="Equation.DSMT4">
                  <p:embed/>
                </p:oleObj>
              </mc:Choice>
              <mc:Fallback>
                <p:oleObj name="Equation" r:id="rId21" imgW="304560" imgH="380880" progId="Equation.DSMT4">
                  <p:embed/>
                  <p:pic>
                    <p:nvPicPr>
                      <p:cNvPr id="0" name=""/>
                      <p:cNvPicPr>
                        <a:picLocks noChangeAspect="1" noChangeArrowheads="1"/>
                      </p:cNvPicPr>
                      <p:nvPr/>
                    </p:nvPicPr>
                    <p:blipFill>
                      <a:blip r:embed="rId22"/>
                      <a:srcRect/>
                      <a:stretch>
                        <a:fillRect/>
                      </a:stretch>
                    </p:blipFill>
                    <p:spPr bwMode="auto">
                      <a:xfrm>
                        <a:off x="6489700" y="2133600"/>
                        <a:ext cx="3048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217019515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22"/>
          <p:cNvSpPr>
            <a:spLocks noChangeArrowheads="1"/>
          </p:cNvSpPr>
          <p:nvPr/>
        </p:nvSpPr>
        <p:spPr bwMode="auto">
          <a:xfrm>
            <a:off x="0" y="3157200"/>
            <a:ext cx="9144000" cy="2463975"/>
          </a:xfrm>
          <a:prstGeom prst="rect">
            <a:avLst/>
          </a:prstGeom>
          <a:solidFill>
            <a:srgbClr val="FFFFFF"/>
          </a:solidFill>
          <a:ln>
            <a:noFill/>
          </a:ln>
          <a:effectLst>
            <a:innerShdw blurRad="76200">
              <a:schemeClr val="tx1"/>
            </a:innerShdw>
          </a:effectLst>
        </p:spPr>
        <p:txBody>
          <a:bodyPr wrap="none" anchor="ctr"/>
          <a:lstStyle/>
          <a:p>
            <a:pPr>
              <a:defRPr/>
            </a:pPr>
            <a:endParaRPr lang="en-GB"/>
          </a:p>
        </p:txBody>
      </p:sp>
      <p:sp>
        <p:nvSpPr>
          <p:cNvPr id="17" name="Rectangle 16"/>
          <p:cNvSpPr>
            <a:spLocks noChangeArrowheads="1"/>
          </p:cNvSpPr>
          <p:nvPr/>
        </p:nvSpPr>
        <p:spPr bwMode="auto">
          <a:xfrm>
            <a:off x="419100" y="3209925"/>
            <a:ext cx="7543800" cy="468000"/>
          </a:xfrm>
          <a:prstGeom prst="rect">
            <a:avLst/>
          </a:prstGeom>
          <a:solidFill>
            <a:srgbClr val="FFFF00"/>
          </a:solidFill>
          <a:ln>
            <a:noFill/>
          </a:ln>
          <a:effectLst/>
          <a:extLst>
            <a:ext uri="{91240B29-F687-4F45-9708-019B960494DF}">
              <a14:hiddenLine xmlns:a14="http://schemas.microsoft.com/office/drawing/2010/main" w="9525">
                <a:solidFill>
                  <a:schemeClr val="tx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1"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15719" name="Text Box 7"/>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sz="1000" dirty="0" smtClean="0">
                <a:solidFill>
                  <a:srgbClr val="3366FF"/>
                </a:solidFill>
                <a:latin typeface="Arial" charset="0"/>
              </a:rPr>
              <a:t>18</a:t>
            </a:r>
            <a:endParaRPr lang="en-US" sz="1000" dirty="0">
              <a:solidFill>
                <a:srgbClr val="3366FF"/>
              </a:solidFill>
              <a:latin typeface="Arial" charset="0"/>
            </a:endParaRPr>
          </a:p>
        </p:txBody>
      </p:sp>
      <p:sp>
        <p:nvSpPr>
          <p:cNvPr id="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0" name="Text Box 17"/>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800" b="1" dirty="0">
                <a:latin typeface="Arial" charset="0"/>
              </a:rPr>
              <a:t>DERIVING LINEAR REGRESSION COEFFICIENTS</a:t>
            </a:r>
            <a:endParaRPr lang="en-GB" sz="1600" dirty="0"/>
          </a:p>
        </p:txBody>
      </p:sp>
      <p:sp>
        <p:nvSpPr>
          <p:cNvPr id="16" name="Text Box 1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a:spcBef>
                <a:spcPct val="50000"/>
              </a:spcBef>
            </a:pPr>
            <a:r>
              <a:rPr lang="en-GB" sz="1500" b="1" i="1" dirty="0">
                <a:latin typeface="Arial" charset="0"/>
              </a:rPr>
              <a:t>RSS</a:t>
            </a:r>
            <a:r>
              <a:rPr lang="en-GB" sz="1500" b="1" dirty="0">
                <a:latin typeface="Arial" charset="0"/>
              </a:rPr>
              <a:t>, the sum of the squares of the residuals, is defined for the general case.  The data for the numerical example are shown for comparison</a:t>
            </a:r>
            <a:r>
              <a:rPr lang="en-GB" sz="1500" b="1" dirty="0" smtClean="0">
                <a:latin typeface="Arial" charset="0"/>
              </a:rPr>
              <a:t>.</a:t>
            </a:r>
            <a:endParaRPr lang="en-GB" sz="1500" b="1" dirty="0"/>
          </a:p>
        </p:txBody>
      </p:sp>
      <p:sp>
        <p:nvSpPr>
          <p:cNvPr id="20" name="Rectangle 19"/>
          <p:cNvSpPr>
            <a:spLocks noChangeArrowheads="1"/>
          </p:cNvSpPr>
          <p:nvPr/>
        </p:nvSpPr>
        <p:spPr bwMode="auto">
          <a:xfrm>
            <a:off x="0" y="536399"/>
            <a:ext cx="9144000" cy="2520000"/>
          </a:xfrm>
          <a:prstGeom prst="rect">
            <a:avLst/>
          </a:prstGeom>
          <a:solidFill>
            <a:srgbClr val="FFFFFF"/>
          </a:solidFill>
          <a:ln>
            <a:noFill/>
          </a:ln>
          <a:effectLst>
            <a:innerShdw blurRad="76200">
              <a:schemeClr val="tx1"/>
            </a:innerShdw>
          </a:effectLst>
        </p:spPr>
        <p:txBody>
          <a:bodyPr wrap="none" anchor="ctr"/>
          <a:lstStyle/>
          <a:p>
            <a:pPr>
              <a:defRPr/>
            </a:pPr>
            <a:endParaRPr lang="en-GB"/>
          </a:p>
        </p:txBody>
      </p:sp>
      <p:graphicFrame>
        <p:nvGraphicFramePr>
          <p:cNvPr id="22" name="Object 21"/>
          <p:cNvGraphicFramePr>
            <a:graphicFrameLocks noChangeAspect="1"/>
          </p:cNvGraphicFramePr>
          <p:nvPr>
            <p:extLst>
              <p:ext uri="{D42A27DB-BD31-4B8C-83A1-F6EECF244321}">
                <p14:modId xmlns:p14="http://schemas.microsoft.com/office/powerpoint/2010/main" val="331060525"/>
              </p:ext>
            </p:extLst>
          </p:nvPr>
        </p:nvGraphicFramePr>
        <p:xfrm>
          <a:off x="423863" y="565425"/>
          <a:ext cx="8553450" cy="2446338"/>
        </p:xfrm>
        <a:graphic>
          <a:graphicData uri="http://schemas.openxmlformats.org/presentationml/2006/ole">
            <mc:AlternateContent xmlns:mc="http://schemas.openxmlformats.org/markup-compatibility/2006">
              <mc:Choice xmlns:v="urn:schemas-microsoft-com:vml" Requires="v">
                <p:oleObj spid="_x0000_s115890" name="Equation" r:id="rId3" imgW="8559720" imgH="2450880" progId="Equation.DSMT4">
                  <p:embed/>
                </p:oleObj>
              </mc:Choice>
              <mc:Fallback>
                <p:oleObj name="Equation" r:id="rId3" imgW="8559720" imgH="2450880" progId="Equation.DSMT4">
                  <p:embed/>
                  <p:pic>
                    <p:nvPicPr>
                      <p:cNvPr id="0" name=""/>
                      <p:cNvPicPr>
                        <a:picLocks noChangeAspect="1" noChangeArrowheads="1"/>
                      </p:cNvPicPr>
                      <p:nvPr/>
                    </p:nvPicPr>
                    <p:blipFill>
                      <a:blip r:embed="rId4"/>
                      <a:srcRect/>
                      <a:stretch>
                        <a:fillRect/>
                      </a:stretch>
                    </p:blipFill>
                    <p:spPr bwMode="auto">
                      <a:xfrm>
                        <a:off x="423863" y="565425"/>
                        <a:ext cx="8553450" cy="2446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24" name="Object 3"/>
          <p:cNvGraphicFramePr>
            <a:graphicFrameLocks noChangeAspect="1"/>
          </p:cNvGraphicFramePr>
          <p:nvPr>
            <p:extLst>
              <p:ext uri="{D42A27DB-BD31-4B8C-83A1-F6EECF244321}">
                <p14:modId xmlns:p14="http://schemas.microsoft.com/office/powerpoint/2010/main" val="2274160133"/>
              </p:ext>
            </p:extLst>
          </p:nvPr>
        </p:nvGraphicFramePr>
        <p:xfrm>
          <a:off x="425450" y="3184525"/>
          <a:ext cx="8332788" cy="2311400"/>
        </p:xfrm>
        <a:graphic>
          <a:graphicData uri="http://schemas.openxmlformats.org/presentationml/2006/ole">
            <mc:AlternateContent xmlns:mc="http://schemas.openxmlformats.org/markup-compatibility/2006">
              <mc:Choice xmlns:v="urn:schemas-microsoft-com:vml" Requires="v">
                <p:oleObj spid="_x0000_s115891" name="Equation" r:id="rId5" imgW="8331120" imgH="2311200" progId="Equation.DSMT4">
                  <p:embed/>
                </p:oleObj>
              </mc:Choice>
              <mc:Fallback>
                <p:oleObj name="Equation" r:id="rId5" imgW="8331120" imgH="2311200" progId="Equation.DSMT4">
                  <p:embed/>
                  <p:pic>
                    <p:nvPicPr>
                      <p:cNvPr id="0" name=""/>
                      <p:cNvPicPr>
                        <a:picLocks noChangeAspect="1" noChangeArrowheads="1"/>
                      </p:cNvPicPr>
                      <p:nvPr/>
                    </p:nvPicPr>
                    <p:blipFill>
                      <a:blip r:embed="rId6"/>
                      <a:srcRect/>
                      <a:stretch>
                        <a:fillRect/>
                      </a:stretch>
                    </p:blipFill>
                    <p:spPr bwMode="auto">
                      <a:xfrm>
                        <a:off x="425450" y="3184525"/>
                        <a:ext cx="8332788" cy="2311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5" name="Rectangle 2"/>
          <p:cNvSpPr>
            <a:spLocks noChangeArrowheads="1"/>
          </p:cNvSpPr>
          <p:nvPr/>
        </p:nvSpPr>
        <p:spPr bwMode="auto">
          <a:xfrm>
            <a:off x="990600" y="3705224"/>
            <a:ext cx="7848600" cy="1781176"/>
          </a:xfrm>
          <a:prstGeom prst="rect">
            <a:avLst/>
          </a:prstGeom>
          <a:solidFill>
            <a:schemeClr val="bg1"/>
          </a:solidFill>
          <a:ln>
            <a:noFill/>
          </a:ln>
          <a:effectLst/>
          <a:extLst/>
        </p:spPr>
        <p:txBody>
          <a:bodyPr wrap="none" anchor="ctr"/>
          <a:lstStyle/>
          <a:p>
            <a:endParaRPr lang="en-GB"/>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7"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76817" name="Text Box 17"/>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800" b="1" dirty="0">
                <a:latin typeface="Arial" charset="0"/>
              </a:rPr>
              <a:t>DERIVING LINEAR REGRESSION COEFFICIENTS</a:t>
            </a:r>
            <a:endParaRPr lang="en-GB" sz="1600" dirty="0"/>
          </a:p>
        </p:txBody>
      </p:sp>
      <p:sp>
        <p:nvSpPr>
          <p:cNvPr id="76833" name="Text Box 33"/>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a:spcBef>
                <a:spcPct val="50000"/>
              </a:spcBef>
            </a:pPr>
            <a:r>
              <a:rPr lang="en-GB" sz="1500" b="1" dirty="0">
                <a:latin typeface="Arial" charset="0"/>
              </a:rPr>
              <a:t>This sequence shows how the regression coefficients for a simple regression model are derived, using the least squares criterion (OLS, for ordinary least squares)</a:t>
            </a:r>
            <a:endParaRPr lang="en-GB" sz="1500" b="1" dirty="0"/>
          </a:p>
        </p:txBody>
      </p:sp>
      <p:sp>
        <p:nvSpPr>
          <p:cNvPr id="76834" name="Text Box 3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sz="1000">
                <a:solidFill>
                  <a:srgbClr val="3366FF"/>
                </a:solidFill>
                <a:latin typeface="Arial" charset="0"/>
              </a:rPr>
              <a:t>1</a:t>
            </a:r>
          </a:p>
        </p:txBody>
      </p:sp>
      <p:sp>
        <p:nvSpPr>
          <p:cNvPr id="19" name="Rectangle 18"/>
          <p:cNvSpPr/>
          <p:nvPr/>
        </p:nvSpPr>
        <p:spPr bwMode="auto">
          <a:xfrm>
            <a:off x="561600" y="734400"/>
            <a:ext cx="7992000" cy="474480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pic>
        <p:nvPicPr>
          <p:cNvPr id="21" name="Picture 16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44400" y="734400"/>
            <a:ext cx="7833025" cy="47693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2" name="Text Box 15"/>
          <p:cNvSpPr txBox="1">
            <a:spLocks noChangeArrowheads="1"/>
          </p:cNvSpPr>
          <p:nvPr/>
        </p:nvSpPr>
        <p:spPr bwMode="auto">
          <a:xfrm>
            <a:off x="942975" y="796925"/>
            <a:ext cx="457200" cy="365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lgn="l">
              <a:spcBef>
                <a:spcPct val="50000"/>
              </a:spcBef>
            </a:pPr>
            <a:r>
              <a:rPr lang="en-US" b="1" i="1" dirty="0"/>
              <a:t>Y</a:t>
            </a:r>
          </a:p>
        </p:txBody>
      </p:sp>
      <p:sp>
        <p:nvSpPr>
          <p:cNvPr id="28" name="Rectangle 27"/>
          <p:cNvSpPr>
            <a:spLocks noChangeArrowheads="1"/>
          </p:cNvSpPr>
          <p:nvPr/>
        </p:nvSpPr>
        <p:spPr bwMode="auto">
          <a:xfrm>
            <a:off x="1531937" y="503625"/>
            <a:ext cx="2434984" cy="7632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29" name="Object 9"/>
          <p:cNvGraphicFramePr>
            <a:graphicFrameLocks noChangeAspect="1"/>
          </p:cNvGraphicFramePr>
          <p:nvPr>
            <p:extLst>
              <p:ext uri="{D42A27DB-BD31-4B8C-83A1-F6EECF244321}">
                <p14:modId xmlns:p14="http://schemas.microsoft.com/office/powerpoint/2010/main" val="926265211"/>
              </p:ext>
            </p:extLst>
          </p:nvPr>
        </p:nvGraphicFramePr>
        <p:xfrm>
          <a:off x="1668463" y="838200"/>
          <a:ext cx="2171700" cy="368300"/>
        </p:xfrm>
        <a:graphic>
          <a:graphicData uri="http://schemas.openxmlformats.org/presentationml/2006/ole">
            <mc:AlternateContent xmlns:mc="http://schemas.openxmlformats.org/markup-compatibility/2006">
              <mc:Choice xmlns:v="urn:schemas-microsoft-com:vml" Requires="v">
                <p:oleObj spid="_x0000_s165203" name="Equation" r:id="rId4" imgW="2171520" imgH="368280" progId="Equation.3">
                  <p:embed/>
                </p:oleObj>
              </mc:Choice>
              <mc:Fallback>
                <p:oleObj name="Equation" r:id="rId4" imgW="2171520" imgH="368280" progId="Equation.3">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668463" y="838200"/>
                        <a:ext cx="21717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0" name="Text Box 16"/>
          <p:cNvSpPr txBox="1">
            <a:spLocks noChangeArrowheads="1"/>
          </p:cNvSpPr>
          <p:nvPr/>
        </p:nvSpPr>
        <p:spPr bwMode="auto">
          <a:xfrm>
            <a:off x="1598612" y="504825"/>
            <a:ext cx="1516063"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a:spcBef>
                <a:spcPct val="50000"/>
              </a:spcBef>
            </a:pPr>
            <a:r>
              <a:rPr lang="en-GB" sz="1800" b="1" dirty="0">
                <a:latin typeface="Arial" pitchFamily="34" charset="0"/>
                <a:cs typeface="Arial" pitchFamily="34" charset="0"/>
              </a:rPr>
              <a:t>True </a:t>
            </a:r>
            <a:r>
              <a:rPr lang="en-GB" sz="1800" b="1" dirty="0" smtClean="0">
                <a:latin typeface="Arial" pitchFamily="34" charset="0"/>
                <a:cs typeface="Arial" pitchFamily="34" charset="0"/>
              </a:rPr>
              <a:t>model</a:t>
            </a:r>
            <a:endParaRPr lang="en-US" sz="1800" b="1" dirty="0">
              <a:latin typeface="Arial" pitchFamily="34" charset="0"/>
              <a:cs typeface="Arial" pitchFamily="34" charset="0"/>
            </a:endParaRPr>
          </a:p>
        </p:txBody>
      </p:sp>
      <p:sp>
        <p:nvSpPr>
          <p:cNvPr id="31" name="Text Box 21"/>
          <p:cNvSpPr txBox="1">
            <a:spLocks noChangeArrowheads="1"/>
          </p:cNvSpPr>
          <p:nvPr/>
        </p:nvSpPr>
        <p:spPr bwMode="auto">
          <a:xfrm>
            <a:off x="8029575" y="4978400"/>
            <a:ext cx="457200" cy="365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lgn="l">
              <a:spcBef>
                <a:spcPct val="50000"/>
              </a:spcBef>
            </a:pPr>
            <a:r>
              <a:rPr lang="en-US" b="1" i="1"/>
              <a:t>X</a:t>
            </a:r>
          </a:p>
        </p:txBody>
      </p:sp>
      <p:graphicFrame>
        <p:nvGraphicFramePr>
          <p:cNvPr id="34" name="Object 33"/>
          <p:cNvGraphicFramePr>
            <a:graphicFrameLocks noChangeAspect="1"/>
          </p:cNvGraphicFramePr>
          <p:nvPr>
            <p:extLst>
              <p:ext uri="{D42A27DB-BD31-4B8C-83A1-F6EECF244321}">
                <p14:modId xmlns:p14="http://schemas.microsoft.com/office/powerpoint/2010/main" val="4288123697"/>
              </p:ext>
            </p:extLst>
          </p:nvPr>
        </p:nvGraphicFramePr>
        <p:xfrm>
          <a:off x="6054725" y="2698750"/>
          <a:ext cx="277813" cy="355600"/>
        </p:xfrm>
        <a:graphic>
          <a:graphicData uri="http://schemas.openxmlformats.org/presentationml/2006/ole">
            <mc:AlternateContent xmlns:mc="http://schemas.openxmlformats.org/markup-compatibility/2006">
              <mc:Choice xmlns:v="urn:schemas-microsoft-com:vml" Requires="v">
                <p:oleObj spid="_x0000_s165204" name="Equation" r:id="rId6" imgW="279360" imgH="355320" progId="Equation.3">
                  <p:embed/>
                </p:oleObj>
              </mc:Choice>
              <mc:Fallback>
                <p:oleObj name="Equation" r:id="rId6" imgW="279360" imgH="355320" progId="Equation.3">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054725" y="2698750"/>
                        <a:ext cx="277813" cy="355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5" name="Object 34"/>
          <p:cNvGraphicFramePr>
            <a:graphicFrameLocks noChangeAspect="1"/>
          </p:cNvGraphicFramePr>
          <p:nvPr>
            <p:extLst>
              <p:ext uri="{D42A27DB-BD31-4B8C-83A1-F6EECF244321}">
                <p14:modId xmlns:p14="http://schemas.microsoft.com/office/powerpoint/2010/main" val="4179767386"/>
              </p:ext>
            </p:extLst>
          </p:nvPr>
        </p:nvGraphicFramePr>
        <p:xfrm>
          <a:off x="7264400" y="1009650"/>
          <a:ext cx="277813" cy="381000"/>
        </p:xfrm>
        <a:graphic>
          <a:graphicData uri="http://schemas.openxmlformats.org/presentationml/2006/ole">
            <mc:AlternateContent xmlns:mc="http://schemas.openxmlformats.org/markup-compatibility/2006">
              <mc:Choice xmlns:v="urn:schemas-microsoft-com:vml" Requires="v">
                <p:oleObj spid="_x0000_s165205" name="Equation" r:id="rId8" imgW="279360" imgH="380880" progId="Equation.DSMT4">
                  <p:embed/>
                </p:oleObj>
              </mc:Choice>
              <mc:Fallback>
                <p:oleObj name="Equation" r:id="rId8" imgW="279360" imgH="380880" progId="Equation.DSMT4">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264400" y="1009650"/>
                        <a:ext cx="277813"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 name="Object 3"/>
          <p:cNvGraphicFramePr>
            <a:graphicFrameLocks noChangeAspect="1"/>
          </p:cNvGraphicFramePr>
          <p:nvPr>
            <p:extLst>
              <p:ext uri="{D42A27DB-BD31-4B8C-83A1-F6EECF244321}">
                <p14:modId xmlns:p14="http://schemas.microsoft.com/office/powerpoint/2010/main" val="3688801777"/>
              </p:ext>
            </p:extLst>
          </p:nvPr>
        </p:nvGraphicFramePr>
        <p:xfrm>
          <a:off x="2509838" y="3187700"/>
          <a:ext cx="252412" cy="355600"/>
        </p:xfrm>
        <a:graphic>
          <a:graphicData uri="http://schemas.openxmlformats.org/presentationml/2006/ole">
            <mc:AlternateContent xmlns:mc="http://schemas.openxmlformats.org/markup-compatibility/2006">
              <mc:Choice xmlns:v="urn:schemas-microsoft-com:vml" Requires="v">
                <p:oleObj spid="_x0000_s165206" name="Equation" r:id="rId10" imgW="253800" imgH="355320" progId="Equation.DSMT4">
                  <p:embed/>
                </p:oleObj>
              </mc:Choice>
              <mc:Fallback>
                <p:oleObj name="Equation" r:id="rId10" imgW="253800" imgH="355320" progId="Equation.DSMT4">
                  <p:embed/>
                  <p:pic>
                    <p:nvPicPr>
                      <p:cNvPr id="0" name="Object 56"/>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2509838" y="3187700"/>
                        <a:ext cx="252412" cy="355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5" name="Object 4"/>
          <p:cNvGraphicFramePr>
            <a:graphicFrameLocks noChangeAspect="1"/>
          </p:cNvGraphicFramePr>
          <p:nvPr>
            <p:extLst>
              <p:ext uri="{D42A27DB-BD31-4B8C-83A1-F6EECF244321}">
                <p14:modId xmlns:p14="http://schemas.microsoft.com/office/powerpoint/2010/main" val="3661307433"/>
              </p:ext>
            </p:extLst>
          </p:nvPr>
        </p:nvGraphicFramePr>
        <p:xfrm>
          <a:off x="4468813" y="3654425"/>
          <a:ext cx="277812" cy="355600"/>
        </p:xfrm>
        <a:graphic>
          <a:graphicData uri="http://schemas.openxmlformats.org/presentationml/2006/ole">
            <mc:AlternateContent xmlns:mc="http://schemas.openxmlformats.org/markup-compatibility/2006">
              <mc:Choice xmlns:v="urn:schemas-microsoft-com:vml" Requires="v">
                <p:oleObj spid="_x0000_s165207" name="Equation" r:id="rId12" imgW="279360" imgH="355320" progId="Equation.3">
                  <p:embed/>
                </p:oleObj>
              </mc:Choice>
              <mc:Fallback>
                <p:oleObj name="Equation" r:id="rId12" imgW="279360" imgH="355320" progId="Equation.3">
                  <p:embed/>
                  <p:pic>
                    <p:nvPicPr>
                      <p:cNvPr id="0" name="Object 4"/>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4468813" y="3654425"/>
                        <a:ext cx="277812" cy="355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54726644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15719" name="Text Box 7"/>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sz="1000" dirty="0" smtClean="0">
                <a:solidFill>
                  <a:srgbClr val="3366FF"/>
                </a:solidFill>
                <a:latin typeface="Arial" charset="0"/>
              </a:rPr>
              <a:t>19</a:t>
            </a:r>
            <a:endParaRPr lang="en-US" sz="1000" dirty="0">
              <a:solidFill>
                <a:srgbClr val="3366FF"/>
              </a:solidFill>
              <a:latin typeface="Arial" charset="0"/>
            </a:endParaRPr>
          </a:p>
        </p:txBody>
      </p:sp>
      <p:sp>
        <p:nvSpPr>
          <p:cNvPr id="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0" name="Text Box 17"/>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800" b="1" dirty="0">
                <a:latin typeface="Arial" charset="0"/>
              </a:rPr>
              <a:t>DERIVING LINEAR REGRESSION COEFFICIENTS</a:t>
            </a:r>
            <a:endParaRPr lang="en-GB" sz="1600" dirty="0"/>
          </a:p>
        </p:txBody>
      </p:sp>
      <p:sp>
        <p:nvSpPr>
          <p:cNvPr id="14" name="Text Box 7"/>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a:spcBef>
                <a:spcPct val="50000"/>
              </a:spcBef>
            </a:pPr>
            <a:r>
              <a:rPr lang="en-GB" sz="1500" b="1">
                <a:latin typeface="Arial" charset="0"/>
              </a:rPr>
              <a:t>The quadratics are expanded.</a:t>
            </a:r>
            <a:endParaRPr lang="en-GB" sz="1500" b="1"/>
          </a:p>
        </p:txBody>
      </p:sp>
      <p:sp>
        <p:nvSpPr>
          <p:cNvPr id="15" name="Rectangle 2"/>
          <p:cNvSpPr>
            <a:spLocks noChangeArrowheads="1"/>
          </p:cNvSpPr>
          <p:nvPr/>
        </p:nvSpPr>
        <p:spPr bwMode="auto">
          <a:xfrm>
            <a:off x="1019175" y="3638549"/>
            <a:ext cx="7848600" cy="1390651"/>
          </a:xfrm>
          <a:prstGeom prst="rect">
            <a:avLst/>
          </a:prstGeom>
          <a:solidFill>
            <a:srgbClr val="FFFF00"/>
          </a:solidFill>
          <a:ln>
            <a:noFill/>
          </a:ln>
          <a:effectLst/>
          <a:extLst/>
        </p:spPr>
        <p:txBody>
          <a:bodyPr wrap="none" anchor="ctr"/>
          <a:lstStyle/>
          <a:p>
            <a:endParaRPr lang="en-GB"/>
          </a:p>
        </p:txBody>
      </p:sp>
      <p:sp>
        <p:nvSpPr>
          <p:cNvPr id="13" name="Rectangle 12"/>
          <p:cNvSpPr>
            <a:spLocks noChangeArrowheads="1"/>
          </p:cNvSpPr>
          <p:nvPr/>
        </p:nvSpPr>
        <p:spPr bwMode="auto">
          <a:xfrm>
            <a:off x="0" y="536399"/>
            <a:ext cx="9144000" cy="2520000"/>
          </a:xfrm>
          <a:prstGeom prst="rect">
            <a:avLst/>
          </a:prstGeom>
          <a:solidFill>
            <a:srgbClr val="FFFFFF"/>
          </a:solidFill>
          <a:ln>
            <a:noFill/>
          </a:ln>
          <a:effectLst>
            <a:innerShdw blurRad="76200">
              <a:schemeClr val="tx1"/>
            </a:innerShdw>
          </a:effectLst>
        </p:spPr>
        <p:txBody>
          <a:bodyPr wrap="none" anchor="ctr"/>
          <a:lstStyle/>
          <a:p>
            <a:pPr>
              <a:defRPr/>
            </a:pPr>
            <a:endParaRPr lang="en-GB"/>
          </a:p>
        </p:txBody>
      </p:sp>
      <p:graphicFrame>
        <p:nvGraphicFramePr>
          <p:cNvPr id="21" name="Object 20"/>
          <p:cNvGraphicFramePr>
            <a:graphicFrameLocks noChangeAspect="1"/>
          </p:cNvGraphicFramePr>
          <p:nvPr>
            <p:extLst>
              <p:ext uri="{D42A27DB-BD31-4B8C-83A1-F6EECF244321}">
                <p14:modId xmlns:p14="http://schemas.microsoft.com/office/powerpoint/2010/main" val="331060525"/>
              </p:ext>
            </p:extLst>
          </p:nvPr>
        </p:nvGraphicFramePr>
        <p:xfrm>
          <a:off x="423863" y="565425"/>
          <a:ext cx="8553450" cy="2446338"/>
        </p:xfrm>
        <a:graphic>
          <a:graphicData uri="http://schemas.openxmlformats.org/presentationml/2006/ole">
            <mc:AlternateContent xmlns:mc="http://schemas.openxmlformats.org/markup-compatibility/2006">
              <mc:Choice xmlns:v="urn:schemas-microsoft-com:vml" Requires="v">
                <p:oleObj spid="_x0000_s173198" name="Equation" r:id="rId3" imgW="8559720" imgH="2450880" progId="Equation.DSMT4">
                  <p:embed/>
                </p:oleObj>
              </mc:Choice>
              <mc:Fallback>
                <p:oleObj name="Equation" r:id="rId3" imgW="8559720" imgH="2450880" progId="Equation.DSMT4">
                  <p:embed/>
                  <p:pic>
                    <p:nvPicPr>
                      <p:cNvPr id="0" name=""/>
                      <p:cNvPicPr>
                        <a:picLocks noChangeAspect="1" noChangeArrowheads="1"/>
                      </p:cNvPicPr>
                      <p:nvPr/>
                    </p:nvPicPr>
                    <p:blipFill>
                      <a:blip r:embed="rId4"/>
                      <a:srcRect/>
                      <a:stretch>
                        <a:fillRect/>
                      </a:stretch>
                    </p:blipFill>
                    <p:spPr bwMode="auto">
                      <a:xfrm>
                        <a:off x="423863" y="565425"/>
                        <a:ext cx="8553450" cy="2446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2" name="Rectangle 21"/>
          <p:cNvSpPr>
            <a:spLocks noChangeArrowheads="1"/>
          </p:cNvSpPr>
          <p:nvPr/>
        </p:nvSpPr>
        <p:spPr bwMode="auto">
          <a:xfrm>
            <a:off x="0" y="3157200"/>
            <a:ext cx="9144000" cy="2463975"/>
          </a:xfrm>
          <a:prstGeom prst="rect">
            <a:avLst/>
          </a:prstGeom>
          <a:solidFill>
            <a:srgbClr val="FFFFFF"/>
          </a:solidFill>
          <a:ln>
            <a:noFill/>
          </a:ln>
          <a:effectLst>
            <a:innerShdw blurRad="76200">
              <a:schemeClr val="tx1"/>
            </a:innerShdw>
          </a:effectLst>
        </p:spPr>
        <p:txBody>
          <a:bodyPr wrap="none" anchor="ctr"/>
          <a:lstStyle/>
          <a:p>
            <a:pPr>
              <a:defRPr/>
            </a:pPr>
            <a:endParaRPr lang="en-GB"/>
          </a:p>
        </p:txBody>
      </p:sp>
      <p:graphicFrame>
        <p:nvGraphicFramePr>
          <p:cNvPr id="23" name="Object 3"/>
          <p:cNvGraphicFramePr>
            <a:graphicFrameLocks noChangeAspect="1"/>
          </p:cNvGraphicFramePr>
          <p:nvPr>
            <p:extLst>
              <p:ext uri="{D42A27DB-BD31-4B8C-83A1-F6EECF244321}">
                <p14:modId xmlns:p14="http://schemas.microsoft.com/office/powerpoint/2010/main" val="2274160133"/>
              </p:ext>
            </p:extLst>
          </p:nvPr>
        </p:nvGraphicFramePr>
        <p:xfrm>
          <a:off x="425450" y="3184525"/>
          <a:ext cx="8332788" cy="2311400"/>
        </p:xfrm>
        <a:graphic>
          <a:graphicData uri="http://schemas.openxmlformats.org/presentationml/2006/ole">
            <mc:AlternateContent xmlns:mc="http://schemas.openxmlformats.org/markup-compatibility/2006">
              <mc:Choice xmlns:v="urn:schemas-microsoft-com:vml" Requires="v">
                <p:oleObj spid="_x0000_s173199" name="Equation" r:id="rId5" imgW="8331120" imgH="2311200" progId="Equation.DSMT4">
                  <p:embed/>
                </p:oleObj>
              </mc:Choice>
              <mc:Fallback>
                <p:oleObj name="Equation" r:id="rId5" imgW="8331120" imgH="2311200" progId="Equation.DSMT4">
                  <p:embed/>
                  <p:pic>
                    <p:nvPicPr>
                      <p:cNvPr id="0" name=""/>
                      <p:cNvPicPr>
                        <a:picLocks noChangeAspect="1" noChangeArrowheads="1"/>
                      </p:cNvPicPr>
                      <p:nvPr/>
                    </p:nvPicPr>
                    <p:blipFill>
                      <a:blip r:embed="rId6"/>
                      <a:srcRect/>
                      <a:stretch>
                        <a:fillRect/>
                      </a:stretch>
                    </p:blipFill>
                    <p:spPr bwMode="auto">
                      <a:xfrm>
                        <a:off x="425450" y="3184525"/>
                        <a:ext cx="8332788" cy="2311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9" name="Rectangle 2"/>
          <p:cNvSpPr>
            <a:spLocks noChangeArrowheads="1"/>
          </p:cNvSpPr>
          <p:nvPr/>
        </p:nvSpPr>
        <p:spPr bwMode="auto">
          <a:xfrm>
            <a:off x="990600" y="5006975"/>
            <a:ext cx="7848600" cy="486000"/>
          </a:xfrm>
          <a:prstGeom prst="rect">
            <a:avLst/>
          </a:prstGeom>
          <a:solidFill>
            <a:schemeClr val="bg1"/>
          </a:solidFill>
          <a:ln>
            <a:noFill/>
          </a:ln>
          <a:effectLst/>
          <a:extLst/>
        </p:spPr>
        <p:txBody>
          <a:bodyPr wrap="none" anchor="ctr"/>
          <a:lstStyle/>
          <a:p>
            <a:endParaRPr lang="en-GB"/>
          </a:p>
        </p:txBody>
      </p:sp>
    </p:spTree>
    <p:extLst>
      <p:ext uri="{BB962C8B-B14F-4D97-AF65-F5344CB8AC3E}">
        <p14:creationId xmlns:p14="http://schemas.microsoft.com/office/powerpoint/2010/main" val="13954002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p:cNvSpPr>
            <a:spLocks noChangeArrowheads="1"/>
          </p:cNvSpPr>
          <p:nvPr/>
        </p:nvSpPr>
        <p:spPr bwMode="auto">
          <a:xfrm>
            <a:off x="0" y="3157200"/>
            <a:ext cx="9144000" cy="2463975"/>
          </a:xfrm>
          <a:prstGeom prst="rect">
            <a:avLst/>
          </a:prstGeom>
          <a:solidFill>
            <a:srgbClr val="FFFFFF"/>
          </a:solidFill>
          <a:ln>
            <a:noFill/>
          </a:ln>
          <a:effectLst>
            <a:innerShdw blurRad="76200">
              <a:schemeClr val="tx1"/>
            </a:innerShdw>
          </a:effectLst>
        </p:spPr>
        <p:txBody>
          <a:bodyPr wrap="none" anchor="ctr"/>
          <a:lstStyle/>
          <a:p>
            <a:pPr>
              <a:defRPr/>
            </a:pPr>
            <a:endParaRPr lang="en-GB"/>
          </a:p>
        </p:txBody>
      </p:sp>
      <p:sp>
        <p:nvSpPr>
          <p:cNvPr id="11"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15714" name="Rectangle 2"/>
          <p:cNvSpPr>
            <a:spLocks noChangeArrowheads="1"/>
          </p:cNvSpPr>
          <p:nvPr/>
        </p:nvSpPr>
        <p:spPr bwMode="auto">
          <a:xfrm>
            <a:off x="1018800" y="5006975"/>
            <a:ext cx="7848600" cy="486000"/>
          </a:xfrm>
          <a:prstGeom prst="rect">
            <a:avLst/>
          </a:prstGeom>
          <a:solidFill>
            <a:srgbClr val="FFFF00"/>
          </a:solidFill>
          <a:ln>
            <a:noFill/>
          </a:ln>
          <a:effectLst/>
          <a:extLst>
            <a:ext uri="{91240B29-F687-4F45-9708-019B960494DF}">
              <a14:hiddenLine xmlns:a14="http://schemas.microsoft.com/office/drawing/2010/main" w="9525">
                <a:solidFill>
                  <a:schemeClr val="tx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115715" name="Object 3"/>
          <p:cNvGraphicFramePr>
            <a:graphicFrameLocks noChangeAspect="1"/>
          </p:cNvGraphicFramePr>
          <p:nvPr>
            <p:extLst>
              <p:ext uri="{D42A27DB-BD31-4B8C-83A1-F6EECF244321}">
                <p14:modId xmlns:p14="http://schemas.microsoft.com/office/powerpoint/2010/main" val="2403845230"/>
              </p:ext>
            </p:extLst>
          </p:nvPr>
        </p:nvGraphicFramePr>
        <p:xfrm>
          <a:off x="425450" y="3184525"/>
          <a:ext cx="8332788" cy="2311400"/>
        </p:xfrm>
        <a:graphic>
          <a:graphicData uri="http://schemas.openxmlformats.org/presentationml/2006/ole">
            <mc:AlternateContent xmlns:mc="http://schemas.openxmlformats.org/markup-compatibility/2006">
              <mc:Choice xmlns:v="urn:schemas-microsoft-com:vml" Requires="v">
                <p:oleObj spid="_x0000_s174234" name="Equation" r:id="rId3" imgW="8331120" imgH="2311200" progId="Equation.DSMT4">
                  <p:embed/>
                </p:oleObj>
              </mc:Choice>
              <mc:Fallback>
                <p:oleObj name="Equation" r:id="rId3" imgW="8331120" imgH="2311200" progId="Equation.DSMT4">
                  <p:embed/>
                  <p:pic>
                    <p:nvPicPr>
                      <p:cNvPr id="0" name=""/>
                      <p:cNvPicPr>
                        <a:picLocks noChangeAspect="1" noChangeArrowheads="1"/>
                      </p:cNvPicPr>
                      <p:nvPr/>
                    </p:nvPicPr>
                    <p:blipFill>
                      <a:blip r:embed="rId4"/>
                      <a:srcRect/>
                      <a:stretch>
                        <a:fillRect/>
                      </a:stretch>
                    </p:blipFill>
                    <p:spPr bwMode="auto">
                      <a:xfrm>
                        <a:off x="425450" y="3184525"/>
                        <a:ext cx="8332788" cy="2311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15717"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a:spcBef>
                <a:spcPct val="50000"/>
              </a:spcBef>
            </a:pPr>
            <a:r>
              <a:rPr lang="en-GB" sz="1500" b="1">
                <a:latin typeface="Arial" charset="0"/>
              </a:rPr>
              <a:t>Like terms are added together.</a:t>
            </a:r>
            <a:endParaRPr lang="en-GB" sz="1500" b="1"/>
          </a:p>
        </p:txBody>
      </p:sp>
      <p:sp>
        <p:nvSpPr>
          <p:cNvPr id="115719" name="Text Box 7"/>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sz="1000" dirty="0" smtClean="0">
                <a:solidFill>
                  <a:srgbClr val="3366FF"/>
                </a:solidFill>
                <a:latin typeface="Arial" charset="0"/>
              </a:rPr>
              <a:t>20</a:t>
            </a:r>
            <a:endParaRPr lang="en-US" sz="1000" dirty="0">
              <a:solidFill>
                <a:srgbClr val="3366FF"/>
              </a:solidFill>
              <a:latin typeface="Arial" charset="0"/>
            </a:endParaRPr>
          </a:p>
        </p:txBody>
      </p:sp>
      <p:sp>
        <p:nvSpPr>
          <p:cNvPr id="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0" name="Text Box 17"/>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800" b="1" dirty="0">
                <a:latin typeface="Arial" charset="0"/>
              </a:rPr>
              <a:t>DERIVING LINEAR REGRESSION COEFFICIENTS</a:t>
            </a:r>
            <a:endParaRPr lang="en-GB" sz="1600" dirty="0"/>
          </a:p>
        </p:txBody>
      </p:sp>
      <p:sp>
        <p:nvSpPr>
          <p:cNvPr id="13" name="Rectangle 12"/>
          <p:cNvSpPr>
            <a:spLocks noChangeArrowheads="1"/>
          </p:cNvSpPr>
          <p:nvPr/>
        </p:nvSpPr>
        <p:spPr bwMode="auto">
          <a:xfrm>
            <a:off x="0" y="536399"/>
            <a:ext cx="9144000" cy="2520000"/>
          </a:xfrm>
          <a:prstGeom prst="rect">
            <a:avLst/>
          </a:prstGeom>
          <a:solidFill>
            <a:srgbClr val="FFFFFF"/>
          </a:solidFill>
          <a:ln>
            <a:noFill/>
          </a:ln>
          <a:effectLst>
            <a:innerShdw blurRad="76200">
              <a:schemeClr val="tx1"/>
            </a:innerShdw>
          </a:effectLst>
        </p:spPr>
        <p:txBody>
          <a:bodyPr wrap="none" anchor="ctr"/>
          <a:lstStyle/>
          <a:p>
            <a:pPr>
              <a:defRPr/>
            </a:pPr>
            <a:endParaRPr lang="en-GB"/>
          </a:p>
        </p:txBody>
      </p:sp>
      <p:graphicFrame>
        <p:nvGraphicFramePr>
          <p:cNvPr id="17" name="Object 16"/>
          <p:cNvGraphicFramePr>
            <a:graphicFrameLocks noChangeAspect="1"/>
          </p:cNvGraphicFramePr>
          <p:nvPr>
            <p:extLst>
              <p:ext uri="{D42A27DB-BD31-4B8C-83A1-F6EECF244321}">
                <p14:modId xmlns:p14="http://schemas.microsoft.com/office/powerpoint/2010/main" val="3222520331"/>
              </p:ext>
            </p:extLst>
          </p:nvPr>
        </p:nvGraphicFramePr>
        <p:xfrm>
          <a:off x="423863" y="565425"/>
          <a:ext cx="8553450" cy="2446338"/>
        </p:xfrm>
        <a:graphic>
          <a:graphicData uri="http://schemas.openxmlformats.org/presentationml/2006/ole">
            <mc:AlternateContent xmlns:mc="http://schemas.openxmlformats.org/markup-compatibility/2006">
              <mc:Choice xmlns:v="urn:schemas-microsoft-com:vml" Requires="v">
                <p:oleObj spid="_x0000_s174235" name="Equation" r:id="rId5" imgW="8559720" imgH="2450880" progId="Equation.DSMT4">
                  <p:embed/>
                </p:oleObj>
              </mc:Choice>
              <mc:Fallback>
                <p:oleObj name="Equation" r:id="rId5" imgW="8559720" imgH="2450880" progId="Equation.DSMT4">
                  <p:embed/>
                  <p:pic>
                    <p:nvPicPr>
                      <p:cNvPr id="0" name=""/>
                      <p:cNvPicPr>
                        <a:picLocks noChangeAspect="1" noChangeArrowheads="1"/>
                      </p:cNvPicPr>
                      <p:nvPr/>
                    </p:nvPicPr>
                    <p:blipFill>
                      <a:blip r:embed="rId6"/>
                      <a:srcRect/>
                      <a:stretch>
                        <a:fillRect/>
                      </a:stretch>
                    </p:blipFill>
                    <p:spPr bwMode="auto">
                      <a:xfrm>
                        <a:off x="423863" y="565425"/>
                        <a:ext cx="8553450" cy="2446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762069250"/>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p:cNvSpPr>
            <a:spLocks noChangeArrowheads="1"/>
          </p:cNvSpPr>
          <p:nvPr/>
        </p:nvSpPr>
        <p:spPr bwMode="auto">
          <a:xfrm>
            <a:off x="0" y="2898600"/>
            <a:ext cx="9144000" cy="2473200"/>
          </a:xfrm>
          <a:prstGeom prst="rect">
            <a:avLst/>
          </a:prstGeom>
          <a:solidFill>
            <a:srgbClr val="FFFFFF"/>
          </a:solidFill>
          <a:ln>
            <a:noFill/>
          </a:ln>
          <a:effectLst>
            <a:innerShdw blurRad="76200">
              <a:schemeClr val="tx1"/>
            </a:innerShdw>
          </a:effectLst>
        </p:spPr>
        <p:txBody>
          <a:bodyPr wrap="none" anchor="ctr"/>
          <a:lstStyle/>
          <a:p>
            <a:pPr>
              <a:defRPr/>
            </a:pPr>
            <a:endParaRPr lang="en-GB"/>
          </a:p>
        </p:txBody>
      </p:sp>
      <p:sp>
        <p:nvSpPr>
          <p:cNvPr id="21" name="Rectangle 20"/>
          <p:cNvSpPr>
            <a:spLocks noChangeArrowheads="1"/>
          </p:cNvSpPr>
          <p:nvPr/>
        </p:nvSpPr>
        <p:spPr bwMode="auto">
          <a:xfrm>
            <a:off x="0" y="536401"/>
            <a:ext cx="9144000" cy="2263949"/>
          </a:xfrm>
          <a:prstGeom prst="rect">
            <a:avLst/>
          </a:prstGeom>
          <a:solidFill>
            <a:srgbClr val="FFFFFF"/>
          </a:solidFill>
          <a:ln>
            <a:noFill/>
          </a:ln>
          <a:effectLst>
            <a:innerShdw blurRad="76200">
              <a:schemeClr val="tx1"/>
            </a:innerShdw>
          </a:effectLst>
        </p:spPr>
        <p:txBody>
          <a:bodyPr wrap="none" anchor="ctr"/>
          <a:lstStyle/>
          <a:p>
            <a:pPr>
              <a:defRPr/>
            </a:pPr>
            <a:endParaRPr lang="en-GB"/>
          </a:p>
        </p:txBody>
      </p:sp>
      <p:sp>
        <p:nvSpPr>
          <p:cNvPr id="19"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17770" name="Text Box 10"/>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sz="1000" dirty="0" smtClean="0">
                <a:solidFill>
                  <a:srgbClr val="3366FF"/>
                </a:solidFill>
                <a:latin typeface="Arial" charset="0"/>
              </a:rPr>
              <a:t>21</a:t>
            </a:r>
            <a:endParaRPr lang="en-US" sz="1000" dirty="0">
              <a:solidFill>
                <a:srgbClr val="3366FF"/>
              </a:solidFill>
              <a:latin typeface="Arial" charset="0"/>
            </a:endParaRPr>
          </a:p>
        </p:txBody>
      </p:sp>
      <p:sp>
        <p:nvSpPr>
          <p:cNvPr id="27" name="Rectangle 2"/>
          <p:cNvSpPr>
            <a:spLocks noChangeArrowheads="1"/>
          </p:cNvSpPr>
          <p:nvPr/>
        </p:nvSpPr>
        <p:spPr bwMode="auto">
          <a:xfrm>
            <a:off x="666750" y="2949575"/>
            <a:ext cx="8401050" cy="507600"/>
          </a:xfrm>
          <a:prstGeom prst="rect">
            <a:avLst/>
          </a:prstGeom>
          <a:solidFill>
            <a:srgbClr val="FFFF00"/>
          </a:solidFill>
          <a:ln>
            <a:noFill/>
          </a:ln>
          <a:effectLst/>
          <a:extLst>
            <a:ext uri="{91240B29-F687-4F45-9708-019B960494DF}">
              <a14:hiddenLine xmlns:a14="http://schemas.microsoft.com/office/drawing/2010/main" w="9525">
                <a:solidFill>
                  <a:schemeClr val="tx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117771" name="Object 11"/>
          <p:cNvGraphicFramePr>
            <a:graphicFrameLocks noChangeAspect="1"/>
          </p:cNvGraphicFramePr>
          <p:nvPr>
            <p:extLst>
              <p:ext uri="{D42A27DB-BD31-4B8C-83A1-F6EECF244321}">
                <p14:modId xmlns:p14="http://schemas.microsoft.com/office/powerpoint/2010/main" val="2642999034"/>
              </p:ext>
            </p:extLst>
          </p:nvPr>
        </p:nvGraphicFramePr>
        <p:xfrm>
          <a:off x="708025" y="2962275"/>
          <a:ext cx="8332788" cy="442913"/>
        </p:xfrm>
        <a:graphic>
          <a:graphicData uri="http://schemas.openxmlformats.org/presentationml/2006/ole">
            <mc:AlternateContent xmlns:mc="http://schemas.openxmlformats.org/markup-compatibility/2006">
              <mc:Choice xmlns:v="urn:schemas-microsoft-com:vml" Requires="v">
                <p:oleObj spid="_x0000_s195691" name="Equation" r:id="rId3" imgW="8331120" imgH="444240" progId="Equation.3">
                  <p:embed/>
                </p:oleObj>
              </mc:Choice>
              <mc:Fallback>
                <p:oleObj name="Equation" r:id="rId3" imgW="8331120" imgH="44424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8025" y="2962275"/>
                        <a:ext cx="8332788" cy="4429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17773" name="Object 13"/>
          <p:cNvGraphicFramePr>
            <a:graphicFrameLocks noChangeAspect="1"/>
          </p:cNvGraphicFramePr>
          <p:nvPr>
            <p:extLst>
              <p:ext uri="{D42A27DB-BD31-4B8C-83A1-F6EECF244321}">
                <p14:modId xmlns:p14="http://schemas.microsoft.com/office/powerpoint/2010/main" val="219743418"/>
              </p:ext>
            </p:extLst>
          </p:nvPr>
        </p:nvGraphicFramePr>
        <p:xfrm>
          <a:off x="561975" y="1066800"/>
          <a:ext cx="4521200" cy="800100"/>
        </p:xfrm>
        <a:graphic>
          <a:graphicData uri="http://schemas.openxmlformats.org/presentationml/2006/ole">
            <mc:AlternateContent xmlns:mc="http://schemas.openxmlformats.org/markup-compatibility/2006">
              <mc:Choice xmlns:v="urn:schemas-microsoft-com:vml" Requires="v">
                <p:oleObj spid="_x0000_s195692" name="Equation" r:id="rId5" imgW="4520880" imgH="799920" progId="Equation.DSMT4">
                  <p:embed/>
                </p:oleObj>
              </mc:Choice>
              <mc:Fallback>
                <p:oleObj name="Equation" r:id="rId5" imgW="4520880" imgH="799920" progId="Equation.DSMT4">
                  <p:embed/>
                  <p:pic>
                    <p:nvPicPr>
                      <p:cNvPr id="0" name=""/>
                      <p:cNvPicPr>
                        <a:picLocks noChangeAspect="1" noChangeArrowheads="1"/>
                      </p:cNvPicPr>
                      <p:nvPr/>
                    </p:nvPicPr>
                    <p:blipFill>
                      <a:blip r:embed="rId6"/>
                      <a:srcRect/>
                      <a:stretch>
                        <a:fillRect/>
                      </a:stretch>
                    </p:blipFill>
                    <p:spPr bwMode="auto">
                      <a:xfrm>
                        <a:off x="561975" y="1066800"/>
                        <a:ext cx="4521200" cy="800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17774" name="Object 14"/>
          <p:cNvGraphicFramePr>
            <a:graphicFrameLocks noChangeAspect="1"/>
          </p:cNvGraphicFramePr>
          <p:nvPr>
            <p:extLst>
              <p:ext uri="{D42A27DB-BD31-4B8C-83A1-F6EECF244321}">
                <p14:modId xmlns:p14="http://schemas.microsoft.com/office/powerpoint/2010/main" val="2578471304"/>
              </p:ext>
            </p:extLst>
          </p:nvPr>
        </p:nvGraphicFramePr>
        <p:xfrm>
          <a:off x="558800" y="1924050"/>
          <a:ext cx="4813300" cy="800100"/>
        </p:xfrm>
        <a:graphic>
          <a:graphicData uri="http://schemas.openxmlformats.org/presentationml/2006/ole">
            <mc:AlternateContent xmlns:mc="http://schemas.openxmlformats.org/markup-compatibility/2006">
              <mc:Choice xmlns:v="urn:schemas-microsoft-com:vml" Requires="v">
                <p:oleObj spid="_x0000_s195693" name="Equation" r:id="rId7" imgW="4813200" imgH="799920" progId="Equation.DSMT4">
                  <p:embed/>
                </p:oleObj>
              </mc:Choice>
              <mc:Fallback>
                <p:oleObj name="Equation" r:id="rId7" imgW="4813200" imgH="799920" progId="Equation.DSMT4">
                  <p:embed/>
                  <p:pic>
                    <p:nvPicPr>
                      <p:cNvPr id="0" name=""/>
                      <p:cNvPicPr>
                        <a:picLocks noChangeAspect="1" noChangeArrowheads="1"/>
                      </p:cNvPicPr>
                      <p:nvPr/>
                    </p:nvPicPr>
                    <p:blipFill>
                      <a:blip r:embed="rId8"/>
                      <a:srcRect/>
                      <a:stretch>
                        <a:fillRect/>
                      </a:stretch>
                    </p:blipFill>
                    <p:spPr bwMode="auto">
                      <a:xfrm>
                        <a:off x="558800" y="1924050"/>
                        <a:ext cx="4813300" cy="800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17775" name="Object 15"/>
          <p:cNvGraphicFramePr>
            <a:graphicFrameLocks noChangeAspect="1"/>
          </p:cNvGraphicFramePr>
          <p:nvPr>
            <p:extLst>
              <p:ext uri="{D42A27DB-BD31-4B8C-83A1-F6EECF244321}">
                <p14:modId xmlns:p14="http://schemas.microsoft.com/office/powerpoint/2010/main" val="112783144"/>
              </p:ext>
            </p:extLst>
          </p:nvPr>
        </p:nvGraphicFramePr>
        <p:xfrm>
          <a:off x="5969000" y="1577975"/>
          <a:ext cx="2628900" cy="431800"/>
        </p:xfrm>
        <a:graphic>
          <a:graphicData uri="http://schemas.openxmlformats.org/presentationml/2006/ole">
            <mc:AlternateContent xmlns:mc="http://schemas.openxmlformats.org/markup-compatibility/2006">
              <mc:Choice xmlns:v="urn:schemas-microsoft-com:vml" Requires="v">
                <p:oleObj spid="_x0000_s195694" name="Equation" r:id="rId9" imgW="2628720" imgH="431640" progId="Equation.DSMT4">
                  <p:embed/>
                </p:oleObj>
              </mc:Choice>
              <mc:Fallback>
                <p:oleObj name="Equation" r:id="rId9" imgW="2628720" imgH="431640" progId="Equation.DSMT4">
                  <p:embed/>
                  <p:pic>
                    <p:nvPicPr>
                      <p:cNvPr id="0" name=""/>
                      <p:cNvPicPr>
                        <a:picLocks noChangeAspect="1" noChangeArrowheads="1"/>
                      </p:cNvPicPr>
                      <p:nvPr/>
                    </p:nvPicPr>
                    <p:blipFill>
                      <a:blip r:embed="rId10"/>
                      <a:srcRect/>
                      <a:stretch>
                        <a:fillRect/>
                      </a:stretch>
                    </p:blipFill>
                    <p:spPr bwMode="auto">
                      <a:xfrm>
                        <a:off x="5969000" y="1577975"/>
                        <a:ext cx="2628900" cy="431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7"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8" name="Text Box 17"/>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800" b="1" dirty="0">
                <a:latin typeface="Arial" charset="0"/>
              </a:rPr>
              <a:t>DERIVING LINEAR REGRESSION COEFFICIENTS</a:t>
            </a:r>
            <a:endParaRPr lang="en-GB" sz="1600" dirty="0"/>
          </a:p>
        </p:txBody>
      </p:sp>
      <p:sp>
        <p:nvSpPr>
          <p:cNvPr id="2" name="TextBox 1"/>
          <p:cNvSpPr txBox="1"/>
          <p:nvPr/>
        </p:nvSpPr>
        <p:spPr>
          <a:xfrm>
            <a:off x="5543549" y="1447527"/>
            <a:ext cx="219075" cy="646331"/>
          </a:xfrm>
          <a:prstGeom prst="rect">
            <a:avLst/>
          </a:prstGeom>
          <a:noFill/>
        </p:spPr>
        <p:txBody>
          <a:bodyPr wrap="square" rtlCol="0">
            <a:spAutoFit/>
          </a:bodyPr>
          <a:lstStyle/>
          <a:p>
            <a:r>
              <a:rPr lang="en-GB" sz="3600" b="1" dirty="0" smtClean="0"/>
              <a:t>}</a:t>
            </a:r>
            <a:endParaRPr lang="en-GB" sz="3600" b="1" dirty="0"/>
          </a:p>
        </p:txBody>
      </p:sp>
      <p:graphicFrame>
        <p:nvGraphicFramePr>
          <p:cNvPr id="3" name="Object 2"/>
          <p:cNvGraphicFramePr>
            <a:graphicFrameLocks noChangeAspect="1"/>
          </p:cNvGraphicFramePr>
          <p:nvPr>
            <p:extLst>
              <p:ext uri="{D42A27DB-BD31-4B8C-83A1-F6EECF244321}">
                <p14:modId xmlns:p14="http://schemas.microsoft.com/office/powerpoint/2010/main" val="1155260682"/>
              </p:ext>
            </p:extLst>
          </p:nvPr>
        </p:nvGraphicFramePr>
        <p:xfrm>
          <a:off x="714375" y="585788"/>
          <a:ext cx="5799138" cy="419100"/>
        </p:xfrm>
        <a:graphic>
          <a:graphicData uri="http://schemas.openxmlformats.org/presentationml/2006/ole">
            <mc:AlternateContent xmlns:mc="http://schemas.openxmlformats.org/markup-compatibility/2006">
              <mc:Choice xmlns:v="urn:schemas-microsoft-com:vml" Requires="v">
                <p:oleObj spid="_x0000_s195695" name="Equation" r:id="rId11" imgW="5803560" imgH="419040" progId="Equation.DSMT4">
                  <p:embed/>
                </p:oleObj>
              </mc:Choice>
              <mc:Fallback>
                <p:oleObj name="Equation" r:id="rId11" imgW="5803560" imgH="419040" progId="Equation.DSMT4">
                  <p:embed/>
                  <p:pic>
                    <p:nvPicPr>
                      <p:cNvPr id="0" name=""/>
                      <p:cNvPicPr>
                        <a:picLocks noChangeAspect="1" noChangeArrowheads="1"/>
                      </p:cNvPicPr>
                      <p:nvPr/>
                    </p:nvPicPr>
                    <p:blipFill>
                      <a:blip r:embed="rId12"/>
                      <a:srcRect/>
                      <a:stretch>
                        <a:fillRect/>
                      </a:stretch>
                    </p:blipFill>
                    <p:spPr bwMode="auto">
                      <a:xfrm>
                        <a:off x="714375" y="585788"/>
                        <a:ext cx="5799138"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9" name="Text Box 9"/>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a:spcBef>
                <a:spcPct val="50000"/>
              </a:spcBef>
            </a:pPr>
            <a:r>
              <a:rPr lang="en-GB" sz="1500" b="1">
                <a:latin typeface="Arial" charset="0"/>
              </a:rPr>
              <a:t>Note that in this equation the observations on </a:t>
            </a:r>
            <a:r>
              <a:rPr lang="en-GB" sz="1500" b="1" i="1">
                <a:latin typeface="Arial" charset="0"/>
              </a:rPr>
              <a:t>X</a:t>
            </a:r>
            <a:r>
              <a:rPr lang="en-GB" sz="1500" b="1">
                <a:latin typeface="Arial" charset="0"/>
              </a:rPr>
              <a:t> and </a:t>
            </a:r>
            <a:r>
              <a:rPr lang="en-GB" sz="1500" b="1" i="1">
                <a:latin typeface="Arial" charset="0"/>
              </a:rPr>
              <a:t>Y</a:t>
            </a:r>
            <a:r>
              <a:rPr lang="en-GB" sz="1500" b="1">
                <a:latin typeface="Arial" charset="0"/>
              </a:rPr>
              <a:t> are just data that determine the coefficients in the expression for </a:t>
            </a:r>
            <a:r>
              <a:rPr lang="en-GB" sz="1500" b="1" i="1">
                <a:latin typeface="Arial" charset="0"/>
              </a:rPr>
              <a:t>RSS</a:t>
            </a:r>
            <a:r>
              <a:rPr lang="en-GB" sz="1500" b="1">
                <a:latin typeface="Arial" charset="0"/>
              </a:rPr>
              <a:t>.</a:t>
            </a:r>
            <a:endParaRPr lang="en-GB" sz="1500" b="1"/>
          </a:p>
        </p:txBody>
      </p:sp>
    </p:spTree>
    <p:extLst>
      <p:ext uri="{BB962C8B-B14F-4D97-AF65-F5344CB8AC3E}">
        <p14:creationId xmlns:p14="http://schemas.microsoft.com/office/powerpoint/2010/main" val="356179937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p:cNvSpPr>
            <a:spLocks noChangeArrowheads="1"/>
          </p:cNvSpPr>
          <p:nvPr/>
        </p:nvSpPr>
        <p:spPr bwMode="auto">
          <a:xfrm>
            <a:off x="0" y="2898600"/>
            <a:ext cx="9144000" cy="2473200"/>
          </a:xfrm>
          <a:prstGeom prst="rect">
            <a:avLst/>
          </a:prstGeom>
          <a:solidFill>
            <a:srgbClr val="FFFFFF"/>
          </a:solidFill>
          <a:ln>
            <a:noFill/>
          </a:ln>
          <a:effectLst>
            <a:innerShdw blurRad="76200">
              <a:schemeClr val="tx1"/>
            </a:innerShdw>
          </a:effectLst>
        </p:spPr>
        <p:txBody>
          <a:bodyPr wrap="none" anchor="ctr"/>
          <a:lstStyle/>
          <a:p>
            <a:pPr>
              <a:defRPr/>
            </a:pPr>
            <a:endParaRPr lang="en-GB"/>
          </a:p>
        </p:txBody>
      </p:sp>
      <p:sp>
        <p:nvSpPr>
          <p:cNvPr id="21" name="Rectangle 20"/>
          <p:cNvSpPr>
            <a:spLocks noChangeArrowheads="1"/>
          </p:cNvSpPr>
          <p:nvPr/>
        </p:nvSpPr>
        <p:spPr bwMode="auto">
          <a:xfrm>
            <a:off x="0" y="536401"/>
            <a:ext cx="9144000" cy="2263949"/>
          </a:xfrm>
          <a:prstGeom prst="rect">
            <a:avLst/>
          </a:prstGeom>
          <a:solidFill>
            <a:srgbClr val="FFFFFF"/>
          </a:solidFill>
          <a:ln>
            <a:noFill/>
          </a:ln>
          <a:effectLst>
            <a:innerShdw blurRad="76200">
              <a:schemeClr val="tx1"/>
            </a:innerShdw>
          </a:effectLst>
        </p:spPr>
        <p:txBody>
          <a:bodyPr wrap="none" anchor="ctr"/>
          <a:lstStyle/>
          <a:p>
            <a:pPr>
              <a:defRPr/>
            </a:pPr>
            <a:endParaRPr lang="en-GB"/>
          </a:p>
        </p:txBody>
      </p:sp>
      <p:sp>
        <p:nvSpPr>
          <p:cNvPr id="19"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17770" name="Text Box 10"/>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sz="1000" dirty="0" smtClean="0">
                <a:solidFill>
                  <a:srgbClr val="3366FF"/>
                </a:solidFill>
                <a:latin typeface="Arial" charset="0"/>
              </a:rPr>
              <a:t>22</a:t>
            </a:r>
            <a:endParaRPr lang="en-US" sz="1000" dirty="0">
              <a:solidFill>
                <a:srgbClr val="3366FF"/>
              </a:solidFill>
              <a:latin typeface="Arial" charset="0"/>
            </a:endParaRPr>
          </a:p>
        </p:txBody>
      </p:sp>
      <p:sp>
        <p:nvSpPr>
          <p:cNvPr id="27" name="Rectangle 2"/>
          <p:cNvSpPr>
            <a:spLocks noChangeArrowheads="1"/>
          </p:cNvSpPr>
          <p:nvPr/>
        </p:nvSpPr>
        <p:spPr bwMode="auto">
          <a:xfrm>
            <a:off x="666750" y="2949575"/>
            <a:ext cx="8401050" cy="507600"/>
          </a:xfrm>
          <a:prstGeom prst="rect">
            <a:avLst/>
          </a:prstGeom>
          <a:solidFill>
            <a:srgbClr val="FFFF00"/>
          </a:solidFill>
          <a:ln>
            <a:noFill/>
          </a:ln>
          <a:effectLst/>
          <a:extLst>
            <a:ext uri="{91240B29-F687-4F45-9708-019B960494DF}">
              <a14:hiddenLine xmlns:a14="http://schemas.microsoft.com/office/drawing/2010/main" w="9525">
                <a:solidFill>
                  <a:schemeClr val="tx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117771" name="Object 11"/>
          <p:cNvGraphicFramePr>
            <a:graphicFrameLocks noChangeAspect="1"/>
          </p:cNvGraphicFramePr>
          <p:nvPr>
            <p:extLst>
              <p:ext uri="{D42A27DB-BD31-4B8C-83A1-F6EECF244321}">
                <p14:modId xmlns:p14="http://schemas.microsoft.com/office/powerpoint/2010/main" val="2473479458"/>
              </p:ext>
            </p:extLst>
          </p:nvPr>
        </p:nvGraphicFramePr>
        <p:xfrm>
          <a:off x="708025" y="2962275"/>
          <a:ext cx="8332788" cy="442913"/>
        </p:xfrm>
        <a:graphic>
          <a:graphicData uri="http://schemas.openxmlformats.org/presentationml/2006/ole">
            <mc:AlternateContent xmlns:mc="http://schemas.openxmlformats.org/markup-compatibility/2006">
              <mc:Choice xmlns:v="urn:schemas-microsoft-com:vml" Requires="v">
                <p:oleObj spid="_x0000_s198748" name="Equation" r:id="rId3" imgW="8331120" imgH="444240" progId="Equation.3">
                  <p:embed/>
                </p:oleObj>
              </mc:Choice>
              <mc:Fallback>
                <p:oleObj name="Equation" r:id="rId3" imgW="8331120" imgH="44424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8025" y="2962275"/>
                        <a:ext cx="8332788" cy="4429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17773" name="Object 13"/>
          <p:cNvGraphicFramePr>
            <a:graphicFrameLocks noChangeAspect="1"/>
          </p:cNvGraphicFramePr>
          <p:nvPr>
            <p:extLst>
              <p:ext uri="{D42A27DB-BD31-4B8C-83A1-F6EECF244321}">
                <p14:modId xmlns:p14="http://schemas.microsoft.com/office/powerpoint/2010/main" val="646960892"/>
              </p:ext>
            </p:extLst>
          </p:nvPr>
        </p:nvGraphicFramePr>
        <p:xfrm>
          <a:off x="561975" y="1066800"/>
          <a:ext cx="4521200" cy="800100"/>
        </p:xfrm>
        <a:graphic>
          <a:graphicData uri="http://schemas.openxmlformats.org/presentationml/2006/ole">
            <mc:AlternateContent xmlns:mc="http://schemas.openxmlformats.org/markup-compatibility/2006">
              <mc:Choice xmlns:v="urn:schemas-microsoft-com:vml" Requires="v">
                <p:oleObj spid="_x0000_s198749" name="Equation" r:id="rId5" imgW="4520880" imgH="799920" progId="Equation.DSMT4">
                  <p:embed/>
                </p:oleObj>
              </mc:Choice>
              <mc:Fallback>
                <p:oleObj name="Equation" r:id="rId5" imgW="4520880" imgH="799920" progId="Equation.DSMT4">
                  <p:embed/>
                  <p:pic>
                    <p:nvPicPr>
                      <p:cNvPr id="0" name=""/>
                      <p:cNvPicPr>
                        <a:picLocks noChangeAspect="1" noChangeArrowheads="1"/>
                      </p:cNvPicPr>
                      <p:nvPr/>
                    </p:nvPicPr>
                    <p:blipFill>
                      <a:blip r:embed="rId6"/>
                      <a:srcRect/>
                      <a:stretch>
                        <a:fillRect/>
                      </a:stretch>
                    </p:blipFill>
                    <p:spPr bwMode="auto">
                      <a:xfrm>
                        <a:off x="561975" y="1066800"/>
                        <a:ext cx="4521200" cy="800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17774" name="Object 14"/>
          <p:cNvGraphicFramePr>
            <a:graphicFrameLocks noChangeAspect="1"/>
          </p:cNvGraphicFramePr>
          <p:nvPr>
            <p:extLst>
              <p:ext uri="{D42A27DB-BD31-4B8C-83A1-F6EECF244321}">
                <p14:modId xmlns:p14="http://schemas.microsoft.com/office/powerpoint/2010/main" val="2446895829"/>
              </p:ext>
            </p:extLst>
          </p:nvPr>
        </p:nvGraphicFramePr>
        <p:xfrm>
          <a:off x="558800" y="1924050"/>
          <a:ext cx="4813300" cy="800100"/>
        </p:xfrm>
        <a:graphic>
          <a:graphicData uri="http://schemas.openxmlformats.org/presentationml/2006/ole">
            <mc:AlternateContent xmlns:mc="http://schemas.openxmlformats.org/markup-compatibility/2006">
              <mc:Choice xmlns:v="urn:schemas-microsoft-com:vml" Requires="v">
                <p:oleObj spid="_x0000_s198750" name="Equation" r:id="rId7" imgW="4813200" imgH="799920" progId="Equation.DSMT4">
                  <p:embed/>
                </p:oleObj>
              </mc:Choice>
              <mc:Fallback>
                <p:oleObj name="Equation" r:id="rId7" imgW="4813200" imgH="799920" progId="Equation.DSMT4">
                  <p:embed/>
                  <p:pic>
                    <p:nvPicPr>
                      <p:cNvPr id="0" name=""/>
                      <p:cNvPicPr>
                        <a:picLocks noChangeAspect="1" noChangeArrowheads="1"/>
                      </p:cNvPicPr>
                      <p:nvPr/>
                    </p:nvPicPr>
                    <p:blipFill>
                      <a:blip r:embed="rId8"/>
                      <a:srcRect/>
                      <a:stretch>
                        <a:fillRect/>
                      </a:stretch>
                    </p:blipFill>
                    <p:spPr bwMode="auto">
                      <a:xfrm>
                        <a:off x="558800" y="1924050"/>
                        <a:ext cx="4813300" cy="800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17775" name="Object 15"/>
          <p:cNvGraphicFramePr>
            <a:graphicFrameLocks noChangeAspect="1"/>
          </p:cNvGraphicFramePr>
          <p:nvPr>
            <p:extLst>
              <p:ext uri="{D42A27DB-BD31-4B8C-83A1-F6EECF244321}">
                <p14:modId xmlns:p14="http://schemas.microsoft.com/office/powerpoint/2010/main" val="2855717628"/>
              </p:ext>
            </p:extLst>
          </p:nvPr>
        </p:nvGraphicFramePr>
        <p:xfrm>
          <a:off x="5969000" y="1577975"/>
          <a:ext cx="2628900" cy="431800"/>
        </p:xfrm>
        <a:graphic>
          <a:graphicData uri="http://schemas.openxmlformats.org/presentationml/2006/ole">
            <mc:AlternateContent xmlns:mc="http://schemas.openxmlformats.org/markup-compatibility/2006">
              <mc:Choice xmlns:v="urn:schemas-microsoft-com:vml" Requires="v">
                <p:oleObj spid="_x0000_s198751" name="Equation" r:id="rId9" imgW="2628720" imgH="431640" progId="Equation.DSMT4">
                  <p:embed/>
                </p:oleObj>
              </mc:Choice>
              <mc:Fallback>
                <p:oleObj name="Equation" r:id="rId9" imgW="2628720" imgH="431640" progId="Equation.DSMT4">
                  <p:embed/>
                  <p:pic>
                    <p:nvPicPr>
                      <p:cNvPr id="0" name=""/>
                      <p:cNvPicPr>
                        <a:picLocks noChangeAspect="1" noChangeArrowheads="1"/>
                      </p:cNvPicPr>
                      <p:nvPr/>
                    </p:nvPicPr>
                    <p:blipFill>
                      <a:blip r:embed="rId10"/>
                      <a:srcRect/>
                      <a:stretch>
                        <a:fillRect/>
                      </a:stretch>
                    </p:blipFill>
                    <p:spPr bwMode="auto">
                      <a:xfrm>
                        <a:off x="5969000" y="1577975"/>
                        <a:ext cx="2628900" cy="431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7"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8" name="Text Box 17"/>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800" b="1" dirty="0">
                <a:latin typeface="Arial" charset="0"/>
              </a:rPr>
              <a:t>DERIVING LINEAR REGRESSION COEFFICIENTS</a:t>
            </a:r>
            <a:endParaRPr lang="en-GB" sz="1600" dirty="0"/>
          </a:p>
        </p:txBody>
      </p:sp>
      <p:sp>
        <p:nvSpPr>
          <p:cNvPr id="2" name="TextBox 1"/>
          <p:cNvSpPr txBox="1"/>
          <p:nvPr/>
        </p:nvSpPr>
        <p:spPr>
          <a:xfrm>
            <a:off x="5543549" y="1447527"/>
            <a:ext cx="219075" cy="646331"/>
          </a:xfrm>
          <a:prstGeom prst="rect">
            <a:avLst/>
          </a:prstGeom>
          <a:noFill/>
        </p:spPr>
        <p:txBody>
          <a:bodyPr wrap="square" rtlCol="0">
            <a:spAutoFit/>
          </a:bodyPr>
          <a:lstStyle/>
          <a:p>
            <a:r>
              <a:rPr lang="en-GB" sz="3600" b="1" dirty="0" smtClean="0"/>
              <a:t>}</a:t>
            </a:r>
            <a:endParaRPr lang="en-GB" sz="3600" b="1" dirty="0"/>
          </a:p>
        </p:txBody>
      </p:sp>
      <p:graphicFrame>
        <p:nvGraphicFramePr>
          <p:cNvPr id="3" name="Object 2"/>
          <p:cNvGraphicFramePr>
            <a:graphicFrameLocks noChangeAspect="1"/>
          </p:cNvGraphicFramePr>
          <p:nvPr>
            <p:extLst>
              <p:ext uri="{D42A27DB-BD31-4B8C-83A1-F6EECF244321}">
                <p14:modId xmlns:p14="http://schemas.microsoft.com/office/powerpoint/2010/main" val="3056954978"/>
              </p:ext>
            </p:extLst>
          </p:nvPr>
        </p:nvGraphicFramePr>
        <p:xfrm>
          <a:off x="714375" y="585788"/>
          <a:ext cx="5799138" cy="419100"/>
        </p:xfrm>
        <a:graphic>
          <a:graphicData uri="http://schemas.openxmlformats.org/presentationml/2006/ole">
            <mc:AlternateContent xmlns:mc="http://schemas.openxmlformats.org/markup-compatibility/2006">
              <mc:Choice xmlns:v="urn:schemas-microsoft-com:vml" Requires="v">
                <p:oleObj spid="_x0000_s198752" name="Equation" r:id="rId11" imgW="5803560" imgH="419040" progId="Equation.DSMT4">
                  <p:embed/>
                </p:oleObj>
              </mc:Choice>
              <mc:Fallback>
                <p:oleObj name="Equation" r:id="rId11" imgW="5803560" imgH="419040" progId="Equation.DSMT4">
                  <p:embed/>
                  <p:pic>
                    <p:nvPicPr>
                      <p:cNvPr id="0" name=""/>
                      <p:cNvPicPr>
                        <a:picLocks noChangeAspect="1" noChangeArrowheads="1"/>
                      </p:cNvPicPr>
                      <p:nvPr/>
                    </p:nvPicPr>
                    <p:blipFill>
                      <a:blip r:embed="rId12"/>
                      <a:srcRect/>
                      <a:stretch>
                        <a:fillRect/>
                      </a:stretch>
                    </p:blipFill>
                    <p:spPr bwMode="auto">
                      <a:xfrm>
                        <a:off x="714375" y="585788"/>
                        <a:ext cx="5799138"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8" name="Text Box 9"/>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a:spcBef>
                <a:spcPct val="50000"/>
              </a:spcBef>
            </a:pPr>
            <a:r>
              <a:rPr lang="en-GB" sz="1500" b="1">
                <a:latin typeface="Arial" charset="0"/>
              </a:rPr>
              <a:t>The choice variables in the expression are </a:t>
            </a:r>
            <a:r>
              <a:rPr lang="en-GB" sz="1500" b="1" i="1">
                <a:latin typeface="Arial" charset="0"/>
              </a:rPr>
              <a:t>b</a:t>
            </a:r>
            <a:r>
              <a:rPr lang="en-GB" sz="1500" b="1" baseline="-25000">
                <a:latin typeface="Arial" charset="0"/>
              </a:rPr>
              <a:t>1</a:t>
            </a:r>
            <a:r>
              <a:rPr lang="en-GB" sz="1500" b="1">
                <a:latin typeface="Arial" charset="0"/>
              </a:rPr>
              <a:t> and </a:t>
            </a:r>
            <a:r>
              <a:rPr lang="en-GB" sz="1500" b="1" i="1">
                <a:latin typeface="Arial" charset="0"/>
              </a:rPr>
              <a:t>b</a:t>
            </a:r>
            <a:r>
              <a:rPr lang="en-GB" sz="1500" b="1" baseline="-25000">
                <a:latin typeface="Arial" charset="0"/>
              </a:rPr>
              <a:t>2</a:t>
            </a:r>
            <a:r>
              <a:rPr lang="en-GB" sz="1500" b="1">
                <a:latin typeface="Arial" charset="0"/>
              </a:rPr>
              <a:t>.  This may seem a bit strange because in elementary calculus courses </a:t>
            </a:r>
            <a:r>
              <a:rPr lang="en-GB" sz="1500" b="1" i="1">
                <a:latin typeface="Arial" charset="0"/>
              </a:rPr>
              <a:t>b</a:t>
            </a:r>
            <a:r>
              <a:rPr lang="en-GB" sz="1500" b="1" baseline="-25000">
                <a:latin typeface="Arial" charset="0"/>
              </a:rPr>
              <a:t>1</a:t>
            </a:r>
            <a:r>
              <a:rPr lang="en-GB" sz="1500" b="1">
                <a:latin typeface="Arial" charset="0"/>
              </a:rPr>
              <a:t> and </a:t>
            </a:r>
            <a:r>
              <a:rPr lang="en-GB" sz="1500" b="1" i="1">
                <a:latin typeface="Arial" charset="0"/>
              </a:rPr>
              <a:t>b</a:t>
            </a:r>
            <a:r>
              <a:rPr lang="en-GB" sz="1500" b="1" baseline="-25000">
                <a:latin typeface="Arial" charset="0"/>
              </a:rPr>
              <a:t>2</a:t>
            </a:r>
            <a:r>
              <a:rPr lang="en-GB" sz="1500" b="1">
                <a:latin typeface="Arial" charset="0"/>
              </a:rPr>
              <a:t> are usually constants and </a:t>
            </a:r>
            <a:r>
              <a:rPr lang="en-GB" sz="1500" b="1" i="1">
                <a:latin typeface="Arial" charset="0"/>
              </a:rPr>
              <a:t>X</a:t>
            </a:r>
            <a:r>
              <a:rPr lang="en-GB" sz="1500" b="1">
                <a:latin typeface="Arial" charset="0"/>
              </a:rPr>
              <a:t> and </a:t>
            </a:r>
            <a:r>
              <a:rPr lang="en-GB" sz="1500" b="1" i="1">
                <a:latin typeface="Arial" charset="0"/>
              </a:rPr>
              <a:t>Y</a:t>
            </a:r>
            <a:r>
              <a:rPr lang="en-GB" sz="1500" b="1">
                <a:latin typeface="Arial" charset="0"/>
              </a:rPr>
              <a:t> are variables.</a:t>
            </a:r>
            <a:endParaRPr lang="en-GB" sz="1500" b="1"/>
          </a:p>
        </p:txBody>
      </p:sp>
    </p:spTree>
    <p:extLst>
      <p:ext uri="{BB962C8B-B14F-4D97-AF65-F5344CB8AC3E}">
        <p14:creationId xmlns:p14="http://schemas.microsoft.com/office/powerpoint/2010/main" val="2256249730"/>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p:cNvSpPr>
            <a:spLocks noChangeArrowheads="1"/>
          </p:cNvSpPr>
          <p:nvPr/>
        </p:nvSpPr>
        <p:spPr bwMode="auto">
          <a:xfrm>
            <a:off x="0" y="2898600"/>
            <a:ext cx="9144000" cy="2473200"/>
          </a:xfrm>
          <a:prstGeom prst="rect">
            <a:avLst/>
          </a:prstGeom>
          <a:solidFill>
            <a:srgbClr val="FFFFFF"/>
          </a:solidFill>
          <a:ln>
            <a:noFill/>
          </a:ln>
          <a:effectLst>
            <a:innerShdw blurRad="76200">
              <a:schemeClr val="tx1"/>
            </a:innerShdw>
          </a:effectLst>
        </p:spPr>
        <p:txBody>
          <a:bodyPr wrap="none" anchor="ctr"/>
          <a:lstStyle/>
          <a:p>
            <a:pPr>
              <a:defRPr/>
            </a:pPr>
            <a:endParaRPr lang="en-GB"/>
          </a:p>
        </p:txBody>
      </p:sp>
      <p:sp>
        <p:nvSpPr>
          <p:cNvPr id="21" name="Rectangle 20"/>
          <p:cNvSpPr>
            <a:spLocks noChangeArrowheads="1"/>
          </p:cNvSpPr>
          <p:nvPr/>
        </p:nvSpPr>
        <p:spPr bwMode="auto">
          <a:xfrm>
            <a:off x="0" y="536401"/>
            <a:ext cx="9144000" cy="2263949"/>
          </a:xfrm>
          <a:prstGeom prst="rect">
            <a:avLst/>
          </a:prstGeom>
          <a:solidFill>
            <a:srgbClr val="FFFFFF"/>
          </a:solidFill>
          <a:ln>
            <a:noFill/>
          </a:ln>
          <a:effectLst>
            <a:innerShdw blurRad="76200">
              <a:schemeClr val="tx1"/>
            </a:innerShdw>
          </a:effectLst>
        </p:spPr>
        <p:txBody>
          <a:bodyPr wrap="none" anchor="ctr"/>
          <a:lstStyle/>
          <a:p>
            <a:pPr>
              <a:defRPr/>
            </a:pPr>
            <a:endParaRPr lang="en-GB"/>
          </a:p>
        </p:txBody>
      </p:sp>
      <p:sp>
        <p:nvSpPr>
          <p:cNvPr id="19"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17770" name="Text Box 10"/>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sz="1000" dirty="0" smtClean="0">
                <a:solidFill>
                  <a:srgbClr val="3366FF"/>
                </a:solidFill>
                <a:latin typeface="Arial" charset="0"/>
              </a:rPr>
              <a:t>23</a:t>
            </a:r>
            <a:endParaRPr lang="en-US" sz="1000" dirty="0">
              <a:solidFill>
                <a:srgbClr val="3366FF"/>
              </a:solidFill>
              <a:latin typeface="Arial" charset="0"/>
            </a:endParaRPr>
          </a:p>
        </p:txBody>
      </p:sp>
      <p:sp>
        <p:nvSpPr>
          <p:cNvPr id="27" name="Rectangle 2"/>
          <p:cNvSpPr>
            <a:spLocks noChangeArrowheads="1"/>
          </p:cNvSpPr>
          <p:nvPr/>
        </p:nvSpPr>
        <p:spPr bwMode="auto">
          <a:xfrm>
            <a:off x="666750" y="2949575"/>
            <a:ext cx="8401050" cy="507600"/>
          </a:xfrm>
          <a:prstGeom prst="rect">
            <a:avLst/>
          </a:prstGeom>
          <a:solidFill>
            <a:srgbClr val="FFFF00"/>
          </a:solidFill>
          <a:ln>
            <a:noFill/>
          </a:ln>
          <a:effectLst/>
          <a:extLst>
            <a:ext uri="{91240B29-F687-4F45-9708-019B960494DF}">
              <a14:hiddenLine xmlns:a14="http://schemas.microsoft.com/office/drawing/2010/main" w="9525">
                <a:solidFill>
                  <a:schemeClr val="tx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117771" name="Object 11"/>
          <p:cNvGraphicFramePr>
            <a:graphicFrameLocks noChangeAspect="1"/>
          </p:cNvGraphicFramePr>
          <p:nvPr>
            <p:extLst>
              <p:ext uri="{D42A27DB-BD31-4B8C-83A1-F6EECF244321}">
                <p14:modId xmlns:p14="http://schemas.microsoft.com/office/powerpoint/2010/main" val="4058865364"/>
              </p:ext>
            </p:extLst>
          </p:nvPr>
        </p:nvGraphicFramePr>
        <p:xfrm>
          <a:off x="708025" y="2962275"/>
          <a:ext cx="8332788" cy="442913"/>
        </p:xfrm>
        <a:graphic>
          <a:graphicData uri="http://schemas.openxmlformats.org/presentationml/2006/ole">
            <mc:AlternateContent xmlns:mc="http://schemas.openxmlformats.org/markup-compatibility/2006">
              <mc:Choice xmlns:v="urn:schemas-microsoft-com:vml" Requires="v">
                <p:oleObj spid="_x0000_s199772" name="Equation" r:id="rId3" imgW="8331120" imgH="444240" progId="Equation.3">
                  <p:embed/>
                </p:oleObj>
              </mc:Choice>
              <mc:Fallback>
                <p:oleObj name="Equation" r:id="rId3" imgW="8331120" imgH="44424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8025" y="2962275"/>
                        <a:ext cx="8332788" cy="4429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17773" name="Object 13"/>
          <p:cNvGraphicFramePr>
            <a:graphicFrameLocks noChangeAspect="1"/>
          </p:cNvGraphicFramePr>
          <p:nvPr>
            <p:extLst>
              <p:ext uri="{D42A27DB-BD31-4B8C-83A1-F6EECF244321}">
                <p14:modId xmlns:p14="http://schemas.microsoft.com/office/powerpoint/2010/main" val="3398977555"/>
              </p:ext>
            </p:extLst>
          </p:nvPr>
        </p:nvGraphicFramePr>
        <p:xfrm>
          <a:off x="561975" y="1066800"/>
          <a:ext cx="4521200" cy="800100"/>
        </p:xfrm>
        <a:graphic>
          <a:graphicData uri="http://schemas.openxmlformats.org/presentationml/2006/ole">
            <mc:AlternateContent xmlns:mc="http://schemas.openxmlformats.org/markup-compatibility/2006">
              <mc:Choice xmlns:v="urn:schemas-microsoft-com:vml" Requires="v">
                <p:oleObj spid="_x0000_s199773" name="Equation" r:id="rId5" imgW="4520880" imgH="799920" progId="Equation.DSMT4">
                  <p:embed/>
                </p:oleObj>
              </mc:Choice>
              <mc:Fallback>
                <p:oleObj name="Equation" r:id="rId5" imgW="4520880" imgH="799920" progId="Equation.DSMT4">
                  <p:embed/>
                  <p:pic>
                    <p:nvPicPr>
                      <p:cNvPr id="0" name=""/>
                      <p:cNvPicPr>
                        <a:picLocks noChangeAspect="1" noChangeArrowheads="1"/>
                      </p:cNvPicPr>
                      <p:nvPr/>
                    </p:nvPicPr>
                    <p:blipFill>
                      <a:blip r:embed="rId6"/>
                      <a:srcRect/>
                      <a:stretch>
                        <a:fillRect/>
                      </a:stretch>
                    </p:blipFill>
                    <p:spPr bwMode="auto">
                      <a:xfrm>
                        <a:off x="561975" y="1066800"/>
                        <a:ext cx="4521200" cy="800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17774" name="Object 14"/>
          <p:cNvGraphicFramePr>
            <a:graphicFrameLocks noChangeAspect="1"/>
          </p:cNvGraphicFramePr>
          <p:nvPr>
            <p:extLst>
              <p:ext uri="{D42A27DB-BD31-4B8C-83A1-F6EECF244321}">
                <p14:modId xmlns:p14="http://schemas.microsoft.com/office/powerpoint/2010/main" val="3245081223"/>
              </p:ext>
            </p:extLst>
          </p:nvPr>
        </p:nvGraphicFramePr>
        <p:xfrm>
          <a:off x="558800" y="1924050"/>
          <a:ext cx="4813300" cy="800100"/>
        </p:xfrm>
        <a:graphic>
          <a:graphicData uri="http://schemas.openxmlformats.org/presentationml/2006/ole">
            <mc:AlternateContent xmlns:mc="http://schemas.openxmlformats.org/markup-compatibility/2006">
              <mc:Choice xmlns:v="urn:schemas-microsoft-com:vml" Requires="v">
                <p:oleObj spid="_x0000_s199774" name="Equation" r:id="rId7" imgW="4813200" imgH="799920" progId="Equation.DSMT4">
                  <p:embed/>
                </p:oleObj>
              </mc:Choice>
              <mc:Fallback>
                <p:oleObj name="Equation" r:id="rId7" imgW="4813200" imgH="799920" progId="Equation.DSMT4">
                  <p:embed/>
                  <p:pic>
                    <p:nvPicPr>
                      <p:cNvPr id="0" name=""/>
                      <p:cNvPicPr>
                        <a:picLocks noChangeAspect="1" noChangeArrowheads="1"/>
                      </p:cNvPicPr>
                      <p:nvPr/>
                    </p:nvPicPr>
                    <p:blipFill>
                      <a:blip r:embed="rId8"/>
                      <a:srcRect/>
                      <a:stretch>
                        <a:fillRect/>
                      </a:stretch>
                    </p:blipFill>
                    <p:spPr bwMode="auto">
                      <a:xfrm>
                        <a:off x="558800" y="1924050"/>
                        <a:ext cx="4813300" cy="800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17775" name="Object 15"/>
          <p:cNvGraphicFramePr>
            <a:graphicFrameLocks noChangeAspect="1"/>
          </p:cNvGraphicFramePr>
          <p:nvPr>
            <p:extLst>
              <p:ext uri="{D42A27DB-BD31-4B8C-83A1-F6EECF244321}">
                <p14:modId xmlns:p14="http://schemas.microsoft.com/office/powerpoint/2010/main" val="212147750"/>
              </p:ext>
            </p:extLst>
          </p:nvPr>
        </p:nvGraphicFramePr>
        <p:xfrm>
          <a:off x="5969000" y="1577975"/>
          <a:ext cx="2628900" cy="431800"/>
        </p:xfrm>
        <a:graphic>
          <a:graphicData uri="http://schemas.openxmlformats.org/presentationml/2006/ole">
            <mc:AlternateContent xmlns:mc="http://schemas.openxmlformats.org/markup-compatibility/2006">
              <mc:Choice xmlns:v="urn:schemas-microsoft-com:vml" Requires="v">
                <p:oleObj spid="_x0000_s199775" name="Equation" r:id="rId9" imgW="2628720" imgH="431640" progId="Equation.DSMT4">
                  <p:embed/>
                </p:oleObj>
              </mc:Choice>
              <mc:Fallback>
                <p:oleObj name="Equation" r:id="rId9" imgW="2628720" imgH="431640" progId="Equation.DSMT4">
                  <p:embed/>
                  <p:pic>
                    <p:nvPicPr>
                      <p:cNvPr id="0" name=""/>
                      <p:cNvPicPr>
                        <a:picLocks noChangeAspect="1" noChangeArrowheads="1"/>
                      </p:cNvPicPr>
                      <p:nvPr/>
                    </p:nvPicPr>
                    <p:blipFill>
                      <a:blip r:embed="rId10"/>
                      <a:srcRect/>
                      <a:stretch>
                        <a:fillRect/>
                      </a:stretch>
                    </p:blipFill>
                    <p:spPr bwMode="auto">
                      <a:xfrm>
                        <a:off x="5969000" y="1577975"/>
                        <a:ext cx="2628900" cy="431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7"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8" name="Text Box 17"/>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800" b="1" dirty="0">
                <a:latin typeface="Arial" charset="0"/>
              </a:rPr>
              <a:t>DERIVING LINEAR REGRESSION COEFFICIENTS</a:t>
            </a:r>
            <a:endParaRPr lang="en-GB" sz="1600" dirty="0"/>
          </a:p>
        </p:txBody>
      </p:sp>
      <p:sp>
        <p:nvSpPr>
          <p:cNvPr id="2" name="TextBox 1"/>
          <p:cNvSpPr txBox="1"/>
          <p:nvPr/>
        </p:nvSpPr>
        <p:spPr>
          <a:xfrm>
            <a:off x="5543549" y="1447527"/>
            <a:ext cx="219075" cy="646331"/>
          </a:xfrm>
          <a:prstGeom prst="rect">
            <a:avLst/>
          </a:prstGeom>
          <a:noFill/>
        </p:spPr>
        <p:txBody>
          <a:bodyPr wrap="square" rtlCol="0">
            <a:spAutoFit/>
          </a:bodyPr>
          <a:lstStyle/>
          <a:p>
            <a:r>
              <a:rPr lang="en-GB" sz="3600" b="1" dirty="0" smtClean="0"/>
              <a:t>}</a:t>
            </a:r>
            <a:endParaRPr lang="en-GB" sz="3600" b="1" dirty="0"/>
          </a:p>
        </p:txBody>
      </p:sp>
      <p:graphicFrame>
        <p:nvGraphicFramePr>
          <p:cNvPr id="3" name="Object 2"/>
          <p:cNvGraphicFramePr>
            <a:graphicFrameLocks noChangeAspect="1"/>
          </p:cNvGraphicFramePr>
          <p:nvPr>
            <p:extLst>
              <p:ext uri="{D42A27DB-BD31-4B8C-83A1-F6EECF244321}">
                <p14:modId xmlns:p14="http://schemas.microsoft.com/office/powerpoint/2010/main" val="901422071"/>
              </p:ext>
            </p:extLst>
          </p:nvPr>
        </p:nvGraphicFramePr>
        <p:xfrm>
          <a:off x="714375" y="585788"/>
          <a:ext cx="5799138" cy="419100"/>
        </p:xfrm>
        <a:graphic>
          <a:graphicData uri="http://schemas.openxmlformats.org/presentationml/2006/ole">
            <mc:AlternateContent xmlns:mc="http://schemas.openxmlformats.org/markup-compatibility/2006">
              <mc:Choice xmlns:v="urn:schemas-microsoft-com:vml" Requires="v">
                <p:oleObj spid="_x0000_s199776" name="Equation" r:id="rId11" imgW="5803560" imgH="419040" progId="Equation.DSMT4">
                  <p:embed/>
                </p:oleObj>
              </mc:Choice>
              <mc:Fallback>
                <p:oleObj name="Equation" r:id="rId11" imgW="5803560" imgH="419040" progId="Equation.DSMT4">
                  <p:embed/>
                  <p:pic>
                    <p:nvPicPr>
                      <p:cNvPr id="0" name=""/>
                      <p:cNvPicPr>
                        <a:picLocks noChangeAspect="1" noChangeArrowheads="1"/>
                      </p:cNvPicPr>
                      <p:nvPr/>
                    </p:nvPicPr>
                    <p:blipFill>
                      <a:blip r:embed="rId12"/>
                      <a:srcRect/>
                      <a:stretch>
                        <a:fillRect/>
                      </a:stretch>
                    </p:blipFill>
                    <p:spPr bwMode="auto">
                      <a:xfrm>
                        <a:off x="714375" y="585788"/>
                        <a:ext cx="5799138"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6" name="Text Box 9"/>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a:spcBef>
                <a:spcPct val="50000"/>
              </a:spcBef>
            </a:pPr>
            <a:r>
              <a:rPr lang="en-GB" sz="1500" b="1">
                <a:latin typeface="Arial" charset="0"/>
              </a:rPr>
              <a:t>However, if you have any doubts, compare what we are doing in the general case with what we did in the numerical example.</a:t>
            </a:r>
            <a:endParaRPr lang="en-GB" sz="1500" b="1"/>
          </a:p>
        </p:txBody>
      </p:sp>
    </p:spTree>
    <p:extLst>
      <p:ext uri="{BB962C8B-B14F-4D97-AF65-F5344CB8AC3E}">
        <p14:creationId xmlns:p14="http://schemas.microsoft.com/office/powerpoint/2010/main" val="4178802461"/>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19"/>
          <p:cNvSpPr>
            <a:spLocks noChangeArrowheads="1"/>
          </p:cNvSpPr>
          <p:nvPr/>
        </p:nvSpPr>
        <p:spPr bwMode="auto">
          <a:xfrm>
            <a:off x="0" y="2898600"/>
            <a:ext cx="9144000" cy="2473200"/>
          </a:xfrm>
          <a:prstGeom prst="rect">
            <a:avLst/>
          </a:prstGeom>
          <a:solidFill>
            <a:srgbClr val="FFFFFF"/>
          </a:solidFill>
          <a:ln>
            <a:noFill/>
          </a:ln>
          <a:effectLst>
            <a:innerShdw blurRad="76200">
              <a:schemeClr val="tx1"/>
            </a:innerShdw>
          </a:effectLst>
        </p:spPr>
        <p:txBody>
          <a:bodyPr wrap="none" anchor="ctr"/>
          <a:lstStyle/>
          <a:p>
            <a:pPr>
              <a:defRPr/>
            </a:pPr>
            <a:endParaRPr lang="en-GB"/>
          </a:p>
        </p:txBody>
      </p:sp>
      <p:sp>
        <p:nvSpPr>
          <p:cNvPr id="21" name="Rectangle 20"/>
          <p:cNvSpPr>
            <a:spLocks noChangeArrowheads="1"/>
          </p:cNvSpPr>
          <p:nvPr/>
        </p:nvSpPr>
        <p:spPr bwMode="auto">
          <a:xfrm>
            <a:off x="0" y="536401"/>
            <a:ext cx="9144000" cy="2263949"/>
          </a:xfrm>
          <a:prstGeom prst="rect">
            <a:avLst/>
          </a:prstGeom>
          <a:solidFill>
            <a:srgbClr val="FFFFFF"/>
          </a:solidFill>
          <a:ln>
            <a:noFill/>
          </a:ln>
          <a:effectLst>
            <a:innerShdw blurRad="76200">
              <a:schemeClr val="tx1"/>
            </a:innerShdw>
          </a:effectLst>
        </p:spPr>
        <p:txBody>
          <a:bodyPr wrap="none" anchor="ctr"/>
          <a:lstStyle/>
          <a:p>
            <a:pPr>
              <a:defRPr/>
            </a:pPr>
            <a:endParaRPr lang="en-GB"/>
          </a:p>
        </p:txBody>
      </p:sp>
      <p:sp>
        <p:nvSpPr>
          <p:cNvPr id="19"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17770" name="Text Box 10"/>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sz="1000" dirty="0" smtClean="0">
                <a:solidFill>
                  <a:srgbClr val="3366FF"/>
                </a:solidFill>
                <a:latin typeface="Arial" charset="0"/>
              </a:rPr>
              <a:t>24</a:t>
            </a:r>
            <a:endParaRPr lang="en-US" sz="1000" dirty="0">
              <a:solidFill>
                <a:srgbClr val="3366FF"/>
              </a:solidFill>
              <a:latin typeface="Arial" charset="0"/>
            </a:endParaRPr>
          </a:p>
        </p:txBody>
      </p:sp>
      <p:graphicFrame>
        <p:nvGraphicFramePr>
          <p:cNvPr id="117771" name="Object 11"/>
          <p:cNvGraphicFramePr>
            <a:graphicFrameLocks noChangeAspect="1"/>
          </p:cNvGraphicFramePr>
          <p:nvPr>
            <p:extLst>
              <p:ext uri="{D42A27DB-BD31-4B8C-83A1-F6EECF244321}">
                <p14:modId xmlns:p14="http://schemas.microsoft.com/office/powerpoint/2010/main" val="966156418"/>
              </p:ext>
            </p:extLst>
          </p:nvPr>
        </p:nvGraphicFramePr>
        <p:xfrm>
          <a:off x="708025" y="2962275"/>
          <a:ext cx="8332788" cy="442913"/>
        </p:xfrm>
        <a:graphic>
          <a:graphicData uri="http://schemas.openxmlformats.org/presentationml/2006/ole">
            <mc:AlternateContent xmlns:mc="http://schemas.openxmlformats.org/markup-compatibility/2006">
              <mc:Choice xmlns:v="urn:schemas-microsoft-com:vml" Requires="v">
                <p:oleObj spid="_x0000_s200814" name="Equation" r:id="rId3" imgW="8331120" imgH="444240" progId="Equation.3">
                  <p:embed/>
                </p:oleObj>
              </mc:Choice>
              <mc:Fallback>
                <p:oleObj name="Equation" r:id="rId3" imgW="8331120" imgH="44424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8025" y="2962275"/>
                        <a:ext cx="8332788" cy="4429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17773" name="Object 13"/>
          <p:cNvGraphicFramePr>
            <a:graphicFrameLocks noChangeAspect="1"/>
          </p:cNvGraphicFramePr>
          <p:nvPr>
            <p:extLst>
              <p:ext uri="{D42A27DB-BD31-4B8C-83A1-F6EECF244321}">
                <p14:modId xmlns:p14="http://schemas.microsoft.com/office/powerpoint/2010/main" val="3242766720"/>
              </p:ext>
            </p:extLst>
          </p:nvPr>
        </p:nvGraphicFramePr>
        <p:xfrm>
          <a:off x="561975" y="1066800"/>
          <a:ext cx="4521200" cy="800100"/>
        </p:xfrm>
        <a:graphic>
          <a:graphicData uri="http://schemas.openxmlformats.org/presentationml/2006/ole">
            <mc:AlternateContent xmlns:mc="http://schemas.openxmlformats.org/markup-compatibility/2006">
              <mc:Choice xmlns:v="urn:schemas-microsoft-com:vml" Requires="v">
                <p:oleObj spid="_x0000_s200815" name="Equation" r:id="rId5" imgW="4520880" imgH="799920" progId="Equation.DSMT4">
                  <p:embed/>
                </p:oleObj>
              </mc:Choice>
              <mc:Fallback>
                <p:oleObj name="Equation" r:id="rId5" imgW="4520880" imgH="799920" progId="Equation.DSMT4">
                  <p:embed/>
                  <p:pic>
                    <p:nvPicPr>
                      <p:cNvPr id="0" name=""/>
                      <p:cNvPicPr>
                        <a:picLocks noChangeAspect="1" noChangeArrowheads="1"/>
                      </p:cNvPicPr>
                      <p:nvPr/>
                    </p:nvPicPr>
                    <p:blipFill>
                      <a:blip r:embed="rId6"/>
                      <a:srcRect/>
                      <a:stretch>
                        <a:fillRect/>
                      </a:stretch>
                    </p:blipFill>
                    <p:spPr bwMode="auto">
                      <a:xfrm>
                        <a:off x="561975" y="1066800"/>
                        <a:ext cx="4521200" cy="800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17774" name="Object 14"/>
          <p:cNvGraphicFramePr>
            <a:graphicFrameLocks noChangeAspect="1"/>
          </p:cNvGraphicFramePr>
          <p:nvPr>
            <p:extLst>
              <p:ext uri="{D42A27DB-BD31-4B8C-83A1-F6EECF244321}">
                <p14:modId xmlns:p14="http://schemas.microsoft.com/office/powerpoint/2010/main" val="1731288485"/>
              </p:ext>
            </p:extLst>
          </p:nvPr>
        </p:nvGraphicFramePr>
        <p:xfrm>
          <a:off x="558800" y="1924050"/>
          <a:ext cx="4813300" cy="800100"/>
        </p:xfrm>
        <a:graphic>
          <a:graphicData uri="http://schemas.openxmlformats.org/presentationml/2006/ole">
            <mc:AlternateContent xmlns:mc="http://schemas.openxmlformats.org/markup-compatibility/2006">
              <mc:Choice xmlns:v="urn:schemas-microsoft-com:vml" Requires="v">
                <p:oleObj spid="_x0000_s200816" name="Equation" r:id="rId7" imgW="4813200" imgH="799920" progId="Equation.DSMT4">
                  <p:embed/>
                </p:oleObj>
              </mc:Choice>
              <mc:Fallback>
                <p:oleObj name="Equation" r:id="rId7" imgW="4813200" imgH="799920" progId="Equation.DSMT4">
                  <p:embed/>
                  <p:pic>
                    <p:nvPicPr>
                      <p:cNvPr id="0" name=""/>
                      <p:cNvPicPr>
                        <a:picLocks noChangeAspect="1" noChangeArrowheads="1"/>
                      </p:cNvPicPr>
                      <p:nvPr/>
                    </p:nvPicPr>
                    <p:blipFill>
                      <a:blip r:embed="rId8"/>
                      <a:srcRect/>
                      <a:stretch>
                        <a:fillRect/>
                      </a:stretch>
                    </p:blipFill>
                    <p:spPr bwMode="auto">
                      <a:xfrm>
                        <a:off x="558800" y="1924050"/>
                        <a:ext cx="4813300" cy="800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17775" name="Object 15"/>
          <p:cNvGraphicFramePr>
            <a:graphicFrameLocks noChangeAspect="1"/>
          </p:cNvGraphicFramePr>
          <p:nvPr>
            <p:extLst>
              <p:ext uri="{D42A27DB-BD31-4B8C-83A1-F6EECF244321}">
                <p14:modId xmlns:p14="http://schemas.microsoft.com/office/powerpoint/2010/main" val="810898087"/>
              </p:ext>
            </p:extLst>
          </p:nvPr>
        </p:nvGraphicFramePr>
        <p:xfrm>
          <a:off x="5969000" y="1577975"/>
          <a:ext cx="2628900" cy="431800"/>
        </p:xfrm>
        <a:graphic>
          <a:graphicData uri="http://schemas.openxmlformats.org/presentationml/2006/ole">
            <mc:AlternateContent xmlns:mc="http://schemas.openxmlformats.org/markup-compatibility/2006">
              <mc:Choice xmlns:v="urn:schemas-microsoft-com:vml" Requires="v">
                <p:oleObj spid="_x0000_s200817" name="Equation" r:id="rId9" imgW="2628720" imgH="431640" progId="Equation.DSMT4">
                  <p:embed/>
                </p:oleObj>
              </mc:Choice>
              <mc:Fallback>
                <p:oleObj name="Equation" r:id="rId9" imgW="2628720" imgH="431640" progId="Equation.DSMT4">
                  <p:embed/>
                  <p:pic>
                    <p:nvPicPr>
                      <p:cNvPr id="0" name=""/>
                      <p:cNvPicPr>
                        <a:picLocks noChangeAspect="1" noChangeArrowheads="1"/>
                      </p:cNvPicPr>
                      <p:nvPr/>
                    </p:nvPicPr>
                    <p:blipFill>
                      <a:blip r:embed="rId10"/>
                      <a:srcRect/>
                      <a:stretch>
                        <a:fillRect/>
                      </a:stretch>
                    </p:blipFill>
                    <p:spPr bwMode="auto">
                      <a:xfrm>
                        <a:off x="5969000" y="1577975"/>
                        <a:ext cx="2628900" cy="431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4" name="Rectangle 1026"/>
          <p:cNvSpPr>
            <a:spLocks noChangeArrowheads="1"/>
          </p:cNvSpPr>
          <p:nvPr/>
        </p:nvSpPr>
        <p:spPr bwMode="auto">
          <a:xfrm>
            <a:off x="476250" y="3476625"/>
            <a:ext cx="5924550" cy="885825"/>
          </a:xfrm>
          <a:prstGeom prst="rect">
            <a:avLst/>
          </a:prstGeom>
          <a:solidFill>
            <a:srgbClr val="FFFF00"/>
          </a:solidFill>
          <a:ln>
            <a:noFill/>
          </a:ln>
          <a:effectLst/>
          <a:extLst>
            <a:ext uri="{91240B29-F687-4F45-9708-019B960494DF}">
              <a14:hiddenLine xmlns:a14="http://schemas.microsoft.com/office/drawing/2010/main" w="9525">
                <a:solidFill>
                  <a:schemeClr val="tx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117777" name="Object 17"/>
          <p:cNvGraphicFramePr>
            <a:graphicFrameLocks noChangeAspect="1"/>
          </p:cNvGraphicFramePr>
          <p:nvPr>
            <p:extLst>
              <p:ext uri="{D42A27DB-BD31-4B8C-83A1-F6EECF244321}">
                <p14:modId xmlns:p14="http://schemas.microsoft.com/office/powerpoint/2010/main" val="1229907868"/>
              </p:ext>
            </p:extLst>
          </p:nvPr>
        </p:nvGraphicFramePr>
        <p:xfrm>
          <a:off x="561975" y="3532188"/>
          <a:ext cx="5741988" cy="800100"/>
        </p:xfrm>
        <a:graphic>
          <a:graphicData uri="http://schemas.openxmlformats.org/presentationml/2006/ole">
            <mc:AlternateContent xmlns:mc="http://schemas.openxmlformats.org/markup-compatibility/2006">
              <mc:Choice xmlns:v="urn:schemas-microsoft-com:vml" Requires="v">
                <p:oleObj spid="_x0000_s200818" name="Equation" r:id="rId11" imgW="5740200" imgH="799920" progId="Equation.DSMT4">
                  <p:embed/>
                </p:oleObj>
              </mc:Choice>
              <mc:Fallback>
                <p:oleObj name="Equation" r:id="rId11" imgW="5740200" imgH="799920" progId="Equation.DSMT4">
                  <p:embed/>
                  <p:pic>
                    <p:nvPicPr>
                      <p:cNvPr id="0" name=""/>
                      <p:cNvPicPr>
                        <a:picLocks noChangeAspect="1" noChangeArrowheads="1"/>
                      </p:cNvPicPr>
                      <p:nvPr/>
                    </p:nvPicPr>
                    <p:blipFill>
                      <a:blip r:embed="rId12"/>
                      <a:srcRect/>
                      <a:stretch>
                        <a:fillRect/>
                      </a:stretch>
                    </p:blipFill>
                    <p:spPr bwMode="auto">
                      <a:xfrm>
                        <a:off x="561975" y="3532188"/>
                        <a:ext cx="5741988" cy="800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7"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8" name="Text Box 17"/>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800" b="1" dirty="0">
                <a:latin typeface="Arial" charset="0"/>
              </a:rPr>
              <a:t>DERIVING LINEAR REGRESSION COEFFICIENTS</a:t>
            </a:r>
            <a:endParaRPr lang="en-GB" sz="1600" dirty="0"/>
          </a:p>
        </p:txBody>
      </p:sp>
      <p:sp>
        <p:nvSpPr>
          <p:cNvPr id="2" name="TextBox 1"/>
          <p:cNvSpPr txBox="1"/>
          <p:nvPr/>
        </p:nvSpPr>
        <p:spPr>
          <a:xfrm>
            <a:off x="5543549" y="1447527"/>
            <a:ext cx="219075" cy="646331"/>
          </a:xfrm>
          <a:prstGeom prst="rect">
            <a:avLst/>
          </a:prstGeom>
          <a:noFill/>
        </p:spPr>
        <p:txBody>
          <a:bodyPr wrap="square" rtlCol="0">
            <a:spAutoFit/>
          </a:bodyPr>
          <a:lstStyle/>
          <a:p>
            <a:r>
              <a:rPr lang="en-GB" sz="3600" b="1" dirty="0" smtClean="0"/>
              <a:t>}</a:t>
            </a:r>
            <a:endParaRPr lang="en-GB" sz="3600" b="1" dirty="0"/>
          </a:p>
        </p:txBody>
      </p:sp>
      <p:graphicFrame>
        <p:nvGraphicFramePr>
          <p:cNvPr id="3" name="Object 2"/>
          <p:cNvGraphicFramePr>
            <a:graphicFrameLocks noChangeAspect="1"/>
          </p:cNvGraphicFramePr>
          <p:nvPr>
            <p:extLst>
              <p:ext uri="{D42A27DB-BD31-4B8C-83A1-F6EECF244321}">
                <p14:modId xmlns:p14="http://schemas.microsoft.com/office/powerpoint/2010/main" val="3949820140"/>
              </p:ext>
            </p:extLst>
          </p:nvPr>
        </p:nvGraphicFramePr>
        <p:xfrm>
          <a:off x="714375" y="585788"/>
          <a:ext cx="5799138" cy="419100"/>
        </p:xfrm>
        <a:graphic>
          <a:graphicData uri="http://schemas.openxmlformats.org/presentationml/2006/ole">
            <mc:AlternateContent xmlns:mc="http://schemas.openxmlformats.org/markup-compatibility/2006">
              <mc:Choice xmlns:v="urn:schemas-microsoft-com:vml" Requires="v">
                <p:oleObj spid="_x0000_s200819" name="Equation" r:id="rId13" imgW="5803560" imgH="419040" progId="Equation.DSMT4">
                  <p:embed/>
                </p:oleObj>
              </mc:Choice>
              <mc:Fallback>
                <p:oleObj name="Equation" r:id="rId13" imgW="5803560" imgH="419040" progId="Equation.DSMT4">
                  <p:embed/>
                  <p:pic>
                    <p:nvPicPr>
                      <p:cNvPr id="0" name=""/>
                      <p:cNvPicPr>
                        <a:picLocks noChangeAspect="1" noChangeArrowheads="1"/>
                      </p:cNvPicPr>
                      <p:nvPr/>
                    </p:nvPicPr>
                    <p:blipFill>
                      <a:blip r:embed="rId14"/>
                      <a:srcRect/>
                      <a:stretch>
                        <a:fillRect/>
                      </a:stretch>
                    </p:blipFill>
                    <p:spPr bwMode="auto">
                      <a:xfrm>
                        <a:off x="714375" y="585788"/>
                        <a:ext cx="5799138"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5" name="Text Box 103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a:spcBef>
                <a:spcPct val="50000"/>
              </a:spcBef>
            </a:pPr>
            <a:r>
              <a:rPr lang="en-GB" sz="1500" b="1">
                <a:latin typeface="Arial" charset="0"/>
              </a:rPr>
              <a:t>The first derivative with respect to </a:t>
            </a:r>
            <a:r>
              <a:rPr lang="en-GB" sz="1500" b="1" i="1">
                <a:latin typeface="Arial" charset="0"/>
              </a:rPr>
              <a:t>b</a:t>
            </a:r>
            <a:r>
              <a:rPr lang="en-GB" sz="1500" b="1" baseline="-25000">
                <a:latin typeface="Arial" charset="0"/>
              </a:rPr>
              <a:t>1</a:t>
            </a:r>
            <a:r>
              <a:rPr lang="en-GB" sz="1500" b="1">
                <a:latin typeface="Arial" charset="0"/>
              </a:rPr>
              <a:t>.</a:t>
            </a:r>
            <a:endParaRPr lang="en-GB" sz="1500" b="1"/>
          </a:p>
        </p:txBody>
      </p:sp>
    </p:spTree>
    <p:extLst>
      <p:ext uri="{BB962C8B-B14F-4D97-AF65-F5344CB8AC3E}">
        <p14:creationId xmlns:p14="http://schemas.microsoft.com/office/powerpoint/2010/main" val="398207434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21"/>
          <p:cNvSpPr>
            <a:spLocks noChangeArrowheads="1"/>
          </p:cNvSpPr>
          <p:nvPr/>
        </p:nvSpPr>
        <p:spPr bwMode="auto">
          <a:xfrm>
            <a:off x="0" y="2898600"/>
            <a:ext cx="9144000" cy="2473200"/>
          </a:xfrm>
          <a:prstGeom prst="rect">
            <a:avLst/>
          </a:prstGeom>
          <a:solidFill>
            <a:srgbClr val="FFFFFF"/>
          </a:solidFill>
          <a:ln>
            <a:noFill/>
          </a:ln>
          <a:effectLst>
            <a:innerShdw blurRad="76200">
              <a:schemeClr val="tx1"/>
            </a:innerShdw>
          </a:effectLst>
        </p:spPr>
        <p:txBody>
          <a:bodyPr wrap="none" anchor="ctr"/>
          <a:lstStyle/>
          <a:p>
            <a:pPr>
              <a:defRPr/>
            </a:pPr>
            <a:endParaRPr lang="en-GB"/>
          </a:p>
        </p:txBody>
      </p:sp>
      <p:sp>
        <p:nvSpPr>
          <p:cNvPr id="21" name="Rectangle 20"/>
          <p:cNvSpPr>
            <a:spLocks noChangeArrowheads="1"/>
          </p:cNvSpPr>
          <p:nvPr/>
        </p:nvSpPr>
        <p:spPr bwMode="auto">
          <a:xfrm>
            <a:off x="0" y="536401"/>
            <a:ext cx="9144000" cy="2263949"/>
          </a:xfrm>
          <a:prstGeom prst="rect">
            <a:avLst/>
          </a:prstGeom>
          <a:solidFill>
            <a:srgbClr val="FFFFFF"/>
          </a:solidFill>
          <a:ln>
            <a:noFill/>
          </a:ln>
          <a:effectLst>
            <a:innerShdw blurRad="76200">
              <a:schemeClr val="tx1"/>
            </a:innerShdw>
          </a:effectLst>
        </p:spPr>
        <p:txBody>
          <a:bodyPr wrap="none" anchor="ctr"/>
          <a:lstStyle/>
          <a:p>
            <a:pPr>
              <a:defRPr/>
            </a:pPr>
            <a:endParaRPr lang="en-GB"/>
          </a:p>
        </p:txBody>
      </p:sp>
      <p:sp>
        <p:nvSpPr>
          <p:cNvPr id="19"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17770" name="Text Box 10"/>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sz="1000" dirty="0" smtClean="0">
                <a:solidFill>
                  <a:srgbClr val="3366FF"/>
                </a:solidFill>
                <a:latin typeface="Arial" charset="0"/>
              </a:rPr>
              <a:t>25</a:t>
            </a:r>
            <a:endParaRPr lang="en-US" sz="1000" dirty="0">
              <a:solidFill>
                <a:srgbClr val="3366FF"/>
              </a:solidFill>
              <a:latin typeface="Arial" charset="0"/>
            </a:endParaRPr>
          </a:p>
        </p:txBody>
      </p:sp>
      <p:graphicFrame>
        <p:nvGraphicFramePr>
          <p:cNvPr id="117771" name="Object 11"/>
          <p:cNvGraphicFramePr>
            <a:graphicFrameLocks noChangeAspect="1"/>
          </p:cNvGraphicFramePr>
          <p:nvPr>
            <p:extLst>
              <p:ext uri="{D42A27DB-BD31-4B8C-83A1-F6EECF244321}">
                <p14:modId xmlns:p14="http://schemas.microsoft.com/office/powerpoint/2010/main" val="306363571"/>
              </p:ext>
            </p:extLst>
          </p:nvPr>
        </p:nvGraphicFramePr>
        <p:xfrm>
          <a:off x="708025" y="2962275"/>
          <a:ext cx="8332788" cy="442913"/>
        </p:xfrm>
        <a:graphic>
          <a:graphicData uri="http://schemas.openxmlformats.org/presentationml/2006/ole">
            <mc:AlternateContent xmlns:mc="http://schemas.openxmlformats.org/markup-compatibility/2006">
              <mc:Choice xmlns:v="urn:schemas-microsoft-com:vml" Requires="v">
                <p:oleObj spid="_x0000_s197806" name="Equation" r:id="rId3" imgW="8331120" imgH="444240" progId="Equation.3">
                  <p:embed/>
                </p:oleObj>
              </mc:Choice>
              <mc:Fallback>
                <p:oleObj name="Equation" r:id="rId3" imgW="8331120" imgH="44424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8025" y="2962275"/>
                        <a:ext cx="8332788" cy="4429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17773" name="Object 13"/>
          <p:cNvGraphicFramePr>
            <a:graphicFrameLocks noChangeAspect="1"/>
          </p:cNvGraphicFramePr>
          <p:nvPr>
            <p:extLst>
              <p:ext uri="{D42A27DB-BD31-4B8C-83A1-F6EECF244321}">
                <p14:modId xmlns:p14="http://schemas.microsoft.com/office/powerpoint/2010/main" val="1241422795"/>
              </p:ext>
            </p:extLst>
          </p:nvPr>
        </p:nvGraphicFramePr>
        <p:xfrm>
          <a:off x="561975" y="1066800"/>
          <a:ext cx="4521200" cy="800100"/>
        </p:xfrm>
        <a:graphic>
          <a:graphicData uri="http://schemas.openxmlformats.org/presentationml/2006/ole">
            <mc:AlternateContent xmlns:mc="http://schemas.openxmlformats.org/markup-compatibility/2006">
              <mc:Choice xmlns:v="urn:schemas-microsoft-com:vml" Requires="v">
                <p:oleObj spid="_x0000_s197807" name="Equation" r:id="rId5" imgW="4520880" imgH="799920" progId="Equation.DSMT4">
                  <p:embed/>
                </p:oleObj>
              </mc:Choice>
              <mc:Fallback>
                <p:oleObj name="Equation" r:id="rId5" imgW="4520880" imgH="799920" progId="Equation.DSMT4">
                  <p:embed/>
                  <p:pic>
                    <p:nvPicPr>
                      <p:cNvPr id="0" name=""/>
                      <p:cNvPicPr>
                        <a:picLocks noChangeAspect="1" noChangeArrowheads="1"/>
                      </p:cNvPicPr>
                      <p:nvPr/>
                    </p:nvPicPr>
                    <p:blipFill>
                      <a:blip r:embed="rId6"/>
                      <a:srcRect/>
                      <a:stretch>
                        <a:fillRect/>
                      </a:stretch>
                    </p:blipFill>
                    <p:spPr bwMode="auto">
                      <a:xfrm>
                        <a:off x="561975" y="1066800"/>
                        <a:ext cx="4521200" cy="800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17774" name="Object 14"/>
          <p:cNvGraphicFramePr>
            <a:graphicFrameLocks noChangeAspect="1"/>
          </p:cNvGraphicFramePr>
          <p:nvPr>
            <p:extLst>
              <p:ext uri="{D42A27DB-BD31-4B8C-83A1-F6EECF244321}">
                <p14:modId xmlns:p14="http://schemas.microsoft.com/office/powerpoint/2010/main" val="1875682744"/>
              </p:ext>
            </p:extLst>
          </p:nvPr>
        </p:nvGraphicFramePr>
        <p:xfrm>
          <a:off x="558800" y="1924050"/>
          <a:ext cx="4813300" cy="800100"/>
        </p:xfrm>
        <a:graphic>
          <a:graphicData uri="http://schemas.openxmlformats.org/presentationml/2006/ole">
            <mc:AlternateContent xmlns:mc="http://schemas.openxmlformats.org/markup-compatibility/2006">
              <mc:Choice xmlns:v="urn:schemas-microsoft-com:vml" Requires="v">
                <p:oleObj spid="_x0000_s197808" name="Equation" r:id="rId7" imgW="4813200" imgH="799920" progId="Equation.DSMT4">
                  <p:embed/>
                </p:oleObj>
              </mc:Choice>
              <mc:Fallback>
                <p:oleObj name="Equation" r:id="rId7" imgW="4813200" imgH="799920" progId="Equation.DSMT4">
                  <p:embed/>
                  <p:pic>
                    <p:nvPicPr>
                      <p:cNvPr id="0" name=""/>
                      <p:cNvPicPr>
                        <a:picLocks noChangeAspect="1" noChangeArrowheads="1"/>
                      </p:cNvPicPr>
                      <p:nvPr/>
                    </p:nvPicPr>
                    <p:blipFill>
                      <a:blip r:embed="rId8"/>
                      <a:srcRect/>
                      <a:stretch>
                        <a:fillRect/>
                      </a:stretch>
                    </p:blipFill>
                    <p:spPr bwMode="auto">
                      <a:xfrm>
                        <a:off x="558800" y="1924050"/>
                        <a:ext cx="4813300" cy="800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17775" name="Object 15"/>
          <p:cNvGraphicFramePr>
            <a:graphicFrameLocks noChangeAspect="1"/>
          </p:cNvGraphicFramePr>
          <p:nvPr>
            <p:extLst>
              <p:ext uri="{D42A27DB-BD31-4B8C-83A1-F6EECF244321}">
                <p14:modId xmlns:p14="http://schemas.microsoft.com/office/powerpoint/2010/main" val="3546877689"/>
              </p:ext>
            </p:extLst>
          </p:nvPr>
        </p:nvGraphicFramePr>
        <p:xfrm>
          <a:off x="5969000" y="1577975"/>
          <a:ext cx="2628900" cy="431800"/>
        </p:xfrm>
        <a:graphic>
          <a:graphicData uri="http://schemas.openxmlformats.org/presentationml/2006/ole">
            <mc:AlternateContent xmlns:mc="http://schemas.openxmlformats.org/markup-compatibility/2006">
              <mc:Choice xmlns:v="urn:schemas-microsoft-com:vml" Requires="v">
                <p:oleObj spid="_x0000_s197809" name="Equation" r:id="rId9" imgW="2628720" imgH="431640" progId="Equation.DSMT4">
                  <p:embed/>
                </p:oleObj>
              </mc:Choice>
              <mc:Fallback>
                <p:oleObj name="Equation" r:id="rId9" imgW="2628720" imgH="431640" progId="Equation.DSMT4">
                  <p:embed/>
                  <p:pic>
                    <p:nvPicPr>
                      <p:cNvPr id="0" name=""/>
                      <p:cNvPicPr>
                        <a:picLocks noChangeAspect="1" noChangeArrowheads="1"/>
                      </p:cNvPicPr>
                      <p:nvPr/>
                    </p:nvPicPr>
                    <p:blipFill>
                      <a:blip r:embed="rId10"/>
                      <a:srcRect/>
                      <a:stretch>
                        <a:fillRect/>
                      </a:stretch>
                    </p:blipFill>
                    <p:spPr bwMode="auto">
                      <a:xfrm>
                        <a:off x="5969000" y="1577975"/>
                        <a:ext cx="2628900" cy="431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17777" name="Object 17"/>
          <p:cNvGraphicFramePr>
            <a:graphicFrameLocks noChangeAspect="1"/>
          </p:cNvGraphicFramePr>
          <p:nvPr>
            <p:extLst>
              <p:ext uri="{D42A27DB-BD31-4B8C-83A1-F6EECF244321}">
                <p14:modId xmlns:p14="http://schemas.microsoft.com/office/powerpoint/2010/main" val="3617577321"/>
              </p:ext>
            </p:extLst>
          </p:nvPr>
        </p:nvGraphicFramePr>
        <p:xfrm>
          <a:off x="561975" y="3532188"/>
          <a:ext cx="5741988" cy="800100"/>
        </p:xfrm>
        <a:graphic>
          <a:graphicData uri="http://schemas.openxmlformats.org/presentationml/2006/ole">
            <mc:AlternateContent xmlns:mc="http://schemas.openxmlformats.org/markup-compatibility/2006">
              <mc:Choice xmlns:v="urn:schemas-microsoft-com:vml" Requires="v">
                <p:oleObj spid="_x0000_s197810" name="Equation" r:id="rId11" imgW="5740200" imgH="799920" progId="Equation.DSMT4">
                  <p:embed/>
                </p:oleObj>
              </mc:Choice>
              <mc:Fallback>
                <p:oleObj name="Equation" r:id="rId11" imgW="5740200" imgH="799920" progId="Equation.DSMT4">
                  <p:embed/>
                  <p:pic>
                    <p:nvPicPr>
                      <p:cNvPr id="0" name=""/>
                      <p:cNvPicPr>
                        <a:picLocks noChangeAspect="1" noChangeArrowheads="1"/>
                      </p:cNvPicPr>
                      <p:nvPr/>
                    </p:nvPicPr>
                    <p:blipFill>
                      <a:blip r:embed="rId12"/>
                      <a:srcRect/>
                      <a:stretch>
                        <a:fillRect/>
                      </a:stretch>
                    </p:blipFill>
                    <p:spPr bwMode="auto">
                      <a:xfrm>
                        <a:off x="561975" y="3532188"/>
                        <a:ext cx="5741988" cy="800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17778" name="Object 18"/>
          <p:cNvGraphicFramePr>
            <a:graphicFrameLocks noChangeAspect="1"/>
          </p:cNvGraphicFramePr>
          <p:nvPr>
            <p:extLst>
              <p:ext uri="{D42A27DB-BD31-4B8C-83A1-F6EECF244321}">
                <p14:modId xmlns:p14="http://schemas.microsoft.com/office/powerpoint/2010/main" val="3648167118"/>
              </p:ext>
            </p:extLst>
          </p:nvPr>
        </p:nvGraphicFramePr>
        <p:xfrm>
          <a:off x="2814638" y="4243388"/>
          <a:ext cx="2692400" cy="455612"/>
        </p:xfrm>
        <a:graphic>
          <a:graphicData uri="http://schemas.openxmlformats.org/presentationml/2006/ole">
            <mc:AlternateContent xmlns:mc="http://schemas.openxmlformats.org/markup-compatibility/2006">
              <mc:Choice xmlns:v="urn:schemas-microsoft-com:vml" Requires="v">
                <p:oleObj spid="_x0000_s197811" name="Equation" r:id="rId13" imgW="2692080" imgH="457200" progId="Equation.DSMT4">
                  <p:embed/>
                </p:oleObj>
              </mc:Choice>
              <mc:Fallback>
                <p:oleObj name="Equation" r:id="rId13" imgW="2692080" imgH="457200" progId="Equation.DSMT4">
                  <p:embed/>
                  <p:pic>
                    <p:nvPicPr>
                      <p:cNvPr id="0" name=""/>
                      <p:cNvPicPr>
                        <a:picLocks noChangeAspect="1" noChangeArrowheads="1"/>
                      </p:cNvPicPr>
                      <p:nvPr/>
                    </p:nvPicPr>
                    <p:blipFill>
                      <a:blip r:embed="rId14"/>
                      <a:srcRect/>
                      <a:stretch>
                        <a:fillRect/>
                      </a:stretch>
                    </p:blipFill>
                    <p:spPr bwMode="auto">
                      <a:xfrm>
                        <a:off x="2814638" y="4243388"/>
                        <a:ext cx="2692400" cy="4556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17779" name="Object 19"/>
          <p:cNvGraphicFramePr>
            <a:graphicFrameLocks noChangeAspect="1"/>
          </p:cNvGraphicFramePr>
          <p:nvPr>
            <p:extLst>
              <p:ext uri="{D42A27DB-BD31-4B8C-83A1-F6EECF244321}">
                <p14:modId xmlns:p14="http://schemas.microsoft.com/office/powerpoint/2010/main" val="3392776743"/>
              </p:ext>
            </p:extLst>
          </p:nvPr>
        </p:nvGraphicFramePr>
        <p:xfrm>
          <a:off x="2982913" y="4822825"/>
          <a:ext cx="1714500" cy="431800"/>
        </p:xfrm>
        <a:graphic>
          <a:graphicData uri="http://schemas.openxmlformats.org/presentationml/2006/ole">
            <mc:AlternateContent xmlns:mc="http://schemas.openxmlformats.org/markup-compatibility/2006">
              <mc:Choice xmlns:v="urn:schemas-microsoft-com:vml" Requires="v">
                <p:oleObj spid="_x0000_s197812" name="Equation" r:id="rId15" imgW="1714320" imgH="431640" progId="Equation.DSMT4">
                  <p:embed/>
                </p:oleObj>
              </mc:Choice>
              <mc:Fallback>
                <p:oleObj name="Equation" r:id="rId15" imgW="1714320" imgH="431640" progId="Equation.DSMT4">
                  <p:embed/>
                  <p:pic>
                    <p:nvPicPr>
                      <p:cNvPr id="0" name=""/>
                      <p:cNvPicPr>
                        <a:picLocks noChangeAspect="1" noChangeArrowheads="1"/>
                      </p:cNvPicPr>
                      <p:nvPr/>
                    </p:nvPicPr>
                    <p:blipFill>
                      <a:blip r:embed="rId16"/>
                      <a:srcRect/>
                      <a:stretch>
                        <a:fillRect/>
                      </a:stretch>
                    </p:blipFill>
                    <p:spPr bwMode="auto">
                      <a:xfrm>
                        <a:off x="2982913" y="4822825"/>
                        <a:ext cx="1714500" cy="431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7"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8" name="Text Box 17"/>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800" b="1" dirty="0">
                <a:latin typeface="Arial" charset="0"/>
              </a:rPr>
              <a:t>DERIVING LINEAR REGRESSION COEFFICIENTS</a:t>
            </a:r>
            <a:endParaRPr lang="en-GB" sz="1600" dirty="0"/>
          </a:p>
        </p:txBody>
      </p:sp>
      <p:sp>
        <p:nvSpPr>
          <p:cNvPr id="2" name="TextBox 1"/>
          <p:cNvSpPr txBox="1"/>
          <p:nvPr/>
        </p:nvSpPr>
        <p:spPr>
          <a:xfrm>
            <a:off x="5543549" y="1447527"/>
            <a:ext cx="219075" cy="646331"/>
          </a:xfrm>
          <a:prstGeom prst="rect">
            <a:avLst/>
          </a:prstGeom>
          <a:noFill/>
        </p:spPr>
        <p:txBody>
          <a:bodyPr wrap="square" rtlCol="0">
            <a:spAutoFit/>
          </a:bodyPr>
          <a:lstStyle/>
          <a:p>
            <a:r>
              <a:rPr lang="en-GB" sz="3600" b="1" dirty="0" smtClean="0"/>
              <a:t>}</a:t>
            </a:r>
            <a:endParaRPr lang="en-GB" sz="3600" b="1" dirty="0"/>
          </a:p>
        </p:txBody>
      </p:sp>
      <p:graphicFrame>
        <p:nvGraphicFramePr>
          <p:cNvPr id="3" name="Object 2"/>
          <p:cNvGraphicFramePr>
            <a:graphicFrameLocks noChangeAspect="1"/>
          </p:cNvGraphicFramePr>
          <p:nvPr>
            <p:extLst>
              <p:ext uri="{D42A27DB-BD31-4B8C-83A1-F6EECF244321}">
                <p14:modId xmlns:p14="http://schemas.microsoft.com/office/powerpoint/2010/main" val="2625575122"/>
              </p:ext>
            </p:extLst>
          </p:nvPr>
        </p:nvGraphicFramePr>
        <p:xfrm>
          <a:off x="714375" y="585788"/>
          <a:ext cx="5799138" cy="419100"/>
        </p:xfrm>
        <a:graphic>
          <a:graphicData uri="http://schemas.openxmlformats.org/presentationml/2006/ole">
            <mc:AlternateContent xmlns:mc="http://schemas.openxmlformats.org/markup-compatibility/2006">
              <mc:Choice xmlns:v="urn:schemas-microsoft-com:vml" Requires="v">
                <p:oleObj spid="_x0000_s197813" name="Equation" r:id="rId17" imgW="5803560" imgH="419040" progId="Equation.DSMT4">
                  <p:embed/>
                </p:oleObj>
              </mc:Choice>
              <mc:Fallback>
                <p:oleObj name="Equation" r:id="rId17" imgW="5803560" imgH="419040" progId="Equation.DSMT4">
                  <p:embed/>
                  <p:pic>
                    <p:nvPicPr>
                      <p:cNvPr id="0" name=""/>
                      <p:cNvPicPr>
                        <a:picLocks noChangeAspect="1" noChangeArrowheads="1"/>
                      </p:cNvPicPr>
                      <p:nvPr/>
                    </p:nvPicPr>
                    <p:blipFill>
                      <a:blip r:embed="rId18"/>
                      <a:srcRect/>
                      <a:stretch>
                        <a:fillRect/>
                      </a:stretch>
                    </p:blipFill>
                    <p:spPr bwMode="auto">
                      <a:xfrm>
                        <a:off x="714375" y="585788"/>
                        <a:ext cx="5799138"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3" name="Text Box 13"/>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a:spcBef>
                <a:spcPct val="50000"/>
              </a:spcBef>
            </a:pPr>
            <a:r>
              <a:rPr lang="en-GB" sz="1500" b="1" dirty="0">
                <a:latin typeface="Arial" charset="0"/>
              </a:rPr>
              <a:t>With some simple manipulation we obtain a tidy expression for </a:t>
            </a:r>
            <a:r>
              <a:rPr lang="en-GB" sz="1500" b="1" i="1" dirty="0">
                <a:latin typeface="Arial" charset="0"/>
              </a:rPr>
              <a:t> </a:t>
            </a:r>
            <a:r>
              <a:rPr lang="en-GB" sz="1500" b="1" i="1" dirty="0" smtClean="0">
                <a:latin typeface="Arial" charset="0"/>
              </a:rPr>
              <a:t>   </a:t>
            </a:r>
            <a:r>
              <a:rPr lang="en-GB" sz="1500" b="1" dirty="0">
                <a:latin typeface="Arial" charset="0"/>
              </a:rPr>
              <a:t>.</a:t>
            </a:r>
            <a:endParaRPr lang="en-GB" sz="1500" b="1" dirty="0"/>
          </a:p>
        </p:txBody>
      </p:sp>
      <p:graphicFrame>
        <p:nvGraphicFramePr>
          <p:cNvPr id="4" name="Object 3"/>
          <p:cNvGraphicFramePr>
            <a:graphicFrameLocks noChangeAspect="1"/>
          </p:cNvGraphicFramePr>
          <p:nvPr>
            <p:extLst>
              <p:ext uri="{D42A27DB-BD31-4B8C-83A1-F6EECF244321}">
                <p14:modId xmlns:p14="http://schemas.microsoft.com/office/powerpoint/2010/main" val="4242308437"/>
              </p:ext>
            </p:extLst>
          </p:nvPr>
        </p:nvGraphicFramePr>
        <p:xfrm>
          <a:off x="6132513" y="5851525"/>
          <a:ext cx="206375" cy="280988"/>
        </p:xfrm>
        <a:graphic>
          <a:graphicData uri="http://schemas.openxmlformats.org/presentationml/2006/ole">
            <mc:AlternateContent xmlns:mc="http://schemas.openxmlformats.org/markup-compatibility/2006">
              <mc:Choice xmlns:v="urn:schemas-microsoft-com:vml" Requires="v">
                <p:oleObj spid="_x0000_s197814" name="Equation" r:id="rId19" imgW="317160" imgH="431640" progId="Equation.DSMT4">
                  <p:embed/>
                </p:oleObj>
              </mc:Choice>
              <mc:Fallback>
                <p:oleObj name="Equation" r:id="rId19" imgW="317160" imgH="431640" progId="Equation.DSMT4">
                  <p:embed/>
                  <p:pic>
                    <p:nvPicPr>
                      <p:cNvPr id="0" name=""/>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6132513" y="5851525"/>
                        <a:ext cx="206375" cy="2809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1418783709"/>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21"/>
          <p:cNvSpPr>
            <a:spLocks noChangeArrowheads="1"/>
          </p:cNvSpPr>
          <p:nvPr/>
        </p:nvSpPr>
        <p:spPr bwMode="auto">
          <a:xfrm>
            <a:off x="0" y="2898599"/>
            <a:ext cx="9144000" cy="2473501"/>
          </a:xfrm>
          <a:prstGeom prst="rect">
            <a:avLst/>
          </a:prstGeom>
          <a:solidFill>
            <a:srgbClr val="FFFFFF"/>
          </a:solidFill>
          <a:ln>
            <a:noFill/>
          </a:ln>
          <a:effectLst>
            <a:innerShdw blurRad="76200">
              <a:schemeClr val="tx1"/>
            </a:innerShdw>
          </a:effectLst>
        </p:spPr>
        <p:txBody>
          <a:bodyPr wrap="none" anchor="ctr"/>
          <a:lstStyle/>
          <a:p>
            <a:pPr>
              <a:defRPr/>
            </a:pPr>
            <a:endParaRPr lang="en-GB"/>
          </a:p>
        </p:txBody>
      </p:sp>
      <p:sp>
        <p:nvSpPr>
          <p:cNvPr id="21" name="Rectangle 20"/>
          <p:cNvSpPr>
            <a:spLocks noChangeArrowheads="1"/>
          </p:cNvSpPr>
          <p:nvPr/>
        </p:nvSpPr>
        <p:spPr bwMode="auto">
          <a:xfrm>
            <a:off x="0" y="536401"/>
            <a:ext cx="9144000" cy="2263949"/>
          </a:xfrm>
          <a:prstGeom prst="rect">
            <a:avLst/>
          </a:prstGeom>
          <a:solidFill>
            <a:srgbClr val="FFFFFF"/>
          </a:solidFill>
          <a:ln>
            <a:noFill/>
          </a:ln>
          <a:effectLst>
            <a:innerShdw blurRad="76200">
              <a:schemeClr val="tx1"/>
            </a:innerShdw>
          </a:effectLst>
        </p:spPr>
        <p:txBody>
          <a:bodyPr wrap="none" anchor="ctr"/>
          <a:lstStyle/>
          <a:p>
            <a:pPr>
              <a:defRPr/>
            </a:pPr>
            <a:endParaRPr lang="en-GB"/>
          </a:p>
        </p:txBody>
      </p:sp>
      <p:sp>
        <p:nvSpPr>
          <p:cNvPr id="19"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17764" name="Text Box 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a:spcBef>
                <a:spcPct val="50000"/>
              </a:spcBef>
            </a:pPr>
            <a:r>
              <a:rPr lang="en-GB" sz="1500" b="1">
                <a:latin typeface="Arial" charset="0"/>
              </a:rPr>
              <a:t>The first derivative with respect to </a:t>
            </a:r>
            <a:r>
              <a:rPr lang="en-GB" sz="1500" b="1" i="1">
                <a:latin typeface="Arial" charset="0"/>
              </a:rPr>
              <a:t>b</a:t>
            </a:r>
            <a:r>
              <a:rPr lang="en-GB" sz="1500" b="1" baseline="-25000">
                <a:latin typeface="Arial" charset="0"/>
              </a:rPr>
              <a:t>2</a:t>
            </a:r>
            <a:r>
              <a:rPr lang="en-GB" sz="1500" b="1">
                <a:latin typeface="Arial" charset="0"/>
              </a:rPr>
              <a:t>.</a:t>
            </a:r>
            <a:endParaRPr lang="en-GB" sz="1500" b="1"/>
          </a:p>
        </p:txBody>
      </p:sp>
      <p:sp>
        <p:nvSpPr>
          <p:cNvPr id="117770" name="Text Box 10"/>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sz="1000" dirty="0" smtClean="0">
                <a:solidFill>
                  <a:srgbClr val="3366FF"/>
                </a:solidFill>
                <a:latin typeface="Arial" charset="0"/>
              </a:rPr>
              <a:t>26</a:t>
            </a:r>
            <a:endParaRPr lang="en-US" sz="1000" dirty="0">
              <a:solidFill>
                <a:srgbClr val="3366FF"/>
              </a:solidFill>
              <a:latin typeface="Arial" charset="0"/>
            </a:endParaRPr>
          </a:p>
        </p:txBody>
      </p:sp>
      <p:graphicFrame>
        <p:nvGraphicFramePr>
          <p:cNvPr id="117771" name="Object 11"/>
          <p:cNvGraphicFramePr>
            <a:graphicFrameLocks noChangeAspect="1"/>
          </p:cNvGraphicFramePr>
          <p:nvPr>
            <p:extLst>
              <p:ext uri="{D42A27DB-BD31-4B8C-83A1-F6EECF244321}">
                <p14:modId xmlns:p14="http://schemas.microsoft.com/office/powerpoint/2010/main" val="1046887234"/>
              </p:ext>
            </p:extLst>
          </p:nvPr>
        </p:nvGraphicFramePr>
        <p:xfrm>
          <a:off x="708025" y="2962275"/>
          <a:ext cx="8332788" cy="442913"/>
        </p:xfrm>
        <a:graphic>
          <a:graphicData uri="http://schemas.openxmlformats.org/presentationml/2006/ole">
            <mc:AlternateContent xmlns:mc="http://schemas.openxmlformats.org/markup-compatibility/2006">
              <mc:Choice xmlns:v="urn:schemas-microsoft-com:vml" Requires="v">
                <p:oleObj spid="_x0000_s196751" name="Equation" r:id="rId3" imgW="8331120" imgH="444240" progId="Equation.3">
                  <p:embed/>
                </p:oleObj>
              </mc:Choice>
              <mc:Fallback>
                <p:oleObj name="Equation" r:id="rId3" imgW="8331120" imgH="44424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8025" y="2962275"/>
                        <a:ext cx="8332788" cy="4429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17773" name="Object 13"/>
          <p:cNvGraphicFramePr>
            <a:graphicFrameLocks noChangeAspect="1"/>
          </p:cNvGraphicFramePr>
          <p:nvPr>
            <p:extLst>
              <p:ext uri="{D42A27DB-BD31-4B8C-83A1-F6EECF244321}">
                <p14:modId xmlns:p14="http://schemas.microsoft.com/office/powerpoint/2010/main" val="1026323007"/>
              </p:ext>
            </p:extLst>
          </p:nvPr>
        </p:nvGraphicFramePr>
        <p:xfrm>
          <a:off x="561975" y="1066800"/>
          <a:ext cx="4521200" cy="800100"/>
        </p:xfrm>
        <a:graphic>
          <a:graphicData uri="http://schemas.openxmlformats.org/presentationml/2006/ole">
            <mc:AlternateContent xmlns:mc="http://schemas.openxmlformats.org/markup-compatibility/2006">
              <mc:Choice xmlns:v="urn:schemas-microsoft-com:vml" Requires="v">
                <p:oleObj spid="_x0000_s196752" name="Equation" r:id="rId5" imgW="4520880" imgH="799920" progId="Equation.DSMT4">
                  <p:embed/>
                </p:oleObj>
              </mc:Choice>
              <mc:Fallback>
                <p:oleObj name="Equation" r:id="rId5" imgW="4520880" imgH="799920" progId="Equation.DSMT4">
                  <p:embed/>
                  <p:pic>
                    <p:nvPicPr>
                      <p:cNvPr id="0" name=""/>
                      <p:cNvPicPr>
                        <a:picLocks noChangeAspect="1" noChangeArrowheads="1"/>
                      </p:cNvPicPr>
                      <p:nvPr/>
                    </p:nvPicPr>
                    <p:blipFill>
                      <a:blip r:embed="rId6"/>
                      <a:srcRect/>
                      <a:stretch>
                        <a:fillRect/>
                      </a:stretch>
                    </p:blipFill>
                    <p:spPr bwMode="auto">
                      <a:xfrm>
                        <a:off x="561975" y="1066800"/>
                        <a:ext cx="4521200" cy="800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17774" name="Object 14"/>
          <p:cNvGraphicFramePr>
            <a:graphicFrameLocks noChangeAspect="1"/>
          </p:cNvGraphicFramePr>
          <p:nvPr>
            <p:extLst>
              <p:ext uri="{D42A27DB-BD31-4B8C-83A1-F6EECF244321}">
                <p14:modId xmlns:p14="http://schemas.microsoft.com/office/powerpoint/2010/main" val="2407595946"/>
              </p:ext>
            </p:extLst>
          </p:nvPr>
        </p:nvGraphicFramePr>
        <p:xfrm>
          <a:off x="558800" y="1924050"/>
          <a:ext cx="4813300" cy="800100"/>
        </p:xfrm>
        <a:graphic>
          <a:graphicData uri="http://schemas.openxmlformats.org/presentationml/2006/ole">
            <mc:AlternateContent xmlns:mc="http://schemas.openxmlformats.org/markup-compatibility/2006">
              <mc:Choice xmlns:v="urn:schemas-microsoft-com:vml" Requires="v">
                <p:oleObj spid="_x0000_s196753" name="Equation" r:id="rId7" imgW="4813200" imgH="799920" progId="Equation.DSMT4">
                  <p:embed/>
                </p:oleObj>
              </mc:Choice>
              <mc:Fallback>
                <p:oleObj name="Equation" r:id="rId7" imgW="4813200" imgH="799920" progId="Equation.DSMT4">
                  <p:embed/>
                  <p:pic>
                    <p:nvPicPr>
                      <p:cNvPr id="0" name=""/>
                      <p:cNvPicPr>
                        <a:picLocks noChangeAspect="1" noChangeArrowheads="1"/>
                      </p:cNvPicPr>
                      <p:nvPr/>
                    </p:nvPicPr>
                    <p:blipFill>
                      <a:blip r:embed="rId8"/>
                      <a:srcRect/>
                      <a:stretch>
                        <a:fillRect/>
                      </a:stretch>
                    </p:blipFill>
                    <p:spPr bwMode="auto">
                      <a:xfrm>
                        <a:off x="558800" y="1924050"/>
                        <a:ext cx="4813300" cy="800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17775" name="Object 15"/>
          <p:cNvGraphicFramePr>
            <a:graphicFrameLocks noChangeAspect="1"/>
          </p:cNvGraphicFramePr>
          <p:nvPr>
            <p:extLst>
              <p:ext uri="{D42A27DB-BD31-4B8C-83A1-F6EECF244321}">
                <p14:modId xmlns:p14="http://schemas.microsoft.com/office/powerpoint/2010/main" val="3890843794"/>
              </p:ext>
            </p:extLst>
          </p:nvPr>
        </p:nvGraphicFramePr>
        <p:xfrm>
          <a:off x="5969000" y="1577975"/>
          <a:ext cx="2628900" cy="431800"/>
        </p:xfrm>
        <a:graphic>
          <a:graphicData uri="http://schemas.openxmlformats.org/presentationml/2006/ole">
            <mc:AlternateContent xmlns:mc="http://schemas.openxmlformats.org/markup-compatibility/2006">
              <mc:Choice xmlns:v="urn:schemas-microsoft-com:vml" Requires="v">
                <p:oleObj spid="_x0000_s196754" name="Equation" r:id="rId9" imgW="2628720" imgH="431640" progId="Equation.DSMT4">
                  <p:embed/>
                </p:oleObj>
              </mc:Choice>
              <mc:Fallback>
                <p:oleObj name="Equation" r:id="rId9" imgW="2628720" imgH="431640" progId="Equation.DSMT4">
                  <p:embed/>
                  <p:pic>
                    <p:nvPicPr>
                      <p:cNvPr id="0" name=""/>
                      <p:cNvPicPr>
                        <a:picLocks noChangeAspect="1" noChangeArrowheads="1"/>
                      </p:cNvPicPr>
                      <p:nvPr/>
                    </p:nvPicPr>
                    <p:blipFill>
                      <a:blip r:embed="rId10"/>
                      <a:srcRect/>
                      <a:stretch>
                        <a:fillRect/>
                      </a:stretch>
                    </p:blipFill>
                    <p:spPr bwMode="auto">
                      <a:xfrm>
                        <a:off x="5969000" y="1577975"/>
                        <a:ext cx="2628900" cy="431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17777" name="Object 17"/>
          <p:cNvGraphicFramePr>
            <a:graphicFrameLocks noChangeAspect="1"/>
          </p:cNvGraphicFramePr>
          <p:nvPr>
            <p:extLst>
              <p:ext uri="{D42A27DB-BD31-4B8C-83A1-F6EECF244321}">
                <p14:modId xmlns:p14="http://schemas.microsoft.com/office/powerpoint/2010/main" val="545518617"/>
              </p:ext>
            </p:extLst>
          </p:nvPr>
        </p:nvGraphicFramePr>
        <p:xfrm>
          <a:off x="561600" y="3532188"/>
          <a:ext cx="3798888" cy="800100"/>
        </p:xfrm>
        <a:graphic>
          <a:graphicData uri="http://schemas.openxmlformats.org/presentationml/2006/ole">
            <mc:AlternateContent xmlns:mc="http://schemas.openxmlformats.org/markup-compatibility/2006">
              <mc:Choice xmlns:v="urn:schemas-microsoft-com:vml" Requires="v">
                <p:oleObj spid="_x0000_s196755" name="Equation" r:id="rId11" imgW="3797280" imgH="799920" progId="Equation.DSMT4">
                  <p:embed/>
                </p:oleObj>
              </mc:Choice>
              <mc:Fallback>
                <p:oleObj name="Equation" r:id="rId11" imgW="3797280" imgH="799920" progId="Equation.DSMT4">
                  <p:embed/>
                  <p:pic>
                    <p:nvPicPr>
                      <p:cNvPr id="0" name=""/>
                      <p:cNvPicPr>
                        <a:picLocks noChangeAspect="1" noChangeArrowheads="1"/>
                      </p:cNvPicPr>
                      <p:nvPr/>
                    </p:nvPicPr>
                    <p:blipFill>
                      <a:blip r:embed="rId12"/>
                      <a:srcRect/>
                      <a:stretch>
                        <a:fillRect/>
                      </a:stretch>
                    </p:blipFill>
                    <p:spPr bwMode="auto">
                      <a:xfrm>
                        <a:off x="561600" y="3532188"/>
                        <a:ext cx="3798888" cy="800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7"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8" name="Text Box 17"/>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800" b="1" dirty="0">
                <a:latin typeface="Arial" charset="0"/>
              </a:rPr>
              <a:t>DERIVING LINEAR REGRESSION COEFFICIENTS</a:t>
            </a:r>
            <a:endParaRPr lang="en-GB" sz="1600" dirty="0"/>
          </a:p>
        </p:txBody>
      </p:sp>
      <p:sp>
        <p:nvSpPr>
          <p:cNvPr id="2" name="TextBox 1"/>
          <p:cNvSpPr txBox="1"/>
          <p:nvPr/>
        </p:nvSpPr>
        <p:spPr>
          <a:xfrm>
            <a:off x="5543549" y="1447527"/>
            <a:ext cx="219075" cy="646331"/>
          </a:xfrm>
          <a:prstGeom prst="rect">
            <a:avLst/>
          </a:prstGeom>
          <a:noFill/>
        </p:spPr>
        <p:txBody>
          <a:bodyPr wrap="square" rtlCol="0">
            <a:spAutoFit/>
          </a:bodyPr>
          <a:lstStyle/>
          <a:p>
            <a:r>
              <a:rPr lang="en-GB" sz="3600" b="1" dirty="0" smtClean="0"/>
              <a:t>}</a:t>
            </a:r>
            <a:endParaRPr lang="en-GB" sz="3600" b="1" dirty="0"/>
          </a:p>
        </p:txBody>
      </p:sp>
      <p:graphicFrame>
        <p:nvGraphicFramePr>
          <p:cNvPr id="3" name="Object 2"/>
          <p:cNvGraphicFramePr>
            <a:graphicFrameLocks noChangeAspect="1"/>
          </p:cNvGraphicFramePr>
          <p:nvPr>
            <p:extLst>
              <p:ext uri="{D42A27DB-BD31-4B8C-83A1-F6EECF244321}">
                <p14:modId xmlns:p14="http://schemas.microsoft.com/office/powerpoint/2010/main" val="2934508066"/>
              </p:ext>
            </p:extLst>
          </p:nvPr>
        </p:nvGraphicFramePr>
        <p:xfrm>
          <a:off x="714375" y="585788"/>
          <a:ext cx="5799138" cy="419100"/>
        </p:xfrm>
        <a:graphic>
          <a:graphicData uri="http://schemas.openxmlformats.org/presentationml/2006/ole">
            <mc:AlternateContent xmlns:mc="http://schemas.openxmlformats.org/markup-compatibility/2006">
              <mc:Choice xmlns:v="urn:schemas-microsoft-com:vml" Requires="v">
                <p:oleObj spid="_x0000_s196756" name="Equation" r:id="rId13" imgW="5803560" imgH="419040" progId="Equation.DSMT4">
                  <p:embed/>
                </p:oleObj>
              </mc:Choice>
              <mc:Fallback>
                <p:oleObj name="Equation" r:id="rId13" imgW="5803560" imgH="419040" progId="Equation.DSMT4">
                  <p:embed/>
                  <p:pic>
                    <p:nvPicPr>
                      <p:cNvPr id="0" name=""/>
                      <p:cNvPicPr>
                        <a:picLocks noChangeAspect="1" noChangeArrowheads="1"/>
                      </p:cNvPicPr>
                      <p:nvPr/>
                    </p:nvPicPr>
                    <p:blipFill>
                      <a:blip r:embed="rId14"/>
                      <a:srcRect/>
                      <a:stretch>
                        <a:fillRect/>
                      </a:stretch>
                    </p:blipFill>
                    <p:spPr bwMode="auto">
                      <a:xfrm>
                        <a:off x="714375" y="585788"/>
                        <a:ext cx="5799138"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0" name="Rectangle 2"/>
          <p:cNvSpPr>
            <a:spLocks noChangeArrowheads="1"/>
          </p:cNvSpPr>
          <p:nvPr/>
        </p:nvSpPr>
        <p:spPr bwMode="auto">
          <a:xfrm>
            <a:off x="514350" y="4495800"/>
            <a:ext cx="6781800" cy="800100"/>
          </a:xfrm>
          <a:prstGeom prst="rect">
            <a:avLst/>
          </a:prstGeom>
          <a:solidFill>
            <a:srgbClr val="FFFF00"/>
          </a:solidFill>
          <a:ln>
            <a:noFill/>
          </a:ln>
          <a:effectLst/>
          <a:extLst>
            <a:ext uri="{91240B29-F687-4F45-9708-019B960494DF}">
              <a14:hiddenLine xmlns:a14="http://schemas.microsoft.com/office/drawing/2010/main" w="9525">
                <a:solidFill>
                  <a:schemeClr val="tx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23" name="Object 20"/>
          <p:cNvGraphicFramePr>
            <a:graphicFrameLocks noChangeAspect="1"/>
          </p:cNvGraphicFramePr>
          <p:nvPr>
            <p:extLst>
              <p:ext uri="{D42A27DB-BD31-4B8C-83A1-F6EECF244321}">
                <p14:modId xmlns:p14="http://schemas.microsoft.com/office/powerpoint/2010/main" val="661479786"/>
              </p:ext>
            </p:extLst>
          </p:nvPr>
        </p:nvGraphicFramePr>
        <p:xfrm>
          <a:off x="547688" y="4495800"/>
          <a:ext cx="6681787" cy="800100"/>
        </p:xfrm>
        <a:graphic>
          <a:graphicData uri="http://schemas.openxmlformats.org/presentationml/2006/ole">
            <mc:AlternateContent xmlns:mc="http://schemas.openxmlformats.org/markup-compatibility/2006">
              <mc:Choice xmlns:v="urn:schemas-microsoft-com:vml" Requires="v">
                <p:oleObj spid="_x0000_s196757" name="Equation" r:id="rId15" imgW="6680160" imgH="799920" progId="Equation.DSMT4">
                  <p:embed/>
                </p:oleObj>
              </mc:Choice>
              <mc:Fallback>
                <p:oleObj name="Equation" r:id="rId15" imgW="6680160" imgH="799920" progId="Equation.DSMT4">
                  <p:embed/>
                  <p:pic>
                    <p:nvPicPr>
                      <p:cNvPr id="0" name=""/>
                      <p:cNvPicPr>
                        <a:picLocks noChangeAspect="1" noChangeArrowheads="1"/>
                      </p:cNvPicPr>
                      <p:nvPr/>
                    </p:nvPicPr>
                    <p:blipFill>
                      <a:blip r:embed="rId16"/>
                      <a:srcRect/>
                      <a:stretch>
                        <a:fillRect/>
                      </a:stretch>
                    </p:blipFill>
                    <p:spPr bwMode="auto">
                      <a:xfrm>
                        <a:off x="547688" y="4495800"/>
                        <a:ext cx="6681787" cy="800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2974901067"/>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Rectangle 32"/>
          <p:cNvSpPr>
            <a:spLocks noChangeArrowheads="1"/>
          </p:cNvSpPr>
          <p:nvPr/>
        </p:nvSpPr>
        <p:spPr bwMode="auto">
          <a:xfrm>
            <a:off x="0" y="536400"/>
            <a:ext cx="9144000" cy="2254425"/>
          </a:xfrm>
          <a:prstGeom prst="rect">
            <a:avLst/>
          </a:prstGeom>
          <a:solidFill>
            <a:srgbClr val="FFFFFF"/>
          </a:solidFill>
          <a:ln>
            <a:noFill/>
          </a:ln>
          <a:effectLst>
            <a:innerShdw blurRad="76200">
              <a:schemeClr val="tx1"/>
            </a:innerShdw>
          </a:effectLst>
        </p:spPr>
        <p:txBody>
          <a:bodyPr wrap="none" anchor="ctr"/>
          <a:lstStyle/>
          <a:p>
            <a:pPr>
              <a:defRPr/>
            </a:pPr>
            <a:endParaRPr lang="en-GB"/>
          </a:p>
        </p:txBody>
      </p:sp>
      <p:sp>
        <p:nvSpPr>
          <p:cNvPr id="17"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30050" name="Rectangle 2"/>
          <p:cNvSpPr>
            <a:spLocks noChangeArrowheads="1"/>
          </p:cNvSpPr>
          <p:nvPr/>
        </p:nvSpPr>
        <p:spPr bwMode="auto">
          <a:xfrm>
            <a:off x="3057525" y="1381125"/>
            <a:ext cx="4267200" cy="550575"/>
          </a:xfrm>
          <a:prstGeom prst="rect">
            <a:avLst/>
          </a:prstGeom>
          <a:solidFill>
            <a:srgbClr val="FFFF00"/>
          </a:solidFill>
          <a:ln>
            <a:noFill/>
          </a:ln>
          <a:effectLst/>
          <a:extLst>
            <a:ext uri="{91240B29-F687-4F45-9708-019B960494DF}">
              <a14:hiddenLine xmlns:a14="http://schemas.microsoft.com/office/drawing/2010/main" w="9525">
                <a:solidFill>
                  <a:schemeClr val="tx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30061" name="Text Box 13"/>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a:spcBef>
                <a:spcPct val="50000"/>
              </a:spcBef>
            </a:pPr>
            <a:r>
              <a:rPr lang="en-GB" sz="1500" b="1">
                <a:latin typeface="Arial" charset="0"/>
              </a:rPr>
              <a:t>Divide through by 2.</a:t>
            </a:r>
            <a:endParaRPr lang="en-GB" sz="1500" b="1"/>
          </a:p>
        </p:txBody>
      </p:sp>
      <p:sp>
        <p:nvSpPr>
          <p:cNvPr id="130062" name="Text Box 1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sz="1000" dirty="0" smtClean="0">
                <a:solidFill>
                  <a:srgbClr val="3366FF"/>
                </a:solidFill>
                <a:latin typeface="Arial" charset="0"/>
              </a:rPr>
              <a:t>27</a:t>
            </a:r>
            <a:endParaRPr lang="en-US" sz="1000" dirty="0">
              <a:solidFill>
                <a:srgbClr val="3366FF"/>
              </a:solidFill>
              <a:latin typeface="Arial" charset="0"/>
            </a:endParaRPr>
          </a:p>
        </p:txBody>
      </p:sp>
      <p:sp>
        <p:nvSpPr>
          <p:cNvPr id="15"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6" name="Text Box 17"/>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800" b="1" dirty="0">
                <a:latin typeface="Arial" charset="0"/>
              </a:rPr>
              <a:t>DERIVING LINEAR REGRESSION COEFFICIENTS</a:t>
            </a:r>
            <a:endParaRPr lang="en-GB" sz="1600" dirty="0"/>
          </a:p>
        </p:txBody>
      </p:sp>
      <p:sp>
        <p:nvSpPr>
          <p:cNvPr id="19" name="Rectangle 18"/>
          <p:cNvSpPr>
            <a:spLocks noChangeArrowheads="1"/>
          </p:cNvSpPr>
          <p:nvPr/>
        </p:nvSpPr>
        <p:spPr bwMode="auto">
          <a:xfrm>
            <a:off x="0" y="2898599"/>
            <a:ext cx="9144000" cy="2473501"/>
          </a:xfrm>
          <a:prstGeom prst="rect">
            <a:avLst/>
          </a:prstGeom>
          <a:solidFill>
            <a:srgbClr val="FFFFFF"/>
          </a:solidFill>
          <a:ln>
            <a:noFill/>
          </a:ln>
          <a:effectLst>
            <a:innerShdw blurRad="76200">
              <a:schemeClr val="tx1"/>
            </a:innerShdw>
          </a:effectLst>
        </p:spPr>
        <p:txBody>
          <a:bodyPr wrap="none" anchor="ctr"/>
          <a:lstStyle/>
          <a:p>
            <a:pPr>
              <a:defRPr/>
            </a:pPr>
            <a:endParaRPr lang="en-GB"/>
          </a:p>
        </p:txBody>
      </p:sp>
      <p:graphicFrame>
        <p:nvGraphicFramePr>
          <p:cNvPr id="20" name="Object 11"/>
          <p:cNvGraphicFramePr>
            <a:graphicFrameLocks noChangeAspect="1"/>
          </p:cNvGraphicFramePr>
          <p:nvPr>
            <p:extLst>
              <p:ext uri="{D42A27DB-BD31-4B8C-83A1-F6EECF244321}">
                <p14:modId xmlns:p14="http://schemas.microsoft.com/office/powerpoint/2010/main" val="2363616019"/>
              </p:ext>
            </p:extLst>
          </p:nvPr>
        </p:nvGraphicFramePr>
        <p:xfrm>
          <a:off x="708025" y="2962275"/>
          <a:ext cx="8332788" cy="442913"/>
        </p:xfrm>
        <a:graphic>
          <a:graphicData uri="http://schemas.openxmlformats.org/presentationml/2006/ole">
            <mc:AlternateContent xmlns:mc="http://schemas.openxmlformats.org/markup-compatibility/2006">
              <mc:Choice xmlns:v="urn:schemas-microsoft-com:vml" Requires="v">
                <p:oleObj spid="_x0000_s164382" name="Equation" r:id="rId3" imgW="8331120" imgH="444240" progId="Equation.3">
                  <p:embed/>
                </p:oleObj>
              </mc:Choice>
              <mc:Fallback>
                <p:oleObj name="Equation" r:id="rId3" imgW="8331120" imgH="44424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8025" y="2962275"/>
                        <a:ext cx="8332788" cy="4429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1" name="Object 17"/>
          <p:cNvGraphicFramePr>
            <a:graphicFrameLocks noChangeAspect="1"/>
          </p:cNvGraphicFramePr>
          <p:nvPr>
            <p:extLst>
              <p:ext uri="{D42A27DB-BD31-4B8C-83A1-F6EECF244321}">
                <p14:modId xmlns:p14="http://schemas.microsoft.com/office/powerpoint/2010/main" val="3546534159"/>
              </p:ext>
            </p:extLst>
          </p:nvPr>
        </p:nvGraphicFramePr>
        <p:xfrm>
          <a:off x="561600" y="3532188"/>
          <a:ext cx="3798888" cy="800100"/>
        </p:xfrm>
        <a:graphic>
          <a:graphicData uri="http://schemas.openxmlformats.org/presentationml/2006/ole">
            <mc:AlternateContent xmlns:mc="http://schemas.openxmlformats.org/markup-compatibility/2006">
              <mc:Choice xmlns:v="urn:schemas-microsoft-com:vml" Requires="v">
                <p:oleObj spid="_x0000_s164383" name="Equation" r:id="rId5" imgW="3797280" imgH="799920" progId="Equation.DSMT4">
                  <p:embed/>
                </p:oleObj>
              </mc:Choice>
              <mc:Fallback>
                <p:oleObj name="Equation" r:id="rId5" imgW="3797280" imgH="799920" progId="Equation.DSMT4">
                  <p:embed/>
                  <p:pic>
                    <p:nvPicPr>
                      <p:cNvPr id="0" name=""/>
                      <p:cNvPicPr>
                        <a:picLocks noChangeAspect="1" noChangeArrowheads="1"/>
                      </p:cNvPicPr>
                      <p:nvPr/>
                    </p:nvPicPr>
                    <p:blipFill>
                      <a:blip r:embed="rId6"/>
                      <a:srcRect/>
                      <a:stretch>
                        <a:fillRect/>
                      </a:stretch>
                    </p:blipFill>
                    <p:spPr bwMode="auto">
                      <a:xfrm>
                        <a:off x="561600" y="3532188"/>
                        <a:ext cx="3798888" cy="800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3" name="Object 20"/>
          <p:cNvGraphicFramePr>
            <a:graphicFrameLocks noChangeAspect="1"/>
          </p:cNvGraphicFramePr>
          <p:nvPr>
            <p:extLst>
              <p:ext uri="{D42A27DB-BD31-4B8C-83A1-F6EECF244321}">
                <p14:modId xmlns:p14="http://schemas.microsoft.com/office/powerpoint/2010/main" val="1679862481"/>
              </p:ext>
            </p:extLst>
          </p:nvPr>
        </p:nvGraphicFramePr>
        <p:xfrm>
          <a:off x="547688" y="4495800"/>
          <a:ext cx="6681787" cy="800100"/>
        </p:xfrm>
        <a:graphic>
          <a:graphicData uri="http://schemas.openxmlformats.org/presentationml/2006/ole">
            <mc:AlternateContent xmlns:mc="http://schemas.openxmlformats.org/markup-compatibility/2006">
              <mc:Choice xmlns:v="urn:schemas-microsoft-com:vml" Requires="v">
                <p:oleObj spid="_x0000_s164384" name="Equation" r:id="rId7" imgW="6680160" imgH="799920" progId="Equation.DSMT4">
                  <p:embed/>
                </p:oleObj>
              </mc:Choice>
              <mc:Fallback>
                <p:oleObj name="Equation" r:id="rId7" imgW="6680160" imgH="799920" progId="Equation.DSMT4">
                  <p:embed/>
                  <p:pic>
                    <p:nvPicPr>
                      <p:cNvPr id="0" name=""/>
                      <p:cNvPicPr>
                        <a:picLocks noChangeAspect="1" noChangeArrowheads="1"/>
                      </p:cNvPicPr>
                      <p:nvPr/>
                    </p:nvPicPr>
                    <p:blipFill>
                      <a:blip r:embed="rId8"/>
                      <a:srcRect/>
                      <a:stretch>
                        <a:fillRect/>
                      </a:stretch>
                    </p:blipFill>
                    <p:spPr bwMode="auto">
                      <a:xfrm>
                        <a:off x="547688" y="4495800"/>
                        <a:ext cx="6681787" cy="800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 name="Object 3"/>
          <p:cNvGraphicFramePr>
            <a:graphicFrameLocks noChangeAspect="1"/>
          </p:cNvGraphicFramePr>
          <p:nvPr>
            <p:extLst>
              <p:ext uri="{D42A27DB-BD31-4B8C-83A1-F6EECF244321}">
                <p14:modId xmlns:p14="http://schemas.microsoft.com/office/powerpoint/2010/main" val="1926814423"/>
              </p:ext>
            </p:extLst>
          </p:nvPr>
        </p:nvGraphicFramePr>
        <p:xfrm>
          <a:off x="547688" y="600075"/>
          <a:ext cx="6681787" cy="800100"/>
        </p:xfrm>
        <a:graphic>
          <a:graphicData uri="http://schemas.openxmlformats.org/presentationml/2006/ole">
            <mc:AlternateContent xmlns:mc="http://schemas.openxmlformats.org/markup-compatibility/2006">
              <mc:Choice xmlns:v="urn:schemas-microsoft-com:vml" Requires="v">
                <p:oleObj spid="_x0000_s164385" name="Equation" r:id="rId9" imgW="6680160" imgH="799920" progId="Equation.DSMT4">
                  <p:embed/>
                </p:oleObj>
              </mc:Choice>
              <mc:Fallback>
                <p:oleObj name="Equation" r:id="rId9" imgW="6680160" imgH="799920" progId="Equation.DSMT4">
                  <p:embed/>
                  <p:pic>
                    <p:nvPicPr>
                      <p:cNvPr id="0" name="Object 3"/>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47688" y="600075"/>
                        <a:ext cx="6681787" cy="800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5" name="Object 4"/>
          <p:cNvGraphicFramePr>
            <a:graphicFrameLocks noChangeAspect="1"/>
          </p:cNvGraphicFramePr>
          <p:nvPr>
            <p:extLst>
              <p:ext uri="{D42A27DB-BD31-4B8C-83A1-F6EECF244321}">
                <p14:modId xmlns:p14="http://schemas.microsoft.com/office/powerpoint/2010/main" val="2720379948"/>
              </p:ext>
            </p:extLst>
          </p:nvPr>
        </p:nvGraphicFramePr>
        <p:xfrm>
          <a:off x="3114675" y="1408113"/>
          <a:ext cx="4127500" cy="455612"/>
        </p:xfrm>
        <a:graphic>
          <a:graphicData uri="http://schemas.openxmlformats.org/presentationml/2006/ole">
            <mc:AlternateContent xmlns:mc="http://schemas.openxmlformats.org/markup-compatibility/2006">
              <mc:Choice xmlns:v="urn:schemas-microsoft-com:vml" Requires="v">
                <p:oleObj spid="_x0000_s164386" name="Equation" r:id="rId11" imgW="4127400" imgH="457200" progId="Equation.DSMT4">
                  <p:embed/>
                </p:oleObj>
              </mc:Choice>
              <mc:Fallback>
                <p:oleObj name="Equation" r:id="rId11" imgW="4127400" imgH="457200" progId="Equation.DSMT4">
                  <p:embed/>
                  <p:pic>
                    <p:nvPicPr>
                      <p:cNvPr id="0" name="Object 1"/>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114675" y="1408113"/>
                        <a:ext cx="4127500" cy="4556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Rectangle 25"/>
          <p:cNvSpPr>
            <a:spLocks noChangeArrowheads="1"/>
          </p:cNvSpPr>
          <p:nvPr/>
        </p:nvSpPr>
        <p:spPr bwMode="auto">
          <a:xfrm>
            <a:off x="0" y="536400"/>
            <a:ext cx="9144000" cy="2254425"/>
          </a:xfrm>
          <a:prstGeom prst="rect">
            <a:avLst/>
          </a:prstGeom>
          <a:solidFill>
            <a:srgbClr val="FFFFFF"/>
          </a:solidFill>
          <a:ln>
            <a:noFill/>
          </a:ln>
          <a:effectLst>
            <a:innerShdw blurRad="76200">
              <a:schemeClr val="tx1"/>
            </a:innerShdw>
          </a:effectLst>
        </p:spPr>
        <p:txBody>
          <a:bodyPr wrap="none" anchor="ctr"/>
          <a:lstStyle/>
          <a:p>
            <a:pPr>
              <a:defRPr/>
            </a:pPr>
            <a:endParaRPr lang="en-GB"/>
          </a:p>
        </p:txBody>
      </p:sp>
      <p:sp>
        <p:nvSpPr>
          <p:cNvPr id="21" name="Rectangle 20"/>
          <p:cNvSpPr>
            <a:spLocks noChangeArrowheads="1"/>
          </p:cNvSpPr>
          <p:nvPr/>
        </p:nvSpPr>
        <p:spPr bwMode="auto">
          <a:xfrm>
            <a:off x="0" y="2898599"/>
            <a:ext cx="9144000" cy="2473501"/>
          </a:xfrm>
          <a:prstGeom prst="rect">
            <a:avLst/>
          </a:prstGeom>
          <a:solidFill>
            <a:srgbClr val="FFFFFF"/>
          </a:solidFill>
          <a:ln>
            <a:noFill/>
          </a:ln>
          <a:effectLst>
            <a:innerShdw blurRad="76200">
              <a:schemeClr val="tx1"/>
            </a:innerShdw>
          </a:effectLst>
        </p:spPr>
        <p:txBody>
          <a:bodyPr wrap="none" anchor="ctr"/>
          <a:lstStyle/>
          <a:p>
            <a:pPr>
              <a:defRPr/>
            </a:pPr>
            <a:endParaRPr lang="en-GB"/>
          </a:p>
        </p:txBody>
      </p:sp>
      <p:sp>
        <p:nvSpPr>
          <p:cNvPr id="20"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29027" name="Rectangle 3"/>
          <p:cNvSpPr>
            <a:spLocks noChangeArrowheads="1"/>
          </p:cNvSpPr>
          <p:nvPr/>
        </p:nvSpPr>
        <p:spPr bwMode="auto">
          <a:xfrm>
            <a:off x="5699125" y="1385888"/>
            <a:ext cx="339725" cy="493200"/>
          </a:xfrm>
          <a:prstGeom prst="rect">
            <a:avLst/>
          </a:prstGeom>
          <a:solidFill>
            <a:srgbClr val="FFFF00"/>
          </a:solidFill>
          <a:ln>
            <a:noFill/>
          </a:ln>
          <a:effectLst/>
          <a:extLst>
            <a:ext uri="{91240B29-F687-4F45-9708-019B960494DF}">
              <a14:hiddenLine xmlns:a14="http://schemas.microsoft.com/office/drawing/2010/main" w="9525">
                <a:solidFill>
                  <a:schemeClr val="tx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29028" name="Rectangle 4"/>
          <p:cNvSpPr>
            <a:spLocks noChangeArrowheads="1"/>
          </p:cNvSpPr>
          <p:nvPr/>
        </p:nvSpPr>
        <p:spPr bwMode="auto">
          <a:xfrm>
            <a:off x="4781549" y="2098675"/>
            <a:ext cx="1133475" cy="493200"/>
          </a:xfrm>
          <a:prstGeom prst="rect">
            <a:avLst/>
          </a:prstGeom>
          <a:solidFill>
            <a:srgbClr val="FFFF00"/>
          </a:solidFill>
          <a:ln>
            <a:noFill/>
          </a:ln>
          <a:effectLst/>
          <a:extLst>
            <a:ext uri="{91240B29-F687-4F45-9708-019B960494DF}">
              <a14:hiddenLine xmlns:a14="http://schemas.microsoft.com/office/drawing/2010/main" w="9525">
                <a:solidFill>
                  <a:schemeClr val="tx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29033" name="Text Box 9"/>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a:spcBef>
                <a:spcPct val="50000"/>
              </a:spcBef>
            </a:pPr>
            <a:r>
              <a:rPr lang="en-GB" sz="1500" b="1" dirty="0">
                <a:latin typeface="Arial" charset="0"/>
              </a:rPr>
              <a:t>We now substitute for </a:t>
            </a:r>
            <a:r>
              <a:rPr lang="en-GB" sz="1500" b="1" dirty="0" smtClean="0">
                <a:latin typeface="Arial" charset="0"/>
              </a:rPr>
              <a:t>     using </a:t>
            </a:r>
            <a:r>
              <a:rPr lang="en-GB" sz="1500" b="1" dirty="0">
                <a:latin typeface="Arial" charset="0"/>
              </a:rPr>
              <a:t>the expression obtained for </a:t>
            </a:r>
            <a:r>
              <a:rPr lang="en-GB" sz="1500" b="1" dirty="0" smtClean="0">
                <a:latin typeface="Arial" charset="0"/>
              </a:rPr>
              <a:t>it. We </a:t>
            </a:r>
            <a:r>
              <a:rPr lang="en-GB" sz="1500" b="1" dirty="0">
                <a:latin typeface="Arial" charset="0"/>
              </a:rPr>
              <a:t>thus obtain an equation that </a:t>
            </a:r>
            <a:r>
              <a:rPr lang="en-GB" sz="1500" b="1" dirty="0" smtClean="0">
                <a:latin typeface="Arial" charset="0"/>
              </a:rPr>
              <a:t>contains      only</a:t>
            </a:r>
            <a:r>
              <a:rPr lang="en-GB" sz="1500" b="1" dirty="0">
                <a:latin typeface="Arial" charset="0"/>
              </a:rPr>
              <a:t>.</a:t>
            </a:r>
            <a:endParaRPr lang="en-GB" sz="1500" b="1" dirty="0"/>
          </a:p>
        </p:txBody>
      </p:sp>
      <p:sp>
        <p:nvSpPr>
          <p:cNvPr id="129034" name="Text Box 10"/>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sz="1000" dirty="0" smtClean="0">
                <a:solidFill>
                  <a:srgbClr val="3366FF"/>
                </a:solidFill>
                <a:latin typeface="Arial" charset="0"/>
              </a:rPr>
              <a:t>28</a:t>
            </a:r>
            <a:endParaRPr lang="en-US" sz="1000" dirty="0">
              <a:solidFill>
                <a:srgbClr val="3366FF"/>
              </a:solidFill>
              <a:latin typeface="Arial" charset="0"/>
            </a:endParaRPr>
          </a:p>
        </p:txBody>
      </p:sp>
      <p:sp>
        <p:nvSpPr>
          <p:cNvPr id="18"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9" name="Text Box 17"/>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800" b="1" dirty="0">
                <a:latin typeface="Arial" charset="0"/>
              </a:rPr>
              <a:t>DERIVING LINEAR REGRESSION COEFFICIENTS</a:t>
            </a:r>
            <a:endParaRPr lang="en-GB" sz="1600" dirty="0"/>
          </a:p>
        </p:txBody>
      </p:sp>
      <p:sp>
        <p:nvSpPr>
          <p:cNvPr id="129026" name="Rectangle 2"/>
          <p:cNvSpPr>
            <a:spLocks noChangeArrowheads="1"/>
          </p:cNvSpPr>
          <p:nvPr/>
        </p:nvSpPr>
        <p:spPr bwMode="auto">
          <a:xfrm>
            <a:off x="2619375" y="3651250"/>
            <a:ext cx="1755775" cy="492125"/>
          </a:xfrm>
          <a:prstGeom prst="rect">
            <a:avLst/>
          </a:prstGeom>
          <a:solidFill>
            <a:srgbClr val="FFFF00"/>
          </a:solidFill>
          <a:ln>
            <a:noFill/>
          </a:ln>
          <a:effectLst/>
          <a:extLst>
            <a:ext uri="{91240B29-F687-4F45-9708-019B960494DF}">
              <a14:hiddenLine xmlns:a14="http://schemas.microsoft.com/office/drawing/2010/main" w="9525">
                <a:solidFill>
                  <a:schemeClr val="tx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2" name="Object 1"/>
          <p:cNvGraphicFramePr>
            <a:graphicFrameLocks noChangeAspect="1"/>
          </p:cNvGraphicFramePr>
          <p:nvPr>
            <p:extLst>
              <p:ext uri="{D42A27DB-BD31-4B8C-83A1-F6EECF244321}">
                <p14:modId xmlns:p14="http://schemas.microsoft.com/office/powerpoint/2010/main" val="2720379948"/>
              </p:ext>
            </p:extLst>
          </p:nvPr>
        </p:nvGraphicFramePr>
        <p:xfrm>
          <a:off x="3114675" y="1408113"/>
          <a:ext cx="4127500" cy="455612"/>
        </p:xfrm>
        <a:graphic>
          <a:graphicData uri="http://schemas.openxmlformats.org/presentationml/2006/ole">
            <mc:AlternateContent xmlns:mc="http://schemas.openxmlformats.org/markup-compatibility/2006">
              <mc:Choice xmlns:v="urn:schemas-microsoft-com:vml" Requires="v">
                <p:oleObj spid="_x0000_s129723" name="Equation" r:id="rId3" imgW="4127400" imgH="457200" progId="Equation.DSMT4">
                  <p:embed/>
                </p:oleObj>
              </mc:Choice>
              <mc:Fallback>
                <p:oleObj name="Equation" r:id="rId3" imgW="4127400" imgH="457200" progId="Equation.DSMT4">
                  <p:embed/>
                  <p:pic>
                    <p:nvPicPr>
                      <p:cNvPr id="0" name="Object 7"/>
                      <p:cNvPicPr>
                        <a:picLocks noChangeAspect="1" noChangeArrowheads="1"/>
                      </p:cNvPicPr>
                      <p:nvPr/>
                    </p:nvPicPr>
                    <p:blipFill>
                      <a:blip r:embed="rId4"/>
                      <a:srcRect/>
                      <a:stretch>
                        <a:fillRect/>
                      </a:stretch>
                    </p:blipFill>
                    <p:spPr bwMode="auto">
                      <a:xfrm>
                        <a:off x="3114675" y="1408113"/>
                        <a:ext cx="4127500" cy="4556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3250750390"/>
              </p:ext>
            </p:extLst>
          </p:nvPr>
        </p:nvGraphicFramePr>
        <p:xfrm>
          <a:off x="2063750" y="2106613"/>
          <a:ext cx="5168900" cy="506412"/>
        </p:xfrm>
        <a:graphic>
          <a:graphicData uri="http://schemas.openxmlformats.org/presentationml/2006/ole">
            <mc:AlternateContent xmlns:mc="http://schemas.openxmlformats.org/markup-compatibility/2006">
              <mc:Choice xmlns:v="urn:schemas-microsoft-com:vml" Requires="v">
                <p:oleObj spid="_x0000_s129724" name="Equation" r:id="rId5" imgW="5168880" imgH="507960" progId="Equation.DSMT4">
                  <p:embed/>
                </p:oleObj>
              </mc:Choice>
              <mc:Fallback>
                <p:oleObj name="Equation" r:id="rId5" imgW="5168880" imgH="507960" progId="Equation.DSMT4">
                  <p:embed/>
                  <p:pic>
                    <p:nvPicPr>
                      <p:cNvPr id="0" name="Object 8"/>
                      <p:cNvPicPr>
                        <a:picLocks noChangeAspect="1" noChangeArrowheads="1"/>
                      </p:cNvPicPr>
                      <p:nvPr/>
                    </p:nvPicPr>
                    <p:blipFill>
                      <a:blip r:embed="rId6"/>
                      <a:srcRect/>
                      <a:stretch>
                        <a:fillRect/>
                      </a:stretch>
                    </p:blipFill>
                    <p:spPr bwMode="auto">
                      <a:xfrm>
                        <a:off x="2063750" y="2106613"/>
                        <a:ext cx="5168900" cy="5064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 name="Object 3"/>
          <p:cNvGraphicFramePr>
            <a:graphicFrameLocks noChangeAspect="1"/>
          </p:cNvGraphicFramePr>
          <p:nvPr>
            <p:extLst>
              <p:ext uri="{D42A27DB-BD31-4B8C-83A1-F6EECF244321}">
                <p14:modId xmlns:p14="http://schemas.microsoft.com/office/powerpoint/2010/main" val="1926814423"/>
              </p:ext>
            </p:extLst>
          </p:nvPr>
        </p:nvGraphicFramePr>
        <p:xfrm>
          <a:off x="547200" y="600075"/>
          <a:ext cx="6681787" cy="800100"/>
        </p:xfrm>
        <a:graphic>
          <a:graphicData uri="http://schemas.openxmlformats.org/presentationml/2006/ole">
            <mc:AlternateContent xmlns:mc="http://schemas.openxmlformats.org/markup-compatibility/2006">
              <mc:Choice xmlns:v="urn:schemas-microsoft-com:vml" Requires="v">
                <p:oleObj spid="_x0000_s129725" name="Equation" r:id="rId7" imgW="6680160" imgH="799920" progId="Equation.DSMT4">
                  <p:embed/>
                </p:oleObj>
              </mc:Choice>
              <mc:Fallback>
                <p:oleObj name="Equation" r:id="rId7" imgW="6680160" imgH="799920" progId="Equation.DSMT4">
                  <p:embed/>
                  <p:pic>
                    <p:nvPicPr>
                      <p:cNvPr id="0" name="Object 27"/>
                      <p:cNvPicPr>
                        <a:picLocks noChangeAspect="1" noChangeArrowheads="1"/>
                      </p:cNvPicPr>
                      <p:nvPr/>
                    </p:nvPicPr>
                    <p:blipFill>
                      <a:blip r:embed="rId8"/>
                      <a:srcRect/>
                      <a:stretch>
                        <a:fillRect/>
                      </a:stretch>
                    </p:blipFill>
                    <p:spPr bwMode="auto">
                      <a:xfrm>
                        <a:off x="547200" y="600075"/>
                        <a:ext cx="6681787" cy="800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2" name="Object 11"/>
          <p:cNvGraphicFramePr>
            <a:graphicFrameLocks noChangeAspect="1"/>
          </p:cNvGraphicFramePr>
          <p:nvPr>
            <p:extLst>
              <p:ext uri="{D42A27DB-BD31-4B8C-83A1-F6EECF244321}">
                <p14:modId xmlns:p14="http://schemas.microsoft.com/office/powerpoint/2010/main" val="2363616019"/>
              </p:ext>
            </p:extLst>
          </p:nvPr>
        </p:nvGraphicFramePr>
        <p:xfrm>
          <a:off x="708025" y="2962275"/>
          <a:ext cx="8332788" cy="442913"/>
        </p:xfrm>
        <a:graphic>
          <a:graphicData uri="http://schemas.openxmlformats.org/presentationml/2006/ole">
            <mc:AlternateContent xmlns:mc="http://schemas.openxmlformats.org/markup-compatibility/2006">
              <mc:Choice xmlns:v="urn:schemas-microsoft-com:vml" Requires="v">
                <p:oleObj spid="_x0000_s129726" name="Equation" r:id="rId9" imgW="8331120" imgH="444240" progId="Equation.3">
                  <p:embed/>
                </p:oleObj>
              </mc:Choice>
              <mc:Fallback>
                <p:oleObj name="Equation" r:id="rId9" imgW="8331120" imgH="44424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08025" y="2962275"/>
                        <a:ext cx="8332788" cy="4429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3" name="Object 17"/>
          <p:cNvGraphicFramePr>
            <a:graphicFrameLocks noChangeAspect="1"/>
          </p:cNvGraphicFramePr>
          <p:nvPr>
            <p:extLst>
              <p:ext uri="{D42A27DB-BD31-4B8C-83A1-F6EECF244321}">
                <p14:modId xmlns:p14="http://schemas.microsoft.com/office/powerpoint/2010/main" val="3546534159"/>
              </p:ext>
            </p:extLst>
          </p:nvPr>
        </p:nvGraphicFramePr>
        <p:xfrm>
          <a:off x="561600" y="3532188"/>
          <a:ext cx="3798888" cy="800100"/>
        </p:xfrm>
        <a:graphic>
          <a:graphicData uri="http://schemas.openxmlformats.org/presentationml/2006/ole">
            <mc:AlternateContent xmlns:mc="http://schemas.openxmlformats.org/markup-compatibility/2006">
              <mc:Choice xmlns:v="urn:schemas-microsoft-com:vml" Requires="v">
                <p:oleObj spid="_x0000_s129727" name="Equation" r:id="rId11" imgW="3797280" imgH="799920" progId="Equation.DSMT4">
                  <p:embed/>
                </p:oleObj>
              </mc:Choice>
              <mc:Fallback>
                <p:oleObj name="Equation" r:id="rId11" imgW="3797280" imgH="799920" progId="Equation.DSMT4">
                  <p:embed/>
                  <p:pic>
                    <p:nvPicPr>
                      <p:cNvPr id="0" name=""/>
                      <p:cNvPicPr>
                        <a:picLocks noChangeAspect="1" noChangeArrowheads="1"/>
                      </p:cNvPicPr>
                      <p:nvPr/>
                    </p:nvPicPr>
                    <p:blipFill>
                      <a:blip r:embed="rId12"/>
                      <a:srcRect/>
                      <a:stretch>
                        <a:fillRect/>
                      </a:stretch>
                    </p:blipFill>
                    <p:spPr bwMode="auto">
                      <a:xfrm>
                        <a:off x="561600" y="3532188"/>
                        <a:ext cx="3798888" cy="800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5" name="Object 20"/>
          <p:cNvGraphicFramePr>
            <a:graphicFrameLocks noChangeAspect="1"/>
          </p:cNvGraphicFramePr>
          <p:nvPr>
            <p:extLst>
              <p:ext uri="{D42A27DB-BD31-4B8C-83A1-F6EECF244321}">
                <p14:modId xmlns:p14="http://schemas.microsoft.com/office/powerpoint/2010/main" val="1679862481"/>
              </p:ext>
            </p:extLst>
          </p:nvPr>
        </p:nvGraphicFramePr>
        <p:xfrm>
          <a:off x="547688" y="4495800"/>
          <a:ext cx="6681787" cy="800100"/>
        </p:xfrm>
        <a:graphic>
          <a:graphicData uri="http://schemas.openxmlformats.org/presentationml/2006/ole">
            <mc:AlternateContent xmlns:mc="http://schemas.openxmlformats.org/markup-compatibility/2006">
              <mc:Choice xmlns:v="urn:schemas-microsoft-com:vml" Requires="v">
                <p:oleObj spid="_x0000_s129728" name="Equation" r:id="rId13" imgW="6680160" imgH="799920" progId="Equation.DSMT4">
                  <p:embed/>
                </p:oleObj>
              </mc:Choice>
              <mc:Fallback>
                <p:oleObj name="Equation" r:id="rId13" imgW="6680160" imgH="799920" progId="Equation.DSMT4">
                  <p:embed/>
                  <p:pic>
                    <p:nvPicPr>
                      <p:cNvPr id="0" name=""/>
                      <p:cNvPicPr>
                        <a:picLocks noChangeAspect="1" noChangeArrowheads="1"/>
                      </p:cNvPicPr>
                      <p:nvPr/>
                    </p:nvPicPr>
                    <p:blipFill>
                      <a:blip r:embed="rId14"/>
                      <a:srcRect/>
                      <a:stretch>
                        <a:fillRect/>
                      </a:stretch>
                    </p:blipFill>
                    <p:spPr bwMode="auto">
                      <a:xfrm>
                        <a:off x="547688" y="4495800"/>
                        <a:ext cx="6681787" cy="800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1" name="Object 10"/>
          <p:cNvGraphicFramePr>
            <a:graphicFrameLocks noChangeAspect="1"/>
          </p:cNvGraphicFramePr>
          <p:nvPr>
            <p:extLst>
              <p:ext uri="{D42A27DB-BD31-4B8C-83A1-F6EECF244321}">
                <p14:modId xmlns:p14="http://schemas.microsoft.com/office/powerpoint/2010/main" val="2792043393"/>
              </p:ext>
            </p:extLst>
          </p:nvPr>
        </p:nvGraphicFramePr>
        <p:xfrm>
          <a:off x="2417763" y="5851525"/>
          <a:ext cx="206375" cy="280988"/>
        </p:xfrm>
        <a:graphic>
          <a:graphicData uri="http://schemas.openxmlformats.org/presentationml/2006/ole">
            <mc:AlternateContent xmlns:mc="http://schemas.openxmlformats.org/markup-compatibility/2006">
              <mc:Choice xmlns:v="urn:schemas-microsoft-com:vml" Requires="v">
                <p:oleObj spid="_x0000_s129729" name="Equation" r:id="rId15" imgW="317225" imgH="431425" progId="Equation.DSMT4">
                  <p:embed/>
                </p:oleObj>
              </mc:Choice>
              <mc:Fallback>
                <p:oleObj name="Equation" r:id="rId15" imgW="317225" imgH="431425" progId="Equation.DSMT4">
                  <p:embed/>
                  <p:pic>
                    <p:nvPicPr>
                      <p:cNvPr id="0" name="Object 3"/>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2417763" y="5851525"/>
                        <a:ext cx="206375" cy="2809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2" name="Object 11"/>
          <p:cNvGraphicFramePr>
            <a:graphicFrameLocks noChangeAspect="1"/>
          </p:cNvGraphicFramePr>
          <p:nvPr>
            <p:extLst>
              <p:ext uri="{D42A27DB-BD31-4B8C-83A1-F6EECF244321}">
                <p14:modId xmlns:p14="http://schemas.microsoft.com/office/powerpoint/2010/main" val="3321563307"/>
              </p:ext>
            </p:extLst>
          </p:nvPr>
        </p:nvGraphicFramePr>
        <p:xfrm>
          <a:off x="1595438" y="6080125"/>
          <a:ext cx="214312" cy="280988"/>
        </p:xfrm>
        <a:graphic>
          <a:graphicData uri="http://schemas.openxmlformats.org/presentationml/2006/ole">
            <mc:AlternateContent xmlns:mc="http://schemas.openxmlformats.org/markup-compatibility/2006">
              <mc:Choice xmlns:v="urn:schemas-microsoft-com:vml" Requires="v">
                <p:oleObj spid="_x0000_s129730" name="Equation" r:id="rId17" imgW="330120" imgH="431640" progId="Equation.DSMT4">
                  <p:embed/>
                </p:oleObj>
              </mc:Choice>
              <mc:Fallback>
                <p:oleObj name="Equation" r:id="rId17" imgW="330120" imgH="431640" progId="Equation.DSMT4">
                  <p:embed/>
                  <p:pic>
                    <p:nvPicPr>
                      <p:cNvPr id="0" name="Object 10"/>
                      <p:cNvPicPr>
                        <a:picLocks noChangeAspect="1" noChangeArrowheads="1"/>
                      </p:cNvPicPr>
                      <p:nvPr/>
                    </p:nvPicPr>
                    <p:blipFill>
                      <a:blip r:embed="rId18"/>
                      <a:srcRect/>
                      <a:stretch>
                        <a:fillRect/>
                      </a:stretch>
                    </p:blipFill>
                    <p:spPr bwMode="auto">
                      <a:xfrm>
                        <a:off x="1595438" y="6080125"/>
                        <a:ext cx="214312" cy="2809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23"/>
          <p:cNvSpPr/>
          <p:nvPr/>
        </p:nvSpPr>
        <p:spPr bwMode="auto">
          <a:xfrm>
            <a:off x="561600" y="734400"/>
            <a:ext cx="7992000" cy="474480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16"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7"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76817" name="Text Box 17"/>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800" b="1" dirty="0">
                <a:latin typeface="Arial" charset="0"/>
              </a:rPr>
              <a:t>DERIVING LINEAR REGRESSION COEFFICIENTS</a:t>
            </a:r>
            <a:endParaRPr lang="en-GB" sz="1600" dirty="0"/>
          </a:p>
        </p:txBody>
      </p:sp>
      <p:sp>
        <p:nvSpPr>
          <p:cNvPr id="20" name="Text Box 11"/>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a:spcBef>
                <a:spcPct val="50000"/>
              </a:spcBef>
            </a:pPr>
            <a:r>
              <a:rPr lang="en-GB" sz="1500" b="1" dirty="0">
                <a:latin typeface="Arial" charset="0"/>
              </a:rPr>
              <a:t>We will start with a numerical example with just </a:t>
            </a:r>
            <a:r>
              <a:rPr lang="en-GB" sz="1500" b="1" dirty="0" smtClean="0">
                <a:latin typeface="Arial" charset="0"/>
              </a:rPr>
              <a:t>four </a:t>
            </a:r>
            <a:r>
              <a:rPr lang="en-GB" sz="1500" b="1" dirty="0">
                <a:latin typeface="Arial" charset="0"/>
              </a:rPr>
              <a:t>observations: (</a:t>
            </a:r>
            <a:r>
              <a:rPr lang="en-GB" sz="1500" b="1" dirty="0" smtClean="0">
                <a:latin typeface="Arial" charset="0"/>
              </a:rPr>
              <a:t>1,4), </a:t>
            </a:r>
            <a:r>
              <a:rPr lang="en-GB" sz="1500" b="1" dirty="0">
                <a:latin typeface="Arial" charset="0"/>
              </a:rPr>
              <a:t>(</a:t>
            </a:r>
            <a:r>
              <a:rPr lang="en-GB" sz="1500" b="1" dirty="0" smtClean="0">
                <a:latin typeface="Arial" charset="0"/>
              </a:rPr>
              <a:t>2,3), (3,5) and (4,8) </a:t>
            </a:r>
            <a:r>
              <a:rPr lang="en-US" sz="1500" b="1" dirty="0">
                <a:latin typeface="Arial" pitchFamily="34" charset="0"/>
                <a:cs typeface="Arial" pitchFamily="34" charset="0"/>
              </a:rPr>
              <a:t>where the first number is the value of </a:t>
            </a:r>
            <a:r>
              <a:rPr lang="en-US" sz="1500" b="1" i="1" dirty="0">
                <a:latin typeface="Arial" pitchFamily="34" charset="0"/>
                <a:cs typeface="Arial" pitchFamily="34" charset="0"/>
              </a:rPr>
              <a:t>X</a:t>
            </a:r>
            <a:r>
              <a:rPr lang="en-US" sz="1500" b="1" dirty="0">
                <a:latin typeface="Arial" pitchFamily="34" charset="0"/>
                <a:cs typeface="Arial" pitchFamily="34" charset="0"/>
              </a:rPr>
              <a:t> and the second the value of </a:t>
            </a:r>
            <a:r>
              <a:rPr lang="en-US" sz="1500" b="1" i="1" dirty="0">
                <a:latin typeface="Arial" pitchFamily="34" charset="0"/>
                <a:cs typeface="Arial" pitchFamily="34" charset="0"/>
              </a:rPr>
              <a:t>Y</a:t>
            </a:r>
            <a:r>
              <a:rPr lang="en-US" sz="1500" b="1" dirty="0" smtClean="0">
                <a:latin typeface="Arial" pitchFamily="34" charset="0"/>
                <a:cs typeface="Arial" pitchFamily="34" charset="0"/>
              </a:rPr>
              <a:t>.</a:t>
            </a:r>
            <a:endParaRPr lang="en-GB" sz="1500" b="1" dirty="0">
              <a:latin typeface="Arial" pitchFamily="34" charset="0"/>
              <a:cs typeface="Arial" pitchFamily="34" charset="0"/>
            </a:endParaRPr>
          </a:p>
        </p:txBody>
      </p:sp>
      <p:sp>
        <p:nvSpPr>
          <p:cNvPr id="36" name="Text Box 23"/>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sz="1000" dirty="0">
                <a:solidFill>
                  <a:srgbClr val="3366FF"/>
                </a:solidFill>
                <a:latin typeface="Arial" charset="0"/>
              </a:rPr>
              <a:t>2</a:t>
            </a:r>
          </a:p>
        </p:txBody>
      </p:sp>
      <p:pic>
        <p:nvPicPr>
          <p:cNvPr id="167074" name="Picture 16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44400" y="734400"/>
            <a:ext cx="7833025" cy="47693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4" name="Text Box 15"/>
          <p:cNvSpPr txBox="1">
            <a:spLocks noChangeArrowheads="1"/>
          </p:cNvSpPr>
          <p:nvPr/>
        </p:nvSpPr>
        <p:spPr bwMode="auto">
          <a:xfrm>
            <a:off x="942975" y="796925"/>
            <a:ext cx="457200" cy="365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lgn="l">
              <a:spcBef>
                <a:spcPct val="50000"/>
              </a:spcBef>
            </a:pPr>
            <a:r>
              <a:rPr lang="en-US" b="1" i="1" dirty="0"/>
              <a:t>Y</a:t>
            </a:r>
          </a:p>
        </p:txBody>
      </p:sp>
      <p:sp>
        <p:nvSpPr>
          <p:cNvPr id="22" name="Rectangle 21"/>
          <p:cNvSpPr>
            <a:spLocks noChangeArrowheads="1"/>
          </p:cNvSpPr>
          <p:nvPr/>
        </p:nvSpPr>
        <p:spPr bwMode="auto">
          <a:xfrm>
            <a:off x="1531937" y="503625"/>
            <a:ext cx="2434984" cy="7632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25" name="Object 9"/>
          <p:cNvGraphicFramePr>
            <a:graphicFrameLocks noChangeAspect="1"/>
          </p:cNvGraphicFramePr>
          <p:nvPr>
            <p:extLst>
              <p:ext uri="{D42A27DB-BD31-4B8C-83A1-F6EECF244321}">
                <p14:modId xmlns:p14="http://schemas.microsoft.com/office/powerpoint/2010/main" val="1076518427"/>
              </p:ext>
            </p:extLst>
          </p:nvPr>
        </p:nvGraphicFramePr>
        <p:xfrm>
          <a:off x="1668463" y="838200"/>
          <a:ext cx="2171700" cy="368300"/>
        </p:xfrm>
        <a:graphic>
          <a:graphicData uri="http://schemas.openxmlformats.org/presentationml/2006/ole">
            <mc:AlternateContent xmlns:mc="http://schemas.openxmlformats.org/markup-compatibility/2006">
              <mc:Choice xmlns:v="urn:schemas-microsoft-com:vml" Requires="v">
                <p:oleObj spid="_x0000_s167271" name="Equation" r:id="rId4" imgW="2171520" imgH="368280" progId="Equation.3">
                  <p:embed/>
                </p:oleObj>
              </mc:Choice>
              <mc:Fallback>
                <p:oleObj name="Equation" r:id="rId4" imgW="2171520" imgH="368280" progId="Equation.3">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668463" y="838200"/>
                        <a:ext cx="21717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6" name="Text Box 16"/>
          <p:cNvSpPr txBox="1">
            <a:spLocks noChangeArrowheads="1"/>
          </p:cNvSpPr>
          <p:nvPr/>
        </p:nvSpPr>
        <p:spPr bwMode="auto">
          <a:xfrm>
            <a:off x="1598612" y="504825"/>
            <a:ext cx="1516063"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a:spcBef>
                <a:spcPct val="50000"/>
              </a:spcBef>
            </a:pPr>
            <a:r>
              <a:rPr lang="en-GB" sz="1800" b="1" dirty="0">
                <a:latin typeface="Arial" pitchFamily="34" charset="0"/>
                <a:cs typeface="Arial" pitchFamily="34" charset="0"/>
              </a:rPr>
              <a:t>True </a:t>
            </a:r>
            <a:r>
              <a:rPr lang="en-GB" sz="1800" b="1" dirty="0" smtClean="0">
                <a:latin typeface="Arial" pitchFamily="34" charset="0"/>
                <a:cs typeface="Arial" pitchFamily="34" charset="0"/>
              </a:rPr>
              <a:t>model</a:t>
            </a:r>
            <a:endParaRPr lang="en-US" sz="1800" b="1" dirty="0">
              <a:latin typeface="Arial" pitchFamily="34" charset="0"/>
              <a:cs typeface="Arial" pitchFamily="34" charset="0"/>
            </a:endParaRPr>
          </a:p>
        </p:txBody>
      </p:sp>
      <p:sp>
        <p:nvSpPr>
          <p:cNvPr id="33" name="Text Box 21"/>
          <p:cNvSpPr txBox="1">
            <a:spLocks noChangeArrowheads="1"/>
          </p:cNvSpPr>
          <p:nvPr/>
        </p:nvSpPr>
        <p:spPr bwMode="auto">
          <a:xfrm>
            <a:off x="8029575" y="4978400"/>
            <a:ext cx="457200" cy="365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lgn="l">
              <a:spcBef>
                <a:spcPct val="50000"/>
              </a:spcBef>
            </a:pPr>
            <a:r>
              <a:rPr lang="en-US" b="1" i="1" dirty="0"/>
              <a:t>X</a:t>
            </a:r>
          </a:p>
        </p:txBody>
      </p:sp>
      <p:graphicFrame>
        <p:nvGraphicFramePr>
          <p:cNvPr id="4" name="Object 3"/>
          <p:cNvGraphicFramePr>
            <a:graphicFrameLocks noChangeAspect="1"/>
          </p:cNvGraphicFramePr>
          <p:nvPr>
            <p:extLst>
              <p:ext uri="{D42A27DB-BD31-4B8C-83A1-F6EECF244321}">
                <p14:modId xmlns:p14="http://schemas.microsoft.com/office/powerpoint/2010/main" val="3709178591"/>
              </p:ext>
            </p:extLst>
          </p:nvPr>
        </p:nvGraphicFramePr>
        <p:xfrm>
          <a:off x="6054725" y="2698750"/>
          <a:ext cx="277813" cy="355600"/>
        </p:xfrm>
        <a:graphic>
          <a:graphicData uri="http://schemas.openxmlformats.org/presentationml/2006/ole">
            <mc:AlternateContent xmlns:mc="http://schemas.openxmlformats.org/markup-compatibility/2006">
              <mc:Choice xmlns:v="urn:schemas-microsoft-com:vml" Requires="v">
                <p:oleObj spid="_x0000_s167272" name="Equation" r:id="rId6" imgW="279360" imgH="355320" progId="Equation.3">
                  <p:embed/>
                </p:oleObj>
              </mc:Choice>
              <mc:Fallback>
                <p:oleObj name="Equation" r:id="rId6" imgW="279360" imgH="355320" progId="Equation.3">
                  <p:embed/>
                  <p:pic>
                    <p:nvPicPr>
                      <p:cNvPr id="0" name="Object 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054725" y="2698750"/>
                        <a:ext cx="277813" cy="355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5" name="Object 4"/>
          <p:cNvGraphicFramePr>
            <a:graphicFrameLocks noChangeAspect="1"/>
          </p:cNvGraphicFramePr>
          <p:nvPr>
            <p:extLst>
              <p:ext uri="{D42A27DB-BD31-4B8C-83A1-F6EECF244321}">
                <p14:modId xmlns:p14="http://schemas.microsoft.com/office/powerpoint/2010/main" val="340614521"/>
              </p:ext>
            </p:extLst>
          </p:nvPr>
        </p:nvGraphicFramePr>
        <p:xfrm>
          <a:off x="7264400" y="1009650"/>
          <a:ext cx="277813" cy="381000"/>
        </p:xfrm>
        <a:graphic>
          <a:graphicData uri="http://schemas.openxmlformats.org/presentationml/2006/ole">
            <mc:AlternateContent xmlns:mc="http://schemas.openxmlformats.org/markup-compatibility/2006">
              <mc:Choice xmlns:v="urn:schemas-microsoft-com:vml" Requires="v">
                <p:oleObj spid="_x0000_s167273" name="Equation" r:id="rId8" imgW="279360" imgH="380880" progId="Equation.DSMT4">
                  <p:embed/>
                </p:oleObj>
              </mc:Choice>
              <mc:Fallback>
                <p:oleObj name="Equation" r:id="rId8" imgW="279360" imgH="380880" progId="Equation.DSMT4">
                  <p:embed/>
                  <p:pic>
                    <p:nvPicPr>
                      <p:cNvPr id="0" name="Object 2"/>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264400" y="1009650"/>
                        <a:ext cx="277813"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6" name="Object 5"/>
          <p:cNvGraphicFramePr>
            <a:graphicFrameLocks noChangeAspect="1"/>
          </p:cNvGraphicFramePr>
          <p:nvPr>
            <p:extLst>
              <p:ext uri="{D42A27DB-BD31-4B8C-83A1-F6EECF244321}">
                <p14:modId xmlns:p14="http://schemas.microsoft.com/office/powerpoint/2010/main" val="3688801777"/>
              </p:ext>
            </p:extLst>
          </p:nvPr>
        </p:nvGraphicFramePr>
        <p:xfrm>
          <a:off x="2509838" y="3187700"/>
          <a:ext cx="252412" cy="355600"/>
        </p:xfrm>
        <a:graphic>
          <a:graphicData uri="http://schemas.openxmlformats.org/presentationml/2006/ole">
            <mc:AlternateContent xmlns:mc="http://schemas.openxmlformats.org/markup-compatibility/2006">
              <mc:Choice xmlns:v="urn:schemas-microsoft-com:vml" Requires="v">
                <p:oleObj spid="_x0000_s167274" name="Equation" r:id="rId10" imgW="253800" imgH="355320" progId="Equation.DSMT4">
                  <p:embed/>
                </p:oleObj>
              </mc:Choice>
              <mc:Fallback>
                <p:oleObj name="Equation" r:id="rId10" imgW="253800" imgH="355320" progId="Equation.DSMT4">
                  <p:embed/>
                  <p:pic>
                    <p:nvPicPr>
                      <p:cNvPr id="0" name="Object 56"/>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2509838" y="3187700"/>
                        <a:ext cx="252412" cy="355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7" name="Object 6"/>
          <p:cNvGraphicFramePr>
            <a:graphicFrameLocks noChangeAspect="1"/>
          </p:cNvGraphicFramePr>
          <p:nvPr>
            <p:extLst>
              <p:ext uri="{D42A27DB-BD31-4B8C-83A1-F6EECF244321}">
                <p14:modId xmlns:p14="http://schemas.microsoft.com/office/powerpoint/2010/main" val="3661307433"/>
              </p:ext>
            </p:extLst>
          </p:nvPr>
        </p:nvGraphicFramePr>
        <p:xfrm>
          <a:off x="4468813" y="3654425"/>
          <a:ext cx="277812" cy="355600"/>
        </p:xfrm>
        <a:graphic>
          <a:graphicData uri="http://schemas.openxmlformats.org/presentationml/2006/ole">
            <mc:AlternateContent xmlns:mc="http://schemas.openxmlformats.org/markup-compatibility/2006">
              <mc:Choice xmlns:v="urn:schemas-microsoft-com:vml" Requires="v">
                <p:oleObj spid="_x0000_s167275" name="Equation" r:id="rId12" imgW="279360" imgH="355320" progId="Equation.3">
                  <p:embed/>
                </p:oleObj>
              </mc:Choice>
              <mc:Fallback>
                <p:oleObj name="Equation" r:id="rId12" imgW="279360" imgH="355320" progId="Equation.3">
                  <p:embed/>
                  <p:pic>
                    <p:nvPicPr>
                      <p:cNvPr id="0" name="Object 4"/>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4468813" y="3654425"/>
                        <a:ext cx="277812" cy="355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207161538"/>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29034" name="Text Box 10"/>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sz="1000" dirty="0" smtClean="0">
                <a:solidFill>
                  <a:srgbClr val="3366FF"/>
                </a:solidFill>
                <a:latin typeface="Arial" charset="0"/>
              </a:rPr>
              <a:t>29</a:t>
            </a:r>
            <a:endParaRPr lang="en-US" sz="1000" dirty="0">
              <a:solidFill>
                <a:srgbClr val="3366FF"/>
              </a:solidFill>
              <a:latin typeface="Arial" charset="0"/>
            </a:endParaRPr>
          </a:p>
        </p:txBody>
      </p:sp>
      <p:sp>
        <p:nvSpPr>
          <p:cNvPr id="18"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9" name="Text Box 17"/>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800" b="1" dirty="0">
                <a:latin typeface="Arial" charset="0"/>
              </a:rPr>
              <a:t>DERIVING LINEAR REGRESSION COEFFICIENTS</a:t>
            </a:r>
            <a:endParaRPr lang="en-GB" sz="1600" dirty="0"/>
          </a:p>
        </p:txBody>
      </p:sp>
      <p:sp>
        <p:nvSpPr>
          <p:cNvPr id="27" name="Text Box 10"/>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a:spcBef>
                <a:spcPct val="50000"/>
              </a:spcBef>
            </a:pPr>
            <a:r>
              <a:rPr lang="en-GB" sz="1500" b="1">
                <a:latin typeface="Arial" charset="0"/>
              </a:rPr>
              <a:t>The definition of the sample mean has been used.</a:t>
            </a:r>
            <a:endParaRPr lang="en-GB" sz="1500" b="1"/>
          </a:p>
        </p:txBody>
      </p:sp>
      <p:sp>
        <p:nvSpPr>
          <p:cNvPr id="16" name="Rectangle 15"/>
          <p:cNvSpPr>
            <a:spLocks noChangeArrowheads="1"/>
          </p:cNvSpPr>
          <p:nvPr/>
        </p:nvSpPr>
        <p:spPr bwMode="auto">
          <a:xfrm>
            <a:off x="0" y="536400"/>
            <a:ext cx="9144000" cy="4518000"/>
          </a:xfrm>
          <a:prstGeom prst="rect">
            <a:avLst/>
          </a:prstGeom>
          <a:solidFill>
            <a:srgbClr val="FFFFFF"/>
          </a:solidFill>
          <a:ln>
            <a:noFill/>
          </a:ln>
          <a:effectLst>
            <a:innerShdw blurRad="76200">
              <a:schemeClr val="tx1"/>
            </a:innerShdw>
          </a:effectLst>
        </p:spPr>
        <p:txBody>
          <a:bodyPr wrap="none" anchor="ctr"/>
          <a:lstStyle/>
          <a:p>
            <a:pPr>
              <a:defRPr/>
            </a:pPr>
            <a:endParaRPr lang="en-GB"/>
          </a:p>
        </p:txBody>
      </p:sp>
      <p:sp>
        <p:nvSpPr>
          <p:cNvPr id="129028" name="Rectangle 4"/>
          <p:cNvSpPr>
            <a:spLocks noChangeArrowheads="1"/>
          </p:cNvSpPr>
          <p:nvPr/>
        </p:nvSpPr>
        <p:spPr bwMode="auto">
          <a:xfrm>
            <a:off x="6010275" y="2136775"/>
            <a:ext cx="742950" cy="492125"/>
          </a:xfrm>
          <a:prstGeom prst="rect">
            <a:avLst/>
          </a:prstGeom>
          <a:solidFill>
            <a:srgbClr val="FFFF00"/>
          </a:solidFill>
          <a:ln>
            <a:noFill/>
          </a:ln>
          <a:effectLst/>
          <a:extLst>
            <a:ext uri="{91240B29-F687-4F45-9708-019B960494DF}">
              <a14:hiddenLine xmlns:a14="http://schemas.microsoft.com/office/drawing/2010/main" w="9525">
                <a:solidFill>
                  <a:schemeClr val="tx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8" name="Rectangle 2"/>
          <p:cNvSpPr>
            <a:spLocks noChangeArrowheads="1"/>
          </p:cNvSpPr>
          <p:nvPr/>
        </p:nvSpPr>
        <p:spPr bwMode="auto">
          <a:xfrm>
            <a:off x="6315075" y="2857500"/>
            <a:ext cx="457200" cy="447675"/>
          </a:xfrm>
          <a:prstGeom prst="rect">
            <a:avLst/>
          </a:prstGeom>
          <a:solidFill>
            <a:srgbClr val="FFFF00"/>
          </a:solidFill>
          <a:ln>
            <a:noFill/>
          </a:ln>
          <a:effectLst/>
          <a:extLst>
            <a:ext uri="{91240B29-F687-4F45-9708-019B960494DF}">
              <a14:hiddenLine xmlns:a14="http://schemas.microsoft.com/office/drawing/2010/main" w="9525">
                <a:solidFill>
                  <a:schemeClr val="tx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9" name="Rectangle 4"/>
          <p:cNvSpPr>
            <a:spLocks noChangeArrowheads="1"/>
          </p:cNvSpPr>
          <p:nvPr/>
        </p:nvSpPr>
        <p:spPr bwMode="auto">
          <a:xfrm>
            <a:off x="3686175" y="3667125"/>
            <a:ext cx="1886744" cy="1676400"/>
          </a:xfrm>
          <a:prstGeom prst="rect">
            <a:avLst/>
          </a:prstGeom>
          <a:solidFill>
            <a:srgbClr val="F8F8FA"/>
          </a:solidFill>
          <a:ln>
            <a:noFill/>
          </a:ln>
          <a:effectLst>
            <a:innerShdw blurRad="76200">
              <a:srgbClr val="003366"/>
            </a:innerShdw>
          </a:effectLst>
          <a:extLst/>
        </p:spPr>
        <p:txBody>
          <a:bodyPr wrap="none" anchor="ctr"/>
          <a:lstStyle/>
          <a:p>
            <a:endParaRPr lang="en-GB"/>
          </a:p>
        </p:txBody>
      </p:sp>
      <p:graphicFrame>
        <p:nvGraphicFramePr>
          <p:cNvPr id="31" name="Object 12"/>
          <p:cNvGraphicFramePr>
            <a:graphicFrameLocks noChangeAspect="1"/>
          </p:cNvGraphicFramePr>
          <p:nvPr>
            <p:extLst>
              <p:ext uri="{D42A27DB-BD31-4B8C-83A1-F6EECF244321}">
                <p14:modId xmlns:p14="http://schemas.microsoft.com/office/powerpoint/2010/main" val="427683695"/>
              </p:ext>
            </p:extLst>
          </p:nvPr>
        </p:nvGraphicFramePr>
        <p:xfrm>
          <a:off x="3835400" y="3741738"/>
          <a:ext cx="1371600" cy="787400"/>
        </p:xfrm>
        <a:graphic>
          <a:graphicData uri="http://schemas.openxmlformats.org/presentationml/2006/ole">
            <mc:AlternateContent xmlns:mc="http://schemas.openxmlformats.org/markup-compatibility/2006">
              <mc:Choice xmlns:v="urn:schemas-microsoft-com:vml" Requires="v">
                <p:oleObj spid="_x0000_s181669" name="Equation" r:id="rId3" imgW="1371600" imgH="787320" progId="Equation.3">
                  <p:embed/>
                </p:oleObj>
              </mc:Choice>
              <mc:Fallback>
                <p:oleObj name="Equation" r:id="rId3" imgW="1371600" imgH="78732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35400" y="3741738"/>
                        <a:ext cx="1371600" cy="787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2" name="Object 13"/>
          <p:cNvGraphicFramePr>
            <a:graphicFrameLocks noChangeAspect="1"/>
          </p:cNvGraphicFramePr>
          <p:nvPr>
            <p:extLst>
              <p:ext uri="{D42A27DB-BD31-4B8C-83A1-F6EECF244321}">
                <p14:modId xmlns:p14="http://schemas.microsoft.com/office/powerpoint/2010/main" val="2114065047"/>
              </p:ext>
            </p:extLst>
          </p:nvPr>
        </p:nvGraphicFramePr>
        <p:xfrm>
          <a:off x="3829050" y="4800600"/>
          <a:ext cx="1485900" cy="430213"/>
        </p:xfrm>
        <a:graphic>
          <a:graphicData uri="http://schemas.openxmlformats.org/presentationml/2006/ole">
            <mc:AlternateContent xmlns:mc="http://schemas.openxmlformats.org/markup-compatibility/2006">
              <mc:Choice xmlns:v="urn:schemas-microsoft-com:vml" Requires="v">
                <p:oleObj spid="_x0000_s181670" name="Equation" r:id="rId5" imgW="1485720" imgH="431640" progId="Equation.3">
                  <p:embed/>
                </p:oleObj>
              </mc:Choice>
              <mc:Fallback>
                <p:oleObj name="Equation" r:id="rId5" imgW="1485720" imgH="43164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829050" y="4800600"/>
                        <a:ext cx="1485900" cy="4302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 name="Object 1"/>
          <p:cNvGraphicFramePr>
            <a:graphicFrameLocks noChangeAspect="1"/>
          </p:cNvGraphicFramePr>
          <p:nvPr>
            <p:extLst>
              <p:ext uri="{D42A27DB-BD31-4B8C-83A1-F6EECF244321}">
                <p14:modId xmlns:p14="http://schemas.microsoft.com/office/powerpoint/2010/main" val="97015262"/>
              </p:ext>
            </p:extLst>
          </p:nvPr>
        </p:nvGraphicFramePr>
        <p:xfrm>
          <a:off x="3114675" y="1408113"/>
          <a:ext cx="4127500" cy="455612"/>
        </p:xfrm>
        <a:graphic>
          <a:graphicData uri="http://schemas.openxmlformats.org/presentationml/2006/ole">
            <mc:AlternateContent xmlns:mc="http://schemas.openxmlformats.org/markup-compatibility/2006">
              <mc:Choice xmlns:v="urn:schemas-microsoft-com:vml" Requires="v">
                <p:oleObj spid="_x0000_s181671" name="Equation" r:id="rId7" imgW="4127400" imgH="457200" progId="Equation.DSMT4">
                  <p:embed/>
                </p:oleObj>
              </mc:Choice>
              <mc:Fallback>
                <p:oleObj name="Equation" r:id="rId7" imgW="4127400" imgH="457200" progId="Equation.DSMT4">
                  <p:embed/>
                  <p:pic>
                    <p:nvPicPr>
                      <p:cNvPr id="0" name="Object 1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114675" y="1408113"/>
                        <a:ext cx="4127500" cy="4556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759732459"/>
              </p:ext>
            </p:extLst>
          </p:nvPr>
        </p:nvGraphicFramePr>
        <p:xfrm>
          <a:off x="2063750" y="2106613"/>
          <a:ext cx="5168900" cy="506412"/>
        </p:xfrm>
        <a:graphic>
          <a:graphicData uri="http://schemas.openxmlformats.org/presentationml/2006/ole">
            <mc:AlternateContent xmlns:mc="http://schemas.openxmlformats.org/markup-compatibility/2006">
              <mc:Choice xmlns:v="urn:schemas-microsoft-com:vml" Requires="v">
                <p:oleObj spid="_x0000_s181672" name="Equation" r:id="rId9" imgW="5168880" imgH="507960" progId="Equation.DSMT4">
                  <p:embed/>
                </p:oleObj>
              </mc:Choice>
              <mc:Fallback>
                <p:oleObj name="Equation" r:id="rId9" imgW="5168880" imgH="507960" progId="Equation.DSMT4">
                  <p:embed/>
                  <p:pic>
                    <p:nvPicPr>
                      <p:cNvPr id="0" name="Object 16"/>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063750" y="2106613"/>
                        <a:ext cx="5168900" cy="5064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 name="Object 3"/>
          <p:cNvGraphicFramePr>
            <a:graphicFrameLocks noChangeAspect="1"/>
          </p:cNvGraphicFramePr>
          <p:nvPr>
            <p:extLst>
              <p:ext uri="{D42A27DB-BD31-4B8C-83A1-F6EECF244321}">
                <p14:modId xmlns:p14="http://schemas.microsoft.com/office/powerpoint/2010/main" val="443679233"/>
              </p:ext>
            </p:extLst>
          </p:nvPr>
        </p:nvGraphicFramePr>
        <p:xfrm>
          <a:off x="547688" y="600075"/>
          <a:ext cx="6681787" cy="800100"/>
        </p:xfrm>
        <a:graphic>
          <a:graphicData uri="http://schemas.openxmlformats.org/presentationml/2006/ole">
            <mc:AlternateContent xmlns:mc="http://schemas.openxmlformats.org/markup-compatibility/2006">
              <mc:Choice xmlns:v="urn:schemas-microsoft-com:vml" Requires="v">
                <p:oleObj spid="_x0000_s181673" name="Equation" r:id="rId11" imgW="6680160" imgH="799920" progId="Equation.DSMT4">
                  <p:embed/>
                </p:oleObj>
              </mc:Choice>
              <mc:Fallback>
                <p:oleObj name="Equation" r:id="rId11" imgW="6680160" imgH="799920" progId="Equation.DSMT4">
                  <p:embed/>
                  <p:pic>
                    <p:nvPicPr>
                      <p:cNvPr id="0" name="Object 20"/>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547688" y="600075"/>
                        <a:ext cx="6681787" cy="800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5" name="Object 4"/>
          <p:cNvGraphicFramePr>
            <a:graphicFrameLocks noChangeAspect="1"/>
          </p:cNvGraphicFramePr>
          <p:nvPr>
            <p:extLst>
              <p:ext uri="{D42A27DB-BD31-4B8C-83A1-F6EECF244321}">
                <p14:modId xmlns:p14="http://schemas.microsoft.com/office/powerpoint/2010/main" val="2004325217"/>
              </p:ext>
            </p:extLst>
          </p:nvPr>
        </p:nvGraphicFramePr>
        <p:xfrm>
          <a:off x="2362200" y="2840038"/>
          <a:ext cx="4876800" cy="506412"/>
        </p:xfrm>
        <a:graphic>
          <a:graphicData uri="http://schemas.openxmlformats.org/presentationml/2006/ole">
            <mc:AlternateContent xmlns:mc="http://schemas.openxmlformats.org/markup-compatibility/2006">
              <mc:Choice xmlns:v="urn:schemas-microsoft-com:vml" Requires="v">
                <p:oleObj spid="_x0000_s181674" name="Equation" r:id="rId13" imgW="4876560" imgH="507960" progId="Equation.DSMT4">
                  <p:embed/>
                </p:oleObj>
              </mc:Choice>
              <mc:Fallback>
                <p:oleObj name="Equation" r:id="rId13" imgW="4876560" imgH="507960" progId="Equation.DSMT4">
                  <p:embed/>
                  <p:pic>
                    <p:nvPicPr>
                      <p:cNvPr id="0" name="Object 2"/>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2362200" y="2840038"/>
                        <a:ext cx="4876800" cy="5064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3439123733"/>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29034" name="Text Box 10"/>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sz="1000" dirty="0" smtClean="0">
                <a:solidFill>
                  <a:srgbClr val="3366FF"/>
                </a:solidFill>
                <a:latin typeface="Arial" charset="0"/>
              </a:rPr>
              <a:t>30</a:t>
            </a:r>
            <a:endParaRPr lang="en-US" sz="1000" dirty="0">
              <a:solidFill>
                <a:srgbClr val="3366FF"/>
              </a:solidFill>
              <a:latin typeface="Arial" charset="0"/>
            </a:endParaRPr>
          </a:p>
        </p:txBody>
      </p:sp>
      <p:sp>
        <p:nvSpPr>
          <p:cNvPr id="18"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9" name="Text Box 17"/>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800" b="1" dirty="0">
                <a:latin typeface="Arial" charset="0"/>
              </a:rPr>
              <a:t>DERIVING LINEAR REGRESSION COEFFICIENTS</a:t>
            </a:r>
            <a:endParaRPr lang="en-GB" sz="1600" dirty="0"/>
          </a:p>
        </p:txBody>
      </p:sp>
      <p:sp>
        <p:nvSpPr>
          <p:cNvPr id="21" name="Text Box 10"/>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a:spcBef>
                <a:spcPct val="50000"/>
              </a:spcBef>
            </a:pPr>
            <a:r>
              <a:rPr lang="en-GB" sz="1500" b="1">
                <a:latin typeface="Arial" charset="0"/>
              </a:rPr>
              <a:t>The last two terms have been disentangled.</a:t>
            </a:r>
            <a:endParaRPr lang="en-GB" sz="1500" b="1"/>
          </a:p>
        </p:txBody>
      </p:sp>
      <p:sp>
        <p:nvSpPr>
          <p:cNvPr id="12" name="Rectangle 11"/>
          <p:cNvSpPr>
            <a:spLocks noChangeArrowheads="1"/>
          </p:cNvSpPr>
          <p:nvPr/>
        </p:nvSpPr>
        <p:spPr bwMode="auto">
          <a:xfrm>
            <a:off x="0" y="536400"/>
            <a:ext cx="9144000" cy="4518000"/>
          </a:xfrm>
          <a:prstGeom prst="rect">
            <a:avLst/>
          </a:prstGeom>
          <a:solidFill>
            <a:srgbClr val="FFFFFF"/>
          </a:solidFill>
          <a:ln>
            <a:noFill/>
          </a:ln>
          <a:effectLst>
            <a:innerShdw blurRad="76200">
              <a:schemeClr val="tx1"/>
            </a:innerShdw>
          </a:effectLst>
        </p:spPr>
        <p:txBody>
          <a:bodyPr wrap="none" anchor="ctr"/>
          <a:lstStyle/>
          <a:p>
            <a:pPr>
              <a:defRPr/>
            </a:pPr>
            <a:endParaRPr lang="en-GB"/>
          </a:p>
        </p:txBody>
      </p:sp>
      <p:graphicFrame>
        <p:nvGraphicFramePr>
          <p:cNvPr id="2" name="Object 1"/>
          <p:cNvGraphicFramePr>
            <a:graphicFrameLocks noChangeAspect="1"/>
          </p:cNvGraphicFramePr>
          <p:nvPr>
            <p:extLst>
              <p:ext uri="{D42A27DB-BD31-4B8C-83A1-F6EECF244321}">
                <p14:modId xmlns:p14="http://schemas.microsoft.com/office/powerpoint/2010/main" val="97015262"/>
              </p:ext>
            </p:extLst>
          </p:nvPr>
        </p:nvGraphicFramePr>
        <p:xfrm>
          <a:off x="3114675" y="1408113"/>
          <a:ext cx="4127500" cy="455612"/>
        </p:xfrm>
        <a:graphic>
          <a:graphicData uri="http://schemas.openxmlformats.org/presentationml/2006/ole">
            <mc:AlternateContent xmlns:mc="http://schemas.openxmlformats.org/markup-compatibility/2006">
              <mc:Choice xmlns:v="urn:schemas-microsoft-com:vml" Requires="v">
                <p:oleObj spid="_x0000_s180578" name="Equation" r:id="rId3" imgW="4127400" imgH="457200" progId="Equation.DSMT4">
                  <p:embed/>
                </p:oleObj>
              </mc:Choice>
              <mc:Fallback>
                <p:oleObj name="Equation" r:id="rId3" imgW="4127400" imgH="457200" progId="Equation.DSMT4">
                  <p:embed/>
                  <p:pic>
                    <p:nvPicPr>
                      <p:cNvPr id="0" name="Object 1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14675" y="1408113"/>
                        <a:ext cx="4127500" cy="4556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759732459"/>
              </p:ext>
            </p:extLst>
          </p:nvPr>
        </p:nvGraphicFramePr>
        <p:xfrm>
          <a:off x="2063750" y="2106613"/>
          <a:ext cx="5168900" cy="506412"/>
        </p:xfrm>
        <a:graphic>
          <a:graphicData uri="http://schemas.openxmlformats.org/presentationml/2006/ole">
            <mc:AlternateContent xmlns:mc="http://schemas.openxmlformats.org/markup-compatibility/2006">
              <mc:Choice xmlns:v="urn:schemas-microsoft-com:vml" Requires="v">
                <p:oleObj spid="_x0000_s180579" name="Equation" r:id="rId5" imgW="5168880" imgH="507960" progId="Equation.DSMT4">
                  <p:embed/>
                </p:oleObj>
              </mc:Choice>
              <mc:Fallback>
                <p:oleObj name="Equation" r:id="rId5" imgW="5168880" imgH="507960" progId="Equation.DSMT4">
                  <p:embed/>
                  <p:pic>
                    <p:nvPicPr>
                      <p:cNvPr id="0" name="Object 1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063750" y="2106613"/>
                        <a:ext cx="5168900" cy="5064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 name="Object 3"/>
          <p:cNvGraphicFramePr>
            <a:graphicFrameLocks noChangeAspect="1"/>
          </p:cNvGraphicFramePr>
          <p:nvPr>
            <p:extLst>
              <p:ext uri="{D42A27DB-BD31-4B8C-83A1-F6EECF244321}">
                <p14:modId xmlns:p14="http://schemas.microsoft.com/office/powerpoint/2010/main" val="443679233"/>
              </p:ext>
            </p:extLst>
          </p:nvPr>
        </p:nvGraphicFramePr>
        <p:xfrm>
          <a:off x="547688" y="600075"/>
          <a:ext cx="6681787" cy="800100"/>
        </p:xfrm>
        <a:graphic>
          <a:graphicData uri="http://schemas.openxmlformats.org/presentationml/2006/ole">
            <mc:AlternateContent xmlns:mc="http://schemas.openxmlformats.org/markup-compatibility/2006">
              <mc:Choice xmlns:v="urn:schemas-microsoft-com:vml" Requires="v">
                <p:oleObj spid="_x0000_s180580" name="Equation" r:id="rId7" imgW="6680160" imgH="799920" progId="Equation.DSMT4">
                  <p:embed/>
                </p:oleObj>
              </mc:Choice>
              <mc:Fallback>
                <p:oleObj name="Equation" r:id="rId7" imgW="6680160" imgH="799920" progId="Equation.DSMT4">
                  <p:embed/>
                  <p:pic>
                    <p:nvPicPr>
                      <p:cNvPr id="0" name="Object 20"/>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47688" y="600075"/>
                        <a:ext cx="6681787" cy="800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5" name="Object 4"/>
          <p:cNvGraphicFramePr>
            <a:graphicFrameLocks noChangeAspect="1"/>
          </p:cNvGraphicFramePr>
          <p:nvPr>
            <p:extLst>
              <p:ext uri="{D42A27DB-BD31-4B8C-83A1-F6EECF244321}">
                <p14:modId xmlns:p14="http://schemas.microsoft.com/office/powerpoint/2010/main" val="2004325217"/>
              </p:ext>
            </p:extLst>
          </p:nvPr>
        </p:nvGraphicFramePr>
        <p:xfrm>
          <a:off x="2362200" y="2840038"/>
          <a:ext cx="4876800" cy="506412"/>
        </p:xfrm>
        <a:graphic>
          <a:graphicData uri="http://schemas.openxmlformats.org/presentationml/2006/ole">
            <mc:AlternateContent xmlns:mc="http://schemas.openxmlformats.org/markup-compatibility/2006">
              <mc:Choice xmlns:v="urn:schemas-microsoft-com:vml" Requires="v">
                <p:oleObj spid="_x0000_s180581" name="Equation" r:id="rId9" imgW="4876560" imgH="507960" progId="Equation.DSMT4">
                  <p:embed/>
                </p:oleObj>
              </mc:Choice>
              <mc:Fallback>
                <p:oleObj name="Equation" r:id="rId9" imgW="4876560" imgH="507960" progId="Equation.DSMT4">
                  <p:embed/>
                  <p:pic>
                    <p:nvPicPr>
                      <p:cNvPr id="0" name="Object 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362200" y="2840038"/>
                        <a:ext cx="4876800" cy="5064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6" name="Object 5"/>
          <p:cNvGraphicFramePr>
            <a:graphicFrameLocks noChangeAspect="1"/>
          </p:cNvGraphicFramePr>
          <p:nvPr>
            <p:extLst>
              <p:ext uri="{D42A27DB-BD31-4B8C-83A1-F6EECF244321}">
                <p14:modId xmlns:p14="http://schemas.microsoft.com/office/powerpoint/2010/main" val="4039005116"/>
              </p:ext>
            </p:extLst>
          </p:nvPr>
        </p:nvGraphicFramePr>
        <p:xfrm>
          <a:off x="2374900" y="3617913"/>
          <a:ext cx="4851400" cy="455612"/>
        </p:xfrm>
        <a:graphic>
          <a:graphicData uri="http://schemas.openxmlformats.org/presentationml/2006/ole">
            <mc:AlternateContent xmlns:mc="http://schemas.openxmlformats.org/markup-compatibility/2006">
              <mc:Choice xmlns:v="urn:schemas-microsoft-com:vml" Requires="v">
                <p:oleObj spid="_x0000_s180582" name="Equation" r:id="rId11" imgW="4851360" imgH="457200" progId="Equation.DSMT4">
                  <p:embed/>
                </p:oleObj>
              </mc:Choice>
              <mc:Fallback>
                <p:oleObj name="Equation" r:id="rId11" imgW="4851360" imgH="457200" progId="Equation.DSMT4">
                  <p:embed/>
                  <p:pic>
                    <p:nvPicPr>
                      <p:cNvPr id="0" name="Object 4"/>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374900" y="3617913"/>
                        <a:ext cx="4851400" cy="4556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992454302"/>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23"/>
          <p:cNvSpPr>
            <a:spLocks noChangeArrowheads="1"/>
          </p:cNvSpPr>
          <p:nvPr/>
        </p:nvSpPr>
        <p:spPr bwMode="auto">
          <a:xfrm>
            <a:off x="0" y="536400"/>
            <a:ext cx="9144000" cy="4518000"/>
          </a:xfrm>
          <a:prstGeom prst="rect">
            <a:avLst/>
          </a:prstGeom>
          <a:solidFill>
            <a:srgbClr val="FFFFFF"/>
          </a:solidFill>
          <a:ln>
            <a:noFill/>
          </a:ln>
          <a:effectLst>
            <a:innerShdw blurRad="76200">
              <a:schemeClr val="tx1"/>
            </a:innerShdw>
          </a:effectLst>
        </p:spPr>
        <p:txBody>
          <a:bodyPr wrap="none" anchor="ctr"/>
          <a:lstStyle/>
          <a:p>
            <a:pPr>
              <a:defRPr/>
            </a:pPr>
            <a:endParaRPr lang="en-GB"/>
          </a:p>
        </p:txBody>
      </p:sp>
      <p:sp>
        <p:nvSpPr>
          <p:cNvPr id="20"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29034" name="Text Box 10"/>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sz="1000" dirty="0" smtClean="0">
                <a:solidFill>
                  <a:srgbClr val="3366FF"/>
                </a:solidFill>
                <a:latin typeface="Arial" charset="0"/>
              </a:rPr>
              <a:t>31</a:t>
            </a:r>
            <a:endParaRPr lang="en-US" sz="1000" dirty="0">
              <a:solidFill>
                <a:srgbClr val="3366FF"/>
              </a:solidFill>
              <a:latin typeface="Arial" charset="0"/>
            </a:endParaRPr>
          </a:p>
        </p:txBody>
      </p:sp>
      <p:sp>
        <p:nvSpPr>
          <p:cNvPr id="18"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9" name="Text Box 17"/>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800" b="1" dirty="0">
                <a:latin typeface="Arial" charset="0"/>
              </a:rPr>
              <a:t>DERIVING LINEAR REGRESSION COEFFICIENTS</a:t>
            </a:r>
            <a:endParaRPr lang="en-GB" sz="1600" dirty="0"/>
          </a:p>
        </p:txBody>
      </p:sp>
      <p:sp>
        <p:nvSpPr>
          <p:cNvPr id="13" name="Text Box 7"/>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a:spcBef>
                <a:spcPct val="50000"/>
              </a:spcBef>
            </a:pPr>
            <a:r>
              <a:rPr lang="en-GB" sz="1500" b="1" dirty="0">
                <a:latin typeface="Arial" charset="0"/>
              </a:rPr>
              <a:t>Terms not involving </a:t>
            </a:r>
            <a:r>
              <a:rPr lang="en-GB" sz="1500" b="1" i="1" dirty="0">
                <a:latin typeface="Arial" charset="0"/>
              </a:rPr>
              <a:t> </a:t>
            </a:r>
            <a:r>
              <a:rPr lang="en-GB" sz="1500" b="1" i="1" dirty="0" smtClean="0">
                <a:latin typeface="Arial" charset="0"/>
              </a:rPr>
              <a:t>    </a:t>
            </a:r>
            <a:r>
              <a:rPr lang="en-GB" sz="1500" b="1" dirty="0" smtClean="0">
                <a:latin typeface="Arial" charset="0"/>
              </a:rPr>
              <a:t>have </a:t>
            </a:r>
            <a:r>
              <a:rPr lang="en-GB" sz="1500" b="1" dirty="0">
                <a:latin typeface="Arial" charset="0"/>
              </a:rPr>
              <a:t>been transferred to the right side.</a:t>
            </a:r>
            <a:endParaRPr lang="en-GB" sz="1500" b="1" dirty="0"/>
          </a:p>
        </p:txBody>
      </p:sp>
      <p:graphicFrame>
        <p:nvGraphicFramePr>
          <p:cNvPr id="4" name="Object 3"/>
          <p:cNvGraphicFramePr>
            <a:graphicFrameLocks noChangeAspect="1"/>
          </p:cNvGraphicFramePr>
          <p:nvPr>
            <p:extLst>
              <p:ext uri="{D42A27DB-BD31-4B8C-83A1-F6EECF244321}">
                <p14:modId xmlns:p14="http://schemas.microsoft.com/office/powerpoint/2010/main" val="3545089047"/>
              </p:ext>
            </p:extLst>
          </p:nvPr>
        </p:nvGraphicFramePr>
        <p:xfrm>
          <a:off x="2551113" y="4368800"/>
          <a:ext cx="4394200" cy="481013"/>
        </p:xfrm>
        <a:graphic>
          <a:graphicData uri="http://schemas.openxmlformats.org/presentationml/2006/ole">
            <mc:AlternateContent xmlns:mc="http://schemas.openxmlformats.org/markup-compatibility/2006">
              <mc:Choice xmlns:v="urn:schemas-microsoft-com:vml" Requires="v">
                <p:oleObj spid="_x0000_s182726" name="Equation" r:id="rId3" imgW="4394160" imgH="482400" progId="Equation.DSMT4">
                  <p:embed/>
                </p:oleObj>
              </mc:Choice>
              <mc:Fallback>
                <p:oleObj name="Equation" r:id="rId3" imgW="4394160" imgH="482400" progId="Equation.DSMT4">
                  <p:embed/>
                  <p:pic>
                    <p:nvPicPr>
                      <p:cNvPr id="0" name="Object 10"/>
                      <p:cNvPicPr>
                        <a:picLocks noChangeAspect="1" noChangeArrowheads="1"/>
                      </p:cNvPicPr>
                      <p:nvPr/>
                    </p:nvPicPr>
                    <p:blipFill>
                      <a:blip r:embed="rId4"/>
                      <a:srcRect/>
                      <a:stretch>
                        <a:fillRect/>
                      </a:stretch>
                    </p:blipFill>
                    <p:spPr bwMode="auto">
                      <a:xfrm>
                        <a:off x="2551113" y="4368800"/>
                        <a:ext cx="4394200" cy="4810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6" name="Object 15"/>
          <p:cNvGraphicFramePr>
            <a:graphicFrameLocks noChangeAspect="1"/>
          </p:cNvGraphicFramePr>
          <p:nvPr>
            <p:extLst>
              <p:ext uri="{D42A27DB-BD31-4B8C-83A1-F6EECF244321}">
                <p14:modId xmlns:p14="http://schemas.microsoft.com/office/powerpoint/2010/main" val="97015262"/>
              </p:ext>
            </p:extLst>
          </p:nvPr>
        </p:nvGraphicFramePr>
        <p:xfrm>
          <a:off x="3114675" y="1408113"/>
          <a:ext cx="4127500" cy="455612"/>
        </p:xfrm>
        <a:graphic>
          <a:graphicData uri="http://schemas.openxmlformats.org/presentationml/2006/ole">
            <mc:AlternateContent xmlns:mc="http://schemas.openxmlformats.org/markup-compatibility/2006">
              <mc:Choice xmlns:v="urn:schemas-microsoft-com:vml" Requires="v">
                <p:oleObj spid="_x0000_s182727" name="Equation" r:id="rId5" imgW="4127400" imgH="457200" progId="Equation.DSMT4">
                  <p:embed/>
                </p:oleObj>
              </mc:Choice>
              <mc:Fallback>
                <p:oleObj name="Equation" r:id="rId5" imgW="4127400" imgH="457200" progId="Equation.DSMT4">
                  <p:embed/>
                  <p:pic>
                    <p:nvPicPr>
                      <p:cNvPr id="0" name=""/>
                      <p:cNvPicPr>
                        <a:picLocks noChangeAspect="1" noChangeArrowheads="1"/>
                      </p:cNvPicPr>
                      <p:nvPr/>
                    </p:nvPicPr>
                    <p:blipFill>
                      <a:blip r:embed="rId6"/>
                      <a:srcRect/>
                      <a:stretch>
                        <a:fillRect/>
                      </a:stretch>
                    </p:blipFill>
                    <p:spPr bwMode="auto">
                      <a:xfrm>
                        <a:off x="3114675" y="1408113"/>
                        <a:ext cx="4127500" cy="4556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7" name="Object 16"/>
          <p:cNvGraphicFramePr>
            <a:graphicFrameLocks noChangeAspect="1"/>
          </p:cNvGraphicFramePr>
          <p:nvPr>
            <p:extLst>
              <p:ext uri="{D42A27DB-BD31-4B8C-83A1-F6EECF244321}">
                <p14:modId xmlns:p14="http://schemas.microsoft.com/office/powerpoint/2010/main" val="759732459"/>
              </p:ext>
            </p:extLst>
          </p:nvPr>
        </p:nvGraphicFramePr>
        <p:xfrm>
          <a:off x="2063750" y="2106613"/>
          <a:ext cx="5168900" cy="506412"/>
        </p:xfrm>
        <a:graphic>
          <a:graphicData uri="http://schemas.openxmlformats.org/presentationml/2006/ole">
            <mc:AlternateContent xmlns:mc="http://schemas.openxmlformats.org/markup-compatibility/2006">
              <mc:Choice xmlns:v="urn:schemas-microsoft-com:vml" Requires="v">
                <p:oleObj spid="_x0000_s182728" name="Equation" r:id="rId7" imgW="5168880" imgH="507960" progId="Equation.DSMT4">
                  <p:embed/>
                </p:oleObj>
              </mc:Choice>
              <mc:Fallback>
                <p:oleObj name="Equation" r:id="rId7" imgW="5168880" imgH="507960" progId="Equation.DSMT4">
                  <p:embed/>
                  <p:pic>
                    <p:nvPicPr>
                      <p:cNvPr id="0" name=""/>
                      <p:cNvPicPr>
                        <a:picLocks noChangeAspect="1" noChangeArrowheads="1"/>
                      </p:cNvPicPr>
                      <p:nvPr/>
                    </p:nvPicPr>
                    <p:blipFill>
                      <a:blip r:embed="rId8"/>
                      <a:srcRect/>
                      <a:stretch>
                        <a:fillRect/>
                      </a:stretch>
                    </p:blipFill>
                    <p:spPr bwMode="auto">
                      <a:xfrm>
                        <a:off x="2063750" y="2106613"/>
                        <a:ext cx="5168900" cy="5064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1" name="Object 20"/>
          <p:cNvGraphicFramePr>
            <a:graphicFrameLocks noChangeAspect="1"/>
          </p:cNvGraphicFramePr>
          <p:nvPr>
            <p:extLst>
              <p:ext uri="{D42A27DB-BD31-4B8C-83A1-F6EECF244321}">
                <p14:modId xmlns:p14="http://schemas.microsoft.com/office/powerpoint/2010/main" val="443679233"/>
              </p:ext>
            </p:extLst>
          </p:nvPr>
        </p:nvGraphicFramePr>
        <p:xfrm>
          <a:off x="547200" y="600075"/>
          <a:ext cx="6681787" cy="800100"/>
        </p:xfrm>
        <a:graphic>
          <a:graphicData uri="http://schemas.openxmlformats.org/presentationml/2006/ole">
            <mc:AlternateContent xmlns:mc="http://schemas.openxmlformats.org/markup-compatibility/2006">
              <mc:Choice xmlns:v="urn:schemas-microsoft-com:vml" Requires="v">
                <p:oleObj spid="_x0000_s182729" name="Equation" r:id="rId9" imgW="6680160" imgH="799920" progId="Equation.DSMT4">
                  <p:embed/>
                </p:oleObj>
              </mc:Choice>
              <mc:Fallback>
                <p:oleObj name="Equation" r:id="rId9" imgW="6680160" imgH="799920" progId="Equation.DSMT4">
                  <p:embed/>
                  <p:pic>
                    <p:nvPicPr>
                      <p:cNvPr id="0" name=""/>
                      <p:cNvPicPr>
                        <a:picLocks noChangeAspect="1" noChangeArrowheads="1"/>
                      </p:cNvPicPr>
                      <p:nvPr/>
                    </p:nvPicPr>
                    <p:blipFill>
                      <a:blip r:embed="rId10"/>
                      <a:srcRect/>
                      <a:stretch>
                        <a:fillRect/>
                      </a:stretch>
                    </p:blipFill>
                    <p:spPr bwMode="auto">
                      <a:xfrm>
                        <a:off x="547200" y="600075"/>
                        <a:ext cx="6681787" cy="800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2004325217"/>
              </p:ext>
            </p:extLst>
          </p:nvPr>
        </p:nvGraphicFramePr>
        <p:xfrm>
          <a:off x="2362200" y="2840038"/>
          <a:ext cx="4876800" cy="506412"/>
        </p:xfrm>
        <a:graphic>
          <a:graphicData uri="http://schemas.openxmlformats.org/presentationml/2006/ole">
            <mc:AlternateContent xmlns:mc="http://schemas.openxmlformats.org/markup-compatibility/2006">
              <mc:Choice xmlns:v="urn:schemas-microsoft-com:vml" Requires="v">
                <p:oleObj spid="_x0000_s182730" name="Equation" r:id="rId11" imgW="4876560" imgH="507960" progId="Equation.DSMT4">
                  <p:embed/>
                </p:oleObj>
              </mc:Choice>
              <mc:Fallback>
                <p:oleObj name="Equation" r:id="rId11" imgW="4876560" imgH="507960" progId="Equation.DSMT4">
                  <p:embed/>
                  <p:pic>
                    <p:nvPicPr>
                      <p:cNvPr id="0" name="Object 1"/>
                      <p:cNvPicPr>
                        <a:picLocks noChangeAspect="1" noChangeArrowheads="1"/>
                      </p:cNvPicPr>
                      <p:nvPr/>
                    </p:nvPicPr>
                    <p:blipFill>
                      <a:blip r:embed="rId12"/>
                      <a:srcRect/>
                      <a:stretch>
                        <a:fillRect/>
                      </a:stretch>
                    </p:blipFill>
                    <p:spPr bwMode="auto">
                      <a:xfrm>
                        <a:off x="2362200" y="2840038"/>
                        <a:ext cx="4876800" cy="5064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5" name="Object 4"/>
          <p:cNvGraphicFramePr>
            <a:graphicFrameLocks noChangeAspect="1"/>
          </p:cNvGraphicFramePr>
          <p:nvPr>
            <p:extLst>
              <p:ext uri="{D42A27DB-BD31-4B8C-83A1-F6EECF244321}">
                <p14:modId xmlns:p14="http://schemas.microsoft.com/office/powerpoint/2010/main" val="4039005116"/>
              </p:ext>
            </p:extLst>
          </p:nvPr>
        </p:nvGraphicFramePr>
        <p:xfrm>
          <a:off x="2374900" y="3617913"/>
          <a:ext cx="4851400" cy="455612"/>
        </p:xfrm>
        <a:graphic>
          <a:graphicData uri="http://schemas.openxmlformats.org/presentationml/2006/ole">
            <mc:AlternateContent xmlns:mc="http://schemas.openxmlformats.org/markup-compatibility/2006">
              <mc:Choice xmlns:v="urn:schemas-microsoft-com:vml" Requires="v">
                <p:oleObj spid="_x0000_s182731" name="Equation" r:id="rId13" imgW="4851360" imgH="457200" progId="Equation.DSMT4">
                  <p:embed/>
                </p:oleObj>
              </mc:Choice>
              <mc:Fallback>
                <p:oleObj name="Equation" r:id="rId13" imgW="4851360" imgH="457200" progId="Equation.DSMT4">
                  <p:embed/>
                  <p:pic>
                    <p:nvPicPr>
                      <p:cNvPr id="0" name="Object 3"/>
                      <p:cNvPicPr>
                        <a:picLocks noChangeAspect="1" noChangeArrowheads="1"/>
                      </p:cNvPicPr>
                      <p:nvPr/>
                    </p:nvPicPr>
                    <p:blipFill>
                      <a:blip r:embed="rId14"/>
                      <a:srcRect/>
                      <a:stretch>
                        <a:fillRect/>
                      </a:stretch>
                    </p:blipFill>
                    <p:spPr bwMode="auto">
                      <a:xfrm>
                        <a:off x="2374900" y="3617913"/>
                        <a:ext cx="4851400" cy="4556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8" name="Object 7"/>
          <p:cNvGraphicFramePr>
            <a:graphicFrameLocks noChangeAspect="1"/>
          </p:cNvGraphicFramePr>
          <p:nvPr>
            <p:extLst>
              <p:ext uri="{D42A27DB-BD31-4B8C-83A1-F6EECF244321}">
                <p14:modId xmlns:p14="http://schemas.microsoft.com/office/powerpoint/2010/main" val="1814517227"/>
              </p:ext>
            </p:extLst>
          </p:nvPr>
        </p:nvGraphicFramePr>
        <p:xfrm>
          <a:off x="2214563" y="5851525"/>
          <a:ext cx="214312" cy="280988"/>
        </p:xfrm>
        <a:graphic>
          <a:graphicData uri="http://schemas.openxmlformats.org/presentationml/2006/ole">
            <mc:AlternateContent xmlns:mc="http://schemas.openxmlformats.org/markup-compatibility/2006">
              <mc:Choice xmlns:v="urn:schemas-microsoft-com:vml" Requires="v">
                <p:oleObj spid="_x0000_s182732" name="Equation" r:id="rId15" imgW="330120" imgH="431640" progId="Equation.DSMT4">
                  <p:embed/>
                </p:oleObj>
              </mc:Choice>
              <mc:Fallback>
                <p:oleObj name="Equation" r:id="rId15" imgW="330120" imgH="431640" progId="Equation.DSMT4">
                  <p:embed/>
                  <p:pic>
                    <p:nvPicPr>
                      <p:cNvPr id="0" name="Object 10"/>
                      <p:cNvPicPr>
                        <a:picLocks noChangeAspect="1" noChangeArrowheads="1"/>
                      </p:cNvPicPr>
                      <p:nvPr/>
                    </p:nvPicPr>
                    <p:blipFill>
                      <a:blip r:embed="rId16"/>
                      <a:srcRect/>
                      <a:stretch>
                        <a:fillRect/>
                      </a:stretch>
                    </p:blipFill>
                    <p:spPr bwMode="auto">
                      <a:xfrm>
                        <a:off x="2214563" y="5851525"/>
                        <a:ext cx="214312" cy="2809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3890692108"/>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a:spLocks noChangeArrowheads="1"/>
          </p:cNvSpPr>
          <p:nvPr/>
        </p:nvSpPr>
        <p:spPr bwMode="auto">
          <a:xfrm>
            <a:off x="0" y="4162426"/>
            <a:ext cx="9144000" cy="891974"/>
          </a:xfrm>
          <a:prstGeom prst="rect">
            <a:avLst/>
          </a:prstGeom>
          <a:solidFill>
            <a:srgbClr val="FFFFFF"/>
          </a:solidFill>
          <a:ln>
            <a:noFill/>
          </a:ln>
          <a:effectLst>
            <a:innerShdw blurRad="76200">
              <a:schemeClr val="tx1"/>
            </a:innerShdw>
          </a:effectLst>
        </p:spPr>
        <p:txBody>
          <a:bodyPr wrap="none" anchor="ctr"/>
          <a:lstStyle/>
          <a:p>
            <a:pPr>
              <a:defRPr/>
            </a:pPr>
            <a:endParaRPr lang="en-GB"/>
          </a:p>
        </p:txBody>
      </p:sp>
      <p:sp>
        <p:nvSpPr>
          <p:cNvPr id="9"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36199" name="Text Box 7"/>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a:spcBef>
                <a:spcPct val="50000"/>
              </a:spcBef>
            </a:pPr>
            <a:r>
              <a:rPr lang="en-GB" sz="1500" b="1">
                <a:latin typeface="Arial" charset="0"/>
              </a:rPr>
              <a:t>To create space, the equation is shifted to the top of the slide.</a:t>
            </a:r>
            <a:endParaRPr lang="en-GB" sz="1500" b="1"/>
          </a:p>
        </p:txBody>
      </p:sp>
      <p:sp>
        <p:nvSpPr>
          <p:cNvPr id="136200" name="Text Box 8"/>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GB" sz="1000" dirty="0" smtClean="0">
                <a:solidFill>
                  <a:srgbClr val="3366FF"/>
                </a:solidFill>
                <a:latin typeface="Arial" charset="0"/>
              </a:rPr>
              <a:t>32</a:t>
            </a:r>
            <a:endParaRPr lang="en-US" sz="1000" dirty="0">
              <a:solidFill>
                <a:srgbClr val="3366FF"/>
              </a:solidFill>
              <a:latin typeface="Arial" charset="0"/>
            </a:endParaRPr>
          </a:p>
        </p:txBody>
      </p:sp>
      <p:sp>
        <p:nvSpPr>
          <p:cNvPr id="7"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8" name="Text Box 17"/>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800" b="1" dirty="0">
                <a:latin typeface="Arial" charset="0"/>
              </a:rPr>
              <a:t>DERIVING LINEAR REGRESSION COEFFICIENTS</a:t>
            </a:r>
            <a:endParaRPr lang="en-GB" sz="1600" dirty="0"/>
          </a:p>
        </p:txBody>
      </p:sp>
      <p:sp>
        <p:nvSpPr>
          <p:cNvPr id="10" name="Rectangle 9"/>
          <p:cNvSpPr>
            <a:spLocks noChangeArrowheads="1"/>
          </p:cNvSpPr>
          <p:nvPr/>
        </p:nvSpPr>
        <p:spPr bwMode="auto">
          <a:xfrm>
            <a:off x="0" y="536401"/>
            <a:ext cx="9144000" cy="2739600"/>
          </a:xfrm>
          <a:prstGeom prst="rect">
            <a:avLst/>
          </a:prstGeom>
          <a:solidFill>
            <a:srgbClr val="FFFFFF"/>
          </a:solidFill>
          <a:ln>
            <a:noFill/>
          </a:ln>
          <a:effectLst>
            <a:innerShdw blurRad="76200">
              <a:schemeClr val="tx1"/>
            </a:innerShdw>
          </a:effectLst>
        </p:spPr>
        <p:txBody>
          <a:bodyPr wrap="none" anchor="ctr"/>
          <a:lstStyle/>
          <a:p>
            <a:pPr>
              <a:defRPr/>
            </a:pPr>
            <a:endParaRPr lang="en-GB"/>
          </a:p>
        </p:txBody>
      </p:sp>
      <p:graphicFrame>
        <p:nvGraphicFramePr>
          <p:cNvPr id="5" name="Object 4"/>
          <p:cNvGraphicFramePr>
            <a:graphicFrameLocks noChangeAspect="1"/>
          </p:cNvGraphicFramePr>
          <p:nvPr>
            <p:extLst>
              <p:ext uri="{D42A27DB-BD31-4B8C-83A1-F6EECF244321}">
                <p14:modId xmlns:p14="http://schemas.microsoft.com/office/powerpoint/2010/main" val="3545089047"/>
              </p:ext>
            </p:extLst>
          </p:nvPr>
        </p:nvGraphicFramePr>
        <p:xfrm>
          <a:off x="2551113" y="4368800"/>
          <a:ext cx="4394200" cy="481013"/>
        </p:xfrm>
        <a:graphic>
          <a:graphicData uri="http://schemas.openxmlformats.org/presentationml/2006/ole">
            <mc:AlternateContent xmlns:mc="http://schemas.openxmlformats.org/markup-compatibility/2006">
              <mc:Choice xmlns:v="urn:schemas-microsoft-com:vml" Requires="v">
                <p:oleObj spid="_x0000_s136378" name="Equation" r:id="rId3" imgW="4394160" imgH="482400" progId="Equation.DSMT4">
                  <p:embed/>
                </p:oleObj>
              </mc:Choice>
              <mc:Fallback>
                <p:oleObj name="Equation" r:id="rId3" imgW="4394160" imgH="482400" progId="Equation.DSMT4">
                  <p:embed/>
                  <p:pic>
                    <p:nvPicPr>
                      <p:cNvPr id="0" name="Object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51113" y="4368800"/>
                        <a:ext cx="4394200" cy="4810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6" name="Object 5"/>
          <p:cNvGraphicFramePr>
            <a:graphicFrameLocks noChangeAspect="1"/>
          </p:cNvGraphicFramePr>
          <p:nvPr>
            <p:extLst>
              <p:ext uri="{D42A27DB-BD31-4B8C-83A1-F6EECF244321}">
                <p14:modId xmlns:p14="http://schemas.microsoft.com/office/powerpoint/2010/main" val="1543636351"/>
              </p:ext>
            </p:extLst>
          </p:nvPr>
        </p:nvGraphicFramePr>
        <p:xfrm>
          <a:off x="1404938" y="628650"/>
          <a:ext cx="4394200" cy="481013"/>
        </p:xfrm>
        <a:graphic>
          <a:graphicData uri="http://schemas.openxmlformats.org/presentationml/2006/ole">
            <mc:AlternateContent xmlns:mc="http://schemas.openxmlformats.org/markup-compatibility/2006">
              <mc:Choice xmlns:v="urn:schemas-microsoft-com:vml" Requires="v">
                <p:oleObj spid="_x0000_s136379" name="Equation" r:id="rId5" imgW="4394160" imgH="482400" progId="Equation.DSMT4">
                  <p:embed/>
                </p:oleObj>
              </mc:Choice>
              <mc:Fallback>
                <p:oleObj name="Equation" r:id="rId5" imgW="4394160" imgH="482400" progId="Equation.DSMT4">
                  <p:embed/>
                  <p:pic>
                    <p:nvPicPr>
                      <p:cNvPr id="0" name="Object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404938" y="628650"/>
                        <a:ext cx="4394200" cy="4810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37219" name="Text Box 3"/>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a:spcBef>
                <a:spcPct val="50000"/>
              </a:spcBef>
            </a:pPr>
            <a:r>
              <a:rPr lang="en-GB" sz="1500" b="1" dirty="0">
                <a:latin typeface="Arial" charset="0"/>
              </a:rPr>
              <a:t>Hence we obtain an expression </a:t>
            </a:r>
            <a:r>
              <a:rPr lang="en-GB" sz="1500" b="1" dirty="0" smtClean="0">
                <a:latin typeface="Arial" charset="0"/>
              </a:rPr>
              <a:t>for     .</a:t>
            </a:r>
            <a:endParaRPr lang="en-GB" sz="1500" b="1" dirty="0"/>
          </a:p>
        </p:txBody>
      </p:sp>
      <p:sp>
        <p:nvSpPr>
          <p:cNvPr id="137220" name="Text Box 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GB" sz="1000" dirty="0" smtClean="0">
                <a:solidFill>
                  <a:srgbClr val="3366FF"/>
                </a:solidFill>
                <a:latin typeface="Arial" charset="0"/>
              </a:rPr>
              <a:t>33</a:t>
            </a:r>
            <a:endParaRPr lang="en-US" sz="1000" dirty="0">
              <a:solidFill>
                <a:srgbClr val="3366FF"/>
              </a:solidFill>
              <a:latin typeface="Arial" charset="0"/>
            </a:endParaRPr>
          </a:p>
        </p:txBody>
      </p:sp>
      <p:sp>
        <p:nvSpPr>
          <p:cNvPr id="7"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8" name="Text Box 17"/>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800" b="1" dirty="0">
                <a:latin typeface="Arial" charset="0"/>
              </a:rPr>
              <a:t>DERIVING LINEAR REGRESSION COEFFICIENTS</a:t>
            </a:r>
            <a:endParaRPr lang="en-GB" sz="1600" dirty="0"/>
          </a:p>
        </p:txBody>
      </p:sp>
      <p:sp>
        <p:nvSpPr>
          <p:cNvPr id="11" name="Rectangle 10"/>
          <p:cNvSpPr>
            <a:spLocks noChangeArrowheads="1"/>
          </p:cNvSpPr>
          <p:nvPr/>
        </p:nvSpPr>
        <p:spPr bwMode="auto">
          <a:xfrm>
            <a:off x="0" y="536401"/>
            <a:ext cx="9144000" cy="2739600"/>
          </a:xfrm>
          <a:prstGeom prst="rect">
            <a:avLst/>
          </a:prstGeom>
          <a:solidFill>
            <a:srgbClr val="FFFFFF"/>
          </a:solidFill>
          <a:ln>
            <a:noFill/>
          </a:ln>
          <a:effectLst>
            <a:innerShdw blurRad="76200">
              <a:schemeClr val="tx1"/>
            </a:innerShdw>
          </a:effectLst>
        </p:spPr>
        <p:txBody>
          <a:bodyPr wrap="none" anchor="ctr"/>
          <a:lstStyle/>
          <a:p>
            <a:pPr>
              <a:defRPr/>
            </a:pPr>
            <a:endParaRPr lang="en-GB"/>
          </a:p>
        </p:txBody>
      </p:sp>
      <p:graphicFrame>
        <p:nvGraphicFramePr>
          <p:cNvPr id="15" name="Object 5"/>
          <p:cNvGraphicFramePr>
            <a:graphicFrameLocks noChangeAspect="1"/>
          </p:cNvGraphicFramePr>
          <p:nvPr>
            <p:extLst>
              <p:ext uri="{D42A27DB-BD31-4B8C-83A1-F6EECF244321}">
                <p14:modId xmlns:p14="http://schemas.microsoft.com/office/powerpoint/2010/main" val="1543636351"/>
              </p:ext>
            </p:extLst>
          </p:nvPr>
        </p:nvGraphicFramePr>
        <p:xfrm>
          <a:off x="1404938" y="628650"/>
          <a:ext cx="4394200" cy="481013"/>
        </p:xfrm>
        <a:graphic>
          <a:graphicData uri="http://schemas.openxmlformats.org/presentationml/2006/ole">
            <mc:AlternateContent xmlns:mc="http://schemas.openxmlformats.org/markup-compatibility/2006">
              <mc:Choice xmlns:v="urn:schemas-microsoft-com:vml" Requires="v">
                <p:oleObj spid="_x0000_s137402" name="Equation" r:id="rId3" imgW="4394160" imgH="482400" progId="Equation.DSMT4">
                  <p:embed/>
                </p:oleObj>
              </mc:Choice>
              <mc:Fallback>
                <p:oleObj name="Equation" r:id="rId3" imgW="4394160" imgH="482400" progId="Equation.DSMT4">
                  <p:embed/>
                  <p:pic>
                    <p:nvPicPr>
                      <p:cNvPr id="0" name=""/>
                      <p:cNvPicPr>
                        <a:picLocks noChangeAspect="1" noChangeArrowheads="1"/>
                      </p:cNvPicPr>
                      <p:nvPr/>
                    </p:nvPicPr>
                    <p:blipFill>
                      <a:blip r:embed="rId4"/>
                      <a:srcRect/>
                      <a:stretch>
                        <a:fillRect/>
                      </a:stretch>
                    </p:blipFill>
                    <p:spPr bwMode="auto">
                      <a:xfrm>
                        <a:off x="1404938" y="628650"/>
                        <a:ext cx="4394200" cy="4810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7" name="Object 16"/>
          <p:cNvGraphicFramePr>
            <a:graphicFrameLocks noChangeAspect="1"/>
          </p:cNvGraphicFramePr>
          <p:nvPr>
            <p:extLst>
              <p:ext uri="{D42A27DB-BD31-4B8C-83A1-F6EECF244321}">
                <p14:modId xmlns:p14="http://schemas.microsoft.com/office/powerpoint/2010/main" val="3481383596"/>
              </p:ext>
            </p:extLst>
          </p:nvPr>
        </p:nvGraphicFramePr>
        <p:xfrm>
          <a:off x="3287713" y="1222375"/>
          <a:ext cx="2540000" cy="898525"/>
        </p:xfrm>
        <a:graphic>
          <a:graphicData uri="http://schemas.openxmlformats.org/presentationml/2006/ole">
            <mc:AlternateContent xmlns:mc="http://schemas.openxmlformats.org/markup-compatibility/2006">
              <mc:Choice xmlns:v="urn:schemas-microsoft-com:vml" Requires="v">
                <p:oleObj spid="_x0000_s137403" name="Equation" r:id="rId5" imgW="2539800" imgH="901440" progId="Equation.DSMT4">
                  <p:embed/>
                </p:oleObj>
              </mc:Choice>
              <mc:Fallback>
                <p:oleObj name="Equation" r:id="rId5" imgW="2539800" imgH="901440" progId="Equation.DSMT4">
                  <p:embed/>
                  <p:pic>
                    <p:nvPicPr>
                      <p:cNvPr id="0" name=""/>
                      <p:cNvPicPr>
                        <a:picLocks noChangeAspect="1" noChangeArrowheads="1"/>
                      </p:cNvPicPr>
                      <p:nvPr/>
                    </p:nvPicPr>
                    <p:blipFill>
                      <a:blip r:embed="rId6"/>
                      <a:srcRect/>
                      <a:stretch>
                        <a:fillRect/>
                      </a:stretch>
                    </p:blipFill>
                    <p:spPr bwMode="auto">
                      <a:xfrm>
                        <a:off x="3287713" y="1222375"/>
                        <a:ext cx="2540000" cy="8985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 name="Object 1"/>
          <p:cNvGraphicFramePr>
            <a:graphicFrameLocks noChangeAspect="1"/>
          </p:cNvGraphicFramePr>
          <p:nvPr>
            <p:extLst>
              <p:ext uri="{D42A27DB-BD31-4B8C-83A1-F6EECF244321}">
                <p14:modId xmlns:p14="http://schemas.microsoft.com/office/powerpoint/2010/main" val="3584784674"/>
              </p:ext>
            </p:extLst>
          </p:nvPr>
        </p:nvGraphicFramePr>
        <p:xfrm>
          <a:off x="3567113" y="5851525"/>
          <a:ext cx="214312" cy="280988"/>
        </p:xfrm>
        <a:graphic>
          <a:graphicData uri="http://schemas.openxmlformats.org/presentationml/2006/ole">
            <mc:AlternateContent xmlns:mc="http://schemas.openxmlformats.org/markup-compatibility/2006">
              <mc:Choice xmlns:v="urn:schemas-microsoft-com:vml" Requires="v">
                <p:oleObj spid="_x0000_s137404" name="Equation" r:id="rId7" imgW="330120" imgH="431640" progId="Equation.DSMT4">
                  <p:embed/>
                </p:oleObj>
              </mc:Choice>
              <mc:Fallback>
                <p:oleObj name="Equation" r:id="rId7" imgW="330120" imgH="431640" progId="Equation.DSMT4">
                  <p:embed/>
                  <p:pic>
                    <p:nvPicPr>
                      <p:cNvPr id="0" name="Object 7"/>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567113" y="5851525"/>
                        <a:ext cx="214312" cy="2809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38243" name="Text Box 3"/>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a:spcBef>
                <a:spcPct val="50000"/>
              </a:spcBef>
            </a:pPr>
            <a:r>
              <a:rPr lang="en-GB" sz="1500" b="1">
                <a:latin typeface="Arial" charset="0"/>
              </a:rPr>
              <a:t>In practice, we shall use an alternative expression.  We will demonstrate that it is equivalent.</a:t>
            </a:r>
            <a:endParaRPr lang="en-GB" sz="1500" b="1"/>
          </a:p>
        </p:txBody>
      </p:sp>
      <p:sp>
        <p:nvSpPr>
          <p:cNvPr id="138244" name="Text Box 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GB" sz="1000" dirty="0" smtClean="0">
                <a:solidFill>
                  <a:srgbClr val="3366FF"/>
                </a:solidFill>
                <a:latin typeface="Arial" charset="0"/>
              </a:rPr>
              <a:t>34</a:t>
            </a:r>
            <a:endParaRPr lang="en-US" sz="1000" dirty="0">
              <a:solidFill>
                <a:srgbClr val="3366FF"/>
              </a:solidFill>
              <a:latin typeface="Arial" charset="0"/>
            </a:endParaRPr>
          </a:p>
        </p:txBody>
      </p:sp>
      <p:sp>
        <p:nvSpPr>
          <p:cNvPr id="8"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9" name="Text Box 17"/>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800" b="1" dirty="0">
                <a:latin typeface="Arial" charset="0"/>
              </a:rPr>
              <a:t>DERIVING LINEAR REGRESSION COEFFICIENTS</a:t>
            </a:r>
            <a:endParaRPr lang="en-GB" sz="1600" dirty="0"/>
          </a:p>
        </p:txBody>
      </p:sp>
      <p:sp>
        <p:nvSpPr>
          <p:cNvPr id="11" name="Rectangle 10"/>
          <p:cNvSpPr>
            <a:spLocks noChangeArrowheads="1"/>
          </p:cNvSpPr>
          <p:nvPr/>
        </p:nvSpPr>
        <p:spPr bwMode="auto">
          <a:xfrm>
            <a:off x="0" y="536401"/>
            <a:ext cx="9144000" cy="2739600"/>
          </a:xfrm>
          <a:prstGeom prst="rect">
            <a:avLst/>
          </a:prstGeom>
          <a:solidFill>
            <a:srgbClr val="FFFFFF"/>
          </a:solidFill>
          <a:ln>
            <a:noFill/>
          </a:ln>
          <a:effectLst>
            <a:innerShdw blurRad="76200">
              <a:schemeClr val="tx1"/>
            </a:innerShdw>
          </a:effectLst>
        </p:spPr>
        <p:txBody>
          <a:bodyPr wrap="none" anchor="ctr"/>
          <a:lstStyle/>
          <a:p>
            <a:pPr>
              <a:defRPr/>
            </a:pPr>
            <a:endParaRPr lang="en-GB"/>
          </a:p>
        </p:txBody>
      </p:sp>
      <p:graphicFrame>
        <p:nvGraphicFramePr>
          <p:cNvPr id="17" name="Object 5"/>
          <p:cNvGraphicFramePr>
            <a:graphicFrameLocks noChangeAspect="1"/>
          </p:cNvGraphicFramePr>
          <p:nvPr>
            <p:extLst>
              <p:ext uri="{D42A27DB-BD31-4B8C-83A1-F6EECF244321}">
                <p14:modId xmlns:p14="http://schemas.microsoft.com/office/powerpoint/2010/main" val="1543636351"/>
              </p:ext>
            </p:extLst>
          </p:nvPr>
        </p:nvGraphicFramePr>
        <p:xfrm>
          <a:off x="1404938" y="628650"/>
          <a:ext cx="4394200" cy="481013"/>
        </p:xfrm>
        <a:graphic>
          <a:graphicData uri="http://schemas.openxmlformats.org/presentationml/2006/ole">
            <mc:AlternateContent xmlns:mc="http://schemas.openxmlformats.org/markup-compatibility/2006">
              <mc:Choice xmlns:v="urn:schemas-microsoft-com:vml" Requires="v">
                <p:oleObj spid="_x0000_s138496" name="Equation" r:id="rId3" imgW="4394160" imgH="482400" progId="Equation.DSMT4">
                  <p:embed/>
                </p:oleObj>
              </mc:Choice>
              <mc:Fallback>
                <p:oleObj name="Equation" r:id="rId3" imgW="4394160" imgH="482400" progId="Equation.DSMT4">
                  <p:embed/>
                  <p:pic>
                    <p:nvPicPr>
                      <p:cNvPr id="0" name=""/>
                      <p:cNvPicPr>
                        <a:picLocks noChangeAspect="1" noChangeArrowheads="1"/>
                      </p:cNvPicPr>
                      <p:nvPr/>
                    </p:nvPicPr>
                    <p:blipFill>
                      <a:blip r:embed="rId4"/>
                      <a:srcRect/>
                      <a:stretch>
                        <a:fillRect/>
                      </a:stretch>
                    </p:blipFill>
                    <p:spPr bwMode="auto">
                      <a:xfrm>
                        <a:off x="1404938" y="628650"/>
                        <a:ext cx="4394200" cy="4810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8" name="Object 7"/>
          <p:cNvGraphicFramePr>
            <a:graphicFrameLocks noChangeAspect="1"/>
          </p:cNvGraphicFramePr>
          <p:nvPr>
            <p:extLst>
              <p:ext uri="{D42A27DB-BD31-4B8C-83A1-F6EECF244321}">
                <p14:modId xmlns:p14="http://schemas.microsoft.com/office/powerpoint/2010/main" val="3449150887"/>
              </p:ext>
            </p:extLst>
          </p:nvPr>
        </p:nvGraphicFramePr>
        <p:xfrm>
          <a:off x="3286125" y="2232025"/>
          <a:ext cx="3238500" cy="949325"/>
        </p:xfrm>
        <a:graphic>
          <a:graphicData uri="http://schemas.openxmlformats.org/presentationml/2006/ole">
            <mc:AlternateContent xmlns:mc="http://schemas.openxmlformats.org/markup-compatibility/2006">
              <mc:Choice xmlns:v="urn:schemas-microsoft-com:vml" Requires="v">
                <p:oleObj spid="_x0000_s138497" name="Equation" r:id="rId5" imgW="3238200" imgH="952200" progId="Equation.DSMT4">
                  <p:embed/>
                </p:oleObj>
              </mc:Choice>
              <mc:Fallback>
                <p:oleObj name="Equation" r:id="rId5" imgW="3238200" imgH="952200" progId="Equation.DSMT4">
                  <p:embed/>
                  <p:pic>
                    <p:nvPicPr>
                      <p:cNvPr id="0" name=""/>
                      <p:cNvPicPr>
                        <a:picLocks noChangeAspect="1" noChangeArrowheads="1"/>
                      </p:cNvPicPr>
                      <p:nvPr/>
                    </p:nvPicPr>
                    <p:blipFill>
                      <a:blip r:embed="rId6"/>
                      <a:srcRect/>
                      <a:stretch>
                        <a:fillRect/>
                      </a:stretch>
                    </p:blipFill>
                    <p:spPr bwMode="auto">
                      <a:xfrm>
                        <a:off x="3286125" y="2232025"/>
                        <a:ext cx="3238500" cy="9493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9" name="Object 18"/>
          <p:cNvGraphicFramePr>
            <a:graphicFrameLocks noChangeAspect="1"/>
          </p:cNvGraphicFramePr>
          <p:nvPr>
            <p:extLst>
              <p:ext uri="{D42A27DB-BD31-4B8C-83A1-F6EECF244321}">
                <p14:modId xmlns:p14="http://schemas.microsoft.com/office/powerpoint/2010/main" val="3481383596"/>
              </p:ext>
            </p:extLst>
          </p:nvPr>
        </p:nvGraphicFramePr>
        <p:xfrm>
          <a:off x="3287713" y="1222375"/>
          <a:ext cx="2540000" cy="898525"/>
        </p:xfrm>
        <a:graphic>
          <a:graphicData uri="http://schemas.openxmlformats.org/presentationml/2006/ole">
            <mc:AlternateContent xmlns:mc="http://schemas.openxmlformats.org/markup-compatibility/2006">
              <mc:Choice xmlns:v="urn:schemas-microsoft-com:vml" Requires="v">
                <p:oleObj spid="_x0000_s138498" name="Equation" r:id="rId7" imgW="2539800" imgH="901440" progId="Equation.DSMT4">
                  <p:embed/>
                </p:oleObj>
              </mc:Choice>
              <mc:Fallback>
                <p:oleObj name="Equation" r:id="rId7" imgW="2539800" imgH="901440" progId="Equation.DSMT4">
                  <p:embed/>
                  <p:pic>
                    <p:nvPicPr>
                      <p:cNvPr id="0" name=""/>
                      <p:cNvPicPr>
                        <a:picLocks noChangeAspect="1" noChangeArrowheads="1"/>
                      </p:cNvPicPr>
                      <p:nvPr/>
                    </p:nvPicPr>
                    <p:blipFill>
                      <a:blip r:embed="rId8"/>
                      <a:srcRect/>
                      <a:stretch>
                        <a:fillRect/>
                      </a:stretch>
                    </p:blipFill>
                    <p:spPr bwMode="auto">
                      <a:xfrm>
                        <a:off x="3287713" y="1222375"/>
                        <a:ext cx="2540000" cy="8985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19"/>
          <p:cNvSpPr>
            <a:spLocks noChangeArrowheads="1"/>
          </p:cNvSpPr>
          <p:nvPr/>
        </p:nvSpPr>
        <p:spPr bwMode="auto">
          <a:xfrm>
            <a:off x="0" y="3352800"/>
            <a:ext cx="9144000" cy="2232000"/>
          </a:xfrm>
          <a:prstGeom prst="rect">
            <a:avLst/>
          </a:prstGeom>
          <a:solidFill>
            <a:srgbClr val="FFFFFF"/>
          </a:solidFill>
          <a:ln>
            <a:noFill/>
          </a:ln>
          <a:effectLst>
            <a:innerShdw blurRad="76200">
              <a:schemeClr val="tx1"/>
            </a:innerShdw>
          </a:effectLst>
        </p:spPr>
        <p:txBody>
          <a:bodyPr wrap="none" anchor="ctr"/>
          <a:lstStyle/>
          <a:p>
            <a:pPr>
              <a:defRPr/>
            </a:pPr>
            <a:endParaRPr lang="en-GB"/>
          </a:p>
        </p:txBody>
      </p:sp>
      <p:sp>
        <p:nvSpPr>
          <p:cNvPr id="19"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graphicFrame>
        <p:nvGraphicFramePr>
          <p:cNvPr id="3" name="Object 2"/>
          <p:cNvGraphicFramePr>
            <a:graphicFrameLocks noChangeAspect="1"/>
          </p:cNvGraphicFramePr>
          <p:nvPr>
            <p:extLst>
              <p:ext uri="{D42A27DB-BD31-4B8C-83A1-F6EECF244321}">
                <p14:modId xmlns:p14="http://schemas.microsoft.com/office/powerpoint/2010/main" val="1751294198"/>
              </p:ext>
            </p:extLst>
          </p:nvPr>
        </p:nvGraphicFramePr>
        <p:xfrm>
          <a:off x="1173163" y="3438000"/>
          <a:ext cx="7239000" cy="2062162"/>
        </p:xfrm>
        <a:graphic>
          <a:graphicData uri="http://schemas.openxmlformats.org/presentationml/2006/ole">
            <mc:AlternateContent xmlns:mc="http://schemas.openxmlformats.org/markup-compatibility/2006">
              <mc:Choice xmlns:v="urn:schemas-microsoft-com:vml" Requires="v">
                <p:oleObj spid="_x0000_s139604" name="Equation" r:id="rId3" imgW="7239000" imgH="2070100" progId="Equation.3">
                  <p:embed/>
                </p:oleObj>
              </mc:Choice>
              <mc:Fallback>
                <p:oleObj name="Equation" r:id="rId3" imgW="7239000" imgH="2070100" progId="Equation.3">
                  <p:embed/>
                  <p:pic>
                    <p:nvPicPr>
                      <p:cNvPr id="0" name="Object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73163" y="3438000"/>
                        <a:ext cx="7239000" cy="20621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39267" name="Text Box 3"/>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a:spcBef>
                <a:spcPct val="50000"/>
              </a:spcBef>
            </a:pPr>
            <a:r>
              <a:rPr lang="en-GB" sz="1500" b="1">
                <a:latin typeface="Arial" charset="0"/>
              </a:rPr>
              <a:t>Expanding the numerator, we obtain the terms shown.</a:t>
            </a:r>
            <a:endParaRPr lang="en-GB" sz="1500" b="1"/>
          </a:p>
        </p:txBody>
      </p:sp>
      <p:sp>
        <p:nvSpPr>
          <p:cNvPr id="139268" name="Text Box 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GB" sz="1000" dirty="0" smtClean="0">
                <a:solidFill>
                  <a:srgbClr val="3366FF"/>
                </a:solidFill>
                <a:latin typeface="Arial" charset="0"/>
              </a:rPr>
              <a:t>35</a:t>
            </a:r>
            <a:endParaRPr lang="en-US" sz="1000" dirty="0">
              <a:solidFill>
                <a:srgbClr val="3366FF"/>
              </a:solidFill>
              <a:latin typeface="Arial" charset="0"/>
            </a:endParaRPr>
          </a:p>
        </p:txBody>
      </p:sp>
      <p:sp>
        <p:nvSpPr>
          <p:cNvPr id="139273" name="Rectangle 9"/>
          <p:cNvSpPr>
            <a:spLocks noChangeArrowheads="1"/>
          </p:cNvSpPr>
          <p:nvPr/>
        </p:nvSpPr>
        <p:spPr bwMode="auto">
          <a:xfrm>
            <a:off x="3257550" y="4000500"/>
            <a:ext cx="4895850" cy="149542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1" name="Text Box 17"/>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800" b="1" dirty="0">
                <a:latin typeface="Arial" charset="0"/>
              </a:rPr>
              <a:t>DERIVING LINEAR REGRESSION COEFFICIENTS</a:t>
            </a:r>
            <a:endParaRPr lang="en-GB" sz="1600" dirty="0"/>
          </a:p>
        </p:txBody>
      </p:sp>
      <p:sp>
        <p:nvSpPr>
          <p:cNvPr id="13" name="Rectangle 12"/>
          <p:cNvSpPr>
            <a:spLocks noChangeArrowheads="1"/>
          </p:cNvSpPr>
          <p:nvPr/>
        </p:nvSpPr>
        <p:spPr bwMode="auto">
          <a:xfrm>
            <a:off x="0" y="536401"/>
            <a:ext cx="9144000" cy="2739600"/>
          </a:xfrm>
          <a:prstGeom prst="rect">
            <a:avLst/>
          </a:prstGeom>
          <a:solidFill>
            <a:srgbClr val="FFFFFF"/>
          </a:solidFill>
          <a:ln>
            <a:noFill/>
          </a:ln>
          <a:effectLst>
            <a:innerShdw blurRad="76200">
              <a:schemeClr val="tx1"/>
            </a:innerShdw>
          </a:effectLst>
        </p:spPr>
        <p:txBody>
          <a:bodyPr wrap="none" anchor="ctr"/>
          <a:lstStyle/>
          <a:p>
            <a:pPr>
              <a:defRPr/>
            </a:pPr>
            <a:endParaRPr lang="en-GB"/>
          </a:p>
        </p:txBody>
      </p:sp>
      <p:graphicFrame>
        <p:nvGraphicFramePr>
          <p:cNvPr id="21" name="Object 5"/>
          <p:cNvGraphicFramePr>
            <a:graphicFrameLocks noChangeAspect="1"/>
          </p:cNvGraphicFramePr>
          <p:nvPr>
            <p:extLst>
              <p:ext uri="{D42A27DB-BD31-4B8C-83A1-F6EECF244321}">
                <p14:modId xmlns:p14="http://schemas.microsoft.com/office/powerpoint/2010/main" val="1543636351"/>
              </p:ext>
            </p:extLst>
          </p:nvPr>
        </p:nvGraphicFramePr>
        <p:xfrm>
          <a:off x="1404938" y="628650"/>
          <a:ext cx="4394200" cy="481013"/>
        </p:xfrm>
        <a:graphic>
          <a:graphicData uri="http://schemas.openxmlformats.org/presentationml/2006/ole">
            <mc:AlternateContent xmlns:mc="http://schemas.openxmlformats.org/markup-compatibility/2006">
              <mc:Choice xmlns:v="urn:schemas-microsoft-com:vml" Requires="v">
                <p:oleObj spid="_x0000_s139605" name="Equation" r:id="rId5" imgW="4394160" imgH="482400" progId="Equation.DSMT4">
                  <p:embed/>
                </p:oleObj>
              </mc:Choice>
              <mc:Fallback>
                <p:oleObj name="Equation" r:id="rId5" imgW="4394160" imgH="482400" progId="Equation.DSMT4">
                  <p:embed/>
                  <p:pic>
                    <p:nvPicPr>
                      <p:cNvPr id="0" name=""/>
                      <p:cNvPicPr>
                        <a:picLocks noChangeAspect="1" noChangeArrowheads="1"/>
                      </p:cNvPicPr>
                      <p:nvPr/>
                    </p:nvPicPr>
                    <p:blipFill>
                      <a:blip r:embed="rId6"/>
                      <a:srcRect/>
                      <a:stretch>
                        <a:fillRect/>
                      </a:stretch>
                    </p:blipFill>
                    <p:spPr bwMode="auto">
                      <a:xfrm>
                        <a:off x="1404938" y="628650"/>
                        <a:ext cx="4394200" cy="4810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2" name="Object 7"/>
          <p:cNvGraphicFramePr>
            <a:graphicFrameLocks noChangeAspect="1"/>
          </p:cNvGraphicFramePr>
          <p:nvPr>
            <p:extLst>
              <p:ext uri="{D42A27DB-BD31-4B8C-83A1-F6EECF244321}">
                <p14:modId xmlns:p14="http://schemas.microsoft.com/office/powerpoint/2010/main" val="3449150887"/>
              </p:ext>
            </p:extLst>
          </p:nvPr>
        </p:nvGraphicFramePr>
        <p:xfrm>
          <a:off x="3286125" y="2232025"/>
          <a:ext cx="3238500" cy="949325"/>
        </p:xfrm>
        <a:graphic>
          <a:graphicData uri="http://schemas.openxmlformats.org/presentationml/2006/ole">
            <mc:AlternateContent xmlns:mc="http://schemas.openxmlformats.org/markup-compatibility/2006">
              <mc:Choice xmlns:v="urn:schemas-microsoft-com:vml" Requires="v">
                <p:oleObj spid="_x0000_s139606" name="Equation" r:id="rId7" imgW="3238200" imgH="952200" progId="Equation.DSMT4">
                  <p:embed/>
                </p:oleObj>
              </mc:Choice>
              <mc:Fallback>
                <p:oleObj name="Equation" r:id="rId7" imgW="3238200" imgH="952200" progId="Equation.DSMT4">
                  <p:embed/>
                  <p:pic>
                    <p:nvPicPr>
                      <p:cNvPr id="0" name=""/>
                      <p:cNvPicPr>
                        <a:picLocks noChangeAspect="1" noChangeArrowheads="1"/>
                      </p:cNvPicPr>
                      <p:nvPr/>
                    </p:nvPicPr>
                    <p:blipFill>
                      <a:blip r:embed="rId8"/>
                      <a:srcRect/>
                      <a:stretch>
                        <a:fillRect/>
                      </a:stretch>
                    </p:blipFill>
                    <p:spPr bwMode="auto">
                      <a:xfrm>
                        <a:off x="3286125" y="2232025"/>
                        <a:ext cx="3238500" cy="9493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3" name="Object 22"/>
          <p:cNvGraphicFramePr>
            <a:graphicFrameLocks noChangeAspect="1"/>
          </p:cNvGraphicFramePr>
          <p:nvPr>
            <p:extLst>
              <p:ext uri="{D42A27DB-BD31-4B8C-83A1-F6EECF244321}">
                <p14:modId xmlns:p14="http://schemas.microsoft.com/office/powerpoint/2010/main" val="3481383596"/>
              </p:ext>
            </p:extLst>
          </p:nvPr>
        </p:nvGraphicFramePr>
        <p:xfrm>
          <a:off x="3287713" y="1222375"/>
          <a:ext cx="2540000" cy="898525"/>
        </p:xfrm>
        <a:graphic>
          <a:graphicData uri="http://schemas.openxmlformats.org/presentationml/2006/ole">
            <mc:AlternateContent xmlns:mc="http://schemas.openxmlformats.org/markup-compatibility/2006">
              <mc:Choice xmlns:v="urn:schemas-microsoft-com:vml" Requires="v">
                <p:oleObj spid="_x0000_s139607" name="Equation" r:id="rId9" imgW="2539800" imgH="901440" progId="Equation.DSMT4">
                  <p:embed/>
                </p:oleObj>
              </mc:Choice>
              <mc:Fallback>
                <p:oleObj name="Equation" r:id="rId9" imgW="2539800" imgH="901440" progId="Equation.DSMT4">
                  <p:embed/>
                  <p:pic>
                    <p:nvPicPr>
                      <p:cNvPr id="0" name=""/>
                      <p:cNvPicPr>
                        <a:picLocks noChangeAspect="1" noChangeArrowheads="1"/>
                      </p:cNvPicPr>
                      <p:nvPr/>
                    </p:nvPicPr>
                    <p:blipFill>
                      <a:blip r:embed="rId10"/>
                      <a:srcRect/>
                      <a:stretch>
                        <a:fillRect/>
                      </a:stretch>
                    </p:blipFill>
                    <p:spPr bwMode="auto">
                      <a:xfrm>
                        <a:off x="3287713" y="1222375"/>
                        <a:ext cx="2540000" cy="8985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24"/>
          <p:cNvSpPr>
            <a:spLocks noChangeArrowheads="1"/>
          </p:cNvSpPr>
          <p:nvPr/>
        </p:nvSpPr>
        <p:spPr bwMode="auto">
          <a:xfrm>
            <a:off x="0" y="3352800"/>
            <a:ext cx="9144000" cy="2232000"/>
          </a:xfrm>
          <a:prstGeom prst="rect">
            <a:avLst/>
          </a:prstGeom>
          <a:solidFill>
            <a:srgbClr val="FFFFFF"/>
          </a:solidFill>
          <a:ln>
            <a:noFill/>
          </a:ln>
          <a:effectLst>
            <a:innerShdw blurRad="76200">
              <a:schemeClr val="tx1"/>
            </a:innerShdw>
          </a:effectLst>
        </p:spPr>
        <p:txBody>
          <a:bodyPr wrap="none" anchor="ctr"/>
          <a:lstStyle/>
          <a:p>
            <a:pPr>
              <a:defRPr/>
            </a:pPr>
            <a:endParaRPr lang="en-GB"/>
          </a:p>
        </p:txBody>
      </p:sp>
      <p:graphicFrame>
        <p:nvGraphicFramePr>
          <p:cNvPr id="3" name="Object 2"/>
          <p:cNvGraphicFramePr>
            <a:graphicFrameLocks noChangeAspect="1"/>
          </p:cNvGraphicFramePr>
          <p:nvPr>
            <p:extLst>
              <p:ext uri="{D42A27DB-BD31-4B8C-83A1-F6EECF244321}">
                <p14:modId xmlns:p14="http://schemas.microsoft.com/office/powerpoint/2010/main" val="397237526"/>
              </p:ext>
            </p:extLst>
          </p:nvPr>
        </p:nvGraphicFramePr>
        <p:xfrm>
          <a:off x="1173163" y="3438000"/>
          <a:ext cx="7239000" cy="2062162"/>
        </p:xfrm>
        <a:graphic>
          <a:graphicData uri="http://schemas.openxmlformats.org/presentationml/2006/ole">
            <mc:AlternateContent xmlns:mc="http://schemas.openxmlformats.org/markup-compatibility/2006">
              <mc:Choice xmlns:v="urn:schemas-microsoft-com:vml" Requires="v">
                <p:oleObj spid="_x0000_s140629" name="Equation" r:id="rId3" imgW="7239000" imgH="2070100" progId="Equation.3">
                  <p:embed/>
                </p:oleObj>
              </mc:Choice>
              <mc:Fallback>
                <p:oleObj name="Equation" r:id="rId3" imgW="7239000" imgH="2070100" progId="Equation.3">
                  <p:embed/>
                  <p:pic>
                    <p:nvPicPr>
                      <p:cNvPr id="0" name="Object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73163" y="3438000"/>
                        <a:ext cx="7239000" cy="20621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2"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40291" name="Text Box 3"/>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a:spcBef>
                <a:spcPct val="50000"/>
              </a:spcBef>
            </a:pPr>
            <a:r>
              <a:rPr lang="en-GB" sz="1500" b="1">
                <a:latin typeface="Arial" charset="0"/>
              </a:rPr>
              <a:t>In the second term the mean value of </a:t>
            </a:r>
            <a:r>
              <a:rPr lang="en-GB" sz="1500" b="1" i="1">
                <a:latin typeface="Arial" charset="0"/>
              </a:rPr>
              <a:t>Y</a:t>
            </a:r>
            <a:r>
              <a:rPr lang="en-GB" sz="1500" b="1">
                <a:latin typeface="Arial" charset="0"/>
              </a:rPr>
              <a:t> is a common factor.  In the third, the mean value of </a:t>
            </a:r>
            <a:r>
              <a:rPr lang="en-GB" sz="1500" b="1" i="1">
                <a:latin typeface="Arial" charset="0"/>
              </a:rPr>
              <a:t>X</a:t>
            </a:r>
            <a:r>
              <a:rPr lang="en-GB" sz="1500" b="1">
                <a:latin typeface="Arial" charset="0"/>
              </a:rPr>
              <a:t> is a common factor.  The last term is the same for all </a:t>
            </a:r>
            <a:r>
              <a:rPr lang="en-GB" sz="1500" b="1" i="1">
                <a:latin typeface="Arial" charset="0"/>
              </a:rPr>
              <a:t>i</a:t>
            </a:r>
            <a:r>
              <a:rPr lang="en-GB" sz="1500" b="1">
                <a:latin typeface="Arial" charset="0"/>
              </a:rPr>
              <a:t>.</a:t>
            </a:r>
            <a:endParaRPr lang="en-GB" sz="1500" b="1"/>
          </a:p>
        </p:txBody>
      </p:sp>
      <p:sp>
        <p:nvSpPr>
          <p:cNvPr id="140292" name="Text Box 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GB" sz="1000" dirty="0" smtClean="0">
                <a:solidFill>
                  <a:srgbClr val="3366FF"/>
                </a:solidFill>
                <a:latin typeface="Arial" charset="0"/>
              </a:rPr>
              <a:t>36</a:t>
            </a:r>
            <a:endParaRPr lang="en-US" sz="1000" dirty="0">
              <a:solidFill>
                <a:srgbClr val="3366FF"/>
              </a:solidFill>
              <a:latin typeface="Arial" charset="0"/>
            </a:endParaRPr>
          </a:p>
        </p:txBody>
      </p:sp>
      <p:sp>
        <p:nvSpPr>
          <p:cNvPr id="140297" name="Rectangle 9"/>
          <p:cNvSpPr>
            <a:spLocks noChangeArrowheads="1"/>
          </p:cNvSpPr>
          <p:nvPr/>
        </p:nvSpPr>
        <p:spPr bwMode="auto">
          <a:xfrm>
            <a:off x="3276600" y="4462464"/>
            <a:ext cx="4895850" cy="1014412"/>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1" name="Text Box 17"/>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800" b="1" dirty="0">
                <a:latin typeface="Arial" charset="0"/>
              </a:rPr>
              <a:t>DERIVING LINEAR REGRESSION COEFFICIENTS</a:t>
            </a:r>
            <a:endParaRPr lang="en-GB" sz="1600" dirty="0"/>
          </a:p>
        </p:txBody>
      </p:sp>
      <p:sp>
        <p:nvSpPr>
          <p:cNvPr id="13" name="Rectangle 12"/>
          <p:cNvSpPr>
            <a:spLocks noChangeArrowheads="1"/>
          </p:cNvSpPr>
          <p:nvPr/>
        </p:nvSpPr>
        <p:spPr bwMode="auto">
          <a:xfrm>
            <a:off x="0" y="536401"/>
            <a:ext cx="9144000" cy="2739600"/>
          </a:xfrm>
          <a:prstGeom prst="rect">
            <a:avLst/>
          </a:prstGeom>
          <a:solidFill>
            <a:srgbClr val="FFFFFF"/>
          </a:solidFill>
          <a:ln>
            <a:noFill/>
          </a:ln>
          <a:effectLst>
            <a:innerShdw blurRad="76200">
              <a:schemeClr val="tx1"/>
            </a:innerShdw>
          </a:effectLst>
        </p:spPr>
        <p:txBody>
          <a:bodyPr wrap="none" anchor="ctr"/>
          <a:lstStyle/>
          <a:p>
            <a:pPr>
              <a:defRPr/>
            </a:pPr>
            <a:endParaRPr lang="en-GB"/>
          </a:p>
        </p:txBody>
      </p:sp>
      <p:graphicFrame>
        <p:nvGraphicFramePr>
          <p:cNvPr id="19" name="Object 5"/>
          <p:cNvGraphicFramePr>
            <a:graphicFrameLocks noChangeAspect="1"/>
          </p:cNvGraphicFramePr>
          <p:nvPr>
            <p:extLst>
              <p:ext uri="{D42A27DB-BD31-4B8C-83A1-F6EECF244321}">
                <p14:modId xmlns:p14="http://schemas.microsoft.com/office/powerpoint/2010/main" val="1543636351"/>
              </p:ext>
            </p:extLst>
          </p:nvPr>
        </p:nvGraphicFramePr>
        <p:xfrm>
          <a:off x="1404938" y="628650"/>
          <a:ext cx="4394200" cy="481013"/>
        </p:xfrm>
        <a:graphic>
          <a:graphicData uri="http://schemas.openxmlformats.org/presentationml/2006/ole">
            <mc:AlternateContent xmlns:mc="http://schemas.openxmlformats.org/markup-compatibility/2006">
              <mc:Choice xmlns:v="urn:schemas-microsoft-com:vml" Requires="v">
                <p:oleObj spid="_x0000_s140630" name="Equation" r:id="rId5" imgW="4394160" imgH="482400" progId="Equation.DSMT4">
                  <p:embed/>
                </p:oleObj>
              </mc:Choice>
              <mc:Fallback>
                <p:oleObj name="Equation" r:id="rId5" imgW="4394160" imgH="482400" progId="Equation.DSMT4">
                  <p:embed/>
                  <p:pic>
                    <p:nvPicPr>
                      <p:cNvPr id="0" name=""/>
                      <p:cNvPicPr>
                        <a:picLocks noChangeAspect="1" noChangeArrowheads="1"/>
                      </p:cNvPicPr>
                      <p:nvPr/>
                    </p:nvPicPr>
                    <p:blipFill>
                      <a:blip r:embed="rId6"/>
                      <a:srcRect/>
                      <a:stretch>
                        <a:fillRect/>
                      </a:stretch>
                    </p:blipFill>
                    <p:spPr bwMode="auto">
                      <a:xfrm>
                        <a:off x="1404938" y="628650"/>
                        <a:ext cx="4394200" cy="4810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0" name="Object 7"/>
          <p:cNvGraphicFramePr>
            <a:graphicFrameLocks noChangeAspect="1"/>
          </p:cNvGraphicFramePr>
          <p:nvPr>
            <p:extLst>
              <p:ext uri="{D42A27DB-BD31-4B8C-83A1-F6EECF244321}">
                <p14:modId xmlns:p14="http://schemas.microsoft.com/office/powerpoint/2010/main" val="3449150887"/>
              </p:ext>
            </p:extLst>
          </p:nvPr>
        </p:nvGraphicFramePr>
        <p:xfrm>
          <a:off x="3286125" y="2232025"/>
          <a:ext cx="3238500" cy="949325"/>
        </p:xfrm>
        <a:graphic>
          <a:graphicData uri="http://schemas.openxmlformats.org/presentationml/2006/ole">
            <mc:AlternateContent xmlns:mc="http://schemas.openxmlformats.org/markup-compatibility/2006">
              <mc:Choice xmlns:v="urn:schemas-microsoft-com:vml" Requires="v">
                <p:oleObj spid="_x0000_s140631" name="Equation" r:id="rId7" imgW="3238200" imgH="952200" progId="Equation.DSMT4">
                  <p:embed/>
                </p:oleObj>
              </mc:Choice>
              <mc:Fallback>
                <p:oleObj name="Equation" r:id="rId7" imgW="3238200" imgH="952200" progId="Equation.DSMT4">
                  <p:embed/>
                  <p:pic>
                    <p:nvPicPr>
                      <p:cNvPr id="0" name=""/>
                      <p:cNvPicPr>
                        <a:picLocks noChangeAspect="1" noChangeArrowheads="1"/>
                      </p:cNvPicPr>
                      <p:nvPr/>
                    </p:nvPicPr>
                    <p:blipFill>
                      <a:blip r:embed="rId8"/>
                      <a:srcRect/>
                      <a:stretch>
                        <a:fillRect/>
                      </a:stretch>
                    </p:blipFill>
                    <p:spPr bwMode="auto">
                      <a:xfrm>
                        <a:off x="3286125" y="2232025"/>
                        <a:ext cx="3238500" cy="9493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1" name="Object 20"/>
          <p:cNvGraphicFramePr>
            <a:graphicFrameLocks noChangeAspect="1"/>
          </p:cNvGraphicFramePr>
          <p:nvPr>
            <p:extLst>
              <p:ext uri="{D42A27DB-BD31-4B8C-83A1-F6EECF244321}">
                <p14:modId xmlns:p14="http://schemas.microsoft.com/office/powerpoint/2010/main" val="3481383596"/>
              </p:ext>
            </p:extLst>
          </p:nvPr>
        </p:nvGraphicFramePr>
        <p:xfrm>
          <a:off x="3287713" y="1222375"/>
          <a:ext cx="2540000" cy="898525"/>
        </p:xfrm>
        <a:graphic>
          <a:graphicData uri="http://schemas.openxmlformats.org/presentationml/2006/ole">
            <mc:AlternateContent xmlns:mc="http://schemas.openxmlformats.org/markup-compatibility/2006">
              <mc:Choice xmlns:v="urn:schemas-microsoft-com:vml" Requires="v">
                <p:oleObj spid="_x0000_s140632" name="Equation" r:id="rId9" imgW="2539800" imgH="901440" progId="Equation.DSMT4">
                  <p:embed/>
                </p:oleObj>
              </mc:Choice>
              <mc:Fallback>
                <p:oleObj name="Equation" r:id="rId9" imgW="2539800" imgH="901440" progId="Equation.DSMT4">
                  <p:embed/>
                  <p:pic>
                    <p:nvPicPr>
                      <p:cNvPr id="0" name=""/>
                      <p:cNvPicPr>
                        <a:picLocks noChangeAspect="1" noChangeArrowheads="1"/>
                      </p:cNvPicPr>
                      <p:nvPr/>
                    </p:nvPicPr>
                    <p:blipFill>
                      <a:blip r:embed="rId10"/>
                      <a:srcRect/>
                      <a:stretch>
                        <a:fillRect/>
                      </a:stretch>
                    </p:blipFill>
                    <p:spPr bwMode="auto">
                      <a:xfrm>
                        <a:off x="3287713" y="1222375"/>
                        <a:ext cx="2540000" cy="8985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Rectangle 39"/>
          <p:cNvSpPr>
            <a:spLocks noChangeArrowheads="1"/>
          </p:cNvSpPr>
          <p:nvPr/>
        </p:nvSpPr>
        <p:spPr bwMode="auto">
          <a:xfrm>
            <a:off x="0" y="3352800"/>
            <a:ext cx="9144000" cy="2232000"/>
          </a:xfrm>
          <a:prstGeom prst="rect">
            <a:avLst/>
          </a:prstGeom>
          <a:solidFill>
            <a:srgbClr val="FFFFFF"/>
          </a:solidFill>
          <a:ln>
            <a:noFill/>
          </a:ln>
          <a:effectLst>
            <a:innerShdw blurRad="76200">
              <a:schemeClr val="tx1"/>
            </a:innerShdw>
          </a:effectLst>
        </p:spPr>
        <p:txBody>
          <a:bodyPr wrap="none" anchor="ctr"/>
          <a:lstStyle/>
          <a:p>
            <a:pPr>
              <a:defRPr/>
            </a:pPr>
            <a:endParaRPr lang="en-GB"/>
          </a:p>
        </p:txBody>
      </p:sp>
      <p:sp>
        <p:nvSpPr>
          <p:cNvPr id="20" name="Rectangle 19"/>
          <p:cNvSpPr>
            <a:spLocks noChangeArrowheads="1"/>
          </p:cNvSpPr>
          <p:nvPr/>
        </p:nvSpPr>
        <p:spPr bwMode="auto">
          <a:xfrm>
            <a:off x="0" y="536401"/>
            <a:ext cx="9144000" cy="2739600"/>
          </a:xfrm>
          <a:prstGeom prst="rect">
            <a:avLst/>
          </a:prstGeom>
          <a:solidFill>
            <a:srgbClr val="FFFFFF"/>
          </a:solidFill>
          <a:ln>
            <a:noFill/>
          </a:ln>
          <a:effectLst>
            <a:innerShdw blurRad="76200">
              <a:schemeClr val="tx1"/>
            </a:innerShdw>
          </a:effectLst>
        </p:spPr>
        <p:txBody>
          <a:bodyPr wrap="none" anchor="ctr"/>
          <a:lstStyle/>
          <a:p>
            <a:pPr>
              <a:defRPr/>
            </a:pPr>
            <a:endParaRPr lang="en-GB"/>
          </a:p>
        </p:txBody>
      </p:sp>
      <p:sp>
        <p:nvSpPr>
          <p:cNvPr id="30" name="Rectangle 3"/>
          <p:cNvSpPr>
            <a:spLocks noChangeArrowheads="1"/>
          </p:cNvSpPr>
          <p:nvPr/>
        </p:nvSpPr>
        <p:spPr bwMode="auto">
          <a:xfrm>
            <a:off x="6661149" y="4538663"/>
            <a:ext cx="471600" cy="357187"/>
          </a:xfrm>
          <a:prstGeom prst="rect">
            <a:avLst/>
          </a:prstGeom>
          <a:solidFill>
            <a:srgbClr val="FFFF00"/>
          </a:solidFill>
          <a:ln>
            <a:noFill/>
          </a:ln>
          <a:effectLst/>
          <a:extLst>
            <a:ext uri="{91240B29-F687-4F45-9708-019B960494DF}">
              <a14:hiddenLine xmlns:a14="http://schemas.microsoft.com/office/drawing/2010/main" w="9525">
                <a:solidFill>
                  <a:schemeClr val="tx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9" name="Rectangle 3"/>
          <p:cNvSpPr>
            <a:spLocks noChangeArrowheads="1"/>
          </p:cNvSpPr>
          <p:nvPr/>
        </p:nvSpPr>
        <p:spPr bwMode="auto">
          <a:xfrm>
            <a:off x="5480049" y="4538663"/>
            <a:ext cx="471600" cy="357187"/>
          </a:xfrm>
          <a:prstGeom prst="rect">
            <a:avLst/>
          </a:prstGeom>
          <a:solidFill>
            <a:srgbClr val="FFFF00"/>
          </a:solidFill>
          <a:ln>
            <a:noFill/>
          </a:ln>
          <a:effectLst/>
          <a:extLst>
            <a:ext uri="{91240B29-F687-4F45-9708-019B960494DF}">
              <a14:hiddenLine xmlns:a14="http://schemas.microsoft.com/office/drawing/2010/main" w="9525">
                <a:solidFill>
                  <a:schemeClr val="tx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8" name="Rectangle 3"/>
          <p:cNvSpPr>
            <a:spLocks noChangeArrowheads="1"/>
          </p:cNvSpPr>
          <p:nvPr/>
        </p:nvSpPr>
        <p:spPr bwMode="auto">
          <a:xfrm>
            <a:off x="6651625" y="3957638"/>
            <a:ext cx="644525" cy="489600"/>
          </a:xfrm>
          <a:prstGeom prst="rect">
            <a:avLst/>
          </a:prstGeom>
          <a:solidFill>
            <a:srgbClr val="FFFF00"/>
          </a:solidFill>
          <a:ln>
            <a:noFill/>
          </a:ln>
          <a:effectLst/>
          <a:extLst>
            <a:ext uri="{91240B29-F687-4F45-9708-019B960494DF}">
              <a14:hiddenLine xmlns:a14="http://schemas.microsoft.com/office/drawing/2010/main" w="9525">
                <a:solidFill>
                  <a:schemeClr val="tx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7" name="Rectangle 3"/>
          <p:cNvSpPr>
            <a:spLocks noChangeArrowheads="1"/>
          </p:cNvSpPr>
          <p:nvPr/>
        </p:nvSpPr>
        <p:spPr bwMode="auto">
          <a:xfrm>
            <a:off x="5384800" y="3957638"/>
            <a:ext cx="738000" cy="489600"/>
          </a:xfrm>
          <a:prstGeom prst="rect">
            <a:avLst/>
          </a:prstGeom>
          <a:solidFill>
            <a:srgbClr val="FFFF00"/>
          </a:solidFill>
          <a:ln>
            <a:noFill/>
          </a:ln>
          <a:effectLst/>
          <a:extLst>
            <a:ext uri="{91240B29-F687-4F45-9708-019B960494DF}">
              <a14:hiddenLine xmlns:a14="http://schemas.microsoft.com/office/drawing/2010/main" w="9525">
                <a:solidFill>
                  <a:schemeClr val="tx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5"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41315" name="Text Box 3"/>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a:spcBef>
                <a:spcPct val="50000"/>
              </a:spcBef>
            </a:pPr>
            <a:r>
              <a:rPr lang="en-GB" sz="1500" b="1">
                <a:latin typeface="Arial" charset="0"/>
              </a:rPr>
              <a:t>We use the definitions of the sample means to simplify the expression.</a:t>
            </a:r>
            <a:endParaRPr lang="en-GB" sz="1500" b="1"/>
          </a:p>
        </p:txBody>
      </p:sp>
      <p:sp>
        <p:nvSpPr>
          <p:cNvPr id="141316" name="Text Box 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GB" sz="1000" dirty="0" smtClean="0">
                <a:solidFill>
                  <a:srgbClr val="3366FF"/>
                </a:solidFill>
                <a:latin typeface="Arial" charset="0"/>
              </a:rPr>
              <a:t>37</a:t>
            </a:r>
            <a:endParaRPr lang="en-US" sz="1000" dirty="0">
              <a:solidFill>
                <a:srgbClr val="3366FF"/>
              </a:solidFill>
              <a:latin typeface="Arial" charset="0"/>
            </a:endParaRPr>
          </a:p>
        </p:txBody>
      </p:sp>
      <p:sp>
        <p:nvSpPr>
          <p:cNvPr id="1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4" name="Text Box 17"/>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800" b="1" dirty="0">
                <a:latin typeface="Arial" charset="0"/>
              </a:rPr>
              <a:t>DERIVING LINEAR REGRESSION COEFFICIENTS</a:t>
            </a:r>
            <a:endParaRPr lang="en-GB" sz="1600" dirty="0"/>
          </a:p>
        </p:txBody>
      </p:sp>
      <p:graphicFrame>
        <p:nvGraphicFramePr>
          <p:cNvPr id="3" name="Object 2"/>
          <p:cNvGraphicFramePr>
            <a:graphicFrameLocks noChangeAspect="1"/>
          </p:cNvGraphicFramePr>
          <p:nvPr>
            <p:extLst>
              <p:ext uri="{D42A27DB-BD31-4B8C-83A1-F6EECF244321}">
                <p14:modId xmlns:p14="http://schemas.microsoft.com/office/powerpoint/2010/main" val="1291329270"/>
              </p:ext>
            </p:extLst>
          </p:nvPr>
        </p:nvGraphicFramePr>
        <p:xfrm>
          <a:off x="1173163" y="3438000"/>
          <a:ext cx="7239000" cy="2062162"/>
        </p:xfrm>
        <a:graphic>
          <a:graphicData uri="http://schemas.openxmlformats.org/presentationml/2006/ole">
            <mc:AlternateContent xmlns:mc="http://schemas.openxmlformats.org/markup-compatibility/2006">
              <mc:Choice xmlns:v="urn:schemas-microsoft-com:vml" Requires="v">
                <p:oleObj spid="_x0000_s141833" name="Equation" r:id="rId3" imgW="7239000" imgH="2070100" progId="Equation.3">
                  <p:embed/>
                </p:oleObj>
              </mc:Choice>
              <mc:Fallback>
                <p:oleObj name="Equation" r:id="rId3" imgW="7239000" imgH="2070100" progId="Equation.3">
                  <p:embed/>
                  <p:pic>
                    <p:nvPicPr>
                      <p:cNvPr id="0" name="Object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73163" y="3438000"/>
                        <a:ext cx="7239000" cy="20621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41321" name="Rectangle 9"/>
          <p:cNvSpPr>
            <a:spLocks noChangeArrowheads="1"/>
          </p:cNvSpPr>
          <p:nvPr/>
        </p:nvSpPr>
        <p:spPr bwMode="auto">
          <a:xfrm>
            <a:off x="3276600" y="5067301"/>
            <a:ext cx="4895850" cy="409574"/>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7" name="Rectangle 4"/>
          <p:cNvSpPr>
            <a:spLocks noChangeArrowheads="1"/>
          </p:cNvSpPr>
          <p:nvPr/>
        </p:nvSpPr>
        <p:spPr bwMode="auto">
          <a:xfrm>
            <a:off x="495300" y="4057649"/>
            <a:ext cx="1886744" cy="1590675"/>
          </a:xfrm>
          <a:prstGeom prst="rect">
            <a:avLst/>
          </a:prstGeom>
          <a:solidFill>
            <a:srgbClr val="F8F8FA"/>
          </a:solidFill>
          <a:ln>
            <a:noFill/>
          </a:ln>
          <a:effectLst>
            <a:innerShdw blurRad="76200">
              <a:srgbClr val="003366"/>
            </a:innerShdw>
          </a:effectLst>
          <a:extLst/>
        </p:spPr>
        <p:txBody>
          <a:bodyPr wrap="none" anchor="ctr"/>
          <a:lstStyle/>
          <a:p>
            <a:endParaRPr lang="en-GB"/>
          </a:p>
        </p:txBody>
      </p:sp>
      <p:graphicFrame>
        <p:nvGraphicFramePr>
          <p:cNvPr id="38" name="Object 12"/>
          <p:cNvGraphicFramePr>
            <a:graphicFrameLocks noChangeAspect="1"/>
          </p:cNvGraphicFramePr>
          <p:nvPr>
            <p:extLst>
              <p:ext uri="{D42A27DB-BD31-4B8C-83A1-F6EECF244321}">
                <p14:modId xmlns:p14="http://schemas.microsoft.com/office/powerpoint/2010/main" val="3685050573"/>
              </p:ext>
            </p:extLst>
          </p:nvPr>
        </p:nvGraphicFramePr>
        <p:xfrm>
          <a:off x="644525" y="4103688"/>
          <a:ext cx="1371600" cy="787400"/>
        </p:xfrm>
        <a:graphic>
          <a:graphicData uri="http://schemas.openxmlformats.org/presentationml/2006/ole">
            <mc:AlternateContent xmlns:mc="http://schemas.openxmlformats.org/markup-compatibility/2006">
              <mc:Choice xmlns:v="urn:schemas-microsoft-com:vml" Requires="v">
                <p:oleObj spid="_x0000_s141834" name="Equation" r:id="rId5" imgW="1371600" imgH="787320" progId="Equation.3">
                  <p:embed/>
                </p:oleObj>
              </mc:Choice>
              <mc:Fallback>
                <p:oleObj name="Equation" r:id="rId5" imgW="1371600" imgH="78732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44525" y="4103688"/>
                        <a:ext cx="1371600" cy="787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9" name="Object 13"/>
          <p:cNvGraphicFramePr>
            <a:graphicFrameLocks noChangeAspect="1"/>
          </p:cNvGraphicFramePr>
          <p:nvPr>
            <p:extLst>
              <p:ext uri="{D42A27DB-BD31-4B8C-83A1-F6EECF244321}">
                <p14:modId xmlns:p14="http://schemas.microsoft.com/office/powerpoint/2010/main" val="1466156916"/>
              </p:ext>
            </p:extLst>
          </p:nvPr>
        </p:nvGraphicFramePr>
        <p:xfrm>
          <a:off x="638175" y="5105400"/>
          <a:ext cx="1485900" cy="430213"/>
        </p:xfrm>
        <a:graphic>
          <a:graphicData uri="http://schemas.openxmlformats.org/presentationml/2006/ole">
            <mc:AlternateContent xmlns:mc="http://schemas.openxmlformats.org/markup-compatibility/2006">
              <mc:Choice xmlns:v="urn:schemas-microsoft-com:vml" Requires="v">
                <p:oleObj spid="_x0000_s141835" name="Equation" r:id="rId7" imgW="1485720" imgH="431640" progId="Equation.3">
                  <p:embed/>
                </p:oleObj>
              </mc:Choice>
              <mc:Fallback>
                <p:oleObj name="Equation" r:id="rId7" imgW="1485720" imgH="43164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38175" y="5105400"/>
                        <a:ext cx="1485900" cy="4302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3" name="Object 5"/>
          <p:cNvGraphicFramePr>
            <a:graphicFrameLocks noChangeAspect="1"/>
          </p:cNvGraphicFramePr>
          <p:nvPr>
            <p:extLst>
              <p:ext uri="{D42A27DB-BD31-4B8C-83A1-F6EECF244321}">
                <p14:modId xmlns:p14="http://schemas.microsoft.com/office/powerpoint/2010/main" val="1543636351"/>
              </p:ext>
            </p:extLst>
          </p:nvPr>
        </p:nvGraphicFramePr>
        <p:xfrm>
          <a:off x="1404938" y="628650"/>
          <a:ext cx="4394200" cy="481013"/>
        </p:xfrm>
        <a:graphic>
          <a:graphicData uri="http://schemas.openxmlformats.org/presentationml/2006/ole">
            <mc:AlternateContent xmlns:mc="http://schemas.openxmlformats.org/markup-compatibility/2006">
              <mc:Choice xmlns:v="urn:schemas-microsoft-com:vml" Requires="v">
                <p:oleObj spid="_x0000_s141836" name="Equation" r:id="rId9" imgW="4394160" imgH="482400" progId="Equation.DSMT4">
                  <p:embed/>
                </p:oleObj>
              </mc:Choice>
              <mc:Fallback>
                <p:oleObj name="Equation" r:id="rId9" imgW="4394160" imgH="482400" progId="Equation.DSMT4">
                  <p:embed/>
                  <p:pic>
                    <p:nvPicPr>
                      <p:cNvPr id="0" name=""/>
                      <p:cNvPicPr>
                        <a:picLocks noChangeAspect="1" noChangeArrowheads="1"/>
                      </p:cNvPicPr>
                      <p:nvPr/>
                    </p:nvPicPr>
                    <p:blipFill>
                      <a:blip r:embed="rId10"/>
                      <a:srcRect/>
                      <a:stretch>
                        <a:fillRect/>
                      </a:stretch>
                    </p:blipFill>
                    <p:spPr bwMode="auto">
                      <a:xfrm>
                        <a:off x="1404938" y="628650"/>
                        <a:ext cx="4394200" cy="4810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4" name="Object 7"/>
          <p:cNvGraphicFramePr>
            <a:graphicFrameLocks noChangeAspect="1"/>
          </p:cNvGraphicFramePr>
          <p:nvPr>
            <p:extLst>
              <p:ext uri="{D42A27DB-BD31-4B8C-83A1-F6EECF244321}">
                <p14:modId xmlns:p14="http://schemas.microsoft.com/office/powerpoint/2010/main" val="3449150887"/>
              </p:ext>
            </p:extLst>
          </p:nvPr>
        </p:nvGraphicFramePr>
        <p:xfrm>
          <a:off x="3286125" y="2232025"/>
          <a:ext cx="3238500" cy="949325"/>
        </p:xfrm>
        <a:graphic>
          <a:graphicData uri="http://schemas.openxmlformats.org/presentationml/2006/ole">
            <mc:AlternateContent xmlns:mc="http://schemas.openxmlformats.org/markup-compatibility/2006">
              <mc:Choice xmlns:v="urn:schemas-microsoft-com:vml" Requires="v">
                <p:oleObj spid="_x0000_s141837" name="Equation" r:id="rId11" imgW="3238200" imgH="952200" progId="Equation.DSMT4">
                  <p:embed/>
                </p:oleObj>
              </mc:Choice>
              <mc:Fallback>
                <p:oleObj name="Equation" r:id="rId11" imgW="3238200" imgH="952200" progId="Equation.DSMT4">
                  <p:embed/>
                  <p:pic>
                    <p:nvPicPr>
                      <p:cNvPr id="0" name=""/>
                      <p:cNvPicPr>
                        <a:picLocks noChangeAspect="1" noChangeArrowheads="1"/>
                      </p:cNvPicPr>
                      <p:nvPr/>
                    </p:nvPicPr>
                    <p:blipFill>
                      <a:blip r:embed="rId12"/>
                      <a:srcRect/>
                      <a:stretch>
                        <a:fillRect/>
                      </a:stretch>
                    </p:blipFill>
                    <p:spPr bwMode="auto">
                      <a:xfrm>
                        <a:off x="3286125" y="2232025"/>
                        <a:ext cx="3238500" cy="9493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5" name="Object 24"/>
          <p:cNvGraphicFramePr>
            <a:graphicFrameLocks noChangeAspect="1"/>
          </p:cNvGraphicFramePr>
          <p:nvPr>
            <p:extLst>
              <p:ext uri="{D42A27DB-BD31-4B8C-83A1-F6EECF244321}">
                <p14:modId xmlns:p14="http://schemas.microsoft.com/office/powerpoint/2010/main" val="3481383596"/>
              </p:ext>
            </p:extLst>
          </p:nvPr>
        </p:nvGraphicFramePr>
        <p:xfrm>
          <a:off x="3287713" y="1222375"/>
          <a:ext cx="2540000" cy="898525"/>
        </p:xfrm>
        <a:graphic>
          <a:graphicData uri="http://schemas.openxmlformats.org/presentationml/2006/ole">
            <mc:AlternateContent xmlns:mc="http://schemas.openxmlformats.org/markup-compatibility/2006">
              <mc:Choice xmlns:v="urn:schemas-microsoft-com:vml" Requires="v">
                <p:oleObj spid="_x0000_s141838" name="Equation" r:id="rId13" imgW="2539800" imgH="901440" progId="Equation.DSMT4">
                  <p:embed/>
                </p:oleObj>
              </mc:Choice>
              <mc:Fallback>
                <p:oleObj name="Equation" r:id="rId13" imgW="2539800" imgH="901440" progId="Equation.DSMT4">
                  <p:embed/>
                  <p:pic>
                    <p:nvPicPr>
                      <p:cNvPr id="0" name=""/>
                      <p:cNvPicPr>
                        <a:picLocks noChangeAspect="1" noChangeArrowheads="1"/>
                      </p:cNvPicPr>
                      <p:nvPr/>
                    </p:nvPicPr>
                    <p:blipFill>
                      <a:blip r:embed="rId14"/>
                      <a:srcRect/>
                      <a:stretch>
                        <a:fillRect/>
                      </a:stretch>
                    </p:blipFill>
                    <p:spPr bwMode="auto">
                      <a:xfrm>
                        <a:off x="3287713" y="1222375"/>
                        <a:ext cx="2540000" cy="8985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a:spLocks noChangeArrowheads="1"/>
          </p:cNvSpPr>
          <p:nvPr/>
        </p:nvSpPr>
        <p:spPr bwMode="auto">
          <a:xfrm>
            <a:off x="0" y="3352800"/>
            <a:ext cx="9144000" cy="2232000"/>
          </a:xfrm>
          <a:prstGeom prst="rect">
            <a:avLst/>
          </a:prstGeom>
          <a:solidFill>
            <a:srgbClr val="FFFFFF"/>
          </a:solidFill>
          <a:ln>
            <a:noFill/>
          </a:ln>
          <a:effectLst>
            <a:innerShdw blurRad="76200">
              <a:schemeClr val="tx1"/>
            </a:innerShdw>
          </a:effectLst>
        </p:spPr>
        <p:txBody>
          <a:bodyPr wrap="none" anchor="ctr"/>
          <a:lstStyle/>
          <a:p>
            <a:pPr>
              <a:defRPr/>
            </a:pPr>
            <a:endParaRPr lang="en-GB"/>
          </a:p>
        </p:txBody>
      </p:sp>
      <p:sp>
        <p:nvSpPr>
          <p:cNvPr id="13" name="Rectangle 12"/>
          <p:cNvSpPr>
            <a:spLocks noChangeArrowheads="1"/>
          </p:cNvSpPr>
          <p:nvPr/>
        </p:nvSpPr>
        <p:spPr bwMode="auto">
          <a:xfrm>
            <a:off x="0" y="536401"/>
            <a:ext cx="9144000" cy="2739600"/>
          </a:xfrm>
          <a:prstGeom prst="rect">
            <a:avLst/>
          </a:prstGeom>
          <a:solidFill>
            <a:srgbClr val="FFFFFF"/>
          </a:solidFill>
          <a:ln>
            <a:noFill/>
          </a:ln>
          <a:effectLst>
            <a:innerShdw blurRad="76200">
              <a:schemeClr val="tx1"/>
            </a:innerShdw>
          </a:effectLst>
        </p:spPr>
        <p:txBody>
          <a:bodyPr wrap="none" anchor="ctr"/>
          <a:lstStyle/>
          <a:p>
            <a:pPr>
              <a:defRPr/>
            </a:pPr>
            <a:endParaRPr lang="en-GB"/>
          </a:p>
        </p:txBody>
      </p:sp>
      <p:sp>
        <p:nvSpPr>
          <p:cNvPr id="17" name="Rectangle 3"/>
          <p:cNvSpPr>
            <a:spLocks noChangeArrowheads="1"/>
          </p:cNvSpPr>
          <p:nvPr/>
        </p:nvSpPr>
        <p:spPr bwMode="auto">
          <a:xfrm>
            <a:off x="3856037" y="1211925"/>
            <a:ext cx="1992313" cy="468000"/>
          </a:xfrm>
          <a:prstGeom prst="rect">
            <a:avLst/>
          </a:prstGeom>
          <a:solidFill>
            <a:srgbClr val="FFFF00"/>
          </a:solidFill>
          <a:ln>
            <a:noFill/>
          </a:ln>
          <a:effectLst/>
          <a:extLst>
            <a:ext uri="{91240B29-F687-4F45-9708-019B960494DF}">
              <a14:hiddenLine xmlns:a14="http://schemas.microsoft.com/office/drawing/2010/main" w="9525">
                <a:solidFill>
                  <a:schemeClr val="tx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8" name="Rectangle 3"/>
          <p:cNvSpPr>
            <a:spLocks noChangeArrowheads="1"/>
          </p:cNvSpPr>
          <p:nvPr/>
        </p:nvSpPr>
        <p:spPr bwMode="auto">
          <a:xfrm>
            <a:off x="3922711" y="2232450"/>
            <a:ext cx="2563813" cy="468000"/>
          </a:xfrm>
          <a:prstGeom prst="rect">
            <a:avLst/>
          </a:prstGeom>
          <a:solidFill>
            <a:srgbClr val="FFFF00"/>
          </a:solidFill>
          <a:ln>
            <a:noFill/>
          </a:ln>
          <a:effectLst/>
          <a:extLst>
            <a:ext uri="{91240B29-F687-4F45-9708-019B960494DF}">
              <a14:hiddenLine xmlns:a14="http://schemas.microsoft.com/office/drawing/2010/main" w="9525">
                <a:solidFill>
                  <a:schemeClr val="tx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1"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42339" name="Text Box 3"/>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a:spcBef>
                <a:spcPct val="50000"/>
              </a:spcBef>
            </a:pPr>
            <a:r>
              <a:rPr lang="en-GB" sz="1500" b="1">
                <a:latin typeface="Arial" charset="0"/>
              </a:rPr>
              <a:t>Hence we have shown that the numerators of the two expressions are the same.</a:t>
            </a:r>
            <a:endParaRPr lang="en-GB" sz="1500" b="1"/>
          </a:p>
        </p:txBody>
      </p:sp>
      <p:sp>
        <p:nvSpPr>
          <p:cNvPr id="142340" name="Text Box 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GB" sz="1000" dirty="0" smtClean="0">
                <a:solidFill>
                  <a:srgbClr val="3366FF"/>
                </a:solidFill>
                <a:latin typeface="Arial" charset="0"/>
              </a:rPr>
              <a:t>38</a:t>
            </a:r>
            <a:endParaRPr lang="en-US" sz="1000" dirty="0">
              <a:solidFill>
                <a:srgbClr val="3366FF"/>
              </a:solidFill>
              <a:latin typeface="Arial" charset="0"/>
            </a:endParaRPr>
          </a:p>
        </p:txBody>
      </p:sp>
      <p:graphicFrame>
        <p:nvGraphicFramePr>
          <p:cNvPr id="142341" name="Object 5"/>
          <p:cNvGraphicFramePr>
            <a:graphicFrameLocks noChangeAspect="1"/>
          </p:cNvGraphicFramePr>
          <p:nvPr>
            <p:extLst>
              <p:ext uri="{D42A27DB-BD31-4B8C-83A1-F6EECF244321}">
                <p14:modId xmlns:p14="http://schemas.microsoft.com/office/powerpoint/2010/main" val="3519219798"/>
              </p:ext>
            </p:extLst>
          </p:nvPr>
        </p:nvGraphicFramePr>
        <p:xfrm>
          <a:off x="1404938" y="628650"/>
          <a:ext cx="4394200" cy="481013"/>
        </p:xfrm>
        <a:graphic>
          <a:graphicData uri="http://schemas.openxmlformats.org/presentationml/2006/ole">
            <mc:AlternateContent xmlns:mc="http://schemas.openxmlformats.org/markup-compatibility/2006">
              <mc:Choice xmlns:v="urn:schemas-microsoft-com:vml" Requires="v">
                <p:oleObj spid="_x0000_s142690" name="Equation" r:id="rId3" imgW="4394160" imgH="482400" progId="Equation.DSMT4">
                  <p:embed/>
                </p:oleObj>
              </mc:Choice>
              <mc:Fallback>
                <p:oleObj name="Equation" r:id="rId3" imgW="4394160" imgH="482400" progId="Equation.DSMT4">
                  <p:embed/>
                  <p:pic>
                    <p:nvPicPr>
                      <p:cNvPr id="0" name="Object 5"/>
                      <p:cNvPicPr>
                        <a:picLocks noChangeAspect="1" noChangeArrowheads="1"/>
                      </p:cNvPicPr>
                      <p:nvPr/>
                    </p:nvPicPr>
                    <p:blipFill>
                      <a:blip r:embed="rId4"/>
                      <a:srcRect/>
                      <a:stretch>
                        <a:fillRect/>
                      </a:stretch>
                    </p:blipFill>
                    <p:spPr bwMode="auto">
                      <a:xfrm>
                        <a:off x="1404938" y="628650"/>
                        <a:ext cx="4394200" cy="4810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42343" name="Object 7"/>
          <p:cNvGraphicFramePr>
            <a:graphicFrameLocks noChangeAspect="1"/>
          </p:cNvGraphicFramePr>
          <p:nvPr>
            <p:extLst>
              <p:ext uri="{D42A27DB-BD31-4B8C-83A1-F6EECF244321}">
                <p14:modId xmlns:p14="http://schemas.microsoft.com/office/powerpoint/2010/main" val="3903326346"/>
              </p:ext>
            </p:extLst>
          </p:nvPr>
        </p:nvGraphicFramePr>
        <p:xfrm>
          <a:off x="3286125" y="2232025"/>
          <a:ext cx="3238500" cy="949325"/>
        </p:xfrm>
        <a:graphic>
          <a:graphicData uri="http://schemas.openxmlformats.org/presentationml/2006/ole">
            <mc:AlternateContent xmlns:mc="http://schemas.openxmlformats.org/markup-compatibility/2006">
              <mc:Choice xmlns:v="urn:schemas-microsoft-com:vml" Requires="v">
                <p:oleObj spid="_x0000_s142691" name="Equation" r:id="rId5" imgW="3238200" imgH="952200" progId="Equation.DSMT4">
                  <p:embed/>
                </p:oleObj>
              </mc:Choice>
              <mc:Fallback>
                <p:oleObj name="Equation" r:id="rId5" imgW="3238200" imgH="952200" progId="Equation.DSMT4">
                  <p:embed/>
                  <p:pic>
                    <p:nvPicPr>
                      <p:cNvPr id="0" name="Object 7"/>
                      <p:cNvPicPr>
                        <a:picLocks noChangeAspect="1" noChangeArrowheads="1"/>
                      </p:cNvPicPr>
                      <p:nvPr/>
                    </p:nvPicPr>
                    <p:blipFill>
                      <a:blip r:embed="rId6"/>
                      <a:srcRect/>
                      <a:stretch>
                        <a:fillRect/>
                      </a:stretch>
                    </p:blipFill>
                    <p:spPr bwMode="auto">
                      <a:xfrm>
                        <a:off x="3286125" y="2232025"/>
                        <a:ext cx="3238500" cy="9493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42344" name="Object 8"/>
          <p:cNvGraphicFramePr>
            <a:graphicFrameLocks noChangeAspect="1"/>
          </p:cNvGraphicFramePr>
          <p:nvPr>
            <p:extLst>
              <p:ext uri="{D42A27DB-BD31-4B8C-83A1-F6EECF244321}">
                <p14:modId xmlns:p14="http://schemas.microsoft.com/office/powerpoint/2010/main" val="1174147633"/>
              </p:ext>
            </p:extLst>
          </p:nvPr>
        </p:nvGraphicFramePr>
        <p:xfrm>
          <a:off x="1173600" y="3436938"/>
          <a:ext cx="7239000" cy="2062162"/>
        </p:xfrm>
        <a:graphic>
          <a:graphicData uri="http://schemas.openxmlformats.org/presentationml/2006/ole">
            <mc:AlternateContent xmlns:mc="http://schemas.openxmlformats.org/markup-compatibility/2006">
              <mc:Choice xmlns:v="urn:schemas-microsoft-com:vml" Requires="v">
                <p:oleObj spid="_x0000_s142692" name="Equation" r:id="rId7" imgW="7238880" imgH="2070000" progId="Equation.3">
                  <p:embed/>
                </p:oleObj>
              </mc:Choice>
              <mc:Fallback>
                <p:oleObj name="Equation" r:id="rId7" imgW="7238880" imgH="2070000" progId="Equation.3">
                  <p:embed/>
                  <p:pic>
                    <p:nvPicPr>
                      <p:cNvPr id="0" name="Object 8"/>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173600" y="3436938"/>
                        <a:ext cx="7239000" cy="20621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0" name="Text Box 17"/>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800" b="1" dirty="0">
                <a:latin typeface="Arial" charset="0"/>
              </a:rPr>
              <a:t>DERIVING LINEAR REGRESSION COEFFICIENTS</a:t>
            </a:r>
            <a:endParaRPr lang="en-GB" sz="1600" dirty="0"/>
          </a:p>
        </p:txBody>
      </p:sp>
      <p:graphicFrame>
        <p:nvGraphicFramePr>
          <p:cNvPr id="4" name="Object 3"/>
          <p:cNvGraphicFramePr>
            <a:graphicFrameLocks noChangeAspect="1"/>
          </p:cNvGraphicFramePr>
          <p:nvPr>
            <p:extLst>
              <p:ext uri="{D42A27DB-BD31-4B8C-83A1-F6EECF244321}">
                <p14:modId xmlns:p14="http://schemas.microsoft.com/office/powerpoint/2010/main" val="1962334054"/>
              </p:ext>
            </p:extLst>
          </p:nvPr>
        </p:nvGraphicFramePr>
        <p:xfrm>
          <a:off x="3287713" y="1222375"/>
          <a:ext cx="2540000" cy="898525"/>
        </p:xfrm>
        <a:graphic>
          <a:graphicData uri="http://schemas.openxmlformats.org/presentationml/2006/ole">
            <mc:AlternateContent xmlns:mc="http://schemas.openxmlformats.org/markup-compatibility/2006">
              <mc:Choice xmlns:v="urn:schemas-microsoft-com:vml" Requires="v">
                <p:oleObj spid="_x0000_s142693" name="Equation" r:id="rId9" imgW="2539800" imgH="901440" progId="Equation.DSMT4">
                  <p:embed/>
                </p:oleObj>
              </mc:Choice>
              <mc:Fallback>
                <p:oleObj name="Equation" r:id="rId9" imgW="2539800" imgH="901440" progId="Equation.DSMT4">
                  <p:embed/>
                  <p:pic>
                    <p:nvPicPr>
                      <p:cNvPr id="0" name="Object 2"/>
                      <p:cNvPicPr>
                        <a:picLocks noChangeAspect="1" noChangeArrowheads="1"/>
                      </p:cNvPicPr>
                      <p:nvPr/>
                    </p:nvPicPr>
                    <p:blipFill>
                      <a:blip r:embed="rId10"/>
                      <a:srcRect/>
                      <a:stretch>
                        <a:fillRect/>
                      </a:stretch>
                    </p:blipFill>
                    <p:spPr bwMode="auto">
                      <a:xfrm>
                        <a:off x="3287713" y="1222375"/>
                        <a:ext cx="2540000" cy="8985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Rectangle 39"/>
          <p:cNvSpPr/>
          <p:nvPr/>
        </p:nvSpPr>
        <p:spPr bwMode="auto">
          <a:xfrm>
            <a:off x="561600" y="734400"/>
            <a:ext cx="7992000" cy="474480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39"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02422" name="Text Box 22"/>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a:spcBef>
                <a:spcPct val="50000"/>
              </a:spcBef>
            </a:pPr>
            <a:r>
              <a:rPr lang="en-GB" sz="1500" b="1" dirty="0">
                <a:latin typeface="Arial" charset="0"/>
              </a:rPr>
              <a:t>Writing the fitted regression as </a:t>
            </a:r>
            <a:r>
              <a:rPr lang="en-GB" sz="1500" b="1" i="1" dirty="0">
                <a:latin typeface="Arial" charset="0"/>
              </a:rPr>
              <a:t> </a:t>
            </a:r>
            <a:r>
              <a:rPr lang="en-GB" sz="1500" b="1" i="1" dirty="0" smtClean="0">
                <a:latin typeface="Arial" charset="0"/>
              </a:rPr>
              <a:t>                    </a:t>
            </a:r>
            <a:r>
              <a:rPr lang="en-GB" sz="1500" b="1" dirty="0" smtClean="0">
                <a:latin typeface="Arial" charset="0"/>
              </a:rPr>
              <a:t>, </a:t>
            </a:r>
            <a:r>
              <a:rPr lang="en-GB" sz="1500" b="1" dirty="0">
                <a:latin typeface="Arial" charset="0"/>
              </a:rPr>
              <a:t>we will determine the values of </a:t>
            </a:r>
            <a:r>
              <a:rPr lang="en-GB" sz="1500" b="1" i="1" dirty="0">
                <a:latin typeface="Arial" charset="0"/>
              </a:rPr>
              <a:t>b</a:t>
            </a:r>
            <a:r>
              <a:rPr lang="en-GB" sz="1500" b="1" baseline="-25000" dirty="0">
                <a:latin typeface="Arial" charset="0"/>
              </a:rPr>
              <a:t>1</a:t>
            </a:r>
            <a:r>
              <a:rPr lang="en-GB" sz="1500" b="1" dirty="0">
                <a:latin typeface="Arial" charset="0"/>
              </a:rPr>
              <a:t> and </a:t>
            </a:r>
            <a:r>
              <a:rPr lang="en-GB" sz="1500" b="1" i="1" dirty="0">
                <a:latin typeface="Arial" charset="0"/>
              </a:rPr>
              <a:t>b</a:t>
            </a:r>
            <a:r>
              <a:rPr lang="en-GB" sz="1500" b="1" baseline="-25000" dirty="0">
                <a:latin typeface="Arial" charset="0"/>
              </a:rPr>
              <a:t>2</a:t>
            </a:r>
            <a:r>
              <a:rPr lang="en-GB" sz="1500" b="1" dirty="0">
                <a:latin typeface="Arial" charset="0"/>
              </a:rPr>
              <a:t> that minimize </a:t>
            </a:r>
            <a:r>
              <a:rPr lang="en-GB" sz="1500" b="1" i="1" dirty="0">
                <a:latin typeface="Arial" charset="0"/>
              </a:rPr>
              <a:t>RSS</a:t>
            </a:r>
            <a:r>
              <a:rPr lang="en-GB" sz="1500" b="1" dirty="0">
                <a:latin typeface="Arial" charset="0"/>
              </a:rPr>
              <a:t>, the sum of the squares of the residuals.</a:t>
            </a:r>
            <a:endParaRPr lang="en-GB" sz="1500" b="1" dirty="0"/>
          </a:p>
        </p:txBody>
      </p:sp>
      <p:sp>
        <p:nvSpPr>
          <p:cNvPr id="102423" name="Text Box 23"/>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sz="1000" dirty="0">
                <a:solidFill>
                  <a:srgbClr val="3366FF"/>
                </a:solidFill>
                <a:latin typeface="Arial" charset="0"/>
              </a:rPr>
              <a:t>3</a:t>
            </a:r>
          </a:p>
        </p:txBody>
      </p:sp>
      <p:sp>
        <p:nvSpPr>
          <p:cNvPr id="28"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9" name="Text Box 17"/>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800" b="1" dirty="0">
                <a:latin typeface="Arial" charset="0"/>
              </a:rPr>
              <a:t>DERIVING LINEAR REGRESSION COEFFICIENTS</a:t>
            </a:r>
            <a:endParaRPr lang="en-GB" sz="1600" dirty="0"/>
          </a:p>
        </p:txBody>
      </p:sp>
      <p:pic>
        <p:nvPicPr>
          <p:cNvPr id="102793" name="Picture 39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44400" y="734400"/>
            <a:ext cx="7833025" cy="47693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2" name="Rectangle 41"/>
          <p:cNvSpPr>
            <a:spLocks noChangeArrowheads="1"/>
          </p:cNvSpPr>
          <p:nvPr/>
        </p:nvSpPr>
        <p:spPr bwMode="auto">
          <a:xfrm>
            <a:off x="1531937" y="503625"/>
            <a:ext cx="2434984" cy="7632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43" name="Object 9"/>
          <p:cNvGraphicFramePr>
            <a:graphicFrameLocks noChangeAspect="1"/>
          </p:cNvGraphicFramePr>
          <p:nvPr>
            <p:extLst>
              <p:ext uri="{D42A27DB-BD31-4B8C-83A1-F6EECF244321}">
                <p14:modId xmlns:p14="http://schemas.microsoft.com/office/powerpoint/2010/main" val="3527984224"/>
              </p:ext>
            </p:extLst>
          </p:nvPr>
        </p:nvGraphicFramePr>
        <p:xfrm>
          <a:off x="1668463" y="838200"/>
          <a:ext cx="2171700" cy="368300"/>
        </p:xfrm>
        <a:graphic>
          <a:graphicData uri="http://schemas.openxmlformats.org/presentationml/2006/ole">
            <mc:AlternateContent xmlns:mc="http://schemas.openxmlformats.org/markup-compatibility/2006">
              <mc:Choice xmlns:v="urn:schemas-microsoft-com:vml" Requires="v">
                <p:oleObj spid="_x0000_s103233" name="Equation" r:id="rId4" imgW="2171520" imgH="368280" progId="Equation.3">
                  <p:embed/>
                </p:oleObj>
              </mc:Choice>
              <mc:Fallback>
                <p:oleObj name="Equation" r:id="rId4" imgW="2171520" imgH="368280" progId="Equation.3">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668463" y="838200"/>
                        <a:ext cx="21717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44" name="Text Box 16"/>
          <p:cNvSpPr txBox="1">
            <a:spLocks noChangeArrowheads="1"/>
          </p:cNvSpPr>
          <p:nvPr/>
        </p:nvSpPr>
        <p:spPr bwMode="auto">
          <a:xfrm>
            <a:off x="1598612" y="504825"/>
            <a:ext cx="1516063"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a:spcBef>
                <a:spcPct val="50000"/>
              </a:spcBef>
            </a:pPr>
            <a:r>
              <a:rPr lang="en-GB" sz="1800" b="1" dirty="0">
                <a:latin typeface="Arial" pitchFamily="34" charset="0"/>
                <a:cs typeface="Arial" pitchFamily="34" charset="0"/>
              </a:rPr>
              <a:t>True </a:t>
            </a:r>
            <a:r>
              <a:rPr lang="en-GB" sz="1800" b="1" dirty="0" smtClean="0">
                <a:latin typeface="Arial" pitchFamily="34" charset="0"/>
                <a:cs typeface="Arial" pitchFamily="34" charset="0"/>
              </a:rPr>
              <a:t>model</a:t>
            </a:r>
            <a:endParaRPr lang="en-US" sz="1800" b="1" dirty="0">
              <a:latin typeface="Arial" pitchFamily="34" charset="0"/>
              <a:cs typeface="Arial" pitchFamily="34" charset="0"/>
            </a:endParaRPr>
          </a:p>
        </p:txBody>
      </p:sp>
      <p:sp>
        <p:nvSpPr>
          <p:cNvPr id="45" name="Rectangle 44"/>
          <p:cNvSpPr>
            <a:spLocks noChangeArrowheads="1"/>
          </p:cNvSpPr>
          <p:nvPr/>
        </p:nvSpPr>
        <p:spPr bwMode="auto">
          <a:xfrm>
            <a:off x="1533600" y="1341825"/>
            <a:ext cx="2433600" cy="7632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46" name="Object 11"/>
          <p:cNvGraphicFramePr>
            <a:graphicFrameLocks noChangeAspect="1"/>
          </p:cNvGraphicFramePr>
          <p:nvPr>
            <p:extLst>
              <p:ext uri="{D42A27DB-BD31-4B8C-83A1-F6EECF244321}">
                <p14:modId xmlns:p14="http://schemas.microsoft.com/office/powerpoint/2010/main" val="1651933732"/>
              </p:ext>
            </p:extLst>
          </p:nvPr>
        </p:nvGraphicFramePr>
        <p:xfrm>
          <a:off x="1670050" y="1620838"/>
          <a:ext cx="1600200" cy="431800"/>
        </p:xfrm>
        <a:graphic>
          <a:graphicData uri="http://schemas.openxmlformats.org/presentationml/2006/ole">
            <mc:AlternateContent xmlns:mc="http://schemas.openxmlformats.org/markup-compatibility/2006">
              <mc:Choice xmlns:v="urn:schemas-microsoft-com:vml" Requires="v">
                <p:oleObj spid="_x0000_s103234" name="Equation" r:id="rId6" imgW="1600200" imgH="431640" progId="Equation.DSMT4">
                  <p:embed/>
                </p:oleObj>
              </mc:Choice>
              <mc:Fallback>
                <p:oleObj name="Equation" r:id="rId6" imgW="1600200" imgH="431640" progId="Equation.DSMT4">
                  <p:embed/>
                  <p:pic>
                    <p:nvPicPr>
                      <p:cNvPr id="0" name=""/>
                      <p:cNvPicPr>
                        <a:picLocks noChangeAspect="1" noChangeArrowheads="1"/>
                      </p:cNvPicPr>
                      <p:nvPr/>
                    </p:nvPicPr>
                    <p:blipFill>
                      <a:blip r:embed="rId7"/>
                      <a:srcRect/>
                      <a:stretch>
                        <a:fillRect/>
                      </a:stretch>
                    </p:blipFill>
                    <p:spPr bwMode="auto">
                      <a:xfrm>
                        <a:off x="1670050" y="1620838"/>
                        <a:ext cx="1600200" cy="431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47" name="Text Box 16"/>
          <p:cNvSpPr txBox="1">
            <a:spLocks noChangeArrowheads="1"/>
          </p:cNvSpPr>
          <p:nvPr/>
        </p:nvSpPr>
        <p:spPr bwMode="auto">
          <a:xfrm>
            <a:off x="1598400" y="1343025"/>
            <a:ext cx="1601788"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a:spcBef>
                <a:spcPct val="50000"/>
              </a:spcBef>
            </a:pPr>
            <a:r>
              <a:rPr lang="en-GB" sz="1800" b="1" dirty="0" smtClean="0">
                <a:latin typeface="Arial" pitchFamily="34" charset="0"/>
                <a:cs typeface="Arial" pitchFamily="34" charset="0"/>
              </a:rPr>
              <a:t>Fitted model      </a:t>
            </a:r>
            <a:endParaRPr lang="en-US" sz="1800" b="1" dirty="0">
              <a:latin typeface="Arial" pitchFamily="34" charset="0"/>
              <a:cs typeface="Arial" pitchFamily="34" charset="0"/>
            </a:endParaRPr>
          </a:p>
        </p:txBody>
      </p:sp>
      <p:sp>
        <p:nvSpPr>
          <p:cNvPr id="102416" name="Line 16"/>
          <p:cNvSpPr>
            <a:spLocks noChangeShapeType="1"/>
          </p:cNvSpPr>
          <p:nvPr/>
        </p:nvSpPr>
        <p:spPr bwMode="auto">
          <a:xfrm>
            <a:off x="1228725" y="4324350"/>
            <a:ext cx="609600" cy="0"/>
          </a:xfrm>
          <a:prstGeom prst="line">
            <a:avLst/>
          </a:prstGeom>
          <a:noFill/>
          <a:ln w="12700">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02417" name="Freeform 17"/>
          <p:cNvSpPr>
            <a:spLocks/>
          </p:cNvSpPr>
          <p:nvPr/>
        </p:nvSpPr>
        <p:spPr bwMode="auto">
          <a:xfrm>
            <a:off x="1533525" y="4187825"/>
            <a:ext cx="38100" cy="129600"/>
          </a:xfrm>
          <a:custGeom>
            <a:avLst/>
            <a:gdLst>
              <a:gd name="T0" fmla="*/ 0 w 24"/>
              <a:gd name="T1" fmla="*/ 0 h 90"/>
              <a:gd name="T2" fmla="*/ 15 w 24"/>
              <a:gd name="T3" fmla="*/ 27 h 90"/>
              <a:gd name="T4" fmla="*/ 24 w 24"/>
              <a:gd name="T5" fmla="*/ 57 h 90"/>
              <a:gd name="T6" fmla="*/ 23 w 24"/>
              <a:gd name="T7" fmla="*/ 90 h 90"/>
            </a:gdLst>
            <a:ahLst/>
            <a:cxnLst>
              <a:cxn ang="0">
                <a:pos x="T0" y="T1"/>
              </a:cxn>
              <a:cxn ang="0">
                <a:pos x="T2" y="T3"/>
              </a:cxn>
              <a:cxn ang="0">
                <a:pos x="T4" y="T5"/>
              </a:cxn>
              <a:cxn ang="0">
                <a:pos x="T6" y="T7"/>
              </a:cxn>
            </a:cxnLst>
            <a:rect l="0" t="0" r="r" b="b"/>
            <a:pathLst>
              <a:path w="24" h="90">
                <a:moveTo>
                  <a:pt x="0" y="0"/>
                </a:moveTo>
                <a:cubicBezTo>
                  <a:pt x="2" y="4"/>
                  <a:pt x="11" y="18"/>
                  <a:pt x="15" y="27"/>
                </a:cubicBezTo>
                <a:cubicBezTo>
                  <a:pt x="19" y="36"/>
                  <a:pt x="23" y="47"/>
                  <a:pt x="24" y="57"/>
                </a:cubicBezTo>
                <a:lnTo>
                  <a:pt x="23" y="90"/>
                </a:lnTo>
              </a:path>
            </a:pathLst>
          </a:custGeom>
          <a:noFill/>
          <a:ln w="19050" cap="flat" cmpd="sng">
            <a:solidFill>
              <a:schemeClr val="tx2"/>
            </a:solidFill>
            <a:prstDash val="solid"/>
            <a:round/>
            <a:headEnd/>
            <a:tailEnd/>
          </a:ln>
          <a:effectLst/>
          <a:extLst>
            <a:ext uri="{909E8E84-426E-40DD-AFC4-6F175D3DCCD1}">
              <a14:hiddenFill xmlns:a14="http://schemas.microsoft.com/office/drawing/2010/main">
                <a:solidFill>
                  <a:srgbClr val="EAEAEA"/>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02418" name="Text Box 18"/>
          <p:cNvSpPr txBox="1">
            <a:spLocks noChangeArrowheads="1"/>
          </p:cNvSpPr>
          <p:nvPr/>
        </p:nvSpPr>
        <p:spPr bwMode="auto">
          <a:xfrm>
            <a:off x="1789460" y="4017446"/>
            <a:ext cx="256481" cy="369332"/>
          </a:xfrm>
          <a:prstGeom prst="rect">
            <a:avLst/>
          </a:prstGeom>
          <a:noFill/>
          <a:ln>
            <a:noFill/>
          </a:ln>
          <a:effectLst/>
          <a:extLst>
            <a:ext uri="{909E8E84-426E-40DD-AFC4-6F175D3DCCD1}">
              <a14:hiddenFill xmlns:a14="http://schemas.microsoft.com/office/drawing/2010/main">
                <a:solidFill>
                  <a:srgbClr val="EAEAEA"/>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spAutoFit/>
          </a:bodyPr>
          <a:lstStyle/>
          <a:p>
            <a:pPr>
              <a:spcBef>
                <a:spcPct val="50000"/>
              </a:spcBef>
            </a:pPr>
            <a:r>
              <a:rPr lang="en-US" b="1" i="1" dirty="0"/>
              <a:t>b</a:t>
            </a:r>
            <a:r>
              <a:rPr lang="en-US" b="1" baseline="-25000" dirty="0"/>
              <a:t>2</a:t>
            </a:r>
            <a:endParaRPr lang="en-US" b="1" i="1" dirty="0"/>
          </a:p>
        </p:txBody>
      </p:sp>
      <p:sp>
        <p:nvSpPr>
          <p:cNvPr id="102419" name="Text Box 19"/>
          <p:cNvSpPr txBox="1">
            <a:spLocks noChangeArrowheads="1"/>
          </p:cNvSpPr>
          <p:nvPr/>
        </p:nvSpPr>
        <p:spPr bwMode="auto">
          <a:xfrm>
            <a:off x="948394" y="4119046"/>
            <a:ext cx="308905" cy="369332"/>
          </a:xfrm>
          <a:prstGeom prst="rect">
            <a:avLst/>
          </a:prstGeom>
          <a:noFill/>
          <a:ln>
            <a:noFill/>
          </a:ln>
          <a:effectLst/>
          <a:extLst>
            <a:ext uri="{909E8E84-426E-40DD-AFC4-6F175D3DCCD1}">
              <a14:hiddenFill xmlns:a14="http://schemas.microsoft.com/office/drawing/2010/main">
                <a:solidFill>
                  <a:srgbClr val="EAEAEA"/>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nchor="ctr">
            <a:spAutoFit/>
          </a:bodyPr>
          <a:lstStyle/>
          <a:p>
            <a:pPr>
              <a:spcBef>
                <a:spcPct val="50000"/>
              </a:spcBef>
            </a:pPr>
            <a:r>
              <a:rPr lang="en-US" b="1" i="1" dirty="0"/>
              <a:t>b</a:t>
            </a:r>
            <a:r>
              <a:rPr lang="en-US" b="1" baseline="-25000" dirty="0"/>
              <a:t>1</a:t>
            </a:r>
            <a:endParaRPr lang="en-US" b="1" i="1" dirty="0"/>
          </a:p>
        </p:txBody>
      </p:sp>
      <p:sp>
        <p:nvSpPr>
          <p:cNvPr id="102408" name="Oval 8"/>
          <p:cNvSpPr>
            <a:spLocks noChangeAspect="1" noChangeArrowheads="1"/>
          </p:cNvSpPr>
          <p:nvPr/>
        </p:nvSpPr>
        <p:spPr bwMode="auto">
          <a:xfrm>
            <a:off x="2780475" y="3651000"/>
            <a:ext cx="82800" cy="82800"/>
          </a:xfrm>
          <a:prstGeom prst="ellipse">
            <a:avLst/>
          </a:prstGeom>
          <a:solidFill>
            <a:srgbClr val="00FFFF"/>
          </a:solidFill>
          <a:ln w="12700">
            <a:solidFill>
              <a:schemeClr val="tx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102405" name="Object 5"/>
          <p:cNvGraphicFramePr>
            <a:graphicFrameLocks noChangeAspect="1"/>
          </p:cNvGraphicFramePr>
          <p:nvPr>
            <p:extLst>
              <p:ext uri="{D42A27DB-BD31-4B8C-83A1-F6EECF244321}">
                <p14:modId xmlns:p14="http://schemas.microsoft.com/office/powerpoint/2010/main" val="3709178591"/>
              </p:ext>
            </p:extLst>
          </p:nvPr>
        </p:nvGraphicFramePr>
        <p:xfrm>
          <a:off x="6054725" y="2698750"/>
          <a:ext cx="277813" cy="355600"/>
        </p:xfrm>
        <a:graphic>
          <a:graphicData uri="http://schemas.openxmlformats.org/presentationml/2006/ole">
            <mc:AlternateContent xmlns:mc="http://schemas.openxmlformats.org/markup-compatibility/2006">
              <mc:Choice xmlns:v="urn:schemas-microsoft-com:vml" Requires="v">
                <p:oleObj spid="_x0000_s103235" name="Equation" r:id="rId8" imgW="279360" imgH="355320" progId="Equation.3">
                  <p:embed/>
                </p:oleObj>
              </mc:Choice>
              <mc:Fallback>
                <p:oleObj name="Equation" r:id="rId8" imgW="279360" imgH="355320" progId="Equation.3">
                  <p:embed/>
                  <p:pic>
                    <p:nvPicPr>
                      <p:cNvPr id="0" name="Object 5"/>
                      <p:cNvPicPr>
                        <a:picLocks noChangeAspect="1" noChangeArrowheads="1"/>
                      </p:cNvPicPr>
                      <p:nvPr/>
                    </p:nvPicPr>
                    <p:blipFill>
                      <a:blip r:embed="rId9"/>
                      <a:srcRect/>
                      <a:stretch>
                        <a:fillRect/>
                      </a:stretch>
                    </p:blipFill>
                    <p:spPr bwMode="auto">
                      <a:xfrm>
                        <a:off x="6054725" y="2698750"/>
                        <a:ext cx="277813" cy="355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02407" name="Oval 7"/>
          <p:cNvSpPr>
            <a:spLocks noChangeAspect="1" noChangeArrowheads="1"/>
          </p:cNvSpPr>
          <p:nvPr/>
        </p:nvSpPr>
        <p:spPr bwMode="auto">
          <a:xfrm>
            <a:off x="7566900" y="1755775"/>
            <a:ext cx="82800" cy="82800"/>
          </a:xfrm>
          <a:prstGeom prst="ellipse">
            <a:avLst/>
          </a:prstGeom>
          <a:solidFill>
            <a:srgbClr val="00FFFF"/>
          </a:solidFill>
          <a:ln w="12700">
            <a:solidFill>
              <a:schemeClr val="tx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02409" name="Oval 9"/>
          <p:cNvSpPr>
            <a:spLocks noChangeAspect="1" noChangeArrowheads="1"/>
          </p:cNvSpPr>
          <p:nvPr/>
        </p:nvSpPr>
        <p:spPr bwMode="auto">
          <a:xfrm>
            <a:off x="4376550" y="3021013"/>
            <a:ext cx="82800" cy="82800"/>
          </a:xfrm>
          <a:prstGeom prst="ellipse">
            <a:avLst/>
          </a:prstGeom>
          <a:solidFill>
            <a:srgbClr val="00FFFF"/>
          </a:solidFill>
          <a:ln w="12700">
            <a:solidFill>
              <a:schemeClr val="tx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3" name="Oval 9"/>
          <p:cNvSpPr>
            <a:spLocks noChangeAspect="1" noChangeArrowheads="1"/>
          </p:cNvSpPr>
          <p:nvPr/>
        </p:nvSpPr>
        <p:spPr bwMode="auto">
          <a:xfrm>
            <a:off x="5967225" y="2382838"/>
            <a:ext cx="82800" cy="82800"/>
          </a:xfrm>
          <a:prstGeom prst="ellipse">
            <a:avLst/>
          </a:prstGeom>
          <a:solidFill>
            <a:srgbClr val="00FFFF"/>
          </a:solidFill>
          <a:ln w="12700">
            <a:solidFill>
              <a:schemeClr val="tx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3" name="Object 2"/>
          <p:cNvGraphicFramePr>
            <a:graphicFrameLocks noChangeAspect="1"/>
          </p:cNvGraphicFramePr>
          <p:nvPr>
            <p:extLst>
              <p:ext uri="{D42A27DB-BD31-4B8C-83A1-F6EECF244321}">
                <p14:modId xmlns:p14="http://schemas.microsoft.com/office/powerpoint/2010/main" val="340614521"/>
              </p:ext>
            </p:extLst>
          </p:nvPr>
        </p:nvGraphicFramePr>
        <p:xfrm>
          <a:off x="7264400" y="1009650"/>
          <a:ext cx="277813" cy="381000"/>
        </p:xfrm>
        <a:graphic>
          <a:graphicData uri="http://schemas.openxmlformats.org/presentationml/2006/ole">
            <mc:AlternateContent xmlns:mc="http://schemas.openxmlformats.org/markup-compatibility/2006">
              <mc:Choice xmlns:v="urn:schemas-microsoft-com:vml" Requires="v">
                <p:oleObj spid="_x0000_s103236" name="Equation" r:id="rId10" imgW="279360" imgH="380880" progId="Equation.DSMT4">
                  <p:embed/>
                </p:oleObj>
              </mc:Choice>
              <mc:Fallback>
                <p:oleObj name="Equation" r:id="rId10" imgW="279360" imgH="380880" progId="Equation.DSMT4">
                  <p:embed/>
                  <p:pic>
                    <p:nvPicPr>
                      <p:cNvPr id="0" name="Object 5"/>
                      <p:cNvPicPr>
                        <a:picLocks noChangeAspect="1" noChangeArrowheads="1"/>
                      </p:cNvPicPr>
                      <p:nvPr/>
                    </p:nvPicPr>
                    <p:blipFill>
                      <a:blip r:embed="rId11"/>
                      <a:srcRect/>
                      <a:stretch>
                        <a:fillRect/>
                      </a:stretch>
                    </p:blipFill>
                    <p:spPr bwMode="auto">
                      <a:xfrm>
                        <a:off x="7264400" y="1009650"/>
                        <a:ext cx="277813"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 name="Object 3"/>
          <p:cNvGraphicFramePr>
            <a:graphicFrameLocks noChangeAspect="1"/>
          </p:cNvGraphicFramePr>
          <p:nvPr>
            <p:extLst>
              <p:ext uri="{D42A27DB-BD31-4B8C-83A1-F6EECF244321}">
                <p14:modId xmlns:p14="http://schemas.microsoft.com/office/powerpoint/2010/main" val="4201954517"/>
              </p:ext>
            </p:extLst>
          </p:nvPr>
        </p:nvGraphicFramePr>
        <p:xfrm>
          <a:off x="6064250" y="1352550"/>
          <a:ext cx="1536700" cy="430213"/>
        </p:xfrm>
        <a:graphic>
          <a:graphicData uri="http://schemas.openxmlformats.org/presentationml/2006/ole">
            <mc:AlternateContent xmlns:mc="http://schemas.openxmlformats.org/markup-compatibility/2006">
              <mc:Choice xmlns:v="urn:schemas-microsoft-com:vml" Requires="v">
                <p:oleObj spid="_x0000_s103237" name="Equation" r:id="rId12" imgW="1536480" imgH="431640" progId="Equation.DSMT4">
                  <p:embed/>
                </p:oleObj>
              </mc:Choice>
              <mc:Fallback>
                <p:oleObj name="Equation" r:id="rId12" imgW="1536480" imgH="431640" progId="Equation.DSMT4">
                  <p:embed/>
                  <p:pic>
                    <p:nvPicPr>
                      <p:cNvPr id="0" name="Object 12"/>
                      <p:cNvPicPr>
                        <a:picLocks noChangeAspect="1" noChangeArrowheads="1"/>
                      </p:cNvPicPr>
                      <p:nvPr/>
                    </p:nvPicPr>
                    <p:blipFill>
                      <a:blip r:embed="rId13"/>
                      <a:srcRect/>
                      <a:stretch>
                        <a:fillRect/>
                      </a:stretch>
                    </p:blipFill>
                    <p:spPr bwMode="auto">
                      <a:xfrm>
                        <a:off x="6064250" y="1352550"/>
                        <a:ext cx="1536700" cy="4302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6" name="Text Box 15"/>
          <p:cNvSpPr txBox="1">
            <a:spLocks noChangeArrowheads="1"/>
          </p:cNvSpPr>
          <p:nvPr/>
        </p:nvSpPr>
        <p:spPr bwMode="auto">
          <a:xfrm>
            <a:off x="942975" y="796925"/>
            <a:ext cx="457200" cy="365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lgn="l">
              <a:spcBef>
                <a:spcPct val="50000"/>
              </a:spcBef>
            </a:pPr>
            <a:r>
              <a:rPr lang="en-US" b="1" i="1" dirty="0"/>
              <a:t>Y</a:t>
            </a:r>
          </a:p>
        </p:txBody>
      </p:sp>
      <p:sp>
        <p:nvSpPr>
          <p:cNvPr id="37" name="Text Box 21"/>
          <p:cNvSpPr txBox="1">
            <a:spLocks noChangeArrowheads="1"/>
          </p:cNvSpPr>
          <p:nvPr/>
        </p:nvSpPr>
        <p:spPr bwMode="auto">
          <a:xfrm>
            <a:off x="8029575" y="4978400"/>
            <a:ext cx="457200" cy="365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lgn="l">
              <a:spcBef>
                <a:spcPct val="50000"/>
              </a:spcBef>
            </a:pPr>
            <a:r>
              <a:rPr lang="en-US" b="1" i="1" dirty="0"/>
              <a:t>X</a:t>
            </a:r>
          </a:p>
        </p:txBody>
      </p:sp>
      <p:graphicFrame>
        <p:nvGraphicFramePr>
          <p:cNvPr id="5" name="Object 4"/>
          <p:cNvGraphicFramePr>
            <a:graphicFrameLocks noChangeAspect="1"/>
          </p:cNvGraphicFramePr>
          <p:nvPr>
            <p:extLst>
              <p:ext uri="{D42A27DB-BD31-4B8C-83A1-F6EECF244321}">
                <p14:modId xmlns:p14="http://schemas.microsoft.com/office/powerpoint/2010/main" val="3688801777"/>
              </p:ext>
            </p:extLst>
          </p:nvPr>
        </p:nvGraphicFramePr>
        <p:xfrm>
          <a:off x="2509838" y="3187700"/>
          <a:ext cx="252412" cy="355600"/>
        </p:xfrm>
        <a:graphic>
          <a:graphicData uri="http://schemas.openxmlformats.org/presentationml/2006/ole">
            <mc:AlternateContent xmlns:mc="http://schemas.openxmlformats.org/markup-compatibility/2006">
              <mc:Choice xmlns:v="urn:schemas-microsoft-com:vml" Requires="v">
                <p:oleObj spid="_x0000_s103238" name="Equation" r:id="rId14" imgW="253800" imgH="355320" progId="Equation.DSMT4">
                  <p:embed/>
                </p:oleObj>
              </mc:Choice>
              <mc:Fallback>
                <p:oleObj name="Equation" r:id="rId14" imgW="253800" imgH="355320" progId="Equation.DSMT4">
                  <p:embed/>
                  <p:pic>
                    <p:nvPicPr>
                      <p:cNvPr id="0" name="Object 56"/>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2509838" y="3187700"/>
                        <a:ext cx="252412" cy="355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6" name="Object 5"/>
          <p:cNvGraphicFramePr>
            <a:graphicFrameLocks noChangeAspect="1"/>
          </p:cNvGraphicFramePr>
          <p:nvPr>
            <p:extLst>
              <p:ext uri="{D42A27DB-BD31-4B8C-83A1-F6EECF244321}">
                <p14:modId xmlns:p14="http://schemas.microsoft.com/office/powerpoint/2010/main" val="83776150"/>
              </p:ext>
            </p:extLst>
          </p:nvPr>
        </p:nvGraphicFramePr>
        <p:xfrm>
          <a:off x="2613025" y="3756025"/>
          <a:ext cx="1270000" cy="393700"/>
        </p:xfrm>
        <a:graphic>
          <a:graphicData uri="http://schemas.openxmlformats.org/presentationml/2006/ole">
            <mc:AlternateContent xmlns:mc="http://schemas.openxmlformats.org/markup-compatibility/2006">
              <mc:Choice xmlns:v="urn:schemas-microsoft-com:vml" Requires="v">
                <p:oleObj spid="_x0000_s103239" name="Equation" r:id="rId16" imgW="1269720" imgH="393480" progId="Equation.DSMT4">
                  <p:embed/>
                </p:oleObj>
              </mc:Choice>
              <mc:Fallback>
                <p:oleObj name="Equation" r:id="rId16" imgW="1269720" imgH="393480" progId="Equation.DSMT4">
                  <p:embed/>
                  <p:pic>
                    <p:nvPicPr>
                      <p:cNvPr id="0" name="Object 10"/>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2613025" y="3756025"/>
                        <a:ext cx="1270000" cy="393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7" name="Object 6"/>
          <p:cNvGraphicFramePr>
            <a:graphicFrameLocks noChangeAspect="1"/>
          </p:cNvGraphicFramePr>
          <p:nvPr>
            <p:extLst>
              <p:ext uri="{D42A27DB-BD31-4B8C-83A1-F6EECF244321}">
                <p14:modId xmlns:p14="http://schemas.microsoft.com/office/powerpoint/2010/main" val="3661307433"/>
              </p:ext>
            </p:extLst>
          </p:nvPr>
        </p:nvGraphicFramePr>
        <p:xfrm>
          <a:off x="4468813" y="3654425"/>
          <a:ext cx="277812" cy="355600"/>
        </p:xfrm>
        <a:graphic>
          <a:graphicData uri="http://schemas.openxmlformats.org/presentationml/2006/ole">
            <mc:AlternateContent xmlns:mc="http://schemas.openxmlformats.org/markup-compatibility/2006">
              <mc:Choice xmlns:v="urn:schemas-microsoft-com:vml" Requires="v">
                <p:oleObj spid="_x0000_s103240" name="Equation" r:id="rId18" imgW="279360" imgH="355320" progId="Equation.3">
                  <p:embed/>
                </p:oleObj>
              </mc:Choice>
              <mc:Fallback>
                <p:oleObj name="Equation" r:id="rId18" imgW="279360" imgH="355320" progId="Equation.3">
                  <p:embed/>
                  <p:pic>
                    <p:nvPicPr>
                      <p:cNvPr id="0" name="Object 4"/>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4468813" y="3654425"/>
                        <a:ext cx="277812" cy="355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8" name="Object 7"/>
          <p:cNvGraphicFramePr>
            <a:graphicFrameLocks noChangeAspect="1"/>
          </p:cNvGraphicFramePr>
          <p:nvPr>
            <p:extLst>
              <p:ext uri="{D42A27DB-BD31-4B8C-83A1-F6EECF244321}">
                <p14:modId xmlns:p14="http://schemas.microsoft.com/office/powerpoint/2010/main" val="3086784102"/>
              </p:ext>
            </p:extLst>
          </p:nvPr>
        </p:nvGraphicFramePr>
        <p:xfrm>
          <a:off x="3117850" y="2593975"/>
          <a:ext cx="1435100" cy="393700"/>
        </p:xfrm>
        <a:graphic>
          <a:graphicData uri="http://schemas.openxmlformats.org/presentationml/2006/ole">
            <mc:AlternateContent xmlns:mc="http://schemas.openxmlformats.org/markup-compatibility/2006">
              <mc:Choice xmlns:v="urn:schemas-microsoft-com:vml" Requires="v">
                <p:oleObj spid="_x0000_s103241" name="Equation" r:id="rId20" imgW="1434960" imgH="393480" progId="Equation.3">
                  <p:embed/>
                </p:oleObj>
              </mc:Choice>
              <mc:Fallback>
                <p:oleObj name="Equation" r:id="rId20" imgW="1434960" imgH="393480" progId="Equation.3">
                  <p:embed/>
                  <p:pic>
                    <p:nvPicPr>
                      <p:cNvPr id="0" name="Object 11"/>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3117850" y="2593975"/>
                        <a:ext cx="1435100" cy="393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9" name="Object 8"/>
          <p:cNvGraphicFramePr>
            <a:graphicFrameLocks noChangeAspect="1"/>
          </p:cNvGraphicFramePr>
          <p:nvPr>
            <p:extLst>
              <p:ext uri="{D42A27DB-BD31-4B8C-83A1-F6EECF244321}">
                <p14:modId xmlns:p14="http://schemas.microsoft.com/office/powerpoint/2010/main" val="3704189963"/>
              </p:ext>
            </p:extLst>
          </p:nvPr>
        </p:nvGraphicFramePr>
        <p:xfrm>
          <a:off x="4695825" y="1971675"/>
          <a:ext cx="1435100" cy="392113"/>
        </p:xfrm>
        <a:graphic>
          <a:graphicData uri="http://schemas.openxmlformats.org/presentationml/2006/ole">
            <mc:AlternateContent xmlns:mc="http://schemas.openxmlformats.org/markup-compatibility/2006">
              <mc:Choice xmlns:v="urn:schemas-microsoft-com:vml" Requires="v">
                <p:oleObj spid="_x0000_s103242" name="Equation" r:id="rId22" imgW="1434960" imgH="393480" progId="Equation.DSMT4">
                  <p:embed/>
                </p:oleObj>
              </mc:Choice>
              <mc:Fallback>
                <p:oleObj name="Equation" r:id="rId22" imgW="1434960" imgH="393480" progId="Equation.DSMT4">
                  <p:embed/>
                  <p:pic>
                    <p:nvPicPr>
                      <p:cNvPr id="0" name="Object 12"/>
                      <p:cNvPicPr>
                        <a:picLocks noChangeAspect="1"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4695825" y="1971675"/>
                        <a:ext cx="1435100" cy="3921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 name="Object 1"/>
          <p:cNvGraphicFramePr>
            <a:graphicFrameLocks noChangeAspect="1"/>
          </p:cNvGraphicFramePr>
          <p:nvPr>
            <p:extLst>
              <p:ext uri="{D42A27DB-BD31-4B8C-83A1-F6EECF244321}">
                <p14:modId xmlns:p14="http://schemas.microsoft.com/office/powerpoint/2010/main" val="2196524950"/>
              </p:ext>
            </p:extLst>
          </p:nvPr>
        </p:nvGraphicFramePr>
        <p:xfrm>
          <a:off x="3222625" y="5840414"/>
          <a:ext cx="1088136" cy="293515"/>
        </p:xfrm>
        <a:graphic>
          <a:graphicData uri="http://schemas.openxmlformats.org/presentationml/2006/ole">
            <mc:AlternateContent xmlns:mc="http://schemas.openxmlformats.org/markup-compatibility/2006">
              <mc:Choice xmlns:v="urn:schemas-microsoft-com:vml" Requires="v">
                <p:oleObj spid="_x0000_s103243" name="Equation" r:id="rId24" imgW="1600200" imgH="431640" progId="Equation.DSMT4">
                  <p:embed/>
                </p:oleObj>
              </mc:Choice>
              <mc:Fallback>
                <p:oleObj name="Equation" r:id="rId24" imgW="1600200" imgH="431640" progId="Equation.DSMT4">
                  <p:embed/>
                  <p:pic>
                    <p:nvPicPr>
                      <p:cNvPr id="0" name="Object 11"/>
                      <p:cNvPicPr>
                        <a:picLocks noChangeAspect="1" noChangeArrowheads="1"/>
                      </p:cNvPicPr>
                      <p:nvPr/>
                    </p:nvPicPr>
                    <p:blipFill>
                      <a:blip r:embed="rId25">
                        <a:extLst>
                          <a:ext uri="{28A0092B-C50C-407E-A947-70E740481C1C}">
                            <a14:useLocalDpi xmlns:a14="http://schemas.microsoft.com/office/drawing/2010/main" val="0"/>
                          </a:ext>
                        </a:extLst>
                      </a:blip>
                      <a:srcRect/>
                      <a:stretch>
                        <a:fillRect/>
                      </a:stretch>
                    </p:blipFill>
                    <p:spPr bwMode="auto">
                      <a:xfrm>
                        <a:off x="3222625" y="5840414"/>
                        <a:ext cx="1088136" cy="29351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7"/>
          <p:cNvSpPr>
            <a:spLocks noChangeArrowheads="1"/>
          </p:cNvSpPr>
          <p:nvPr/>
        </p:nvSpPr>
        <p:spPr bwMode="auto">
          <a:xfrm>
            <a:off x="0" y="3352800"/>
            <a:ext cx="9144000" cy="1209675"/>
          </a:xfrm>
          <a:prstGeom prst="rect">
            <a:avLst/>
          </a:prstGeom>
          <a:solidFill>
            <a:srgbClr val="FFFFFF"/>
          </a:solidFill>
          <a:ln>
            <a:noFill/>
          </a:ln>
          <a:effectLst>
            <a:innerShdw blurRad="76200">
              <a:schemeClr val="tx1"/>
            </a:innerShdw>
          </a:effectLst>
        </p:spPr>
        <p:txBody>
          <a:bodyPr wrap="none" anchor="ctr"/>
          <a:lstStyle/>
          <a:p>
            <a:pPr>
              <a:defRPr/>
            </a:pPr>
            <a:endParaRPr lang="en-GB"/>
          </a:p>
        </p:txBody>
      </p:sp>
      <p:sp>
        <p:nvSpPr>
          <p:cNvPr id="17" name="Rectangle 16"/>
          <p:cNvSpPr>
            <a:spLocks noChangeArrowheads="1"/>
          </p:cNvSpPr>
          <p:nvPr/>
        </p:nvSpPr>
        <p:spPr bwMode="auto">
          <a:xfrm>
            <a:off x="0" y="536401"/>
            <a:ext cx="9144000" cy="2739600"/>
          </a:xfrm>
          <a:prstGeom prst="rect">
            <a:avLst/>
          </a:prstGeom>
          <a:solidFill>
            <a:srgbClr val="FFFFFF"/>
          </a:solidFill>
          <a:ln>
            <a:noFill/>
          </a:ln>
          <a:effectLst>
            <a:innerShdw blurRad="76200">
              <a:schemeClr val="tx1"/>
            </a:innerShdw>
          </a:effectLst>
        </p:spPr>
        <p:txBody>
          <a:bodyPr wrap="none" anchor="ctr"/>
          <a:lstStyle/>
          <a:p>
            <a:pPr>
              <a:defRPr/>
            </a:pPr>
            <a:endParaRPr lang="en-GB"/>
          </a:p>
        </p:txBody>
      </p:sp>
      <p:sp>
        <p:nvSpPr>
          <p:cNvPr id="21" name="Rectangle 3"/>
          <p:cNvSpPr>
            <a:spLocks noChangeArrowheads="1"/>
          </p:cNvSpPr>
          <p:nvPr/>
        </p:nvSpPr>
        <p:spPr bwMode="auto">
          <a:xfrm>
            <a:off x="4008437" y="1678650"/>
            <a:ext cx="1697038" cy="457200"/>
          </a:xfrm>
          <a:prstGeom prst="rect">
            <a:avLst/>
          </a:prstGeom>
          <a:solidFill>
            <a:srgbClr val="FFFF00"/>
          </a:solidFill>
          <a:ln>
            <a:noFill/>
          </a:ln>
          <a:effectLst/>
          <a:extLst>
            <a:ext uri="{91240B29-F687-4F45-9708-019B960494DF}">
              <a14:hiddenLine xmlns:a14="http://schemas.microsoft.com/office/drawing/2010/main" w="9525">
                <a:solidFill>
                  <a:schemeClr val="tx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2" name="Rectangle 3"/>
          <p:cNvSpPr>
            <a:spLocks noChangeArrowheads="1"/>
          </p:cNvSpPr>
          <p:nvPr/>
        </p:nvSpPr>
        <p:spPr bwMode="auto">
          <a:xfrm>
            <a:off x="4341812" y="2718225"/>
            <a:ext cx="1695600" cy="468000"/>
          </a:xfrm>
          <a:prstGeom prst="rect">
            <a:avLst/>
          </a:prstGeom>
          <a:solidFill>
            <a:srgbClr val="FFFF00"/>
          </a:solidFill>
          <a:ln>
            <a:noFill/>
          </a:ln>
          <a:effectLst/>
          <a:extLst>
            <a:ext uri="{91240B29-F687-4F45-9708-019B960494DF}">
              <a14:hiddenLine xmlns:a14="http://schemas.microsoft.com/office/drawing/2010/main" w="9525">
                <a:solidFill>
                  <a:schemeClr val="tx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2"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43363" name="Text Box 3"/>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a:spcBef>
                <a:spcPct val="50000"/>
              </a:spcBef>
            </a:pPr>
            <a:r>
              <a:rPr lang="en-GB" sz="1500" b="1">
                <a:latin typeface="Arial" charset="0"/>
              </a:rPr>
              <a:t>The denominator is mathematically a special case of the numerator, replacing </a:t>
            </a:r>
            <a:r>
              <a:rPr lang="en-GB" sz="1500" b="1" i="1">
                <a:latin typeface="Arial" charset="0"/>
              </a:rPr>
              <a:t>Y</a:t>
            </a:r>
            <a:r>
              <a:rPr lang="en-GB" sz="1500" b="1">
                <a:latin typeface="Arial" charset="0"/>
              </a:rPr>
              <a:t> by </a:t>
            </a:r>
            <a:r>
              <a:rPr lang="en-GB" sz="1500" b="1" i="1">
                <a:latin typeface="Arial" charset="0"/>
              </a:rPr>
              <a:t>X</a:t>
            </a:r>
            <a:r>
              <a:rPr lang="en-GB" sz="1500" b="1">
                <a:latin typeface="Arial" charset="0"/>
              </a:rPr>
              <a:t>.  Hence the expressions are quivalent.</a:t>
            </a:r>
            <a:endParaRPr lang="en-GB" sz="1500" b="1"/>
          </a:p>
        </p:txBody>
      </p:sp>
      <p:sp>
        <p:nvSpPr>
          <p:cNvPr id="143364" name="Text Box 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GB" sz="1000" dirty="0" smtClean="0">
                <a:solidFill>
                  <a:srgbClr val="3366FF"/>
                </a:solidFill>
                <a:latin typeface="Arial" charset="0"/>
              </a:rPr>
              <a:t>39</a:t>
            </a:r>
            <a:endParaRPr lang="en-US" sz="1000" dirty="0">
              <a:solidFill>
                <a:srgbClr val="3366FF"/>
              </a:solidFill>
              <a:latin typeface="Arial" charset="0"/>
            </a:endParaRPr>
          </a:p>
        </p:txBody>
      </p:sp>
      <p:graphicFrame>
        <p:nvGraphicFramePr>
          <p:cNvPr id="143368" name="Object 8"/>
          <p:cNvGraphicFramePr>
            <a:graphicFrameLocks noChangeAspect="1"/>
          </p:cNvGraphicFramePr>
          <p:nvPr>
            <p:extLst>
              <p:ext uri="{D42A27DB-BD31-4B8C-83A1-F6EECF244321}">
                <p14:modId xmlns:p14="http://schemas.microsoft.com/office/powerpoint/2010/main" val="298765634"/>
              </p:ext>
            </p:extLst>
          </p:nvPr>
        </p:nvGraphicFramePr>
        <p:xfrm>
          <a:off x="1173600" y="3438000"/>
          <a:ext cx="4648200" cy="442912"/>
        </p:xfrm>
        <a:graphic>
          <a:graphicData uri="http://schemas.openxmlformats.org/presentationml/2006/ole">
            <mc:AlternateContent xmlns:mc="http://schemas.openxmlformats.org/markup-compatibility/2006">
              <mc:Choice xmlns:v="urn:schemas-microsoft-com:vml" Requires="v">
                <p:oleObj spid="_x0000_s143791" name="Equation" r:id="rId3" imgW="4647960" imgH="444240" progId="Equation.3">
                  <p:embed/>
                </p:oleObj>
              </mc:Choice>
              <mc:Fallback>
                <p:oleObj name="Equation" r:id="rId3" imgW="4647960" imgH="444240" progId="Equation.3">
                  <p:embed/>
                  <p:pic>
                    <p:nvPicPr>
                      <p:cNvPr id="0" name="Object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73600" y="3438000"/>
                        <a:ext cx="4648200" cy="4429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43370" name="Object 10"/>
          <p:cNvGraphicFramePr>
            <a:graphicFrameLocks noChangeAspect="1"/>
          </p:cNvGraphicFramePr>
          <p:nvPr>
            <p:extLst>
              <p:ext uri="{D42A27DB-BD31-4B8C-83A1-F6EECF244321}">
                <p14:modId xmlns:p14="http://schemas.microsoft.com/office/powerpoint/2010/main" val="3588734193"/>
              </p:ext>
            </p:extLst>
          </p:nvPr>
        </p:nvGraphicFramePr>
        <p:xfrm>
          <a:off x="2001600" y="3970338"/>
          <a:ext cx="3530600" cy="468312"/>
        </p:xfrm>
        <a:graphic>
          <a:graphicData uri="http://schemas.openxmlformats.org/presentationml/2006/ole">
            <mc:AlternateContent xmlns:mc="http://schemas.openxmlformats.org/markup-compatibility/2006">
              <mc:Choice xmlns:v="urn:schemas-microsoft-com:vml" Requires="v">
                <p:oleObj spid="_x0000_s143792" name="Equation" r:id="rId5" imgW="3530520" imgH="469800" progId="Equation.3">
                  <p:embed/>
                </p:oleObj>
              </mc:Choice>
              <mc:Fallback>
                <p:oleObj name="Equation" r:id="rId5" imgW="3530520" imgH="469800" progId="Equation.3">
                  <p:embed/>
                  <p:pic>
                    <p:nvPicPr>
                      <p:cNvPr id="0" name="Object 1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001600" y="3970338"/>
                        <a:ext cx="3530600" cy="4683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1" name="Text Box 17"/>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800" b="1" dirty="0">
                <a:latin typeface="Arial" charset="0"/>
              </a:rPr>
              <a:t>DERIVING LINEAR REGRESSION COEFFICIENTS</a:t>
            </a:r>
            <a:endParaRPr lang="en-GB" sz="1600" dirty="0"/>
          </a:p>
        </p:txBody>
      </p:sp>
      <p:graphicFrame>
        <p:nvGraphicFramePr>
          <p:cNvPr id="3" name="Object 2"/>
          <p:cNvGraphicFramePr>
            <a:graphicFrameLocks noChangeAspect="1"/>
          </p:cNvGraphicFramePr>
          <p:nvPr>
            <p:extLst>
              <p:ext uri="{D42A27DB-BD31-4B8C-83A1-F6EECF244321}">
                <p14:modId xmlns:p14="http://schemas.microsoft.com/office/powerpoint/2010/main" val="3519219798"/>
              </p:ext>
            </p:extLst>
          </p:nvPr>
        </p:nvGraphicFramePr>
        <p:xfrm>
          <a:off x="1404938" y="628650"/>
          <a:ext cx="4394200" cy="481013"/>
        </p:xfrm>
        <a:graphic>
          <a:graphicData uri="http://schemas.openxmlformats.org/presentationml/2006/ole">
            <mc:AlternateContent xmlns:mc="http://schemas.openxmlformats.org/markup-compatibility/2006">
              <mc:Choice xmlns:v="urn:schemas-microsoft-com:vml" Requires="v">
                <p:oleObj spid="_x0000_s143793" name="Equation" r:id="rId7" imgW="4394160" imgH="482400" progId="Equation.DSMT4">
                  <p:embed/>
                </p:oleObj>
              </mc:Choice>
              <mc:Fallback>
                <p:oleObj name="Equation" r:id="rId7" imgW="4394160" imgH="482400" progId="Equation.DSMT4">
                  <p:embed/>
                  <p:pic>
                    <p:nvPicPr>
                      <p:cNvPr id="0" name="Object 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404938" y="628650"/>
                        <a:ext cx="4394200" cy="4810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 name="Object 3"/>
          <p:cNvGraphicFramePr>
            <a:graphicFrameLocks noChangeAspect="1"/>
          </p:cNvGraphicFramePr>
          <p:nvPr>
            <p:extLst>
              <p:ext uri="{D42A27DB-BD31-4B8C-83A1-F6EECF244321}">
                <p14:modId xmlns:p14="http://schemas.microsoft.com/office/powerpoint/2010/main" val="1962334054"/>
              </p:ext>
            </p:extLst>
          </p:nvPr>
        </p:nvGraphicFramePr>
        <p:xfrm>
          <a:off x="3287713" y="1222375"/>
          <a:ext cx="2540000" cy="898525"/>
        </p:xfrm>
        <a:graphic>
          <a:graphicData uri="http://schemas.openxmlformats.org/presentationml/2006/ole">
            <mc:AlternateContent xmlns:mc="http://schemas.openxmlformats.org/markup-compatibility/2006">
              <mc:Choice xmlns:v="urn:schemas-microsoft-com:vml" Requires="v">
                <p:oleObj spid="_x0000_s143794" name="Equation" r:id="rId9" imgW="2539800" imgH="901440" progId="Equation.DSMT4">
                  <p:embed/>
                </p:oleObj>
              </mc:Choice>
              <mc:Fallback>
                <p:oleObj name="Equation" r:id="rId9" imgW="2539800" imgH="901440" progId="Equation.DSMT4">
                  <p:embed/>
                  <p:pic>
                    <p:nvPicPr>
                      <p:cNvPr id="0" name="Object 3"/>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287713" y="1222375"/>
                        <a:ext cx="2540000" cy="8985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5" name="Object 4"/>
          <p:cNvGraphicFramePr>
            <a:graphicFrameLocks noChangeAspect="1"/>
          </p:cNvGraphicFramePr>
          <p:nvPr>
            <p:extLst>
              <p:ext uri="{D42A27DB-BD31-4B8C-83A1-F6EECF244321}">
                <p14:modId xmlns:p14="http://schemas.microsoft.com/office/powerpoint/2010/main" val="3903326346"/>
              </p:ext>
            </p:extLst>
          </p:nvPr>
        </p:nvGraphicFramePr>
        <p:xfrm>
          <a:off x="3286125" y="2232025"/>
          <a:ext cx="3238500" cy="949325"/>
        </p:xfrm>
        <a:graphic>
          <a:graphicData uri="http://schemas.openxmlformats.org/presentationml/2006/ole">
            <mc:AlternateContent xmlns:mc="http://schemas.openxmlformats.org/markup-compatibility/2006">
              <mc:Choice xmlns:v="urn:schemas-microsoft-com:vml" Requires="v">
                <p:oleObj spid="_x0000_s143795" name="Equation" r:id="rId11" imgW="3238200" imgH="952200" progId="Equation.DSMT4">
                  <p:embed/>
                </p:oleObj>
              </mc:Choice>
              <mc:Fallback>
                <p:oleObj name="Equation" r:id="rId11" imgW="3238200" imgH="952200" progId="Equation.DSMT4">
                  <p:embed/>
                  <p:pic>
                    <p:nvPicPr>
                      <p:cNvPr id="0" name="Object 7"/>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286125" y="2232025"/>
                        <a:ext cx="3238500" cy="9493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Rectangle 56"/>
          <p:cNvSpPr/>
          <p:nvPr/>
        </p:nvSpPr>
        <p:spPr bwMode="auto">
          <a:xfrm>
            <a:off x="561600" y="590400"/>
            <a:ext cx="8082000" cy="488880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31"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31105" name="Text Box 33"/>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a:spcBef>
                <a:spcPct val="50000"/>
              </a:spcBef>
            </a:pPr>
            <a:r>
              <a:rPr lang="en-GB" sz="1500" b="1">
                <a:latin typeface="Arial" charset="0"/>
              </a:rPr>
              <a:t>The scatter diagram is shown again.  We will summarize what we have done.  We hypothesized that the true model is as shown, we obtained some data, and we fitted a line.</a:t>
            </a:r>
            <a:endParaRPr lang="en-GB" sz="1500" b="1"/>
          </a:p>
        </p:txBody>
      </p:sp>
      <p:sp>
        <p:nvSpPr>
          <p:cNvPr id="131106" name="Text Box 3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sz="1000" dirty="0" smtClean="0">
                <a:solidFill>
                  <a:srgbClr val="3366FF"/>
                </a:solidFill>
                <a:latin typeface="Arial" charset="0"/>
              </a:rPr>
              <a:t>40</a:t>
            </a:r>
            <a:endParaRPr lang="en-US" sz="1000" dirty="0">
              <a:solidFill>
                <a:srgbClr val="3366FF"/>
              </a:solidFill>
              <a:latin typeface="Arial" charset="0"/>
            </a:endParaRPr>
          </a:p>
        </p:txBody>
      </p:sp>
      <p:sp>
        <p:nvSpPr>
          <p:cNvPr id="2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30" name="Text Box 17"/>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800" b="1" dirty="0">
                <a:latin typeface="Arial" charset="0"/>
              </a:rPr>
              <a:t>DERIVING LINEAR REGRESSION COEFFICIENTS</a:t>
            </a:r>
            <a:endParaRPr lang="en-GB" sz="1600" dirty="0"/>
          </a:p>
        </p:txBody>
      </p:sp>
      <p:sp>
        <p:nvSpPr>
          <p:cNvPr id="33" name="Line 9"/>
          <p:cNvSpPr>
            <a:spLocks noChangeShapeType="1"/>
          </p:cNvSpPr>
          <p:nvPr/>
        </p:nvSpPr>
        <p:spPr bwMode="auto">
          <a:xfrm>
            <a:off x="2339975" y="4860925"/>
            <a:ext cx="0" cy="92075"/>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4" name="Line 10"/>
          <p:cNvSpPr>
            <a:spLocks noChangeShapeType="1"/>
          </p:cNvSpPr>
          <p:nvPr/>
        </p:nvSpPr>
        <p:spPr bwMode="auto">
          <a:xfrm>
            <a:off x="6837363" y="4862513"/>
            <a:ext cx="0" cy="92075"/>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5" name="Text Box 11"/>
          <p:cNvSpPr txBox="1">
            <a:spLocks noChangeArrowheads="1"/>
          </p:cNvSpPr>
          <p:nvPr/>
        </p:nvSpPr>
        <p:spPr bwMode="auto">
          <a:xfrm>
            <a:off x="7315200" y="4981575"/>
            <a:ext cx="457200"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lgn="l">
              <a:spcBef>
                <a:spcPct val="50000"/>
              </a:spcBef>
            </a:pPr>
            <a:r>
              <a:rPr lang="en-US" sz="2200" b="1" i="1"/>
              <a:t>X</a:t>
            </a:r>
          </a:p>
        </p:txBody>
      </p:sp>
      <p:sp>
        <p:nvSpPr>
          <p:cNvPr id="36" name="Text Box 12"/>
          <p:cNvSpPr txBox="1">
            <a:spLocks noChangeArrowheads="1"/>
          </p:cNvSpPr>
          <p:nvPr/>
        </p:nvSpPr>
        <p:spPr bwMode="auto">
          <a:xfrm>
            <a:off x="6705600" y="4981575"/>
            <a:ext cx="457200"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lgn="l">
              <a:spcBef>
                <a:spcPct val="50000"/>
              </a:spcBef>
            </a:pPr>
            <a:r>
              <a:rPr lang="en-US" sz="2200" b="1" i="1"/>
              <a:t>X</a:t>
            </a:r>
            <a:r>
              <a:rPr lang="en-US" sz="2200" b="1" i="1" baseline="-25000"/>
              <a:t>n</a:t>
            </a:r>
            <a:endParaRPr lang="en-US" sz="2200" b="1" i="1"/>
          </a:p>
        </p:txBody>
      </p:sp>
      <p:sp>
        <p:nvSpPr>
          <p:cNvPr id="37" name="Text Box 13"/>
          <p:cNvSpPr txBox="1">
            <a:spLocks noChangeArrowheads="1"/>
          </p:cNvSpPr>
          <p:nvPr/>
        </p:nvSpPr>
        <p:spPr bwMode="auto">
          <a:xfrm>
            <a:off x="2209800" y="4981575"/>
            <a:ext cx="457200"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lgn="l">
              <a:spcBef>
                <a:spcPct val="50000"/>
              </a:spcBef>
            </a:pPr>
            <a:r>
              <a:rPr lang="en-US" sz="2200" b="1" i="1"/>
              <a:t>X</a:t>
            </a:r>
            <a:r>
              <a:rPr lang="en-US" sz="2200" b="1" baseline="-25000"/>
              <a:t>1</a:t>
            </a:r>
            <a:endParaRPr lang="en-US" sz="2200" b="1" i="1"/>
          </a:p>
        </p:txBody>
      </p:sp>
      <p:sp>
        <p:nvSpPr>
          <p:cNvPr id="38" name="Text Box 14"/>
          <p:cNvSpPr txBox="1">
            <a:spLocks noChangeArrowheads="1"/>
          </p:cNvSpPr>
          <p:nvPr/>
        </p:nvSpPr>
        <p:spPr bwMode="auto">
          <a:xfrm>
            <a:off x="762000" y="733425"/>
            <a:ext cx="457200"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lgn="l">
              <a:spcBef>
                <a:spcPct val="50000"/>
              </a:spcBef>
            </a:pPr>
            <a:r>
              <a:rPr lang="en-US" sz="2200" b="1" i="1" dirty="0"/>
              <a:t>Y</a:t>
            </a:r>
          </a:p>
        </p:txBody>
      </p:sp>
      <p:sp>
        <p:nvSpPr>
          <p:cNvPr id="39" name="Line 18"/>
          <p:cNvSpPr>
            <a:spLocks noChangeShapeType="1"/>
          </p:cNvSpPr>
          <p:nvPr/>
        </p:nvSpPr>
        <p:spPr bwMode="auto">
          <a:xfrm flipV="1">
            <a:off x="1068388" y="1681163"/>
            <a:ext cx="6207125" cy="2852737"/>
          </a:xfrm>
          <a:prstGeom prst="line">
            <a:avLst/>
          </a:prstGeom>
          <a:noFill/>
          <a:ln w="190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0" name="Oval 19"/>
          <p:cNvSpPr>
            <a:spLocks noChangeArrowheads="1"/>
          </p:cNvSpPr>
          <p:nvPr/>
        </p:nvSpPr>
        <p:spPr bwMode="auto">
          <a:xfrm>
            <a:off x="2293938" y="3902075"/>
            <a:ext cx="92075" cy="92075"/>
          </a:xfrm>
          <a:prstGeom prst="ellipse">
            <a:avLst/>
          </a:prstGeom>
          <a:solidFill>
            <a:srgbClr val="00FFFF"/>
          </a:solidFill>
          <a:ln w="19050">
            <a:solidFill>
              <a:schemeClr val="tx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1" name="Oval 20"/>
          <p:cNvSpPr>
            <a:spLocks noChangeArrowheads="1"/>
          </p:cNvSpPr>
          <p:nvPr/>
        </p:nvSpPr>
        <p:spPr bwMode="auto">
          <a:xfrm>
            <a:off x="6781800" y="1836738"/>
            <a:ext cx="92075" cy="92075"/>
          </a:xfrm>
          <a:prstGeom prst="ellipse">
            <a:avLst/>
          </a:prstGeom>
          <a:solidFill>
            <a:srgbClr val="00FFFF"/>
          </a:solidFill>
          <a:ln w="19050">
            <a:solidFill>
              <a:schemeClr val="tx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43" name="Object 23"/>
          <p:cNvGraphicFramePr>
            <a:graphicFrameLocks noChangeAspect="1"/>
          </p:cNvGraphicFramePr>
          <p:nvPr>
            <p:extLst>
              <p:ext uri="{D42A27DB-BD31-4B8C-83A1-F6EECF244321}">
                <p14:modId xmlns:p14="http://schemas.microsoft.com/office/powerpoint/2010/main" val="3319203907"/>
              </p:ext>
            </p:extLst>
          </p:nvPr>
        </p:nvGraphicFramePr>
        <p:xfrm>
          <a:off x="2470150" y="3130550"/>
          <a:ext cx="254000" cy="355600"/>
        </p:xfrm>
        <a:graphic>
          <a:graphicData uri="http://schemas.openxmlformats.org/presentationml/2006/ole">
            <mc:AlternateContent xmlns:mc="http://schemas.openxmlformats.org/markup-compatibility/2006">
              <mc:Choice xmlns:v="urn:schemas-microsoft-com:vml" Requires="v">
                <p:oleObj spid="_x0000_s131714" name="Equation" r:id="rId3" imgW="253800" imgH="355320" progId="Equation.3">
                  <p:embed/>
                </p:oleObj>
              </mc:Choice>
              <mc:Fallback>
                <p:oleObj name="Equation" r:id="rId3" imgW="253800" imgH="355320" progId="Equation.3">
                  <p:embed/>
                  <p:pic>
                    <p:nvPicPr>
                      <p:cNvPr id="0" name=""/>
                      <p:cNvPicPr>
                        <a:picLocks noChangeAspect="1" noChangeArrowheads="1"/>
                      </p:cNvPicPr>
                      <p:nvPr/>
                    </p:nvPicPr>
                    <p:blipFill>
                      <a:blip r:embed="rId4"/>
                      <a:srcRect/>
                      <a:stretch>
                        <a:fillRect/>
                      </a:stretch>
                    </p:blipFill>
                    <p:spPr bwMode="auto">
                      <a:xfrm>
                        <a:off x="2470150" y="3130550"/>
                        <a:ext cx="254000" cy="355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4" name="Object 27"/>
          <p:cNvGraphicFramePr>
            <a:graphicFrameLocks noChangeAspect="1"/>
          </p:cNvGraphicFramePr>
          <p:nvPr>
            <p:extLst>
              <p:ext uri="{D42A27DB-BD31-4B8C-83A1-F6EECF244321}">
                <p14:modId xmlns:p14="http://schemas.microsoft.com/office/powerpoint/2010/main" val="1037159361"/>
              </p:ext>
            </p:extLst>
          </p:nvPr>
        </p:nvGraphicFramePr>
        <p:xfrm>
          <a:off x="6948488" y="2609850"/>
          <a:ext cx="290512" cy="355600"/>
        </p:xfrm>
        <a:graphic>
          <a:graphicData uri="http://schemas.openxmlformats.org/presentationml/2006/ole">
            <mc:AlternateContent xmlns:mc="http://schemas.openxmlformats.org/markup-compatibility/2006">
              <mc:Choice xmlns:v="urn:schemas-microsoft-com:vml" Requires="v">
                <p:oleObj spid="_x0000_s131715" name="Equation" r:id="rId5" imgW="291960" imgH="355320" progId="Equation.3">
                  <p:embed/>
                </p:oleObj>
              </mc:Choice>
              <mc:Fallback>
                <p:oleObj name="Equation" r:id="rId5" imgW="291960" imgH="355320" progId="Equation.3">
                  <p:embed/>
                  <p:pic>
                    <p:nvPicPr>
                      <p:cNvPr id="0" name=""/>
                      <p:cNvPicPr>
                        <a:picLocks noChangeAspect="1" noChangeArrowheads="1"/>
                      </p:cNvPicPr>
                      <p:nvPr/>
                    </p:nvPicPr>
                    <p:blipFill>
                      <a:blip r:embed="rId6"/>
                      <a:srcRect/>
                      <a:stretch>
                        <a:fillRect/>
                      </a:stretch>
                    </p:blipFill>
                    <p:spPr bwMode="auto">
                      <a:xfrm>
                        <a:off x="6948488" y="2609850"/>
                        <a:ext cx="290512" cy="355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52" name="Line 16"/>
          <p:cNvSpPr>
            <a:spLocks noChangeShapeType="1"/>
          </p:cNvSpPr>
          <p:nvPr/>
        </p:nvSpPr>
        <p:spPr bwMode="auto">
          <a:xfrm>
            <a:off x="1066800" y="4543425"/>
            <a:ext cx="609600" cy="0"/>
          </a:xfrm>
          <a:prstGeom prst="line">
            <a:avLst/>
          </a:prstGeom>
          <a:noFill/>
          <a:ln w="12700">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3" name="Freeform 17"/>
          <p:cNvSpPr>
            <a:spLocks/>
          </p:cNvSpPr>
          <p:nvPr/>
        </p:nvSpPr>
        <p:spPr bwMode="auto">
          <a:xfrm>
            <a:off x="1371600" y="4397375"/>
            <a:ext cx="38100" cy="144000"/>
          </a:xfrm>
          <a:custGeom>
            <a:avLst/>
            <a:gdLst>
              <a:gd name="T0" fmla="*/ 0 w 24"/>
              <a:gd name="T1" fmla="*/ 0 h 90"/>
              <a:gd name="T2" fmla="*/ 15 w 24"/>
              <a:gd name="T3" fmla="*/ 27 h 90"/>
              <a:gd name="T4" fmla="*/ 24 w 24"/>
              <a:gd name="T5" fmla="*/ 57 h 90"/>
              <a:gd name="T6" fmla="*/ 23 w 24"/>
              <a:gd name="T7" fmla="*/ 90 h 90"/>
            </a:gdLst>
            <a:ahLst/>
            <a:cxnLst>
              <a:cxn ang="0">
                <a:pos x="T0" y="T1"/>
              </a:cxn>
              <a:cxn ang="0">
                <a:pos x="T2" y="T3"/>
              </a:cxn>
              <a:cxn ang="0">
                <a:pos x="T4" y="T5"/>
              </a:cxn>
              <a:cxn ang="0">
                <a:pos x="T6" y="T7"/>
              </a:cxn>
            </a:cxnLst>
            <a:rect l="0" t="0" r="r" b="b"/>
            <a:pathLst>
              <a:path w="24" h="90">
                <a:moveTo>
                  <a:pt x="0" y="0"/>
                </a:moveTo>
                <a:cubicBezTo>
                  <a:pt x="2" y="4"/>
                  <a:pt x="11" y="18"/>
                  <a:pt x="15" y="27"/>
                </a:cubicBezTo>
                <a:cubicBezTo>
                  <a:pt x="19" y="36"/>
                  <a:pt x="23" y="47"/>
                  <a:pt x="24" y="57"/>
                </a:cubicBezTo>
                <a:lnTo>
                  <a:pt x="23" y="90"/>
                </a:lnTo>
              </a:path>
            </a:pathLst>
          </a:custGeom>
          <a:noFill/>
          <a:ln w="19050" cap="flat" cmpd="sng">
            <a:solidFill>
              <a:schemeClr val="tx2"/>
            </a:solidFill>
            <a:prstDash val="solid"/>
            <a:round/>
            <a:headEnd/>
            <a:tailEnd/>
          </a:ln>
          <a:effectLst/>
          <a:extLst>
            <a:ext uri="{909E8E84-426E-40DD-AFC4-6F175D3DCCD1}">
              <a14:hiddenFill xmlns:a14="http://schemas.microsoft.com/office/drawing/2010/main">
                <a:solidFill>
                  <a:srgbClr val="EAEAEA"/>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56" name="Object 55"/>
          <p:cNvGraphicFramePr>
            <a:graphicFrameLocks noChangeAspect="1"/>
          </p:cNvGraphicFramePr>
          <p:nvPr>
            <p:extLst>
              <p:ext uri="{D42A27DB-BD31-4B8C-83A1-F6EECF244321}">
                <p14:modId xmlns:p14="http://schemas.microsoft.com/office/powerpoint/2010/main" val="3302269879"/>
              </p:ext>
            </p:extLst>
          </p:nvPr>
        </p:nvGraphicFramePr>
        <p:xfrm>
          <a:off x="949325" y="609600"/>
          <a:ext cx="6518275" cy="4456113"/>
        </p:xfrm>
        <a:graphic>
          <a:graphicData uri="http://schemas.openxmlformats.org/presentationml/2006/ole">
            <mc:AlternateContent xmlns:mc="http://schemas.openxmlformats.org/markup-compatibility/2006">
              <mc:Choice xmlns:v="urn:schemas-microsoft-com:vml" Requires="v">
                <p:oleObj spid="_x0000_s131716" name="Worksheet" r:id="rId7" imgW="8677359" imgH="5934025" progId="Excel.Sheet.8">
                  <p:embed/>
                </p:oleObj>
              </mc:Choice>
              <mc:Fallback>
                <p:oleObj name="Worksheet" r:id="rId7" imgW="8677359" imgH="5934025" progId="Excel.Sheet.8">
                  <p:embed/>
                  <p:pic>
                    <p:nvPicPr>
                      <p:cNvPr id="0" name=""/>
                      <p:cNvPicPr>
                        <a:picLocks noChangeAspect="1" noChangeArrowheads="1"/>
                      </p:cNvPicPr>
                      <p:nvPr/>
                    </p:nvPicPr>
                    <p:blipFill>
                      <a:blip r:embed="rId8"/>
                      <a:srcRect/>
                      <a:stretch>
                        <a:fillRect/>
                      </a:stretch>
                    </p:blipFill>
                    <p:spPr bwMode="auto">
                      <a:xfrm>
                        <a:off x="949325" y="609600"/>
                        <a:ext cx="6518275" cy="4456113"/>
                      </a:xfrm>
                      <a:prstGeom prst="rect">
                        <a:avLst/>
                      </a:prstGeom>
                      <a:noFill/>
                      <a:ln>
                        <a:noFill/>
                      </a:ln>
                      <a:effectLst/>
                      <a:extLst>
                        <a:ext uri="{909E8E84-426E-40DD-AFC4-6F175D3DCCD1}">
                          <a14:hiddenFill xmlns:a14="http://schemas.microsoft.com/office/drawing/2010/main">
                            <a:solidFill>
                              <a:srgbClr val="EAEAEA"/>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59" name="Rectangle 58"/>
          <p:cNvSpPr>
            <a:spLocks noChangeArrowheads="1"/>
          </p:cNvSpPr>
          <p:nvPr/>
        </p:nvSpPr>
        <p:spPr bwMode="auto">
          <a:xfrm>
            <a:off x="1531937" y="503625"/>
            <a:ext cx="2434984" cy="7632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60" name="Object 9"/>
          <p:cNvGraphicFramePr>
            <a:graphicFrameLocks noChangeAspect="1"/>
          </p:cNvGraphicFramePr>
          <p:nvPr>
            <p:extLst>
              <p:ext uri="{D42A27DB-BD31-4B8C-83A1-F6EECF244321}">
                <p14:modId xmlns:p14="http://schemas.microsoft.com/office/powerpoint/2010/main" val="4056049908"/>
              </p:ext>
            </p:extLst>
          </p:nvPr>
        </p:nvGraphicFramePr>
        <p:xfrm>
          <a:off x="1668463" y="838200"/>
          <a:ext cx="2171700" cy="368300"/>
        </p:xfrm>
        <a:graphic>
          <a:graphicData uri="http://schemas.openxmlformats.org/presentationml/2006/ole">
            <mc:AlternateContent xmlns:mc="http://schemas.openxmlformats.org/markup-compatibility/2006">
              <mc:Choice xmlns:v="urn:schemas-microsoft-com:vml" Requires="v">
                <p:oleObj spid="_x0000_s131717" name="Equation" r:id="rId9" imgW="2171520" imgH="368280" progId="Equation.3">
                  <p:embed/>
                </p:oleObj>
              </mc:Choice>
              <mc:Fallback>
                <p:oleObj name="Equation" r:id="rId9" imgW="2171520" imgH="36828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668463" y="838200"/>
                        <a:ext cx="21717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61" name="Text Box 16"/>
          <p:cNvSpPr txBox="1">
            <a:spLocks noChangeArrowheads="1"/>
          </p:cNvSpPr>
          <p:nvPr/>
        </p:nvSpPr>
        <p:spPr bwMode="auto">
          <a:xfrm>
            <a:off x="1598612" y="504825"/>
            <a:ext cx="1516063"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a:spcBef>
                <a:spcPct val="50000"/>
              </a:spcBef>
            </a:pPr>
            <a:r>
              <a:rPr lang="en-GB" sz="1800" b="1" dirty="0">
                <a:latin typeface="Arial" pitchFamily="34" charset="0"/>
                <a:cs typeface="Arial" pitchFamily="34" charset="0"/>
              </a:rPr>
              <a:t>True </a:t>
            </a:r>
            <a:r>
              <a:rPr lang="en-GB" sz="1800" b="1" dirty="0" smtClean="0">
                <a:latin typeface="Arial" pitchFamily="34" charset="0"/>
                <a:cs typeface="Arial" pitchFamily="34" charset="0"/>
              </a:rPr>
              <a:t>model</a:t>
            </a:r>
            <a:endParaRPr lang="en-US" sz="1800" b="1" dirty="0">
              <a:latin typeface="Arial" pitchFamily="34" charset="0"/>
              <a:cs typeface="Arial" pitchFamily="34" charset="0"/>
            </a:endParaRPr>
          </a:p>
        </p:txBody>
      </p:sp>
      <p:sp>
        <p:nvSpPr>
          <p:cNvPr id="62" name="Rectangle 61"/>
          <p:cNvSpPr>
            <a:spLocks noChangeArrowheads="1"/>
          </p:cNvSpPr>
          <p:nvPr/>
        </p:nvSpPr>
        <p:spPr bwMode="auto">
          <a:xfrm>
            <a:off x="1533600" y="1341825"/>
            <a:ext cx="2433600" cy="7632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63" name="Object 11"/>
          <p:cNvGraphicFramePr>
            <a:graphicFrameLocks noChangeAspect="1"/>
          </p:cNvGraphicFramePr>
          <p:nvPr>
            <p:extLst>
              <p:ext uri="{D42A27DB-BD31-4B8C-83A1-F6EECF244321}">
                <p14:modId xmlns:p14="http://schemas.microsoft.com/office/powerpoint/2010/main" val="1144553111"/>
              </p:ext>
            </p:extLst>
          </p:nvPr>
        </p:nvGraphicFramePr>
        <p:xfrm>
          <a:off x="1670050" y="1620838"/>
          <a:ext cx="1714500" cy="431800"/>
        </p:xfrm>
        <a:graphic>
          <a:graphicData uri="http://schemas.openxmlformats.org/presentationml/2006/ole">
            <mc:AlternateContent xmlns:mc="http://schemas.openxmlformats.org/markup-compatibility/2006">
              <mc:Choice xmlns:v="urn:schemas-microsoft-com:vml" Requires="v">
                <p:oleObj spid="_x0000_s131718" name="Equation" r:id="rId11" imgW="1714320" imgH="431640" progId="Equation.DSMT4">
                  <p:embed/>
                </p:oleObj>
              </mc:Choice>
              <mc:Fallback>
                <p:oleObj name="Equation" r:id="rId11" imgW="1714320" imgH="431640" progId="Equation.DSMT4">
                  <p:embed/>
                  <p:pic>
                    <p:nvPicPr>
                      <p:cNvPr id="0" name=""/>
                      <p:cNvPicPr>
                        <a:picLocks noChangeAspect="1" noChangeArrowheads="1"/>
                      </p:cNvPicPr>
                      <p:nvPr/>
                    </p:nvPicPr>
                    <p:blipFill>
                      <a:blip r:embed="rId12"/>
                      <a:srcRect/>
                      <a:stretch>
                        <a:fillRect/>
                      </a:stretch>
                    </p:blipFill>
                    <p:spPr bwMode="auto">
                      <a:xfrm>
                        <a:off x="1670050" y="1620838"/>
                        <a:ext cx="1714500" cy="431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64" name="Text Box 16"/>
          <p:cNvSpPr txBox="1">
            <a:spLocks noChangeArrowheads="1"/>
          </p:cNvSpPr>
          <p:nvPr/>
        </p:nvSpPr>
        <p:spPr bwMode="auto">
          <a:xfrm>
            <a:off x="1598400" y="1343025"/>
            <a:ext cx="1601788"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a:spcBef>
                <a:spcPct val="50000"/>
              </a:spcBef>
            </a:pPr>
            <a:r>
              <a:rPr lang="en-GB" sz="1800" b="1" dirty="0" smtClean="0">
                <a:latin typeface="Arial" pitchFamily="34" charset="0"/>
                <a:cs typeface="Arial" pitchFamily="34" charset="0"/>
              </a:rPr>
              <a:t>Fitted model      </a:t>
            </a:r>
            <a:endParaRPr lang="en-US" sz="1800" b="1" dirty="0">
              <a:latin typeface="Arial" pitchFamily="34" charset="0"/>
              <a:cs typeface="Arial" pitchFamily="34" charset="0"/>
            </a:endParaRPr>
          </a:p>
        </p:txBody>
      </p:sp>
      <p:graphicFrame>
        <p:nvGraphicFramePr>
          <p:cNvPr id="3" name="Object 2"/>
          <p:cNvGraphicFramePr>
            <a:graphicFrameLocks noChangeAspect="1"/>
          </p:cNvGraphicFramePr>
          <p:nvPr>
            <p:extLst>
              <p:ext uri="{D42A27DB-BD31-4B8C-83A1-F6EECF244321}">
                <p14:modId xmlns:p14="http://schemas.microsoft.com/office/powerpoint/2010/main" val="3020027568"/>
              </p:ext>
            </p:extLst>
          </p:nvPr>
        </p:nvGraphicFramePr>
        <p:xfrm>
          <a:off x="1604963" y="4270375"/>
          <a:ext cx="214312" cy="280988"/>
        </p:xfrm>
        <a:graphic>
          <a:graphicData uri="http://schemas.openxmlformats.org/presentationml/2006/ole">
            <mc:AlternateContent xmlns:mc="http://schemas.openxmlformats.org/markup-compatibility/2006">
              <mc:Choice xmlns:v="urn:schemas-microsoft-com:vml" Requires="v">
                <p:oleObj spid="_x0000_s131719" name="Equation" r:id="rId13" imgW="330120" imgH="431640" progId="Equation.DSMT4">
                  <p:embed/>
                </p:oleObj>
              </mc:Choice>
              <mc:Fallback>
                <p:oleObj name="Equation" r:id="rId13" imgW="330120" imgH="431640" progId="Equation.DSMT4">
                  <p:embed/>
                  <p:pic>
                    <p:nvPicPr>
                      <p:cNvPr id="0" name="Object 2"/>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604963" y="4270375"/>
                        <a:ext cx="214312" cy="2809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 name="Object 3"/>
          <p:cNvGraphicFramePr>
            <a:graphicFrameLocks noChangeAspect="1"/>
          </p:cNvGraphicFramePr>
          <p:nvPr>
            <p:extLst>
              <p:ext uri="{D42A27DB-BD31-4B8C-83A1-F6EECF244321}">
                <p14:modId xmlns:p14="http://schemas.microsoft.com/office/powerpoint/2010/main" val="1929060790"/>
              </p:ext>
            </p:extLst>
          </p:nvPr>
        </p:nvGraphicFramePr>
        <p:xfrm>
          <a:off x="798513" y="4384675"/>
          <a:ext cx="206375" cy="280988"/>
        </p:xfrm>
        <a:graphic>
          <a:graphicData uri="http://schemas.openxmlformats.org/presentationml/2006/ole">
            <mc:AlternateContent xmlns:mc="http://schemas.openxmlformats.org/markup-compatibility/2006">
              <mc:Choice xmlns:v="urn:schemas-microsoft-com:vml" Requires="v">
                <p:oleObj spid="_x0000_s131720" name="Equation" r:id="rId15" imgW="317225" imgH="431425" progId="Equation.DSMT4">
                  <p:embed/>
                </p:oleObj>
              </mc:Choice>
              <mc:Fallback>
                <p:oleObj name="Equation" r:id="rId15" imgW="317225" imgH="431425" progId="Equation.DSMT4">
                  <p:embed/>
                  <p:pic>
                    <p:nvPicPr>
                      <p:cNvPr id="0" name="Object 1"/>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798513" y="4384675"/>
                        <a:ext cx="206375" cy="2809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2" name="Object 22"/>
          <p:cNvGraphicFramePr>
            <a:graphicFrameLocks noChangeAspect="1"/>
          </p:cNvGraphicFramePr>
          <p:nvPr>
            <p:extLst>
              <p:ext uri="{D42A27DB-BD31-4B8C-83A1-F6EECF244321}">
                <p14:modId xmlns:p14="http://schemas.microsoft.com/office/powerpoint/2010/main" val="199069836"/>
              </p:ext>
            </p:extLst>
          </p:nvPr>
        </p:nvGraphicFramePr>
        <p:xfrm>
          <a:off x="2324100" y="3917950"/>
          <a:ext cx="1828800" cy="431800"/>
        </p:xfrm>
        <a:graphic>
          <a:graphicData uri="http://schemas.openxmlformats.org/presentationml/2006/ole">
            <mc:AlternateContent xmlns:mc="http://schemas.openxmlformats.org/markup-compatibility/2006">
              <mc:Choice xmlns:v="urn:schemas-microsoft-com:vml" Requires="v">
                <p:oleObj spid="_x0000_s131721" name="Equation" r:id="rId17" imgW="1828800" imgH="431640" progId="Equation.DSMT4">
                  <p:embed/>
                </p:oleObj>
              </mc:Choice>
              <mc:Fallback>
                <p:oleObj name="Equation" r:id="rId17" imgW="1828800" imgH="431640" progId="Equation.DSMT4">
                  <p:embed/>
                  <p:pic>
                    <p:nvPicPr>
                      <p:cNvPr id="0" name=""/>
                      <p:cNvPicPr>
                        <a:picLocks noChangeAspect="1" noChangeArrowheads="1"/>
                      </p:cNvPicPr>
                      <p:nvPr/>
                    </p:nvPicPr>
                    <p:blipFill>
                      <a:blip r:embed="rId18"/>
                      <a:srcRect/>
                      <a:stretch>
                        <a:fillRect/>
                      </a:stretch>
                    </p:blipFill>
                    <p:spPr bwMode="auto">
                      <a:xfrm>
                        <a:off x="2324100" y="3917950"/>
                        <a:ext cx="1828800" cy="431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 name="Object 1"/>
          <p:cNvGraphicFramePr>
            <a:graphicFrameLocks noChangeAspect="1"/>
          </p:cNvGraphicFramePr>
          <p:nvPr>
            <p:extLst>
              <p:ext uri="{D42A27DB-BD31-4B8C-83A1-F6EECF244321}">
                <p14:modId xmlns:p14="http://schemas.microsoft.com/office/powerpoint/2010/main" val="3881730736"/>
              </p:ext>
            </p:extLst>
          </p:nvPr>
        </p:nvGraphicFramePr>
        <p:xfrm>
          <a:off x="6667500" y="1951038"/>
          <a:ext cx="1879600" cy="430212"/>
        </p:xfrm>
        <a:graphic>
          <a:graphicData uri="http://schemas.openxmlformats.org/presentationml/2006/ole">
            <mc:AlternateContent xmlns:mc="http://schemas.openxmlformats.org/markup-compatibility/2006">
              <mc:Choice xmlns:v="urn:schemas-microsoft-com:vml" Requires="v">
                <p:oleObj spid="_x0000_s131722" name="Equation" r:id="rId19" imgW="1879560" imgH="431640" progId="Equation.DSMT4">
                  <p:embed/>
                </p:oleObj>
              </mc:Choice>
              <mc:Fallback>
                <p:oleObj name="Equation" r:id="rId19" imgW="1879560" imgH="431640" progId="Equation.DSMT4">
                  <p:embed/>
                  <p:pic>
                    <p:nvPicPr>
                      <p:cNvPr id="0" name="Object 30"/>
                      <p:cNvPicPr>
                        <a:picLocks noChangeAspect="1" noChangeArrowheads="1"/>
                      </p:cNvPicPr>
                      <p:nvPr/>
                    </p:nvPicPr>
                    <p:blipFill>
                      <a:blip r:embed="rId20"/>
                      <a:srcRect/>
                      <a:stretch>
                        <a:fillRect/>
                      </a:stretch>
                    </p:blipFill>
                    <p:spPr bwMode="auto">
                      <a:xfrm>
                        <a:off x="6667500" y="1951038"/>
                        <a:ext cx="1879600" cy="4302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 name="Rectangle 63"/>
          <p:cNvSpPr/>
          <p:nvPr/>
        </p:nvSpPr>
        <p:spPr bwMode="auto">
          <a:xfrm>
            <a:off x="561600" y="590400"/>
            <a:ext cx="8082000" cy="488880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31"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31106" name="Text Box 3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sz="1000" dirty="0" smtClean="0">
                <a:solidFill>
                  <a:srgbClr val="3366FF"/>
                </a:solidFill>
                <a:latin typeface="Arial" charset="0"/>
              </a:rPr>
              <a:t>41</a:t>
            </a:r>
            <a:endParaRPr lang="en-US" sz="1000" dirty="0">
              <a:solidFill>
                <a:srgbClr val="3366FF"/>
              </a:solidFill>
              <a:latin typeface="Arial" charset="0"/>
            </a:endParaRPr>
          </a:p>
        </p:txBody>
      </p:sp>
      <p:sp>
        <p:nvSpPr>
          <p:cNvPr id="2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30" name="Text Box 17"/>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800" b="1" dirty="0">
                <a:latin typeface="Arial" charset="0"/>
              </a:rPr>
              <a:t>DERIVING LINEAR REGRESSION COEFFICIENTS</a:t>
            </a:r>
            <a:endParaRPr lang="en-GB" sz="1600" dirty="0"/>
          </a:p>
        </p:txBody>
      </p:sp>
      <p:sp>
        <p:nvSpPr>
          <p:cNvPr id="57" name="Text Box 27"/>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a:spcBef>
                <a:spcPct val="50000"/>
              </a:spcBef>
            </a:pPr>
            <a:r>
              <a:rPr lang="en-GB" sz="1500" b="1" dirty="0">
                <a:latin typeface="Arial" charset="0"/>
              </a:rPr>
              <a:t>We chose the parameters of the fitted line so as to minimize the sum of the squares of the residuals.  As a result, we derived the expressions for </a:t>
            </a:r>
            <a:r>
              <a:rPr lang="en-GB" sz="1500" b="1" i="1" dirty="0">
                <a:latin typeface="Arial" charset="0"/>
              </a:rPr>
              <a:t> </a:t>
            </a:r>
            <a:r>
              <a:rPr lang="en-GB" sz="1500" b="1" i="1" dirty="0" smtClean="0">
                <a:latin typeface="Arial" charset="0"/>
              </a:rPr>
              <a:t>    </a:t>
            </a:r>
            <a:r>
              <a:rPr lang="en-GB" sz="1500" b="1" dirty="0" smtClean="0">
                <a:latin typeface="Arial" charset="0"/>
              </a:rPr>
              <a:t>and </a:t>
            </a:r>
            <a:r>
              <a:rPr lang="en-GB" sz="1500" b="1" i="1" dirty="0">
                <a:latin typeface="Arial" charset="0"/>
              </a:rPr>
              <a:t> </a:t>
            </a:r>
            <a:r>
              <a:rPr lang="en-GB" sz="1500" b="1" i="1" dirty="0" smtClean="0">
                <a:latin typeface="Arial" charset="0"/>
              </a:rPr>
              <a:t>   </a:t>
            </a:r>
            <a:r>
              <a:rPr lang="en-GB" sz="1500" b="1" dirty="0" smtClean="0">
                <a:latin typeface="Arial" charset="0"/>
              </a:rPr>
              <a:t>.</a:t>
            </a:r>
            <a:endParaRPr lang="en-GB" sz="1500" b="1" dirty="0"/>
          </a:p>
        </p:txBody>
      </p:sp>
      <p:sp>
        <p:nvSpPr>
          <p:cNvPr id="56" name="Rectangle 55"/>
          <p:cNvSpPr/>
          <p:nvPr/>
        </p:nvSpPr>
        <p:spPr bwMode="auto">
          <a:xfrm>
            <a:off x="561600" y="590400"/>
            <a:ext cx="8082000" cy="488880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59" name="Line 9"/>
          <p:cNvSpPr>
            <a:spLocks noChangeShapeType="1"/>
          </p:cNvSpPr>
          <p:nvPr/>
        </p:nvSpPr>
        <p:spPr bwMode="auto">
          <a:xfrm>
            <a:off x="2339975" y="4860925"/>
            <a:ext cx="0" cy="92075"/>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63" name="Line 10"/>
          <p:cNvSpPr>
            <a:spLocks noChangeShapeType="1"/>
          </p:cNvSpPr>
          <p:nvPr/>
        </p:nvSpPr>
        <p:spPr bwMode="auto">
          <a:xfrm>
            <a:off x="6837363" y="4862513"/>
            <a:ext cx="0" cy="92075"/>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65" name="Text Box 11"/>
          <p:cNvSpPr txBox="1">
            <a:spLocks noChangeArrowheads="1"/>
          </p:cNvSpPr>
          <p:nvPr/>
        </p:nvSpPr>
        <p:spPr bwMode="auto">
          <a:xfrm>
            <a:off x="7315200" y="4981575"/>
            <a:ext cx="457200"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lgn="l">
              <a:spcBef>
                <a:spcPct val="50000"/>
              </a:spcBef>
            </a:pPr>
            <a:r>
              <a:rPr lang="en-US" sz="2200" b="1" i="1"/>
              <a:t>X</a:t>
            </a:r>
          </a:p>
        </p:txBody>
      </p:sp>
      <p:sp>
        <p:nvSpPr>
          <p:cNvPr id="66" name="Text Box 12"/>
          <p:cNvSpPr txBox="1">
            <a:spLocks noChangeArrowheads="1"/>
          </p:cNvSpPr>
          <p:nvPr/>
        </p:nvSpPr>
        <p:spPr bwMode="auto">
          <a:xfrm>
            <a:off x="6705600" y="4981575"/>
            <a:ext cx="457200"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lgn="l">
              <a:spcBef>
                <a:spcPct val="50000"/>
              </a:spcBef>
            </a:pPr>
            <a:r>
              <a:rPr lang="en-US" sz="2200" b="1" i="1"/>
              <a:t>X</a:t>
            </a:r>
            <a:r>
              <a:rPr lang="en-US" sz="2200" b="1" i="1" baseline="-25000"/>
              <a:t>n</a:t>
            </a:r>
            <a:endParaRPr lang="en-US" sz="2200" b="1" i="1"/>
          </a:p>
        </p:txBody>
      </p:sp>
      <p:sp>
        <p:nvSpPr>
          <p:cNvPr id="67" name="Text Box 13"/>
          <p:cNvSpPr txBox="1">
            <a:spLocks noChangeArrowheads="1"/>
          </p:cNvSpPr>
          <p:nvPr/>
        </p:nvSpPr>
        <p:spPr bwMode="auto">
          <a:xfrm>
            <a:off x="2209800" y="4981575"/>
            <a:ext cx="457200"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lgn="l">
              <a:spcBef>
                <a:spcPct val="50000"/>
              </a:spcBef>
            </a:pPr>
            <a:r>
              <a:rPr lang="en-US" sz="2200" b="1" i="1"/>
              <a:t>X</a:t>
            </a:r>
            <a:r>
              <a:rPr lang="en-US" sz="2200" b="1" baseline="-25000"/>
              <a:t>1</a:t>
            </a:r>
            <a:endParaRPr lang="en-US" sz="2200" b="1" i="1"/>
          </a:p>
        </p:txBody>
      </p:sp>
      <p:sp>
        <p:nvSpPr>
          <p:cNvPr id="68" name="Text Box 14"/>
          <p:cNvSpPr txBox="1">
            <a:spLocks noChangeArrowheads="1"/>
          </p:cNvSpPr>
          <p:nvPr/>
        </p:nvSpPr>
        <p:spPr bwMode="auto">
          <a:xfrm>
            <a:off x="762000" y="733425"/>
            <a:ext cx="457200"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lgn="l">
              <a:spcBef>
                <a:spcPct val="50000"/>
              </a:spcBef>
            </a:pPr>
            <a:r>
              <a:rPr lang="en-US" sz="2200" b="1" i="1" dirty="0"/>
              <a:t>Y</a:t>
            </a:r>
          </a:p>
        </p:txBody>
      </p:sp>
      <p:sp>
        <p:nvSpPr>
          <p:cNvPr id="69" name="Line 18"/>
          <p:cNvSpPr>
            <a:spLocks noChangeShapeType="1"/>
          </p:cNvSpPr>
          <p:nvPr/>
        </p:nvSpPr>
        <p:spPr bwMode="auto">
          <a:xfrm flipV="1">
            <a:off x="1068388" y="1681163"/>
            <a:ext cx="6207125" cy="2852737"/>
          </a:xfrm>
          <a:prstGeom prst="line">
            <a:avLst/>
          </a:prstGeom>
          <a:noFill/>
          <a:ln w="190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70" name="Oval 19"/>
          <p:cNvSpPr>
            <a:spLocks noChangeArrowheads="1"/>
          </p:cNvSpPr>
          <p:nvPr/>
        </p:nvSpPr>
        <p:spPr bwMode="auto">
          <a:xfrm>
            <a:off x="2293938" y="3902075"/>
            <a:ext cx="92075" cy="92075"/>
          </a:xfrm>
          <a:prstGeom prst="ellipse">
            <a:avLst/>
          </a:prstGeom>
          <a:solidFill>
            <a:srgbClr val="00FFFF"/>
          </a:solidFill>
          <a:ln w="19050">
            <a:solidFill>
              <a:schemeClr val="tx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71" name="Oval 20"/>
          <p:cNvSpPr>
            <a:spLocks noChangeArrowheads="1"/>
          </p:cNvSpPr>
          <p:nvPr/>
        </p:nvSpPr>
        <p:spPr bwMode="auto">
          <a:xfrm>
            <a:off x="6781800" y="1836738"/>
            <a:ext cx="92075" cy="92075"/>
          </a:xfrm>
          <a:prstGeom prst="ellipse">
            <a:avLst/>
          </a:prstGeom>
          <a:solidFill>
            <a:srgbClr val="00FFFF"/>
          </a:solidFill>
          <a:ln w="19050">
            <a:solidFill>
              <a:schemeClr val="tx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72" name="Object 23"/>
          <p:cNvGraphicFramePr>
            <a:graphicFrameLocks noChangeAspect="1"/>
          </p:cNvGraphicFramePr>
          <p:nvPr>
            <p:extLst>
              <p:ext uri="{D42A27DB-BD31-4B8C-83A1-F6EECF244321}">
                <p14:modId xmlns:p14="http://schemas.microsoft.com/office/powerpoint/2010/main" val="1864531575"/>
              </p:ext>
            </p:extLst>
          </p:nvPr>
        </p:nvGraphicFramePr>
        <p:xfrm>
          <a:off x="2470150" y="3130550"/>
          <a:ext cx="254000" cy="355600"/>
        </p:xfrm>
        <a:graphic>
          <a:graphicData uri="http://schemas.openxmlformats.org/presentationml/2006/ole">
            <mc:AlternateContent xmlns:mc="http://schemas.openxmlformats.org/markup-compatibility/2006">
              <mc:Choice xmlns:v="urn:schemas-microsoft-com:vml" Requires="v">
                <p:oleObj spid="_x0000_s183981" name="Equation" r:id="rId3" imgW="253800" imgH="355320" progId="Equation.3">
                  <p:embed/>
                </p:oleObj>
              </mc:Choice>
              <mc:Fallback>
                <p:oleObj name="Equation" r:id="rId3" imgW="253800" imgH="355320" progId="Equation.3">
                  <p:embed/>
                  <p:pic>
                    <p:nvPicPr>
                      <p:cNvPr id="0" name=""/>
                      <p:cNvPicPr>
                        <a:picLocks noChangeAspect="1" noChangeArrowheads="1"/>
                      </p:cNvPicPr>
                      <p:nvPr/>
                    </p:nvPicPr>
                    <p:blipFill>
                      <a:blip r:embed="rId4"/>
                      <a:srcRect/>
                      <a:stretch>
                        <a:fillRect/>
                      </a:stretch>
                    </p:blipFill>
                    <p:spPr bwMode="auto">
                      <a:xfrm>
                        <a:off x="2470150" y="3130550"/>
                        <a:ext cx="254000" cy="355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73" name="Object 27"/>
          <p:cNvGraphicFramePr>
            <a:graphicFrameLocks noChangeAspect="1"/>
          </p:cNvGraphicFramePr>
          <p:nvPr>
            <p:extLst>
              <p:ext uri="{D42A27DB-BD31-4B8C-83A1-F6EECF244321}">
                <p14:modId xmlns:p14="http://schemas.microsoft.com/office/powerpoint/2010/main" val="2551931806"/>
              </p:ext>
            </p:extLst>
          </p:nvPr>
        </p:nvGraphicFramePr>
        <p:xfrm>
          <a:off x="6948488" y="2609850"/>
          <a:ext cx="290512" cy="355600"/>
        </p:xfrm>
        <a:graphic>
          <a:graphicData uri="http://schemas.openxmlformats.org/presentationml/2006/ole">
            <mc:AlternateContent xmlns:mc="http://schemas.openxmlformats.org/markup-compatibility/2006">
              <mc:Choice xmlns:v="urn:schemas-microsoft-com:vml" Requires="v">
                <p:oleObj spid="_x0000_s183982" name="Equation" r:id="rId5" imgW="291960" imgH="355320" progId="Equation.3">
                  <p:embed/>
                </p:oleObj>
              </mc:Choice>
              <mc:Fallback>
                <p:oleObj name="Equation" r:id="rId5" imgW="291960" imgH="355320" progId="Equation.3">
                  <p:embed/>
                  <p:pic>
                    <p:nvPicPr>
                      <p:cNvPr id="0" name=""/>
                      <p:cNvPicPr>
                        <a:picLocks noChangeAspect="1" noChangeArrowheads="1"/>
                      </p:cNvPicPr>
                      <p:nvPr/>
                    </p:nvPicPr>
                    <p:blipFill>
                      <a:blip r:embed="rId6"/>
                      <a:srcRect/>
                      <a:stretch>
                        <a:fillRect/>
                      </a:stretch>
                    </p:blipFill>
                    <p:spPr bwMode="auto">
                      <a:xfrm>
                        <a:off x="6948488" y="2609850"/>
                        <a:ext cx="290512" cy="355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74" name="Line 16"/>
          <p:cNvSpPr>
            <a:spLocks noChangeShapeType="1"/>
          </p:cNvSpPr>
          <p:nvPr/>
        </p:nvSpPr>
        <p:spPr bwMode="auto">
          <a:xfrm>
            <a:off x="1066800" y="4543425"/>
            <a:ext cx="609600" cy="0"/>
          </a:xfrm>
          <a:prstGeom prst="line">
            <a:avLst/>
          </a:prstGeom>
          <a:noFill/>
          <a:ln w="12700">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75" name="Freeform 17"/>
          <p:cNvSpPr>
            <a:spLocks/>
          </p:cNvSpPr>
          <p:nvPr/>
        </p:nvSpPr>
        <p:spPr bwMode="auto">
          <a:xfrm>
            <a:off x="1371600" y="4397375"/>
            <a:ext cx="38100" cy="144000"/>
          </a:xfrm>
          <a:custGeom>
            <a:avLst/>
            <a:gdLst>
              <a:gd name="T0" fmla="*/ 0 w 24"/>
              <a:gd name="T1" fmla="*/ 0 h 90"/>
              <a:gd name="T2" fmla="*/ 15 w 24"/>
              <a:gd name="T3" fmla="*/ 27 h 90"/>
              <a:gd name="T4" fmla="*/ 24 w 24"/>
              <a:gd name="T5" fmla="*/ 57 h 90"/>
              <a:gd name="T6" fmla="*/ 23 w 24"/>
              <a:gd name="T7" fmla="*/ 90 h 90"/>
            </a:gdLst>
            <a:ahLst/>
            <a:cxnLst>
              <a:cxn ang="0">
                <a:pos x="T0" y="T1"/>
              </a:cxn>
              <a:cxn ang="0">
                <a:pos x="T2" y="T3"/>
              </a:cxn>
              <a:cxn ang="0">
                <a:pos x="T4" y="T5"/>
              </a:cxn>
              <a:cxn ang="0">
                <a:pos x="T6" y="T7"/>
              </a:cxn>
            </a:cxnLst>
            <a:rect l="0" t="0" r="r" b="b"/>
            <a:pathLst>
              <a:path w="24" h="90">
                <a:moveTo>
                  <a:pt x="0" y="0"/>
                </a:moveTo>
                <a:cubicBezTo>
                  <a:pt x="2" y="4"/>
                  <a:pt x="11" y="18"/>
                  <a:pt x="15" y="27"/>
                </a:cubicBezTo>
                <a:cubicBezTo>
                  <a:pt x="19" y="36"/>
                  <a:pt x="23" y="47"/>
                  <a:pt x="24" y="57"/>
                </a:cubicBezTo>
                <a:lnTo>
                  <a:pt x="23" y="90"/>
                </a:lnTo>
              </a:path>
            </a:pathLst>
          </a:custGeom>
          <a:noFill/>
          <a:ln w="19050" cap="flat" cmpd="sng">
            <a:solidFill>
              <a:schemeClr val="tx2"/>
            </a:solidFill>
            <a:prstDash val="solid"/>
            <a:round/>
            <a:headEnd/>
            <a:tailEnd/>
          </a:ln>
          <a:effectLst/>
          <a:extLst>
            <a:ext uri="{909E8E84-426E-40DD-AFC4-6F175D3DCCD1}">
              <a14:hiddenFill xmlns:a14="http://schemas.microsoft.com/office/drawing/2010/main">
                <a:solidFill>
                  <a:srgbClr val="EAEAEA"/>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76" name="Object 75"/>
          <p:cNvGraphicFramePr>
            <a:graphicFrameLocks noChangeAspect="1"/>
          </p:cNvGraphicFramePr>
          <p:nvPr>
            <p:extLst>
              <p:ext uri="{D42A27DB-BD31-4B8C-83A1-F6EECF244321}">
                <p14:modId xmlns:p14="http://schemas.microsoft.com/office/powerpoint/2010/main" val="1031084533"/>
              </p:ext>
            </p:extLst>
          </p:nvPr>
        </p:nvGraphicFramePr>
        <p:xfrm>
          <a:off x="949325" y="609600"/>
          <a:ext cx="6518275" cy="4456113"/>
        </p:xfrm>
        <a:graphic>
          <a:graphicData uri="http://schemas.openxmlformats.org/presentationml/2006/ole">
            <mc:AlternateContent xmlns:mc="http://schemas.openxmlformats.org/markup-compatibility/2006">
              <mc:Choice xmlns:v="urn:schemas-microsoft-com:vml" Requires="v">
                <p:oleObj spid="_x0000_s183983" name="Worksheet" r:id="rId7" imgW="8677359" imgH="5934025" progId="Excel.Sheet.8">
                  <p:embed/>
                </p:oleObj>
              </mc:Choice>
              <mc:Fallback>
                <p:oleObj name="Worksheet" r:id="rId7" imgW="8677359" imgH="5934025" progId="Excel.Sheet.8">
                  <p:embed/>
                  <p:pic>
                    <p:nvPicPr>
                      <p:cNvPr id="0" name=""/>
                      <p:cNvPicPr>
                        <a:picLocks noChangeAspect="1" noChangeArrowheads="1"/>
                      </p:cNvPicPr>
                      <p:nvPr/>
                    </p:nvPicPr>
                    <p:blipFill>
                      <a:blip r:embed="rId8"/>
                      <a:srcRect/>
                      <a:stretch>
                        <a:fillRect/>
                      </a:stretch>
                    </p:blipFill>
                    <p:spPr bwMode="auto">
                      <a:xfrm>
                        <a:off x="949325" y="609600"/>
                        <a:ext cx="6518275" cy="4456113"/>
                      </a:xfrm>
                      <a:prstGeom prst="rect">
                        <a:avLst/>
                      </a:prstGeom>
                      <a:noFill/>
                      <a:ln>
                        <a:noFill/>
                      </a:ln>
                      <a:effectLst/>
                      <a:extLst>
                        <a:ext uri="{909E8E84-426E-40DD-AFC4-6F175D3DCCD1}">
                          <a14:hiddenFill xmlns:a14="http://schemas.microsoft.com/office/drawing/2010/main">
                            <a:solidFill>
                              <a:srgbClr val="EAEAEA"/>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77" name="Rectangle 76"/>
          <p:cNvSpPr>
            <a:spLocks noChangeArrowheads="1"/>
          </p:cNvSpPr>
          <p:nvPr/>
        </p:nvSpPr>
        <p:spPr bwMode="auto">
          <a:xfrm>
            <a:off x="1531937" y="503625"/>
            <a:ext cx="2434984" cy="7632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78" name="Object 9"/>
          <p:cNvGraphicFramePr>
            <a:graphicFrameLocks noChangeAspect="1"/>
          </p:cNvGraphicFramePr>
          <p:nvPr>
            <p:extLst>
              <p:ext uri="{D42A27DB-BD31-4B8C-83A1-F6EECF244321}">
                <p14:modId xmlns:p14="http://schemas.microsoft.com/office/powerpoint/2010/main" val="3469886853"/>
              </p:ext>
            </p:extLst>
          </p:nvPr>
        </p:nvGraphicFramePr>
        <p:xfrm>
          <a:off x="1668463" y="838200"/>
          <a:ext cx="2171700" cy="368300"/>
        </p:xfrm>
        <a:graphic>
          <a:graphicData uri="http://schemas.openxmlformats.org/presentationml/2006/ole">
            <mc:AlternateContent xmlns:mc="http://schemas.openxmlformats.org/markup-compatibility/2006">
              <mc:Choice xmlns:v="urn:schemas-microsoft-com:vml" Requires="v">
                <p:oleObj spid="_x0000_s183984" name="Equation" r:id="rId9" imgW="2171520" imgH="368280" progId="Equation.3">
                  <p:embed/>
                </p:oleObj>
              </mc:Choice>
              <mc:Fallback>
                <p:oleObj name="Equation" r:id="rId9" imgW="2171520" imgH="36828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668463" y="838200"/>
                        <a:ext cx="21717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79" name="Text Box 16"/>
          <p:cNvSpPr txBox="1">
            <a:spLocks noChangeArrowheads="1"/>
          </p:cNvSpPr>
          <p:nvPr/>
        </p:nvSpPr>
        <p:spPr bwMode="auto">
          <a:xfrm>
            <a:off x="1598612" y="504825"/>
            <a:ext cx="1516063"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a:spcBef>
                <a:spcPct val="50000"/>
              </a:spcBef>
            </a:pPr>
            <a:r>
              <a:rPr lang="en-GB" sz="1800" b="1" dirty="0">
                <a:latin typeface="Arial" pitchFamily="34" charset="0"/>
                <a:cs typeface="Arial" pitchFamily="34" charset="0"/>
              </a:rPr>
              <a:t>True </a:t>
            </a:r>
            <a:r>
              <a:rPr lang="en-GB" sz="1800" b="1" dirty="0" smtClean="0">
                <a:latin typeface="Arial" pitchFamily="34" charset="0"/>
                <a:cs typeface="Arial" pitchFamily="34" charset="0"/>
              </a:rPr>
              <a:t>model</a:t>
            </a:r>
            <a:endParaRPr lang="en-US" sz="1800" b="1" dirty="0">
              <a:latin typeface="Arial" pitchFamily="34" charset="0"/>
              <a:cs typeface="Arial" pitchFamily="34" charset="0"/>
            </a:endParaRPr>
          </a:p>
        </p:txBody>
      </p:sp>
      <p:sp>
        <p:nvSpPr>
          <p:cNvPr id="80" name="Rectangle 79"/>
          <p:cNvSpPr>
            <a:spLocks noChangeArrowheads="1"/>
          </p:cNvSpPr>
          <p:nvPr/>
        </p:nvSpPr>
        <p:spPr bwMode="auto">
          <a:xfrm>
            <a:off x="1533600" y="1341825"/>
            <a:ext cx="2433600" cy="7632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81" name="Object 11"/>
          <p:cNvGraphicFramePr>
            <a:graphicFrameLocks noChangeAspect="1"/>
          </p:cNvGraphicFramePr>
          <p:nvPr>
            <p:extLst>
              <p:ext uri="{D42A27DB-BD31-4B8C-83A1-F6EECF244321}">
                <p14:modId xmlns:p14="http://schemas.microsoft.com/office/powerpoint/2010/main" val="2807878120"/>
              </p:ext>
            </p:extLst>
          </p:nvPr>
        </p:nvGraphicFramePr>
        <p:xfrm>
          <a:off x="1670050" y="1620838"/>
          <a:ext cx="1714500" cy="431800"/>
        </p:xfrm>
        <a:graphic>
          <a:graphicData uri="http://schemas.openxmlformats.org/presentationml/2006/ole">
            <mc:AlternateContent xmlns:mc="http://schemas.openxmlformats.org/markup-compatibility/2006">
              <mc:Choice xmlns:v="urn:schemas-microsoft-com:vml" Requires="v">
                <p:oleObj spid="_x0000_s183985" name="Equation" r:id="rId11" imgW="1714320" imgH="431640" progId="Equation.DSMT4">
                  <p:embed/>
                </p:oleObj>
              </mc:Choice>
              <mc:Fallback>
                <p:oleObj name="Equation" r:id="rId11" imgW="1714320" imgH="431640" progId="Equation.DSMT4">
                  <p:embed/>
                  <p:pic>
                    <p:nvPicPr>
                      <p:cNvPr id="0" name=""/>
                      <p:cNvPicPr>
                        <a:picLocks noChangeAspect="1" noChangeArrowheads="1"/>
                      </p:cNvPicPr>
                      <p:nvPr/>
                    </p:nvPicPr>
                    <p:blipFill>
                      <a:blip r:embed="rId12"/>
                      <a:srcRect/>
                      <a:stretch>
                        <a:fillRect/>
                      </a:stretch>
                    </p:blipFill>
                    <p:spPr bwMode="auto">
                      <a:xfrm>
                        <a:off x="1670050" y="1620838"/>
                        <a:ext cx="1714500" cy="431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82" name="Text Box 16"/>
          <p:cNvSpPr txBox="1">
            <a:spLocks noChangeArrowheads="1"/>
          </p:cNvSpPr>
          <p:nvPr/>
        </p:nvSpPr>
        <p:spPr bwMode="auto">
          <a:xfrm>
            <a:off x="1598400" y="1343025"/>
            <a:ext cx="1601788"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a:spcBef>
                <a:spcPct val="50000"/>
              </a:spcBef>
            </a:pPr>
            <a:r>
              <a:rPr lang="en-GB" sz="1800" b="1" dirty="0" smtClean="0">
                <a:latin typeface="Arial" pitchFamily="34" charset="0"/>
                <a:cs typeface="Arial" pitchFamily="34" charset="0"/>
              </a:rPr>
              <a:t>Fitted model      </a:t>
            </a:r>
            <a:endParaRPr lang="en-US" sz="1800" b="1" dirty="0">
              <a:latin typeface="Arial" pitchFamily="34" charset="0"/>
              <a:cs typeface="Arial" pitchFamily="34" charset="0"/>
            </a:endParaRPr>
          </a:p>
        </p:txBody>
      </p:sp>
      <p:graphicFrame>
        <p:nvGraphicFramePr>
          <p:cNvPr id="83" name="Object 82"/>
          <p:cNvGraphicFramePr>
            <a:graphicFrameLocks noChangeAspect="1"/>
          </p:cNvGraphicFramePr>
          <p:nvPr>
            <p:extLst>
              <p:ext uri="{D42A27DB-BD31-4B8C-83A1-F6EECF244321}">
                <p14:modId xmlns:p14="http://schemas.microsoft.com/office/powerpoint/2010/main" val="2691187338"/>
              </p:ext>
            </p:extLst>
          </p:nvPr>
        </p:nvGraphicFramePr>
        <p:xfrm>
          <a:off x="1604963" y="4270375"/>
          <a:ext cx="214312" cy="280988"/>
        </p:xfrm>
        <a:graphic>
          <a:graphicData uri="http://schemas.openxmlformats.org/presentationml/2006/ole">
            <mc:AlternateContent xmlns:mc="http://schemas.openxmlformats.org/markup-compatibility/2006">
              <mc:Choice xmlns:v="urn:schemas-microsoft-com:vml" Requires="v">
                <p:oleObj spid="_x0000_s183986" name="Equation" r:id="rId13" imgW="330120" imgH="431640" progId="Equation.DSMT4">
                  <p:embed/>
                </p:oleObj>
              </mc:Choice>
              <mc:Fallback>
                <p:oleObj name="Equation" r:id="rId13" imgW="330120" imgH="431640" progId="Equation.DSMT4">
                  <p:embed/>
                  <p:pic>
                    <p:nvPicPr>
                      <p:cNvPr id="0" name=""/>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604963" y="4270375"/>
                        <a:ext cx="214312" cy="2809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84" name="Object 83"/>
          <p:cNvGraphicFramePr>
            <a:graphicFrameLocks noChangeAspect="1"/>
          </p:cNvGraphicFramePr>
          <p:nvPr>
            <p:extLst>
              <p:ext uri="{D42A27DB-BD31-4B8C-83A1-F6EECF244321}">
                <p14:modId xmlns:p14="http://schemas.microsoft.com/office/powerpoint/2010/main" val="3861413793"/>
              </p:ext>
            </p:extLst>
          </p:nvPr>
        </p:nvGraphicFramePr>
        <p:xfrm>
          <a:off x="798513" y="4384675"/>
          <a:ext cx="206375" cy="280988"/>
        </p:xfrm>
        <a:graphic>
          <a:graphicData uri="http://schemas.openxmlformats.org/presentationml/2006/ole">
            <mc:AlternateContent xmlns:mc="http://schemas.openxmlformats.org/markup-compatibility/2006">
              <mc:Choice xmlns:v="urn:schemas-microsoft-com:vml" Requires="v">
                <p:oleObj spid="_x0000_s183987" name="Equation" r:id="rId15" imgW="317225" imgH="431425" progId="Equation.DSMT4">
                  <p:embed/>
                </p:oleObj>
              </mc:Choice>
              <mc:Fallback>
                <p:oleObj name="Equation" r:id="rId15" imgW="317225" imgH="431425" progId="Equation.DSMT4">
                  <p:embed/>
                  <p:pic>
                    <p:nvPicPr>
                      <p:cNvPr id="0" name=""/>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798513" y="4384675"/>
                        <a:ext cx="206375" cy="2809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85" name="Object 22"/>
          <p:cNvGraphicFramePr>
            <a:graphicFrameLocks noChangeAspect="1"/>
          </p:cNvGraphicFramePr>
          <p:nvPr>
            <p:extLst>
              <p:ext uri="{D42A27DB-BD31-4B8C-83A1-F6EECF244321}">
                <p14:modId xmlns:p14="http://schemas.microsoft.com/office/powerpoint/2010/main" val="1839735998"/>
              </p:ext>
            </p:extLst>
          </p:nvPr>
        </p:nvGraphicFramePr>
        <p:xfrm>
          <a:off x="2324100" y="3917950"/>
          <a:ext cx="1828800" cy="431800"/>
        </p:xfrm>
        <a:graphic>
          <a:graphicData uri="http://schemas.openxmlformats.org/presentationml/2006/ole">
            <mc:AlternateContent xmlns:mc="http://schemas.openxmlformats.org/markup-compatibility/2006">
              <mc:Choice xmlns:v="urn:schemas-microsoft-com:vml" Requires="v">
                <p:oleObj spid="_x0000_s183988" name="Equation" r:id="rId17" imgW="1828800" imgH="431640" progId="Equation.DSMT4">
                  <p:embed/>
                </p:oleObj>
              </mc:Choice>
              <mc:Fallback>
                <p:oleObj name="Equation" r:id="rId17" imgW="1828800" imgH="431640" progId="Equation.DSMT4">
                  <p:embed/>
                  <p:pic>
                    <p:nvPicPr>
                      <p:cNvPr id="0" name=""/>
                      <p:cNvPicPr>
                        <a:picLocks noChangeAspect="1" noChangeArrowheads="1"/>
                      </p:cNvPicPr>
                      <p:nvPr/>
                    </p:nvPicPr>
                    <p:blipFill>
                      <a:blip r:embed="rId18"/>
                      <a:srcRect/>
                      <a:stretch>
                        <a:fillRect/>
                      </a:stretch>
                    </p:blipFill>
                    <p:spPr bwMode="auto">
                      <a:xfrm>
                        <a:off x="2324100" y="3917950"/>
                        <a:ext cx="1828800" cy="431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86" name="Object 85"/>
          <p:cNvGraphicFramePr>
            <a:graphicFrameLocks noChangeAspect="1"/>
          </p:cNvGraphicFramePr>
          <p:nvPr>
            <p:extLst>
              <p:ext uri="{D42A27DB-BD31-4B8C-83A1-F6EECF244321}">
                <p14:modId xmlns:p14="http://schemas.microsoft.com/office/powerpoint/2010/main" val="2920218834"/>
              </p:ext>
            </p:extLst>
          </p:nvPr>
        </p:nvGraphicFramePr>
        <p:xfrm>
          <a:off x="6667500" y="1951038"/>
          <a:ext cx="1879600" cy="430212"/>
        </p:xfrm>
        <a:graphic>
          <a:graphicData uri="http://schemas.openxmlformats.org/presentationml/2006/ole">
            <mc:AlternateContent xmlns:mc="http://schemas.openxmlformats.org/markup-compatibility/2006">
              <mc:Choice xmlns:v="urn:schemas-microsoft-com:vml" Requires="v">
                <p:oleObj spid="_x0000_s183989" name="Equation" r:id="rId19" imgW="1879560" imgH="431640" progId="Equation.DSMT4">
                  <p:embed/>
                </p:oleObj>
              </mc:Choice>
              <mc:Fallback>
                <p:oleObj name="Equation" r:id="rId19" imgW="1879560" imgH="431640" progId="Equation.DSMT4">
                  <p:embed/>
                  <p:pic>
                    <p:nvPicPr>
                      <p:cNvPr id="0" name=""/>
                      <p:cNvPicPr>
                        <a:picLocks noChangeAspect="1" noChangeArrowheads="1"/>
                      </p:cNvPicPr>
                      <p:nvPr/>
                    </p:nvPicPr>
                    <p:blipFill>
                      <a:blip r:embed="rId20"/>
                      <a:srcRect/>
                      <a:stretch>
                        <a:fillRect/>
                      </a:stretch>
                    </p:blipFill>
                    <p:spPr bwMode="auto">
                      <a:xfrm>
                        <a:off x="6667500" y="1951038"/>
                        <a:ext cx="1879600" cy="4302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60" name="Rectangle 24"/>
          <p:cNvSpPr>
            <a:spLocks noChangeArrowheads="1"/>
          </p:cNvSpPr>
          <p:nvPr/>
        </p:nvSpPr>
        <p:spPr bwMode="auto">
          <a:xfrm>
            <a:off x="5372100" y="3181351"/>
            <a:ext cx="3486149" cy="1619250"/>
          </a:xfrm>
          <a:prstGeom prst="rect">
            <a:avLst/>
          </a:prstGeom>
          <a:solidFill>
            <a:srgbClr val="F8F8FA"/>
          </a:solidFill>
          <a:ln>
            <a:noFill/>
          </a:ln>
          <a:effectLst>
            <a:innerShdw blurRad="76200">
              <a:srgbClr val="003366"/>
            </a:innerShdw>
          </a:effectLst>
          <a:extLst/>
        </p:spPr>
        <p:txBody>
          <a:bodyPr wrap="none" anchor="ctr"/>
          <a:lstStyle/>
          <a:p>
            <a:endParaRPr lang="en-GB"/>
          </a:p>
        </p:txBody>
      </p:sp>
      <p:graphicFrame>
        <p:nvGraphicFramePr>
          <p:cNvPr id="61" name="Object 26"/>
          <p:cNvGraphicFramePr>
            <a:graphicFrameLocks noChangeAspect="1"/>
          </p:cNvGraphicFramePr>
          <p:nvPr>
            <p:extLst>
              <p:ext uri="{D42A27DB-BD31-4B8C-83A1-F6EECF244321}">
                <p14:modId xmlns:p14="http://schemas.microsoft.com/office/powerpoint/2010/main" val="718914520"/>
              </p:ext>
            </p:extLst>
          </p:nvPr>
        </p:nvGraphicFramePr>
        <p:xfrm>
          <a:off x="5480475" y="3252788"/>
          <a:ext cx="1714500" cy="431800"/>
        </p:xfrm>
        <a:graphic>
          <a:graphicData uri="http://schemas.openxmlformats.org/presentationml/2006/ole">
            <mc:AlternateContent xmlns:mc="http://schemas.openxmlformats.org/markup-compatibility/2006">
              <mc:Choice xmlns:v="urn:schemas-microsoft-com:vml" Requires="v">
                <p:oleObj spid="_x0000_s183990" name="Equation" r:id="rId21" imgW="1714320" imgH="431640" progId="Equation.DSMT4">
                  <p:embed/>
                </p:oleObj>
              </mc:Choice>
              <mc:Fallback>
                <p:oleObj name="Equation" r:id="rId21" imgW="1714320" imgH="431640" progId="Equation.DSMT4">
                  <p:embed/>
                  <p:pic>
                    <p:nvPicPr>
                      <p:cNvPr id="0" name=""/>
                      <p:cNvPicPr>
                        <a:picLocks noChangeAspect="1" noChangeArrowheads="1"/>
                      </p:cNvPicPr>
                      <p:nvPr/>
                    </p:nvPicPr>
                    <p:blipFill>
                      <a:blip r:embed="rId22"/>
                      <a:srcRect/>
                      <a:stretch>
                        <a:fillRect/>
                      </a:stretch>
                    </p:blipFill>
                    <p:spPr bwMode="auto">
                      <a:xfrm>
                        <a:off x="5480475" y="3252788"/>
                        <a:ext cx="1714500" cy="431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62" name="Object 29"/>
          <p:cNvGraphicFramePr>
            <a:graphicFrameLocks noChangeAspect="1"/>
          </p:cNvGraphicFramePr>
          <p:nvPr>
            <p:extLst>
              <p:ext uri="{D42A27DB-BD31-4B8C-83A1-F6EECF244321}">
                <p14:modId xmlns:p14="http://schemas.microsoft.com/office/powerpoint/2010/main" val="829522459"/>
              </p:ext>
            </p:extLst>
          </p:nvPr>
        </p:nvGraphicFramePr>
        <p:xfrm>
          <a:off x="5467350" y="3776663"/>
          <a:ext cx="3238500" cy="949325"/>
        </p:xfrm>
        <a:graphic>
          <a:graphicData uri="http://schemas.openxmlformats.org/presentationml/2006/ole">
            <mc:AlternateContent xmlns:mc="http://schemas.openxmlformats.org/markup-compatibility/2006">
              <mc:Choice xmlns:v="urn:schemas-microsoft-com:vml" Requires="v">
                <p:oleObj spid="_x0000_s183991" name="Equation" r:id="rId23" imgW="3238200" imgH="952200" progId="Equation.DSMT4">
                  <p:embed/>
                </p:oleObj>
              </mc:Choice>
              <mc:Fallback>
                <p:oleObj name="Equation" r:id="rId23" imgW="3238200" imgH="952200" progId="Equation.DSMT4">
                  <p:embed/>
                  <p:pic>
                    <p:nvPicPr>
                      <p:cNvPr id="0" name=""/>
                      <p:cNvPicPr>
                        <a:picLocks noChangeAspect="1" noChangeArrowheads="1"/>
                      </p:cNvPicPr>
                      <p:nvPr/>
                    </p:nvPicPr>
                    <p:blipFill>
                      <a:blip r:embed="rId24"/>
                      <a:srcRect/>
                      <a:stretch>
                        <a:fillRect/>
                      </a:stretch>
                    </p:blipFill>
                    <p:spPr bwMode="auto">
                      <a:xfrm>
                        <a:off x="5467350" y="3776663"/>
                        <a:ext cx="3238500" cy="9493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 name="Object 1"/>
          <p:cNvGraphicFramePr>
            <a:graphicFrameLocks noChangeAspect="1"/>
          </p:cNvGraphicFramePr>
          <p:nvPr>
            <p:extLst>
              <p:ext uri="{D42A27DB-BD31-4B8C-83A1-F6EECF244321}">
                <p14:modId xmlns:p14="http://schemas.microsoft.com/office/powerpoint/2010/main" val="632442671"/>
              </p:ext>
            </p:extLst>
          </p:nvPr>
        </p:nvGraphicFramePr>
        <p:xfrm>
          <a:off x="5948363" y="6080125"/>
          <a:ext cx="214312" cy="280988"/>
        </p:xfrm>
        <a:graphic>
          <a:graphicData uri="http://schemas.openxmlformats.org/presentationml/2006/ole">
            <mc:AlternateContent xmlns:mc="http://schemas.openxmlformats.org/markup-compatibility/2006">
              <mc:Choice xmlns:v="urn:schemas-microsoft-com:vml" Requires="v">
                <p:oleObj spid="_x0000_s183992" name="Equation" r:id="rId25" imgW="330057" imgH="431613" progId="Equation.DSMT4">
                  <p:embed/>
                </p:oleObj>
              </mc:Choice>
              <mc:Fallback>
                <p:oleObj name="Equation" r:id="rId25" imgW="330057" imgH="431613" progId="Equation.DSMT4">
                  <p:embed/>
                  <p:pic>
                    <p:nvPicPr>
                      <p:cNvPr id="0" name="Object 1"/>
                      <p:cNvPicPr>
                        <a:picLocks noChangeAspect="1" noChangeArrowheads="1"/>
                      </p:cNvPicPr>
                      <p:nvPr/>
                    </p:nvPicPr>
                    <p:blipFill>
                      <a:blip r:embed="rId26">
                        <a:extLst>
                          <a:ext uri="{28A0092B-C50C-407E-A947-70E740481C1C}">
                            <a14:useLocalDpi xmlns:a14="http://schemas.microsoft.com/office/drawing/2010/main" val="0"/>
                          </a:ext>
                        </a:extLst>
                      </a:blip>
                      <a:srcRect/>
                      <a:stretch>
                        <a:fillRect/>
                      </a:stretch>
                    </p:blipFill>
                    <p:spPr bwMode="auto">
                      <a:xfrm>
                        <a:off x="5948363" y="6080125"/>
                        <a:ext cx="214312" cy="2809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1310040096"/>
              </p:ext>
            </p:extLst>
          </p:nvPr>
        </p:nvGraphicFramePr>
        <p:xfrm>
          <a:off x="5305425" y="6080125"/>
          <a:ext cx="204788" cy="280988"/>
        </p:xfrm>
        <a:graphic>
          <a:graphicData uri="http://schemas.openxmlformats.org/presentationml/2006/ole">
            <mc:AlternateContent xmlns:mc="http://schemas.openxmlformats.org/markup-compatibility/2006">
              <mc:Choice xmlns:v="urn:schemas-microsoft-com:vml" Requires="v">
                <p:oleObj spid="_x0000_s183993" name="Equation" r:id="rId27" imgW="317160" imgH="431640" progId="Equation.DSMT4">
                  <p:embed/>
                </p:oleObj>
              </mc:Choice>
              <mc:Fallback>
                <p:oleObj name="Equation" r:id="rId27" imgW="317160" imgH="431640" progId="Equation.DSMT4">
                  <p:embed/>
                  <p:pic>
                    <p:nvPicPr>
                      <p:cNvPr id="0" name="Object 2"/>
                      <p:cNvPicPr>
                        <a:picLocks noChangeAspect="1" noChangeArrowheads="1"/>
                      </p:cNvPicPr>
                      <p:nvPr/>
                    </p:nvPicPr>
                    <p:blipFill>
                      <a:blip r:embed="rId28"/>
                      <a:srcRect/>
                      <a:stretch>
                        <a:fillRect/>
                      </a:stretch>
                    </p:blipFill>
                    <p:spPr bwMode="auto">
                      <a:xfrm>
                        <a:off x="5305425" y="6080125"/>
                        <a:ext cx="204788" cy="2809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2786157274"/>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 name="Rectangle 63"/>
          <p:cNvSpPr/>
          <p:nvPr/>
        </p:nvSpPr>
        <p:spPr bwMode="auto">
          <a:xfrm>
            <a:off x="561600" y="590400"/>
            <a:ext cx="8082000" cy="488880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31"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31106" name="Text Box 3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sz="1000" dirty="0" smtClean="0">
                <a:solidFill>
                  <a:srgbClr val="3366FF"/>
                </a:solidFill>
                <a:latin typeface="Arial" charset="0"/>
              </a:rPr>
              <a:t>42</a:t>
            </a:r>
            <a:endParaRPr lang="en-US" sz="1000" dirty="0">
              <a:solidFill>
                <a:srgbClr val="3366FF"/>
              </a:solidFill>
              <a:latin typeface="Arial" charset="0"/>
            </a:endParaRPr>
          </a:p>
        </p:txBody>
      </p:sp>
      <p:sp>
        <p:nvSpPr>
          <p:cNvPr id="2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30" name="Text Box 17"/>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800" b="1" dirty="0">
                <a:latin typeface="Arial" charset="0"/>
              </a:rPr>
              <a:t>DERIVING LINEAR REGRESSION COEFFICIENTS</a:t>
            </a:r>
            <a:endParaRPr lang="en-GB" sz="1600" dirty="0"/>
          </a:p>
        </p:txBody>
      </p:sp>
      <p:sp>
        <p:nvSpPr>
          <p:cNvPr id="57" name="Text Box 27"/>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a:spcBef>
                <a:spcPct val="50000"/>
              </a:spcBef>
            </a:pPr>
            <a:r>
              <a:rPr lang="en-GB" sz="1500" b="1" dirty="0" smtClean="0">
                <a:latin typeface="Arial" charset="0"/>
              </a:rPr>
              <a:t>Again, we should make the mathematical point discussed in the context of the numerical example.  These are the particular values of </a:t>
            </a:r>
            <a:r>
              <a:rPr lang="en-GB" sz="1500" b="1" i="1" dirty="0">
                <a:latin typeface="Arial" charset="0"/>
              </a:rPr>
              <a:t> </a:t>
            </a:r>
            <a:r>
              <a:rPr lang="en-GB" sz="1500" b="1" i="1" dirty="0" smtClean="0">
                <a:latin typeface="Arial" charset="0"/>
              </a:rPr>
              <a:t>    </a:t>
            </a:r>
            <a:r>
              <a:rPr lang="en-GB" sz="1500" b="1" dirty="0" smtClean="0">
                <a:latin typeface="Arial" charset="0"/>
              </a:rPr>
              <a:t>and </a:t>
            </a:r>
            <a:r>
              <a:rPr lang="en-GB" sz="1500" b="1" i="1" dirty="0">
                <a:latin typeface="Arial" charset="0"/>
              </a:rPr>
              <a:t> </a:t>
            </a:r>
            <a:r>
              <a:rPr lang="en-GB" sz="1500" b="1" i="1" dirty="0" smtClean="0">
                <a:latin typeface="Arial" charset="0"/>
              </a:rPr>
              <a:t>    </a:t>
            </a:r>
            <a:r>
              <a:rPr lang="en-GB" sz="1500" b="1" dirty="0" smtClean="0">
                <a:latin typeface="Arial" charset="0"/>
              </a:rPr>
              <a:t>that minimize </a:t>
            </a:r>
            <a:r>
              <a:rPr lang="en-GB" sz="1500" b="1" i="1" dirty="0" smtClean="0">
                <a:latin typeface="Arial" charset="0"/>
              </a:rPr>
              <a:t>RSS</a:t>
            </a:r>
            <a:r>
              <a:rPr lang="en-GB" sz="1500" b="1" dirty="0" smtClean="0">
                <a:latin typeface="Arial" charset="0"/>
              </a:rPr>
              <a:t>, and we should differentiate them from the rest by giving them special names, for example </a:t>
            </a:r>
            <a:r>
              <a:rPr lang="en-GB" sz="1500" b="1" i="1" dirty="0">
                <a:latin typeface="Arial" charset="0"/>
              </a:rPr>
              <a:t> </a:t>
            </a:r>
            <a:r>
              <a:rPr lang="en-GB" sz="1500" b="1" i="1" dirty="0" smtClean="0">
                <a:latin typeface="Arial" charset="0"/>
              </a:rPr>
              <a:t>      </a:t>
            </a:r>
            <a:r>
              <a:rPr lang="en-GB" sz="1500" b="1" dirty="0" smtClean="0">
                <a:latin typeface="Arial" charset="0"/>
              </a:rPr>
              <a:t>  and </a:t>
            </a:r>
            <a:r>
              <a:rPr lang="en-GB" sz="1500" b="1" i="1" dirty="0" smtClean="0">
                <a:latin typeface="Arial" charset="0"/>
              </a:rPr>
              <a:t>        </a:t>
            </a:r>
            <a:r>
              <a:rPr lang="en-GB" sz="1500" b="1" dirty="0" smtClean="0">
                <a:latin typeface="Arial" charset="0"/>
              </a:rPr>
              <a:t>.</a:t>
            </a:r>
            <a:endParaRPr lang="en-GB" sz="1500" b="1" dirty="0"/>
          </a:p>
        </p:txBody>
      </p:sp>
      <p:sp>
        <p:nvSpPr>
          <p:cNvPr id="45" name="Rectangle 44"/>
          <p:cNvSpPr/>
          <p:nvPr/>
        </p:nvSpPr>
        <p:spPr bwMode="auto">
          <a:xfrm>
            <a:off x="561600" y="590400"/>
            <a:ext cx="8082000" cy="488880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46" name="Line 9"/>
          <p:cNvSpPr>
            <a:spLocks noChangeShapeType="1"/>
          </p:cNvSpPr>
          <p:nvPr/>
        </p:nvSpPr>
        <p:spPr bwMode="auto">
          <a:xfrm>
            <a:off x="2339975" y="4860925"/>
            <a:ext cx="0" cy="92075"/>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7" name="Line 10"/>
          <p:cNvSpPr>
            <a:spLocks noChangeShapeType="1"/>
          </p:cNvSpPr>
          <p:nvPr/>
        </p:nvSpPr>
        <p:spPr bwMode="auto">
          <a:xfrm>
            <a:off x="6837363" y="4862513"/>
            <a:ext cx="0" cy="92075"/>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8" name="Text Box 11"/>
          <p:cNvSpPr txBox="1">
            <a:spLocks noChangeArrowheads="1"/>
          </p:cNvSpPr>
          <p:nvPr/>
        </p:nvSpPr>
        <p:spPr bwMode="auto">
          <a:xfrm>
            <a:off x="7315200" y="4981575"/>
            <a:ext cx="457200"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lgn="l">
              <a:spcBef>
                <a:spcPct val="50000"/>
              </a:spcBef>
            </a:pPr>
            <a:r>
              <a:rPr lang="en-US" sz="2200" b="1" i="1"/>
              <a:t>X</a:t>
            </a:r>
          </a:p>
        </p:txBody>
      </p:sp>
      <p:sp>
        <p:nvSpPr>
          <p:cNvPr id="49" name="Text Box 12"/>
          <p:cNvSpPr txBox="1">
            <a:spLocks noChangeArrowheads="1"/>
          </p:cNvSpPr>
          <p:nvPr/>
        </p:nvSpPr>
        <p:spPr bwMode="auto">
          <a:xfrm>
            <a:off x="6705600" y="4981575"/>
            <a:ext cx="457200"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lgn="l">
              <a:spcBef>
                <a:spcPct val="50000"/>
              </a:spcBef>
            </a:pPr>
            <a:r>
              <a:rPr lang="en-US" sz="2200" b="1" i="1"/>
              <a:t>X</a:t>
            </a:r>
            <a:r>
              <a:rPr lang="en-US" sz="2200" b="1" i="1" baseline="-25000"/>
              <a:t>n</a:t>
            </a:r>
            <a:endParaRPr lang="en-US" sz="2200" b="1" i="1"/>
          </a:p>
        </p:txBody>
      </p:sp>
      <p:sp>
        <p:nvSpPr>
          <p:cNvPr id="50" name="Text Box 13"/>
          <p:cNvSpPr txBox="1">
            <a:spLocks noChangeArrowheads="1"/>
          </p:cNvSpPr>
          <p:nvPr/>
        </p:nvSpPr>
        <p:spPr bwMode="auto">
          <a:xfrm>
            <a:off x="2209800" y="4981575"/>
            <a:ext cx="457200"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lgn="l">
              <a:spcBef>
                <a:spcPct val="50000"/>
              </a:spcBef>
            </a:pPr>
            <a:r>
              <a:rPr lang="en-US" sz="2200" b="1" i="1"/>
              <a:t>X</a:t>
            </a:r>
            <a:r>
              <a:rPr lang="en-US" sz="2200" b="1" baseline="-25000"/>
              <a:t>1</a:t>
            </a:r>
            <a:endParaRPr lang="en-US" sz="2200" b="1" i="1"/>
          </a:p>
        </p:txBody>
      </p:sp>
      <p:sp>
        <p:nvSpPr>
          <p:cNvPr id="51" name="Text Box 14"/>
          <p:cNvSpPr txBox="1">
            <a:spLocks noChangeArrowheads="1"/>
          </p:cNvSpPr>
          <p:nvPr/>
        </p:nvSpPr>
        <p:spPr bwMode="auto">
          <a:xfrm>
            <a:off x="762000" y="733425"/>
            <a:ext cx="457200"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lgn="l">
              <a:spcBef>
                <a:spcPct val="50000"/>
              </a:spcBef>
            </a:pPr>
            <a:r>
              <a:rPr lang="en-US" sz="2200" b="1" i="1" dirty="0"/>
              <a:t>Y</a:t>
            </a:r>
          </a:p>
        </p:txBody>
      </p:sp>
      <p:sp>
        <p:nvSpPr>
          <p:cNvPr id="59" name="Line 18"/>
          <p:cNvSpPr>
            <a:spLocks noChangeShapeType="1"/>
          </p:cNvSpPr>
          <p:nvPr/>
        </p:nvSpPr>
        <p:spPr bwMode="auto">
          <a:xfrm flipV="1">
            <a:off x="1068388" y="1681163"/>
            <a:ext cx="6207125" cy="2852737"/>
          </a:xfrm>
          <a:prstGeom prst="line">
            <a:avLst/>
          </a:prstGeom>
          <a:noFill/>
          <a:ln w="190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70" name="Oval 19"/>
          <p:cNvSpPr>
            <a:spLocks noChangeArrowheads="1"/>
          </p:cNvSpPr>
          <p:nvPr/>
        </p:nvSpPr>
        <p:spPr bwMode="auto">
          <a:xfrm>
            <a:off x="2293938" y="3902075"/>
            <a:ext cx="92075" cy="92075"/>
          </a:xfrm>
          <a:prstGeom prst="ellipse">
            <a:avLst/>
          </a:prstGeom>
          <a:solidFill>
            <a:srgbClr val="00FFFF"/>
          </a:solidFill>
          <a:ln w="19050">
            <a:solidFill>
              <a:schemeClr val="tx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71" name="Oval 20"/>
          <p:cNvSpPr>
            <a:spLocks noChangeArrowheads="1"/>
          </p:cNvSpPr>
          <p:nvPr/>
        </p:nvSpPr>
        <p:spPr bwMode="auto">
          <a:xfrm>
            <a:off x="6781800" y="1836738"/>
            <a:ext cx="92075" cy="92075"/>
          </a:xfrm>
          <a:prstGeom prst="ellipse">
            <a:avLst/>
          </a:prstGeom>
          <a:solidFill>
            <a:srgbClr val="00FFFF"/>
          </a:solidFill>
          <a:ln w="19050">
            <a:solidFill>
              <a:schemeClr val="tx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72" name="Object 23"/>
          <p:cNvGraphicFramePr>
            <a:graphicFrameLocks noChangeAspect="1"/>
          </p:cNvGraphicFramePr>
          <p:nvPr>
            <p:extLst>
              <p:ext uri="{D42A27DB-BD31-4B8C-83A1-F6EECF244321}">
                <p14:modId xmlns:p14="http://schemas.microsoft.com/office/powerpoint/2010/main" val="1864531575"/>
              </p:ext>
            </p:extLst>
          </p:nvPr>
        </p:nvGraphicFramePr>
        <p:xfrm>
          <a:off x="2470150" y="3130550"/>
          <a:ext cx="254000" cy="355600"/>
        </p:xfrm>
        <a:graphic>
          <a:graphicData uri="http://schemas.openxmlformats.org/presentationml/2006/ole">
            <mc:AlternateContent xmlns:mc="http://schemas.openxmlformats.org/markup-compatibility/2006">
              <mc:Choice xmlns:v="urn:schemas-microsoft-com:vml" Requires="v">
                <p:oleObj spid="_x0000_s189165" name="Equation" r:id="rId3" imgW="253800" imgH="355320" progId="Equation.3">
                  <p:embed/>
                </p:oleObj>
              </mc:Choice>
              <mc:Fallback>
                <p:oleObj name="Equation" r:id="rId3" imgW="253800" imgH="355320" progId="Equation.3">
                  <p:embed/>
                  <p:pic>
                    <p:nvPicPr>
                      <p:cNvPr id="0" name=""/>
                      <p:cNvPicPr>
                        <a:picLocks noChangeAspect="1" noChangeArrowheads="1"/>
                      </p:cNvPicPr>
                      <p:nvPr/>
                    </p:nvPicPr>
                    <p:blipFill>
                      <a:blip r:embed="rId4"/>
                      <a:srcRect/>
                      <a:stretch>
                        <a:fillRect/>
                      </a:stretch>
                    </p:blipFill>
                    <p:spPr bwMode="auto">
                      <a:xfrm>
                        <a:off x="2470150" y="3130550"/>
                        <a:ext cx="254000" cy="355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73" name="Object 27"/>
          <p:cNvGraphicFramePr>
            <a:graphicFrameLocks noChangeAspect="1"/>
          </p:cNvGraphicFramePr>
          <p:nvPr>
            <p:extLst>
              <p:ext uri="{D42A27DB-BD31-4B8C-83A1-F6EECF244321}">
                <p14:modId xmlns:p14="http://schemas.microsoft.com/office/powerpoint/2010/main" val="2551931806"/>
              </p:ext>
            </p:extLst>
          </p:nvPr>
        </p:nvGraphicFramePr>
        <p:xfrm>
          <a:off x="6948488" y="2609850"/>
          <a:ext cx="290512" cy="355600"/>
        </p:xfrm>
        <a:graphic>
          <a:graphicData uri="http://schemas.openxmlformats.org/presentationml/2006/ole">
            <mc:AlternateContent xmlns:mc="http://schemas.openxmlformats.org/markup-compatibility/2006">
              <mc:Choice xmlns:v="urn:schemas-microsoft-com:vml" Requires="v">
                <p:oleObj spid="_x0000_s189166" name="Equation" r:id="rId5" imgW="291960" imgH="355320" progId="Equation.3">
                  <p:embed/>
                </p:oleObj>
              </mc:Choice>
              <mc:Fallback>
                <p:oleObj name="Equation" r:id="rId5" imgW="291960" imgH="355320" progId="Equation.3">
                  <p:embed/>
                  <p:pic>
                    <p:nvPicPr>
                      <p:cNvPr id="0" name=""/>
                      <p:cNvPicPr>
                        <a:picLocks noChangeAspect="1" noChangeArrowheads="1"/>
                      </p:cNvPicPr>
                      <p:nvPr/>
                    </p:nvPicPr>
                    <p:blipFill>
                      <a:blip r:embed="rId6"/>
                      <a:srcRect/>
                      <a:stretch>
                        <a:fillRect/>
                      </a:stretch>
                    </p:blipFill>
                    <p:spPr bwMode="auto">
                      <a:xfrm>
                        <a:off x="6948488" y="2609850"/>
                        <a:ext cx="290512" cy="355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74" name="Line 16"/>
          <p:cNvSpPr>
            <a:spLocks noChangeShapeType="1"/>
          </p:cNvSpPr>
          <p:nvPr/>
        </p:nvSpPr>
        <p:spPr bwMode="auto">
          <a:xfrm>
            <a:off x="1066800" y="4543425"/>
            <a:ext cx="609600" cy="0"/>
          </a:xfrm>
          <a:prstGeom prst="line">
            <a:avLst/>
          </a:prstGeom>
          <a:noFill/>
          <a:ln w="12700">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75" name="Freeform 17"/>
          <p:cNvSpPr>
            <a:spLocks/>
          </p:cNvSpPr>
          <p:nvPr/>
        </p:nvSpPr>
        <p:spPr bwMode="auto">
          <a:xfrm>
            <a:off x="1371600" y="4397375"/>
            <a:ext cx="38100" cy="144000"/>
          </a:xfrm>
          <a:custGeom>
            <a:avLst/>
            <a:gdLst>
              <a:gd name="T0" fmla="*/ 0 w 24"/>
              <a:gd name="T1" fmla="*/ 0 h 90"/>
              <a:gd name="T2" fmla="*/ 15 w 24"/>
              <a:gd name="T3" fmla="*/ 27 h 90"/>
              <a:gd name="T4" fmla="*/ 24 w 24"/>
              <a:gd name="T5" fmla="*/ 57 h 90"/>
              <a:gd name="T6" fmla="*/ 23 w 24"/>
              <a:gd name="T7" fmla="*/ 90 h 90"/>
            </a:gdLst>
            <a:ahLst/>
            <a:cxnLst>
              <a:cxn ang="0">
                <a:pos x="T0" y="T1"/>
              </a:cxn>
              <a:cxn ang="0">
                <a:pos x="T2" y="T3"/>
              </a:cxn>
              <a:cxn ang="0">
                <a:pos x="T4" y="T5"/>
              </a:cxn>
              <a:cxn ang="0">
                <a:pos x="T6" y="T7"/>
              </a:cxn>
            </a:cxnLst>
            <a:rect l="0" t="0" r="r" b="b"/>
            <a:pathLst>
              <a:path w="24" h="90">
                <a:moveTo>
                  <a:pt x="0" y="0"/>
                </a:moveTo>
                <a:cubicBezTo>
                  <a:pt x="2" y="4"/>
                  <a:pt x="11" y="18"/>
                  <a:pt x="15" y="27"/>
                </a:cubicBezTo>
                <a:cubicBezTo>
                  <a:pt x="19" y="36"/>
                  <a:pt x="23" y="47"/>
                  <a:pt x="24" y="57"/>
                </a:cubicBezTo>
                <a:lnTo>
                  <a:pt x="23" y="90"/>
                </a:lnTo>
              </a:path>
            </a:pathLst>
          </a:custGeom>
          <a:noFill/>
          <a:ln w="19050" cap="flat" cmpd="sng">
            <a:solidFill>
              <a:schemeClr val="tx2"/>
            </a:solidFill>
            <a:prstDash val="solid"/>
            <a:round/>
            <a:headEnd/>
            <a:tailEnd/>
          </a:ln>
          <a:effectLst/>
          <a:extLst>
            <a:ext uri="{909E8E84-426E-40DD-AFC4-6F175D3DCCD1}">
              <a14:hiddenFill xmlns:a14="http://schemas.microsoft.com/office/drawing/2010/main">
                <a:solidFill>
                  <a:srgbClr val="EAEAEA"/>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76" name="Object 75"/>
          <p:cNvGraphicFramePr>
            <a:graphicFrameLocks noChangeAspect="1"/>
          </p:cNvGraphicFramePr>
          <p:nvPr>
            <p:extLst>
              <p:ext uri="{D42A27DB-BD31-4B8C-83A1-F6EECF244321}">
                <p14:modId xmlns:p14="http://schemas.microsoft.com/office/powerpoint/2010/main" val="1031084533"/>
              </p:ext>
            </p:extLst>
          </p:nvPr>
        </p:nvGraphicFramePr>
        <p:xfrm>
          <a:off x="949325" y="609600"/>
          <a:ext cx="6518275" cy="4456113"/>
        </p:xfrm>
        <a:graphic>
          <a:graphicData uri="http://schemas.openxmlformats.org/presentationml/2006/ole">
            <mc:AlternateContent xmlns:mc="http://schemas.openxmlformats.org/markup-compatibility/2006">
              <mc:Choice xmlns:v="urn:schemas-microsoft-com:vml" Requires="v">
                <p:oleObj spid="_x0000_s189167" name="Worksheet" r:id="rId7" imgW="8677359" imgH="5934025" progId="Excel.Sheet.8">
                  <p:embed/>
                </p:oleObj>
              </mc:Choice>
              <mc:Fallback>
                <p:oleObj name="Worksheet" r:id="rId7" imgW="8677359" imgH="5934025" progId="Excel.Sheet.8">
                  <p:embed/>
                  <p:pic>
                    <p:nvPicPr>
                      <p:cNvPr id="0" name=""/>
                      <p:cNvPicPr>
                        <a:picLocks noChangeAspect="1" noChangeArrowheads="1"/>
                      </p:cNvPicPr>
                      <p:nvPr/>
                    </p:nvPicPr>
                    <p:blipFill>
                      <a:blip r:embed="rId8"/>
                      <a:srcRect/>
                      <a:stretch>
                        <a:fillRect/>
                      </a:stretch>
                    </p:blipFill>
                    <p:spPr bwMode="auto">
                      <a:xfrm>
                        <a:off x="949325" y="609600"/>
                        <a:ext cx="6518275" cy="4456113"/>
                      </a:xfrm>
                      <a:prstGeom prst="rect">
                        <a:avLst/>
                      </a:prstGeom>
                      <a:noFill/>
                      <a:ln>
                        <a:noFill/>
                      </a:ln>
                      <a:effectLst/>
                      <a:extLst>
                        <a:ext uri="{909E8E84-426E-40DD-AFC4-6F175D3DCCD1}">
                          <a14:hiddenFill xmlns:a14="http://schemas.microsoft.com/office/drawing/2010/main">
                            <a:solidFill>
                              <a:srgbClr val="EAEAEA"/>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77" name="Rectangle 76"/>
          <p:cNvSpPr>
            <a:spLocks noChangeArrowheads="1"/>
          </p:cNvSpPr>
          <p:nvPr/>
        </p:nvSpPr>
        <p:spPr bwMode="auto">
          <a:xfrm>
            <a:off x="1531937" y="503625"/>
            <a:ext cx="2434984" cy="7632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78" name="Object 9"/>
          <p:cNvGraphicFramePr>
            <a:graphicFrameLocks noChangeAspect="1"/>
          </p:cNvGraphicFramePr>
          <p:nvPr>
            <p:extLst>
              <p:ext uri="{D42A27DB-BD31-4B8C-83A1-F6EECF244321}">
                <p14:modId xmlns:p14="http://schemas.microsoft.com/office/powerpoint/2010/main" val="3469886853"/>
              </p:ext>
            </p:extLst>
          </p:nvPr>
        </p:nvGraphicFramePr>
        <p:xfrm>
          <a:off x="1668463" y="838200"/>
          <a:ext cx="2171700" cy="368300"/>
        </p:xfrm>
        <a:graphic>
          <a:graphicData uri="http://schemas.openxmlformats.org/presentationml/2006/ole">
            <mc:AlternateContent xmlns:mc="http://schemas.openxmlformats.org/markup-compatibility/2006">
              <mc:Choice xmlns:v="urn:schemas-microsoft-com:vml" Requires="v">
                <p:oleObj spid="_x0000_s189168" name="Equation" r:id="rId9" imgW="2171520" imgH="368280" progId="Equation.3">
                  <p:embed/>
                </p:oleObj>
              </mc:Choice>
              <mc:Fallback>
                <p:oleObj name="Equation" r:id="rId9" imgW="2171520" imgH="36828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668463" y="838200"/>
                        <a:ext cx="21717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79" name="Text Box 16"/>
          <p:cNvSpPr txBox="1">
            <a:spLocks noChangeArrowheads="1"/>
          </p:cNvSpPr>
          <p:nvPr/>
        </p:nvSpPr>
        <p:spPr bwMode="auto">
          <a:xfrm>
            <a:off x="1598612" y="504825"/>
            <a:ext cx="1516063"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a:spcBef>
                <a:spcPct val="50000"/>
              </a:spcBef>
            </a:pPr>
            <a:r>
              <a:rPr lang="en-GB" sz="1800" b="1" dirty="0">
                <a:latin typeface="Arial" pitchFamily="34" charset="0"/>
                <a:cs typeface="Arial" pitchFamily="34" charset="0"/>
              </a:rPr>
              <a:t>True </a:t>
            </a:r>
            <a:r>
              <a:rPr lang="en-GB" sz="1800" b="1" dirty="0" smtClean="0">
                <a:latin typeface="Arial" pitchFamily="34" charset="0"/>
                <a:cs typeface="Arial" pitchFamily="34" charset="0"/>
              </a:rPr>
              <a:t>model</a:t>
            </a:r>
            <a:endParaRPr lang="en-US" sz="1800" b="1" dirty="0">
              <a:latin typeface="Arial" pitchFamily="34" charset="0"/>
              <a:cs typeface="Arial" pitchFamily="34" charset="0"/>
            </a:endParaRPr>
          </a:p>
        </p:txBody>
      </p:sp>
      <p:sp>
        <p:nvSpPr>
          <p:cNvPr id="80" name="Rectangle 79"/>
          <p:cNvSpPr>
            <a:spLocks noChangeArrowheads="1"/>
          </p:cNvSpPr>
          <p:nvPr/>
        </p:nvSpPr>
        <p:spPr bwMode="auto">
          <a:xfrm>
            <a:off x="1533600" y="1341825"/>
            <a:ext cx="2433600" cy="7632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81" name="Object 11"/>
          <p:cNvGraphicFramePr>
            <a:graphicFrameLocks noChangeAspect="1"/>
          </p:cNvGraphicFramePr>
          <p:nvPr>
            <p:extLst>
              <p:ext uri="{D42A27DB-BD31-4B8C-83A1-F6EECF244321}">
                <p14:modId xmlns:p14="http://schemas.microsoft.com/office/powerpoint/2010/main" val="2807878120"/>
              </p:ext>
            </p:extLst>
          </p:nvPr>
        </p:nvGraphicFramePr>
        <p:xfrm>
          <a:off x="1670050" y="1620838"/>
          <a:ext cx="1714500" cy="431800"/>
        </p:xfrm>
        <a:graphic>
          <a:graphicData uri="http://schemas.openxmlformats.org/presentationml/2006/ole">
            <mc:AlternateContent xmlns:mc="http://schemas.openxmlformats.org/markup-compatibility/2006">
              <mc:Choice xmlns:v="urn:schemas-microsoft-com:vml" Requires="v">
                <p:oleObj spid="_x0000_s189169" name="Equation" r:id="rId11" imgW="1714320" imgH="431640" progId="Equation.DSMT4">
                  <p:embed/>
                </p:oleObj>
              </mc:Choice>
              <mc:Fallback>
                <p:oleObj name="Equation" r:id="rId11" imgW="1714320" imgH="431640" progId="Equation.DSMT4">
                  <p:embed/>
                  <p:pic>
                    <p:nvPicPr>
                      <p:cNvPr id="0" name=""/>
                      <p:cNvPicPr>
                        <a:picLocks noChangeAspect="1" noChangeArrowheads="1"/>
                      </p:cNvPicPr>
                      <p:nvPr/>
                    </p:nvPicPr>
                    <p:blipFill>
                      <a:blip r:embed="rId12"/>
                      <a:srcRect/>
                      <a:stretch>
                        <a:fillRect/>
                      </a:stretch>
                    </p:blipFill>
                    <p:spPr bwMode="auto">
                      <a:xfrm>
                        <a:off x="1670050" y="1620838"/>
                        <a:ext cx="1714500" cy="431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82" name="Text Box 16"/>
          <p:cNvSpPr txBox="1">
            <a:spLocks noChangeArrowheads="1"/>
          </p:cNvSpPr>
          <p:nvPr/>
        </p:nvSpPr>
        <p:spPr bwMode="auto">
          <a:xfrm>
            <a:off x="1598400" y="1343025"/>
            <a:ext cx="1601788"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a:spcBef>
                <a:spcPct val="50000"/>
              </a:spcBef>
            </a:pPr>
            <a:r>
              <a:rPr lang="en-GB" sz="1800" b="1" dirty="0" smtClean="0">
                <a:latin typeface="Arial" pitchFamily="34" charset="0"/>
                <a:cs typeface="Arial" pitchFamily="34" charset="0"/>
              </a:rPr>
              <a:t>Fitted model      </a:t>
            </a:r>
            <a:endParaRPr lang="en-US" sz="1800" b="1" dirty="0">
              <a:latin typeface="Arial" pitchFamily="34" charset="0"/>
              <a:cs typeface="Arial" pitchFamily="34" charset="0"/>
            </a:endParaRPr>
          </a:p>
        </p:txBody>
      </p:sp>
      <p:graphicFrame>
        <p:nvGraphicFramePr>
          <p:cNvPr id="83" name="Object 82"/>
          <p:cNvGraphicFramePr>
            <a:graphicFrameLocks noChangeAspect="1"/>
          </p:cNvGraphicFramePr>
          <p:nvPr>
            <p:extLst>
              <p:ext uri="{D42A27DB-BD31-4B8C-83A1-F6EECF244321}">
                <p14:modId xmlns:p14="http://schemas.microsoft.com/office/powerpoint/2010/main" val="2691187338"/>
              </p:ext>
            </p:extLst>
          </p:nvPr>
        </p:nvGraphicFramePr>
        <p:xfrm>
          <a:off x="1604963" y="4270375"/>
          <a:ext cx="214312" cy="280988"/>
        </p:xfrm>
        <a:graphic>
          <a:graphicData uri="http://schemas.openxmlformats.org/presentationml/2006/ole">
            <mc:AlternateContent xmlns:mc="http://schemas.openxmlformats.org/markup-compatibility/2006">
              <mc:Choice xmlns:v="urn:schemas-microsoft-com:vml" Requires="v">
                <p:oleObj spid="_x0000_s189170" name="Equation" r:id="rId13" imgW="330120" imgH="431640" progId="Equation.DSMT4">
                  <p:embed/>
                </p:oleObj>
              </mc:Choice>
              <mc:Fallback>
                <p:oleObj name="Equation" r:id="rId13" imgW="330120" imgH="431640" progId="Equation.DSMT4">
                  <p:embed/>
                  <p:pic>
                    <p:nvPicPr>
                      <p:cNvPr id="0" name=""/>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604963" y="4270375"/>
                        <a:ext cx="214312" cy="2809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84" name="Object 83"/>
          <p:cNvGraphicFramePr>
            <a:graphicFrameLocks noChangeAspect="1"/>
          </p:cNvGraphicFramePr>
          <p:nvPr>
            <p:extLst>
              <p:ext uri="{D42A27DB-BD31-4B8C-83A1-F6EECF244321}">
                <p14:modId xmlns:p14="http://schemas.microsoft.com/office/powerpoint/2010/main" val="3861413793"/>
              </p:ext>
            </p:extLst>
          </p:nvPr>
        </p:nvGraphicFramePr>
        <p:xfrm>
          <a:off x="798513" y="4384675"/>
          <a:ext cx="206375" cy="280988"/>
        </p:xfrm>
        <a:graphic>
          <a:graphicData uri="http://schemas.openxmlformats.org/presentationml/2006/ole">
            <mc:AlternateContent xmlns:mc="http://schemas.openxmlformats.org/markup-compatibility/2006">
              <mc:Choice xmlns:v="urn:schemas-microsoft-com:vml" Requires="v">
                <p:oleObj spid="_x0000_s189171" name="Equation" r:id="rId15" imgW="317225" imgH="431425" progId="Equation.DSMT4">
                  <p:embed/>
                </p:oleObj>
              </mc:Choice>
              <mc:Fallback>
                <p:oleObj name="Equation" r:id="rId15" imgW="317225" imgH="431425" progId="Equation.DSMT4">
                  <p:embed/>
                  <p:pic>
                    <p:nvPicPr>
                      <p:cNvPr id="0" name=""/>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798513" y="4384675"/>
                        <a:ext cx="206375" cy="2809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85" name="Object 22"/>
          <p:cNvGraphicFramePr>
            <a:graphicFrameLocks noChangeAspect="1"/>
          </p:cNvGraphicFramePr>
          <p:nvPr>
            <p:extLst>
              <p:ext uri="{D42A27DB-BD31-4B8C-83A1-F6EECF244321}">
                <p14:modId xmlns:p14="http://schemas.microsoft.com/office/powerpoint/2010/main" val="1839735998"/>
              </p:ext>
            </p:extLst>
          </p:nvPr>
        </p:nvGraphicFramePr>
        <p:xfrm>
          <a:off x="2324100" y="3917950"/>
          <a:ext cx="1828800" cy="431800"/>
        </p:xfrm>
        <a:graphic>
          <a:graphicData uri="http://schemas.openxmlformats.org/presentationml/2006/ole">
            <mc:AlternateContent xmlns:mc="http://schemas.openxmlformats.org/markup-compatibility/2006">
              <mc:Choice xmlns:v="urn:schemas-microsoft-com:vml" Requires="v">
                <p:oleObj spid="_x0000_s189172" name="Equation" r:id="rId17" imgW="1828800" imgH="431640" progId="Equation.DSMT4">
                  <p:embed/>
                </p:oleObj>
              </mc:Choice>
              <mc:Fallback>
                <p:oleObj name="Equation" r:id="rId17" imgW="1828800" imgH="431640" progId="Equation.DSMT4">
                  <p:embed/>
                  <p:pic>
                    <p:nvPicPr>
                      <p:cNvPr id="0" name=""/>
                      <p:cNvPicPr>
                        <a:picLocks noChangeAspect="1" noChangeArrowheads="1"/>
                      </p:cNvPicPr>
                      <p:nvPr/>
                    </p:nvPicPr>
                    <p:blipFill>
                      <a:blip r:embed="rId18"/>
                      <a:srcRect/>
                      <a:stretch>
                        <a:fillRect/>
                      </a:stretch>
                    </p:blipFill>
                    <p:spPr bwMode="auto">
                      <a:xfrm>
                        <a:off x="2324100" y="3917950"/>
                        <a:ext cx="1828800" cy="431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86" name="Object 85"/>
          <p:cNvGraphicFramePr>
            <a:graphicFrameLocks noChangeAspect="1"/>
          </p:cNvGraphicFramePr>
          <p:nvPr>
            <p:extLst>
              <p:ext uri="{D42A27DB-BD31-4B8C-83A1-F6EECF244321}">
                <p14:modId xmlns:p14="http://schemas.microsoft.com/office/powerpoint/2010/main" val="2920218834"/>
              </p:ext>
            </p:extLst>
          </p:nvPr>
        </p:nvGraphicFramePr>
        <p:xfrm>
          <a:off x="6667500" y="1951038"/>
          <a:ext cx="1879600" cy="430212"/>
        </p:xfrm>
        <a:graphic>
          <a:graphicData uri="http://schemas.openxmlformats.org/presentationml/2006/ole">
            <mc:AlternateContent xmlns:mc="http://schemas.openxmlformats.org/markup-compatibility/2006">
              <mc:Choice xmlns:v="urn:schemas-microsoft-com:vml" Requires="v">
                <p:oleObj spid="_x0000_s189173" name="Equation" r:id="rId19" imgW="1879560" imgH="431640" progId="Equation.DSMT4">
                  <p:embed/>
                </p:oleObj>
              </mc:Choice>
              <mc:Fallback>
                <p:oleObj name="Equation" r:id="rId19" imgW="1879560" imgH="431640" progId="Equation.DSMT4">
                  <p:embed/>
                  <p:pic>
                    <p:nvPicPr>
                      <p:cNvPr id="0" name=""/>
                      <p:cNvPicPr>
                        <a:picLocks noChangeAspect="1" noChangeArrowheads="1"/>
                      </p:cNvPicPr>
                      <p:nvPr/>
                    </p:nvPicPr>
                    <p:blipFill>
                      <a:blip r:embed="rId20"/>
                      <a:srcRect/>
                      <a:stretch>
                        <a:fillRect/>
                      </a:stretch>
                    </p:blipFill>
                    <p:spPr bwMode="auto">
                      <a:xfrm>
                        <a:off x="6667500" y="1951038"/>
                        <a:ext cx="1879600" cy="4302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60" name="Rectangle 24"/>
          <p:cNvSpPr>
            <a:spLocks noChangeArrowheads="1"/>
          </p:cNvSpPr>
          <p:nvPr/>
        </p:nvSpPr>
        <p:spPr bwMode="auto">
          <a:xfrm>
            <a:off x="5372100" y="3181351"/>
            <a:ext cx="3744000" cy="1619250"/>
          </a:xfrm>
          <a:prstGeom prst="rect">
            <a:avLst/>
          </a:prstGeom>
          <a:solidFill>
            <a:srgbClr val="F8F8FA"/>
          </a:solidFill>
          <a:ln>
            <a:noFill/>
          </a:ln>
          <a:effectLst>
            <a:innerShdw blurRad="76200">
              <a:srgbClr val="003366"/>
            </a:innerShdw>
          </a:effectLst>
          <a:extLst/>
        </p:spPr>
        <p:txBody>
          <a:bodyPr wrap="none" anchor="ctr"/>
          <a:lstStyle/>
          <a:p>
            <a:endParaRPr lang="en-GB"/>
          </a:p>
        </p:txBody>
      </p:sp>
      <p:graphicFrame>
        <p:nvGraphicFramePr>
          <p:cNvPr id="61" name="Object 26"/>
          <p:cNvGraphicFramePr>
            <a:graphicFrameLocks noChangeAspect="1"/>
          </p:cNvGraphicFramePr>
          <p:nvPr>
            <p:extLst>
              <p:ext uri="{D42A27DB-BD31-4B8C-83A1-F6EECF244321}">
                <p14:modId xmlns:p14="http://schemas.microsoft.com/office/powerpoint/2010/main" val="1809482490"/>
              </p:ext>
            </p:extLst>
          </p:nvPr>
        </p:nvGraphicFramePr>
        <p:xfrm>
          <a:off x="5482200" y="3255675"/>
          <a:ext cx="2260600" cy="431800"/>
        </p:xfrm>
        <a:graphic>
          <a:graphicData uri="http://schemas.openxmlformats.org/presentationml/2006/ole">
            <mc:AlternateContent xmlns:mc="http://schemas.openxmlformats.org/markup-compatibility/2006">
              <mc:Choice xmlns:v="urn:schemas-microsoft-com:vml" Requires="v">
                <p:oleObj spid="_x0000_s189174" name="Equation" r:id="rId21" imgW="2260440" imgH="431640" progId="Equation.DSMT4">
                  <p:embed/>
                </p:oleObj>
              </mc:Choice>
              <mc:Fallback>
                <p:oleObj name="Equation" r:id="rId21" imgW="2260440" imgH="431640" progId="Equation.DSMT4">
                  <p:embed/>
                  <p:pic>
                    <p:nvPicPr>
                      <p:cNvPr id="0" name=""/>
                      <p:cNvPicPr>
                        <a:picLocks noChangeAspect="1" noChangeArrowheads="1"/>
                      </p:cNvPicPr>
                      <p:nvPr/>
                    </p:nvPicPr>
                    <p:blipFill>
                      <a:blip r:embed="rId22"/>
                      <a:srcRect/>
                      <a:stretch>
                        <a:fillRect/>
                      </a:stretch>
                    </p:blipFill>
                    <p:spPr bwMode="auto">
                      <a:xfrm>
                        <a:off x="5482200" y="3255675"/>
                        <a:ext cx="2260600" cy="431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62" name="Object 29"/>
          <p:cNvGraphicFramePr>
            <a:graphicFrameLocks noChangeAspect="1"/>
          </p:cNvGraphicFramePr>
          <p:nvPr>
            <p:extLst>
              <p:ext uri="{D42A27DB-BD31-4B8C-83A1-F6EECF244321}">
                <p14:modId xmlns:p14="http://schemas.microsoft.com/office/powerpoint/2010/main" val="1258073623"/>
              </p:ext>
            </p:extLst>
          </p:nvPr>
        </p:nvGraphicFramePr>
        <p:xfrm>
          <a:off x="5467800" y="3781275"/>
          <a:ext cx="3543300" cy="949325"/>
        </p:xfrm>
        <a:graphic>
          <a:graphicData uri="http://schemas.openxmlformats.org/presentationml/2006/ole">
            <mc:AlternateContent xmlns:mc="http://schemas.openxmlformats.org/markup-compatibility/2006">
              <mc:Choice xmlns:v="urn:schemas-microsoft-com:vml" Requires="v">
                <p:oleObj spid="_x0000_s189175" name="Equation" r:id="rId23" imgW="3543120" imgH="952200" progId="Equation.DSMT4">
                  <p:embed/>
                </p:oleObj>
              </mc:Choice>
              <mc:Fallback>
                <p:oleObj name="Equation" r:id="rId23" imgW="3543120" imgH="952200" progId="Equation.DSMT4">
                  <p:embed/>
                  <p:pic>
                    <p:nvPicPr>
                      <p:cNvPr id="0" name=""/>
                      <p:cNvPicPr>
                        <a:picLocks noChangeAspect="1" noChangeArrowheads="1"/>
                      </p:cNvPicPr>
                      <p:nvPr/>
                    </p:nvPicPr>
                    <p:blipFill>
                      <a:blip r:embed="rId24"/>
                      <a:srcRect/>
                      <a:stretch>
                        <a:fillRect/>
                      </a:stretch>
                    </p:blipFill>
                    <p:spPr bwMode="auto">
                      <a:xfrm>
                        <a:off x="5467800" y="3781275"/>
                        <a:ext cx="3543300" cy="9493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 name="Object 3"/>
          <p:cNvGraphicFramePr>
            <a:graphicFrameLocks noChangeAspect="1"/>
          </p:cNvGraphicFramePr>
          <p:nvPr>
            <p:extLst>
              <p:ext uri="{D42A27DB-BD31-4B8C-83A1-F6EECF244321}">
                <p14:modId xmlns:p14="http://schemas.microsoft.com/office/powerpoint/2010/main" val="3802869430"/>
              </p:ext>
            </p:extLst>
          </p:nvPr>
        </p:nvGraphicFramePr>
        <p:xfrm>
          <a:off x="5033963" y="6080125"/>
          <a:ext cx="214312" cy="280988"/>
        </p:xfrm>
        <a:graphic>
          <a:graphicData uri="http://schemas.openxmlformats.org/presentationml/2006/ole">
            <mc:AlternateContent xmlns:mc="http://schemas.openxmlformats.org/markup-compatibility/2006">
              <mc:Choice xmlns:v="urn:schemas-microsoft-com:vml" Requires="v">
                <p:oleObj spid="_x0000_s189176" name="Equation" r:id="rId25" imgW="330057" imgH="431613" progId="Equation.DSMT4">
                  <p:embed/>
                </p:oleObj>
              </mc:Choice>
              <mc:Fallback>
                <p:oleObj name="Equation" r:id="rId25" imgW="330057" imgH="431613" progId="Equation.DSMT4">
                  <p:embed/>
                  <p:pic>
                    <p:nvPicPr>
                      <p:cNvPr id="0" name="Object 1"/>
                      <p:cNvPicPr>
                        <a:picLocks noChangeAspect="1" noChangeArrowheads="1"/>
                      </p:cNvPicPr>
                      <p:nvPr/>
                    </p:nvPicPr>
                    <p:blipFill>
                      <a:blip r:embed="rId26">
                        <a:extLst>
                          <a:ext uri="{28A0092B-C50C-407E-A947-70E740481C1C}">
                            <a14:useLocalDpi xmlns:a14="http://schemas.microsoft.com/office/drawing/2010/main" val="0"/>
                          </a:ext>
                        </a:extLst>
                      </a:blip>
                      <a:srcRect/>
                      <a:stretch>
                        <a:fillRect/>
                      </a:stretch>
                    </p:blipFill>
                    <p:spPr bwMode="auto">
                      <a:xfrm>
                        <a:off x="5033963" y="6080125"/>
                        <a:ext cx="214312" cy="2809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5" name="Object 4"/>
          <p:cNvGraphicFramePr>
            <a:graphicFrameLocks noChangeAspect="1"/>
          </p:cNvGraphicFramePr>
          <p:nvPr>
            <p:extLst>
              <p:ext uri="{D42A27DB-BD31-4B8C-83A1-F6EECF244321}">
                <p14:modId xmlns:p14="http://schemas.microsoft.com/office/powerpoint/2010/main" val="183762277"/>
              </p:ext>
            </p:extLst>
          </p:nvPr>
        </p:nvGraphicFramePr>
        <p:xfrm>
          <a:off x="4391025" y="6080125"/>
          <a:ext cx="204788" cy="280988"/>
        </p:xfrm>
        <a:graphic>
          <a:graphicData uri="http://schemas.openxmlformats.org/presentationml/2006/ole">
            <mc:AlternateContent xmlns:mc="http://schemas.openxmlformats.org/markup-compatibility/2006">
              <mc:Choice xmlns:v="urn:schemas-microsoft-com:vml" Requires="v">
                <p:oleObj spid="_x0000_s189177" name="Equation" r:id="rId27" imgW="317160" imgH="431640" progId="Equation.DSMT4">
                  <p:embed/>
                </p:oleObj>
              </mc:Choice>
              <mc:Fallback>
                <p:oleObj name="Equation" r:id="rId27" imgW="317160" imgH="431640" progId="Equation.DSMT4">
                  <p:embed/>
                  <p:pic>
                    <p:nvPicPr>
                      <p:cNvPr id="0" name="Object 2"/>
                      <p:cNvPicPr>
                        <a:picLocks noChangeAspect="1" noChangeArrowheads="1"/>
                      </p:cNvPicPr>
                      <p:nvPr/>
                    </p:nvPicPr>
                    <p:blipFill>
                      <a:blip r:embed="rId28">
                        <a:extLst>
                          <a:ext uri="{28A0092B-C50C-407E-A947-70E740481C1C}">
                            <a14:useLocalDpi xmlns:a14="http://schemas.microsoft.com/office/drawing/2010/main" val="0"/>
                          </a:ext>
                        </a:extLst>
                      </a:blip>
                      <a:srcRect/>
                      <a:stretch>
                        <a:fillRect/>
                      </a:stretch>
                    </p:blipFill>
                    <p:spPr bwMode="auto">
                      <a:xfrm>
                        <a:off x="4391025" y="6080125"/>
                        <a:ext cx="204788" cy="2809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7" name="Object 6"/>
          <p:cNvGraphicFramePr>
            <a:graphicFrameLocks noChangeAspect="1"/>
          </p:cNvGraphicFramePr>
          <p:nvPr>
            <p:extLst>
              <p:ext uri="{D42A27DB-BD31-4B8C-83A1-F6EECF244321}">
                <p14:modId xmlns:p14="http://schemas.microsoft.com/office/powerpoint/2010/main" val="552337045"/>
              </p:ext>
            </p:extLst>
          </p:nvPr>
        </p:nvGraphicFramePr>
        <p:xfrm>
          <a:off x="7178675" y="6308725"/>
          <a:ext cx="401638" cy="280988"/>
        </p:xfrm>
        <a:graphic>
          <a:graphicData uri="http://schemas.openxmlformats.org/presentationml/2006/ole">
            <mc:AlternateContent xmlns:mc="http://schemas.openxmlformats.org/markup-compatibility/2006">
              <mc:Choice xmlns:v="urn:schemas-microsoft-com:vml" Requires="v">
                <p:oleObj spid="_x0000_s189178" name="Equation" r:id="rId29" imgW="622080" imgH="431640" progId="Equation.DSMT4">
                  <p:embed/>
                </p:oleObj>
              </mc:Choice>
              <mc:Fallback>
                <p:oleObj name="Equation" r:id="rId29" imgW="622080" imgH="431640" progId="Equation.DSMT4">
                  <p:embed/>
                  <p:pic>
                    <p:nvPicPr>
                      <p:cNvPr id="0" name="Object 2"/>
                      <p:cNvPicPr>
                        <a:picLocks noChangeAspect="1" noChangeArrowheads="1"/>
                      </p:cNvPicPr>
                      <p:nvPr/>
                    </p:nvPicPr>
                    <p:blipFill>
                      <a:blip r:embed="rId30"/>
                      <a:srcRect/>
                      <a:stretch>
                        <a:fillRect/>
                      </a:stretch>
                    </p:blipFill>
                    <p:spPr bwMode="auto">
                      <a:xfrm>
                        <a:off x="7178675" y="6308725"/>
                        <a:ext cx="401638" cy="2809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8" name="Object 7"/>
          <p:cNvGraphicFramePr>
            <a:graphicFrameLocks noChangeAspect="1"/>
          </p:cNvGraphicFramePr>
          <p:nvPr>
            <p:extLst>
              <p:ext uri="{D42A27DB-BD31-4B8C-83A1-F6EECF244321}">
                <p14:modId xmlns:p14="http://schemas.microsoft.com/office/powerpoint/2010/main" val="1590112937"/>
              </p:ext>
            </p:extLst>
          </p:nvPr>
        </p:nvGraphicFramePr>
        <p:xfrm>
          <a:off x="8045450" y="6308725"/>
          <a:ext cx="401638" cy="280988"/>
        </p:xfrm>
        <a:graphic>
          <a:graphicData uri="http://schemas.openxmlformats.org/presentationml/2006/ole">
            <mc:AlternateContent xmlns:mc="http://schemas.openxmlformats.org/markup-compatibility/2006">
              <mc:Choice xmlns:v="urn:schemas-microsoft-com:vml" Requires="v">
                <p:oleObj spid="_x0000_s189179" name="Equation" r:id="rId31" imgW="622080" imgH="431640" progId="Equation.DSMT4">
                  <p:embed/>
                </p:oleObj>
              </mc:Choice>
              <mc:Fallback>
                <p:oleObj name="Equation" r:id="rId31" imgW="622080" imgH="431640" progId="Equation.DSMT4">
                  <p:embed/>
                  <p:pic>
                    <p:nvPicPr>
                      <p:cNvPr id="0" name="Object 2"/>
                      <p:cNvPicPr>
                        <a:picLocks noChangeAspect="1" noChangeArrowheads="1"/>
                      </p:cNvPicPr>
                      <p:nvPr/>
                    </p:nvPicPr>
                    <p:blipFill>
                      <a:blip r:embed="rId32"/>
                      <a:srcRect/>
                      <a:stretch>
                        <a:fillRect/>
                      </a:stretch>
                    </p:blipFill>
                    <p:spPr bwMode="auto">
                      <a:xfrm>
                        <a:off x="8045450" y="6308725"/>
                        <a:ext cx="401638" cy="2809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484087491"/>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31106" name="Text Box 3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sz="1000" dirty="0" smtClean="0">
                <a:solidFill>
                  <a:srgbClr val="3366FF"/>
                </a:solidFill>
                <a:latin typeface="Arial" charset="0"/>
              </a:rPr>
              <a:t>43</a:t>
            </a:r>
            <a:endParaRPr lang="en-US" sz="1000" dirty="0">
              <a:solidFill>
                <a:srgbClr val="3366FF"/>
              </a:solidFill>
              <a:latin typeface="Arial" charset="0"/>
            </a:endParaRPr>
          </a:p>
        </p:txBody>
      </p:sp>
      <p:sp>
        <p:nvSpPr>
          <p:cNvPr id="2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30" name="Text Box 17"/>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800" b="1" dirty="0">
                <a:latin typeface="Arial" charset="0"/>
              </a:rPr>
              <a:t>DERIVING LINEAR REGRESSION COEFFICIENTS</a:t>
            </a:r>
            <a:endParaRPr lang="en-GB" sz="1600" dirty="0"/>
          </a:p>
        </p:txBody>
      </p:sp>
      <p:sp>
        <p:nvSpPr>
          <p:cNvPr id="57" name="Text Box 27"/>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a:spcBef>
                <a:spcPct val="50000"/>
              </a:spcBef>
            </a:pPr>
            <a:r>
              <a:rPr lang="en-GB" sz="1500" b="1" dirty="0" smtClean="0">
                <a:latin typeface="Arial" charset="0"/>
              </a:rPr>
              <a:t>However, for the next few chapters, we shall mostly be concerned with the OLS estimators, and so the superscript 'OLS' is not really necessary.  It will be dropped, to simplify the notation.</a:t>
            </a:r>
            <a:endParaRPr lang="en-GB" sz="1500" b="1" dirty="0"/>
          </a:p>
        </p:txBody>
      </p:sp>
      <p:sp>
        <p:nvSpPr>
          <p:cNvPr id="45" name="Rectangle 44"/>
          <p:cNvSpPr/>
          <p:nvPr/>
        </p:nvSpPr>
        <p:spPr bwMode="auto">
          <a:xfrm>
            <a:off x="561600" y="590400"/>
            <a:ext cx="8082000" cy="488880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46" name="Rectangle 45"/>
          <p:cNvSpPr/>
          <p:nvPr/>
        </p:nvSpPr>
        <p:spPr bwMode="auto">
          <a:xfrm>
            <a:off x="561600" y="590400"/>
            <a:ext cx="8082000" cy="488880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47" name="Line 9"/>
          <p:cNvSpPr>
            <a:spLocks noChangeShapeType="1"/>
          </p:cNvSpPr>
          <p:nvPr/>
        </p:nvSpPr>
        <p:spPr bwMode="auto">
          <a:xfrm>
            <a:off x="2339975" y="4860925"/>
            <a:ext cx="0" cy="92075"/>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8" name="Line 10"/>
          <p:cNvSpPr>
            <a:spLocks noChangeShapeType="1"/>
          </p:cNvSpPr>
          <p:nvPr/>
        </p:nvSpPr>
        <p:spPr bwMode="auto">
          <a:xfrm>
            <a:off x="6837363" y="4862513"/>
            <a:ext cx="0" cy="92075"/>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9" name="Text Box 11"/>
          <p:cNvSpPr txBox="1">
            <a:spLocks noChangeArrowheads="1"/>
          </p:cNvSpPr>
          <p:nvPr/>
        </p:nvSpPr>
        <p:spPr bwMode="auto">
          <a:xfrm>
            <a:off x="7315200" y="4981575"/>
            <a:ext cx="457200"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lgn="l">
              <a:spcBef>
                <a:spcPct val="50000"/>
              </a:spcBef>
            </a:pPr>
            <a:r>
              <a:rPr lang="en-US" sz="2200" b="1" i="1"/>
              <a:t>X</a:t>
            </a:r>
          </a:p>
        </p:txBody>
      </p:sp>
      <p:sp>
        <p:nvSpPr>
          <p:cNvPr id="50" name="Text Box 12"/>
          <p:cNvSpPr txBox="1">
            <a:spLocks noChangeArrowheads="1"/>
          </p:cNvSpPr>
          <p:nvPr/>
        </p:nvSpPr>
        <p:spPr bwMode="auto">
          <a:xfrm>
            <a:off x="6705600" y="4981575"/>
            <a:ext cx="457200"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lgn="l">
              <a:spcBef>
                <a:spcPct val="50000"/>
              </a:spcBef>
            </a:pPr>
            <a:r>
              <a:rPr lang="en-US" sz="2200" b="1" i="1"/>
              <a:t>X</a:t>
            </a:r>
            <a:r>
              <a:rPr lang="en-US" sz="2200" b="1" i="1" baseline="-25000"/>
              <a:t>n</a:t>
            </a:r>
            <a:endParaRPr lang="en-US" sz="2200" b="1" i="1"/>
          </a:p>
        </p:txBody>
      </p:sp>
      <p:sp>
        <p:nvSpPr>
          <p:cNvPr id="51" name="Text Box 13"/>
          <p:cNvSpPr txBox="1">
            <a:spLocks noChangeArrowheads="1"/>
          </p:cNvSpPr>
          <p:nvPr/>
        </p:nvSpPr>
        <p:spPr bwMode="auto">
          <a:xfrm>
            <a:off x="2209800" y="4981575"/>
            <a:ext cx="457200"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lgn="l">
              <a:spcBef>
                <a:spcPct val="50000"/>
              </a:spcBef>
            </a:pPr>
            <a:r>
              <a:rPr lang="en-US" sz="2200" b="1" i="1"/>
              <a:t>X</a:t>
            </a:r>
            <a:r>
              <a:rPr lang="en-US" sz="2200" b="1" baseline="-25000"/>
              <a:t>1</a:t>
            </a:r>
            <a:endParaRPr lang="en-US" sz="2200" b="1" i="1"/>
          </a:p>
        </p:txBody>
      </p:sp>
      <p:sp>
        <p:nvSpPr>
          <p:cNvPr id="59" name="Text Box 14"/>
          <p:cNvSpPr txBox="1">
            <a:spLocks noChangeArrowheads="1"/>
          </p:cNvSpPr>
          <p:nvPr/>
        </p:nvSpPr>
        <p:spPr bwMode="auto">
          <a:xfrm>
            <a:off x="762000" y="733425"/>
            <a:ext cx="457200"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lgn="l">
              <a:spcBef>
                <a:spcPct val="50000"/>
              </a:spcBef>
            </a:pPr>
            <a:r>
              <a:rPr lang="en-US" sz="2200" b="1" i="1" dirty="0"/>
              <a:t>Y</a:t>
            </a:r>
          </a:p>
        </p:txBody>
      </p:sp>
      <p:sp>
        <p:nvSpPr>
          <p:cNvPr id="60" name="Line 18"/>
          <p:cNvSpPr>
            <a:spLocks noChangeShapeType="1"/>
          </p:cNvSpPr>
          <p:nvPr/>
        </p:nvSpPr>
        <p:spPr bwMode="auto">
          <a:xfrm flipV="1">
            <a:off x="1068388" y="1681163"/>
            <a:ext cx="6207125" cy="2852737"/>
          </a:xfrm>
          <a:prstGeom prst="line">
            <a:avLst/>
          </a:prstGeom>
          <a:noFill/>
          <a:ln w="190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61" name="Oval 19"/>
          <p:cNvSpPr>
            <a:spLocks noChangeArrowheads="1"/>
          </p:cNvSpPr>
          <p:nvPr/>
        </p:nvSpPr>
        <p:spPr bwMode="auto">
          <a:xfrm>
            <a:off x="2293938" y="3902075"/>
            <a:ext cx="92075" cy="92075"/>
          </a:xfrm>
          <a:prstGeom prst="ellipse">
            <a:avLst/>
          </a:prstGeom>
          <a:solidFill>
            <a:srgbClr val="00FFFF"/>
          </a:solidFill>
          <a:ln w="19050">
            <a:solidFill>
              <a:schemeClr val="tx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62" name="Oval 20"/>
          <p:cNvSpPr>
            <a:spLocks noChangeArrowheads="1"/>
          </p:cNvSpPr>
          <p:nvPr/>
        </p:nvSpPr>
        <p:spPr bwMode="auto">
          <a:xfrm>
            <a:off x="6781800" y="1836738"/>
            <a:ext cx="92075" cy="92075"/>
          </a:xfrm>
          <a:prstGeom prst="ellipse">
            <a:avLst/>
          </a:prstGeom>
          <a:solidFill>
            <a:srgbClr val="00FFFF"/>
          </a:solidFill>
          <a:ln w="19050">
            <a:solidFill>
              <a:schemeClr val="tx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73" name="Object 23"/>
          <p:cNvGraphicFramePr>
            <a:graphicFrameLocks noChangeAspect="1"/>
          </p:cNvGraphicFramePr>
          <p:nvPr>
            <p:extLst>
              <p:ext uri="{D42A27DB-BD31-4B8C-83A1-F6EECF244321}">
                <p14:modId xmlns:p14="http://schemas.microsoft.com/office/powerpoint/2010/main" val="263084824"/>
              </p:ext>
            </p:extLst>
          </p:nvPr>
        </p:nvGraphicFramePr>
        <p:xfrm>
          <a:off x="2470150" y="3130550"/>
          <a:ext cx="254000" cy="355600"/>
        </p:xfrm>
        <a:graphic>
          <a:graphicData uri="http://schemas.openxmlformats.org/presentationml/2006/ole">
            <mc:AlternateContent xmlns:mc="http://schemas.openxmlformats.org/markup-compatibility/2006">
              <mc:Choice xmlns:v="urn:schemas-microsoft-com:vml" Requires="v">
                <p:oleObj spid="_x0000_s190124" name="Equation" r:id="rId3" imgW="253800" imgH="355320" progId="Equation.3">
                  <p:embed/>
                </p:oleObj>
              </mc:Choice>
              <mc:Fallback>
                <p:oleObj name="Equation" r:id="rId3" imgW="253800" imgH="355320" progId="Equation.3">
                  <p:embed/>
                  <p:pic>
                    <p:nvPicPr>
                      <p:cNvPr id="0" name=""/>
                      <p:cNvPicPr>
                        <a:picLocks noChangeAspect="1" noChangeArrowheads="1"/>
                      </p:cNvPicPr>
                      <p:nvPr/>
                    </p:nvPicPr>
                    <p:blipFill>
                      <a:blip r:embed="rId4"/>
                      <a:srcRect/>
                      <a:stretch>
                        <a:fillRect/>
                      </a:stretch>
                    </p:blipFill>
                    <p:spPr bwMode="auto">
                      <a:xfrm>
                        <a:off x="2470150" y="3130550"/>
                        <a:ext cx="254000" cy="355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74" name="Object 27"/>
          <p:cNvGraphicFramePr>
            <a:graphicFrameLocks noChangeAspect="1"/>
          </p:cNvGraphicFramePr>
          <p:nvPr>
            <p:extLst>
              <p:ext uri="{D42A27DB-BD31-4B8C-83A1-F6EECF244321}">
                <p14:modId xmlns:p14="http://schemas.microsoft.com/office/powerpoint/2010/main" val="2265997244"/>
              </p:ext>
            </p:extLst>
          </p:nvPr>
        </p:nvGraphicFramePr>
        <p:xfrm>
          <a:off x="6948488" y="2609850"/>
          <a:ext cx="290512" cy="355600"/>
        </p:xfrm>
        <a:graphic>
          <a:graphicData uri="http://schemas.openxmlformats.org/presentationml/2006/ole">
            <mc:AlternateContent xmlns:mc="http://schemas.openxmlformats.org/markup-compatibility/2006">
              <mc:Choice xmlns:v="urn:schemas-microsoft-com:vml" Requires="v">
                <p:oleObj spid="_x0000_s190125" name="Equation" r:id="rId5" imgW="291960" imgH="355320" progId="Equation.3">
                  <p:embed/>
                </p:oleObj>
              </mc:Choice>
              <mc:Fallback>
                <p:oleObj name="Equation" r:id="rId5" imgW="291960" imgH="355320" progId="Equation.3">
                  <p:embed/>
                  <p:pic>
                    <p:nvPicPr>
                      <p:cNvPr id="0" name=""/>
                      <p:cNvPicPr>
                        <a:picLocks noChangeAspect="1" noChangeArrowheads="1"/>
                      </p:cNvPicPr>
                      <p:nvPr/>
                    </p:nvPicPr>
                    <p:blipFill>
                      <a:blip r:embed="rId6"/>
                      <a:srcRect/>
                      <a:stretch>
                        <a:fillRect/>
                      </a:stretch>
                    </p:blipFill>
                    <p:spPr bwMode="auto">
                      <a:xfrm>
                        <a:off x="6948488" y="2609850"/>
                        <a:ext cx="290512" cy="355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75" name="Line 16"/>
          <p:cNvSpPr>
            <a:spLocks noChangeShapeType="1"/>
          </p:cNvSpPr>
          <p:nvPr/>
        </p:nvSpPr>
        <p:spPr bwMode="auto">
          <a:xfrm>
            <a:off x="1066800" y="4543425"/>
            <a:ext cx="609600" cy="0"/>
          </a:xfrm>
          <a:prstGeom prst="line">
            <a:avLst/>
          </a:prstGeom>
          <a:noFill/>
          <a:ln w="12700">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76" name="Freeform 17"/>
          <p:cNvSpPr>
            <a:spLocks/>
          </p:cNvSpPr>
          <p:nvPr/>
        </p:nvSpPr>
        <p:spPr bwMode="auto">
          <a:xfrm>
            <a:off x="1371600" y="4397375"/>
            <a:ext cx="38100" cy="144000"/>
          </a:xfrm>
          <a:custGeom>
            <a:avLst/>
            <a:gdLst>
              <a:gd name="T0" fmla="*/ 0 w 24"/>
              <a:gd name="T1" fmla="*/ 0 h 90"/>
              <a:gd name="T2" fmla="*/ 15 w 24"/>
              <a:gd name="T3" fmla="*/ 27 h 90"/>
              <a:gd name="T4" fmla="*/ 24 w 24"/>
              <a:gd name="T5" fmla="*/ 57 h 90"/>
              <a:gd name="T6" fmla="*/ 23 w 24"/>
              <a:gd name="T7" fmla="*/ 90 h 90"/>
            </a:gdLst>
            <a:ahLst/>
            <a:cxnLst>
              <a:cxn ang="0">
                <a:pos x="T0" y="T1"/>
              </a:cxn>
              <a:cxn ang="0">
                <a:pos x="T2" y="T3"/>
              </a:cxn>
              <a:cxn ang="0">
                <a:pos x="T4" y="T5"/>
              </a:cxn>
              <a:cxn ang="0">
                <a:pos x="T6" y="T7"/>
              </a:cxn>
            </a:cxnLst>
            <a:rect l="0" t="0" r="r" b="b"/>
            <a:pathLst>
              <a:path w="24" h="90">
                <a:moveTo>
                  <a:pt x="0" y="0"/>
                </a:moveTo>
                <a:cubicBezTo>
                  <a:pt x="2" y="4"/>
                  <a:pt x="11" y="18"/>
                  <a:pt x="15" y="27"/>
                </a:cubicBezTo>
                <a:cubicBezTo>
                  <a:pt x="19" y="36"/>
                  <a:pt x="23" y="47"/>
                  <a:pt x="24" y="57"/>
                </a:cubicBezTo>
                <a:lnTo>
                  <a:pt x="23" y="90"/>
                </a:lnTo>
              </a:path>
            </a:pathLst>
          </a:custGeom>
          <a:noFill/>
          <a:ln w="19050" cap="flat" cmpd="sng">
            <a:solidFill>
              <a:schemeClr val="tx2"/>
            </a:solidFill>
            <a:prstDash val="solid"/>
            <a:round/>
            <a:headEnd/>
            <a:tailEnd/>
          </a:ln>
          <a:effectLst/>
          <a:extLst>
            <a:ext uri="{909E8E84-426E-40DD-AFC4-6F175D3DCCD1}">
              <a14:hiddenFill xmlns:a14="http://schemas.microsoft.com/office/drawing/2010/main">
                <a:solidFill>
                  <a:srgbClr val="EAEAEA"/>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77" name="Object 76"/>
          <p:cNvGraphicFramePr>
            <a:graphicFrameLocks noChangeAspect="1"/>
          </p:cNvGraphicFramePr>
          <p:nvPr>
            <p:extLst>
              <p:ext uri="{D42A27DB-BD31-4B8C-83A1-F6EECF244321}">
                <p14:modId xmlns:p14="http://schemas.microsoft.com/office/powerpoint/2010/main" val="1966026055"/>
              </p:ext>
            </p:extLst>
          </p:nvPr>
        </p:nvGraphicFramePr>
        <p:xfrm>
          <a:off x="949325" y="609600"/>
          <a:ext cx="6518275" cy="4456113"/>
        </p:xfrm>
        <a:graphic>
          <a:graphicData uri="http://schemas.openxmlformats.org/presentationml/2006/ole">
            <mc:AlternateContent xmlns:mc="http://schemas.openxmlformats.org/markup-compatibility/2006">
              <mc:Choice xmlns:v="urn:schemas-microsoft-com:vml" Requires="v">
                <p:oleObj spid="_x0000_s190126" name="Worksheet" r:id="rId7" imgW="8677359" imgH="5934025" progId="Excel.Sheet.8">
                  <p:embed/>
                </p:oleObj>
              </mc:Choice>
              <mc:Fallback>
                <p:oleObj name="Worksheet" r:id="rId7" imgW="8677359" imgH="5934025" progId="Excel.Sheet.8">
                  <p:embed/>
                  <p:pic>
                    <p:nvPicPr>
                      <p:cNvPr id="0" name=""/>
                      <p:cNvPicPr>
                        <a:picLocks noChangeAspect="1" noChangeArrowheads="1"/>
                      </p:cNvPicPr>
                      <p:nvPr/>
                    </p:nvPicPr>
                    <p:blipFill>
                      <a:blip r:embed="rId8"/>
                      <a:srcRect/>
                      <a:stretch>
                        <a:fillRect/>
                      </a:stretch>
                    </p:blipFill>
                    <p:spPr bwMode="auto">
                      <a:xfrm>
                        <a:off x="949325" y="609600"/>
                        <a:ext cx="6518275" cy="4456113"/>
                      </a:xfrm>
                      <a:prstGeom prst="rect">
                        <a:avLst/>
                      </a:prstGeom>
                      <a:noFill/>
                      <a:ln>
                        <a:noFill/>
                      </a:ln>
                      <a:effectLst/>
                      <a:extLst>
                        <a:ext uri="{909E8E84-426E-40DD-AFC4-6F175D3DCCD1}">
                          <a14:hiddenFill xmlns:a14="http://schemas.microsoft.com/office/drawing/2010/main">
                            <a:solidFill>
                              <a:srgbClr val="EAEAEA"/>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78" name="Rectangle 77"/>
          <p:cNvSpPr>
            <a:spLocks noChangeArrowheads="1"/>
          </p:cNvSpPr>
          <p:nvPr/>
        </p:nvSpPr>
        <p:spPr bwMode="auto">
          <a:xfrm>
            <a:off x="1531937" y="503625"/>
            <a:ext cx="2434984" cy="7632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79" name="Object 9"/>
          <p:cNvGraphicFramePr>
            <a:graphicFrameLocks noChangeAspect="1"/>
          </p:cNvGraphicFramePr>
          <p:nvPr>
            <p:extLst>
              <p:ext uri="{D42A27DB-BD31-4B8C-83A1-F6EECF244321}">
                <p14:modId xmlns:p14="http://schemas.microsoft.com/office/powerpoint/2010/main" val="949519474"/>
              </p:ext>
            </p:extLst>
          </p:nvPr>
        </p:nvGraphicFramePr>
        <p:xfrm>
          <a:off x="1668463" y="838200"/>
          <a:ext cx="2171700" cy="368300"/>
        </p:xfrm>
        <a:graphic>
          <a:graphicData uri="http://schemas.openxmlformats.org/presentationml/2006/ole">
            <mc:AlternateContent xmlns:mc="http://schemas.openxmlformats.org/markup-compatibility/2006">
              <mc:Choice xmlns:v="urn:schemas-microsoft-com:vml" Requires="v">
                <p:oleObj spid="_x0000_s190127" name="Equation" r:id="rId9" imgW="2171520" imgH="368280" progId="Equation.3">
                  <p:embed/>
                </p:oleObj>
              </mc:Choice>
              <mc:Fallback>
                <p:oleObj name="Equation" r:id="rId9" imgW="2171520" imgH="36828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668463" y="838200"/>
                        <a:ext cx="21717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80" name="Text Box 16"/>
          <p:cNvSpPr txBox="1">
            <a:spLocks noChangeArrowheads="1"/>
          </p:cNvSpPr>
          <p:nvPr/>
        </p:nvSpPr>
        <p:spPr bwMode="auto">
          <a:xfrm>
            <a:off x="1598612" y="504825"/>
            <a:ext cx="1516063"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a:spcBef>
                <a:spcPct val="50000"/>
              </a:spcBef>
            </a:pPr>
            <a:r>
              <a:rPr lang="en-GB" sz="1800" b="1" dirty="0">
                <a:latin typeface="Arial" pitchFamily="34" charset="0"/>
                <a:cs typeface="Arial" pitchFamily="34" charset="0"/>
              </a:rPr>
              <a:t>True </a:t>
            </a:r>
            <a:r>
              <a:rPr lang="en-GB" sz="1800" b="1" dirty="0" smtClean="0">
                <a:latin typeface="Arial" pitchFamily="34" charset="0"/>
                <a:cs typeface="Arial" pitchFamily="34" charset="0"/>
              </a:rPr>
              <a:t>model</a:t>
            </a:r>
            <a:endParaRPr lang="en-US" sz="1800" b="1" dirty="0">
              <a:latin typeface="Arial" pitchFamily="34" charset="0"/>
              <a:cs typeface="Arial" pitchFamily="34" charset="0"/>
            </a:endParaRPr>
          </a:p>
        </p:txBody>
      </p:sp>
      <p:sp>
        <p:nvSpPr>
          <p:cNvPr id="81" name="Rectangle 80"/>
          <p:cNvSpPr>
            <a:spLocks noChangeArrowheads="1"/>
          </p:cNvSpPr>
          <p:nvPr/>
        </p:nvSpPr>
        <p:spPr bwMode="auto">
          <a:xfrm>
            <a:off x="1533600" y="1341825"/>
            <a:ext cx="2433600" cy="7632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82" name="Object 11"/>
          <p:cNvGraphicFramePr>
            <a:graphicFrameLocks noChangeAspect="1"/>
          </p:cNvGraphicFramePr>
          <p:nvPr>
            <p:extLst>
              <p:ext uri="{D42A27DB-BD31-4B8C-83A1-F6EECF244321}">
                <p14:modId xmlns:p14="http://schemas.microsoft.com/office/powerpoint/2010/main" val="3114754913"/>
              </p:ext>
            </p:extLst>
          </p:nvPr>
        </p:nvGraphicFramePr>
        <p:xfrm>
          <a:off x="1670050" y="1620838"/>
          <a:ext cx="1714500" cy="431800"/>
        </p:xfrm>
        <a:graphic>
          <a:graphicData uri="http://schemas.openxmlformats.org/presentationml/2006/ole">
            <mc:AlternateContent xmlns:mc="http://schemas.openxmlformats.org/markup-compatibility/2006">
              <mc:Choice xmlns:v="urn:schemas-microsoft-com:vml" Requires="v">
                <p:oleObj spid="_x0000_s190128" name="Equation" r:id="rId11" imgW="1714320" imgH="431640" progId="Equation.DSMT4">
                  <p:embed/>
                </p:oleObj>
              </mc:Choice>
              <mc:Fallback>
                <p:oleObj name="Equation" r:id="rId11" imgW="1714320" imgH="431640" progId="Equation.DSMT4">
                  <p:embed/>
                  <p:pic>
                    <p:nvPicPr>
                      <p:cNvPr id="0" name=""/>
                      <p:cNvPicPr>
                        <a:picLocks noChangeAspect="1" noChangeArrowheads="1"/>
                      </p:cNvPicPr>
                      <p:nvPr/>
                    </p:nvPicPr>
                    <p:blipFill>
                      <a:blip r:embed="rId12"/>
                      <a:srcRect/>
                      <a:stretch>
                        <a:fillRect/>
                      </a:stretch>
                    </p:blipFill>
                    <p:spPr bwMode="auto">
                      <a:xfrm>
                        <a:off x="1670050" y="1620838"/>
                        <a:ext cx="1714500" cy="431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83" name="Text Box 16"/>
          <p:cNvSpPr txBox="1">
            <a:spLocks noChangeArrowheads="1"/>
          </p:cNvSpPr>
          <p:nvPr/>
        </p:nvSpPr>
        <p:spPr bwMode="auto">
          <a:xfrm>
            <a:off x="1598400" y="1343025"/>
            <a:ext cx="1601788"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a:spcBef>
                <a:spcPct val="50000"/>
              </a:spcBef>
            </a:pPr>
            <a:r>
              <a:rPr lang="en-GB" sz="1800" b="1" dirty="0" smtClean="0">
                <a:latin typeface="Arial" pitchFamily="34" charset="0"/>
                <a:cs typeface="Arial" pitchFamily="34" charset="0"/>
              </a:rPr>
              <a:t>Fitted model      </a:t>
            </a:r>
            <a:endParaRPr lang="en-US" sz="1800" b="1" dirty="0">
              <a:latin typeface="Arial" pitchFamily="34" charset="0"/>
              <a:cs typeface="Arial" pitchFamily="34" charset="0"/>
            </a:endParaRPr>
          </a:p>
        </p:txBody>
      </p:sp>
      <p:graphicFrame>
        <p:nvGraphicFramePr>
          <p:cNvPr id="84" name="Object 83"/>
          <p:cNvGraphicFramePr>
            <a:graphicFrameLocks noChangeAspect="1"/>
          </p:cNvGraphicFramePr>
          <p:nvPr>
            <p:extLst>
              <p:ext uri="{D42A27DB-BD31-4B8C-83A1-F6EECF244321}">
                <p14:modId xmlns:p14="http://schemas.microsoft.com/office/powerpoint/2010/main" val="2678277871"/>
              </p:ext>
            </p:extLst>
          </p:nvPr>
        </p:nvGraphicFramePr>
        <p:xfrm>
          <a:off x="1604963" y="4270375"/>
          <a:ext cx="214312" cy="280988"/>
        </p:xfrm>
        <a:graphic>
          <a:graphicData uri="http://schemas.openxmlformats.org/presentationml/2006/ole">
            <mc:AlternateContent xmlns:mc="http://schemas.openxmlformats.org/markup-compatibility/2006">
              <mc:Choice xmlns:v="urn:schemas-microsoft-com:vml" Requires="v">
                <p:oleObj spid="_x0000_s190129" name="Equation" r:id="rId13" imgW="330120" imgH="431640" progId="Equation.DSMT4">
                  <p:embed/>
                </p:oleObj>
              </mc:Choice>
              <mc:Fallback>
                <p:oleObj name="Equation" r:id="rId13" imgW="330120" imgH="431640" progId="Equation.DSMT4">
                  <p:embed/>
                  <p:pic>
                    <p:nvPicPr>
                      <p:cNvPr id="0" name=""/>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604963" y="4270375"/>
                        <a:ext cx="214312" cy="2809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85" name="Object 84"/>
          <p:cNvGraphicFramePr>
            <a:graphicFrameLocks noChangeAspect="1"/>
          </p:cNvGraphicFramePr>
          <p:nvPr>
            <p:extLst>
              <p:ext uri="{D42A27DB-BD31-4B8C-83A1-F6EECF244321}">
                <p14:modId xmlns:p14="http://schemas.microsoft.com/office/powerpoint/2010/main" val="2372765204"/>
              </p:ext>
            </p:extLst>
          </p:nvPr>
        </p:nvGraphicFramePr>
        <p:xfrm>
          <a:off x="798513" y="4384675"/>
          <a:ext cx="206375" cy="280988"/>
        </p:xfrm>
        <a:graphic>
          <a:graphicData uri="http://schemas.openxmlformats.org/presentationml/2006/ole">
            <mc:AlternateContent xmlns:mc="http://schemas.openxmlformats.org/markup-compatibility/2006">
              <mc:Choice xmlns:v="urn:schemas-microsoft-com:vml" Requires="v">
                <p:oleObj spid="_x0000_s190130" name="Equation" r:id="rId15" imgW="317225" imgH="431425" progId="Equation.DSMT4">
                  <p:embed/>
                </p:oleObj>
              </mc:Choice>
              <mc:Fallback>
                <p:oleObj name="Equation" r:id="rId15" imgW="317225" imgH="431425" progId="Equation.DSMT4">
                  <p:embed/>
                  <p:pic>
                    <p:nvPicPr>
                      <p:cNvPr id="0" name=""/>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798513" y="4384675"/>
                        <a:ext cx="206375" cy="2809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86" name="Object 22"/>
          <p:cNvGraphicFramePr>
            <a:graphicFrameLocks noChangeAspect="1"/>
          </p:cNvGraphicFramePr>
          <p:nvPr>
            <p:extLst>
              <p:ext uri="{D42A27DB-BD31-4B8C-83A1-F6EECF244321}">
                <p14:modId xmlns:p14="http://schemas.microsoft.com/office/powerpoint/2010/main" val="3177545259"/>
              </p:ext>
            </p:extLst>
          </p:nvPr>
        </p:nvGraphicFramePr>
        <p:xfrm>
          <a:off x="2324100" y="3917950"/>
          <a:ext cx="1828800" cy="431800"/>
        </p:xfrm>
        <a:graphic>
          <a:graphicData uri="http://schemas.openxmlformats.org/presentationml/2006/ole">
            <mc:AlternateContent xmlns:mc="http://schemas.openxmlformats.org/markup-compatibility/2006">
              <mc:Choice xmlns:v="urn:schemas-microsoft-com:vml" Requires="v">
                <p:oleObj spid="_x0000_s190131" name="Equation" r:id="rId17" imgW="1828800" imgH="431640" progId="Equation.DSMT4">
                  <p:embed/>
                </p:oleObj>
              </mc:Choice>
              <mc:Fallback>
                <p:oleObj name="Equation" r:id="rId17" imgW="1828800" imgH="431640" progId="Equation.DSMT4">
                  <p:embed/>
                  <p:pic>
                    <p:nvPicPr>
                      <p:cNvPr id="0" name=""/>
                      <p:cNvPicPr>
                        <a:picLocks noChangeAspect="1" noChangeArrowheads="1"/>
                      </p:cNvPicPr>
                      <p:nvPr/>
                    </p:nvPicPr>
                    <p:blipFill>
                      <a:blip r:embed="rId18"/>
                      <a:srcRect/>
                      <a:stretch>
                        <a:fillRect/>
                      </a:stretch>
                    </p:blipFill>
                    <p:spPr bwMode="auto">
                      <a:xfrm>
                        <a:off x="2324100" y="3917950"/>
                        <a:ext cx="1828800" cy="431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87" name="Object 86"/>
          <p:cNvGraphicFramePr>
            <a:graphicFrameLocks noChangeAspect="1"/>
          </p:cNvGraphicFramePr>
          <p:nvPr>
            <p:extLst>
              <p:ext uri="{D42A27DB-BD31-4B8C-83A1-F6EECF244321}">
                <p14:modId xmlns:p14="http://schemas.microsoft.com/office/powerpoint/2010/main" val="1647034865"/>
              </p:ext>
            </p:extLst>
          </p:nvPr>
        </p:nvGraphicFramePr>
        <p:xfrm>
          <a:off x="6667500" y="1951038"/>
          <a:ext cx="1879600" cy="430212"/>
        </p:xfrm>
        <a:graphic>
          <a:graphicData uri="http://schemas.openxmlformats.org/presentationml/2006/ole">
            <mc:AlternateContent xmlns:mc="http://schemas.openxmlformats.org/markup-compatibility/2006">
              <mc:Choice xmlns:v="urn:schemas-microsoft-com:vml" Requires="v">
                <p:oleObj spid="_x0000_s190132" name="Equation" r:id="rId19" imgW="1879560" imgH="431640" progId="Equation.DSMT4">
                  <p:embed/>
                </p:oleObj>
              </mc:Choice>
              <mc:Fallback>
                <p:oleObj name="Equation" r:id="rId19" imgW="1879560" imgH="431640" progId="Equation.DSMT4">
                  <p:embed/>
                  <p:pic>
                    <p:nvPicPr>
                      <p:cNvPr id="0" name=""/>
                      <p:cNvPicPr>
                        <a:picLocks noChangeAspect="1" noChangeArrowheads="1"/>
                      </p:cNvPicPr>
                      <p:nvPr/>
                    </p:nvPicPr>
                    <p:blipFill>
                      <a:blip r:embed="rId20"/>
                      <a:srcRect/>
                      <a:stretch>
                        <a:fillRect/>
                      </a:stretch>
                    </p:blipFill>
                    <p:spPr bwMode="auto">
                      <a:xfrm>
                        <a:off x="6667500" y="1951038"/>
                        <a:ext cx="1879600" cy="4302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91" name="Rectangle 24"/>
          <p:cNvSpPr>
            <a:spLocks noChangeArrowheads="1"/>
          </p:cNvSpPr>
          <p:nvPr/>
        </p:nvSpPr>
        <p:spPr bwMode="auto">
          <a:xfrm>
            <a:off x="5372100" y="3181351"/>
            <a:ext cx="3744000" cy="1619250"/>
          </a:xfrm>
          <a:prstGeom prst="rect">
            <a:avLst/>
          </a:prstGeom>
          <a:solidFill>
            <a:srgbClr val="F8F8FA"/>
          </a:solidFill>
          <a:ln>
            <a:noFill/>
          </a:ln>
          <a:effectLst>
            <a:innerShdw blurRad="76200">
              <a:srgbClr val="003366"/>
            </a:innerShdw>
          </a:effectLst>
          <a:extLst/>
        </p:spPr>
        <p:txBody>
          <a:bodyPr wrap="none" anchor="ctr"/>
          <a:lstStyle/>
          <a:p>
            <a:endParaRPr lang="en-GB"/>
          </a:p>
        </p:txBody>
      </p:sp>
      <p:graphicFrame>
        <p:nvGraphicFramePr>
          <p:cNvPr id="92" name="Object 26"/>
          <p:cNvGraphicFramePr>
            <a:graphicFrameLocks noChangeAspect="1"/>
          </p:cNvGraphicFramePr>
          <p:nvPr>
            <p:extLst>
              <p:ext uri="{D42A27DB-BD31-4B8C-83A1-F6EECF244321}">
                <p14:modId xmlns:p14="http://schemas.microsoft.com/office/powerpoint/2010/main" val="264000741"/>
              </p:ext>
            </p:extLst>
          </p:nvPr>
        </p:nvGraphicFramePr>
        <p:xfrm>
          <a:off x="5482200" y="3255675"/>
          <a:ext cx="2260600" cy="431800"/>
        </p:xfrm>
        <a:graphic>
          <a:graphicData uri="http://schemas.openxmlformats.org/presentationml/2006/ole">
            <mc:AlternateContent xmlns:mc="http://schemas.openxmlformats.org/markup-compatibility/2006">
              <mc:Choice xmlns:v="urn:schemas-microsoft-com:vml" Requires="v">
                <p:oleObj spid="_x0000_s190133" name="Equation" r:id="rId21" imgW="2260440" imgH="431640" progId="Equation.DSMT4">
                  <p:embed/>
                </p:oleObj>
              </mc:Choice>
              <mc:Fallback>
                <p:oleObj name="Equation" r:id="rId21" imgW="2260440" imgH="431640" progId="Equation.DSMT4">
                  <p:embed/>
                  <p:pic>
                    <p:nvPicPr>
                      <p:cNvPr id="0" name=""/>
                      <p:cNvPicPr>
                        <a:picLocks noChangeAspect="1" noChangeArrowheads="1"/>
                      </p:cNvPicPr>
                      <p:nvPr/>
                    </p:nvPicPr>
                    <p:blipFill>
                      <a:blip r:embed="rId22"/>
                      <a:srcRect/>
                      <a:stretch>
                        <a:fillRect/>
                      </a:stretch>
                    </p:blipFill>
                    <p:spPr bwMode="auto">
                      <a:xfrm>
                        <a:off x="5482200" y="3255675"/>
                        <a:ext cx="2260600" cy="431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93" name="Object 29"/>
          <p:cNvGraphicFramePr>
            <a:graphicFrameLocks noChangeAspect="1"/>
          </p:cNvGraphicFramePr>
          <p:nvPr>
            <p:extLst>
              <p:ext uri="{D42A27DB-BD31-4B8C-83A1-F6EECF244321}">
                <p14:modId xmlns:p14="http://schemas.microsoft.com/office/powerpoint/2010/main" val="1076866285"/>
              </p:ext>
            </p:extLst>
          </p:nvPr>
        </p:nvGraphicFramePr>
        <p:xfrm>
          <a:off x="5467800" y="3781275"/>
          <a:ext cx="3543300" cy="949325"/>
        </p:xfrm>
        <a:graphic>
          <a:graphicData uri="http://schemas.openxmlformats.org/presentationml/2006/ole">
            <mc:AlternateContent xmlns:mc="http://schemas.openxmlformats.org/markup-compatibility/2006">
              <mc:Choice xmlns:v="urn:schemas-microsoft-com:vml" Requires="v">
                <p:oleObj spid="_x0000_s190134" name="Equation" r:id="rId23" imgW="3543120" imgH="952200" progId="Equation.DSMT4">
                  <p:embed/>
                </p:oleObj>
              </mc:Choice>
              <mc:Fallback>
                <p:oleObj name="Equation" r:id="rId23" imgW="3543120" imgH="952200" progId="Equation.DSMT4">
                  <p:embed/>
                  <p:pic>
                    <p:nvPicPr>
                      <p:cNvPr id="0" name=""/>
                      <p:cNvPicPr>
                        <a:picLocks noChangeAspect="1" noChangeArrowheads="1"/>
                      </p:cNvPicPr>
                      <p:nvPr/>
                    </p:nvPicPr>
                    <p:blipFill>
                      <a:blip r:embed="rId24"/>
                      <a:srcRect/>
                      <a:stretch>
                        <a:fillRect/>
                      </a:stretch>
                    </p:blipFill>
                    <p:spPr bwMode="auto">
                      <a:xfrm>
                        <a:off x="5467800" y="3781275"/>
                        <a:ext cx="3543300" cy="9493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1975455198"/>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51558" name="Text Box 6"/>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GB" sz="1000" dirty="0" smtClean="0">
                <a:solidFill>
                  <a:srgbClr val="3366FF"/>
                </a:solidFill>
                <a:latin typeface="Arial" charset="0"/>
              </a:rPr>
              <a:t>44</a:t>
            </a:r>
            <a:endParaRPr lang="en-US" sz="1000" dirty="0">
              <a:solidFill>
                <a:srgbClr val="3366FF"/>
              </a:solidFill>
              <a:latin typeface="Arial" charset="0"/>
            </a:endParaRPr>
          </a:p>
        </p:txBody>
      </p:sp>
      <p:sp>
        <p:nvSpPr>
          <p:cNvPr id="151567" name="Text Box 1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a:spcBef>
                <a:spcPct val="50000"/>
              </a:spcBef>
            </a:pPr>
            <a:r>
              <a:rPr lang="en-US" sz="1500" b="1">
                <a:latin typeface="Arial" charset="0"/>
              </a:rPr>
              <a:t>Typically, an intercept should be included in the regression specification.  Occasionally, however, one may have reason to fit the regression without an intercept.  In the case of a simple regression model, the true and fitted models become as shown. </a:t>
            </a:r>
            <a:endParaRPr lang="en-GB" sz="1500" b="1">
              <a:latin typeface="Arial" charset="0"/>
            </a:endParaRPr>
          </a:p>
        </p:txBody>
      </p:sp>
      <p:sp>
        <p:nvSpPr>
          <p:cNvPr id="1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1" name="Text Box 17"/>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800" b="1" dirty="0">
                <a:latin typeface="Arial" charset="0"/>
              </a:rPr>
              <a:t>DERIVING LINEAR REGRESSION COEFFICIENTS</a:t>
            </a:r>
            <a:endParaRPr lang="en-GB" sz="1600" dirty="0"/>
          </a:p>
        </p:txBody>
      </p:sp>
      <p:sp>
        <p:nvSpPr>
          <p:cNvPr id="17" name="Rectangle 16"/>
          <p:cNvSpPr>
            <a:spLocks noChangeArrowheads="1"/>
          </p:cNvSpPr>
          <p:nvPr/>
        </p:nvSpPr>
        <p:spPr bwMode="auto">
          <a:xfrm>
            <a:off x="0" y="536400"/>
            <a:ext cx="9144000" cy="864000"/>
          </a:xfrm>
          <a:prstGeom prst="rect">
            <a:avLst/>
          </a:prstGeom>
          <a:solidFill>
            <a:srgbClr val="F8F8FA"/>
          </a:solidFill>
          <a:ln>
            <a:noFill/>
          </a:ln>
          <a:effectLst>
            <a:innerShdw blurRad="76200">
              <a:srgbClr val="003366"/>
            </a:innerShdw>
          </a:effectLst>
        </p:spPr>
        <p:txBody>
          <a:bodyPr wrap="none" anchor="ctr"/>
          <a:lstStyle/>
          <a:p>
            <a:pPr algn="l">
              <a:defRPr/>
            </a:pPr>
            <a:endParaRPr lang="en-GB">
              <a:latin typeface="Arial" pitchFamily="34" charset="0"/>
              <a:cs typeface="Arial" pitchFamily="34" charset="0"/>
            </a:endParaRPr>
          </a:p>
        </p:txBody>
      </p:sp>
      <p:graphicFrame>
        <p:nvGraphicFramePr>
          <p:cNvPr id="18" name="Object 9"/>
          <p:cNvGraphicFramePr>
            <a:graphicFrameLocks noChangeAspect="1"/>
          </p:cNvGraphicFramePr>
          <p:nvPr>
            <p:extLst>
              <p:ext uri="{D42A27DB-BD31-4B8C-83A1-F6EECF244321}">
                <p14:modId xmlns:p14="http://schemas.microsoft.com/office/powerpoint/2010/main" val="850761942"/>
              </p:ext>
            </p:extLst>
          </p:nvPr>
        </p:nvGraphicFramePr>
        <p:xfrm>
          <a:off x="2179638" y="942975"/>
          <a:ext cx="1587500" cy="368300"/>
        </p:xfrm>
        <a:graphic>
          <a:graphicData uri="http://schemas.openxmlformats.org/presentationml/2006/ole">
            <mc:AlternateContent xmlns:mc="http://schemas.openxmlformats.org/markup-compatibility/2006">
              <mc:Choice xmlns:v="urn:schemas-microsoft-com:vml" Requires="v">
                <p:oleObj spid="_x0000_s151729" name="Equation" r:id="rId3" imgW="1587240" imgH="368280" progId="Equation.3">
                  <p:embed/>
                </p:oleObj>
              </mc:Choice>
              <mc:Fallback>
                <p:oleObj name="Equation" r:id="rId3" imgW="1587240" imgH="368280" progId="Equation.3">
                  <p:embed/>
                  <p:pic>
                    <p:nvPicPr>
                      <p:cNvPr id="0" name=""/>
                      <p:cNvPicPr>
                        <a:picLocks noChangeAspect="1" noChangeArrowheads="1"/>
                      </p:cNvPicPr>
                      <p:nvPr/>
                    </p:nvPicPr>
                    <p:blipFill>
                      <a:blip r:embed="rId4"/>
                      <a:srcRect/>
                      <a:stretch>
                        <a:fillRect/>
                      </a:stretch>
                    </p:blipFill>
                    <p:spPr bwMode="auto">
                      <a:xfrm>
                        <a:off x="2179638" y="942975"/>
                        <a:ext cx="15875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9" name="Object 11"/>
          <p:cNvGraphicFramePr>
            <a:graphicFrameLocks noChangeAspect="1"/>
          </p:cNvGraphicFramePr>
          <p:nvPr>
            <p:extLst>
              <p:ext uri="{D42A27DB-BD31-4B8C-83A1-F6EECF244321}">
                <p14:modId xmlns:p14="http://schemas.microsoft.com/office/powerpoint/2010/main" val="894926162"/>
              </p:ext>
            </p:extLst>
          </p:nvPr>
        </p:nvGraphicFramePr>
        <p:xfrm>
          <a:off x="5245100" y="893763"/>
          <a:ext cx="1079500" cy="419100"/>
        </p:xfrm>
        <a:graphic>
          <a:graphicData uri="http://schemas.openxmlformats.org/presentationml/2006/ole">
            <mc:AlternateContent xmlns:mc="http://schemas.openxmlformats.org/markup-compatibility/2006">
              <mc:Choice xmlns:v="urn:schemas-microsoft-com:vml" Requires="v">
                <p:oleObj spid="_x0000_s151730" name="Equation" r:id="rId5" imgW="1079280" imgH="419040" progId="Equation.3">
                  <p:embed/>
                </p:oleObj>
              </mc:Choice>
              <mc:Fallback>
                <p:oleObj name="Equation" r:id="rId5" imgW="1079280" imgH="419040" progId="Equation.3">
                  <p:embed/>
                  <p:pic>
                    <p:nvPicPr>
                      <p:cNvPr id="0" name=""/>
                      <p:cNvPicPr>
                        <a:picLocks noChangeAspect="1" noChangeArrowheads="1"/>
                      </p:cNvPicPr>
                      <p:nvPr/>
                    </p:nvPicPr>
                    <p:blipFill>
                      <a:blip r:embed="rId6"/>
                      <a:srcRect/>
                      <a:stretch>
                        <a:fillRect/>
                      </a:stretch>
                    </p:blipFill>
                    <p:spPr bwMode="auto">
                      <a:xfrm>
                        <a:off x="5245100" y="893763"/>
                        <a:ext cx="1079500" cy="419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0" name="Text Box 16"/>
          <p:cNvSpPr txBox="1">
            <a:spLocks noChangeArrowheads="1"/>
          </p:cNvSpPr>
          <p:nvPr/>
        </p:nvSpPr>
        <p:spPr bwMode="auto">
          <a:xfrm>
            <a:off x="2122487" y="552450"/>
            <a:ext cx="4906963"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a:spcBef>
                <a:spcPct val="50000"/>
              </a:spcBef>
            </a:pPr>
            <a:r>
              <a:rPr lang="en-GB" sz="1800" b="1" dirty="0">
                <a:latin typeface="Arial" pitchFamily="34" charset="0"/>
                <a:cs typeface="Arial" pitchFamily="34" charset="0"/>
              </a:rPr>
              <a:t>True </a:t>
            </a:r>
            <a:r>
              <a:rPr lang="en-GB" sz="1800" b="1" dirty="0" smtClean="0">
                <a:latin typeface="Arial" pitchFamily="34" charset="0"/>
                <a:cs typeface="Arial" pitchFamily="34" charset="0"/>
              </a:rPr>
              <a:t>model                             Fitted model      </a:t>
            </a:r>
            <a:endParaRPr lang="en-US" sz="1800" b="1"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57701" name="Text Box 5"/>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GB" sz="1000" dirty="0" smtClean="0">
                <a:solidFill>
                  <a:srgbClr val="3366FF"/>
                </a:solidFill>
                <a:latin typeface="Arial" charset="0"/>
              </a:rPr>
              <a:t>45</a:t>
            </a:r>
            <a:endParaRPr lang="en-US" sz="1000" dirty="0">
              <a:solidFill>
                <a:srgbClr val="3366FF"/>
              </a:solidFill>
              <a:latin typeface="Arial" charset="0"/>
            </a:endParaRPr>
          </a:p>
        </p:txBody>
      </p:sp>
      <p:sp>
        <p:nvSpPr>
          <p:cNvPr id="157703" name="Text Box 7"/>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a:spcBef>
                <a:spcPct val="50000"/>
              </a:spcBef>
            </a:pPr>
            <a:r>
              <a:rPr lang="en-US" sz="1500" b="1" dirty="0">
                <a:latin typeface="Arial" charset="0"/>
              </a:rPr>
              <a:t>We will derive the expression </a:t>
            </a:r>
            <a:r>
              <a:rPr lang="en-US" sz="1500" b="1" dirty="0" smtClean="0">
                <a:latin typeface="Arial" charset="0"/>
              </a:rPr>
              <a:t>for the OLS estimator of </a:t>
            </a:r>
            <a:r>
              <a:rPr lang="en-US" sz="1500" b="1" i="1" dirty="0">
                <a:latin typeface="Symbol" pitchFamily="18" charset="2"/>
              </a:rPr>
              <a:t>b</a:t>
            </a:r>
            <a:r>
              <a:rPr lang="en-US" sz="1500" b="1" baseline="-25000" dirty="0">
                <a:latin typeface="Arial" charset="0"/>
              </a:rPr>
              <a:t>2</a:t>
            </a:r>
            <a:r>
              <a:rPr lang="en-US" sz="1500" b="1" dirty="0">
                <a:latin typeface="Arial" charset="0"/>
              </a:rPr>
              <a:t> from first principles using the least squares criterion.  The residual in observation </a:t>
            </a:r>
            <a:r>
              <a:rPr lang="en-US" sz="1500" b="1" i="1" dirty="0">
                <a:latin typeface="Arial" charset="0"/>
              </a:rPr>
              <a:t>i</a:t>
            </a:r>
            <a:r>
              <a:rPr lang="en-US" sz="1500" b="1" dirty="0">
                <a:latin typeface="Arial" charset="0"/>
              </a:rPr>
              <a:t> is </a:t>
            </a:r>
            <a:r>
              <a:rPr lang="en-US" sz="1500" b="1" i="1" dirty="0">
                <a:latin typeface="Arial" charset="0"/>
              </a:rPr>
              <a:t> </a:t>
            </a:r>
            <a:r>
              <a:rPr lang="en-US" sz="1500" b="1" i="1" dirty="0" smtClean="0">
                <a:latin typeface="Arial" charset="0"/>
              </a:rPr>
              <a:t>               </a:t>
            </a:r>
            <a:r>
              <a:rPr lang="en-US" sz="1500" b="1" dirty="0" smtClean="0">
                <a:latin typeface="Arial" charset="0"/>
              </a:rPr>
              <a:t>.    .</a:t>
            </a:r>
            <a:endParaRPr lang="en-GB" sz="1500" b="1" dirty="0">
              <a:latin typeface="Arial" charset="0"/>
            </a:endParaRPr>
          </a:p>
        </p:txBody>
      </p:sp>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2" name="Text Box 17"/>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800" b="1" dirty="0">
                <a:latin typeface="Arial" charset="0"/>
              </a:rPr>
              <a:t>DERIVING LINEAR REGRESSION COEFFICIENTS</a:t>
            </a:r>
            <a:endParaRPr lang="en-GB" sz="1600" dirty="0"/>
          </a:p>
        </p:txBody>
      </p:sp>
      <p:sp>
        <p:nvSpPr>
          <p:cNvPr id="19" name="Rectangle 18"/>
          <p:cNvSpPr>
            <a:spLocks noChangeArrowheads="1"/>
          </p:cNvSpPr>
          <p:nvPr/>
        </p:nvSpPr>
        <p:spPr bwMode="auto">
          <a:xfrm>
            <a:off x="0" y="1508400"/>
            <a:ext cx="9144000" cy="587549"/>
          </a:xfrm>
          <a:prstGeom prst="rect">
            <a:avLst/>
          </a:prstGeom>
          <a:solidFill>
            <a:srgbClr val="FFFFFF"/>
          </a:solidFill>
          <a:ln>
            <a:noFill/>
          </a:ln>
          <a:effectLst>
            <a:innerShdw blurRad="76200">
              <a:schemeClr val="tx1"/>
            </a:innerShdw>
          </a:effectLst>
        </p:spPr>
        <p:txBody>
          <a:bodyPr wrap="none" anchor="ctr"/>
          <a:lstStyle/>
          <a:p>
            <a:pPr>
              <a:defRPr/>
            </a:pPr>
            <a:endParaRPr lang="en-GB"/>
          </a:p>
        </p:txBody>
      </p:sp>
      <p:sp>
        <p:nvSpPr>
          <p:cNvPr id="22" name="Rectangle 21"/>
          <p:cNvSpPr>
            <a:spLocks noChangeArrowheads="1"/>
          </p:cNvSpPr>
          <p:nvPr/>
        </p:nvSpPr>
        <p:spPr bwMode="auto">
          <a:xfrm>
            <a:off x="0" y="536400"/>
            <a:ext cx="9144000" cy="864000"/>
          </a:xfrm>
          <a:prstGeom prst="rect">
            <a:avLst/>
          </a:prstGeom>
          <a:solidFill>
            <a:srgbClr val="F8F8FA"/>
          </a:solidFill>
          <a:ln>
            <a:noFill/>
          </a:ln>
          <a:effectLst>
            <a:innerShdw blurRad="76200">
              <a:srgbClr val="003366"/>
            </a:innerShdw>
          </a:effectLst>
        </p:spPr>
        <p:txBody>
          <a:bodyPr wrap="none" anchor="ctr"/>
          <a:lstStyle/>
          <a:p>
            <a:pPr algn="l">
              <a:defRPr/>
            </a:pPr>
            <a:endParaRPr lang="en-GB">
              <a:latin typeface="Arial" pitchFamily="34" charset="0"/>
              <a:cs typeface="Arial" pitchFamily="34" charset="0"/>
            </a:endParaRPr>
          </a:p>
        </p:txBody>
      </p:sp>
      <p:graphicFrame>
        <p:nvGraphicFramePr>
          <p:cNvPr id="23" name="Object 9"/>
          <p:cNvGraphicFramePr>
            <a:graphicFrameLocks noChangeAspect="1"/>
          </p:cNvGraphicFramePr>
          <p:nvPr>
            <p:extLst>
              <p:ext uri="{D42A27DB-BD31-4B8C-83A1-F6EECF244321}">
                <p14:modId xmlns:p14="http://schemas.microsoft.com/office/powerpoint/2010/main" val="1856032858"/>
              </p:ext>
            </p:extLst>
          </p:nvPr>
        </p:nvGraphicFramePr>
        <p:xfrm>
          <a:off x="2179638" y="942975"/>
          <a:ext cx="1587500" cy="368300"/>
        </p:xfrm>
        <a:graphic>
          <a:graphicData uri="http://schemas.openxmlformats.org/presentationml/2006/ole">
            <mc:AlternateContent xmlns:mc="http://schemas.openxmlformats.org/markup-compatibility/2006">
              <mc:Choice xmlns:v="urn:schemas-microsoft-com:vml" Requires="v">
                <p:oleObj spid="_x0000_s157963" name="Equation" r:id="rId3" imgW="1587240" imgH="368280" progId="Equation.3">
                  <p:embed/>
                </p:oleObj>
              </mc:Choice>
              <mc:Fallback>
                <p:oleObj name="Equation" r:id="rId3" imgW="1587240" imgH="368280" progId="Equation.3">
                  <p:embed/>
                  <p:pic>
                    <p:nvPicPr>
                      <p:cNvPr id="0" name=""/>
                      <p:cNvPicPr>
                        <a:picLocks noChangeAspect="1" noChangeArrowheads="1"/>
                      </p:cNvPicPr>
                      <p:nvPr/>
                    </p:nvPicPr>
                    <p:blipFill>
                      <a:blip r:embed="rId4"/>
                      <a:srcRect/>
                      <a:stretch>
                        <a:fillRect/>
                      </a:stretch>
                    </p:blipFill>
                    <p:spPr bwMode="auto">
                      <a:xfrm>
                        <a:off x="2179638" y="942975"/>
                        <a:ext cx="15875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4" name="Object 11"/>
          <p:cNvGraphicFramePr>
            <a:graphicFrameLocks noChangeAspect="1"/>
          </p:cNvGraphicFramePr>
          <p:nvPr>
            <p:extLst>
              <p:ext uri="{D42A27DB-BD31-4B8C-83A1-F6EECF244321}">
                <p14:modId xmlns:p14="http://schemas.microsoft.com/office/powerpoint/2010/main" val="1047615458"/>
              </p:ext>
            </p:extLst>
          </p:nvPr>
        </p:nvGraphicFramePr>
        <p:xfrm>
          <a:off x="5245100" y="893763"/>
          <a:ext cx="1079500" cy="419100"/>
        </p:xfrm>
        <a:graphic>
          <a:graphicData uri="http://schemas.openxmlformats.org/presentationml/2006/ole">
            <mc:AlternateContent xmlns:mc="http://schemas.openxmlformats.org/markup-compatibility/2006">
              <mc:Choice xmlns:v="urn:schemas-microsoft-com:vml" Requires="v">
                <p:oleObj spid="_x0000_s157964" name="Equation" r:id="rId5" imgW="1079280" imgH="419040" progId="Equation.3">
                  <p:embed/>
                </p:oleObj>
              </mc:Choice>
              <mc:Fallback>
                <p:oleObj name="Equation" r:id="rId5" imgW="1079280" imgH="419040" progId="Equation.3">
                  <p:embed/>
                  <p:pic>
                    <p:nvPicPr>
                      <p:cNvPr id="0" name=""/>
                      <p:cNvPicPr>
                        <a:picLocks noChangeAspect="1" noChangeArrowheads="1"/>
                      </p:cNvPicPr>
                      <p:nvPr/>
                    </p:nvPicPr>
                    <p:blipFill>
                      <a:blip r:embed="rId6"/>
                      <a:srcRect/>
                      <a:stretch>
                        <a:fillRect/>
                      </a:stretch>
                    </p:blipFill>
                    <p:spPr bwMode="auto">
                      <a:xfrm>
                        <a:off x="5245100" y="893763"/>
                        <a:ext cx="1079500" cy="419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5" name="Text Box 16"/>
          <p:cNvSpPr txBox="1">
            <a:spLocks noChangeArrowheads="1"/>
          </p:cNvSpPr>
          <p:nvPr/>
        </p:nvSpPr>
        <p:spPr bwMode="auto">
          <a:xfrm>
            <a:off x="2122487" y="552450"/>
            <a:ext cx="4906963"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a:spcBef>
                <a:spcPct val="50000"/>
              </a:spcBef>
            </a:pPr>
            <a:r>
              <a:rPr lang="en-GB" sz="1800" b="1" dirty="0">
                <a:latin typeface="Arial" pitchFamily="34" charset="0"/>
                <a:cs typeface="Arial" pitchFamily="34" charset="0"/>
              </a:rPr>
              <a:t>True </a:t>
            </a:r>
            <a:r>
              <a:rPr lang="en-GB" sz="1800" b="1" dirty="0" smtClean="0">
                <a:latin typeface="Arial" pitchFamily="34" charset="0"/>
                <a:cs typeface="Arial" pitchFamily="34" charset="0"/>
              </a:rPr>
              <a:t>model                             Fitted model      </a:t>
            </a:r>
            <a:endParaRPr lang="en-US" sz="1800" b="1" dirty="0">
              <a:latin typeface="Arial" pitchFamily="34" charset="0"/>
              <a:cs typeface="Arial" pitchFamily="34" charset="0"/>
            </a:endParaRPr>
          </a:p>
        </p:txBody>
      </p:sp>
      <p:graphicFrame>
        <p:nvGraphicFramePr>
          <p:cNvPr id="2" name="Object 1"/>
          <p:cNvGraphicFramePr>
            <a:graphicFrameLocks noChangeAspect="1"/>
          </p:cNvGraphicFramePr>
          <p:nvPr>
            <p:extLst>
              <p:ext uri="{D42A27DB-BD31-4B8C-83A1-F6EECF244321}">
                <p14:modId xmlns:p14="http://schemas.microsoft.com/office/powerpoint/2010/main" val="642333293"/>
              </p:ext>
            </p:extLst>
          </p:nvPr>
        </p:nvGraphicFramePr>
        <p:xfrm>
          <a:off x="3505200" y="1565275"/>
          <a:ext cx="2800350" cy="431800"/>
        </p:xfrm>
        <a:graphic>
          <a:graphicData uri="http://schemas.openxmlformats.org/presentationml/2006/ole">
            <mc:AlternateContent xmlns:mc="http://schemas.openxmlformats.org/markup-compatibility/2006">
              <mc:Choice xmlns:v="urn:schemas-microsoft-com:vml" Requires="v">
                <p:oleObj spid="_x0000_s157965" name="Equation" r:id="rId7" imgW="2793960" imgH="431640" progId="Equation.DSMT4">
                  <p:embed/>
                </p:oleObj>
              </mc:Choice>
              <mc:Fallback>
                <p:oleObj name="Equation" r:id="rId7" imgW="2793960" imgH="431640" progId="Equation.DSMT4">
                  <p:embed/>
                  <p:pic>
                    <p:nvPicPr>
                      <p:cNvPr id="0" name="Object 1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505200" y="1565275"/>
                        <a:ext cx="280035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3095886403"/>
              </p:ext>
            </p:extLst>
          </p:nvPr>
        </p:nvGraphicFramePr>
        <p:xfrm>
          <a:off x="4946662" y="6105538"/>
          <a:ext cx="1157170" cy="258998"/>
        </p:xfrm>
        <a:graphic>
          <a:graphicData uri="http://schemas.openxmlformats.org/presentationml/2006/ole">
            <mc:AlternateContent xmlns:mc="http://schemas.openxmlformats.org/markup-compatibility/2006">
              <mc:Choice xmlns:v="urn:schemas-microsoft-com:vml" Requires="v">
                <p:oleObj spid="_x0000_s157966" name="Equation" r:id="rId9" imgW="1701720" imgH="380880" progId="Equation.DSMT4">
                  <p:embed/>
                </p:oleObj>
              </mc:Choice>
              <mc:Fallback>
                <p:oleObj name="Equation" r:id="rId9" imgW="1701720" imgH="380880" progId="Equation.DSMT4">
                  <p:embed/>
                  <p:pic>
                    <p:nvPicPr>
                      <p:cNvPr id="0" name="Object 1"/>
                      <p:cNvPicPr>
                        <a:picLocks noChangeAspect="1" noChangeArrowheads="1"/>
                      </p:cNvPicPr>
                      <p:nvPr/>
                    </p:nvPicPr>
                    <p:blipFill>
                      <a:blip r:embed="rId10"/>
                      <a:srcRect/>
                      <a:stretch>
                        <a:fillRect/>
                      </a:stretch>
                    </p:blipFill>
                    <p:spPr bwMode="auto">
                      <a:xfrm>
                        <a:off x="4946662" y="6105538"/>
                        <a:ext cx="1157170" cy="258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56677" name="Text Box 5"/>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GB" sz="1000" dirty="0" smtClean="0">
                <a:solidFill>
                  <a:srgbClr val="3366FF"/>
                </a:solidFill>
                <a:latin typeface="Arial" charset="0"/>
              </a:rPr>
              <a:t>46</a:t>
            </a:r>
            <a:endParaRPr lang="en-US" sz="1000" dirty="0">
              <a:solidFill>
                <a:srgbClr val="3366FF"/>
              </a:solidFill>
              <a:latin typeface="Arial" charset="0"/>
            </a:endParaRPr>
          </a:p>
        </p:txBody>
      </p:sp>
      <p:sp>
        <p:nvSpPr>
          <p:cNvPr id="156681" name="Text Box 9"/>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a:spcBef>
                <a:spcPct val="50000"/>
              </a:spcBef>
            </a:pPr>
            <a:r>
              <a:rPr lang="en-US" sz="1500" b="1">
                <a:latin typeface="Arial" charset="0"/>
              </a:rPr>
              <a:t>With this, we obtain the expression for the sum of the squares of the residuals.</a:t>
            </a:r>
            <a:endParaRPr lang="en-GB" sz="1500" b="1">
              <a:latin typeface="Arial" charset="0"/>
            </a:endParaRPr>
          </a:p>
        </p:txBody>
      </p:sp>
      <p:sp>
        <p:nvSpPr>
          <p:cNvPr id="1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3" name="Text Box 17"/>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800" b="1" dirty="0">
                <a:latin typeface="Arial" charset="0"/>
              </a:rPr>
              <a:t>DERIVING LINEAR REGRESSION COEFFICIENTS</a:t>
            </a:r>
            <a:endParaRPr lang="en-GB" sz="1600" dirty="0"/>
          </a:p>
        </p:txBody>
      </p:sp>
      <p:sp>
        <p:nvSpPr>
          <p:cNvPr id="19" name="Rectangle 18"/>
          <p:cNvSpPr>
            <a:spLocks noChangeArrowheads="1"/>
          </p:cNvSpPr>
          <p:nvPr/>
        </p:nvSpPr>
        <p:spPr bwMode="auto">
          <a:xfrm>
            <a:off x="0" y="2203199"/>
            <a:ext cx="9144000" cy="622800"/>
          </a:xfrm>
          <a:prstGeom prst="rect">
            <a:avLst/>
          </a:prstGeom>
          <a:solidFill>
            <a:srgbClr val="FFFFFF"/>
          </a:solidFill>
          <a:ln>
            <a:noFill/>
          </a:ln>
          <a:effectLst>
            <a:innerShdw blurRad="76200">
              <a:schemeClr val="tx1"/>
            </a:innerShdw>
          </a:effectLst>
        </p:spPr>
        <p:txBody>
          <a:bodyPr wrap="none" anchor="ctr"/>
          <a:lstStyle/>
          <a:p>
            <a:pPr>
              <a:defRPr/>
            </a:pPr>
            <a:endParaRPr lang="en-GB"/>
          </a:p>
        </p:txBody>
      </p:sp>
      <p:sp>
        <p:nvSpPr>
          <p:cNvPr id="20" name="Rectangle 19"/>
          <p:cNvSpPr>
            <a:spLocks noChangeArrowheads="1"/>
          </p:cNvSpPr>
          <p:nvPr/>
        </p:nvSpPr>
        <p:spPr bwMode="auto">
          <a:xfrm>
            <a:off x="0" y="1508400"/>
            <a:ext cx="9144000" cy="587549"/>
          </a:xfrm>
          <a:prstGeom prst="rect">
            <a:avLst/>
          </a:prstGeom>
          <a:solidFill>
            <a:srgbClr val="FFFFFF"/>
          </a:solidFill>
          <a:ln>
            <a:noFill/>
          </a:ln>
          <a:effectLst>
            <a:innerShdw blurRad="76200">
              <a:schemeClr val="tx1"/>
            </a:innerShdw>
          </a:effectLst>
        </p:spPr>
        <p:txBody>
          <a:bodyPr wrap="none" anchor="ctr"/>
          <a:lstStyle/>
          <a:p>
            <a:pPr>
              <a:defRPr/>
            </a:pPr>
            <a:endParaRPr lang="en-GB"/>
          </a:p>
        </p:txBody>
      </p:sp>
      <p:sp>
        <p:nvSpPr>
          <p:cNvPr id="23" name="Rectangle 22"/>
          <p:cNvSpPr>
            <a:spLocks noChangeArrowheads="1"/>
          </p:cNvSpPr>
          <p:nvPr/>
        </p:nvSpPr>
        <p:spPr bwMode="auto">
          <a:xfrm>
            <a:off x="0" y="536400"/>
            <a:ext cx="9144000" cy="864000"/>
          </a:xfrm>
          <a:prstGeom prst="rect">
            <a:avLst/>
          </a:prstGeom>
          <a:solidFill>
            <a:srgbClr val="F8F8FA"/>
          </a:solidFill>
          <a:ln>
            <a:noFill/>
          </a:ln>
          <a:effectLst>
            <a:innerShdw blurRad="76200">
              <a:srgbClr val="003366"/>
            </a:innerShdw>
          </a:effectLst>
        </p:spPr>
        <p:txBody>
          <a:bodyPr wrap="none" anchor="ctr"/>
          <a:lstStyle/>
          <a:p>
            <a:pPr algn="l">
              <a:defRPr/>
            </a:pPr>
            <a:endParaRPr lang="en-GB">
              <a:latin typeface="Arial" pitchFamily="34" charset="0"/>
              <a:cs typeface="Arial" pitchFamily="34" charset="0"/>
            </a:endParaRPr>
          </a:p>
        </p:txBody>
      </p:sp>
      <p:graphicFrame>
        <p:nvGraphicFramePr>
          <p:cNvPr id="24" name="Object 9"/>
          <p:cNvGraphicFramePr>
            <a:graphicFrameLocks noChangeAspect="1"/>
          </p:cNvGraphicFramePr>
          <p:nvPr>
            <p:extLst>
              <p:ext uri="{D42A27DB-BD31-4B8C-83A1-F6EECF244321}">
                <p14:modId xmlns:p14="http://schemas.microsoft.com/office/powerpoint/2010/main" val="1856032858"/>
              </p:ext>
            </p:extLst>
          </p:nvPr>
        </p:nvGraphicFramePr>
        <p:xfrm>
          <a:off x="2179638" y="942975"/>
          <a:ext cx="1587500" cy="368300"/>
        </p:xfrm>
        <a:graphic>
          <a:graphicData uri="http://schemas.openxmlformats.org/presentationml/2006/ole">
            <mc:AlternateContent xmlns:mc="http://schemas.openxmlformats.org/markup-compatibility/2006">
              <mc:Choice xmlns:v="urn:schemas-microsoft-com:vml" Requires="v">
                <p:oleObj spid="_x0000_s157016" name="Equation" r:id="rId3" imgW="1587240" imgH="368280" progId="Equation.3">
                  <p:embed/>
                </p:oleObj>
              </mc:Choice>
              <mc:Fallback>
                <p:oleObj name="Equation" r:id="rId3" imgW="1587240" imgH="368280" progId="Equation.3">
                  <p:embed/>
                  <p:pic>
                    <p:nvPicPr>
                      <p:cNvPr id="0" name=""/>
                      <p:cNvPicPr>
                        <a:picLocks noChangeAspect="1" noChangeArrowheads="1"/>
                      </p:cNvPicPr>
                      <p:nvPr/>
                    </p:nvPicPr>
                    <p:blipFill>
                      <a:blip r:embed="rId4"/>
                      <a:srcRect/>
                      <a:stretch>
                        <a:fillRect/>
                      </a:stretch>
                    </p:blipFill>
                    <p:spPr bwMode="auto">
                      <a:xfrm>
                        <a:off x="2179638" y="942975"/>
                        <a:ext cx="15875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5" name="Object 11"/>
          <p:cNvGraphicFramePr>
            <a:graphicFrameLocks noChangeAspect="1"/>
          </p:cNvGraphicFramePr>
          <p:nvPr>
            <p:extLst>
              <p:ext uri="{D42A27DB-BD31-4B8C-83A1-F6EECF244321}">
                <p14:modId xmlns:p14="http://schemas.microsoft.com/office/powerpoint/2010/main" val="1047615458"/>
              </p:ext>
            </p:extLst>
          </p:nvPr>
        </p:nvGraphicFramePr>
        <p:xfrm>
          <a:off x="5245100" y="893763"/>
          <a:ext cx="1079500" cy="419100"/>
        </p:xfrm>
        <a:graphic>
          <a:graphicData uri="http://schemas.openxmlformats.org/presentationml/2006/ole">
            <mc:AlternateContent xmlns:mc="http://schemas.openxmlformats.org/markup-compatibility/2006">
              <mc:Choice xmlns:v="urn:schemas-microsoft-com:vml" Requires="v">
                <p:oleObj spid="_x0000_s157017" name="Equation" r:id="rId5" imgW="1079280" imgH="419040" progId="Equation.3">
                  <p:embed/>
                </p:oleObj>
              </mc:Choice>
              <mc:Fallback>
                <p:oleObj name="Equation" r:id="rId5" imgW="1079280" imgH="419040" progId="Equation.3">
                  <p:embed/>
                  <p:pic>
                    <p:nvPicPr>
                      <p:cNvPr id="0" name=""/>
                      <p:cNvPicPr>
                        <a:picLocks noChangeAspect="1" noChangeArrowheads="1"/>
                      </p:cNvPicPr>
                      <p:nvPr/>
                    </p:nvPicPr>
                    <p:blipFill>
                      <a:blip r:embed="rId6"/>
                      <a:srcRect/>
                      <a:stretch>
                        <a:fillRect/>
                      </a:stretch>
                    </p:blipFill>
                    <p:spPr bwMode="auto">
                      <a:xfrm>
                        <a:off x="5245100" y="893763"/>
                        <a:ext cx="1079500" cy="419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6" name="Text Box 16"/>
          <p:cNvSpPr txBox="1">
            <a:spLocks noChangeArrowheads="1"/>
          </p:cNvSpPr>
          <p:nvPr/>
        </p:nvSpPr>
        <p:spPr bwMode="auto">
          <a:xfrm>
            <a:off x="2122487" y="552450"/>
            <a:ext cx="4906963"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a:spcBef>
                <a:spcPct val="50000"/>
              </a:spcBef>
            </a:pPr>
            <a:r>
              <a:rPr lang="en-GB" sz="1800" b="1" dirty="0">
                <a:latin typeface="Arial" pitchFamily="34" charset="0"/>
                <a:cs typeface="Arial" pitchFamily="34" charset="0"/>
              </a:rPr>
              <a:t>True </a:t>
            </a:r>
            <a:r>
              <a:rPr lang="en-GB" sz="1800" b="1" dirty="0" smtClean="0">
                <a:latin typeface="Arial" pitchFamily="34" charset="0"/>
                <a:cs typeface="Arial" pitchFamily="34" charset="0"/>
              </a:rPr>
              <a:t>model                             Fitted model      </a:t>
            </a:r>
            <a:endParaRPr lang="en-US" sz="1800" b="1" dirty="0">
              <a:latin typeface="Arial" pitchFamily="34" charset="0"/>
              <a:cs typeface="Arial" pitchFamily="34" charset="0"/>
            </a:endParaRPr>
          </a:p>
        </p:txBody>
      </p:sp>
      <p:graphicFrame>
        <p:nvGraphicFramePr>
          <p:cNvPr id="2" name="Object 1"/>
          <p:cNvGraphicFramePr>
            <a:graphicFrameLocks noChangeAspect="1"/>
          </p:cNvGraphicFramePr>
          <p:nvPr>
            <p:extLst>
              <p:ext uri="{D42A27DB-BD31-4B8C-83A1-F6EECF244321}">
                <p14:modId xmlns:p14="http://schemas.microsoft.com/office/powerpoint/2010/main" val="3450588491"/>
              </p:ext>
            </p:extLst>
          </p:nvPr>
        </p:nvGraphicFramePr>
        <p:xfrm>
          <a:off x="1027113" y="2257425"/>
          <a:ext cx="6800850" cy="466725"/>
        </p:xfrm>
        <a:graphic>
          <a:graphicData uri="http://schemas.openxmlformats.org/presentationml/2006/ole">
            <mc:AlternateContent xmlns:mc="http://schemas.openxmlformats.org/markup-compatibility/2006">
              <mc:Choice xmlns:v="urn:schemas-microsoft-com:vml" Requires="v">
                <p:oleObj spid="_x0000_s157018" name="Equation" r:id="rId7" imgW="6794500" imgH="469900" progId="Equation.3">
                  <p:embed/>
                </p:oleObj>
              </mc:Choice>
              <mc:Fallback>
                <p:oleObj name="Equation" r:id="rId7" imgW="6794500" imgH="469900" progId="Equation.3">
                  <p:embed/>
                  <p:pic>
                    <p:nvPicPr>
                      <p:cNvPr id="0" name="Object 1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027113" y="2257425"/>
                        <a:ext cx="680085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642333293"/>
              </p:ext>
            </p:extLst>
          </p:nvPr>
        </p:nvGraphicFramePr>
        <p:xfrm>
          <a:off x="3505200" y="1565275"/>
          <a:ext cx="2800350" cy="431800"/>
        </p:xfrm>
        <a:graphic>
          <a:graphicData uri="http://schemas.openxmlformats.org/presentationml/2006/ole">
            <mc:AlternateContent xmlns:mc="http://schemas.openxmlformats.org/markup-compatibility/2006">
              <mc:Choice xmlns:v="urn:schemas-microsoft-com:vml" Requires="v">
                <p:oleObj spid="_x0000_s157019" name="Equation" r:id="rId9" imgW="2793960" imgH="431640" progId="Equation.DSMT4">
                  <p:embed/>
                </p:oleObj>
              </mc:Choice>
              <mc:Fallback>
                <p:oleObj name="Equation" r:id="rId9" imgW="2793960" imgH="431640" progId="Equation.DSMT4">
                  <p:embed/>
                  <p:pic>
                    <p:nvPicPr>
                      <p:cNvPr id="0" name="Object 1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505200" y="1565275"/>
                        <a:ext cx="280035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55653"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a:spcBef>
                <a:spcPct val="50000"/>
              </a:spcBef>
            </a:pPr>
            <a:r>
              <a:rPr lang="en-US" sz="1500" b="1" dirty="0" smtClean="0">
                <a:latin typeface="Arial" charset="0"/>
              </a:rPr>
              <a:t>We differentiate </a:t>
            </a:r>
            <a:r>
              <a:rPr lang="en-US" sz="1500" b="1" dirty="0">
                <a:latin typeface="Arial" charset="0"/>
              </a:rPr>
              <a:t>with respect to </a:t>
            </a:r>
            <a:r>
              <a:rPr lang="en-US" sz="1500" b="1" i="1" dirty="0" smtClean="0">
                <a:latin typeface="Arial" charset="0"/>
              </a:rPr>
              <a:t>b</a:t>
            </a:r>
            <a:r>
              <a:rPr lang="en-US" sz="1500" b="1" baseline="-25000" dirty="0" smtClean="0">
                <a:latin typeface="Arial" charset="0"/>
              </a:rPr>
              <a:t>2</a:t>
            </a:r>
            <a:r>
              <a:rPr lang="en-US" sz="1500" b="1" dirty="0">
                <a:latin typeface="Arial" charset="0"/>
              </a:rPr>
              <a:t>.</a:t>
            </a:r>
            <a:r>
              <a:rPr lang="en-US" sz="1500" b="1" dirty="0" smtClean="0">
                <a:latin typeface="Arial" charset="0"/>
              </a:rPr>
              <a:t>  The OLS estimator is the value that makes this slope equal to zero (the </a:t>
            </a:r>
            <a:r>
              <a:rPr lang="en-US" sz="1500" b="1" dirty="0">
                <a:latin typeface="Arial" charset="0"/>
              </a:rPr>
              <a:t>first-order condition for a </a:t>
            </a:r>
            <a:r>
              <a:rPr lang="en-US" sz="1500" b="1" dirty="0" smtClean="0">
                <a:latin typeface="Arial" charset="0"/>
              </a:rPr>
              <a:t>minimum).  Note that we have differentiated properly between the general </a:t>
            </a:r>
            <a:r>
              <a:rPr lang="en-US" sz="1500" b="1" i="1" dirty="0" smtClean="0">
                <a:latin typeface="Arial" charset="0"/>
              </a:rPr>
              <a:t>b</a:t>
            </a:r>
            <a:r>
              <a:rPr lang="en-US" sz="1500" b="1" baseline="-25000" dirty="0" smtClean="0">
                <a:latin typeface="Arial" charset="0"/>
              </a:rPr>
              <a:t>2</a:t>
            </a:r>
            <a:r>
              <a:rPr lang="en-US" sz="1500" b="1" dirty="0" smtClean="0">
                <a:latin typeface="Arial" charset="0"/>
              </a:rPr>
              <a:t> and the specific         .</a:t>
            </a:r>
            <a:endParaRPr lang="en-GB" sz="1500" b="1" dirty="0">
              <a:latin typeface="Arial" charset="0"/>
            </a:endParaRPr>
          </a:p>
        </p:txBody>
      </p:sp>
      <p:sp>
        <p:nvSpPr>
          <p:cNvPr id="155654" name="Text Box 6"/>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GB" sz="1000" dirty="0" smtClean="0">
                <a:solidFill>
                  <a:srgbClr val="3366FF"/>
                </a:solidFill>
                <a:latin typeface="Arial" charset="0"/>
              </a:rPr>
              <a:t>47</a:t>
            </a:r>
            <a:endParaRPr lang="en-US" sz="1000" dirty="0">
              <a:solidFill>
                <a:srgbClr val="3366FF"/>
              </a:solidFill>
              <a:latin typeface="Arial" charset="0"/>
            </a:endParaRPr>
          </a:p>
        </p:txBody>
      </p:sp>
      <p:sp>
        <p:nvSpPr>
          <p:cNvPr id="1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4" name="Text Box 17"/>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800" b="1" dirty="0">
                <a:latin typeface="Arial" charset="0"/>
              </a:rPr>
              <a:t>DERIVING LINEAR REGRESSION COEFFICIENTS</a:t>
            </a:r>
            <a:endParaRPr lang="en-GB" sz="1600" dirty="0"/>
          </a:p>
        </p:txBody>
      </p:sp>
      <p:sp>
        <p:nvSpPr>
          <p:cNvPr id="20" name="Rectangle 19"/>
          <p:cNvSpPr>
            <a:spLocks noChangeArrowheads="1"/>
          </p:cNvSpPr>
          <p:nvPr/>
        </p:nvSpPr>
        <p:spPr bwMode="auto">
          <a:xfrm>
            <a:off x="0" y="3993976"/>
            <a:ext cx="9144000" cy="1578149"/>
          </a:xfrm>
          <a:prstGeom prst="rect">
            <a:avLst/>
          </a:prstGeom>
          <a:solidFill>
            <a:srgbClr val="FFFFFF"/>
          </a:solidFill>
          <a:ln>
            <a:noFill/>
          </a:ln>
          <a:effectLst>
            <a:innerShdw blurRad="76200">
              <a:schemeClr val="tx1"/>
            </a:innerShdw>
          </a:effectLst>
        </p:spPr>
        <p:txBody>
          <a:bodyPr wrap="none" anchor="ctr"/>
          <a:lstStyle/>
          <a:p>
            <a:pPr>
              <a:defRPr/>
            </a:pPr>
            <a:endParaRPr lang="en-GB"/>
          </a:p>
        </p:txBody>
      </p:sp>
      <p:sp>
        <p:nvSpPr>
          <p:cNvPr id="21" name="Rectangle 20"/>
          <p:cNvSpPr>
            <a:spLocks noChangeArrowheads="1"/>
          </p:cNvSpPr>
          <p:nvPr/>
        </p:nvSpPr>
        <p:spPr bwMode="auto">
          <a:xfrm>
            <a:off x="0" y="2934000"/>
            <a:ext cx="9144000" cy="954000"/>
          </a:xfrm>
          <a:prstGeom prst="rect">
            <a:avLst/>
          </a:prstGeom>
          <a:solidFill>
            <a:srgbClr val="FFFFFF"/>
          </a:solidFill>
          <a:ln>
            <a:noFill/>
          </a:ln>
          <a:effectLst>
            <a:innerShdw blurRad="76200">
              <a:schemeClr val="tx1"/>
            </a:innerShdw>
          </a:effectLst>
        </p:spPr>
        <p:txBody>
          <a:bodyPr wrap="none" anchor="ctr"/>
          <a:lstStyle/>
          <a:p>
            <a:pPr>
              <a:defRPr/>
            </a:pPr>
            <a:endParaRPr lang="en-GB"/>
          </a:p>
        </p:txBody>
      </p:sp>
      <p:sp>
        <p:nvSpPr>
          <p:cNvPr id="22" name="Rectangle 21"/>
          <p:cNvSpPr>
            <a:spLocks noChangeArrowheads="1"/>
          </p:cNvSpPr>
          <p:nvPr/>
        </p:nvSpPr>
        <p:spPr bwMode="auto">
          <a:xfrm>
            <a:off x="0" y="2203199"/>
            <a:ext cx="9144000" cy="622800"/>
          </a:xfrm>
          <a:prstGeom prst="rect">
            <a:avLst/>
          </a:prstGeom>
          <a:solidFill>
            <a:srgbClr val="FFFFFF"/>
          </a:solidFill>
          <a:ln>
            <a:noFill/>
          </a:ln>
          <a:effectLst>
            <a:innerShdw blurRad="76200">
              <a:schemeClr val="tx1"/>
            </a:innerShdw>
          </a:effectLst>
        </p:spPr>
        <p:txBody>
          <a:bodyPr wrap="none" anchor="ctr"/>
          <a:lstStyle/>
          <a:p>
            <a:pPr>
              <a:defRPr/>
            </a:pPr>
            <a:endParaRPr lang="en-GB"/>
          </a:p>
        </p:txBody>
      </p:sp>
      <p:sp>
        <p:nvSpPr>
          <p:cNvPr id="23" name="Rectangle 22"/>
          <p:cNvSpPr>
            <a:spLocks noChangeArrowheads="1"/>
          </p:cNvSpPr>
          <p:nvPr/>
        </p:nvSpPr>
        <p:spPr bwMode="auto">
          <a:xfrm>
            <a:off x="0" y="1508400"/>
            <a:ext cx="9144000" cy="587549"/>
          </a:xfrm>
          <a:prstGeom prst="rect">
            <a:avLst/>
          </a:prstGeom>
          <a:solidFill>
            <a:srgbClr val="FFFFFF"/>
          </a:solidFill>
          <a:ln>
            <a:noFill/>
          </a:ln>
          <a:effectLst>
            <a:innerShdw blurRad="76200">
              <a:schemeClr val="tx1"/>
            </a:innerShdw>
          </a:effectLst>
        </p:spPr>
        <p:txBody>
          <a:bodyPr wrap="none" anchor="ctr"/>
          <a:lstStyle/>
          <a:p>
            <a:pPr>
              <a:defRPr/>
            </a:pPr>
            <a:endParaRPr lang="en-GB"/>
          </a:p>
        </p:txBody>
      </p:sp>
      <p:sp>
        <p:nvSpPr>
          <p:cNvPr id="30" name="Rectangle 29"/>
          <p:cNvSpPr>
            <a:spLocks noChangeArrowheads="1"/>
          </p:cNvSpPr>
          <p:nvPr/>
        </p:nvSpPr>
        <p:spPr bwMode="auto">
          <a:xfrm>
            <a:off x="0" y="536400"/>
            <a:ext cx="9144000" cy="864000"/>
          </a:xfrm>
          <a:prstGeom prst="rect">
            <a:avLst/>
          </a:prstGeom>
          <a:solidFill>
            <a:srgbClr val="F8F8FA"/>
          </a:solidFill>
          <a:ln>
            <a:noFill/>
          </a:ln>
          <a:effectLst>
            <a:innerShdw blurRad="76200">
              <a:srgbClr val="003366"/>
            </a:innerShdw>
          </a:effectLst>
        </p:spPr>
        <p:txBody>
          <a:bodyPr wrap="none" anchor="ctr"/>
          <a:lstStyle/>
          <a:p>
            <a:pPr algn="l">
              <a:defRPr/>
            </a:pPr>
            <a:endParaRPr lang="en-GB">
              <a:latin typeface="Arial" pitchFamily="34" charset="0"/>
              <a:cs typeface="Arial" pitchFamily="34" charset="0"/>
            </a:endParaRPr>
          </a:p>
        </p:txBody>
      </p:sp>
      <p:graphicFrame>
        <p:nvGraphicFramePr>
          <p:cNvPr id="31" name="Object 9"/>
          <p:cNvGraphicFramePr>
            <a:graphicFrameLocks noChangeAspect="1"/>
          </p:cNvGraphicFramePr>
          <p:nvPr>
            <p:extLst>
              <p:ext uri="{D42A27DB-BD31-4B8C-83A1-F6EECF244321}">
                <p14:modId xmlns:p14="http://schemas.microsoft.com/office/powerpoint/2010/main" val="3298198366"/>
              </p:ext>
            </p:extLst>
          </p:nvPr>
        </p:nvGraphicFramePr>
        <p:xfrm>
          <a:off x="2179638" y="942975"/>
          <a:ext cx="1587500" cy="368300"/>
        </p:xfrm>
        <a:graphic>
          <a:graphicData uri="http://schemas.openxmlformats.org/presentationml/2006/ole">
            <mc:AlternateContent xmlns:mc="http://schemas.openxmlformats.org/markup-compatibility/2006">
              <mc:Choice xmlns:v="urn:schemas-microsoft-com:vml" Requires="v">
                <p:oleObj spid="_x0000_s156149" name="Equation" r:id="rId3" imgW="1587240" imgH="368280" progId="Equation.3">
                  <p:embed/>
                </p:oleObj>
              </mc:Choice>
              <mc:Fallback>
                <p:oleObj name="Equation" r:id="rId3" imgW="1587240" imgH="368280" progId="Equation.3">
                  <p:embed/>
                  <p:pic>
                    <p:nvPicPr>
                      <p:cNvPr id="0" name=""/>
                      <p:cNvPicPr>
                        <a:picLocks noChangeAspect="1" noChangeArrowheads="1"/>
                      </p:cNvPicPr>
                      <p:nvPr/>
                    </p:nvPicPr>
                    <p:blipFill>
                      <a:blip r:embed="rId4"/>
                      <a:srcRect/>
                      <a:stretch>
                        <a:fillRect/>
                      </a:stretch>
                    </p:blipFill>
                    <p:spPr bwMode="auto">
                      <a:xfrm>
                        <a:off x="2179638" y="942975"/>
                        <a:ext cx="15875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2" name="Object 11"/>
          <p:cNvGraphicFramePr>
            <a:graphicFrameLocks noChangeAspect="1"/>
          </p:cNvGraphicFramePr>
          <p:nvPr>
            <p:extLst>
              <p:ext uri="{D42A27DB-BD31-4B8C-83A1-F6EECF244321}">
                <p14:modId xmlns:p14="http://schemas.microsoft.com/office/powerpoint/2010/main" val="2317475578"/>
              </p:ext>
            </p:extLst>
          </p:nvPr>
        </p:nvGraphicFramePr>
        <p:xfrm>
          <a:off x="5245100" y="893763"/>
          <a:ext cx="1079500" cy="419100"/>
        </p:xfrm>
        <a:graphic>
          <a:graphicData uri="http://schemas.openxmlformats.org/presentationml/2006/ole">
            <mc:AlternateContent xmlns:mc="http://schemas.openxmlformats.org/markup-compatibility/2006">
              <mc:Choice xmlns:v="urn:schemas-microsoft-com:vml" Requires="v">
                <p:oleObj spid="_x0000_s156150" name="Equation" r:id="rId5" imgW="1079280" imgH="419040" progId="Equation.3">
                  <p:embed/>
                </p:oleObj>
              </mc:Choice>
              <mc:Fallback>
                <p:oleObj name="Equation" r:id="rId5" imgW="1079280" imgH="419040" progId="Equation.3">
                  <p:embed/>
                  <p:pic>
                    <p:nvPicPr>
                      <p:cNvPr id="0" name=""/>
                      <p:cNvPicPr>
                        <a:picLocks noChangeAspect="1" noChangeArrowheads="1"/>
                      </p:cNvPicPr>
                      <p:nvPr/>
                    </p:nvPicPr>
                    <p:blipFill>
                      <a:blip r:embed="rId6"/>
                      <a:srcRect/>
                      <a:stretch>
                        <a:fillRect/>
                      </a:stretch>
                    </p:blipFill>
                    <p:spPr bwMode="auto">
                      <a:xfrm>
                        <a:off x="5245100" y="893763"/>
                        <a:ext cx="1079500" cy="419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3" name="Text Box 16"/>
          <p:cNvSpPr txBox="1">
            <a:spLocks noChangeArrowheads="1"/>
          </p:cNvSpPr>
          <p:nvPr/>
        </p:nvSpPr>
        <p:spPr bwMode="auto">
          <a:xfrm>
            <a:off x="2122487" y="552450"/>
            <a:ext cx="4906963"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a:spcBef>
                <a:spcPct val="50000"/>
              </a:spcBef>
            </a:pPr>
            <a:r>
              <a:rPr lang="en-GB" sz="1800" b="1" dirty="0">
                <a:latin typeface="Arial" pitchFamily="34" charset="0"/>
                <a:cs typeface="Arial" pitchFamily="34" charset="0"/>
              </a:rPr>
              <a:t>True </a:t>
            </a:r>
            <a:r>
              <a:rPr lang="en-GB" sz="1800" b="1" dirty="0" smtClean="0">
                <a:latin typeface="Arial" pitchFamily="34" charset="0"/>
                <a:cs typeface="Arial" pitchFamily="34" charset="0"/>
              </a:rPr>
              <a:t>model                             Fitted model      </a:t>
            </a:r>
            <a:endParaRPr lang="en-US" sz="1800" b="1" dirty="0">
              <a:latin typeface="Arial" pitchFamily="34" charset="0"/>
              <a:cs typeface="Arial" pitchFamily="34" charset="0"/>
            </a:endParaRPr>
          </a:p>
        </p:txBody>
      </p:sp>
      <p:graphicFrame>
        <p:nvGraphicFramePr>
          <p:cNvPr id="3" name="Object 2"/>
          <p:cNvGraphicFramePr>
            <a:graphicFrameLocks noChangeAspect="1"/>
          </p:cNvGraphicFramePr>
          <p:nvPr>
            <p:extLst>
              <p:ext uri="{D42A27DB-BD31-4B8C-83A1-F6EECF244321}">
                <p14:modId xmlns:p14="http://schemas.microsoft.com/office/powerpoint/2010/main" val="3798945194"/>
              </p:ext>
            </p:extLst>
          </p:nvPr>
        </p:nvGraphicFramePr>
        <p:xfrm>
          <a:off x="838200" y="4097338"/>
          <a:ext cx="3421063" cy="452437"/>
        </p:xfrm>
        <a:graphic>
          <a:graphicData uri="http://schemas.openxmlformats.org/presentationml/2006/ole">
            <mc:AlternateContent xmlns:mc="http://schemas.openxmlformats.org/markup-compatibility/2006">
              <mc:Choice xmlns:v="urn:schemas-microsoft-com:vml" Requires="v">
                <p:oleObj spid="_x0000_s156151" name="Equation" r:id="rId7" imgW="3429000" imgH="457200" progId="Equation.DSMT4">
                  <p:embed/>
                </p:oleObj>
              </mc:Choice>
              <mc:Fallback>
                <p:oleObj name="Equation" r:id="rId7" imgW="3429000" imgH="457200" progId="Equation.DSMT4">
                  <p:embed/>
                  <p:pic>
                    <p:nvPicPr>
                      <p:cNvPr id="0" name="Object 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38200" y="4097338"/>
                        <a:ext cx="3421063" cy="452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4" name="Object 3"/>
          <p:cNvGraphicFramePr>
            <a:graphicFrameLocks noChangeAspect="1"/>
          </p:cNvGraphicFramePr>
          <p:nvPr>
            <p:extLst>
              <p:ext uri="{D42A27DB-BD31-4B8C-83A1-F6EECF244321}">
                <p14:modId xmlns:p14="http://schemas.microsoft.com/office/powerpoint/2010/main" val="3302986435"/>
              </p:ext>
            </p:extLst>
          </p:nvPr>
        </p:nvGraphicFramePr>
        <p:xfrm>
          <a:off x="3000375" y="3028950"/>
          <a:ext cx="3687763" cy="781050"/>
        </p:xfrm>
        <a:graphic>
          <a:graphicData uri="http://schemas.openxmlformats.org/presentationml/2006/ole">
            <mc:AlternateContent xmlns:mc="http://schemas.openxmlformats.org/markup-compatibility/2006">
              <mc:Choice xmlns:v="urn:schemas-microsoft-com:vml" Requires="v">
                <p:oleObj spid="_x0000_s156152" name="Equation" r:id="rId9" imgW="3695400" imgH="787320" progId="Equation.DSMT4">
                  <p:embed/>
                </p:oleObj>
              </mc:Choice>
              <mc:Fallback>
                <p:oleObj name="Equation" r:id="rId9" imgW="3695400" imgH="787320" progId="Equation.DSMT4">
                  <p:embed/>
                  <p:pic>
                    <p:nvPicPr>
                      <p:cNvPr id="0" name="Object 9"/>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000375" y="3028950"/>
                        <a:ext cx="3687763" cy="781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5" name="Object 4"/>
          <p:cNvGraphicFramePr>
            <a:graphicFrameLocks noChangeAspect="1"/>
          </p:cNvGraphicFramePr>
          <p:nvPr>
            <p:extLst>
              <p:ext uri="{D42A27DB-BD31-4B8C-83A1-F6EECF244321}">
                <p14:modId xmlns:p14="http://schemas.microsoft.com/office/powerpoint/2010/main" val="3450588491"/>
              </p:ext>
            </p:extLst>
          </p:nvPr>
        </p:nvGraphicFramePr>
        <p:xfrm>
          <a:off x="1027113" y="2257425"/>
          <a:ext cx="6800850" cy="466725"/>
        </p:xfrm>
        <a:graphic>
          <a:graphicData uri="http://schemas.openxmlformats.org/presentationml/2006/ole">
            <mc:AlternateContent xmlns:mc="http://schemas.openxmlformats.org/markup-compatibility/2006">
              <mc:Choice xmlns:v="urn:schemas-microsoft-com:vml" Requires="v">
                <p:oleObj spid="_x0000_s156153" name="Equation" r:id="rId11" imgW="6794500" imgH="469900" progId="Equation.3">
                  <p:embed/>
                </p:oleObj>
              </mc:Choice>
              <mc:Fallback>
                <p:oleObj name="Equation" r:id="rId11" imgW="6794500" imgH="469900" progId="Equation.3">
                  <p:embed/>
                  <p:pic>
                    <p:nvPicPr>
                      <p:cNvPr id="0" name="Object 13"/>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027113" y="2257425"/>
                        <a:ext cx="680085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6" name="Object 5"/>
          <p:cNvGraphicFramePr>
            <a:graphicFrameLocks noChangeAspect="1"/>
          </p:cNvGraphicFramePr>
          <p:nvPr>
            <p:extLst>
              <p:ext uri="{D42A27DB-BD31-4B8C-83A1-F6EECF244321}">
                <p14:modId xmlns:p14="http://schemas.microsoft.com/office/powerpoint/2010/main" val="642333293"/>
              </p:ext>
            </p:extLst>
          </p:nvPr>
        </p:nvGraphicFramePr>
        <p:xfrm>
          <a:off x="3505200" y="1565275"/>
          <a:ext cx="2800350" cy="431800"/>
        </p:xfrm>
        <a:graphic>
          <a:graphicData uri="http://schemas.openxmlformats.org/presentationml/2006/ole">
            <mc:AlternateContent xmlns:mc="http://schemas.openxmlformats.org/markup-compatibility/2006">
              <mc:Choice xmlns:v="urn:schemas-microsoft-com:vml" Requires="v">
                <p:oleObj spid="_x0000_s156154" name="Equation" r:id="rId13" imgW="2793960" imgH="431640" progId="Equation.DSMT4">
                  <p:embed/>
                </p:oleObj>
              </mc:Choice>
              <mc:Fallback>
                <p:oleObj name="Equation" r:id="rId13" imgW="2793960" imgH="431640" progId="Equation.DSMT4">
                  <p:embed/>
                  <p:pic>
                    <p:nvPicPr>
                      <p:cNvPr id="0" name="Object 12"/>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3505200" y="1565275"/>
                        <a:ext cx="280035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7" name="Object 6"/>
          <p:cNvGraphicFramePr>
            <a:graphicFrameLocks noChangeAspect="1"/>
          </p:cNvGraphicFramePr>
          <p:nvPr>
            <p:extLst>
              <p:ext uri="{D42A27DB-BD31-4B8C-83A1-F6EECF244321}">
                <p14:modId xmlns:p14="http://schemas.microsoft.com/office/powerpoint/2010/main" val="376466966"/>
              </p:ext>
            </p:extLst>
          </p:nvPr>
        </p:nvGraphicFramePr>
        <p:xfrm>
          <a:off x="4806950" y="6308725"/>
          <a:ext cx="401638" cy="280988"/>
        </p:xfrm>
        <a:graphic>
          <a:graphicData uri="http://schemas.openxmlformats.org/presentationml/2006/ole">
            <mc:AlternateContent xmlns:mc="http://schemas.openxmlformats.org/markup-compatibility/2006">
              <mc:Choice xmlns:v="urn:schemas-microsoft-com:vml" Requires="v">
                <p:oleObj spid="_x0000_s156155" name="Equation" r:id="rId15" imgW="622080" imgH="431640" progId="Equation.DSMT4">
                  <p:embed/>
                </p:oleObj>
              </mc:Choice>
              <mc:Fallback>
                <p:oleObj name="Equation" r:id="rId15" imgW="622080" imgH="431640" progId="Equation.DSMT4">
                  <p:embed/>
                  <p:pic>
                    <p:nvPicPr>
                      <p:cNvPr id="0" name="Object 7"/>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4806950" y="6308725"/>
                        <a:ext cx="401638" cy="2809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52582" name="Text Box 6"/>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GB" sz="1000" dirty="0" smtClean="0">
                <a:solidFill>
                  <a:srgbClr val="3366FF"/>
                </a:solidFill>
                <a:latin typeface="Arial" charset="0"/>
              </a:rPr>
              <a:t>48</a:t>
            </a:r>
            <a:endParaRPr lang="en-US" sz="1000" dirty="0">
              <a:solidFill>
                <a:srgbClr val="3366FF"/>
              </a:solidFill>
              <a:latin typeface="Arial" charset="0"/>
            </a:endParaRPr>
          </a:p>
        </p:txBody>
      </p:sp>
      <p:sp>
        <p:nvSpPr>
          <p:cNvPr id="152588" name="Text Box 12"/>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a:spcBef>
                <a:spcPct val="50000"/>
              </a:spcBef>
            </a:pPr>
            <a:r>
              <a:rPr lang="en-US" sz="1500" b="1" dirty="0">
                <a:latin typeface="Arial" charset="0"/>
              </a:rPr>
              <a:t>Hence, we obtain the OLS estimator of </a:t>
            </a:r>
            <a:r>
              <a:rPr lang="en-US" sz="1500" b="1" i="1" dirty="0">
                <a:latin typeface="Symbol" pitchFamily="18" charset="2"/>
              </a:rPr>
              <a:t>b</a:t>
            </a:r>
            <a:r>
              <a:rPr lang="en-US" sz="1500" b="1" baseline="-25000" dirty="0">
                <a:latin typeface="Arial" charset="0"/>
              </a:rPr>
              <a:t>2</a:t>
            </a:r>
            <a:r>
              <a:rPr lang="en-US" sz="1500" b="1" dirty="0">
                <a:latin typeface="Arial" charset="0"/>
              </a:rPr>
              <a:t> for this model. </a:t>
            </a:r>
            <a:endParaRPr lang="en-GB" sz="1500" b="1" dirty="0">
              <a:latin typeface="Arial" charset="0"/>
            </a:endParaRPr>
          </a:p>
        </p:txBody>
      </p:sp>
      <p:sp>
        <p:nvSpPr>
          <p:cNvPr id="14"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5" name="Text Box 17"/>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800" b="1" dirty="0">
                <a:latin typeface="Arial" charset="0"/>
              </a:rPr>
              <a:t>DERIVING LINEAR REGRESSION COEFFICIENTS</a:t>
            </a:r>
            <a:endParaRPr lang="en-GB" sz="1600" dirty="0"/>
          </a:p>
        </p:txBody>
      </p:sp>
      <p:sp>
        <p:nvSpPr>
          <p:cNvPr id="21" name="Rectangle 20"/>
          <p:cNvSpPr>
            <a:spLocks noChangeArrowheads="1"/>
          </p:cNvSpPr>
          <p:nvPr/>
        </p:nvSpPr>
        <p:spPr bwMode="auto">
          <a:xfrm>
            <a:off x="0" y="3993976"/>
            <a:ext cx="9144000" cy="1578149"/>
          </a:xfrm>
          <a:prstGeom prst="rect">
            <a:avLst/>
          </a:prstGeom>
          <a:solidFill>
            <a:srgbClr val="FFFFFF"/>
          </a:solidFill>
          <a:ln>
            <a:noFill/>
          </a:ln>
          <a:effectLst>
            <a:innerShdw blurRad="76200">
              <a:schemeClr val="tx1"/>
            </a:innerShdw>
          </a:effectLst>
        </p:spPr>
        <p:txBody>
          <a:bodyPr wrap="none" anchor="ctr"/>
          <a:lstStyle/>
          <a:p>
            <a:pPr>
              <a:defRPr/>
            </a:pPr>
            <a:endParaRPr lang="en-GB"/>
          </a:p>
        </p:txBody>
      </p:sp>
      <p:sp>
        <p:nvSpPr>
          <p:cNvPr id="22" name="Rectangle 21"/>
          <p:cNvSpPr>
            <a:spLocks noChangeArrowheads="1"/>
          </p:cNvSpPr>
          <p:nvPr/>
        </p:nvSpPr>
        <p:spPr bwMode="auto">
          <a:xfrm>
            <a:off x="0" y="2934000"/>
            <a:ext cx="9144000" cy="954000"/>
          </a:xfrm>
          <a:prstGeom prst="rect">
            <a:avLst/>
          </a:prstGeom>
          <a:solidFill>
            <a:srgbClr val="FFFFFF"/>
          </a:solidFill>
          <a:ln>
            <a:noFill/>
          </a:ln>
          <a:effectLst>
            <a:innerShdw blurRad="76200">
              <a:schemeClr val="tx1"/>
            </a:innerShdw>
          </a:effectLst>
        </p:spPr>
        <p:txBody>
          <a:bodyPr wrap="none" anchor="ctr"/>
          <a:lstStyle/>
          <a:p>
            <a:pPr>
              <a:defRPr/>
            </a:pPr>
            <a:endParaRPr lang="en-GB"/>
          </a:p>
        </p:txBody>
      </p:sp>
      <p:sp>
        <p:nvSpPr>
          <p:cNvPr id="23" name="Rectangle 22"/>
          <p:cNvSpPr>
            <a:spLocks noChangeArrowheads="1"/>
          </p:cNvSpPr>
          <p:nvPr/>
        </p:nvSpPr>
        <p:spPr bwMode="auto">
          <a:xfrm>
            <a:off x="0" y="2203199"/>
            <a:ext cx="9144000" cy="622800"/>
          </a:xfrm>
          <a:prstGeom prst="rect">
            <a:avLst/>
          </a:prstGeom>
          <a:solidFill>
            <a:srgbClr val="FFFFFF"/>
          </a:solidFill>
          <a:ln>
            <a:noFill/>
          </a:ln>
          <a:effectLst>
            <a:innerShdw blurRad="76200">
              <a:schemeClr val="tx1"/>
            </a:innerShdw>
          </a:effectLst>
        </p:spPr>
        <p:txBody>
          <a:bodyPr wrap="none" anchor="ctr"/>
          <a:lstStyle/>
          <a:p>
            <a:pPr>
              <a:defRPr/>
            </a:pPr>
            <a:endParaRPr lang="en-GB"/>
          </a:p>
        </p:txBody>
      </p:sp>
      <p:sp>
        <p:nvSpPr>
          <p:cNvPr id="24" name="Rectangle 23"/>
          <p:cNvSpPr>
            <a:spLocks noChangeArrowheads="1"/>
          </p:cNvSpPr>
          <p:nvPr/>
        </p:nvSpPr>
        <p:spPr bwMode="auto">
          <a:xfrm>
            <a:off x="0" y="1508400"/>
            <a:ext cx="9144000" cy="587549"/>
          </a:xfrm>
          <a:prstGeom prst="rect">
            <a:avLst/>
          </a:prstGeom>
          <a:solidFill>
            <a:srgbClr val="FFFFFF"/>
          </a:solidFill>
          <a:ln>
            <a:noFill/>
          </a:ln>
          <a:effectLst>
            <a:innerShdw blurRad="76200">
              <a:schemeClr val="tx1"/>
            </a:innerShdw>
          </a:effectLst>
        </p:spPr>
        <p:txBody>
          <a:bodyPr wrap="none" anchor="ctr"/>
          <a:lstStyle/>
          <a:p>
            <a:pPr>
              <a:defRPr/>
            </a:pPr>
            <a:endParaRPr lang="en-GB"/>
          </a:p>
        </p:txBody>
      </p:sp>
      <p:sp>
        <p:nvSpPr>
          <p:cNvPr id="31" name="Rectangle 30"/>
          <p:cNvSpPr>
            <a:spLocks noChangeArrowheads="1"/>
          </p:cNvSpPr>
          <p:nvPr/>
        </p:nvSpPr>
        <p:spPr bwMode="auto">
          <a:xfrm>
            <a:off x="0" y="536400"/>
            <a:ext cx="9144000" cy="864000"/>
          </a:xfrm>
          <a:prstGeom prst="rect">
            <a:avLst/>
          </a:prstGeom>
          <a:solidFill>
            <a:srgbClr val="F8F8FA"/>
          </a:solidFill>
          <a:ln>
            <a:noFill/>
          </a:ln>
          <a:effectLst>
            <a:innerShdw blurRad="76200">
              <a:srgbClr val="003366"/>
            </a:innerShdw>
          </a:effectLst>
        </p:spPr>
        <p:txBody>
          <a:bodyPr wrap="none" anchor="ctr"/>
          <a:lstStyle/>
          <a:p>
            <a:pPr algn="l">
              <a:defRPr/>
            </a:pPr>
            <a:endParaRPr lang="en-GB">
              <a:latin typeface="Arial" pitchFamily="34" charset="0"/>
              <a:cs typeface="Arial" pitchFamily="34" charset="0"/>
            </a:endParaRPr>
          </a:p>
        </p:txBody>
      </p:sp>
      <p:graphicFrame>
        <p:nvGraphicFramePr>
          <p:cNvPr id="32" name="Object 9"/>
          <p:cNvGraphicFramePr>
            <a:graphicFrameLocks noChangeAspect="1"/>
          </p:cNvGraphicFramePr>
          <p:nvPr>
            <p:extLst>
              <p:ext uri="{D42A27DB-BD31-4B8C-83A1-F6EECF244321}">
                <p14:modId xmlns:p14="http://schemas.microsoft.com/office/powerpoint/2010/main" val="3298198366"/>
              </p:ext>
            </p:extLst>
          </p:nvPr>
        </p:nvGraphicFramePr>
        <p:xfrm>
          <a:off x="2179638" y="942975"/>
          <a:ext cx="1587500" cy="368300"/>
        </p:xfrm>
        <a:graphic>
          <a:graphicData uri="http://schemas.openxmlformats.org/presentationml/2006/ole">
            <mc:AlternateContent xmlns:mc="http://schemas.openxmlformats.org/markup-compatibility/2006">
              <mc:Choice xmlns:v="urn:schemas-microsoft-com:vml" Requires="v">
                <p:oleObj spid="_x0000_s153157" name="Equation" r:id="rId3" imgW="1587240" imgH="368280" progId="Equation.3">
                  <p:embed/>
                </p:oleObj>
              </mc:Choice>
              <mc:Fallback>
                <p:oleObj name="Equation" r:id="rId3" imgW="1587240" imgH="368280" progId="Equation.3">
                  <p:embed/>
                  <p:pic>
                    <p:nvPicPr>
                      <p:cNvPr id="0" name=""/>
                      <p:cNvPicPr>
                        <a:picLocks noChangeAspect="1" noChangeArrowheads="1"/>
                      </p:cNvPicPr>
                      <p:nvPr/>
                    </p:nvPicPr>
                    <p:blipFill>
                      <a:blip r:embed="rId4"/>
                      <a:srcRect/>
                      <a:stretch>
                        <a:fillRect/>
                      </a:stretch>
                    </p:blipFill>
                    <p:spPr bwMode="auto">
                      <a:xfrm>
                        <a:off x="2179638" y="942975"/>
                        <a:ext cx="15875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3" name="Object 11"/>
          <p:cNvGraphicFramePr>
            <a:graphicFrameLocks noChangeAspect="1"/>
          </p:cNvGraphicFramePr>
          <p:nvPr>
            <p:extLst>
              <p:ext uri="{D42A27DB-BD31-4B8C-83A1-F6EECF244321}">
                <p14:modId xmlns:p14="http://schemas.microsoft.com/office/powerpoint/2010/main" val="2317475578"/>
              </p:ext>
            </p:extLst>
          </p:nvPr>
        </p:nvGraphicFramePr>
        <p:xfrm>
          <a:off x="5245100" y="893763"/>
          <a:ext cx="1079500" cy="419100"/>
        </p:xfrm>
        <a:graphic>
          <a:graphicData uri="http://schemas.openxmlformats.org/presentationml/2006/ole">
            <mc:AlternateContent xmlns:mc="http://schemas.openxmlformats.org/markup-compatibility/2006">
              <mc:Choice xmlns:v="urn:schemas-microsoft-com:vml" Requires="v">
                <p:oleObj spid="_x0000_s153158" name="Equation" r:id="rId5" imgW="1079280" imgH="419040" progId="Equation.3">
                  <p:embed/>
                </p:oleObj>
              </mc:Choice>
              <mc:Fallback>
                <p:oleObj name="Equation" r:id="rId5" imgW="1079280" imgH="419040" progId="Equation.3">
                  <p:embed/>
                  <p:pic>
                    <p:nvPicPr>
                      <p:cNvPr id="0" name=""/>
                      <p:cNvPicPr>
                        <a:picLocks noChangeAspect="1" noChangeArrowheads="1"/>
                      </p:cNvPicPr>
                      <p:nvPr/>
                    </p:nvPicPr>
                    <p:blipFill>
                      <a:blip r:embed="rId6"/>
                      <a:srcRect/>
                      <a:stretch>
                        <a:fillRect/>
                      </a:stretch>
                    </p:blipFill>
                    <p:spPr bwMode="auto">
                      <a:xfrm>
                        <a:off x="5245100" y="893763"/>
                        <a:ext cx="1079500" cy="419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4" name="Text Box 16"/>
          <p:cNvSpPr txBox="1">
            <a:spLocks noChangeArrowheads="1"/>
          </p:cNvSpPr>
          <p:nvPr/>
        </p:nvSpPr>
        <p:spPr bwMode="auto">
          <a:xfrm>
            <a:off x="2122487" y="552450"/>
            <a:ext cx="4906963"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a:spcBef>
                <a:spcPct val="50000"/>
              </a:spcBef>
            </a:pPr>
            <a:r>
              <a:rPr lang="en-GB" sz="1800" b="1" dirty="0">
                <a:latin typeface="Arial" pitchFamily="34" charset="0"/>
                <a:cs typeface="Arial" pitchFamily="34" charset="0"/>
              </a:rPr>
              <a:t>True </a:t>
            </a:r>
            <a:r>
              <a:rPr lang="en-GB" sz="1800" b="1" dirty="0" smtClean="0">
                <a:latin typeface="Arial" pitchFamily="34" charset="0"/>
                <a:cs typeface="Arial" pitchFamily="34" charset="0"/>
              </a:rPr>
              <a:t>model                             Fitted model      </a:t>
            </a:r>
            <a:endParaRPr lang="en-US" sz="1800" b="1" dirty="0">
              <a:latin typeface="Arial" pitchFamily="34" charset="0"/>
              <a:cs typeface="Arial" pitchFamily="34" charset="0"/>
            </a:endParaRPr>
          </a:p>
        </p:txBody>
      </p:sp>
      <p:graphicFrame>
        <p:nvGraphicFramePr>
          <p:cNvPr id="2" name="Object 1"/>
          <p:cNvGraphicFramePr>
            <a:graphicFrameLocks noChangeAspect="1"/>
          </p:cNvGraphicFramePr>
          <p:nvPr>
            <p:extLst>
              <p:ext uri="{D42A27DB-BD31-4B8C-83A1-F6EECF244321}">
                <p14:modId xmlns:p14="http://schemas.microsoft.com/office/powerpoint/2010/main" val="3288588910"/>
              </p:ext>
            </p:extLst>
          </p:nvPr>
        </p:nvGraphicFramePr>
        <p:xfrm>
          <a:off x="3140075" y="4551363"/>
          <a:ext cx="1943100" cy="898525"/>
        </p:xfrm>
        <a:graphic>
          <a:graphicData uri="http://schemas.openxmlformats.org/presentationml/2006/ole">
            <mc:AlternateContent xmlns:mc="http://schemas.openxmlformats.org/markup-compatibility/2006">
              <mc:Choice xmlns:v="urn:schemas-microsoft-com:vml" Requires="v">
                <p:oleObj spid="_x0000_s153159" name="Equation" r:id="rId7" imgW="1942920" imgH="901440" progId="Equation.DSMT4">
                  <p:embed/>
                </p:oleObj>
              </mc:Choice>
              <mc:Fallback>
                <p:oleObj name="Equation" r:id="rId7" imgW="1942920" imgH="901440" progId="Equation.DSMT4">
                  <p:embed/>
                  <p:pic>
                    <p:nvPicPr>
                      <p:cNvPr id="0" name="Object 10"/>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140075" y="4551363"/>
                        <a:ext cx="1943100" cy="898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3798945194"/>
              </p:ext>
            </p:extLst>
          </p:nvPr>
        </p:nvGraphicFramePr>
        <p:xfrm>
          <a:off x="838200" y="4097338"/>
          <a:ext cx="3421063" cy="452437"/>
        </p:xfrm>
        <a:graphic>
          <a:graphicData uri="http://schemas.openxmlformats.org/presentationml/2006/ole">
            <mc:AlternateContent xmlns:mc="http://schemas.openxmlformats.org/markup-compatibility/2006">
              <mc:Choice xmlns:v="urn:schemas-microsoft-com:vml" Requires="v">
                <p:oleObj spid="_x0000_s153160" name="Equation" r:id="rId9" imgW="3429000" imgH="457200" progId="Equation.DSMT4">
                  <p:embed/>
                </p:oleObj>
              </mc:Choice>
              <mc:Fallback>
                <p:oleObj name="Equation" r:id="rId9" imgW="3429000" imgH="457200" progId="Equation.DSMT4">
                  <p:embed/>
                  <p:pic>
                    <p:nvPicPr>
                      <p:cNvPr id="0" name="Object 3"/>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838200" y="4097338"/>
                        <a:ext cx="3421063" cy="452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4" name="Object 3"/>
          <p:cNvGraphicFramePr>
            <a:graphicFrameLocks noChangeAspect="1"/>
          </p:cNvGraphicFramePr>
          <p:nvPr>
            <p:extLst>
              <p:ext uri="{D42A27DB-BD31-4B8C-83A1-F6EECF244321}">
                <p14:modId xmlns:p14="http://schemas.microsoft.com/office/powerpoint/2010/main" val="3302986435"/>
              </p:ext>
            </p:extLst>
          </p:nvPr>
        </p:nvGraphicFramePr>
        <p:xfrm>
          <a:off x="3000375" y="3028950"/>
          <a:ext cx="3687763" cy="781050"/>
        </p:xfrm>
        <a:graphic>
          <a:graphicData uri="http://schemas.openxmlformats.org/presentationml/2006/ole">
            <mc:AlternateContent xmlns:mc="http://schemas.openxmlformats.org/markup-compatibility/2006">
              <mc:Choice xmlns:v="urn:schemas-microsoft-com:vml" Requires="v">
                <p:oleObj spid="_x0000_s153161" name="Equation" r:id="rId11" imgW="3695400" imgH="787320" progId="Equation.DSMT4">
                  <p:embed/>
                </p:oleObj>
              </mc:Choice>
              <mc:Fallback>
                <p:oleObj name="Equation" r:id="rId11" imgW="3695400" imgH="787320" progId="Equation.DSMT4">
                  <p:embed/>
                  <p:pic>
                    <p:nvPicPr>
                      <p:cNvPr id="0" name="Object 9"/>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000375" y="3028950"/>
                        <a:ext cx="3687763" cy="781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5" name="Object 4"/>
          <p:cNvGraphicFramePr>
            <a:graphicFrameLocks noChangeAspect="1"/>
          </p:cNvGraphicFramePr>
          <p:nvPr>
            <p:extLst>
              <p:ext uri="{D42A27DB-BD31-4B8C-83A1-F6EECF244321}">
                <p14:modId xmlns:p14="http://schemas.microsoft.com/office/powerpoint/2010/main" val="3450588491"/>
              </p:ext>
            </p:extLst>
          </p:nvPr>
        </p:nvGraphicFramePr>
        <p:xfrm>
          <a:off x="1027113" y="2257425"/>
          <a:ext cx="6800850" cy="466725"/>
        </p:xfrm>
        <a:graphic>
          <a:graphicData uri="http://schemas.openxmlformats.org/presentationml/2006/ole">
            <mc:AlternateContent xmlns:mc="http://schemas.openxmlformats.org/markup-compatibility/2006">
              <mc:Choice xmlns:v="urn:schemas-microsoft-com:vml" Requires="v">
                <p:oleObj spid="_x0000_s153162" name="Equation" r:id="rId13" imgW="6794500" imgH="469900" progId="Equation.3">
                  <p:embed/>
                </p:oleObj>
              </mc:Choice>
              <mc:Fallback>
                <p:oleObj name="Equation" r:id="rId13" imgW="6794500" imgH="469900" progId="Equation.3">
                  <p:embed/>
                  <p:pic>
                    <p:nvPicPr>
                      <p:cNvPr id="0" name="Object 13"/>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027113" y="2257425"/>
                        <a:ext cx="680085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6" name="Object 5"/>
          <p:cNvGraphicFramePr>
            <a:graphicFrameLocks noChangeAspect="1"/>
          </p:cNvGraphicFramePr>
          <p:nvPr>
            <p:extLst>
              <p:ext uri="{D42A27DB-BD31-4B8C-83A1-F6EECF244321}">
                <p14:modId xmlns:p14="http://schemas.microsoft.com/office/powerpoint/2010/main" val="642333293"/>
              </p:ext>
            </p:extLst>
          </p:nvPr>
        </p:nvGraphicFramePr>
        <p:xfrm>
          <a:off x="3505200" y="1565275"/>
          <a:ext cx="2800350" cy="431800"/>
        </p:xfrm>
        <a:graphic>
          <a:graphicData uri="http://schemas.openxmlformats.org/presentationml/2006/ole">
            <mc:AlternateContent xmlns:mc="http://schemas.openxmlformats.org/markup-compatibility/2006">
              <mc:Choice xmlns:v="urn:schemas-microsoft-com:vml" Requires="v">
                <p:oleObj spid="_x0000_s153163" name="Equation" r:id="rId15" imgW="2793960" imgH="431640" progId="Equation.DSMT4">
                  <p:embed/>
                </p:oleObj>
              </mc:Choice>
              <mc:Fallback>
                <p:oleObj name="Equation" r:id="rId15" imgW="2793960" imgH="431640" progId="Equation.DSMT4">
                  <p:embed/>
                  <p:pic>
                    <p:nvPicPr>
                      <p:cNvPr id="0" name="Object 12"/>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3505200" y="1565275"/>
                        <a:ext cx="280035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02423" name="Text Box 23"/>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sz="1000" dirty="0">
                <a:solidFill>
                  <a:srgbClr val="3366FF"/>
                </a:solidFill>
                <a:latin typeface="Arial" charset="0"/>
              </a:rPr>
              <a:t>4</a:t>
            </a:r>
          </a:p>
        </p:txBody>
      </p:sp>
      <p:sp>
        <p:nvSpPr>
          <p:cNvPr id="28"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9" name="Text Box 17"/>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800" b="1" dirty="0">
                <a:latin typeface="Arial" charset="0"/>
              </a:rPr>
              <a:t>DERIVING LINEAR REGRESSION COEFFICIENTS</a:t>
            </a:r>
            <a:endParaRPr lang="en-GB" sz="1600" dirty="0"/>
          </a:p>
        </p:txBody>
      </p:sp>
      <p:sp>
        <p:nvSpPr>
          <p:cNvPr id="31" name="Text Box 1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a:spcBef>
                <a:spcPct val="50000"/>
              </a:spcBef>
            </a:pPr>
            <a:r>
              <a:rPr lang="en-GB" sz="1500" b="1">
                <a:latin typeface="Arial" charset="0"/>
              </a:rPr>
              <a:t>Given our choice of </a:t>
            </a:r>
            <a:r>
              <a:rPr lang="en-GB" sz="1500" b="1" i="1">
                <a:latin typeface="Arial" charset="0"/>
              </a:rPr>
              <a:t>b</a:t>
            </a:r>
            <a:r>
              <a:rPr lang="en-GB" sz="1500" b="1" baseline="-25000">
                <a:latin typeface="Arial" charset="0"/>
              </a:rPr>
              <a:t>1</a:t>
            </a:r>
            <a:r>
              <a:rPr lang="en-GB" sz="1500" b="1">
                <a:latin typeface="Arial" charset="0"/>
              </a:rPr>
              <a:t> and </a:t>
            </a:r>
            <a:r>
              <a:rPr lang="en-GB" sz="1500" b="1" i="1">
                <a:latin typeface="Arial" charset="0"/>
              </a:rPr>
              <a:t>b</a:t>
            </a:r>
            <a:r>
              <a:rPr lang="en-GB" sz="1500" b="1" baseline="-25000">
                <a:latin typeface="Arial" charset="0"/>
              </a:rPr>
              <a:t>2</a:t>
            </a:r>
            <a:r>
              <a:rPr lang="en-GB" sz="1500" b="1">
                <a:latin typeface="Arial" charset="0"/>
              </a:rPr>
              <a:t>, the residuals are as shown.</a:t>
            </a:r>
          </a:p>
        </p:txBody>
      </p:sp>
      <p:sp>
        <p:nvSpPr>
          <p:cNvPr id="38" name="Rectangle 37"/>
          <p:cNvSpPr/>
          <p:nvPr/>
        </p:nvSpPr>
        <p:spPr bwMode="auto">
          <a:xfrm>
            <a:off x="561600" y="734400"/>
            <a:ext cx="7992000" cy="474480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pic>
        <p:nvPicPr>
          <p:cNvPr id="41" name="Picture 39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44400" y="734400"/>
            <a:ext cx="7833025" cy="47693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4" name="Rectangle 43"/>
          <p:cNvSpPr>
            <a:spLocks noChangeArrowheads="1"/>
          </p:cNvSpPr>
          <p:nvPr/>
        </p:nvSpPr>
        <p:spPr bwMode="auto">
          <a:xfrm>
            <a:off x="1531937" y="503625"/>
            <a:ext cx="2434984" cy="7632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45" name="Object 9"/>
          <p:cNvGraphicFramePr>
            <a:graphicFrameLocks noChangeAspect="1"/>
          </p:cNvGraphicFramePr>
          <p:nvPr>
            <p:extLst>
              <p:ext uri="{D42A27DB-BD31-4B8C-83A1-F6EECF244321}">
                <p14:modId xmlns:p14="http://schemas.microsoft.com/office/powerpoint/2010/main" val="2670106506"/>
              </p:ext>
            </p:extLst>
          </p:nvPr>
        </p:nvGraphicFramePr>
        <p:xfrm>
          <a:off x="1668463" y="838200"/>
          <a:ext cx="2171700" cy="368300"/>
        </p:xfrm>
        <a:graphic>
          <a:graphicData uri="http://schemas.openxmlformats.org/presentationml/2006/ole">
            <mc:AlternateContent xmlns:mc="http://schemas.openxmlformats.org/markup-compatibility/2006">
              <mc:Choice xmlns:v="urn:schemas-microsoft-com:vml" Requires="v">
                <p:oleObj spid="_x0000_s168669" name="Equation" r:id="rId4" imgW="2171520" imgH="368280" progId="Equation.3">
                  <p:embed/>
                </p:oleObj>
              </mc:Choice>
              <mc:Fallback>
                <p:oleObj name="Equation" r:id="rId4" imgW="2171520" imgH="368280" progId="Equation.3">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668463" y="838200"/>
                        <a:ext cx="21717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46" name="Text Box 16"/>
          <p:cNvSpPr txBox="1">
            <a:spLocks noChangeArrowheads="1"/>
          </p:cNvSpPr>
          <p:nvPr/>
        </p:nvSpPr>
        <p:spPr bwMode="auto">
          <a:xfrm>
            <a:off x="1598612" y="504825"/>
            <a:ext cx="1516063"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a:spcBef>
                <a:spcPct val="50000"/>
              </a:spcBef>
            </a:pPr>
            <a:r>
              <a:rPr lang="en-GB" sz="1800" b="1" dirty="0">
                <a:latin typeface="Arial" pitchFamily="34" charset="0"/>
                <a:cs typeface="Arial" pitchFamily="34" charset="0"/>
              </a:rPr>
              <a:t>True </a:t>
            </a:r>
            <a:r>
              <a:rPr lang="en-GB" sz="1800" b="1" dirty="0" smtClean="0">
                <a:latin typeface="Arial" pitchFamily="34" charset="0"/>
                <a:cs typeface="Arial" pitchFamily="34" charset="0"/>
              </a:rPr>
              <a:t>model</a:t>
            </a:r>
            <a:endParaRPr lang="en-US" sz="1800" b="1" dirty="0">
              <a:latin typeface="Arial" pitchFamily="34" charset="0"/>
              <a:cs typeface="Arial" pitchFamily="34" charset="0"/>
            </a:endParaRPr>
          </a:p>
        </p:txBody>
      </p:sp>
      <p:sp>
        <p:nvSpPr>
          <p:cNvPr id="47" name="Rectangle 46"/>
          <p:cNvSpPr>
            <a:spLocks noChangeArrowheads="1"/>
          </p:cNvSpPr>
          <p:nvPr/>
        </p:nvSpPr>
        <p:spPr bwMode="auto">
          <a:xfrm>
            <a:off x="1533600" y="1341825"/>
            <a:ext cx="2433600" cy="7632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48" name="Object 11"/>
          <p:cNvGraphicFramePr>
            <a:graphicFrameLocks noChangeAspect="1"/>
          </p:cNvGraphicFramePr>
          <p:nvPr>
            <p:extLst>
              <p:ext uri="{D42A27DB-BD31-4B8C-83A1-F6EECF244321}">
                <p14:modId xmlns:p14="http://schemas.microsoft.com/office/powerpoint/2010/main" val="3926347837"/>
              </p:ext>
            </p:extLst>
          </p:nvPr>
        </p:nvGraphicFramePr>
        <p:xfrm>
          <a:off x="1670050" y="1620838"/>
          <a:ext cx="1600200" cy="431800"/>
        </p:xfrm>
        <a:graphic>
          <a:graphicData uri="http://schemas.openxmlformats.org/presentationml/2006/ole">
            <mc:AlternateContent xmlns:mc="http://schemas.openxmlformats.org/markup-compatibility/2006">
              <mc:Choice xmlns:v="urn:schemas-microsoft-com:vml" Requires="v">
                <p:oleObj spid="_x0000_s168670" name="Equation" r:id="rId6" imgW="1600200" imgH="431640" progId="Equation.DSMT4">
                  <p:embed/>
                </p:oleObj>
              </mc:Choice>
              <mc:Fallback>
                <p:oleObj name="Equation" r:id="rId6" imgW="1600200" imgH="431640" progId="Equation.DSMT4">
                  <p:embed/>
                  <p:pic>
                    <p:nvPicPr>
                      <p:cNvPr id="0" name=""/>
                      <p:cNvPicPr>
                        <a:picLocks noChangeAspect="1" noChangeArrowheads="1"/>
                      </p:cNvPicPr>
                      <p:nvPr/>
                    </p:nvPicPr>
                    <p:blipFill>
                      <a:blip r:embed="rId7"/>
                      <a:srcRect/>
                      <a:stretch>
                        <a:fillRect/>
                      </a:stretch>
                    </p:blipFill>
                    <p:spPr bwMode="auto">
                      <a:xfrm>
                        <a:off x="1670050" y="1620838"/>
                        <a:ext cx="1600200" cy="431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49" name="Text Box 16"/>
          <p:cNvSpPr txBox="1">
            <a:spLocks noChangeArrowheads="1"/>
          </p:cNvSpPr>
          <p:nvPr/>
        </p:nvSpPr>
        <p:spPr bwMode="auto">
          <a:xfrm>
            <a:off x="1598400" y="1343025"/>
            <a:ext cx="1601788"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a:spcBef>
                <a:spcPct val="50000"/>
              </a:spcBef>
            </a:pPr>
            <a:r>
              <a:rPr lang="en-GB" sz="1800" b="1" dirty="0" smtClean="0">
                <a:latin typeface="Arial" pitchFamily="34" charset="0"/>
                <a:cs typeface="Arial" pitchFamily="34" charset="0"/>
              </a:rPr>
              <a:t>Fitted model      </a:t>
            </a:r>
            <a:endParaRPr lang="en-US" sz="1800" b="1" dirty="0">
              <a:latin typeface="Arial" pitchFamily="34" charset="0"/>
              <a:cs typeface="Arial" pitchFamily="34" charset="0"/>
            </a:endParaRPr>
          </a:p>
        </p:txBody>
      </p:sp>
      <p:graphicFrame>
        <p:nvGraphicFramePr>
          <p:cNvPr id="51" name="Object 10"/>
          <p:cNvGraphicFramePr>
            <a:graphicFrameLocks noChangeAspect="1"/>
          </p:cNvGraphicFramePr>
          <p:nvPr>
            <p:extLst>
              <p:ext uri="{D42A27DB-BD31-4B8C-83A1-F6EECF244321}">
                <p14:modId xmlns:p14="http://schemas.microsoft.com/office/powerpoint/2010/main" val="83776150"/>
              </p:ext>
            </p:extLst>
          </p:nvPr>
        </p:nvGraphicFramePr>
        <p:xfrm>
          <a:off x="2613025" y="3756025"/>
          <a:ext cx="1270000" cy="393700"/>
        </p:xfrm>
        <a:graphic>
          <a:graphicData uri="http://schemas.openxmlformats.org/presentationml/2006/ole">
            <mc:AlternateContent xmlns:mc="http://schemas.openxmlformats.org/markup-compatibility/2006">
              <mc:Choice xmlns:v="urn:schemas-microsoft-com:vml" Requires="v">
                <p:oleObj spid="_x0000_s168671" name="Equation" r:id="rId8" imgW="1269720" imgH="393480" progId="Equation.DSMT4">
                  <p:embed/>
                </p:oleObj>
              </mc:Choice>
              <mc:Fallback>
                <p:oleObj name="Equation" r:id="rId8" imgW="1269720" imgH="393480" progId="Equation.DSMT4">
                  <p:embed/>
                  <p:pic>
                    <p:nvPicPr>
                      <p:cNvPr id="0" name=""/>
                      <p:cNvPicPr>
                        <a:picLocks noChangeAspect="1" noChangeArrowheads="1"/>
                      </p:cNvPicPr>
                      <p:nvPr/>
                    </p:nvPicPr>
                    <p:blipFill>
                      <a:blip r:embed="rId9"/>
                      <a:srcRect/>
                      <a:stretch>
                        <a:fillRect/>
                      </a:stretch>
                    </p:blipFill>
                    <p:spPr bwMode="auto">
                      <a:xfrm>
                        <a:off x="2613025" y="3756025"/>
                        <a:ext cx="1270000" cy="393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52" name="Line 16"/>
          <p:cNvSpPr>
            <a:spLocks noChangeShapeType="1"/>
          </p:cNvSpPr>
          <p:nvPr/>
        </p:nvSpPr>
        <p:spPr bwMode="auto">
          <a:xfrm>
            <a:off x="1228725" y="4324350"/>
            <a:ext cx="609600" cy="0"/>
          </a:xfrm>
          <a:prstGeom prst="line">
            <a:avLst/>
          </a:prstGeom>
          <a:noFill/>
          <a:ln w="12700">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3" name="Freeform 17"/>
          <p:cNvSpPr>
            <a:spLocks/>
          </p:cNvSpPr>
          <p:nvPr/>
        </p:nvSpPr>
        <p:spPr bwMode="auto">
          <a:xfrm>
            <a:off x="1533525" y="4187825"/>
            <a:ext cx="38100" cy="129600"/>
          </a:xfrm>
          <a:custGeom>
            <a:avLst/>
            <a:gdLst>
              <a:gd name="T0" fmla="*/ 0 w 24"/>
              <a:gd name="T1" fmla="*/ 0 h 90"/>
              <a:gd name="T2" fmla="*/ 15 w 24"/>
              <a:gd name="T3" fmla="*/ 27 h 90"/>
              <a:gd name="T4" fmla="*/ 24 w 24"/>
              <a:gd name="T5" fmla="*/ 57 h 90"/>
              <a:gd name="T6" fmla="*/ 23 w 24"/>
              <a:gd name="T7" fmla="*/ 90 h 90"/>
            </a:gdLst>
            <a:ahLst/>
            <a:cxnLst>
              <a:cxn ang="0">
                <a:pos x="T0" y="T1"/>
              </a:cxn>
              <a:cxn ang="0">
                <a:pos x="T2" y="T3"/>
              </a:cxn>
              <a:cxn ang="0">
                <a:pos x="T4" y="T5"/>
              </a:cxn>
              <a:cxn ang="0">
                <a:pos x="T6" y="T7"/>
              </a:cxn>
            </a:cxnLst>
            <a:rect l="0" t="0" r="r" b="b"/>
            <a:pathLst>
              <a:path w="24" h="90">
                <a:moveTo>
                  <a:pt x="0" y="0"/>
                </a:moveTo>
                <a:cubicBezTo>
                  <a:pt x="2" y="4"/>
                  <a:pt x="11" y="18"/>
                  <a:pt x="15" y="27"/>
                </a:cubicBezTo>
                <a:cubicBezTo>
                  <a:pt x="19" y="36"/>
                  <a:pt x="23" y="47"/>
                  <a:pt x="24" y="57"/>
                </a:cubicBezTo>
                <a:lnTo>
                  <a:pt x="23" y="90"/>
                </a:lnTo>
              </a:path>
            </a:pathLst>
          </a:custGeom>
          <a:noFill/>
          <a:ln w="19050" cap="flat" cmpd="sng">
            <a:solidFill>
              <a:schemeClr val="tx2"/>
            </a:solidFill>
            <a:prstDash val="solid"/>
            <a:round/>
            <a:headEnd/>
            <a:tailEnd/>
          </a:ln>
          <a:effectLst/>
          <a:extLst>
            <a:ext uri="{909E8E84-426E-40DD-AFC4-6F175D3DCCD1}">
              <a14:hiddenFill xmlns:a14="http://schemas.microsoft.com/office/drawing/2010/main">
                <a:solidFill>
                  <a:srgbClr val="EAEAEA"/>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4" name="Text Box 18"/>
          <p:cNvSpPr txBox="1">
            <a:spLocks noChangeArrowheads="1"/>
          </p:cNvSpPr>
          <p:nvPr/>
        </p:nvSpPr>
        <p:spPr bwMode="auto">
          <a:xfrm>
            <a:off x="1789460" y="4017446"/>
            <a:ext cx="256481" cy="369332"/>
          </a:xfrm>
          <a:prstGeom prst="rect">
            <a:avLst/>
          </a:prstGeom>
          <a:noFill/>
          <a:ln>
            <a:noFill/>
          </a:ln>
          <a:effectLst/>
          <a:extLst>
            <a:ext uri="{909E8E84-426E-40DD-AFC4-6F175D3DCCD1}">
              <a14:hiddenFill xmlns:a14="http://schemas.microsoft.com/office/drawing/2010/main">
                <a:solidFill>
                  <a:srgbClr val="EAEAEA"/>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spAutoFit/>
          </a:bodyPr>
          <a:lstStyle/>
          <a:p>
            <a:pPr>
              <a:spcBef>
                <a:spcPct val="50000"/>
              </a:spcBef>
            </a:pPr>
            <a:r>
              <a:rPr lang="en-US" b="1" i="1" dirty="0"/>
              <a:t>b</a:t>
            </a:r>
            <a:r>
              <a:rPr lang="en-US" b="1" baseline="-25000" dirty="0"/>
              <a:t>2</a:t>
            </a:r>
            <a:endParaRPr lang="en-US" b="1" i="1" dirty="0"/>
          </a:p>
        </p:txBody>
      </p:sp>
      <p:sp>
        <p:nvSpPr>
          <p:cNvPr id="55" name="Text Box 19"/>
          <p:cNvSpPr txBox="1">
            <a:spLocks noChangeArrowheads="1"/>
          </p:cNvSpPr>
          <p:nvPr/>
        </p:nvSpPr>
        <p:spPr bwMode="auto">
          <a:xfrm>
            <a:off x="948394" y="4119046"/>
            <a:ext cx="308905" cy="369332"/>
          </a:xfrm>
          <a:prstGeom prst="rect">
            <a:avLst/>
          </a:prstGeom>
          <a:noFill/>
          <a:ln>
            <a:noFill/>
          </a:ln>
          <a:effectLst/>
          <a:extLst>
            <a:ext uri="{909E8E84-426E-40DD-AFC4-6F175D3DCCD1}">
              <a14:hiddenFill xmlns:a14="http://schemas.microsoft.com/office/drawing/2010/main">
                <a:solidFill>
                  <a:srgbClr val="EAEAEA"/>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nchor="ctr">
            <a:spAutoFit/>
          </a:bodyPr>
          <a:lstStyle/>
          <a:p>
            <a:pPr>
              <a:spcBef>
                <a:spcPct val="50000"/>
              </a:spcBef>
            </a:pPr>
            <a:r>
              <a:rPr lang="en-US" b="1" i="1" dirty="0"/>
              <a:t>b</a:t>
            </a:r>
            <a:r>
              <a:rPr lang="en-US" b="1" baseline="-25000" dirty="0"/>
              <a:t>1</a:t>
            </a:r>
            <a:endParaRPr lang="en-US" b="1" i="1" dirty="0"/>
          </a:p>
        </p:txBody>
      </p:sp>
      <p:sp>
        <p:nvSpPr>
          <p:cNvPr id="56" name="Oval 8"/>
          <p:cNvSpPr>
            <a:spLocks noChangeAspect="1" noChangeArrowheads="1"/>
          </p:cNvSpPr>
          <p:nvPr/>
        </p:nvSpPr>
        <p:spPr bwMode="auto">
          <a:xfrm>
            <a:off x="2780475" y="3651000"/>
            <a:ext cx="82800" cy="82800"/>
          </a:xfrm>
          <a:prstGeom prst="ellipse">
            <a:avLst/>
          </a:prstGeom>
          <a:solidFill>
            <a:srgbClr val="00FFFF"/>
          </a:solidFill>
          <a:ln w="12700">
            <a:solidFill>
              <a:schemeClr val="tx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58" name="Object 4"/>
          <p:cNvGraphicFramePr>
            <a:graphicFrameLocks noChangeAspect="1"/>
          </p:cNvGraphicFramePr>
          <p:nvPr>
            <p:extLst>
              <p:ext uri="{D42A27DB-BD31-4B8C-83A1-F6EECF244321}">
                <p14:modId xmlns:p14="http://schemas.microsoft.com/office/powerpoint/2010/main" val="3661307433"/>
              </p:ext>
            </p:extLst>
          </p:nvPr>
        </p:nvGraphicFramePr>
        <p:xfrm>
          <a:off x="4468813" y="3654425"/>
          <a:ext cx="277812" cy="355600"/>
        </p:xfrm>
        <a:graphic>
          <a:graphicData uri="http://schemas.openxmlformats.org/presentationml/2006/ole">
            <mc:AlternateContent xmlns:mc="http://schemas.openxmlformats.org/markup-compatibility/2006">
              <mc:Choice xmlns:v="urn:schemas-microsoft-com:vml" Requires="v">
                <p:oleObj spid="_x0000_s168672" name="Equation" r:id="rId10" imgW="279360" imgH="355320" progId="Equation.3">
                  <p:embed/>
                </p:oleObj>
              </mc:Choice>
              <mc:Fallback>
                <p:oleObj name="Equation" r:id="rId10" imgW="279360" imgH="355320" progId="Equation.3">
                  <p:embed/>
                  <p:pic>
                    <p:nvPicPr>
                      <p:cNvPr id="0" name=""/>
                      <p:cNvPicPr>
                        <a:picLocks noChangeAspect="1" noChangeArrowheads="1"/>
                      </p:cNvPicPr>
                      <p:nvPr/>
                    </p:nvPicPr>
                    <p:blipFill>
                      <a:blip r:embed="rId11"/>
                      <a:srcRect/>
                      <a:stretch>
                        <a:fillRect/>
                      </a:stretch>
                    </p:blipFill>
                    <p:spPr bwMode="auto">
                      <a:xfrm>
                        <a:off x="4468813" y="3654425"/>
                        <a:ext cx="277812" cy="355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59" name="Object 5"/>
          <p:cNvGraphicFramePr>
            <a:graphicFrameLocks noChangeAspect="1"/>
          </p:cNvGraphicFramePr>
          <p:nvPr>
            <p:extLst>
              <p:ext uri="{D42A27DB-BD31-4B8C-83A1-F6EECF244321}">
                <p14:modId xmlns:p14="http://schemas.microsoft.com/office/powerpoint/2010/main" val="2090544393"/>
              </p:ext>
            </p:extLst>
          </p:nvPr>
        </p:nvGraphicFramePr>
        <p:xfrm>
          <a:off x="6054725" y="2698750"/>
          <a:ext cx="277813" cy="355600"/>
        </p:xfrm>
        <a:graphic>
          <a:graphicData uri="http://schemas.openxmlformats.org/presentationml/2006/ole">
            <mc:AlternateContent xmlns:mc="http://schemas.openxmlformats.org/markup-compatibility/2006">
              <mc:Choice xmlns:v="urn:schemas-microsoft-com:vml" Requires="v">
                <p:oleObj spid="_x0000_s168673" name="Equation" r:id="rId12" imgW="279360" imgH="355320" progId="Equation.3">
                  <p:embed/>
                </p:oleObj>
              </mc:Choice>
              <mc:Fallback>
                <p:oleObj name="Equation" r:id="rId12" imgW="279360" imgH="355320" progId="Equation.3">
                  <p:embed/>
                  <p:pic>
                    <p:nvPicPr>
                      <p:cNvPr id="0" name=""/>
                      <p:cNvPicPr>
                        <a:picLocks noChangeAspect="1" noChangeArrowheads="1"/>
                      </p:cNvPicPr>
                      <p:nvPr/>
                    </p:nvPicPr>
                    <p:blipFill>
                      <a:blip r:embed="rId13"/>
                      <a:srcRect/>
                      <a:stretch>
                        <a:fillRect/>
                      </a:stretch>
                    </p:blipFill>
                    <p:spPr bwMode="auto">
                      <a:xfrm>
                        <a:off x="6054725" y="2698750"/>
                        <a:ext cx="277813" cy="355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60" name="Oval 7"/>
          <p:cNvSpPr>
            <a:spLocks noChangeAspect="1" noChangeArrowheads="1"/>
          </p:cNvSpPr>
          <p:nvPr/>
        </p:nvSpPr>
        <p:spPr bwMode="auto">
          <a:xfrm>
            <a:off x="7566900" y="1755775"/>
            <a:ext cx="82800" cy="82800"/>
          </a:xfrm>
          <a:prstGeom prst="ellipse">
            <a:avLst/>
          </a:prstGeom>
          <a:solidFill>
            <a:srgbClr val="00FFFF"/>
          </a:solidFill>
          <a:ln w="12700">
            <a:solidFill>
              <a:schemeClr val="tx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61" name="Oval 9"/>
          <p:cNvSpPr>
            <a:spLocks noChangeAspect="1" noChangeArrowheads="1"/>
          </p:cNvSpPr>
          <p:nvPr/>
        </p:nvSpPr>
        <p:spPr bwMode="auto">
          <a:xfrm>
            <a:off x="4376550" y="3021013"/>
            <a:ext cx="82800" cy="82800"/>
          </a:xfrm>
          <a:prstGeom prst="ellipse">
            <a:avLst/>
          </a:prstGeom>
          <a:solidFill>
            <a:srgbClr val="00FFFF"/>
          </a:solidFill>
          <a:ln w="12700">
            <a:solidFill>
              <a:schemeClr val="tx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62" name="Object 11"/>
          <p:cNvGraphicFramePr>
            <a:graphicFrameLocks noChangeAspect="1"/>
          </p:cNvGraphicFramePr>
          <p:nvPr>
            <p:extLst>
              <p:ext uri="{D42A27DB-BD31-4B8C-83A1-F6EECF244321}">
                <p14:modId xmlns:p14="http://schemas.microsoft.com/office/powerpoint/2010/main" val="3086784102"/>
              </p:ext>
            </p:extLst>
          </p:nvPr>
        </p:nvGraphicFramePr>
        <p:xfrm>
          <a:off x="3117850" y="2593975"/>
          <a:ext cx="1435100" cy="393700"/>
        </p:xfrm>
        <a:graphic>
          <a:graphicData uri="http://schemas.openxmlformats.org/presentationml/2006/ole">
            <mc:AlternateContent xmlns:mc="http://schemas.openxmlformats.org/markup-compatibility/2006">
              <mc:Choice xmlns:v="urn:schemas-microsoft-com:vml" Requires="v">
                <p:oleObj spid="_x0000_s168674" name="Equation" r:id="rId14" imgW="1434960" imgH="393480" progId="Equation.3">
                  <p:embed/>
                </p:oleObj>
              </mc:Choice>
              <mc:Fallback>
                <p:oleObj name="Equation" r:id="rId14" imgW="1434960" imgH="393480" progId="Equation.3">
                  <p:embed/>
                  <p:pic>
                    <p:nvPicPr>
                      <p:cNvPr id="0" name=""/>
                      <p:cNvPicPr>
                        <a:picLocks noChangeAspect="1" noChangeArrowheads="1"/>
                      </p:cNvPicPr>
                      <p:nvPr/>
                    </p:nvPicPr>
                    <p:blipFill>
                      <a:blip r:embed="rId15"/>
                      <a:srcRect/>
                      <a:stretch>
                        <a:fillRect/>
                      </a:stretch>
                    </p:blipFill>
                    <p:spPr bwMode="auto">
                      <a:xfrm>
                        <a:off x="3117850" y="2593975"/>
                        <a:ext cx="1435100" cy="393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63" name="Object 12"/>
          <p:cNvGraphicFramePr>
            <a:graphicFrameLocks noChangeAspect="1"/>
          </p:cNvGraphicFramePr>
          <p:nvPr>
            <p:extLst>
              <p:ext uri="{D42A27DB-BD31-4B8C-83A1-F6EECF244321}">
                <p14:modId xmlns:p14="http://schemas.microsoft.com/office/powerpoint/2010/main" val="3704189963"/>
              </p:ext>
            </p:extLst>
          </p:nvPr>
        </p:nvGraphicFramePr>
        <p:xfrm>
          <a:off x="4695825" y="1971675"/>
          <a:ext cx="1435100" cy="392113"/>
        </p:xfrm>
        <a:graphic>
          <a:graphicData uri="http://schemas.openxmlformats.org/presentationml/2006/ole">
            <mc:AlternateContent xmlns:mc="http://schemas.openxmlformats.org/markup-compatibility/2006">
              <mc:Choice xmlns:v="urn:schemas-microsoft-com:vml" Requires="v">
                <p:oleObj spid="_x0000_s168675" name="Equation" r:id="rId16" imgW="1434960" imgH="393480" progId="Equation.DSMT4">
                  <p:embed/>
                </p:oleObj>
              </mc:Choice>
              <mc:Fallback>
                <p:oleObj name="Equation" r:id="rId16" imgW="1434960" imgH="393480" progId="Equation.DSMT4">
                  <p:embed/>
                  <p:pic>
                    <p:nvPicPr>
                      <p:cNvPr id="0" name=""/>
                      <p:cNvPicPr>
                        <a:picLocks noChangeAspect="1" noChangeArrowheads="1"/>
                      </p:cNvPicPr>
                      <p:nvPr/>
                    </p:nvPicPr>
                    <p:blipFill>
                      <a:blip r:embed="rId17"/>
                      <a:srcRect/>
                      <a:stretch>
                        <a:fillRect/>
                      </a:stretch>
                    </p:blipFill>
                    <p:spPr bwMode="auto">
                      <a:xfrm>
                        <a:off x="4695825" y="1971675"/>
                        <a:ext cx="1435100" cy="3921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64" name="Oval 9"/>
          <p:cNvSpPr>
            <a:spLocks noChangeAspect="1" noChangeArrowheads="1"/>
          </p:cNvSpPr>
          <p:nvPr/>
        </p:nvSpPr>
        <p:spPr bwMode="auto">
          <a:xfrm>
            <a:off x="5967225" y="2382838"/>
            <a:ext cx="82800" cy="82800"/>
          </a:xfrm>
          <a:prstGeom prst="ellipse">
            <a:avLst/>
          </a:prstGeom>
          <a:solidFill>
            <a:srgbClr val="00FFFF"/>
          </a:solidFill>
          <a:ln w="12700">
            <a:solidFill>
              <a:schemeClr val="tx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65" name="Object 64"/>
          <p:cNvGraphicFramePr>
            <a:graphicFrameLocks noChangeAspect="1"/>
          </p:cNvGraphicFramePr>
          <p:nvPr>
            <p:extLst>
              <p:ext uri="{D42A27DB-BD31-4B8C-83A1-F6EECF244321}">
                <p14:modId xmlns:p14="http://schemas.microsoft.com/office/powerpoint/2010/main" val="3209182984"/>
              </p:ext>
            </p:extLst>
          </p:nvPr>
        </p:nvGraphicFramePr>
        <p:xfrm>
          <a:off x="7264400" y="1009650"/>
          <a:ext cx="277813" cy="381000"/>
        </p:xfrm>
        <a:graphic>
          <a:graphicData uri="http://schemas.openxmlformats.org/presentationml/2006/ole">
            <mc:AlternateContent xmlns:mc="http://schemas.openxmlformats.org/markup-compatibility/2006">
              <mc:Choice xmlns:v="urn:schemas-microsoft-com:vml" Requires="v">
                <p:oleObj spid="_x0000_s168676" name="Equation" r:id="rId18" imgW="279360" imgH="380880" progId="Equation.DSMT4">
                  <p:embed/>
                </p:oleObj>
              </mc:Choice>
              <mc:Fallback>
                <p:oleObj name="Equation" r:id="rId18" imgW="279360" imgH="380880" progId="Equation.DSMT4">
                  <p:embed/>
                  <p:pic>
                    <p:nvPicPr>
                      <p:cNvPr id="0" name=""/>
                      <p:cNvPicPr>
                        <a:picLocks noChangeAspect="1" noChangeArrowheads="1"/>
                      </p:cNvPicPr>
                      <p:nvPr/>
                    </p:nvPicPr>
                    <p:blipFill>
                      <a:blip r:embed="rId19"/>
                      <a:srcRect/>
                      <a:stretch>
                        <a:fillRect/>
                      </a:stretch>
                    </p:blipFill>
                    <p:spPr bwMode="auto">
                      <a:xfrm>
                        <a:off x="7264400" y="1009650"/>
                        <a:ext cx="277813"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66" name="Object 65"/>
          <p:cNvGraphicFramePr>
            <a:graphicFrameLocks noChangeAspect="1"/>
          </p:cNvGraphicFramePr>
          <p:nvPr>
            <p:extLst>
              <p:ext uri="{D42A27DB-BD31-4B8C-83A1-F6EECF244321}">
                <p14:modId xmlns:p14="http://schemas.microsoft.com/office/powerpoint/2010/main" val="427307223"/>
              </p:ext>
            </p:extLst>
          </p:nvPr>
        </p:nvGraphicFramePr>
        <p:xfrm>
          <a:off x="6064250" y="1352550"/>
          <a:ext cx="1536700" cy="430213"/>
        </p:xfrm>
        <a:graphic>
          <a:graphicData uri="http://schemas.openxmlformats.org/presentationml/2006/ole">
            <mc:AlternateContent xmlns:mc="http://schemas.openxmlformats.org/markup-compatibility/2006">
              <mc:Choice xmlns:v="urn:schemas-microsoft-com:vml" Requires="v">
                <p:oleObj spid="_x0000_s168677" name="Equation" r:id="rId20" imgW="1536480" imgH="431640" progId="Equation.DSMT4">
                  <p:embed/>
                </p:oleObj>
              </mc:Choice>
              <mc:Fallback>
                <p:oleObj name="Equation" r:id="rId20" imgW="1536480" imgH="431640" progId="Equation.DSMT4">
                  <p:embed/>
                  <p:pic>
                    <p:nvPicPr>
                      <p:cNvPr id="0" name=""/>
                      <p:cNvPicPr>
                        <a:picLocks noChangeAspect="1" noChangeArrowheads="1"/>
                      </p:cNvPicPr>
                      <p:nvPr/>
                    </p:nvPicPr>
                    <p:blipFill>
                      <a:blip r:embed="rId21"/>
                      <a:srcRect/>
                      <a:stretch>
                        <a:fillRect/>
                      </a:stretch>
                    </p:blipFill>
                    <p:spPr bwMode="auto">
                      <a:xfrm>
                        <a:off x="6064250" y="1352550"/>
                        <a:ext cx="1536700" cy="4302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67" name="Rectangle 2"/>
          <p:cNvSpPr>
            <a:spLocks noChangeArrowheads="1"/>
          </p:cNvSpPr>
          <p:nvPr/>
        </p:nvSpPr>
        <p:spPr bwMode="auto">
          <a:xfrm>
            <a:off x="5594350" y="3114675"/>
            <a:ext cx="3330750" cy="1857375"/>
          </a:xfrm>
          <a:prstGeom prst="rect">
            <a:avLst/>
          </a:prstGeom>
          <a:solidFill>
            <a:srgbClr val="F8F8FA"/>
          </a:solidFill>
          <a:ln>
            <a:noFill/>
          </a:ln>
          <a:effectLst>
            <a:innerShdw blurRad="76200">
              <a:srgbClr val="003366"/>
            </a:innerShdw>
          </a:effectLst>
          <a:extLst/>
        </p:spPr>
        <p:txBody>
          <a:bodyPr wrap="none" anchor="ctr"/>
          <a:lstStyle/>
          <a:p>
            <a:endParaRPr lang="en-GB"/>
          </a:p>
        </p:txBody>
      </p:sp>
      <p:graphicFrame>
        <p:nvGraphicFramePr>
          <p:cNvPr id="68" name="Object 67"/>
          <p:cNvGraphicFramePr>
            <a:graphicFrameLocks noChangeAspect="1"/>
          </p:cNvGraphicFramePr>
          <p:nvPr>
            <p:extLst>
              <p:ext uri="{D42A27DB-BD31-4B8C-83A1-F6EECF244321}">
                <p14:modId xmlns:p14="http://schemas.microsoft.com/office/powerpoint/2010/main" val="1753925163"/>
              </p:ext>
            </p:extLst>
          </p:nvPr>
        </p:nvGraphicFramePr>
        <p:xfrm>
          <a:off x="5708650" y="3178175"/>
          <a:ext cx="3149600" cy="1739900"/>
        </p:xfrm>
        <a:graphic>
          <a:graphicData uri="http://schemas.openxmlformats.org/presentationml/2006/ole">
            <mc:AlternateContent xmlns:mc="http://schemas.openxmlformats.org/markup-compatibility/2006">
              <mc:Choice xmlns:v="urn:schemas-microsoft-com:vml" Requires="v">
                <p:oleObj spid="_x0000_s168678" name="Equation" r:id="rId22" imgW="3149280" imgH="1739880" progId="Equation.DSMT4">
                  <p:embed/>
                </p:oleObj>
              </mc:Choice>
              <mc:Fallback>
                <p:oleObj name="Equation" r:id="rId22" imgW="3149280" imgH="1739880" progId="Equation.DSMT4">
                  <p:embed/>
                  <p:pic>
                    <p:nvPicPr>
                      <p:cNvPr id="0" name=""/>
                      <p:cNvPicPr>
                        <a:picLocks noChangeAspect="1" noChangeArrowheads="1"/>
                      </p:cNvPicPr>
                      <p:nvPr/>
                    </p:nvPicPr>
                    <p:blipFill>
                      <a:blip r:embed="rId23"/>
                      <a:srcRect/>
                      <a:stretch>
                        <a:fillRect/>
                      </a:stretch>
                    </p:blipFill>
                    <p:spPr bwMode="auto">
                      <a:xfrm>
                        <a:off x="5708650" y="3178175"/>
                        <a:ext cx="3149600" cy="17399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69" name="Text Box 15"/>
          <p:cNvSpPr txBox="1">
            <a:spLocks noChangeArrowheads="1"/>
          </p:cNvSpPr>
          <p:nvPr/>
        </p:nvSpPr>
        <p:spPr bwMode="auto">
          <a:xfrm>
            <a:off x="942975" y="796925"/>
            <a:ext cx="457200" cy="365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lgn="l">
              <a:spcBef>
                <a:spcPct val="50000"/>
              </a:spcBef>
            </a:pPr>
            <a:r>
              <a:rPr lang="en-US" b="1" i="1" dirty="0"/>
              <a:t>Y</a:t>
            </a:r>
          </a:p>
        </p:txBody>
      </p:sp>
      <p:sp>
        <p:nvSpPr>
          <p:cNvPr id="70" name="Text Box 21"/>
          <p:cNvSpPr txBox="1">
            <a:spLocks noChangeArrowheads="1"/>
          </p:cNvSpPr>
          <p:nvPr/>
        </p:nvSpPr>
        <p:spPr bwMode="auto">
          <a:xfrm>
            <a:off x="8029575" y="4978400"/>
            <a:ext cx="457200" cy="365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lgn="l">
              <a:spcBef>
                <a:spcPct val="50000"/>
              </a:spcBef>
            </a:pPr>
            <a:r>
              <a:rPr lang="en-US" b="1" i="1" dirty="0"/>
              <a:t>X</a:t>
            </a:r>
          </a:p>
        </p:txBody>
      </p:sp>
      <p:graphicFrame>
        <p:nvGraphicFramePr>
          <p:cNvPr id="4" name="Object 3"/>
          <p:cNvGraphicFramePr>
            <a:graphicFrameLocks noChangeAspect="1"/>
          </p:cNvGraphicFramePr>
          <p:nvPr>
            <p:extLst>
              <p:ext uri="{D42A27DB-BD31-4B8C-83A1-F6EECF244321}">
                <p14:modId xmlns:p14="http://schemas.microsoft.com/office/powerpoint/2010/main" val="3688801777"/>
              </p:ext>
            </p:extLst>
          </p:nvPr>
        </p:nvGraphicFramePr>
        <p:xfrm>
          <a:off x="2509838" y="3187700"/>
          <a:ext cx="252412" cy="355600"/>
        </p:xfrm>
        <a:graphic>
          <a:graphicData uri="http://schemas.openxmlformats.org/presentationml/2006/ole">
            <mc:AlternateContent xmlns:mc="http://schemas.openxmlformats.org/markup-compatibility/2006">
              <mc:Choice xmlns:v="urn:schemas-microsoft-com:vml" Requires="v">
                <p:oleObj spid="_x0000_s168679" name="Equation" r:id="rId24" imgW="253800" imgH="355320" progId="Equation.DSMT4">
                  <p:embed/>
                </p:oleObj>
              </mc:Choice>
              <mc:Fallback>
                <p:oleObj name="Equation" r:id="rId24" imgW="253800" imgH="355320" progId="Equation.DSMT4">
                  <p:embed/>
                  <p:pic>
                    <p:nvPicPr>
                      <p:cNvPr id="0" name="Object 56"/>
                      <p:cNvPicPr>
                        <a:picLocks noChangeAspect="1" noChangeArrowheads="1"/>
                      </p:cNvPicPr>
                      <p:nvPr/>
                    </p:nvPicPr>
                    <p:blipFill>
                      <a:blip r:embed="rId25">
                        <a:extLst>
                          <a:ext uri="{28A0092B-C50C-407E-A947-70E740481C1C}">
                            <a14:useLocalDpi xmlns:a14="http://schemas.microsoft.com/office/drawing/2010/main" val="0"/>
                          </a:ext>
                        </a:extLst>
                      </a:blip>
                      <a:srcRect/>
                      <a:stretch>
                        <a:fillRect/>
                      </a:stretch>
                    </p:blipFill>
                    <p:spPr bwMode="auto">
                      <a:xfrm>
                        <a:off x="2509838" y="3187700"/>
                        <a:ext cx="252412" cy="355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2413602479"/>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Rectangle 25"/>
          <p:cNvSpPr>
            <a:spLocks noChangeArrowheads="1"/>
          </p:cNvSpPr>
          <p:nvPr/>
        </p:nvSpPr>
        <p:spPr bwMode="auto">
          <a:xfrm>
            <a:off x="0" y="3993976"/>
            <a:ext cx="9144000" cy="1578149"/>
          </a:xfrm>
          <a:prstGeom prst="rect">
            <a:avLst/>
          </a:prstGeom>
          <a:solidFill>
            <a:srgbClr val="FFFFFF"/>
          </a:solidFill>
          <a:ln>
            <a:noFill/>
          </a:ln>
          <a:effectLst>
            <a:innerShdw blurRad="76200">
              <a:schemeClr val="tx1"/>
            </a:innerShdw>
          </a:effectLst>
        </p:spPr>
        <p:txBody>
          <a:bodyPr wrap="none" anchor="ctr"/>
          <a:lstStyle/>
          <a:p>
            <a:pPr>
              <a:defRPr/>
            </a:pPr>
            <a:endParaRPr lang="en-GB"/>
          </a:p>
        </p:txBody>
      </p:sp>
      <p:sp>
        <p:nvSpPr>
          <p:cNvPr id="25" name="Rectangle 24"/>
          <p:cNvSpPr>
            <a:spLocks noChangeArrowheads="1"/>
          </p:cNvSpPr>
          <p:nvPr/>
        </p:nvSpPr>
        <p:spPr bwMode="auto">
          <a:xfrm>
            <a:off x="0" y="2934000"/>
            <a:ext cx="9144000" cy="954000"/>
          </a:xfrm>
          <a:prstGeom prst="rect">
            <a:avLst/>
          </a:prstGeom>
          <a:solidFill>
            <a:srgbClr val="FFFFFF"/>
          </a:solidFill>
          <a:ln>
            <a:noFill/>
          </a:ln>
          <a:effectLst>
            <a:innerShdw blurRad="76200">
              <a:schemeClr val="tx1"/>
            </a:innerShdw>
          </a:effectLst>
        </p:spPr>
        <p:txBody>
          <a:bodyPr wrap="none" anchor="ctr"/>
          <a:lstStyle/>
          <a:p>
            <a:pPr>
              <a:defRPr/>
            </a:pPr>
            <a:endParaRPr lang="en-GB"/>
          </a:p>
        </p:txBody>
      </p:sp>
      <p:sp>
        <p:nvSpPr>
          <p:cNvPr id="24" name="Rectangle 23"/>
          <p:cNvSpPr>
            <a:spLocks noChangeArrowheads="1"/>
          </p:cNvSpPr>
          <p:nvPr/>
        </p:nvSpPr>
        <p:spPr bwMode="auto">
          <a:xfrm>
            <a:off x="0" y="2203199"/>
            <a:ext cx="9144000" cy="622800"/>
          </a:xfrm>
          <a:prstGeom prst="rect">
            <a:avLst/>
          </a:prstGeom>
          <a:solidFill>
            <a:srgbClr val="FFFFFF"/>
          </a:solidFill>
          <a:ln>
            <a:noFill/>
          </a:ln>
          <a:effectLst>
            <a:innerShdw blurRad="76200">
              <a:schemeClr val="tx1"/>
            </a:innerShdw>
          </a:effectLst>
        </p:spPr>
        <p:txBody>
          <a:bodyPr wrap="none" anchor="ctr"/>
          <a:lstStyle/>
          <a:p>
            <a:pPr>
              <a:defRPr/>
            </a:pPr>
            <a:endParaRPr lang="en-GB"/>
          </a:p>
        </p:txBody>
      </p:sp>
      <p:sp>
        <p:nvSpPr>
          <p:cNvPr id="23" name="Rectangle 22"/>
          <p:cNvSpPr>
            <a:spLocks noChangeArrowheads="1"/>
          </p:cNvSpPr>
          <p:nvPr/>
        </p:nvSpPr>
        <p:spPr bwMode="auto">
          <a:xfrm>
            <a:off x="0" y="1508400"/>
            <a:ext cx="9144000" cy="587549"/>
          </a:xfrm>
          <a:prstGeom prst="rect">
            <a:avLst/>
          </a:prstGeom>
          <a:solidFill>
            <a:srgbClr val="FFFFFF"/>
          </a:solidFill>
          <a:ln>
            <a:noFill/>
          </a:ln>
          <a:effectLst>
            <a:innerShdw blurRad="76200">
              <a:schemeClr val="tx1"/>
            </a:innerShdw>
          </a:effectLst>
        </p:spPr>
        <p:txBody>
          <a:bodyPr wrap="none" anchor="ctr"/>
          <a:lstStyle/>
          <a:p>
            <a:pPr>
              <a:defRPr/>
            </a:pPr>
            <a:endParaRPr lang="en-GB"/>
          </a:p>
        </p:txBody>
      </p:sp>
      <p:sp>
        <p:nvSpPr>
          <p:cNvPr id="18"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54637" name="Rectangle 13"/>
          <p:cNvSpPr>
            <a:spLocks noChangeArrowheads="1"/>
          </p:cNvSpPr>
          <p:nvPr/>
        </p:nvSpPr>
        <p:spPr bwMode="auto">
          <a:xfrm>
            <a:off x="5743575" y="4257675"/>
            <a:ext cx="2924175" cy="981075"/>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154630" name="Text Box 6"/>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GB" sz="1000" dirty="0" smtClean="0">
                <a:solidFill>
                  <a:srgbClr val="3366FF"/>
                </a:solidFill>
                <a:latin typeface="Arial" charset="0"/>
              </a:rPr>
              <a:t>49</a:t>
            </a:r>
            <a:endParaRPr lang="en-US" sz="1000" dirty="0">
              <a:solidFill>
                <a:srgbClr val="3366FF"/>
              </a:solidFill>
              <a:latin typeface="Arial" charset="0"/>
            </a:endParaRPr>
          </a:p>
        </p:txBody>
      </p:sp>
      <p:graphicFrame>
        <p:nvGraphicFramePr>
          <p:cNvPr id="154633" name="Object 9"/>
          <p:cNvGraphicFramePr>
            <a:graphicFrameLocks noChangeAspect="1"/>
          </p:cNvGraphicFramePr>
          <p:nvPr>
            <p:extLst>
              <p:ext uri="{D42A27DB-BD31-4B8C-83A1-F6EECF244321}">
                <p14:modId xmlns:p14="http://schemas.microsoft.com/office/powerpoint/2010/main" val="3302986435"/>
              </p:ext>
            </p:extLst>
          </p:nvPr>
        </p:nvGraphicFramePr>
        <p:xfrm>
          <a:off x="3001125" y="3028950"/>
          <a:ext cx="3687762" cy="781050"/>
        </p:xfrm>
        <a:graphic>
          <a:graphicData uri="http://schemas.openxmlformats.org/presentationml/2006/ole">
            <mc:AlternateContent xmlns:mc="http://schemas.openxmlformats.org/markup-compatibility/2006">
              <mc:Choice xmlns:v="urn:schemas-microsoft-com:vml" Requires="v">
                <p:oleObj spid="_x0000_s155319" name="Equation" r:id="rId3" imgW="3695400" imgH="787320" progId="Equation.DSMT4">
                  <p:embed/>
                </p:oleObj>
              </mc:Choice>
              <mc:Fallback>
                <p:oleObj name="Equation" r:id="rId3" imgW="3695400" imgH="787320" progId="Equation.DSMT4">
                  <p:embed/>
                  <p:pic>
                    <p:nvPicPr>
                      <p:cNvPr id="0" name="Object 9"/>
                      <p:cNvPicPr>
                        <a:picLocks noChangeAspect="1" noChangeArrowheads="1"/>
                      </p:cNvPicPr>
                      <p:nvPr/>
                    </p:nvPicPr>
                    <p:blipFill>
                      <a:blip r:embed="rId4"/>
                      <a:srcRect/>
                      <a:stretch>
                        <a:fillRect/>
                      </a:stretch>
                    </p:blipFill>
                    <p:spPr bwMode="auto">
                      <a:xfrm>
                        <a:off x="3001125" y="3028950"/>
                        <a:ext cx="3687762" cy="7810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54634" name="Object 10"/>
          <p:cNvGraphicFramePr>
            <a:graphicFrameLocks noChangeAspect="1"/>
          </p:cNvGraphicFramePr>
          <p:nvPr>
            <p:extLst>
              <p:ext uri="{D42A27DB-BD31-4B8C-83A1-F6EECF244321}">
                <p14:modId xmlns:p14="http://schemas.microsoft.com/office/powerpoint/2010/main" val="3288588910"/>
              </p:ext>
            </p:extLst>
          </p:nvPr>
        </p:nvGraphicFramePr>
        <p:xfrm>
          <a:off x="3140075" y="4551363"/>
          <a:ext cx="1943100" cy="898525"/>
        </p:xfrm>
        <a:graphic>
          <a:graphicData uri="http://schemas.openxmlformats.org/presentationml/2006/ole">
            <mc:AlternateContent xmlns:mc="http://schemas.openxmlformats.org/markup-compatibility/2006">
              <mc:Choice xmlns:v="urn:schemas-microsoft-com:vml" Requires="v">
                <p:oleObj spid="_x0000_s155320" name="Equation" r:id="rId5" imgW="1942920" imgH="901440" progId="Equation.DSMT4">
                  <p:embed/>
                </p:oleObj>
              </mc:Choice>
              <mc:Fallback>
                <p:oleObj name="Equation" r:id="rId5" imgW="1942920" imgH="901440" progId="Equation.DSMT4">
                  <p:embed/>
                  <p:pic>
                    <p:nvPicPr>
                      <p:cNvPr id="0" name="Object 10"/>
                      <p:cNvPicPr>
                        <a:picLocks noChangeAspect="1" noChangeArrowheads="1"/>
                      </p:cNvPicPr>
                      <p:nvPr/>
                    </p:nvPicPr>
                    <p:blipFill>
                      <a:blip r:embed="rId6"/>
                      <a:srcRect/>
                      <a:stretch>
                        <a:fillRect/>
                      </a:stretch>
                    </p:blipFill>
                    <p:spPr bwMode="auto">
                      <a:xfrm>
                        <a:off x="3140075" y="4551363"/>
                        <a:ext cx="1943100" cy="8985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54635" name="Object 11"/>
          <p:cNvGraphicFramePr>
            <a:graphicFrameLocks noChangeAspect="1"/>
          </p:cNvGraphicFramePr>
          <p:nvPr>
            <p:extLst>
              <p:ext uri="{D42A27DB-BD31-4B8C-83A1-F6EECF244321}">
                <p14:modId xmlns:p14="http://schemas.microsoft.com/office/powerpoint/2010/main" val="1470620926"/>
              </p:ext>
            </p:extLst>
          </p:nvPr>
        </p:nvGraphicFramePr>
        <p:xfrm>
          <a:off x="5871600" y="4349750"/>
          <a:ext cx="2622550" cy="819150"/>
        </p:xfrm>
        <a:graphic>
          <a:graphicData uri="http://schemas.openxmlformats.org/presentationml/2006/ole">
            <mc:AlternateContent xmlns:mc="http://schemas.openxmlformats.org/markup-compatibility/2006">
              <mc:Choice xmlns:v="urn:schemas-microsoft-com:vml" Requires="v">
                <p:oleObj spid="_x0000_s155321" name="Equation" r:id="rId7" imgW="2628720" imgH="825480" progId="Equation.3">
                  <p:embed/>
                </p:oleObj>
              </mc:Choice>
              <mc:Fallback>
                <p:oleObj name="Equation" r:id="rId7" imgW="2628720" imgH="825480" progId="Equation.3">
                  <p:embed/>
                  <p:pic>
                    <p:nvPicPr>
                      <p:cNvPr id="0" name="Object 11"/>
                      <p:cNvPicPr>
                        <a:picLocks noChangeAspect="1" noChangeArrowheads="1"/>
                      </p:cNvPicPr>
                      <p:nvPr/>
                    </p:nvPicPr>
                    <p:blipFill>
                      <a:blip r:embed="rId8"/>
                      <a:srcRect/>
                      <a:stretch>
                        <a:fillRect/>
                      </a:stretch>
                    </p:blipFill>
                    <p:spPr bwMode="auto">
                      <a:xfrm>
                        <a:off x="5871600" y="4349750"/>
                        <a:ext cx="2622550" cy="8191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54636" name="Text Box 12"/>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a:spcBef>
                <a:spcPct val="50000"/>
              </a:spcBef>
            </a:pPr>
            <a:r>
              <a:rPr lang="en-US" sz="1500" b="1">
                <a:latin typeface="Arial" charset="0"/>
              </a:rPr>
              <a:t>The second derivative is positive, confirming that we have found a minimum. </a:t>
            </a:r>
            <a:endParaRPr lang="en-GB" sz="1500" b="1">
              <a:latin typeface="Arial" charset="0"/>
            </a:endParaRPr>
          </a:p>
        </p:txBody>
      </p:sp>
      <p:sp>
        <p:nvSpPr>
          <p:cNvPr id="16"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7" name="Text Box 17"/>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800" b="1" dirty="0">
                <a:latin typeface="Arial" charset="0"/>
              </a:rPr>
              <a:t>DERIVING LINEAR REGRESSION COEFFICIENTS</a:t>
            </a:r>
            <a:endParaRPr lang="en-GB" sz="1600" dirty="0"/>
          </a:p>
        </p:txBody>
      </p:sp>
      <p:sp>
        <p:nvSpPr>
          <p:cNvPr id="19" name="Rectangle 18"/>
          <p:cNvSpPr>
            <a:spLocks noChangeArrowheads="1"/>
          </p:cNvSpPr>
          <p:nvPr/>
        </p:nvSpPr>
        <p:spPr bwMode="auto">
          <a:xfrm>
            <a:off x="0" y="536400"/>
            <a:ext cx="9144000" cy="864000"/>
          </a:xfrm>
          <a:prstGeom prst="rect">
            <a:avLst/>
          </a:prstGeom>
          <a:solidFill>
            <a:srgbClr val="F8F8FA"/>
          </a:solidFill>
          <a:ln>
            <a:noFill/>
          </a:ln>
          <a:effectLst>
            <a:innerShdw blurRad="76200">
              <a:srgbClr val="003366"/>
            </a:innerShdw>
          </a:effectLst>
        </p:spPr>
        <p:txBody>
          <a:bodyPr wrap="none" anchor="ctr"/>
          <a:lstStyle/>
          <a:p>
            <a:pPr algn="l">
              <a:defRPr/>
            </a:pPr>
            <a:endParaRPr lang="en-GB">
              <a:latin typeface="Arial" pitchFamily="34" charset="0"/>
              <a:cs typeface="Arial" pitchFamily="34" charset="0"/>
            </a:endParaRPr>
          </a:p>
        </p:txBody>
      </p:sp>
      <p:graphicFrame>
        <p:nvGraphicFramePr>
          <p:cNvPr id="20" name="Object 9"/>
          <p:cNvGraphicFramePr>
            <a:graphicFrameLocks noChangeAspect="1"/>
          </p:cNvGraphicFramePr>
          <p:nvPr>
            <p:extLst>
              <p:ext uri="{D42A27DB-BD31-4B8C-83A1-F6EECF244321}">
                <p14:modId xmlns:p14="http://schemas.microsoft.com/office/powerpoint/2010/main" val="3620208714"/>
              </p:ext>
            </p:extLst>
          </p:nvPr>
        </p:nvGraphicFramePr>
        <p:xfrm>
          <a:off x="2179638" y="942975"/>
          <a:ext cx="1587500" cy="368300"/>
        </p:xfrm>
        <a:graphic>
          <a:graphicData uri="http://schemas.openxmlformats.org/presentationml/2006/ole">
            <mc:AlternateContent xmlns:mc="http://schemas.openxmlformats.org/markup-compatibility/2006">
              <mc:Choice xmlns:v="urn:schemas-microsoft-com:vml" Requires="v">
                <p:oleObj spid="_x0000_s155322" name="Equation" r:id="rId9" imgW="1587240" imgH="368280" progId="Equation.3">
                  <p:embed/>
                </p:oleObj>
              </mc:Choice>
              <mc:Fallback>
                <p:oleObj name="Equation" r:id="rId9" imgW="1587240" imgH="368280" progId="Equation.3">
                  <p:embed/>
                  <p:pic>
                    <p:nvPicPr>
                      <p:cNvPr id="0" name=""/>
                      <p:cNvPicPr>
                        <a:picLocks noChangeAspect="1" noChangeArrowheads="1"/>
                      </p:cNvPicPr>
                      <p:nvPr/>
                    </p:nvPicPr>
                    <p:blipFill>
                      <a:blip r:embed="rId10"/>
                      <a:srcRect/>
                      <a:stretch>
                        <a:fillRect/>
                      </a:stretch>
                    </p:blipFill>
                    <p:spPr bwMode="auto">
                      <a:xfrm>
                        <a:off x="2179638" y="942975"/>
                        <a:ext cx="15875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2" name="Text Box 16"/>
          <p:cNvSpPr txBox="1">
            <a:spLocks noChangeArrowheads="1"/>
          </p:cNvSpPr>
          <p:nvPr/>
        </p:nvSpPr>
        <p:spPr bwMode="auto">
          <a:xfrm>
            <a:off x="2122487" y="552450"/>
            <a:ext cx="4906963"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a:spcBef>
                <a:spcPct val="50000"/>
              </a:spcBef>
            </a:pPr>
            <a:r>
              <a:rPr lang="en-GB" sz="1800" b="1" dirty="0">
                <a:latin typeface="Arial" pitchFamily="34" charset="0"/>
                <a:cs typeface="Arial" pitchFamily="34" charset="0"/>
              </a:rPr>
              <a:t>True </a:t>
            </a:r>
            <a:r>
              <a:rPr lang="en-GB" sz="1800" b="1" dirty="0" smtClean="0">
                <a:latin typeface="Arial" pitchFamily="34" charset="0"/>
                <a:cs typeface="Arial" pitchFamily="34" charset="0"/>
              </a:rPr>
              <a:t>model                             Fitted model      </a:t>
            </a:r>
            <a:endParaRPr lang="en-US" sz="1800" b="1" dirty="0">
              <a:latin typeface="Arial" pitchFamily="34" charset="0"/>
              <a:cs typeface="Arial" pitchFamily="34" charset="0"/>
            </a:endParaRPr>
          </a:p>
        </p:txBody>
      </p:sp>
      <p:graphicFrame>
        <p:nvGraphicFramePr>
          <p:cNvPr id="4" name="Object 3"/>
          <p:cNvGraphicFramePr>
            <a:graphicFrameLocks noChangeAspect="1"/>
          </p:cNvGraphicFramePr>
          <p:nvPr>
            <p:extLst>
              <p:ext uri="{D42A27DB-BD31-4B8C-83A1-F6EECF244321}">
                <p14:modId xmlns:p14="http://schemas.microsoft.com/office/powerpoint/2010/main" val="3798945194"/>
              </p:ext>
            </p:extLst>
          </p:nvPr>
        </p:nvGraphicFramePr>
        <p:xfrm>
          <a:off x="838200" y="4097338"/>
          <a:ext cx="3421063" cy="452437"/>
        </p:xfrm>
        <a:graphic>
          <a:graphicData uri="http://schemas.openxmlformats.org/presentationml/2006/ole">
            <mc:AlternateContent xmlns:mc="http://schemas.openxmlformats.org/markup-compatibility/2006">
              <mc:Choice xmlns:v="urn:schemas-microsoft-com:vml" Requires="v">
                <p:oleObj spid="_x0000_s155323" name="Equation" r:id="rId11" imgW="3429000" imgH="457200" progId="Equation.DSMT4">
                  <p:embed/>
                </p:oleObj>
              </mc:Choice>
              <mc:Fallback>
                <p:oleObj name="Equation" r:id="rId11" imgW="3429000" imgH="457200" progId="Equation.DSMT4">
                  <p:embed/>
                  <p:pic>
                    <p:nvPicPr>
                      <p:cNvPr id="0" name="Object 9"/>
                      <p:cNvPicPr>
                        <a:picLocks noChangeAspect="1" noChangeArrowheads="1"/>
                      </p:cNvPicPr>
                      <p:nvPr/>
                    </p:nvPicPr>
                    <p:blipFill>
                      <a:blip r:embed="rId12"/>
                      <a:srcRect/>
                      <a:stretch>
                        <a:fillRect/>
                      </a:stretch>
                    </p:blipFill>
                    <p:spPr bwMode="auto">
                      <a:xfrm>
                        <a:off x="838200" y="4097338"/>
                        <a:ext cx="3421063" cy="452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2" name="Object 11"/>
          <p:cNvGraphicFramePr>
            <a:graphicFrameLocks noChangeAspect="1"/>
          </p:cNvGraphicFramePr>
          <p:nvPr>
            <p:extLst>
              <p:ext uri="{D42A27DB-BD31-4B8C-83A1-F6EECF244321}">
                <p14:modId xmlns:p14="http://schemas.microsoft.com/office/powerpoint/2010/main" val="2317475578"/>
              </p:ext>
            </p:extLst>
          </p:nvPr>
        </p:nvGraphicFramePr>
        <p:xfrm>
          <a:off x="5245100" y="893763"/>
          <a:ext cx="1079500" cy="419100"/>
        </p:xfrm>
        <a:graphic>
          <a:graphicData uri="http://schemas.openxmlformats.org/presentationml/2006/ole">
            <mc:AlternateContent xmlns:mc="http://schemas.openxmlformats.org/markup-compatibility/2006">
              <mc:Choice xmlns:v="urn:schemas-microsoft-com:vml" Requires="v">
                <p:oleObj spid="_x0000_s155324" name="Equation" r:id="rId13" imgW="1079280" imgH="419040" progId="Equation.3">
                  <p:embed/>
                </p:oleObj>
              </mc:Choice>
              <mc:Fallback>
                <p:oleObj name="Equation" r:id="rId13" imgW="1079280" imgH="419040" progId="Equation.3">
                  <p:embed/>
                  <p:pic>
                    <p:nvPicPr>
                      <p:cNvPr id="0" name="Object 11"/>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5245100" y="893763"/>
                        <a:ext cx="1079500" cy="419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3" name="Object 12"/>
          <p:cNvGraphicFramePr>
            <a:graphicFrameLocks noChangeAspect="1"/>
          </p:cNvGraphicFramePr>
          <p:nvPr>
            <p:extLst>
              <p:ext uri="{D42A27DB-BD31-4B8C-83A1-F6EECF244321}">
                <p14:modId xmlns:p14="http://schemas.microsoft.com/office/powerpoint/2010/main" val="642333293"/>
              </p:ext>
            </p:extLst>
          </p:nvPr>
        </p:nvGraphicFramePr>
        <p:xfrm>
          <a:off x="3505200" y="1565275"/>
          <a:ext cx="2800350" cy="431800"/>
        </p:xfrm>
        <a:graphic>
          <a:graphicData uri="http://schemas.openxmlformats.org/presentationml/2006/ole">
            <mc:AlternateContent xmlns:mc="http://schemas.openxmlformats.org/markup-compatibility/2006">
              <mc:Choice xmlns:v="urn:schemas-microsoft-com:vml" Requires="v">
                <p:oleObj spid="_x0000_s155325" name="Equation" r:id="rId15" imgW="2793960" imgH="431640" progId="Equation.DSMT4">
                  <p:embed/>
                </p:oleObj>
              </mc:Choice>
              <mc:Fallback>
                <p:oleObj name="Equation" r:id="rId15" imgW="2793960" imgH="431640" progId="Equation.DSMT4">
                  <p:embed/>
                  <p:pic>
                    <p:nvPicPr>
                      <p:cNvPr id="0" name="Object 7"/>
                      <p:cNvPicPr>
                        <a:picLocks noChangeAspect="1" noChangeArrowheads="1"/>
                      </p:cNvPicPr>
                      <p:nvPr/>
                    </p:nvPicPr>
                    <p:blipFill>
                      <a:blip r:embed="rId16"/>
                      <a:srcRect/>
                      <a:stretch>
                        <a:fillRect/>
                      </a:stretch>
                    </p:blipFill>
                    <p:spPr bwMode="auto">
                      <a:xfrm>
                        <a:off x="3505200" y="1565275"/>
                        <a:ext cx="280035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4" name="Object 13"/>
          <p:cNvGraphicFramePr>
            <a:graphicFrameLocks noChangeAspect="1"/>
          </p:cNvGraphicFramePr>
          <p:nvPr>
            <p:extLst>
              <p:ext uri="{D42A27DB-BD31-4B8C-83A1-F6EECF244321}">
                <p14:modId xmlns:p14="http://schemas.microsoft.com/office/powerpoint/2010/main" val="3450588491"/>
              </p:ext>
            </p:extLst>
          </p:nvPr>
        </p:nvGraphicFramePr>
        <p:xfrm>
          <a:off x="1027113" y="2257425"/>
          <a:ext cx="6800850" cy="466725"/>
        </p:xfrm>
        <a:graphic>
          <a:graphicData uri="http://schemas.openxmlformats.org/presentationml/2006/ole">
            <mc:AlternateContent xmlns:mc="http://schemas.openxmlformats.org/markup-compatibility/2006">
              <mc:Choice xmlns:v="urn:schemas-microsoft-com:vml" Requires="v">
                <p:oleObj spid="_x0000_s155326" name="Equation" r:id="rId17" imgW="6794280" imgH="469800" progId="Equation.3">
                  <p:embed/>
                </p:oleObj>
              </mc:Choice>
              <mc:Fallback>
                <p:oleObj name="Equation" r:id="rId17" imgW="6794280" imgH="469800" progId="Equation.3">
                  <p:embed/>
                  <p:pic>
                    <p:nvPicPr>
                      <p:cNvPr id="0" name="Object 8"/>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1027113" y="2257425"/>
                        <a:ext cx="680085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99334" name="Text Box 6"/>
          <p:cNvSpPr txBox="1">
            <a:spLocks noChangeArrowheads="1"/>
          </p:cNvSpPr>
          <p:nvPr/>
        </p:nvSpPr>
        <p:spPr bwMode="auto">
          <a:xfrm>
            <a:off x="1508125" y="709613"/>
            <a:ext cx="6043613" cy="5095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a:lnSpc>
                <a:spcPct val="120000"/>
              </a:lnSpc>
              <a:spcBef>
                <a:spcPct val="50000"/>
              </a:spcBef>
            </a:pPr>
            <a:endParaRPr lang="en-GB" sz="1200" b="1" dirty="0">
              <a:solidFill>
                <a:schemeClr val="bg1"/>
              </a:solidFill>
              <a:latin typeface="Arial" charset="0"/>
            </a:endParaRPr>
          </a:p>
          <a:p>
            <a:pPr algn="l">
              <a:lnSpc>
                <a:spcPct val="120000"/>
              </a:lnSpc>
            </a:pPr>
            <a:r>
              <a:rPr lang="en-GB" sz="1400" b="1" dirty="0">
                <a:solidFill>
                  <a:schemeClr val="bg1"/>
                </a:solidFill>
                <a:latin typeface="Arial" charset="0"/>
              </a:rPr>
              <a:t>Copyright Christopher Dougherty </a:t>
            </a:r>
            <a:r>
              <a:rPr lang="en-GB" sz="1400" b="1" dirty="0" smtClean="0">
                <a:solidFill>
                  <a:schemeClr val="bg1"/>
                </a:solidFill>
                <a:latin typeface="Arial" charset="0"/>
              </a:rPr>
              <a:t>2016.</a:t>
            </a:r>
            <a:r>
              <a:rPr lang="en-GB" sz="1200" b="1" dirty="0" smtClean="0">
                <a:solidFill>
                  <a:schemeClr val="bg1"/>
                </a:solidFill>
                <a:latin typeface="Arial" charset="0"/>
              </a:rPr>
              <a:t> </a:t>
            </a:r>
            <a:endParaRPr lang="en-GB" sz="1200" b="1" dirty="0">
              <a:solidFill>
                <a:schemeClr val="bg1"/>
              </a:solidFill>
              <a:latin typeface="Arial" charset="0"/>
            </a:endParaRPr>
          </a:p>
          <a:p>
            <a:pPr algn="l">
              <a:lnSpc>
                <a:spcPct val="120000"/>
              </a:lnSpc>
            </a:pPr>
            <a:endParaRPr lang="en-GB" sz="1200" b="1" dirty="0">
              <a:solidFill>
                <a:schemeClr val="bg1"/>
              </a:solidFill>
              <a:latin typeface="Arial" charset="0"/>
            </a:endParaRPr>
          </a:p>
          <a:p>
            <a:pPr algn="l">
              <a:lnSpc>
                <a:spcPct val="120000"/>
              </a:lnSpc>
            </a:pPr>
            <a:r>
              <a:rPr lang="en-GB" sz="1200" b="1" dirty="0">
                <a:solidFill>
                  <a:schemeClr val="bg1"/>
                </a:solidFill>
                <a:latin typeface="Arial" charset="0"/>
              </a:rPr>
              <a:t>These slideshows may be downloaded by anyone, anywhere for personal use.</a:t>
            </a:r>
          </a:p>
          <a:p>
            <a:pPr algn="l">
              <a:lnSpc>
                <a:spcPct val="120000"/>
              </a:lnSpc>
            </a:pPr>
            <a:r>
              <a:rPr lang="en-GB" sz="1200" b="1" dirty="0">
                <a:solidFill>
                  <a:schemeClr val="bg1"/>
                </a:solidFill>
                <a:latin typeface="Arial" charset="0"/>
              </a:rPr>
              <a:t>Subject to respect for copyright and, where appropriate, attribution, they may be used as a resource for teaching an econometrics course.  There is no need to refer to the author.</a:t>
            </a:r>
          </a:p>
          <a:p>
            <a:pPr algn="l">
              <a:lnSpc>
                <a:spcPct val="120000"/>
              </a:lnSpc>
            </a:pPr>
            <a:endParaRPr lang="en-GB" sz="1200" b="1" dirty="0">
              <a:solidFill>
                <a:schemeClr val="bg1"/>
              </a:solidFill>
              <a:latin typeface="Arial" charset="0"/>
            </a:endParaRPr>
          </a:p>
          <a:p>
            <a:pPr algn="l">
              <a:lnSpc>
                <a:spcPct val="120000"/>
              </a:lnSpc>
            </a:pPr>
            <a:r>
              <a:rPr lang="en-GB" sz="1200" b="1" dirty="0">
                <a:solidFill>
                  <a:schemeClr val="bg1"/>
                </a:solidFill>
                <a:latin typeface="Arial" charset="0"/>
              </a:rPr>
              <a:t>The content of this slideshow comes from Section 1.3 of C. Dougherty, </a:t>
            </a:r>
            <a:r>
              <a:rPr lang="en-GB" sz="1200" b="1" i="1" dirty="0">
                <a:solidFill>
                  <a:schemeClr val="bg1"/>
                </a:solidFill>
                <a:latin typeface="Arial" charset="0"/>
              </a:rPr>
              <a:t>Introduction to Econometrics</a:t>
            </a:r>
            <a:r>
              <a:rPr lang="en-GB" sz="1200" b="1" dirty="0">
                <a:solidFill>
                  <a:schemeClr val="bg1"/>
                </a:solidFill>
                <a:latin typeface="Arial" charset="0"/>
              </a:rPr>
              <a:t>, </a:t>
            </a:r>
            <a:r>
              <a:rPr lang="en-GB" sz="1200" b="1" dirty="0" smtClean="0">
                <a:solidFill>
                  <a:schemeClr val="bg1"/>
                </a:solidFill>
                <a:latin typeface="Arial" charset="0"/>
              </a:rPr>
              <a:t>fifth </a:t>
            </a:r>
            <a:r>
              <a:rPr lang="en-GB" sz="1200" b="1" dirty="0">
                <a:solidFill>
                  <a:schemeClr val="bg1"/>
                </a:solidFill>
                <a:latin typeface="Arial" charset="0"/>
              </a:rPr>
              <a:t>edition </a:t>
            </a:r>
            <a:r>
              <a:rPr lang="en-GB" sz="1200" b="1" dirty="0" smtClean="0">
                <a:solidFill>
                  <a:schemeClr val="bg1"/>
                </a:solidFill>
                <a:latin typeface="Arial" charset="0"/>
              </a:rPr>
              <a:t>2016, </a:t>
            </a:r>
            <a:r>
              <a:rPr lang="en-GB" sz="1200" b="1" dirty="0">
                <a:solidFill>
                  <a:schemeClr val="bg1"/>
                </a:solidFill>
                <a:latin typeface="Arial" charset="0"/>
              </a:rPr>
              <a:t>Oxford University Press.</a:t>
            </a:r>
          </a:p>
          <a:p>
            <a:pPr algn="l">
              <a:lnSpc>
                <a:spcPct val="120000"/>
              </a:lnSpc>
            </a:pPr>
            <a:r>
              <a:rPr lang="en-GB" sz="1200" b="1" dirty="0">
                <a:solidFill>
                  <a:schemeClr val="bg1"/>
                </a:solidFill>
                <a:latin typeface="Arial" charset="0"/>
              </a:rPr>
              <a:t>Additional (free) resources for both students and instructors may be downloaded from the OUP Online Resource Centre</a:t>
            </a:r>
          </a:p>
          <a:p>
            <a:pPr algn="l">
              <a:lnSpc>
                <a:spcPct val="120000"/>
              </a:lnSpc>
            </a:pPr>
            <a:r>
              <a:rPr lang="en-GB" sz="1200" b="1" dirty="0" smtClean="0">
                <a:solidFill>
                  <a:schemeClr val="bg1"/>
                </a:solidFill>
                <a:latin typeface="Arial" charset="0"/>
                <a:hlinkClick r:id="rId2"/>
              </a:rPr>
              <a:t>http://www.oxfordtextbooks.co.uk/orc/dougherty5e/.</a:t>
            </a:r>
            <a:endParaRPr lang="en-GB" sz="1200" b="1" dirty="0">
              <a:solidFill>
                <a:schemeClr val="bg1"/>
              </a:solidFill>
              <a:latin typeface="Arial" charset="0"/>
            </a:endParaRPr>
          </a:p>
          <a:p>
            <a:pPr algn="l">
              <a:lnSpc>
                <a:spcPct val="120000"/>
              </a:lnSpc>
            </a:pPr>
            <a:endParaRPr lang="en-GB" sz="1200" b="1" dirty="0">
              <a:solidFill>
                <a:schemeClr val="bg1"/>
              </a:solidFill>
              <a:latin typeface="Arial" charset="0"/>
            </a:endParaRPr>
          </a:p>
          <a:p>
            <a:pPr algn="l">
              <a:lnSpc>
                <a:spcPct val="120000"/>
              </a:lnSpc>
            </a:pPr>
            <a:r>
              <a:rPr lang="en-GB" sz="1200" b="1" dirty="0">
                <a:solidFill>
                  <a:schemeClr val="bg1"/>
                </a:solidFill>
                <a:latin typeface="Arial" charset="0"/>
              </a:rPr>
              <a:t>Individuals studying econometrics on their own </a:t>
            </a:r>
            <a:r>
              <a:rPr lang="en-GB" sz="1200" b="1" dirty="0" smtClean="0">
                <a:solidFill>
                  <a:schemeClr val="bg1"/>
                </a:solidFill>
                <a:latin typeface="Arial" charset="0"/>
              </a:rPr>
              <a:t>who </a:t>
            </a:r>
            <a:r>
              <a:rPr lang="en-GB" sz="1200" b="1" dirty="0">
                <a:solidFill>
                  <a:schemeClr val="bg1"/>
                </a:solidFill>
                <a:latin typeface="Arial" charset="0"/>
              </a:rPr>
              <a:t>feel that they might benefit from participation in a formal course should consider the London School of Economics summer school course</a:t>
            </a:r>
          </a:p>
          <a:p>
            <a:pPr algn="l">
              <a:lnSpc>
                <a:spcPct val="120000"/>
              </a:lnSpc>
            </a:pPr>
            <a:r>
              <a:rPr lang="en-GB" sz="1200" b="1" dirty="0">
                <a:solidFill>
                  <a:schemeClr val="bg1"/>
                </a:solidFill>
                <a:latin typeface="Arial" charset="0"/>
              </a:rPr>
              <a:t>EC212 Introduction to Econometrics </a:t>
            </a:r>
            <a:r>
              <a:rPr lang="en-GB" sz="1200" b="1" dirty="0">
                <a:solidFill>
                  <a:schemeClr val="bg1"/>
                </a:solidFill>
                <a:latin typeface="Arial" charset="0"/>
                <a:hlinkClick r:id="rId3"/>
              </a:rPr>
              <a:t>http://www2.lse.ac.uk/study/summerSchools/summerSchool/Home.aspx</a:t>
            </a:r>
            <a:endParaRPr lang="en-GB" sz="1200" b="1" dirty="0">
              <a:solidFill>
                <a:schemeClr val="bg1"/>
              </a:solidFill>
              <a:latin typeface="Arial" charset="0"/>
            </a:endParaRPr>
          </a:p>
          <a:p>
            <a:pPr algn="l">
              <a:lnSpc>
                <a:spcPct val="120000"/>
              </a:lnSpc>
            </a:pPr>
            <a:r>
              <a:rPr lang="en-GB" sz="1200" b="1" dirty="0">
                <a:solidFill>
                  <a:schemeClr val="bg1"/>
                </a:solidFill>
                <a:latin typeface="Arial" charset="0"/>
              </a:rPr>
              <a:t>or the University of London International Programmes distance learning course</a:t>
            </a:r>
          </a:p>
          <a:p>
            <a:pPr algn="l">
              <a:lnSpc>
                <a:spcPct val="120000"/>
              </a:lnSpc>
            </a:pPr>
            <a:r>
              <a:rPr lang="en-GB" sz="1200" b="1" dirty="0" smtClean="0">
                <a:solidFill>
                  <a:schemeClr val="bg1"/>
                </a:solidFill>
                <a:latin typeface="Arial" charset="0"/>
              </a:rPr>
              <a:t>EC2020 </a:t>
            </a:r>
            <a:r>
              <a:rPr lang="en-GB" sz="1200" b="1" dirty="0">
                <a:solidFill>
                  <a:schemeClr val="bg1"/>
                </a:solidFill>
                <a:latin typeface="Arial" charset="0"/>
              </a:rPr>
              <a:t>Elements of Econometrics</a:t>
            </a:r>
          </a:p>
          <a:p>
            <a:pPr algn="l">
              <a:lnSpc>
                <a:spcPct val="120000"/>
              </a:lnSpc>
            </a:pPr>
            <a:r>
              <a:rPr lang="en-GB" sz="1200" b="1" dirty="0">
                <a:solidFill>
                  <a:schemeClr val="bg1"/>
                </a:solidFill>
                <a:latin typeface="Arial" charset="0"/>
                <a:hlinkClick r:id="rId4"/>
              </a:rPr>
              <a:t>www.londoninternational.ac.uk/lse</a:t>
            </a:r>
            <a:r>
              <a:rPr lang="en-GB" sz="1200" b="1" dirty="0">
                <a:solidFill>
                  <a:schemeClr val="bg1"/>
                </a:solidFill>
                <a:latin typeface="Arial" charset="0"/>
              </a:rPr>
              <a:t>.</a:t>
            </a:r>
            <a:r>
              <a:rPr lang="en-US" sz="1200" dirty="0">
                <a:solidFill>
                  <a:schemeClr val="bg1"/>
                </a:solidFill>
                <a:latin typeface="Arial" charset="0"/>
              </a:rPr>
              <a:t> </a:t>
            </a:r>
            <a:endParaRPr lang="en-GB" sz="1200" dirty="0">
              <a:solidFill>
                <a:schemeClr val="bg1"/>
              </a:solidFill>
              <a:latin typeface="Arial" charset="0"/>
            </a:endParaRPr>
          </a:p>
        </p:txBody>
      </p:sp>
      <p:sp>
        <p:nvSpPr>
          <p:cNvPr id="99335" name="Text Box 7"/>
          <p:cNvSpPr txBox="1">
            <a:spLocks noChangeArrowheads="1"/>
          </p:cNvSpPr>
          <p:nvPr/>
        </p:nvSpPr>
        <p:spPr bwMode="auto">
          <a:xfrm>
            <a:off x="8239125" y="6553200"/>
            <a:ext cx="828675"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a:spcBef>
                <a:spcPct val="50000"/>
              </a:spcBef>
            </a:pPr>
            <a:r>
              <a:rPr lang="en-GB" sz="1000" dirty="0" smtClean="0">
                <a:solidFill>
                  <a:srgbClr val="3366FF"/>
                </a:solidFill>
                <a:latin typeface="Arial" charset="0"/>
              </a:rPr>
              <a:t>2016.04.16</a:t>
            </a:r>
            <a:endParaRPr lang="en-US" sz="1000" dirty="0">
              <a:solidFill>
                <a:srgbClr val="3366FF"/>
              </a:solidFill>
              <a:latin typeface="Arial" charset="0"/>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70678" name="Text Box 22"/>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a:spcBef>
                <a:spcPct val="50000"/>
              </a:spcBef>
            </a:pPr>
            <a:r>
              <a:rPr lang="en-GB" sz="1500" b="1">
                <a:latin typeface="Arial" charset="0"/>
              </a:rPr>
              <a:t>The sum of the squares of the residuals is thus as shown above.</a:t>
            </a:r>
            <a:endParaRPr lang="en-GB" sz="1500" b="1"/>
          </a:p>
        </p:txBody>
      </p:sp>
      <p:sp>
        <p:nvSpPr>
          <p:cNvPr id="70679" name="Text Box 23"/>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sz="1000">
                <a:solidFill>
                  <a:srgbClr val="3366FF"/>
                </a:solidFill>
                <a:latin typeface="Arial" charset="0"/>
              </a:rPr>
              <a:t>5</a:t>
            </a:r>
          </a:p>
        </p:txBody>
      </p:sp>
      <p:sp>
        <p:nvSpPr>
          <p:cNvPr id="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0" name="Text Box 17"/>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800" b="1" dirty="0">
                <a:latin typeface="Arial" charset="0"/>
              </a:rPr>
              <a:t>DERIVING LINEAR REGRESSION COEFFICIENTS</a:t>
            </a:r>
            <a:endParaRPr lang="en-GB" sz="1600" dirty="0"/>
          </a:p>
        </p:txBody>
      </p:sp>
      <p:sp>
        <p:nvSpPr>
          <p:cNvPr id="2" name="Rectangle 11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a:spLocks noChangeArrowheads="1"/>
          </p:cNvSpPr>
          <p:nvPr/>
        </p:nvSpPr>
        <p:spPr bwMode="auto">
          <a:xfrm>
            <a:off x="0" y="536399"/>
            <a:ext cx="9144000" cy="2825925"/>
          </a:xfrm>
          <a:prstGeom prst="rect">
            <a:avLst/>
          </a:prstGeom>
          <a:solidFill>
            <a:srgbClr val="FFFFFF"/>
          </a:solidFill>
          <a:ln>
            <a:noFill/>
          </a:ln>
          <a:effectLst>
            <a:innerShdw blurRad="76200">
              <a:schemeClr val="tx1"/>
            </a:innerShdw>
          </a:effectLst>
        </p:spPr>
        <p:txBody>
          <a:bodyPr wrap="none" anchor="ctr"/>
          <a:lstStyle/>
          <a:p>
            <a:pPr>
              <a:defRPr/>
            </a:pPr>
            <a:endParaRPr lang="en-GB"/>
          </a:p>
        </p:txBody>
      </p:sp>
      <p:graphicFrame>
        <p:nvGraphicFramePr>
          <p:cNvPr id="5" name="Object 4"/>
          <p:cNvGraphicFramePr>
            <a:graphicFrameLocks noChangeAspect="1"/>
          </p:cNvGraphicFramePr>
          <p:nvPr>
            <p:extLst>
              <p:ext uri="{D42A27DB-BD31-4B8C-83A1-F6EECF244321}">
                <p14:modId xmlns:p14="http://schemas.microsoft.com/office/powerpoint/2010/main" val="3092048417"/>
              </p:ext>
            </p:extLst>
          </p:nvPr>
        </p:nvGraphicFramePr>
        <p:xfrm>
          <a:off x="280988" y="592138"/>
          <a:ext cx="8553450" cy="2673350"/>
        </p:xfrm>
        <a:graphic>
          <a:graphicData uri="http://schemas.openxmlformats.org/presentationml/2006/ole">
            <mc:AlternateContent xmlns:mc="http://schemas.openxmlformats.org/markup-compatibility/2006">
              <mc:Choice xmlns:v="urn:schemas-microsoft-com:vml" Requires="v">
                <p:oleObj spid="_x0000_s70850" name="Equation" r:id="rId3" imgW="8559720" imgH="2679480" progId="Equation.DSMT4">
                  <p:embed/>
                </p:oleObj>
              </mc:Choice>
              <mc:Fallback>
                <p:oleObj name="Equation" r:id="rId3" imgW="8559720" imgH="2679480" progId="Equation.DSMT4">
                  <p:embed/>
                  <p:pic>
                    <p:nvPicPr>
                      <p:cNvPr id="0" name="Object 1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0988" y="592138"/>
                        <a:ext cx="8553450" cy="2673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4" name="Rectangle 3"/>
          <p:cNvSpPr/>
          <p:nvPr/>
        </p:nvSpPr>
        <p:spPr bwMode="auto">
          <a:xfrm>
            <a:off x="847725" y="1076325"/>
            <a:ext cx="5705475" cy="2181225"/>
          </a:xfrm>
          <a:prstGeom prst="rect">
            <a:avLst/>
          </a:prstGeom>
          <a:solidFill>
            <a:schemeClr val="bg1"/>
          </a:solidFill>
          <a:ln>
            <a:noFill/>
          </a:ln>
          <a:effectLst/>
          <a:extLst/>
        </p:spPr>
        <p:txBody>
          <a:bodyPr vert="horz" wrap="non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GB" sz="2400" b="0" i="0" u="none" strike="noStrike" cap="none" normalizeH="0" baseline="0" smtClean="0">
              <a:ln>
                <a:noFill/>
              </a:ln>
              <a:solidFill>
                <a:schemeClr val="tx1"/>
              </a:solidFill>
              <a:effectLst/>
              <a:latin typeface="Times New Roman" pitchFamily="18" charset="0"/>
            </a:endParaRPr>
          </a:p>
        </p:txBody>
      </p:sp>
      <p:sp>
        <p:nvSpPr>
          <p:cNvPr id="18" name="Rectangle 2"/>
          <p:cNvSpPr>
            <a:spLocks noChangeArrowheads="1"/>
          </p:cNvSpPr>
          <p:nvPr/>
        </p:nvSpPr>
        <p:spPr bwMode="auto">
          <a:xfrm>
            <a:off x="5594350" y="3114675"/>
            <a:ext cx="3330750" cy="1857375"/>
          </a:xfrm>
          <a:prstGeom prst="rect">
            <a:avLst/>
          </a:prstGeom>
          <a:solidFill>
            <a:srgbClr val="F8F8FA"/>
          </a:solidFill>
          <a:ln>
            <a:noFill/>
          </a:ln>
          <a:effectLst>
            <a:innerShdw blurRad="76200">
              <a:srgbClr val="003366"/>
            </a:innerShdw>
          </a:effectLst>
          <a:extLst/>
        </p:spPr>
        <p:txBody>
          <a:bodyPr wrap="none" anchor="ctr"/>
          <a:lstStyle/>
          <a:p>
            <a:endParaRPr lang="en-GB"/>
          </a:p>
        </p:txBody>
      </p:sp>
      <p:graphicFrame>
        <p:nvGraphicFramePr>
          <p:cNvPr id="19" name="Object 18"/>
          <p:cNvGraphicFramePr>
            <a:graphicFrameLocks noChangeAspect="1"/>
          </p:cNvGraphicFramePr>
          <p:nvPr>
            <p:extLst>
              <p:ext uri="{D42A27DB-BD31-4B8C-83A1-F6EECF244321}">
                <p14:modId xmlns:p14="http://schemas.microsoft.com/office/powerpoint/2010/main" val="2587135040"/>
              </p:ext>
            </p:extLst>
          </p:nvPr>
        </p:nvGraphicFramePr>
        <p:xfrm>
          <a:off x="5708650" y="3178175"/>
          <a:ext cx="3149600" cy="1739900"/>
        </p:xfrm>
        <a:graphic>
          <a:graphicData uri="http://schemas.openxmlformats.org/presentationml/2006/ole">
            <mc:AlternateContent xmlns:mc="http://schemas.openxmlformats.org/markup-compatibility/2006">
              <mc:Choice xmlns:v="urn:schemas-microsoft-com:vml" Requires="v">
                <p:oleObj spid="_x0000_s70851" name="Equation" r:id="rId5" imgW="3149280" imgH="1739880" progId="Equation.DSMT4">
                  <p:embed/>
                </p:oleObj>
              </mc:Choice>
              <mc:Fallback>
                <p:oleObj name="Equation" r:id="rId5" imgW="3149280" imgH="1739880" progId="Equation.DSMT4">
                  <p:embed/>
                  <p:pic>
                    <p:nvPicPr>
                      <p:cNvPr id="0" name=""/>
                      <p:cNvPicPr>
                        <a:picLocks noChangeAspect="1" noChangeArrowheads="1"/>
                      </p:cNvPicPr>
                      <p:nvPr/>
                    </p:nvPicPr>
                    <p:blipFill>
                      <a:blip r:embed="rId6"/>
                      <a:srcRect/>
                      <a:stretch>
                        <a:fillRect/>
                      </a:stretch>
                    </p:blipFill>
                    <p:spPr bwMode="auto">
                      <a:xfrm>
                        <a:off x="5708650" y="3178175"/>
                        <a:ext cx="3149600" cy="17399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0" name="Text Box 17"/>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800" b="1" dirty="0">
                <a:latin typeface="Arial" charset="0"/>
              </a:rPr>
              <a:t>DERIVING LINEAR REGRESSION COEFFICIENTS</a:t>
            </a:r>
            <a:endParaRPr lang="en-GB" sz="1600" dirty="0"/>
          </a:p>
        </p:txBody>
      </p:sp>
      <p:sp>
        <p:nvSpPr>
          <p:cNvPr id="2" name="Rectangle 11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7" name="Text Box 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a:spcBef>
                <a:spcPct val="50000"/>
              </a:spcBef>
            </a:pPr>
            <a:r>
              <a:rPr lang="en-GB" sz="1500" b="1">
                <a:latin typeface="Arial" charset="0"/>
              </a:rPr>
              <a:t>The quadratics have been expanded.</a:t>
            </a:r>
            <a:endParaRPr lang="en-GB" sz="1500" b="1"/>
          </a:p>
        </p:txBody>
      </p:sp>
      <p:sp>
        <p:nvSpPr>
          <p:cNvPr id="18" name="Text Box 5"/>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sz="1000">
                <a:solidFill>
                  <a:srgbClr val="3366FF"/>
                </a:solidFill>
                <a:latin typeface="Arial" charset="0"/>
              </a:rPr>
              <a:t>6</a:t>
            </a:r>
          </a:p>
        </p:txBody>
      </p:sp>
      <p:sp>
        <p:nvSpPr>
          <p:cNvPr id="19" name="Rectangle 18"/>
          <p:cNvSpPr>
            <a:spLocks noChangeArrowheads="1"/>
          </p:cNvSpPr>
          <p:nvPr/>
        </p:nvSpPr>
        <p:spPr bwMode="auto">
          <a:xfrm>
            <a:off x="0" y="536399"/>
            <a:ext cx="9144000" cy="2825925"/>
          </a:xfrm>
          <a:prstGeom prst="rect">
            <a:avLst/>
          </a:prstGeom>
          <a:solidFill>
            <a:srgbClr val="FFFFFF"/>
          </a:solidFill>
          <a:ln>
            <a:noFill/>
          </a:ln>
          <a:effectLst>
            <a:innerShdw blurRad="76200">
              <a:schemeClr val="tx1"/>
            </a:innerShdw>
          </a:effectLst>
        </p:spPr>
        <p:txBody>
          <a:bodyPr wrap="none" anchor="ctr"/>
          <a:lstStyle/>
          <a:p>
            <a:pPr>
              <a:defRPr/>
            </a:pPr>
            <a:endParaRPr lang="en-GB"/>
          </a:p>
        </p:txBody>
      </p:sp>
      <p:sp>
        <p:nvSpPr>
          <p:cNvPr id="21" name="Rectangle 2"/>
          <p:cNvSpPr>
            <a:spLocks noChangeArrowheads="1"/>
          </p:cNvSpPr>
          <p:nvPr/>
        </p:nvSpPr>
        <p:spPr bwMode="auto">
          <a:xfrm>
            <a:off x="5594350" y="3114675"/>
            <a:ext cx="3330750" cy="1857375"/>
          </a:xfrm>
          <a:prstGeom prst="rect">
            <a:avLst/>
          </a:prstGeom>
          <a:solidFill>
            <a:srgbClr val="F8F8FA"/>
          </a:solidFill>
          <a:ln>
            <a:noFill/>
          </a:ln>
          <a:effectLst>
            <a:innerShdw blurRad="76200">
              <a:srgbClr val="003366"/>
            </a:innerShdw>
          </a:effectLst>
          <a:extLst/>
        </p:spPr>
        <p:txBody>
          <a:bodyPr wrap="none" anchor="ctr"/>
          <a:lstStyle/>
          <a:p>
            <a:endParaRPr lang="en-GB"/>
          </a:p>
        </p:txBody>
      </p:sp>
      <p:graphicFrame>
        <p:nvGraphicFramePr>
          <p:cNvPr id="22" name="Object 21"/>
          <p:cNvGraphicFramePr>
            <a:graphicFrameLocks noChangeAspect="1"/>
          </p:cNvGraphicFramePr>
          <p:nvPr>
            <p:extLst>
              <p:ext uri="{D42A27DB-BD31-4B8C-83A1-F6EECF244321}">
                <p14:modId xmlns:p14="http://schemas.microsoft.com/office/powerpoint/2010/main" val="3370837044"/>
              </p:ext>
            </p:extLst>
          </p:nvPr>
        </p:nvGraphicFramePr>
        <p:xfrm>
          <a:off x="5708650" y="3178175"/>
          <a:ext cx="3149600" cy="1739900"/>
        </p:xfrm>
        <a:graphic>
          <a:graphicData uri="http://schemas.openxmlformats.org/presentationml/2006/ole">
            <mc:AlternateContent xmlns:mc="http://schemas.openxmlformats.org/markup-compatibility/2006">
              <mc:Choice xmlns:v="urn:schemas-microsoft-com:vml" Requires="v">
                <p:oleObj spid="_x0000_s190525" name="Equation" r:id="rId3" imgW="3149280" imgH="1739880" progId="Equation.DSMT4">
                  <p:embed/>
                </p:oleObj>
              </mc:Choice>
              <mc:Fallback>
                <p:oleObj name="Equation" r:id="rId3" imgW="3149280" imgH="1739880" progId="Equation.DSMT4">
                  <p:embed/>
                  <p:pic>
                    <p:nvPicPr>
                      <p:cNvPr id="0" name=""/>
                      <p:cNvPicPr>
                        <a:picLocks noChangeAspect="1" noChangeArrowheads="1"/>
                      </p:cNvPicPr>
                      <p:nvPr/>
                    </p:nvPicPr>
                    <p:blipFill>
                      <a:blip r:embed="rId4"/>
                      <a:srcRect/>
                      <a:stretch>
                        <a:fillRect/>
                      </a:stretch>
                    </p:blipFill>
                    <p:spPr bwMode="auto">
                      <a:xfrm>
                        <a:off x="5708650" y="3178175"/>
                        <a:ext cx="3149600" cy="17399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3092048417"/>
              </p:ext>
            </p:extLst>
          </p:nvPr>
        </p:nvGraphicFramePr>
        <p:xfrm>
          <a:off x="280988" y="592138"/>
          <a:ext cx="8553450" cy="2673350"/>
        </p:xfrm>
        <a:graphic>
          <a:graphicData uri="http://schemas.openxmlformats.org/presentationml/2006/ole">
            <mc:AlternateContent xmlns:mc="http://schemas.openxmlformats.org/markup-compatibility/2006">
              <mc:Choice xmlns:v="urn:schemas-microsoft-com:vml" Requires="v">
                <p:oleObj spid="_x0000_s190526" name="Equation" r:id="rId5" imgW="8559720" imgH="2679480" progId="Equation.DSMT4">
                  <p:embed/>
                </p:oleObj>
              </mc:Choice>
              <mc:Fallback>
                <p:oleObj name="Equation" r:id="rId5" imgW="8559720" imgH="2679480" progId="Equation.DSMT4">
                  <p:embed/>
                  <p:pic>
                    <p:nvPicPr>
                      <p:cNvPr id="0" name="Object 1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80988" y="592138"/>
                        <a:ext cx="8553450" cy="2673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4" name="Rectangle 3"/>
          <p:cNvSpPr/>
          <p:nvPr/>
        </p:nvSpPr>
        <p:spPr bwMode="auto">
          <a:xfrm>
            <a:off x="847725" y="2886075"/>
            <a:ext cx="5705475" cy="419100"/>
          </a:xfrm>
          <a:prstGeom prst="rect">
            <a:avLst/>
          </a:prstGeom>
          <a:solidFill>
            <a:schemeClr val="bg1"/>
          </a:solidFill>
          <a:ln>
            <a:noFill/>
          </a:ln>
          <a:effectLst/>
          <a:extLst/>
        </p:spPr>
        <p:txBody>
          <a:bodyPr vert="horz" wrap="non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GB" sz="2400" b="0" i="0" u="none" strike="noStrike" cap="none" normalizeH="0" baseline="0" smtClean="0">
              <a:ln>
                <a:noFill/>
              </a:ln>
              <a:solidFill>
                <a:schemeClr val="tx1"/>
              </a:solidFill>
              <a:effectLst/>
              <a:latin typeface="Times New Roman" pitchFamily="18" charset="0"/>
            </a:endParaRPr>
          </a:p>
        </p:txBody>
      </p:sp>
    </p:spTree>
    <p:extLst>
      <p:ext uri="{BB962C8B-B14F-4D97-AF65-F5344CB8AC3E}">
        <p14:creationId xmlns:p14="http://schemas.microsoft.com/office/powerpoint/2010/main" val="387338611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0" name="Text Box 17"/>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800" b="1" dirty="0">
                <a:latin typeface="Arial" charset="0"/>
              </a:rPr>
              <a:t>DERIVING LINEAR REGRESSION COEFFICIENTS</a:t>
            </a:r>
            <a:endParaRPr lang="en-GB" sz="1600" dirty="0"/>
          </a:p>
        </p:txBody>
      </p:sp>
      <p:sp>
        <p:nvSpPr>
          <p:cNvPr id="2" name="Rectangle 11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9"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20" name="Text Box 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a:spcBef>
                <a:spcPct val="50000"/>
              </a:spcBef>
            </a:pPr>
            <a:r>
              <a:rPr lang="en-GB" sz="1500" b="1">
                <a:latin typeface="Arial" charset="0"/>
              </a:rPr>
              <a:t>Like terms have been added together.</a:t>
            </a:r>
            <a:endParaRPr lang="en-GB" sz="1500" b="1"/>
          </a:p>
        </p:txBody>
      </p:sp>
      <p:sp>
        <p:nvSpPr>
          <p:cNvPr id="21" name="Text Box 5"/>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sz="1000">
                <a:solidFill>
                  <a:srgbClr val="3366FF"/>
                </a:solidFill>
                <a:latin typeface="Arial" charset="0"/>
              </a:rPr>
              <a:t>7</a:t>
            </a:r>
          </a:p>
        </p:txBody>
      </p:sp>
      <p:sp>
        <p:nvSpPr>
          <p:cNvPr id="22" name="Rectangle 21"/>
          <p:cNvSpPr>
            <a:spLocks noChangeArrowheads="1"/>
          </p:cNvSpPr>
          <p:nvPr/>
        </p:nvSpPr>
        <p:spPr bwMode="auto">
          <a:xfrm>
            <a:off x="0" y="536399"/>
            <a:ext cx="9144000" cy="2825925"/>
          </a:xfrm>
          <a:prstGeom prst="rect">
            <a:avLst/>
          </a:prstGeom>
          <a:solidFill>
            <a:srgbClr val="FFFFFF"/>
          </a:solidFill>
          <a:ln>
            <a:noFill/>
          </a:ln>
          <a:effectLst>
            <a:innerShdw blurRad="76200">
              <a:schemeClr val="tx1"/>
            </a:innerShdw>
          </a:effectLst>
        </p:spPr>
        <p:txBody>
          <a:bodyPr wrap="none" anchor="ctr"/>
          <a:lstStyle/>
          <a:p>
            <a:pPr>
              <a:defRPr/>
            </a:pPr>
            <a:endParaRPr lang="en-GB"/>
          </a:p>
        </p:txBody>
      </p:sp>
      <p:graphicFrame>
        <p:nvGraphicFramePr>
          <p:cNvPr id="3" name="Object 2"/>
          <p:cNvGraphicFramePr>
            <a:graphicFrameLocks noChangeAspect="1"/>
          </p:cNvGraphicFramePr>
          <p:nvPr>
            <p:extLst>
              <p:ext uri="{D42A27DB-BD31-4B8C-83A1-F6EECF244321}">
                <p14:modId xmlns:p14="http://schemas.microsoft.com/office/powerpoint/2010/main" val="3092048417"/>
              </p:ext>
            </p:extLst>
          </p:nvPr>
        </p:nvGraphicFramePr>
        <p:xfrm>
          <a:off x="280988" y="592138"/>
          <a:ext cx="8553450" cy="2673350"/>
        </p:xfrm>
        <a:graphic>
          <a:graphicData uri="http://schemas.openxmlformats.org/presentationml/2006/ole">
            <mc:AlternateContent xmlns:mc="http://schemas.openxmlformats.org/markup-compatibility/2006">
              <mc:Choice xmlns:v="urn:schemas-microsoft-com:vml" Requires="v">
                <p:oleObj spid="_x0000_s191519" name="Equation" r:id="rId3" imgW="8559720" imgH="2679480" progId="Equation.DSMT4">
                  <p:embed/>
                </p:oleObj>
              </mc:Choice>
              <mc:Fallback>
                <p:oleObj name="Equation" r:id="rId3" imgW="8559720" imgH="2679480" progId="Equation.DSMT4">
                  <p:embed/>
                  <p:pic>
                    <p:nvPicPr>
                      <p:cNvPr id="0" name="Object 1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0988" y="592138"/>
                        <a:ext cx="8553450" cy="2673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363316170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07527" name="Text Box 7"/>
          <p:cNvSpPr txBox="1">
            <a:spLocks noChangeArrowheads="1"/>
          </p:cNvSpPr>
          <p:nvPr/>
        </p:nvSpPr>
        <p:spPr bwMode="auto">
          <a:xfrm>
            <a:off x="306388" y="5835650"/>
            <a:ext cx="8532812"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a:spcBef>
                <a:spcPct val="50000"/>
              </a:spcBef>
            </a:pPr>
            <a:r>
              <a:rPr lang="en-GB" sz="1500" b="1" dirty="0">
                <a:latin typeface="Arial" charset="0"/>
              </a:rPr>
              <a:t>T</a:t>
            </a:r>
            <a:r>
              <a:rPr lang="en-GB" sz="1500" b="1" dirty="0" smtClean="0">
                <a:latin typeface="Arial" charset="0"/>
              </a:rPr>
              <a:t>he </a:t>
            </a:r>
            <a:r>
              <a:rPr lang="en-GB" sz="1500" b="1" dirty="0">
                <a:latin typeface="Arial" charset="0"/>
              </a:rPr>
              <a:t>partial derivatives of </a:t>
            </a:r>
            <a:r>
              <a:rPr lang="en-GB" sz="1500" b="1" i="1" dirty="0">
                <a:latin typeface="Arial" charset="0"/>
              </a:rPr>
              <a:t>RSS</a:t>
            </a:r>
            <a:r>
              <a:rPr lang="en-GB" sz="1500" b="1" dirty="0">
                <a:latin typeface="Arial" charset="0"/>
              </a:rPr>
              <a:t> with respect to </a:t>
            </a:r>
            <a:r>
              <a:rPr lang="en-GB" sz="1500" b="1" i="1" dirty="0">
                <a:latin typeface="Arial" charset="0"/>
              </a:rPr>
              <a:t>b</a:t>
            </a:r>
            <a:r>
              <a:rPr lang="en-GB" sz="1500" b="1" baseline="-25000" dirty="0">
                <a:latin typeface="Arial" charset="0"/>
              </a:rPr>
              <a:t>1</a:t>
            </a:r>
            <a:r>
              <a:rPr lang="en-GB" sz="1500" b="1" dirty="0">
                <a:latin typeface="Arial" charset="0"/>
              </a:rPr>
              <a:t> and </a:t>
            </a:r>
            <a:r>
              <a:rPr lang="en-GB" sz="1500" b="1" i="1" dirty="0">
                <a:latin typeface="Arial" charset="0"/>
              </a:rPr>
              <a:t>b</a:t>
            </a:r>
            <a:r>
              <a:rPr lang="en-GB" sz="1500" b="1" baseline="-25000" dirty="0">
                <a:latin typeface="Arial" charset="0"/>
              </a:rPr>
              <a:t>2</a:t>
            </a:r>
            <a:r>
              <a:rPr lang="en-GB" sz="1500" b="1" dirty="0">
                <a:latin typeface="Arial" charset="0"/>
              </a:rPr>
              <a:t> </a:t>
            </a:r>
            <a:r>
              <a:rPr lang="en-GB" sz="1500" b="1" dirty="0" smtClean="0">
                <a:latin typeface="Arial" charset="0"/>
              </a:rPr>
              <a:t>are shown. At this point, they are general functions of </a:t>
            </a:r>
            <a:r>
              <a:rPr lang="en-GB" sz="1500" b="1" i="1" dirty="0" smtClean="0">
                <a:latin typeface="Arial" charset="0"/>
              </a:rPr>
              <a:t>b</a:t>
            </a:r>
            <a:r>
              <a:rPr lang="en-GB" sz="1500" b="1" baseline="-25000" dirty="0" smtClean="0">
                <a:latin typeface="Arial" charset="0"/>
              </a:rPr>
              <a:t>1</a:t>
            </a:r>
            <a:r>
              <a:rPr lang="en-GB" sz="1500" b="1" dirty="0" smtClean="0">
                <a:latin typeface="Arial" charset="0"/>
              </a:rPr>
              <a:t> and </a:t>
            </a:r>
            <a:r>
              <a:rPr lang="en-GB" sz="1500" b="1" i="1" dirty="0" smtClean="0">
                <a:latin typeface="Arial" charset="0"/>
              </a:rPr>
              <a:t>b</a:t>
            </a:r>
            <a:r>
              <a:rPr lang="en-GB" sz="1500" b="1" baseline="-25000" dirty="0" smtClean="0">
                <a:latin typeface="Arial" charset="0"/>
              </a:rPr>
              <a:t>2</a:t>
            </a:r>
            <a:r>
              <a:rPr lang="en-GB" sz="1500" b="1" dirty="0" smtClean="0">
                <a:latin typeface="Arial" charset="0"/>
              </a:rPr>
              <a:t>.</a:t>
            </a:r>
            <a:endParaRPr lang="en-GB" sz="1500" b="1" dirty="0"/>
          </a:p>
        </p:txBody>
      </p:sp>
      <p:sp>
        <p:nvSpPr>
          <p:cNvPr id="107528" name="Text Box 8"/>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sz="1000">
                <a:solidFill>
                  <a:srgbClr val="3366FF"/>
                </a:solidFill>
                <a:latin typeface="Arial" charset="0"/>
              </a:rPr>
              <a:t>8</a:t>
            </a:r>
          </a:p>
        </p:txBody>
      </p:sp>
      <p:sp>
        <p:nvSpPr>
          <p:cNvPr id="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0" name="Text Box 17"/>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800" b="1" dirty="0">
                <a:latin typeface="Arial" charset="0"/>
              </a:rPr>
              <a:t>DERIVING LINEAR REGRESSION COEFFICIENTS</a:t>
            </a:r>
            <a:endParaRPr lang="en-GB" sz="1600" dirty="0"/>
          </a:p>
        </p:txBody>
      </p:sp>
      <p:sp>
        <p:nvSpPr>
          <p:cNvPr id="14" name="Rectangle 13"/>
          <p:cNvSpPr>
            <a:spLocks noChangeArrowheads="1"/>
          </p:cNvSpPr>
          <p:nvPr/>
        </p:nvSpPr>
        <p:spPr bwMode="auto">
          <a:xfrm>
            <a:off x="0" y="3427799"/>
            <a:ext cx="9144000" cy="1953825"/>
          </a:xfrm>
          <a:prstGeom prst="rect">
            <a:avLst/>
          </a:prstGeom>
          <a:solidFill>
            <a:srgbClr val="FFFFFF"/>
          </a:solidFill>
          <a:ln>
            <a:noFill/>
          </a:ln>
          <a:effectLst>
            <a:innerShdw blurRad="76200">
              <a:schemeClr val="tx1"/>
            </a:innerShdw>
          </a:effectLst>
        </p:spPr>
        <p:txBody>
          <a:bodyPr wrap="none" anchor="ctr"/>
          <a:lstStyle/>
          <a:p>
            <a:pPr>
              <a:defRPr/>
            </a:pPr>
            <a:endParaRPr lang="en-GB"/>
          </a:p>
        </p:txBody>
      </p:sp>
      <p:sp>
        <p:nvSpPr>
          <p:cNvPr id="15" name="Rectangle 14"/>
          <p:cNvSpPr>
            <a:spLocks noChangeArrowheads="1"/>
          </p:cNvSpPr>
          <p:nvPr/>
        </p:nvSpPr>
        <p:spPr bwMode="auto">
          <a:xfrm>
            <a:off x="0" y="536399"/>
            <a:ext cx="9144000" cy="2825925"/>
          </a:xfrm>
          <a:prstGeom prst="rect">
            <a:avLst/>
          </a:prstGeom>
          <a:solidFill>
            <a:srgbClr val="FFFFFF"/>
          </a:solidFill>
          <a:ln>
            <a:noFill/>
          </a:ln>
          <a:effectLst>
            <a:innerShdw blurRad="76200">
              <a:schemeClr val="tx1"/>
            </a:innerShdw>
          </a:effectLst>
        </p:spPr>
        <p:txBody>
          <a:bodyPr wrap="none" anchor="ctr"/>
          <a:lstStyle/>
          <a:p>
            <a:pPr>
              <a:defRPr/>
            </a:pPr>
            <a:endParaRPr lang="en-GB"/>
          </a:p>
        </p:txBody>
      </p:sp>
      <p:graphicFrame>
        <p:nvGraphicFramePr>
          <p:cNvPr id="16" name="Object 3"/>
          <p:cNvGraphicFramePr>
            <a:graphicFrameLocks noChangeAspect="1"/>
          </p:cNvGraphicFramePr>
          <p:nvPr>
            <p:extLst>
              <p:ext uri="{D42A27DB-BD31-4B8C-83A1-F6EECF244321}">
                <p14:modId xmlns:p14="http://schemas.microsoft.com/office/powerpoint/2010/main" val="1937196905"/>
              </p:ext>
            </p:extLst>
          </p:nvPr>
        </p:nvGraphicFramePr>
        <p:xfrm>
          <a:off x="3154363" y="3514725"/>
          <a:ext cx="2921000" cy="800100"/>
        </p:xfrm>
        <a:graphic>
          <a:graphicData uri="http://schemas.openxmlformats.org/presentationml/2006/ole">
            <mc:AlternateContent xmlns:mc="http://schemas.openxmlformats.org/markup-compatibility/2006">
              <mc:Choice xmlns:v="urn:schemas-microsoft-com:vml" Requires="v">
                <p:oleObj spid="_x0000_s107771" name="Equation" r:id="rId3" imgW="2920680" imgH="799920" progId="Equation.DSMT4">
                  <p:embed/>
                </p:oleObj>
              </mc:Choice>
              <mc:Fallback>
                <p:oleObj name="Equation" r:id="rId3" imgW="2920680" imgH="799920" progId="Equation.DSMT4">
                  <p:embed/>
                  <p:pic>
                    <p:nvPicPr>
                      <p:cNvPr id="0" name=""/>
                      <p:cNvPicPr>
                        <a:picLocks noChangeAspect="1" noChangeArrowheads="1"/>
                      </p:cNvPicPr>
                      <p:nvPr/>
                    </p:nvPicPr>
                    <p:blipFill>
                      <a:blip r:embed="rId4"/>
                      <a:srcRect/>
                      <a:stretch>
                        <a:fillRect/>
                      </a:stretch>
                    </p:blipFill>
                    <p:spPr bwMode="auto">
                      <a:xfrm>
                        <a:off x="3154363" y="3514725"/>
                        <a:ext cx="2921000" cy="800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7" name="Object 4"/>
          <p:cNvGraphicFramePr>
            <a:graphicFrameLocks noChangeAspect="1"/>
          </p:cNvGraphicFramePr>
          <p:nvPr>
            <p:extLst>
              <p:ext uri="{D42A27DB-BD31-4B8C-83A1-F6EECF244321}">
                <p14:modId xmlns:p14="http://schemas.microsoft.com/office/powerpoint/2010/main" val="3965116305"/>
              </p:ext>
            </p:extLst>
          </p:nvPr>
        </p:nvGraphicFramePr>
        <p:xfrm>
          <a:off x="3144838" y="4435475"/>
          <a:ext cx="3213100" cy="800100"/>
        </p:xfrm>
        <a:graphic>
          <a:graphicData uri="http://schemas.openxmlformats.org/presentationml/2006/ole">
            <mc:AlternateContent xmlns:mc="http://schemas.openxmlformats.org/markup-compatibility/2006">
              <mc:Choice xmlns:v="urn:schemas-microsoft-com:vml" Requires="v">
                <p:oleObj spid="_x0000_s107772" name="Equation" r:id="rId5" imgW="3213000" imgH="799920" progId="Equation.DSMT4">
                  <p:embed/>
                </p:oleObj>
              </mc:Choice>
              <mc:Fallback>
                <p:oleObj name="Equation" r:id="rId5" imgW="3213000" imgH="799920" progId="Equation.DSMT4">
                  <p:embed/>
                  <p:pic>
                    <p:nvPicPr>
                      <p:cNvPr id="0" name=""/>
                      <p:cNvPicPr>
                        <a:picLocks noChangeAspect="1" noChangeArrowheads="1"/>
                      </p:cNvPicPr>
                      <p:nvPr/>
                    </p:nvPicPr>
                    <p:blipFill>
                      <a:blip r:embed="rId6"/>
                      <a:srcRect/>
                      <a:stretch>
                        <a:fillRect/>
                      </a:stretch>
                    </p:blipFill>
                    <p:spPr bwMode="auto">
                      <a:xfrm>
                        <a:off x="3144838" y="4435475"/>
                        <a:ext cx="3213100" cy="800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3092048417"/>
              </p:ext>
            </p:extLst>
          </p:nvPr>
        </p:nvGraphicFramePr>
        <p:xfrm>
          <a:off x="280988" y="592138"/>
          <a:ext cx="8553450" cy="2673350"/>
        </p:xfrm>
        <a:graphic>
          <a:graphicData uri="http://schemas.openxmlformats.org/presentationml/2006/ole">
            <mc:AlternateContent xmlns:mc="http://schemas.openxmlformats.org/markup-compatibility/2006">
              <mc:Choice xmlns:v="urn:schemas-microsoft-com:vml" Requires="v">
                <p:oleObj spid="_x0000_s107773" name="Equation" r:id="rId7" imgW="8559720" imgH="2679480" progId="Equation.DSMT4">
                  <p:embed/>
                </p:oleObj>
              </mc:Choice>
              <mc:Fallback>
                <p:oleObj name="Equation" r:id="rId7" imgW="8559720" imgH="2679480" progId="Equation.DSMT4">
                  <p:embed/>
                  <p:pic>
                    <p:nvPicPr>
                      <p:cNvPr id="0" name="Object 19"/>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80988" y="592138"/>
                        <a:ext cx="8553450" cy="2673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EAEAEA"/>
        </a:solidFill>
        <a:ln>
          <a:noFill/>
        </a:ln>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GB"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rgbClr val="EAEAEA"/>
        </a:solidFill>
        <a:ln>
          <a:noFill/>
        </a:ln>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GB"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8900F5E31C89A48940A57403082843D" ma:contentTypeVersion="20" ma:contentTypeDescription="Create a new document." ma:contentTypeScope="" ma:versionID="88874d72363f998fddc7eb7299333ae6">
  <xsd:schema xmlns:xsd="http://www.w3.org/2001/XMLSchema" xmlns:xs="http://www.w3.org/2001/XMLSchema" xmlns:p="http://schemas.microsoft.com/office/2006/metadata/properties" xmlns:ns1="http://schemas.microsoft.com/sharepoint/v3" xmlns:ns2="37b7e42e-eaac-4c0c-b7ab-65d932e301c3" xmlns:ns3="7c20e60f-09c9-4b20-a5fa-550b7d980542" targetNamespace="http://schemas.microsoft.com/office/2006/metadata/properties" ma:root="true" ma:fieldsID="06086891c1d7afe90fabd02406972d02" ns1:_="" ns2:_="" ns3:_="">
    <xsd:import namespace="http://schemas.microsoft.com/sharepoint/v3"/>
    <xsd:import namespace="37b7e42e-eaac-4c0c-b7ab-65d932e301c3"/>
    <xsd:import namespace="7c20e60f-09c9-4b20-a5fa-550b7d980542"/>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LengthInSecond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ForpracticeorgradableforLMS_x003f_" minOccurs="0"/>
                <xsd:element ref="ns2:MediaServiceObjectDetectorVersions" minOccurs="0"/>
                <xsd:element ref="ns2:MediaServiceLocation" minOccurs="0"/>
                <xsd:element ref="ns1:_ip_UnifiedCompliancePolicyProperties" minOccurs="0"/>
                <xsd:element ref="ns1:_ip_UnifiedCompliancePolicyUIAction" minOccurs="0"/>
                <xsd:element ref="ns2:CanthisbeconvertedbyStraive" minOccurs="0"/>
                <xsd:element ref="ns2:Date"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3" nillable="true" ma:displayName="Unified Compliance Policy Properties" ma:hidden="true" ma:internalName="_ip_UnifiedCompliancePolicyProperties">
      <xsd:simpleType>
        <xsd:restriction base="dms:Note"/>
      </xsd:simpleType>
    </xsd:element>
    <xsd:element name="_ip_UnifiedCompliancePolicyUIAction" ma:index="24"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37b7e42e-eaac-4c0c-b7ab-65d932e301c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ff217fd5-6bb5-4de3-bf71-ef5eb62cb525" ma:termSetId="09814cd3-568e-fe90-9814-8d621ff8fb84" ma:anchorId="fba54fb3-c3e1-fe81-a776-ca4b69148c4d" ma:open="true" ma:isKeyword="false">
      <xsd:complexType>
        <xsd:sequence>
          <xsd:element ref="pc:Terms" minOccurs="0" maxOccurs="1"/>
        </xsd:sequence>
      </xsd:complex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ForpracticeorgradableforLMS_x003f_" ma:index="20" nillable="true" ma:displayName="For practice or gradable for LMS?" ma:format="Dropdown" ma:internalName="ForpracticeorgradableforLMS_x003f_">
      <xsd:simpleType>
        <xsd:restriction base="dms:Choice">
          <xsd:enumeration value="For Practice"/>
          <xsd:enumeration value="For Grading"/>
          <xsd:enumeration value="For Practice OR Grading"/>
        </xsd:restriction>
      </xsd:simpleType>
    </xsd:element>
    <xsd:element name="MediaServiceObjectDetectorVersions" ma:index="21" nillable="true" ma:displayName="MediaServiceObjectDetectorVersions" ma:hidden="true" ma:indexed="true" ma:internalName="MediaServiceObjectDetectorVersions" ma:readOnly="true">
      <xsd:simpleType>
        <xsd:restriction base="dms:Text"/>
      </xsd:simpleType>
    </xsd:element>
    <xsd:element name="MediaServiceLocation" ma:index="22" nillable="true" ma:displayName="Location" ma:indexed="true" ma:internalName="MediaServiceLocation" ma:readOnly="true">
      <xsd:simpleType>
        <xsd:restriction base="dms:Text"/>
      </xsd:simpleType>
    </xsd:element>
    <xsd:element name="CanthisbeconvertedbyStraive" ma:index="25" nillable="true" ma:displayName="Can be converted by Straive" ma:default="No" ma:format="Dropdown" ma:internalName="CanthisbeconvertedbyStraive">
      <xsd:simpleType>
        <xsd:restriction base="dms:Choice">
          <xsd:enumeration value="Yes"/>
          <xsd:enumeration value="No"/>
        </xsd:restriction>
      </xsd:simpleType>
    </xsd:element>
    <xsd:element name="Date" ma:index="26" nillable="true" ma:displayName="Date" ma:format="DateOnly" ma:internalName="Date">
      <xsd:simpleType>
        <xsd:restriction base="dms:DateTime"/>
      </xsd:simpleType>
    </xsd:element>
    <xsd:element name="MediaServiceSearchProperties" ma:index="27"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7c20e60f-09c9-4b20-a5fa-550b7d980542"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6927d970-8a6b-4b37-beb7-fd1884633f11}" ma:internalName="TaxCatchAll" ma:showField="CatchAllData" ma:web="7c20e60f-09c9-4b20-a5fa-550b7d980542">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CanthisbeconvertedbyStraive xmlns="37b7e42e-eaac-4c0c-b7ab-65d932e301c3">No</CanthisbeconvertedbyStraive>
    <Date xmlns="37b7e42e-eaac-4c0c-b7ab-65d932e301c3" xsi:nil="true"/>
    <TaxCatchAll xmlns="7c20e60f-09c9-4b20-a5fa-550b7d980542" xsi:nil="true"/>
    <_ip_UnifiedCompliancePolicyProperties xmlns="http://schemas.microsoft.com/sharepoint/v3" xsi:nil="true"/>
    <ForpracticeorgradableforLMS_x003f_ xmlns="37b7e42e-eaac-4c0c-b7ab-65d932e301c3" xsi:nil="true"/>
    <lcf76f155ced4ddcb4097134ff3c332f xmlns="37b7e42e-eaac-4c0c-b7ab-65d932e301c3">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4F13A6A1-3FB8-4120-90B2-868C7E5555E3}"/>
</file>

<file path=customXml/itemProps2.xml><?xml version="1.0" encoding="utf-8"?>
<ds:datastoreItem xmlns:ds="http://schemas.openxmlformats.org/officeDocument/2006/customXml" ds:itemID="{31A87377-9C07-4FA8-8B13-2F0AF3D09FF7}"/>
</file>

<file path=customXml/itemProps3.xml><?xml version="1.0" encoding="utf-8"?>
<ds:datastoreItem xmlns:ds="http://schemas.openxmlformats.org/officeDocument/2006/customXml" ds:itemID="{1EAA7DA1-92BB-4EDD-B9CC-53062E875CFD}"/>
</file>

<file path=docProps/app.xml><?xml version="1.0" encoding="utf-8"?>
<Properties xmlns="http://schemas.openxmlformats.org/officeDocument/2006/extended-properties" xmlns:vt="http://schemas.openxmlformats.org/officeDocument/2006/docPropsVTypes">
  <TotalTime>2953</TotalTime>
  <Words>1572</Words>
  <Application>Microsoft Office PowerPoint</Application>
  <PresentationFormat>On-screen Show (4:3)</PresentationFormat>
  <Paragraphs>262</Paragraphs>
  <Slides>51</Slides>
  <Notes>0</Notes>
  <HiddenSlides>0</HiddenSlides>
  <MMClips>0</MMClips>
  <ScaleCrop>false</ScaleCrop>
  <HeadingPairs>
    <vt:vector size="6" baseType="variant">
      <vt:variant>
        <vt:lpstr>Theme</vt:lpstr>
      </vt:variant>
      <vt:variant>
        <vt:i4>1</vt:i4>
      </vt:variant>
      <vt:variant>
        <vt:lpstr>Embedded OLE Servers</vt:lpstr>
      </vt:variant>
      <vt:variant>
        <vt:i4>2</vt:i4>
      </vt:variant>
      <vt:variant>
        <vt:lpstr>Slide Titles</vt:lpstr>
      </vt:variant>
      <vt:variant>
        <vt:i4>51</vt:i4>
      </vt:variant>
    </vt:vector>
  </HeadingPairs>
  <TitlesOfParts>
    <vt:vector size="54" baseType="lpstr">
      <vt:lpstr>Default Design</vt:lpstr>
      <vt:lpstr>Equation</vt:lpstr>
      <vt:lpstr>Worksheet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LSE</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 Slide Title</dc:title>
  <dc:creator>CRSD</dc:creator>
  <cp:lastModifiedBy>GOODALL, Fiona</cp:lastModifiedBy>
  <cp:revision>162</cp:revision>
  <dcterms:created xsi:type="dcterms:W3CDTF">1999-06-25T16:40:16Z</dcterms:created>
  <dcterms:modified xsi:type="dcterms:W3CDTF">2016-04-21T12:23:18Z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0x010100E8900F5E31C89A48940A57403082843D</vt:lpwstr>
  </property>
</Properties>
</file>