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8"/>
  </p:notesMasterIdLst>
  <p:handoutMasterIdLst>
    <p:handoutMasterId r:id="rId9"/>
  </p:handoutMasterIdLst>
  <p:sldIdLst>
    <p:sldId id="301" r:id="rId6"/>
    <p:sldId id="28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0" y="336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13.1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Examples of sub-leases</a:t>
            </a: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pPr eaLnBrk="1" hangingPunct="1"/>
            <a:r>
              <a:rPr lang="en-US" b="1" dirty="0"/>
              <a:t>Figure 13.1 </a:t>
            </a:r>
            <a:r>
              <a:rPr lang="en-US" dirty="0"/>
              <a:t>Examples of sub-leases</a:t>
            </a:r>
            <a:endParaRPr lang="en-IN" altLang="en-US" dirty="0" smtClean="0">
              <a:solidFill>
                <a:srgbClr val="FFFFFF"/>
              </a:solidFill>
            </a:endParaRPr>
          </a:p>
        </p:txBody>
      </p:sp>
      <p:grpSp>
        <p:nvGrpSpPr>
          <p:cNvPr id="7" name="Group 6" title="Figure 13.1 Examples of sub-leases"/>
          <p:cNvGrpSpPr/>
          <p:nvPr/>
        </p:nvGrpSpPr>
        <p:grpSpPr>
          <a:xfrm>
            <a:off x="1014774" y="2050820"/>
            <a:ext cx="10162453" cy="2763397"/>
            <a:chOff x="1014774" y="2038120"/>
            <a:chExt cx="10162453" cy="2763397"/>
          </a:xfrm>
        </p:grpSpPr>
        <p:pic>
          <p:nvPicPr>
            <p:cNvPr id="2" name="Picture 1" title="Figure 13.1 Examples of sub-leases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774" y="2224023"/>
              <a:ext cx="10162453" cy="2409955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>
              <a:off x="1014774" y="2038120"/>
              <a:ext cx="10162453" cy="0"/>
            </a:xfrm>
            <a:prstGeom prst="line">
              <a:avLst/>
            </a:prstGeom>
            <a:ln w="158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014774" y="4801517"/>
              <a:ext cx="10162453" cy="0"/>
            </a:xfrm>
            <a:prstGeom prst="line">
              <a:avLst/>
            </a:prstGeom>
            <a:ln w="158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fd39d560-5c7d-4158-98a0-f420f8fdebce"/>
    <ds:schemaRef ds:uri="http://purl.org/dc/terms/"/>
    <ds:schemaRef ds:uri="http://schemas.openxmlformats.org/package/2006/metadata/core-properties"/>
    <ds:schemaRef ds:uri="a6c716b4-9090-4de7-aadc-2aa5f812ad2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C5F8D92-7427-40F4-B760-73410EB4DF6A}"/>
</file>

<file path=customXml/itemProps3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281</TotalTime>
  <Words>23</Words>
  <Application>Microsoft Office PowerPoint</Application>
  <PresentationFormat>Widescreen</PresentationFormat>
  <Paragraphs>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Text Content Templates</vt:lpstr>
      <vt:lpstr>Figure-Only Templates</vt:lpstr>
      <vt:lpstr>A PRACTICAL APPROACH TO CONVEYANCING</vt:lpstr>
      <vt:lpstr>Figure 13.1 Examples of sub-leases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30</cp:revision>
  <dcterms:created xsi:type="dcterms:W3CDTF">2021-01-21T20:31:29Z</dcterms:created>
  <dcterms:modified xsi:type="dcterms:W3CDTF">2024-06-06T00:40:44Z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