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9"/>
  </p:notesMasterIdLst>
  <p:handoutMasterIdLst>
    <p:handoutMasterId r:id="rId10"/>
  </p:handoutMasterIdLst>
  <p:sldIdLst>
    <p:sldId id="301" r:id="rId6"/>
    <p:sldId id="288" r:id="rId7"/>
    <p:sldId id="302" r:id="rId8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87" d="100"/>
          <a:sy n="87" d="100"/>
        </p:scale>
        <p:origin x="444" y="90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24806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N" altLang="en-US" smtClean="0">
                <a:solidFill>
                  <a:srgbClr val="FFFFFF"/>
                </a:solidFill>
              </a:rPr>
              <a:t>CO_01.tif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598" y="573324"/>
            <a:ext cx="3850803" cy="5991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N" altLang="en-US" smtClean="0">
                <a:solidFill>
                  <a:srgbClr val="FFFFFF"/>
                </a:solidFill>
              </a:rPr>
              <a:t>CO_01.tif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570" y="532516"/>
            <a:ext cx="3988860" cy="59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244670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767D70-1EDA-4176-8B82-1AD3CE2BF176}"/>
</file>

<file path=customXml/itemProps3.xml><?xml version="1.0" encoding="utf-8"?>
<ds:datastoreItem xmlns:ds="http://schemas.openxmlformats.org/officeDocument/2006/customXml" ds:itemID="{2856919D-3723-464B-9967-427A087CBD61}">
  <ds:schemaRefs>
    <ds:schemaRef ds:uri="http://purl.org/dc/terms/"/>
    <ds:schemaRef ds:uri="http://schemas.openxmlformats.org/package/2006/metadata/core-properties"/>
    <ds:schemaRef ds:uri="a6c716b4-9090-4de7-aadc-2aa5f812ad24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d39d560-5c7d-4158-98a0-f420f8fdebc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278</TotalTime>
  <Words>16</Words>
  <Application>Microsoft Office PowerPoint</Application>
  <PresentationFormat>Widescreen</PresentationFormat>
  <Paragraphs>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Text Content Templates</vt:lpstr>
      <vt:lpstr>Figure-Only Templates</vt:lpstr>
      <vt:lpstr>A PRACTICAL APPROACH TO CONVEYANCING</vt:lpstr>
      <vt:lpstr>CO_01.tif</vt:lpstr>
      <vt:lpstr>CO_01.tif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29</cp:revision>
  <dcterms:created xsi:type="dcterms:W3CDTF">2021-01-21T20:31:29Z</dcterms:created>
  <dcterms:modified xsi:type="dcterms:W3CDTF">2024-06-05T07:30:25Z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