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modernComment_140_C5BCAF9D.xml" ContentType="application/vnd.ms-powerpoint.comments+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75" r:id="rId5"/>
  </p:sldMasterIdLst>
  <p:notesMasterIdLst>
    <p:notesMasterId r:id="rId36"/>
  </p:notesMasterIdLst>
  <p:handoutMasterIdLst>
    <p:handoutMasterId r:id="rId37"/>
  </p:handoutMasterIdLst>
  <p:sldIdLst>
    <p:sldId id="261" r:id="rId6"/>
    <p:sldId id="330" r:id="rId7"/>
    <p:sldId id="314" r:id="rId8"/>
    <p:sldId id="290" r:id="rId9"/>
    <p:sldId id="315" r:id="rId10"/>
    <p:sldId id="331" r:id="rId11"/>
    <p:sldId id="320" r:id="rId12"/>
    <p:sldId id="324" r:id="rId13"/>
    <p:sldId id="325" r:id="rId14"/>
    <p:sldId id="328" r:id="rId15"/>
    <p:sldId id="333" r:id="rId16"/>
    <p:sldId id="334" r:id="rId17"/>
    <p:sldId id="317" r:id="rId18"/>
    <p:sldId id="299" r:id="rId19"/>
    <p:sldId id="335" r:id="rId20"/>
    <p:sldId id="301" r:id="rId21"/>
    <p:sldId id="318" r:id="rId22"/>
    <p:sldId id="336" r:id="rId23"/>
    <p:sldId id="304" r:id="rId24"/>
    <p:sldId id="305" r:id="rId25"/>
    <p:sldId id="306" r:id="rId26"/>
    <p:sldId id="307" r:id="rId27"/>
    <p:sldId id="309" r:id="rId28"/>
    <p:sldId id="319" r:id="rId29"/>
    <p:sldId id="326" r:id="rId30"/>
    <p:sldId id="310" r:id="rId31"/>
    <p:sldId id="337" r:id="rId32"/>
    <p:sldId id="312" r:id="rId33"/>
    <p:sldId id="313" r:id="rId34"/>
    <p:sldId id="33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3E1127-8E36-608E-D688-A9037DBB2460}" name="Emma Guttman-Moy" initials="EG" userId="S::emma.guttman-moy@oup.com::cacabd3d-b73e-4d7d-bc0a-602f8f1f0e0c" providerId="AD"/>
  <p188:author id="{60E88386-4FB2-74F2-2BB7-FFCAF014CCCD}" name="Felix Torres" initials="FT" userId="S::Felix.Torres@oup.com::97c1bb40-4991-4ba8-a8e7-b5ea2fa17b8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1A47"/>
    <a:srgbClr val="014478"/>
    <a:srgbClr val="001B47"/>
    <a:srgbClr val="1F497D"/>
    <a:srgbClr val="0021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02" autoAdjust="0"/>
  </p:normalViewPr>
  <p:slideViewPr>
    <p:cSldViewPr snapToGrid="0" snapToObjects="1">
      <p:cViewPr varScale="1">
        <p:scale>
          <a:sx n="62" d="100"/>
          <a:sy n="62" d="100"/>
        </p:scale>
        <p:origin x="64" y="9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5" d="100"/>
          <a:sy n="85" d="100"/>
        </p:scale>
        <p:origin x="31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Guttman-Moy" userId="S::emma.guttman-moy@oup.com::cacabd3d-b73e-4d7d-bc0a-602f8f1f0e0c" providerId="AD" clId="Web-{D4B49D1E-F7E4-BF4C-6FC6-B55E483A9CAB}"/>
    <pc:docChg chg="">
      <pc:chgData name="Emma Guttman-Moy" userId="S::emma.guttman-moy@oup.com::cacabd3d-b73e-4d7d-bc0a-602f8f1f0e0c" providerId="AD" clId="Web-{D4B49D1E-F7E4-BF4C-6FC6-B55E483A9CAB}" dt="2023-03-13T16:11:01.493" v="0"/>
      <pc:docMkLst>
        <pc:docMk/>
      </pc:docMkLst>
      <pc:sldChg chg="modCm">
        <pc:chgData name="Emma Guttman-Moy" userId="S::emma.guttman-moy@oup.com::cacabd3d-b73e-4d7d-bc0a-602f8f1f0e0c" providerId="AD" clId="Web-{D4B49D1E-F7E4-BF4C-6FC6-B55E483A9CAB}" dt="2023-03-13T16:11:01.493" v="0"/>
        <pc:sldMkLst>
          <pc:docMk/>
          <pc:sldMk cId="3317477277" sldId="320"/>
        </pc:sldMkLst>
        <pc:extLst>
          <p:ext xmlns:p="http://schemas.openxmlformats.org/presentationml/2006/main" uri="{D6D511B9-2390-475A-947B-AFAB55BFBCF1}">
            <pc226:cmChg xmlns:pc226="http://schemas.microsoft.com/office/powerpoint/2022/06/main/command" chg="">
              <pc226:chgData name="Emma Guttman-Moy" userId="S::emma.guttman-moy@oup.com::cacabd3d-b73e-4d7d-bc0a-602f8f1f0e0c" providerId="AD" clId="Web-{D4B49D1E-F7E4-BF4C-6FC6-B55E483A9CAB}" dt="2023-03-13T16:11:01.493" v="0"/>
              <pc2:cmMkLst xmlns:pc2="http://schemas.microsoft.com/office/powerpoint/2019/9/main/command">
                <pc:docMk/>
                <pc:sldMk cId="3317477277" sldId="320"/>
                <pc2:cmMk id="{7BDFC110-84FC-4EDF-961C-550EE79C6CEF}"/>
              </pc2:cmMkLst>
              <pc226:cmRplyChg chg="add">
                <pc226:chgData name="Emma Guttman-Moy" userId="S::emma.guttman-moy@oup.com::cacabd3d-b73e-4d7d-bc0a-602f8f1f0e0c" providerId="AD" clId="Web-{D4B49D1E-F7E4-BF4C-6FC6-B55E483A9CAB}" dt="2023-03-13T16:11:01.493" v="0"/>
                <pc2:cmRplyMkLst xmlns:pc2="http://schemas.microsoft.com/office/powerpoint/2019/9/main/command">
                  <pc:docMk/>
                  <pc:sldMk cId="3317477277" sldId="320"/>
                  <pc2:cmMk id="{7BDFC110-84FC-4EDF-961C-550EE79C6CEF}"/>
                  <pc2:cmRplyMk id="{3AFEBED0-D786-4B1A-ACEB-4C447939429C}"/>
                </pc2:cmRplyMkLst>
              </pc226:cmRplyChg>
            </pc226:cmChg>
          </p:ext>
        </pc:extLst>
      </pc:sldChg>
    </pc:docChg>
  </pc:docChgLst>
  <pc:docChgLst>
    <pc:chgData name="Felix Torres" userId="97c1bb40-4991-4ba8-a8e7-b5ea2fa17b8c" providerId="ADAL" clId="{06D76927-EC5B-446A-80B7-BA9580EA68C8}"/>
    <pc:docChg chg="undo custSel addSld delSld modSld">
      <pc:chgData name="Felix Torres" userId="97c1bb40-4991-4ba8-a8e7-b5ea2fa17b8c" providerId="ADAL" clId="{06D76927-EC5B-446A-80B7-BA9580EA68C8}" dt="2023-03-10T19:26:17.435" v="251" actId="478"/>
      <pc:docMkLst>
        <pc:docMk/>
      </pc:docMkLst>
      <pc:sldChg chg="addSp delSp modSp mod">
        <pc:chgData name="Felix Torres" userId="97c1bb40-4991-4ba8-a8e7-b5ea2fa17b8c" providerId="ADAL" clId="{06D76927-EC5B-446A-80B7-BA9580EA68C8}" dt="2023-03-10T19:26:17.435" v="251" actId="478"/>
        <pc:sldMkLst>
          <pc:docMk/>
          <pc:sldMk cId="2820496012" sldId="261"/>
        </pc:sldMkLst>
        <pc:spChg chg="mod">
          <ac:chgData name="Felix Torres" userId="97c1bb40-4991-4ba8-a8e7-b5ea2fa17b8c" providerId="ADAL" clId="{06D76927-EC5B-446A-80B7-BA9580EA68C8}" dt="2023-03-10T19:10:19.541" v="229" actId="20577"/>
          <ac:spMkLst>
            <pc:docMk/>
            <pc:sldMk cId="2820496012" sldId="261"/>
            <ac:spMk id="2" creationId="{00000000-0000-0000-0000-000000000000}"/>
          </ac:spMkLst>
        </pc:spChg>
        <pc:spChg chg="mod">
          <ac:chgData name="Felix Torres" userId="97c1bb40-4991-4ba8-a8e7-b5ea2fa17b8c" providerId="ADAL" clId="{06D76927-EC5B-446A-80B7-BA9580EA68C8}" dt="2023-03-10T19:26:09.361" v="249" actId="20577"/>
          <ac:spMkLst>
            <pc:docMk/>
            <pc:sldMk cId="2820496012" sldId="261"/>
            <ac:spMk id="4" creationId="{00000000-0000-0000-0000-000000000000}"/>
          </ac:spMkLst>
        </pc:spChg>
        <pc:spChg chg="add del mod">
          <ac:chgData name="Felix Torres" userId="97c1bb40-4991-4ba8-a8e7-b5ea2fa17b8c" providerId="ADAL" clId="{06D76927-EC5B-446A-80B7-BA9580EA68C8}" dt="2023-03-10T19:26:17.435" v="251" actId="478"/>
          <ac:spMkLst>
            <pc:docMk/>
            <pc:sldMk cId="2820496012" sldId="261"/>
            <ac:spMk id="5" creationId="{90EBCB33-4702-0719-C854-BBA9069D6CFD}"/>
          </ac:spMkLst>
        </pc:spChg>
        <pc:picChg chg="del">
          <ac:chgData name="Felix Torres" userId="97c1bb40-4991-4ba8-a8e7-b5ea2fa17b8c" providerId="ADAL" clId="{06D76927-EC5B-446A-80B7-BA9580EA68C8}" dt="2023-03-10T19:26:16.096" v="250" actId="478"/>
          <ac:picMkLst>
            <pc:docMk/>
            <pc:sldMk cId="2820496012" sldId="261"/>
            <ac:picMk id="8" creationId="{3C56F26D-84E7-4578-9ED6-ACB6F71FF233}"/>
          </ac:picMkLst>
        </pc:picChg>
      </pc:sldChg>
      <pc:sldChg chg="del">
        <pc:chgData name="Felix Torres" userId="97c1bb40-4991-4ba8-a8e7-b5ea2fa17b8c" providerId="ADAL" clId="{06D76927-EC5B-446A-80B7-BA9580EA68C8}" dt="2023-03-10T19:09:16.780" v="202" actId="47"/>
        <pc:sldMkLst>
          <pc:docMk/>
          <pc:sldMk cId="729111920" sldId="270"/>
        </pc:sldMkLst>
      </pc:sldChg>
      <pc:sldChg chg="del">
        <pc:chgData name="Felix Torres" userId="97c1bb40-4991-4ba8-a8e7-b5ea2fa17b8c" providerId="ADAL" clId="{06D76927-EC5B-446A-80B7-BA9580EA68C8}" dt="2023-03-10T19:09:16.780" v="202" actId="47"/>
        <pc:sldMkLst>
          <pc:docMk/>
          <pc:sldMk cId="2666009052" sldId="271"/>
        </pc:sldMkLst>
      </pc:sldChg>
      <pc:sldChg chg="del">
        <pc:chgData name="Felix Torres" userId="97c1bb40-4991-4ba8-a8e7-b5ea2fa17b8c" providerId="ADAL" clId="{06D76927-EC5B-446A-80B7-BA9580EA68C8}" dt="2023-03-10T19:09:16.780" v="202" actId="47"/>
        <pc:sldMkLst>
          <pc:docMk/>
          <pc:sldMk cId="1460686451" sldId="274"/>
        </pc:sldMkLst>
      </pc:sldChg>
      <pc:sldChg chg="del">
        <pc:chgData name="Felix Torres" userId="97c1bb40-4991-4ba8-a8e7-b5ea2fa17b8c" providerId="ADAL" clId="{06D76927-EC5B-446A-80B7-BA9580EA68C8}" dt="2023-03-10T19:09:16.780" v="202" actId="47"/>
        <pc:sldMkLst>
          <pc:docMk/>
          <pc:sldMk cId="532646328" sldId="275"/>
        </pc:sldMkLst>
      </pc:sldChg>
      <pc:sldChg chg="del">
        <pc:chgData name="Felix Torres" userId="97c1bb40-4991-4ba8-a8e7-b5ea2fa17b8c" providerId="ADAL" clId="{06D76927-EC5B-446A-80B7-BA9580EA68C8}" dt="2023-03-10T19:09:16.780" v="202" actId="47"/>
        <pc:sldMkLst>
          <pc:docMk/>
          <pc:sldMk cId="1285965761" sldId="277"/>
        </pc:sldMkLst>
      </pc:sldChg>
      <pc:sldChg chg="del">
        <pc:chgData name="Felix Torres" userId="97c1bb40-4991-4ba8-a8e7-b5ea2fa17b8c" providerId="ADAL" clId="{06D76927-EC5B-446A-80B7-BA9580EA68C8}" dt="2023-03-10T19:09:16.780" v="202" actId="47"/>
        <pc:sldMkLst>
          <pc:docMk/>
          <pc:sldMk cId="4051135097" sldId="278"/>
        </pc:sldMkLst>
      </pc:sldChg>
      <pc:sldChg chg="del">
        <pc:chgData name="Felix Torres" userId="97c1bb40-4991-4ba8-a8e7-b5ea2fa17b8c" providerId="ADAL" clId="{06D76927-EC5B-446A-80B7-BA9580EA68C8}" dt="2023-03-10T19:09:16.780" v="202" actId="47"/>
        <pc:sldMkLst>
          <pc:docMk/>
          <pc:sldMk cId="3521927992" sldId="280"/>
        </pc:sldMkLst>
      </pc:sldChg>
      <pc:sldChg chg="del">
        <pc:chgData name="Felix Torres" userId="97c1bb40-4991-4ba8-a8e7-b5ea2fa17b8c" providerId="ADAL" clId="{06D76927-EC5B-446A-80B7-BA9580EA68C8}" dt="2023-03-10T19:09:16.780" v="202" actId="47"/>
        <pc:sldMkLst>
          <pc:docMk/>
          <pc:sldMk cId="3634454208" sldId="281"/>
        </pc:sldMkLst>
      </pc:sldChg>
      <pc:sldChg chg="del">
        <pc:chgData name="Felix Torres" userId="97c1bb40-4991-4ba8-a8e7-b5ea2fa17b8c" providerId="ADAL" clId="{06D76927-EC5B-446A-80B7-BA9580EA68C8}" dt="2023-03-10T19:09:16.780" v="202" actId="47"/>
        <pc:sldMkLst>
          <pc:docMk/>
          <pc:sldMk cId="3075688575" sldId="283"/>
        </pc:sldMkLst>
      </pc:sldChg>
      <pc:sldChg chg="delSp del mod">
        <pc:chgData name="Felix Torres" userId="97c1bb40-4991-4ba8-a8e7-b5ea2fa17b8c" providerId="ADAL" clId="{06D76927-EC5B-446A-80B7-BA9580EA68C8}" dt="2023-03-10T17:45:41.839" v="45" actId="47"/>
        <pc:sldMkLst>
          <pc:docMk/>
          <pc:sldMk cId="3387801337" sldId="298"/>
        </pc:sldMkLst>
        <pc:picChg chg="del">
          <ac:chgData name="Felix Torres" userId="97c1bb40-4991-4ba8-a8e7-b5ea2fa17b8c" providerId="ADAL" clId="{06D76927-EC5B-446A-80B7-BA9580EA68C8}" dt="2023-03-10T17:43:43.255" v="19" actId="478"/>
          <ac:picMkLst>
            <pc:docMk/>
            <pc:sldMk cId="3387801337" sldId="298"/>
            <ac:picMk id="3" creationId="{00000000-0000-0000-0000-000000000000}"/>
          </ac:picMkLst>
        </pc:picChg>
      </pc:sldChg>
      <pc:sldChg chg="delSp modSp mod modClrScheme chgLayout">
        <pc:chgData name="Felix Torres" userId="97c1bb40-4991-4ba8-a8e7-b5ea2fa17b8c" providerId="ADAL" clId="{06D76927-EC5B-446A-80B7-BA9580EA68C8}" dt="2023-03-10T17:48:30.414" v="78" actId="12"/>
        <pc:sldMkLst>
          <pc:docMk/>
          <pc:sldMk cId="1231584477" sldId="299"/>
        </pc:sldMkLst>
        <pc:spChg chg="mod">
          <ac:chgData name="Felix Torres" userId="97c1bb40-4991-4ba8-a8e7-b5ea2fa17b8c" providerId="ADAL" clId="{06D76927-EC5B-446A-80B7-BA9580EA68C8}" dt="2023-03-10T17:48:16.850" v="73" actId="26606"/>
          <ac:spMkLst>
            <pc:docMk/>
            <pc:sldMk cId="1231584477" sldId="299"/>
            <ac:spMk id="2" creationId="{00000000-0000-0000-0000-000000000000}"/>
          </ac:spMkLst>
        </pc:spChg>
        <pc:spChg chg="mod">
          <ac:chgData name="Felix Torres" userId="97c1bb40-4991-4ba8-a8e7-b5ea2fa17b8c" providerId="ADAL" clId="{06D76927-EC5B-446A-80B7-BA9580EA68C8}" dt="2023-03-10T17:48:30.414" v="78" actId="12"/>
          <ac:spMkLst>
            <pc:docMk/>
            <pc:sldMk cId="1231584477" sldId="299"/>
            <ac:spMk id="7" creationId="{00000000-0000-0000-0000-000000000000}"/>
          </ac:spMkLst>
        </pc:spChg>
        <pc:picChg chg="del">
          <ac:chgData name="Felix Torres" userId="97c1bb40-4991-4ba8-a8e7-b5ea2fa17b8c" providerId="ADAL" clId="{06D76927-EC5B-446A-80B7-BA9580EA68C8}" dt="2023-03-10T17:48:15.199" v="72" actId="478"/>
          <ac:picMkLst>
            <pc:docMk/>
            <pc:sldMk cId="1231584477" sldId="299"/>
            <ac:picMk id="3" creationId="{00000000-0000-0000-0000-000000000000}"/>
          </ac:picMkLst>
        </pc:picChg>
      </pc:sldChg>
      <pc:sldChg chg="delSp modSp mod modClrScheme chgLayout">
        <pc:chgData name="Felix Torres" userId="97c1bb40-4991-4ba8-a8e7-b5ea2fa17b8c" providerId="ADAL" clId="{06D76927-EC5B-446A-80B7-BA9580EA68C8}" dt="2023-03-10T17:49:24.304" v="93" actId="12"/>
        <pc:sldMkLst>
          <pc:docMk/>
          <pc:sldMk cId="4210902846" sldId="301"/>
        </pc:sldMkLst>
        <pc:spChg chg="mod">
          <ac:chgData name="Felix Torres" userId="97c1bb40-4991-4ba8-a8e7-b5ea2fa17b8c" providerId="ADAL" clId="{06D76927-EC5B-446A-80B7-BA9580EA68C8}" dt="2023-03-10T17:49:17.179" v="92" actId="26606"/>
          <ac:spMkLst>
            <pc:docMk/>
            <pc:sldMk cId="4210902846" sldId="301"/>
            <ac:spMk id="2" creationId="{00000000-0000-0000-0000-000000000000}"/>
          </ac:spMkLst>
        </pc:spChg>
        <pc:spChg chg="mod">
          <ac:chgData name="Felix Torres" userId="97c1bb40-4991-4ba8-a8e7-b5ea2fa17b8c" providerId="ADAL" clId="{06D76927-EC5B-446A-80B7-BA9580EA68C8}" dt="2023-03-10T17:49:24.304" v="93" actId="12"/>
          <ac:spMkLst>
            <pc:docMk/>
            <pc:sldMk cId="4210902846" sldId="301"/>
            <ac:spMk id="7" creationId="{00000000-0000-0000-0000-000000000000}"/>
          </ac:spMkLst>
        </pc:spChg>
        <pc:picChg chg="del">
          <ac:chgData name="Felix Torres" userId="97c1bb40-4991-4ba8-a8e7-b5ea2fa17b8c" providerId="ADAL" clId="{06D76927-EC5B-446A-80B7-BA9580EA68C8}" dt="2023-03-10T17:49:15.796" v="91" actId="478"/>
          <ac:picMkLst>
            <pc:docMk/>
            <pc:sldMk cId="4210902846" sldId="301"/>
            <ac:picMk id="3" creationId="{00000000-0000-0000-0000-000000000000}"/>
          </ac:picMkLst>
        </pc:picChg>
      </pc:sldChg>
      <pc:sldChg chg="del">
        <pc:chgData name="Felix Torres" userId="97c1bb40-4991-4ba8-a8e7-b5ea2fa17b8c" providerId="ADAL" clId="{06D76927-EC5B-446A-80B7-BA9580EA68C8}" dt="2023-03-10T17:54:17.173" v="109" actId="47"/>
        <pc:sldMkLst>
          <pc:docMk/>
          <pc:sldMk cId="2412285071" sldId="303"/>
        </pc:sldMkLst>
      </pc:sldChg>
      <pc:sldChg chg="delSp modSp mod modClrScheme chgLayout">
        <pc:chgData name="Felix Torres" userId="97c1bb40-4991-4ba8-a8e7-b5ea2fa17b8c" providerId="ADAL" clId="{06D76927-EC5B-446A-80B7-BA9580EA68C8}" dt="2023-03-10T17:54:43.385" v="113" actId="11"/>
        <pc:sldMkLst>
          <pc:docMk/>
          <pc:sldMk cId="363530693" sldId="304"/>
        </pc:sldMkLst>
        <pc:spChg chg="mod">
          <ac:chgData name="Felix Torres" userId="97c1bb40-4991-4ba8-a8e7-b5ea2fa17b8c" providerId="ADAL" clId="{06D76927-EC5B-446A-80B7-BA9580EA68C8}" dt="2023-03-10T17:54:26.087" v="111" actId="26606"/>
          <ac:spMkLst>
            <pc:docMk/>
            <pc:sldMk cId="363530693" sldId="304"/>
            <ac:spMk id="2" creationId="{00000000-0000-0000-0000-000000000000}"/>
          </ac:spMkLst>
        </pc:spChg>
        <pc:spChg chg="mod">
          <ac:chgData name="Felix Torres" userId="97c1bb40-4991-4ba8-a8e7-b5ea2fa17b8c" providerId="ADAL" clId="{06D76927-EC5B-446A-80B7-BA9580EA68C8}" dt="2023-03-10T17:54:43.385" v="113" actId="11"/>
          <ac:spMkLst>
            <pc:docMk/>
            <pc:sldMk cId="363530693" sldId="304"/>
            <ac:spMk id="7" creationId="{00000000-0000-0000-0000-000000000000}"/>
          </ac:spMkLst>
        </pc:spChg>
        <pc:picChg chg="del">
          <ac:chgData name="Felix Torres" userId="97c1bb40-4991-4ba8-a8e7-b5ea2fa17b8c" providerId="ADAL" clId="{06D76927-EC5B-446A-80B7-BA9580EA68C8}" dt="2023-03-10T17:54:24.433" v="110" actId="478"/>
          <ac:picMkLst>
            <pc:docMk/>
            <pc:sldMk cId="363530693" sldId="304"/>
            <ac:picMk id="3" creationId="{00000000-0000-0000-0000-000000000000}"/>
          </ac:picMkLst>
        </pc:picChg>
      </pc:sldChg>
      <pc:sldChg chg="delSp modSp mod modClrScheme chgLayout">
        <pc:chgData name="Felix Torres" userId="97c1bb40-4991-4ba8-a8e7-b5ea2fa17b8c" providerId="ADAL" clId="{06D76927-EC5B-446A-80B7-BA9580EA68C8}" dt="2023-03-10T18:02:46.096" v="118" actId="12"/>
        <pc:sldMkLst>
          <pc:docMk/>
          <pc:sldMk cId="1412716462" sldId="305"/>
        </pc:sldMkLst>
        <pc:spChg chg="mod">
          <ac:chgData name="Felix Torres" userId="97c1bb40-4991-4ba8-a8e7-b5ea2fa17b8c" providerId="ADAL" clId="{06D76927-EC5B-446A-80B7-BA9580EA68C8}" dt="2023-03-10T18:02:34.751" v="115" actId="26606"/>
          <ac:spMkLst>
            <pc:docMk/>
            <pc:sldMk cId="1412716462" sldId="305"/>
            <ac:spMk id="2" creationId="{00000000-0000-0000-0000-000000000000}"/>
          </ac:spMkLst>
        </pc:spChg>
        <pc:spChg chg="mod">
          <ac:chgData name="Felix Torres" userId="97c1bb40-4991-4ba8-a8e7-b5ea2fa17b8c" providerId="ADAL" clId="{06D76927-EC5B-446A-80B7-BA9580EA68C8}" dt="2023-03-10T18:02:46.096" v="118" actId="12"/>
          <ac:spMkLst>
            <pc:docMk/>
            <pc:sldMk cId="1412716462" sldId="305"/>
            <ac:spMk id="7" creationId="{00000000-0000-0000-0000-000000000000}"/>
          </ac:spMkLst>
        </pc:spChg>
        <pc:picChg chg="del">
          <ac:chgData name="Felix Torres" userId="97c1bb40-4991-4ba8-a8e7-b5ea2fa17b8c" providerId="ADAL" clId="{06D76927-EC5B-446A-80B7-BA9580EA68C8}" dt="2023-03-10T18:02:32.568" v="114" actId="478"/>
          <ac:picMkLst>
            <pc:docMk/>
            <pc:sldMk cId="1412716462" sldId="305"/>
            <ac:picMk id="3" creationId="{00000000-0000-0000-0000-000000000000}"/>
          </ac:picMkLst>
        </pc:picChg>
      </pc:sldChg>
      <pc:sldChg chg="delSp modSp mod modClrScheme chgLayout">
        <pc:chgData name="Felix Torres" userId="97c1bb40-4991-4ba8-a8e7-b5ea2fa17b8c" providerId="ADAL" clId="{06D76927-EC5B-446A-80B7-BA9580EA68C8}" dt="2023-03-10T18:03:01.176" v="123" actId="12"/>
        <pc:sldMkLst>
          <pc:docMk/>
          <pc:sldMk cId="1957195091" sldId="306"/>
        </pc:sldMkLst>
        <pc:spChg chg="mod">
          <ac:chgData name="Felix Torres" userId="97c1bb40-4991-4ba8-a8e7-b5ea2fa17b8c" providerId="ADAL" clId="{06D76927-EC5B-446A-80B7-BA9580EA68C8}" dt="2023-03-10T18:02:53.116" v="120" actId="26606"/>
          <ac:spMkLst>
            <pc:docMk/>
            <pc:sldMk cId="1957195091" sldId="306"/>
            <ac:spMk id="2" creationId="{00000000-0000-0000-0000-000000000000}"/>
          </ac:spMkLst>
        </pc:spChg>
        <pc:spChg chg="mod">
          <ac:chgData name="Felix Torres" userId="97c1bb40-4991-4ba8-a8e7-b5ea2fa17b8c" providerId="ADAL" clId="{06D76927-EC5B-446A-80B7-BA9580EA68C8}" dt="2023-03-10T18:03:01.176" v="123" actId="12"/>
          <ac:spMkLst>
            <pc:docMk/>
            <pc:sldMk cId="1957195091" sldId="306"/>
            <ac:spMk id="7" creationId="{00000000-0000-0000-0000-000000000000}"/>
          </ac:spMkLst>
        </pc:spChg>
        <pc:picChg chg="del">
          <ac:chgData name="Felix Torres" userId="97c1bb40-4991-4ba8-a8e7-b5ea2fa17b8c" providerId="ADAL" clId="{06D76927-EC5B-446A-80B7-BA9580EA68C8}" dt="2023-03-10T18:02:51.756" v="119" actId="478"/>
          <ac:picMkLst>
            <pc:docMk/>
            <pc:sldMk cId="1957195091" sldId="306"/>
            <ac:picMk id="3" creationId="{00000000-0000-0000-0000-000000000000}"/>
          </ac:picMkLst>
        </pc:picChg>
      </pc:sldChg>
      <pc:sldChg chg="delSp modSp mod modClrScheme chgLayout">
        <pc:chgData name="Felix Torres" userId="97c1bb40-4991-4ba8-a8e7-b5ea2fa17b8c" providerId="ADAL" clId="{06D76927-EC5B-446A-80B7-BA9580EA68C8}" dt="2023-03-10T18:03:46.833" v="132" actId="11"/>
        <pc:sldMkLst>
          <pc:docMk/>
          <pc:sldMk cId="873581104" sldId="307"/>
        </pc:sldMkLst>
        <pc:spChg chg="mod">
          <ac:chgData name="Felix Torres" userId="97c1bb40-4991-4ba8-a8e7-b5ea2fa17b8c" providerId="ADAL" clId="{06D76927-EC5B-446A-80B7-BA9580EA68C8}" dt="2023-03-10T18:03:06.322" v="125" actId="26606"/>
          <ac:spMkLst>
            <pc:docMk/>
            <pc:sldMk cId="873581104" sldId="307"/>
            <ac:spMk id="2" creationId="{00000000-0000-0000-0000-000000000000}"/>
          </ac:spMkLst>
        </pc:spChg>
        <pc:spChg chg="mod">
          <ac:chgData name="Felix Torres" userId="97c1bb40-4991-4ba8-a8e7-b5ea2fa17b8c" providerId="ADAL" clId="{06D76927-EC5B-446A-80B7-BA9580EA68C8}" dt="2023-03-10T18:03:46.833" v="132" actId="11"/>
          <ac:spMkLst>
            <pc:docMk/>
            <pc:sldMk cId="873581104" sldId="307"/>
            <ac:spMk id="7" creationId="{00000000-0000-0000-0000-000000000000}"/>
          </ac:spMkLst>
        </pc:spChg>
        <pc:picChg chg="del">
          <ac:chgData name="Felix Torres" userId="97c1bb40-4991-4ba8-a8e7-b5ea2fa17b8c" providerId="ADAL" clId="{06D76927-EC5B-446A-80B7-BA9580EA68C8}" dt="2023-03-10T18:03:05.126" v="124" actId="478"/>
          <ac:picMkLst>
            <pc:docMk/>
            <pc:sldMk cId="873581104" sldId="307"/>
            <ac:picMk id="3" creationId="{00000000-0000-0000-0000-000000000000}"/>
          </ac:picMkLst>
        </pc:picChg>
      </pc:sldChg>
      <pc:sldChg chg="delSp modSp mod modClrScheme chgLayout">
        <pc:chgData name="Felix Torres" userId="97c1bb40-4991-4ba8-a8e7-b5ea2fa17b8c" providerId="ADAL" clId="{06D76927-EC5B-446A-80B7-BA9580EA68C8}" dt="2023-03-10T18:04:05.599" v="135" actId="12"/>
        <pc:sldMkLst>
          <pc:docMk/>
          <pc:sldMk cId="797722926" sldId="309"/>
        </pc:sldMkLst>
        <pc:spChg chg="mod">
          <ac:chgData name="Felix Torres" userId="97c1bb40-4991-4ba8-a8e7-b5ea2fa17b8c" providerId="ADAL" clId="{06D76927-EC5B-446A-80B7-BA9580EA68C8}" dt="2023-03-10T18:03:57.196" v="134" actId="26606"/>
          <ac:spMkLst>
            <pc:docMk/>
            <pc:sldMk cId="797722926" sldId="309"/>
            <ac:spMk id="2" creationId="{00000000-0000-0000-0000-000000000000}"/>
          </ac:spMkLst>
        </pc:spChg>
        <pc:spChg chg="mod">
          <ac:chgData name="Felix Torres" userId="97c1bb40-4991-4ba8-a8e7-b5ea2fa17b8c" providerId="ADAL" clId="{06D76927-EC5B-446A-80B7-BA9580EA68C8}" dt="2023-03-10T18:04:05.599" v="135" actId="12"/>
          <ac:spMkLst>
            <pc:docMk/>
            <pc:sldMk cId="797722926" sldId="309"/>
            <ac:spMk id="7" creationId="{00000000-0000-0000-0000-000000000000}"/>
          </ac:spMkLst>
        </pc:spChg>
        <pc:picChg chg="del">
          <ac:chgData name="Felix Torres" userId="97c1bb40-4991-4ba8-a8e7-b5ea2fa17b8c" providerId="ADAL" clId="{06D76927-EC5B-446A-80B7-BA9580EA68C8}" dt="2023-03-10T18:03:55.791" v="133" actId="478"/>
          <ac:picMkLst>
            <pc:docMk/>
            <pc:sldMk cId="797722926" sldId="309"/>
            <ac:picMk id="3" creationId="{00000000-0000-0000-0000-000000000000}"/>
          </ac:picMkLst>
        </pc:picChg>
      </pc:sldChg>
      <pc:sldChg chg="delSp modSp mod modClrScheme chgLayout">
        <pc:chgData name="Felix Torres" userId="97c1bb40-4991-4ba8-a8e7-b5ea2fa17b8c" providerId="ADAL" clId="{06D76927-EC5B-446A-80B7-BA9580EA68C8}" dt="2023-03-10T18:05:12.393" v="149" actId="12"/>
        <pc:sldMkLst>
          <pc:docMk/>
          <pc:sldMk cId="3477789774" sldId="310"/>
        </pc:sldMkLst>
        <pc:spChg chg="mod">
          <ac:chgData name="Felix Torres" userId="97c1bb40-4991-4ba8-a8e7-b5ea2fa17b8c" providerId="ADAL" clId="{06D76927-EC5B-446A-80B7-BA9580EA68C8}" dt="2023-03-10T18:05:05.650" v="148" actId="26606"/>
          <ac:spMkLst>
            <pc:docMk/>
            <pc:sldMk cId="3477789774" sldId="310"/>
            <ac:spMk id="2" creationId="{00000000-0000-0000-0000-000000000000}"/>
          </ac:spMkLst>
        </pc:spChg>
        <pc:spChg chg="mod">
          <ac:chgData name="Felix Torres" userId="97c1bb40-4991-4ba8-a8e7-b5ea2fa17b8c" providerId="ADAL" clId="{06D76927-EC5B-446A-80B7-BA9580EA68C8}" dt="2023-03-10T18:05:12.393" v="149" actId="12"/>
          <ac:spMkLst>
            <pc:docMk/>
            <pc:sldMk cId="3477789774" sldId="310"/>
            <ac:spMk id="7" creationId="{00000000-0000-0000-0000-000000000000}"/>
          </ac:spMkLst>
        </pc:spChg>
        <pc:picChg chg="del">
          <ac:chgData name="Felix Torres" userId="97c1bb40-4991-4ba8-a8e7-b5ea2fa17b8c" providerId="ADAL" clId="{06D76927-EC5B-446A-80B7-BA9580EA68C8}" dt="2023-03-10T18:05:04.093" v="147" actId="478"/>
          <ac:picMkLst>
            <pc:docMk/>
            <pc:sldMk cId="3477789774" sldId="310"/>
            <ac:picMk id="3" creationId="{00000000-0000-0000-0000-000000000000}"/>
          </ac:picMkLst>
        </pc:picChg>
      </pc:sldChg>
      <pc:sldChg chg="addSp delSp del mod">
        <pc:chgData name="Felix Torres" userId="97c1bb40-4991-4ba8-a8e7-b5ea2fa17b8c" providerId="ADAL" clId="{06D76927-EC5B-446A-80B7-BA9580EA68C8}" dt="2023-03-10T19:04:59.866" v="170" actId="47"/>
        <pc:sldMkLst>
          <pc:docMk/>
          <pc:sldMk cId="4245313404" sldId="311"/>
        </pc:sldMkLst>
        <pc:picChg chg="add del">
          <ac:chgData name="Felix Torres" userId="97c1bb40-4991-4ba8-a8e7-b5ea2fa17b8c" providerId="ADAL" clId="{06D76927-EC5B-446A-80B7-BA9580EA68C8}" dt="2023-03-10T18:05:19.676" v="151" actId="478"/>
          <ac:picMkLst>
            <pc:docMk/>
            <pc:sldMk cId="4245313404" sldId="311"/>
            <ac:picMk id="3" creationId="{00000000-0000-0000-0000-000000000000}"/>
          </ac:picMkLst>
        </pc:picChg>
      </pc:sldChg>
      <pc:sldChg chg="addSp delSp modSp mod modClrScheme chgLayout">
        <pc:chgData name="Felix Torres" userId="97c1bb40-4991-4ba8-a8e7-b5ea2fa17b8c" providerId="ADAL" clId="{06D76927-EC5B-446A-80B7-BA9580EA68C8}" dt="2023-03-10T19:05:47.950" v="192" actId="12"/>
        <pc:sldMkLst>
          <pc:docMk/>
          <pc:sldMk cId="2772345182" sldId="312"/>
        </pc:sldMkLst>
        <pc:spChg chg="mod">
          <ac:chgData name="Felix Torres" userId="97c1bb40-4991-4ba8-a8e7-b5ea2fa17b8c" providerId="ADAL" clId="{06D76927-EC5B-446A-80B7-BA9580EA68C8}" dt="2023-03-10T19:05:19.074" v="174" actId="26606"/>
          <ac:spMkLst>
            <pc:docMk/>
            <pc:sldMk cId="2772345182" sldId="312"/>
            <ac:spMk id="2" creationId="{00000000-0000-0000-0000-000000000000}"/>
          </ac:spMkLst>
        </pc:spChg>
        <pc:spChg chg="mod">
          <ac:chgData name="Felix Torres" userId="97c1bb40-4991-4ba8-a8e7-b5ea2fa17b8c" providerId="ADAL" clId="{06D76927-EC5B-446A-80B7-BA9580EA68C8}" dt="2023-03-10T19:05:47.950" v="192" actId="12"/>
          <ac:spMkLst>
            <pc:docMk/>
            <pc:sldMk cId="2772345182" sldId="312"/>
            <ac:spMk id="7" creationId="{00000000-0000-0000-0000-000000000000}"/>
          </ac:spMkLst>
        </pc:spChg>
        <pc:spChg chg="add del mod">
          <ac:chgData name="Felix Torres" userId="97c1bb40-4991-4ba8-a8e7-b5ea2fa17b8c" providerId="ADAL" clId="{06D76927-EC5B-446A-80B7-BA9580EA68C8}" dt="2023-03-10T19:05:21.942" v="175" actId="478"/>
          <ac:spMkLst>
            <pc:docMk/>
            <pc:sldMk cId="2772345182" sldId="312"/>
            <ac:spMk id="12" creationId="{E5B70649-2268-4D93-F88C-22AD9B62AE4B}"/>
          </ac:spMkLst>
        </pc:spChg>
        <pc:picChg chg="add del">
          <ac:chgData name="Felix Torres" userId="97c1bb40-4991-4ba8-a8e7-b5ea2fa17b8c" providerId="ADAL" clId="{06D76927-EC5B-446A-80B7-BA9580EA68C8}" dt="2023-03-10T19:05:17.618" v="173" actId="478"/>
          <ac:picMkLst>
            <pc:docMk/>
            <pc:sldMk cId="2772345182" sldId="312"/>
            <ac:picMk id="3" creationId="{00000000-0000-0000-0000-000000000000}"/>
          </ac:picMkLst>
        </pc:picChg>
      </pc:sldChg>
      <pc:sldChg chg="delSp modSp mod modClrScheme chgLayout">
        <pc:chgData name="Felix Torres" userId="97c1bb40-4991-4ba8-a8e7-b5ea2fa17b8c" providerId="ADAL" clId="{06D76927-EC5B-446A-80B7-BA9580EA68C8}" dt="2023-03-10T19:09:05.258" v="201" actId="12"/>
        <pc:sldMkLst>
          <pc:docMk/>
          <pc:sldMk cId="3224345038" sldId="313"/>
        </pc:sldMkLst>
        <pc:spChg chg="mod">
          <ac:chgData name="Felix Torres" userId="97c1bb40-4991-4ba8-a8e7-b5ea2fa17b8c" providerId="ADAL" clId="{06D76927-EC5B-446A-80B7-BA9580EA68C8}" dt="2023-03-10T19:08:53.996" v="194" actId="26606"/>
          <ac:spMkLst>
            <pc:docMk/>
            <pc:sldMk cId="3224345038" sldId="313"/>
            <ac:spMk id="2" creationId="{00000000-0000-0000-0000-000000000000}"/>
          </ac:spMkLst>
        </pc:spChg>
        <pc:spChg chg="mod">
          <ac:chgData name="Felix Torres" userId="97c1bb40-4991-4ba8-a8e7-b5ea2fa17b8c" providerId="ADAL" clId="{06D76927-EC5B-446A-80B7-BA9580EA68C8}" dt="2023-03-10T19:09:05.258" v="201" actId="12"/>
          <ac:spMkLst>
            <pc:docMk/>
            <pc:sldMk cId="3224345038" sldId="313"/>
            <ac:spMk id="7" creationId="{00000000-0000-0000-0000-000000000000}"/>
          </ac:spMkLst>
        </pc:spChg>
        <pc:picChg chg="del">
          <ac:chgData name="Felix Torres" userId="97c1bb40-4991-4ba8-a8e7-b5ea2fa17b8c" providerId="ADAL" clId="{06D76927-EC5B-446A-80B7-BA9580EA68C8}" dt="2023-03-10T19:08:52.529" v="193" actId="478"/>
          <ac:picMkLst>
            <pc:docMk/>
            <pc:sldMk cId="3224345038" sldId="313"/>
            <ac:picMk id="3" creationId="{00000000-0000-0000-0000-000000000000}"/>
          </ac:picMkLst>
        </pc:picChg>
      </pc:sldChg>
      <pc:sldChg chg="delSp modSp mod modClrScheme chgLayout">
        <pc:chgData name="Felix Torres" userId="97c1bb40-4991-4ba8-a8e7-b5ea2fa17b8c" providerId="ADAL" clId="{06D76927-EC5B-446A-80B7-BA9580EA68C8}" dt="2023-03-10T17:46:44.032" v="71" actId="12"/>
        <pc:sldMkLst>
          <pc:docMk/>
          <pc:sldMk cId="1589335774" sldId="317"/>
        </pc:sldMkLst>
        <pc:spChg chg="mod">
          <ac:chgData name="Felix Torres" userId="97c1bb40-4991-4ba8-a8e7-b5ea2fa17b8c" providerId="ADAL" clId="{06D76927-EC5B-446A-80B7-BA9580EA68C8}" dt="2023-03-10T17:46:26.358" v="66" actId="26606"/>
          <ac:spMkLst>
            <pc:docMk/>
            <pc:sldMk cId="1589335774" sldId="317"/>
            <ac:spMk id="2" creationId="{00000000-0000-0000-0000-000000000000}"/>
          </ac:spMkLst>
        </pc:spChg>
        <pc:spChg chg="mod">
          <ac:chgData name="Felix Torres" userId="97c1bb40-4991-4ba8-a8e7-b5ea2fa17b8c" providerId="ADAL" clId="{06D76927-EC5B-446A-80B7-BA9580EA68C8}" dt="2023-03-10T17:46:44.032" v="71" actId="12"/>
          <ac:spMkLst>
            <pc:docMk/>
            <pc:sldMk cId="1589335774" sldId="317"/>
            <ac:spMk id="7" creationId="{00000000-0000-0000-0000-000000000000}"/>
          </ac:spMkLst>
        </pc:spChg>
        <pc:picChg chg="del">
          <ac:chgData name="Felix Torres" userId="97c1bb40-4991-4ba8-a8e7-b5ea2fa17b8c" providerId="ADAL" clId="{06D76927-EC5B-446A-80B7-BA9580EA68C8}" dt="2023-03-10T17:46:24.865" v="65" actId="478"/>
          <ac:picMkLst>
            <pc:docMk/>
            <pc:sldMk cId="1589335774" sldId="317"/>
            <ac:picMk id="3" creationId="{00000000-0000-0000-0000-000000000000}"/>
          </ac:picMkLst>
        </pc:picChg>
      </pc:sldChg>
      <pc:sldChg chg="delSp modSp mod modClrScheme chgLayout">
        <pc:chgData name="Felix Torres" userId="97c1bb40-4991-4ba8-a8e7-b5ea2fa17b8c" providerId="ADAL" clId="{06D76927-EC5B-446A-80B7-BA9580EA68C8}" dt="2023-03-10T17:49:41.752" v="100" actId="12"/>
        <pc:sldMkLst>
          <pc:docMk/>
          <pc:sldMk cId="3222354997" sldId="318"/>
        </pc:sldMkLst>
        <pc:spChg chg="mod">
          <ac:chgData name="Felix Torres" userId="97c1bb40-4991-4ba8-a8e7-b5ea2fa17b8c" providerId="ADAL" clId="{06D76927-EC5B-446A-80B7-BA9580EA68C8}" dt="2023-03-10T17:49:32.141" v="95" actId="26606"/>
          <ac:spMkLst>
            <pc:docMk/>
            <pc:sldMk cId="3222354997" sldId="318"/>
            <ac:spMk id="2" creationId="{00000000-0000-0000-0000-000000000000}"/>
          </ac:spMkLst>
        </pc:spChg>
        <pc:spChg chg="mod">
          <ac:chgData name="Felix Torres" userId="97c1bb40-4991-4ba8-a8e7-b5ea2fa17b8c" providerId="ADAL" clId="{06D76927-EC5B-446A-80B7-BA9580EA68C8}" dt="2023-03-10T17:49:41.752" v="100" actId="12"/>
          <ac:spMkLst>
            <pc:docMk/>
            <pc:sldMk cId="3222354997" sldId="318"/>
            <ac:spMk id="7" creationId="{00000000-0000-0000-0000-000000000000}"/>
          </ac:spMkLst>
        </pc:spChg>
        <pc:picChg chg="del">
          <ac:chgData name="Felix Torres" userId="97c1bb40-4991-4ba8-a8e7-b5ea2fa17b8c" providerId="ADAL" clId="{06D76927-EC5B-446A-80B7-BA9580EA68C8}" dt="2023-03-10T17:49:30.767" v="94" actId="478"/>
          <ac:picMkLst>
            <pc:docMk/>
            <pc:sldMk cId="3222354997" sldId="318"/>
            <ac:picMk id="3" creationId="{00000000-0000-0000-0000-000000000000}"/>
          </ac:picMkLst>
        </pc:picChg>
      </pc:sldChg>
      <pc:sldChg chg="addSp delSp modSp mod modClrScheme chgLayout">
        <pc:chgData name="Felix Torres" userId="97c1bb40-4991-4ba8-a8e7-b5ea2fa17b8c" providerId="ADAL" clId="{06D76927-EC5B-446A-80B7-BA9580EA68C8}" dt="2023-03-10T18:04:42.292" v="143" actId="12"/>
        <pc:sldMkLst>
          <pc:docMk/>
          <pc:sldMk cId="4277627012" sldId="319"/>
        </pc:sldMkLst>
        <pc:spChg chg="mod">
          <ac:chgData name="Felix Torres" userId="97c1bb40-4991-4ba8-a8e7-b5ea2fa17b8c" providerId="ADAL" clId="{06D76927-EC5B-446A-80B7-BA9580EA68C8}" dt="2023-03-10T18:04:13.178" v="137" actId="26606"/>
          <ac:spMkLst>
            <pc:docMk/>
            <pc:sldMk cId="4277627012" sldId="319"/>
            <ac:spMk id="2" creationId="{00000000-0000-0000-0000-000000000000}"/>
          </ac:spMkLst>
        </pc:spChg>
        <pc:spChg chg="mod">
          <ac:chgData name="Felix Torres" userId="97c1bb40-4991-4ba8-a8e7-b5ea2fa17b8c" providerId="ADAL" clId="{06D76927-EC5B-446A-80B7-BA9580EA68C8}" dt="2023-03-10T18:04:42.292" v="143" actId="12"/>
          <ac:spMkLst>
            <pc:docMk/>
            <pc:sldMk cId="4277627012" sldId="319"/>
            <ac:spMk id="7" creationId="{00000000-0000-0000-0000-000000000000}"/>
          </ac:spMkLst>
        </pc:spChg>
        <pc:spChg chg="add del mod">
          <ac:chgData name="Felix Torres" userId="97c1bb40-4991-4ba8-a8e7-b5ea2fa17b8c" providerId="ADAL" clId="{06D76927-EC5B-446A-80B7-BA9580EA68C8}" dt="2023-03-10T18:04:18.275" v="138" actId="478"/>
          <ac:spMkLst>
            <pc:docMk/>
            <pc:sldMk cId="4277627012" sldId="319"/>
            <ac:spMk id="12" creationId="{C070FA76-BCDE-9A03-2008-F218FDEB4395}"/>
          </ac:spMkLst>
        </pc:spChg>
        <pc:picChg chg="del">
          <ac:chgData name="Felix Torres" userId="97c1bb40-4991-4ba8-a8e7-b5ea2fa17b8c" providerId="ADAL" clId="{06D76927-EC5B-446A-80B7-BA9580EA68C8}" dt="2023-03-10T18:04:09.776" v="136" actId="478"/>
          <ac:picMkLst>
            <pc:docMk/>
            <pc:sldMk cId="4277627012" sldId="319"/>
            <ac:picMk id="3" creationId="{00000000-0000-0000-0000-000000000000}"/>
          </ac:picMkLst>
        </pc:picChg>
      </pc:sldChg>
      <pc:sldChg chg="addCm modCm">
        <pc:chgData name="Felix Torres" userId="97c1bb40-4991-4ba8-a8e7-b5ea2fa17b8c" providerId="ADAL" clId="{06D76927-EC5B-446A-80B7-BA9580EA68C8}" dt="2023-03-10T19:12:03.446" v="230"/>
        <pc:sldMkLst>
          <pc:docMk/>
          <pc:sldMk cId="3317477277" sldId="320"/>
        </pc:sldMkLst>
        <pc:extLst>
          <p:ext xmlns:p="http://schemas.openxmlformats.org/presentationml/2006/main" uri="{D6D511B9-2390-475A-947B-AFAB55BFBCF1}">
            <pc226:cmChg xmlns:pc226="http://schemas.microsoft.com/office/powerpoint/2022/06/main/command" chg="add">
              <pc226:chgData name="Felix Torres" userId="97c1bb40-4991-4ba8-a8e7-b5ea2fa17b8c" providerId="ADAL" clId="{06D76927-EC5B-446A-80B7-BA9580EA68C8}" dt="2023-03-10T19:12:03.446" v="230"/>
              <pc2:cmMkLst xmlns:pc2="http://schemas.microsoft.com/office/powerpoint/2019/9/main/command">
                <pc:docMk/>
                <pc:sldMk cId="3317477277" sldId="320"/>
                <pc2:cmMk id="{7BDFC110-84FC-4EDF-961C-550EE79C6CEF}"/>
              </pc2:cmMkLst>
              <pc226:cmRplyChg chg="add">
                <pc226:chgData name="Felix Torres" userId="97c1bb40-4991-4ba8-a8e7-b5ea2fa17b8c" providerId="ADAL" clId="{06D76927-EC5B-446A-80B7-BA9580EA68C8}" dt="2023-03-10T19:12:03.446" v="230"/>
                <pc2:cmRplyMkLst xmlns:pc2="http://schemas.microsoft.com/office/powerpoint/2019/9/main/command">
                  <pc:docMk/>
                  <pc:sldMk cId="3317477277" sldId="320"/>
                  <pc2:cmMk id="{7BDFC110-84FC-4EDF-961C-550EE79C6CEF}"/>
                  <pc2:cmRplyMk id="{CCB1F0D4-BE19-49F0-9DC9-B364FD6CEF42}"/>
                </pc2:cmRplyMkLst>
              </pc226:cmRplyChg>
            </pc226:cmChg>
          </p:ext>
        </pc:extLst>
      </pc:sldChg>
      <pc:sldChg chg="delSp modSp mod modClrScheme chgLayout">
        <pc:chgData name="Felix Torres" userId="97c1bb40-4991-4ba8-a8e7-b5ea2fa17b8c" providerId="ADAL" clId="{06D76927-EC5B-446A-80B7-BA9580EA68C8}" dt="2023-03-10T17:42:45.417" v="7" actId="12"/>
        <pc:sldMkLst>
          <pc:docMk/>
          <pc:sldMk cId="2374878360" sldId="325"/>
        </pc:sldMkLst>
        <pc:spChg chg="mod">
          <ac:chgData name="Felix Torres" userId="97c1bb40-4991-4ba8-a8e7-b5ea2fa17b8c" providerId="ADAL" clId="{06D76927-EC5B-446A-80B7-BA9580EA68C8}" dt="2023-03-10T17:42:19.599" v="1" actId="26606"/>
          <ac:spMkLst>
            <pc:docMk/>
            <pc:sldMk cId="2374878360" sldId="325"/>
            <ac:spMk id="2" creationId="{00000000-0000-0000-0000-000000000000}"/>
          </ac:spMkLst>
        </pc:spChg>
        <pc:spChg chg="mod">
          <ac:chgData name="Felix Torres" userId="97c1bb40-4991-4ba8-a8e7-b5ea2fa17b8c" providerId="ADAL" clId="{06D76927-EC5B-446A-80B7-BA9580EA68C8}" dt="2023-03-10T17:42:45.417" v="7" actId="12"/>
          <ac:spMkLst>
            <pc:docMk/>
            <pc:sldMk cId="2374878360" sldId="325"/>
            <ac:spMk id="7" creationId="{00000000-0000-0000-0000-000000000000}"/>
          </ac:spMkLst>
        </pc:spChg>
        <pc:picChg chg="del">
          <ac:chgData name="Felix Torres" userId="97c1bb40-4991-4ba8-a8e7-b5ea2fa17b8c" providerId="ADAL" clId="{06D76927-EC5B-446A-80B7-BA9580EA68C8}" dt="2023-03-10T17:42:18.062" v="0" actId="478"/>
          <ac:picMkLst>
            <pc:docMk/>
            <pc:sldMk cId="2374878360" sldId="325"/>
            <ac:picMk id="3" creationId="{00000000-0000-0000-0000-000000000000}"/>
          </ac:picMkLst>
        </pc:picChg>
      </pc:sldChg>
      <pc:sldChg chg="delSp modSp mod modClrScheme chgLayout">
        <pc:chgData name="Felix Torres" userId="97c1bb40-4991-4ba8-a8e7-b5ea2fa17b8c" providerId="ADAL" clId="{06D76927-EC5B-446A-80B7-BA9580EA68C8}" dt="2023-03-10T18:04:55.638" v="146" actId="12"/>
        <pc:sldMkLst>
          <pc:docMk/>
          <pc:sldMk cId="1842754309" sldId="326"/>
        </pc:sldMkLst>
        <pc:spChg chg="mod">
          <ac:chgData name="Felix Torres" userId="97c1bb40-4991-4ba8-a8e7-b5ea2fa17b8c" providerId="ADAL" clId="{06D76927-EC5B-446A-80B7-BA9580EA68C8}" dt="2023-03-10T18:04:49.117" v="145" actId="26606"/>
          <ac:spMkLst>
            <pc:docMk/>
            <pc:sldMk cId="1842754309" sldId="326"/>
            <ac:spMk id="2" creationId="{00000000-0000-0000-0000-000000000000}"/>
          </ac:spMkLst>
        </pc:spChg>
        <pc:spChg chg="mod">
          <ac:chgData name="Felix Torres" userId="97c1bb40-4991-4ba8-a8e7-b5ea2fa17b8c" providerId="ADAL" clId="{06D76927-EC5B-446A-80B7-BA9580EA68C8}" dt="2023-03-10T18:04:55.638" v="146" actId="12"/>
          <ac:spMkLst>
            <pc:docMk/>
            <pc:sldMk cId="1842754309" sldId="326"/>
            <ac:spMk id="7" creationId="{00000000-0000-0000-0000-000000000000}"/>
          </ac:spMkLst>
        </pc:spChg>
        <pc:picChg chg="del">
          <ac:chgData name="Felix Torres" userId="97c1bb40-4991-4ba8-a8e7-b5ea2fa17b8c" providerId="ADAL" clId="{06D76927-EC5B-446A-80B7-BA9580EA68C8}" dt="2023-03-10T18:04:46.485" v="144" actId="478"/>
          <ac:picMkLst>
            <pc:docMk/>
            <pc:sldMk cId="1842754309" sldId="326"/>
            <ac:picMk id="3" creationId="{00000000-0000-0000-0000-000000000000}"/>
          </ac:picMkLst>
        </pc:picChg>
      </pc:sldChg>
      <pc:sldChg chg="del">
        <pc:chgData name="Felix Torres" userId="97c1bb40-4991-4ba8-a8e7-b5ea2fa17b8c" providerId="ADAL" clId="{06D76927-EC5B-446A-80B7-BA9580EA68C8}" dt="2023-03-10T17:46:19.414" v="64" actId="47"/>
        <pc:sldMkLst>
          <pc:docMk/>
          <pc:sldMk cId="589739419" sldId="327"/>
        </pc:sldMkLst>
      </pc:sldChg>
      <pc:sldChg chg="addSp delSp modSp mod modClrScheme chgLayout">
        <pc:chgData name="Felix Torres" userId="97c1bb40-4991-4ba8-a8e7-b5ea2fa17b8c" providerId="ADAL" clId="{06D76927-EC5B-446A-80B7-BA9580EA68C8}" dt="2023-03-10T17:44:42.516" v="34" actId="255"/>
        <pc:sldMkLst>
          <pc:docMk/>
          <pc:sldMk cId="3519802979" sldId="328"/>
        </pc:sldMkLst>
        <pc:spChg chg="mod">
          <ac:chgData name="Felix Torres" userId="97c1bb40-4991-4ba8-a8e7-b5ea2fa17b8c" providerId="ADAL" clId="{06D76927-EC5B-446A-80B7-BA9580EA68C8}" dt="2023-03-10T17:43:12.708" v="15" actId="26606"/>
          <ac:spMkLst>
            <pc:docMk/>
            <pc:sldMk cId="3519802979" sldId="328"/>
            <ac:spMk id="2" creationId="{00000000-0000-0000-0000-000000000000}"/>
          </ac:spMkLst>
        </pc:spChg>
        <pc:spChg chg="mod">
          <ac:chgData name="Felix Torres" userId="97c1bb40-4991-4ba8-a8e7-b5ea2fa17b8c" providerId="ADAL" clId="{06D76927-EC5B-446A-80B7-BA9580EA68C8}" dt="2023-03-10T17:44:42.516" v="34" actId="255"/>
          <ac:spMkLst>
            <pc:docMk/>
            <pc:sldMk cId="3519802979" sldId="328"/>
            <ac:spMk id="7" creationId="{00000000-0000-0000-0000-000000000000}"/>
          </ac:spMkLst>
        </pc:spChg>
        <pc:spChg chg="add del mod">
          <ac:chgData name="Felix Torres" userId="97c1bb40-4991-4ba8-a8e7-b5ea2fa17b8c" providerId="ADAL" clId="{06D76927-EC5B-446A-80B7-BA9580EA68C8}" dt="2023-03-10T17:43:14.135" v="16" actId="478"/>
          <ac:spMkLst>
            <pc:docMk/>
            <pc:sldMk cId="3519802979" sldId="328"/>
            <ac:spMk id="9" creationId="{F07639FB-D810-AD0D-DF20-719621D8D945}"/>
          </ac:spMkLst>
        </pc:spChg>
        <pc:spChg chg="add del mod">
          <ac:chgData name="Felix Torres" userId="97c1bb40-4991-4ba8-a8e7-b5ea2fa17b8c" providerId="ADAL" clId="{06D76927-EC5B-446A-80B7-BA9580EA68C8}" dt="2023-03-10T17:43:05.151" v="12" actId="26606"/>
          <ac:spMkLst>
            <pc:docMk/>
            <pc:sldMk cId="3519802979" sldId="328"/>
            <ac:spMk id="12" creationId="{810DD293-4E52-4676-3B72-2CF59101AA19}"/>
          </ac:spMkLst>
        </pc:spChg>
        <pc:picChg chg="add del">
          <ac:chgData name="Felix Torres" userId="97c1bb40-4991-4ba8-a8e7-b5ea2fa17b8c" providerId="ADAL" clId="{06D76927-EC5B-446A-80B7-BA9580EA68C8}" dt="2023-03-10T17:43:11.238" v="14" actId="478"/>
          <ac:picMkLst>
            <pc:docMk/>
            <pc:sldMk cId="3519802979" sldId="328"/>
            <ac:picMk id="3" creationId="{00000000-0000-0000-0000-000000000000}"/>
          </ac:picMkLst>
        </pc:picChg>
      </pc:sldChg>
      <pc:sldChg chg="del">
        <pc:chgData name="Felix Torres" userId="97c1bb40-4991-4ba8-a8e7-b5ea2fa17b8c" providerId="ADAL" clId="{06D76927-EC5B-446A-80B7-BA9580EA68C8}" dt="2023-03-10T17:49:10.019" v="90" actId="47"/>
        <pc:sldMkLst>
          <pc:docMk/>
          <pc:sldMk cId="693807611" sldId="329"/>
        </pc:sldMkLst>
      </pc:sldChg>
      <pc:sldChg chg="modSp add del mod">
        <pc:chgData name="Felix Torres" userId="97c1bb40-4991-4ba8-a8e7-b5ea2fa17b8c" providerId="ADAL" clId="{06D76927-EC5B-446A-80B7-BA9580EA68C8}" dt="2023-03-10T17:45:00.966" v="36" actId="47"/>
        <pc:sldMkLst>
          <pc:docMk/>
          <pc:sldMk cId="3181555662" sldId="332"/>
        </pc:sldMkLst>
        <pc:spChg chg="mod">
          <ac:chgData name="Felix Torres" userId="97c1bb40-4991-4ba8-a8e7-b5ea2fa17b8c" providerId="ADAL" clId="{06D76927-EC5B-446A-80B7-BA9580EA68C8}" dt="2023-03-10T17:43:56.149" v="21"/>
          <ac:spMkLst>
            <pc:docMk/>
            <pc:sldMk cId="3181555662" sldId="332"/>
            <ac:spMk id="7" creationId="{00000000-0000-0000-0000-000000000000}"/>
          </ac:spMkLst>
        </pc:spChg>
      </pc:sldChg>
      <pc:sldChg chg="modSp add mod">
        <pc:chgData name="Felix Torres" userId="97c1bb40-4991-4ba8-a8e7-b5ea2fa17b8c" providerId="ADAL" clId="{06D76927-EC5B-446A-80B7-BA9580EA68C8}" dt="2023-03-10T17:45:34.479" v="44" actId="11"/>
        <pc:sldMkLst>
          <pc:docMk/>
          <pc:sldMk cId="890618669" sldId="333"/>
        </pc:sldMkLst>
        <pc:spChg chg="mod">
          <ac:chgData name="Felix Torres" userId="97c1bb40-4991-4ba8-a8e7-b5ea2fa17b8c" providerId="ADAL" clId="{06D76927-EC5B-446A-80B7-BA9580EA68C8}" dt="2023-03-10T17:45:34.479" v="44" actId="11"/>
          <ac:spMkLst>
            <pc:docMk/>
            <pc:sldMk cId="890618669" sldId="333"/>
            <ac:spMk id="7" creationId="{00000000-0000-0000-0000-000000000000}"/>
          </ac:spMkLst>
        </pc:spChg>
      </pc:sldChg>
      <pc:sldChg chg="modSp add mod">
        <pc:chgData name="Felix Torres" userId="97c1bb40-4991-4ba8-a8e7-b5ea2fa17b8c" providerId="ADAL" clId="{06D76927-EC5B-446A-80B7-BA9580EA68C8}" dt="2023-03-10T17:46:13.359" v="63" actId="15"/>
        <pc:sldMkLst>
          <pc:docMk/>
          <pc:sldMk cId="3789225115" sldId="334"/>
        </pc:sldMkLst>
        <pc:spChg chg="mod">
          <ac:chgData name="Felix Torres" userId="97c1bb40-4991-4ba8-a8e7-b5ea2fa17b8c" providerId="ADAL" clId="{06D76927-EC5B-446A-80B7-BA9580EA68C8}" dt="2023-03-10T17:46:13.359" v="63" actId="15"/>
          <ac:spMkLst>
            <pc:docMk/>
            <pc:sldMk cId="3789225115" sldId="334"/>
            <ac:spMk id="7" creationId="{00000000-0000-0000-0000-000000000000}"/>
          </ac:spMkLst>
        </pc:spChg>
      </pc:sldChg>
      <pc:sldChg chg="modSp add mod">
        <pc:chgData name="Felix Torres" userId="97c1bb40-4991-4ba8-a8e7-b5ea2fa17b8c" providerId="ADAL" clId="{06D76927-EC5B-446A-80B7-BA9580EA68C8}" dt="2023-03-10T17:49:06.486" v="89" actId="15"/>
        <pc:sldMkLst>
          <pc:docMk/>
          <pc:sldMk cId="3967686579" sldId="335"/>
        </pc:sldMkLst>
        <pc:spChg chg="mod">
          <ac:chgData name="Felix Torres" userId="97c1bb40-4991-4ba8-a8e7-b5ea2fa17b8c" providerId="ADAL" clId="{06D76927-EC5B-446A-80B7-BA9580EA68C8}" dt="2023-03-10T17:49:06.486" v="89" actId="15"/>
          <ac:spMkLst>
            <pc:docMk/>
            <pc:sldMk cId="3967686579" sldId="335"/>
            <ac:spMk id="7" creationId="{00000000-0000-0000-0000-000000000000}"/>
          </ac:spMkLst>
        </pc:spChg>
      </pc:sldChg>
      <pc:sldChg chg="addSp modSp add mod">
        <pc:chgData name="Felix Torres" userId="97c1bb40-4991-4ba8-a8e7-b5ea2fa17b8c" providerId="ADAL" clId="{06D76927-EC5B-446A-80B7-BA9580EA68C8}" dt="2023-03-10T17:54:14.344" v="108" actId="12"/>
        <pc:sldMkLst>
          <pc:docMk/>
          <pc:sldMk cId="1326386484" sldId="336"/>
        </pc:sldMkLst>
        <pc:spChg chg="add mod">
          <ac:chgData name="Felix Torres" userId="97c1bb40-4991-4ba8-a8e7-b5ea2fa17b8c" providerId="ADAL" clId="{06D76927-EC5B-446A-80B7-BA9580EA68C8}" dt="2023-03-10T17:54:03.281" v="106"/>
          <ac:spMkLst>
            <pc:docMk/>
            <pc:sldMk cId="1326386484" sldId="336"/>
            <ac:spMk id="3" creationId="{7982B831-154D-F77D-A564-6664A9E915C5}"/>
          </ac:spMkLst>
        </pc:spChg>
        <pc:spChg chg="mod">
          <ac:chgData name="Felix Torres" userId="97c1bb40-4991-4ba8-a8e7-b5ea2fa17b8c" providerId="ADAL" clId="{06D76927-EC5B-446A-80B7-BA9580EA68C8}" dt="2023-03-10T17:54:14.344" v="108" actId="12"/>
          <ac:spMkLst>
            <pc:docMk/>
            <pc:sldMk cId="1326386484" sldId="336"/>
            <ac:spMk id="7" creationId="{00000000-0000-0000-0000-000000000000}"/>
          </ac:spMkLst>
        </pc:spChg>
      </pc:sldChg>
      <pc:sldChg chg="modSp add mod">
        <pc:chgData name="Felix Torres" userId="97c1bb40-4991-4ba8-a8e7-b5ea2fa17b8c" providerId="ADAL" clId="{06D76927-EC5B-446A-80B7-BA9580EA68C8}" dt="2023-03-10T19:04:54.062" v="169" actId="15"/>
        <pc:sldMkLst>
          <pc:docMk/>
          <pc:sldMk cId="2217792843" sldId="337"/>
        </pc:sldMkLst>
        <pc:spChg chg="mod">
          <ac:chgData name="Felix Torres" userId="97c1bb40-4991-4ba8-a8e7-b5ea2fa17b8c" providerId="ADAL" clId="{06D76927-EC5B-446A-80B7-BA9580EA68C8}" dt="2023-03-10T19:04:39.991" v="155"/>
          <ac:spMkLst>
            <pc:docMk/>
            <pc:sldMk cId="2217792843" sldId="337"/>
            <ac:spMk id="2" creationId="{00000000-0000-0000-0000-000000000000}"/>
          </ac:spMkLst>
        </pc:spChg>
        <pc:spChg chg="mod">
          <ac:chgData name="Felix Torres" userId="97c1bb40-4991-4ba8-a8e7-b5ea2fa17b8c" providerId="ADAL" clId="{06D76927-EC5B-446A-80B7-BA9580EA68C8}" dt="2023-03-10T19:04:54.062" v="169" actId="15"/>
          <ac:spMkLst>
            <pc:docMk/>
            <pc:sldMk cId="2217792843" sldId="337"/>
            <ac:spMk id="7" creationId="{00000000-0000-0000-0000-000000000000}"/>
          </ac:spMkLst>
        </pc:spChg>
      </pc:sldChg>
    </pc:docChg>
  </pc:docChgLst>
  <pc:docChgLst>
    <pc:chgData name="Emma Guttman-Moy" userId="S::emma.guttman-moy@oup.com::cacabd3d-b73e-4d7d-bc0a-602f8f1f0e0c" providerId="AD" clId="Web-{16F8B2B8-F94D-537C-E71B-53757A41DF10}"/>
    <pc:docChg chg="mod">
      <pc:chgData name="Emma Guttman-Moy" userId="S::emma.guttman-moy@oup.com::cacabd3d-b73e-4d7d-bc0a-602f8f1f0e0c" providerId="AD" clId="Web-{16F8B2B8-F94D-537C-E71B-53757A41DF10}" dt="2023-03-10T18:44:53.472" v="1"/>
      <pc:docMkLst>
        <pc:docMk/>
      </pc:docMkLst>
      <pc:sldChg chg="modCm">
        <pc:chgData name="Emma Guttman-Moy" userId="S::emma.guttman-moy@oup.com::cacabd3d-b73e-4d7d-bc0a-602f8f1f0e0c" providerId="AD" clId="Web-{16F8B2B8-F94D-537C-E71B-53757A41DF10}" dt="2023-03-10T18:44:53.472" v="1"/>
        <pc:sldMkLst>
          <pc:docMk/>
          <pc:sldMk cId="3317477277" sldId="320"/>
        </pc:sldMkLst>
        <pc:extLst>
          <p:ext xmlns:p="http://schemas.openxmlformats.org/presentationml/2006/main" uri="{D6D511B9-2390-475A-947B-AFAB55BFBCF1}">
            <pc226:cmChg xmlns:pc226="http://schemas.microsoft.com/office/powerpoint/2022/06/main/command" chg="">
              <pc226:chgData name="Emma Guttman-Moy" userId="S::emma.guttman-moy@oup.com::cacabd3d-b73e-4d7d-bc0a-602f8f1f0e0c" providerId="AD" clId="Web-{16F8B2B8-F94D-537C-E71B-53757A41DF10}" dt="2023-03-10T18:44:53.472" v="1"/>
              <pc2:cmMkLst xmlns:pc2="http://schemas.microsoft.com/office/powerpoint/2019/9/main/command">
                <pc:docMk/>
                <pc:sldMk cId="3317477277" sldId="320"/>
                <pc2:cmMk id="{7BDFC110-84FC-4EDF-961C-550EE79C6CEF}"/>
              </pc2:cmMkLst>
              <pc226:cmRplyChg chg="add">
                <pc226:chgData name="Emma Guttman-Moy" userId="S::emma.guttman-moy@oup.com::cacabd3d-b73e-4d7d-bc0a-602f8f1f0e0c" providerId="AD" clId="Web-{16F8B2B8-F94D-537C-E71B-53757A41DF10}" dt="2023-03-10T18:44:53.472" v="1"/>
                <pc2:cmRplyMkLst xmlns:pc2="http://schemas.microsoft.com/office/powerpoint/2019/9/main/command">
                  <pc:docMk/>
                  <pc:sldMk cId="3317477277" sldId="320"/>
                  <pc2:cmMk id="{7BDFC110-84FC-4EDF-961C-550EE79C6CEF}"/>
                  <pc2:cmRplyMk id="{D5BFB4D8-1F38-4B63-A702-13693EE643AE}"/>
                </pc2:cmRplyMkLst>
              </pc226:cmRplyChg>
            </pc226:cmChg>
          </p:ext>
        </pc:extLst>
      </pc:sldChg>
    </pc:docChg>
  </pc:docChgLst>
  <pc:docChgLst>
    <pc:chgData name="Felix Torres" userId="97c1bb40-4991-4ba8-a8e7-b5ea2fa17b8c" providerId="ADAL" clId="{64CC6178-A5E1-4F41-AAA2-D1EDAF4B6CA7}"/>
    <pc:docChg chg="undo custSel addSld modSld">
      <pc:chgData name="Felix Torres" userId="97c1bb40-4991-4ba8-a8e7-b5ea2fa17b8c" providerId="ADAL" clId="{64CC6178-A5E1-4F41-AAA2-D1EDAF4B6CA7}" dt="2023-04-27T15:38:32.175" v="102" actId="20577"/>
      <pc:docMkLst>
        <pc:docMk/>
      </pc:docMkLst>
      <pc:sldChg chg="addSp modSp mod">
        <pc:chgData name="Felix Torres" userId="97c1bb40-4991-4ba8-a8e7-b5ea2fa17b8c" providerId="ADAL" clId="{64CC6178-A5E1-4F41-AAA2-D1EDAF4B6CA7}" dt="2023-04-26T20:29:37.682" v="26" actId="20577"/>
        <pc:sldMkLst>
          <pc:docMk/>
          <pc:sldMk cId="2820496012" sldId="261"/>
        </pc:sldMkLst>
        <pc:spChg chg="mod">
          <ac:chgData name="Felix Torres" userId="97c1bb40-4991-4ba8-a8e7-b5ea2fa17b8c" providerId="ADAL" clId="{64CC6178-A5E1-4F41-AAA2-D1EDAF4B6CA7}" dt="2023-04-26T20:29:37.682" v="26" actId="20577"/>
          <ac:spMkLst>
            <pc:docMk/>
            <pc:sldMk cId="2820496012" sldId="261"/>
            <ac:spMk id="4" creationId="{00000000-0000-0000-0000-000000000000}"/>
          </ac:spMkLst>
        </pc:spChg>
        <pc:picChg chg="add mod">
          <ac:chgData name="Felix Torres" userId="97c1bb40-4991-4ba8-a8e7-b5ea2fa17b8c" providerId="ADAL" clId="{64CC6178-A5E1-4F41-AAA2-D1EDAF4B6CA7}" dt="2023-04-26T19:50:42.300" v="6" actId="1076"/>
          <ac:picMkLst>
            <pc:docMk/>
            <pc:sldMk cId="2820496012" sldId="261"/>
            <ac:picMk id="5" creationId="{34A0E48C-92F1-CA50-A323-AB527E5AF08B}"/>
          </ac:picMkLst>
        </pc:picChg>
      </pc:sldChg>
      <pc:sldChg chg="addSp modSp mod modCm">
        <pc:chgData name="Felix Torres" userId="97c1bb40-4991-4ba8-a8e7-b5ea2fa17b8c" providerId="ADAL" clId="{64CC6178-A5E1-4F41-AAA2-D1EDAF4B6CA7}" dt="2023-04-26T20:33:01.026" v="36" actId="1076"/>
        <pc:sldMkLst>
          <pc:docMk/>
          <pc:sldMk cId="3317477277" sldId="320"/>
        </pc:sldMkLst>
        <pc:spChg chg="mod">
          <ac:chgData name="Felix Torres" userId="97c1bb40-4991-4ba8-a8e7-b5ea2fa17b8c" providerId="ADAL" clId="{64CC6178-A5E1-4F41-AAA2-D1EDAF4B6CA7}" dt="2023-04-26T20:32:42.492" v="30" actId="5793"/>
          <ac:spMkLst>
            <pc:docMk/>
            <pc:sldMk cId="3317477277" sldId="320"/>
            <ac:spMk id="7" creationId="{00000000-0000-0000-0000-000000000000}"/>
          </ac:spMkLst>
        </pc:spChg>
        <pc:picChg chg="add mod">
          <ac:chgData name="Felix Torres" userId="97c1bb40-4991-4ba8-a8e7-b5ea2fa17b8c" providerId="ADAL" clId="{64CC6178-A5E1-4F41-AAA2-D1EDAF4B6CA7}" dt="2023-04-26T20:33:01.026" v="36" actId="1076"/>
          <ac:picMkLst>
            <pc:docMk/>
            <pc:sldMk cId="3317477277" sldId="320"/>
            <ac:picMk id="4" creationId="{7D57299A-5061-9C3E-A71F-62F0A589CF50}"/>
          </ac:picMkLst>
        </pc:picChg>
        <pc:extLst>
          <p:ext xmlns:p="http://schemas.openxmlformats.org/presentationml/2006/main" uri="{D6D511B9-2390-475A-947B-AFAB55BFBCF1}">
            <pc226:cmChg xmlns:pc226="http://schemas.microsoft.com/office/powerpoint/2022/06/main/command" chg="mod">
              <pc226:chgData name="Felix Torres" userId="97c1bb40-4991-4ba8-a8e7-b5ea2fa17b8c" providerId="ADAL" clId="{64CC6178-A5E1-4F41-AAA2-D1EDAF4B6CA7}" dt="2023-04-26T20:32:41.986" v="29" actId="20577"/>
              <pc2:cmMkLst xmlns:pc2="http://schemas.microsoft.com/office/powerpoint/2019/9/main/command">
                <pc:docMk/>
                <pc:sldMk cId="3317477277" sldId="320"/>
                <pc2:cmMk id="{7BDFC110-84FC-4EDF-961C-550EE79C6CEF}"/>
              </pc2:cmMkLst>
            </pc226:cmChg>
          </p:ext>
        </pc:extLst>
      </pc:sldChg>
      <pc:sldChg chg="addSp delSp modSp mod">
        <pc:chgData name="Felix Torres" userId="97c1bb40-4991-4ba8-a8e7-b5ea2fa17b8c" providerId="ADAL" clId="{64CC6178-A5E1-4F41-AAA2-D1EDAF4B6CA7}" dt="2023-04-26T20:33:42.110" v="41" actId="1076"/>
        <pc:sldMkLst>
          <pc:docMk/>
          <pc:sldMk cId="1326386484" sldId="336"/>
        </pc:sldMkLst>
        <pc:spChg chg="del">
          <ac:chgData name="Felix Torres" userId="97c1bb40-4991-4ba8-a8e7-b5ea2fa17b8c" providerId="ADAL" clId="{64CC6178-A5E1-4F41-AAA2-D1EDAF4B6CA7}" dt="2023-04-26T20:33:31.272" v="37" actId="478"/>
          <ac:spMkLst>
            <pc:docMk/>
            <pc:sldMk cId="1326386484" sldId="336"/>
            <ac:spMk id="3" creationId="{7982B831-154D-F77D-A564-6664A9E915C5}"/>
          </ac:spMkLst>
        </pc:spChg>
        <pc:picChg chg="add mod">
          <ac:chgData name="Felix Torres" userId="97c1bb40-4991-4ba8-a8e7-b5ea2fa17b8c" providerId="ADAL" clId="{64CC6178-A5E1-4F41-AAA2-D1EDAF4B6CA7}" dt="2023-04-26T20:33:42.110" v="41" actId="1076"/>
          <ac:picMkLst>
            <pc:docMk/>
            <pc:sldMk cId="1326386484" sldId="336"/>
            <ac:picMk id="5" creationId="{BCEBC162-51F8-CBAE-DB3C-4EB900461210}"/>
          </ac:picMkLst>
        </pc:picChg>
      </pc:sldChg>
      <pc:sldChg chg="addSp delSp modSp new mod">
        <pc:chgData name="Felix Torres" userId="97c1bb40-4991-4ba8-a8e7-b5ea2fa17b8c" providerId="ADAL" clId="{64CC6178-A5E1-4F41-AAA2-D1EDAF4B6CA7}" dt="2023-04-27T15:38:32.175" v="102" actId="20577"/>
        <pc:sldMkLst>
          <pc:docMk/>
          <pc:sldMk cId="2570948647" sldId="338"/>
        </pc:sldMkLst>
        <pc:spChg chg="mod">
          <ac:chgData name="Felix Torres" userId="97c1bb40-4991-4ba8-a8e7-b5ea2fa17b8c" providerId="ADAL" clId="{64CC6178-A5E1-4F41-AAA2-D1EDAF4B6CA7}" dt="2023-04-27T15:37:37.275" v="75" actId="20577"/>
          <ac:spMkLst>
            <pc:docMk/>
            <pc:sldMk cId="2570948647" sldId="338"/>
            <ac:spMk id="2" creationId="{AE2F8AFA-178D-41DB-C3E9-2C4AF77C1F80}"/>
          </ac:spMkLst>
        </pc:spChg>
        <pc:spChg chg="add del mod">
          <ac:chgData name="Felix Torres" userId="97c1bb40-4991-4ba8-a8e7-b5ea2fa17b8c" providerId="ADAL" clId="{64CC6178-A5E1-4F41-AAA2-D1EDAF4B6CA7}" dt="2023-04-27T15:38:32.175" v="102" actId="20577"/>
          <ac:spMkLst>
            <pc:docMk/>
            <pc:sldMk cId="2570948647" sldId="338"/>
            <ac:spMk id="3" creationId="{F58C8E28-8E55-3528-3653-CD7CEA7C13CC}"/>
          </ac:spMkLst>
        </pc:spChg>
        <pc:spChg chg="add del mod">
          <ac:chgData name="Felix Torres" userId="97c1bb40-4991-4ba8-a8e7-b5ea2fa17b8c" providerId="ADAL" clId="{64CC6178-A5E1-4F41-AAA2-D1EDAF4B6CA7}" dt="2023-04-27T15:38:09.445" v="83"/>
          <ac:spMkLst>
            <pc:docMk/>
            <pc:sldMk cId="2570948647" sldId="338"/>
            <ac:spMk id="4" creationId="{E9CDB0B3-CCA4-4117-C0E6-6B8AD93A750C}"/>
          </ac:spMkLst>
        </pc:spChg>
      </pc:sldChg>
    </pc:docChg>
  </pc:docChgLst>
  <pc:docChgLst>
    <pc:chgData name="Felix Torres" userId="97c1bb40-4991-4ba8-a8e7-b5ea2fa17b8c" providerId="ADAL" clId="{DA36F789-E73C-4B19-8873-469FE1504036}"/>
    <pc:docChg chg="modSld">
      <pc:chgData name="Felix Torres" userId="97c1bb40-4991-4ba8-a8e7-b5ea2fa17b8c" providerId="ADAL" clId="{DA36F789-E73C-4B19-8873-469FE1504036}" dt="2023-05-11T17:42:11.068" v="5" actId="962"/>
      <pc:docMkLst>
        <pc:docMk/>
      </pc:docMkLst>
      <pc:sldChg chg="modSp mod">
        <pc:chgData name="Felix Torres" userId="97c1bb40-4991-4ba8-a8e7-b5ea2fa17b8c" providerId="ADAL" clId="{DA36F789-E73C-4B19-8873-469FE1504036}" dt="2023-05-11T17:41:49.507" v="3" actId="962"/>
        <pc:sldMkLst>
          <pc:docMk/>
          <pc:sldMk cId="3317477277" sldId="320"/>
        </pc:sldMkLst>
        <pc:picChg chg="mod">
          <ac:chgData name="Felix Torres" userId="97c1bb40-4991-4ba8-a8e7-b5ea2fa17b8c" providerId="ADAL" clId="{DA36F789-E73C-4B19-8873-469FE1504036}" dt="2023-05-11T17:41:49.507" v="3" actId="962"/>
          <ac:picMkLst>
            <pc:docMk/>
            <pc:sldMk cId="3317477277" sldId="320"/>
            <ac:picMk id="4" creationId="{7D57299A-5061-9C3E-A71F-62F0A589CF50}"/>
          </ac:picMkLst>
        </pc:picChg>
      </pc:sldChg>
      <pc:sldChg chg="modSp mod">
        <pc:chgData name="Felix Torres" userId="97c1bb40-4991-4ba8-a8e7-b5ea2fa17b8c" providerId="ADAL" clId="{DA36F789-E73C-4B19-8873-469FE1504036}" dt="2023-05-11T17:42:11.068" v="5" actId="962"/>
        <pc:sldMkLst>
          <pc:docMk/>
          <pc:sldMk cId="1326386484" sldId="336"/>
        </pc:sldMkLst>
        <pc:picChg chg="mod">
          <ac:chgData name="Felix Torres" userId="97c1bb40-4991-4ba8-a8e7-b5ea2fa17b8c" providerId="ADAL" clId="{DA36F789-E73C-4B19-8873-469FE1504036}" dt="2023-05-11T17:42:11.068" v="5" actId="962"/>
          <ac:picMkLst>
            <pc:docMk/>
            <pc:sldMk cId="1326386484" sldId="336"/>
            <ac:picMk id="5" creationId="{BCEBC162-51F8-CBAE-DB3C-4EB900461210}"/>
          </ac:picMkLst>
        </pc:picChg>
      </pc:sldChg>
    </pc:docChg>
  </pc:docChgLst>
</pc:chgInfo>
</file>

<file path=ppt/comments/modernComment_140_C5BCAF9D.xml><?xml version="1.0" encoding="utf-8"?>
<p188:cmLst xmlns:a="http://schemas.openxmlformats.org/drawingml/2006/main" xmlns:r="http://schemas.openxmlformats.org/officeDocument/2006/relationships" xmlns:p188="http://schemas.microsoft.com/office/powerpoint/2018/8/main">
  <p188:cm id="{7BDFC110-84FC-4EDF-961C-550EE79C6CEF}" authorId="{60E88386-4FB2-74F2-2BB7-FFCAF014CCCD}" created="2023-03-10T17:53:25.414">
    <ac:txMkLst xmlns:ac="http://schemas.microsoft.com/office/drawing/2013/main/command">
      <pc:docMk xmlns:pc="http://schemas.microsoft.com/office/powerpoint/2013/main/command"/>
      <pc:sldMk xmlns:pc="http://schemas.microsoft.com/office/powerpoint/2013/main/command" cId="3317477277" sldId="320"/>
      <ac:spMk id="7" creationId="{00000000-0000-0000-0000-000000000000}"/>
      <ac:txMk cp="37">
        <ac:context len="38" hash="1346319095"/>
      </ac:txMk>
    </ac:txMkLst>
    <p188:pos x="1946313" y="790459"/>
    <p188:replyLst>
      <p188:reply id="{D5BFB4D8-1F38-4B63-A702-13693EE643AE}" authorId="{943E1127-8E36-608E-D688-A9037DBB2460}" created="2023-03-10T18:44:53.472">
        <p188:txBody>
          <a:bodyPr/>
          <a:lstStyle/>
          <a:p>
            <a:r>
              <a:rPr lang="en-US"/>
              <a:t>[@Felix Torres] that would be great if you could, thanks!</a:t>
            </a:r>
          </a:p>
        </p188:txBody>
      </p188:reply>
      <p188:reply id="{CCB1F0D4-BE19-49F0-9DC9-B364FD6CEF42}" authorId="{60E88386-4FB2-74F2-2BB7-FFCAF014CCCD}" created="2023-03-10T19:12:03.427">
        <p188:txBody>
          <a:bodyPr/>
          <a:lstStyle/>
          <a:p>
            <a:r>
              <a:rPr lang="en-US"/>
              <a:t>[@Emma] Alright! Could you link me to the JPGs? I will also need the textbook cover image-- thank you so much.</a:t>
            </a:r>
          </a:p>
        </p188:txBody>
      </p188:reply>
      <p188:reply id="{3AFEBED0-D786-4B1A-ACEB-4C447939429C}" authorId="{943E1127-8E36-608E-D688-A9037DBB2460}" created="2023-03-13T16:11:01.493">
        <p188:txBody>
          <a:bodyPr/>
          <a:lstStyle/>
          <a:p>
            <a:r>
              <a:rPr lang="en-US"/>
              <a:t>[@Felix Torres] okay! I've dropped the jpegs and cover image into the OneDrive folder</a:t>
            </a:r>
          </a:p>
        </p188:txBody>
      </p188:reply>
    </p188:replyLst>
    <p188:txBody>
      <a:bodyPr/>
      <a:lstStyle/>
      <a:p>
        <a:r>
          <a:rPr lang="en-US"/>
          <a:t>[@Emma Guttman-Moy] Hi Emma, there are a bunch of slides, like this one, that have a figure label but not the figure itself. Do I need to go through and input the figure JPGs?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685613-ADFF-4141-B66C-A45235623B50}" type="datetimeFigureOut">
              <a:rPr lang="en-US" smtClean="0"/>
              <a:t>5/11/2023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92E8A8-05A8-499B-9FC4-E546163481AE}" type="slidenum">
              <a:rPr lang="en-US" smtClean="0"/>
              <a:t>‹#›</a:t>
            </a:fld>
            <a:endParaRPr lang="en-US"/>
          </a:p>
        </p:txBody>
      </p:sp>
    </p:spTree>
    <p:extLst>
      <p:ext uri="{BB962C8B-B14F-4D97-AF65-F5344CB8AC3E}">
        <p14:creationId xmlns:p14="http://schemas.microsoft.com/office/powerpoint/2010/main" val="104911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1F5199-F7F4-4FB2-A2CD-22A2CFC87608}" type="datetimeFigureOut">
              <a:rPr lang="en-US" smtClean="0"/>
              <a:t>5/11/2023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6C0744-2FEF-4441-821D-70180A370937}" type="slidenum">
              <a:rPr lang="en-US" smtClean="0"/>
              <a:t>‹#›</a:t>
            </a:fld>
            <a:endParaRPr lang="en-US"/>
          </a:p>
        </p:txBody>
      </p:sp>
    </p:spTree>
    <p:extLst>
      <p:ext uri="{BB962C8B-B14F-4D97-AF65-F5344CB8AC3E}">
        <p14:creationId xmlns:p14="http://schemas.microsoft.com/office/powerpoint/2010/main" val="1271703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C0744-2FEF-4441-821D-70180A370937}" type="slidenum">
              <a:rPr lang="en-US" smtClean="0"/>
              <a:t>1</a:t>
            </a:fld>
            <a:endParaRPr lang="en-US"/>
          </a:p>
        </p:txBody>
      </p:sp>
    </p:spTree>
    <p:extLst>
      <p:ext uri="{BB962C8B-B14F-4D97-AF65-F5344CB8AC3E}">
        <p14:creationId xmlns:p14="http://schemas.microsoft.com/office/powerpoint/2010/main" val="486279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5EF65E-B375-4BEE-BC24-2ABA1DBD4D9B}" type="slidenum">
              <a:rPr lang="en-US" smtClean="0"/>
              <a:pPr>
                <a:defRPr/>
              </a:pPr>
              <a:t>13</a:t>
            </a:fld>
            <a:endParaRPr lang="en-US"/>
          </a:p>
        </p:txBody>
      </p:sp>
    </p:spTree>
    <p:extLst>
      <p:ext uri="{BB962C8B-B14F-4D97-AF65-F5344CB8AC3E}">
        <p14:creationId xmlns:p14="http://schemas.microsoft.com/office/powerpoint/2010/main" val="42292637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0575" y="586409"/>
            <a:ext cx="11317356" cy="566530"/>
          </a:xfrm>
          <a:prstGeom prst="rect">
            <a:avLst/>
          </a:prstGeom>
        </p:spPr>
        <p:txBody>
          <a:bodyPr vert="horz" lIns="91440" tIns="45720" rIns="91440" bIns="45720" rtlCol="0" anchor="t">
            <a:normAutofit/>
          </a:bodyPr>
          <a:lstStyle>
            <a:lvl1pPr algn="ctr">
              <a:defRPr sz="3600" b="1" i="1"/>
            </a:lvl1pPr>
          </a:lstStyle>
          <a:p>
            <a:r>
              <a:rPr lang="en-US" dirty="0"/>
              <a:t>Title</a:t>
            </a:r>
          </a:p>
        </p:txBody>
      </p:sp>
      <p:sp>
        <p:nvSpPr>
          <p:cNvPr id="11" name="Text Placeholder 10"/>
          <p:cNvSpPr>
            <a:spLocks noGrp="1"/>
          </p:cNvSpPr>
          <p:nvPr>
            <p:ph type="body" sz="quarter" idx="11"/>
          </p:nvPr>
        </p:nvSpPr>
        <p:spPr>
          <a:xfrm>
            <a:off x="450851" y="1152525"/>
            <a:ext cx="11317816" cy="477838"/>
          </a:xfrm>
          <a:prstGeom prst="rect">
            <a:avLst/>
          </a:prstGeom>
        </p:spPr>
        <p:txBody>
          <a:bodyPr/>
          <a:lstStyle>
            <a:lvl1pPr marL="0" indent="0" algn="ctr">
              <a:buNone/>
              <a:defRPr sz="2400">
                <a:solidFill>
                  <a:srgbClr val="1F497D"/>
                </a:solidFill>
              </a:defRPr>
            </a:lvl1pPr>
          </a:lstStyle>
          <a:p>
            <a:pPr lvl="0"/>
            <a:r>
              <a:rPr lang="en-US"/>
              <a:t>Click to edit Master text styles</a:t>
            </a:r>
          </a:p>
        </p:txBody>
      </p:sp>
      <p:sp>
        <p:nvSpPr>
          <p:cNvPr id="6" name="Picture Placeholder 5"/>
          <p:cNvSpPr>
            <a:spLocks noGrp="1"/>
          </p:cNvSpPr>
          <p:nvPr>
            <p:ph type="pic" sz="quarter" idx="10"/>
          </p:nvPr>
        </p:nvSpPr>
        <p:spPr>
          <a:xfrm>
            <a:off x="3710609" y="1808921"/>
            <a:ext cx="4770784" cy="4283766"/>
          </a:xfrm>
          <a:prstGeom prst="rect">
            <a:avLst/>
          </a:prstGeom>
        </p:spPr>
        <p:txBody>
          <a:bodyPr/>
          <a:lstStyle/>
          <a:p>
            <a:r>
              <a:rPr lang="en-US"/>
              <a:t>Click icon to add picture</a:t>
            </a:r>
            <a:endParaRPr lang="en-US" dirty="0"/>
          </a:p>
        </p:txBody>
      </p:sp>
      <p:pic>
        <p:nvPicPr>
          <p:cNvPr id="5" name="Picture 4" descr="Oxford University Press logo">
            <a:extLst>
              <a:ext uri="{FF2B5EF4-FFF2-40B4-BE49-F238E27FC236}">
                <a16:creationId xmlns:a16="http://schemas.microsoft.com/office/drawing/2014/main" id="{8590439F-3AAE-4FE6-B28E-69B3789AD63F}"/>
              </a:ext>
            </a:extLst>
          </p:cNvPr>
          <p:cNvPicPr>
            <a:picLocks noChangeAspect="1"/>
          </p:cNvPicPr>
          <p:nvPr userDrawn="1"/>
        </p:nvPicPr>
        <p:blipFill>
          <a:blip r:embed="rId2"/>
          <a:stretch>
            <a:fillRect/>
          </a:stretch>
        </p:blipFill>
        <p:spPr>
          <a:xfrm>
            <a:off x="0" y="5976152"/>
            <a:ext cx="2505812" cy="881848"/>
          </a:xfrm>
          <a:prstGeom prst="rect">
            <a:avLst/>
          </a:prstGeom>
        </p:spPr>
      </p:pic>
    </p:spTree>
    <p:extLst>
      <p:ext uri="{BB962C8B-B14F-4D97-AF65-F5344CB8AC3E}">
        <p14:creationId xmlns:p14="http://schemas.microsoft.com/office/powerpoint/2010/main" val="1804650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8875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43866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8EB49-10B0-434E-B9A9-AEEABF0BE468}"/>
              </a:ext>
            </a:extLst>
          </p:cNvPr>
          <p:cNvSpPr>
            <a:spLocks noGrp="1"/>
          </p:cNvSpPr>
          <p:nvPr>
            <p:ph type="title"/>
          </p:nvPr>
        </p:nvSpPr>
        <p:spPr/>
        <p:txBody>
          <a:bodyPr/>
          <a:lstStyle/>
          <a:p>
            <a:r>
              <a:rPr lang="en-US"/>
              <a:t>Click to edit Master title style</a:t>
            </a:r>
          </a:p>
        </p:txBody>
      </p:sp>
      <p:sp>
        <p:nvSpPr>
          <p:cNvPr id="4" name="Table Placeholder 3">
            <a:extLst>
              <a:ext uri="{FF2B5EF4-FFF2-40B4-BE49-F238E27FC236}">
                <a16:creationId xmlns:a16="http://schemas.microsoft.com/office/drawing/2014/main" id="{143F8EF5-4C16-48DE-A586-E7CCF94F9F03}"/>
              </a:ext>
            </a:extLst>
          </p:cNvPr>
          <p:cNvSpPr>
            <a:spLocks noGrp="1"/>
          </p:cNvSpPr>
          <p:nvPr>
            <p:ph type="tbl" sz="quarter" idx="10"/>
          </p:nvPr>
        </p:nvSpPr>
        <p:spPr>
          <a:xfrm>
            <a:off x="1366838" y="808037"/>
            <a:ext cx="9759950" cy="5045832"/>
          </a:xfrm>
        </p:spPr>
        <p:txBody>
          <a:bodyPr/>
          <a:lstStyle/>
          <a:p>
            <a:r>
              <a:rPr lang="en-US"/>
              <a:t>Click icon to add table</a:t>
            </a:r>
          </a:p>
        </p:txBody>
      </p:sp>
      <p:sp>
        <p:nvSpPr>
          <p:cNvPr id="6" name="Text Placeholder 5">
            <a:extLst>
              <a:ext uri="{FF2B5EF4-FFF2-40B4-BE49-F238E27FC236}">
                <a16:creationId xmlns:a16="http://schemas.microsoft.com/office/drawing/2014/main" id="{F24482F5-5C68-40F1-BAC8-3387D676EB94}"/>
              </a:ext>
            </a:extLst>
          </p:cNvPr>
          <p:cNvSpPr>
            <a:spLocks noGrp="1"/>
          </p:cNvSpPr>
          <p:nvPr>
            <p:ph type="body" sz="quarter" idx="11"/>
          </p:nvPr>
        </p:nvSpPr>
        <p:spPr>
          <a:xfrm>
            <a:off x="1366838" y="5973510"/>
            <a:ext cx="9759950" cy="503490"/>
          </a:xfr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08717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D64B27F-36B7-4198-B537-23C824C6B4F5}"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6D94E9-AEBB-4BE0-932A-22F1763FFDC4}"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2316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A7EB-3577-43FD-9B2D-BCEA4F83C945}"/>
              </a:ext>
            </a:extLst>
          </p:cNvPr>
          <p:cNvSpPr>
            <a:spLocks noGrp="1"/>
          </p:cNvSpPr>
          <p:nvPr>
            <p:ph type="title"/>
          </p:nvPr>
        </p:nvSpPr>
        <p:spPr/>
        <p:txBody>
          <a:bodyPr/>
          <a:lstStyle/>
          <a:p>
            <a:r>
              <a:rPr lang="en-US" dirty="0"/>
              <a:t>Click to edit Master title style</a:t>
            </a:r>
          </a:p>
        </p:txBody>
      </p:sp>
      <p:sp>
        <p:nvSpPr>
          <p:cNvPr id="4" name="Picture Placeholder 3">
            <a:extLst>
              <a:ext uri="{FF2B5EF4-FFF2-40B4-BE49-F238E27FC236}">
                <a16:creationId xmlns:a16="http://schemas.microsoft.com/office/drawing/2014/main" id="{F94AFEAB-6CC2-4F6A-8644-10935AED3A26}"/>
              </a:ext>
            </a:extLst>
          </p:cNvPr>
          <p:cNvSpPr>
            <a:spLocks noGrp="1"/>
          </p:cNvSpPr>
          <p:nvPr>
            <p:ph type="pic" sz="quarter" idx="10"/>
          </p:nvPr>
        </p:nvSpPr>
        <p:spPr>
          <a:xfrm>
            <a:off x="111096" y="512748"/>
            <a:ext cx="11947020" cy="6076059"/>
          </a:xfrm>
        </p:spPr>
        <p:txBody>
          <a:bodyPr/>
          <a:lstStyle/>
          <a:p>
            <a:endParaRPr lang="en-US"/>
          </a:p>
        </p:txBody>
      </p:sp>
    </p:spTree>
    <p:extLst>
      <p:ext uri="{BB962C8B-B14F-4D97-AF65-F5344CB8AC3E}">
        <p14:creationId xmlns:p14="http://schemas.microsoft.com/office/powerpoint/2010/main" val="354431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8EB49-10B0-434E-B9A9-AEEABF0BE468}"/>
              </a:ext>
            </a:extLst>
          </p:cNvPr>
          <p:cNvSpPr>
            <a:spLocks noGrp="1"/>
          </p:cNvSpPr>
          <p:nvPr>
            <p:ph type="title"/>
          </p:nvPr>
        </p:nvSpPr>
        <p:spPr/>
        <p:txBody>
          <a:bodyPr/>
          <a:lstStyle/>
          <a:p>
            <a:r>
              <a:rPr lang="en-US"/>
              <a:t>Click to edit Master title style</a:t>
            </a:r>
          </a:p>
        </p:txBody>
      </p:sp>
      <p:sp>
        <p:nvSpPr>
          <p:cNvPr id="4" name="Table Placeholder 3">
            <a:extLst>
              <a:ext uri="{FF2B5EF4-FFF2-40B4-BE49-F238E27FC236}">
                <a16:creationId xmlns:a16="http://schemas.microsoft.com/office/drawing/2014/main" id="{143F8EF5-4C16-48DE-A586-E7CCF94F9F03}"/>
              </a:ext>
            </a:extLst>
          </p:cNvPr>
          <p:cNvSpPr>
            <a:spLocks noGrp="1"/>
          </p:cNvSpPr>
          <p:nvPr>
            <p:ph type="tbl" sz="quarter" idx="10"/>
          </p:nvPr>
        </p:nvSpPr>
        <p:spPr>
          <a:xfrm>
            <a:off x="1366838" y="808037"/>
            <a:ext cx="9759950" cy="5045832"/>
          </a:xfrm>
        </p:spPr>
        <p:txBody>
          <a:bodyPr/>
          <a:lstStyle/>
          <a:p>
            <a:endParaRPr lang="en-US"/>
          </a:p>
        </p:txBody>
      </p:sp>
      <p:sp>
        <p:nvSpPr>
          <p:cNvPr id="6" name="Text Placeholder 5">
            <a:extLst>
              <a:ext uri="{FF2B5EF4-FFF2-40B4-BE49-F238E27FC236}">
                <a16:creationId xmlns:a16="http://schemas.microsoft.com/office/drawing/2014/main" id="{F24482F5-5C68-40F1-BAC8-3387D676EB94}"/>
              </a:ext>
            </a:extLst>
          </p:cNvPr>
          <p:cNvSpPr>
            <a:spLocks noGrp="1"/>
          </p:cNvSpPr>
          <p:nvPr>
            <p:ph type="body" sz="quarter" idx="11"/>
          </p:nvPr>
        </p:nvSpPr>
        <p:spPr>
          <a:xfrm>
            <a:off x="1366838" y="5973510"/>
            <a:ext cx="9759950" cy="503490"/>
          </a:xfrm>
        </p:spPr>
        <p:txBody>
          <a:bodyPr>
            <a:no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5310350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t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E61D60-431D-4A54-BAD5-CA1C8D6D754C}"/>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822" y="2792"/>
            <a:ext cx="12191178" cy="6858137"/>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0"/>
            <a:r>
              <a:rPr lang="en-US" dirty="0"/>
              <a:t>Click to edit Master text styles</a:t>
            </a:r>
          </a:p>
        </p:txBody>
      </p:sp>
      <p:sp>
        <p:nvSpPr>
          <p:cNvPr id="9" name="TextBox 8"/>
          <p:cNvSpPr txBox="1">
            <a:spLocks noChangeArrowheads="1"/>
          </p:cNvSpPr>
          <p:nvPr userDrawn="1"/>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2023 Oxford University Press</a:t>
            </a:r>
          </a:p>
        </p:txBody>
      </p:sp>
    </p:spTree>
    <p:extLst>
      <p:ext uri="{BB962C8B-B14F-4D97-AF65-F5344CB8AC3E}">
        <p14:creationId xmlns:p14="http://schemas.microsoft.com/office/powerpoint/2010/main" val="839490661"/>
      </p:ext>
    </p:extLst>
  </p:cSld>
  <p:clrMap bg1="lt1" tx1="dk1" bg2="lt2" tx2="dk2" accent1="accent1" accent2="accent2" accent3="accent3" accent4="accent4" accent5="accent5" accent6="accent6" hlink="hlink" folHlink="folHlink"/>
  <p:sldLayoutIdLst>
    <p:sldLayoutId id="2147483673" r:id="rId1"/>
    <p:sldLayoutId id="2147483652" r:id="rId2"/>
    <p:sldLayoutId id="2147483654" r:id="rId3"/>
    <p:sldLayoutId id="2147483678" r:id="rId4"/>
    <p:sldLayoutId id="2147483679" r:id="rId5"/>
  </p:sldLayoutIdLst>
  <p:txStyles>
    <p:titleStyle>
      <a:lvl1pPr algn="ctr" defTabSz="914400" rtl="0" eaLnBrk="1" latinLnBrk="0" hangingPunct="1">
        <a:spcBef>
          <a:spcPct val="0"/>
        </a:spcBef>
        <a:buNone/>
        <a:defRPr sz="36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369332"/>
          </a:xfrm>
          <a:prstGeom prst="rect">
            <a:avLst/>
          </a:prstGeom>
          <a:solidFill>
            <a:srgbClr val="001A47"/>
          </a:solidFill>
        </p:spPr>
        <p:txBody>
          <a:bodyPr vert="horz" lIns="91440" tIns="45720" rIns="91440" bIns="45720" rtlCol="0" anchor="t" anchorCtr="0">
            <a:spAutoFit/>
          </a:bodyPr>
          <a:lstStyle/>
          <a:p>
            <a:r>
              <a:rPr lang="en-US" dirty="0"/>
              <a:t>Click to edit Master title style</a:t>
            </a:r>
          </a:p>
        </p:txBody>
      </p:sp>
      <p:sp>
        <p:nvSpPr>
          <p:cNvPr id="4" name="Text Placeholder 3">
            <a:extLst>
              <a:ext uri="{FF2B5EF4-FFF2-40B4-BE49-F238E27FC236}">
                <a16:creationId xmlns:a16="http://schemas.microsoft.com/office/drawing/2014/main" id="{98CCD7AE-E6DE-4592-894F-F3E075B9E6C8}"/>
              </a:ext>
            </a:extLst>
          </p:cNvPr>
          <p:cNvSpPr>
            <a:spLocks noGrp="1"/>
          </p:cNvSpPr>
          <p:nvPr>
            <p:ph type="body" idx="1"/>
          </p:nvPr>
        </p:nvSpPr>
        <p:spPr>
          <a:xfrm>
            <a:off x="838200" y="952107"/>
            <a:ext cx="10515600" cy="52248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B9A352A1-3B59-4F46-8B27-7104614BE002}"/>
              </a:ext>
            </a:extLst>
          </p:cNvPr>
          <p:cNvSpPr txBox="1">
            <a:spLocks noChangeArrowheads="1"/>
          </p:cNvSpPr>
          <p:nvPr userDrawn="1"/>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2023 Oxford University Press</a:t>
            </a:r>
          </a:p>
        </p:txBody>
      </p:sp>
    </p:spTree>
    <p:extLst>
      <p:ext uri="{BB962C8B-B14F-4D97-AF65-F5344CB8AC3E}">
        <p14:creationId xmlns:p14="http://schemas.microsoft.com/office/powerpoint/2010/main" val="3579565259"/>
      </p:ext>
    </p:extLst>
  </p:cSld>
  <p:clrMap bg1="lt1" tx1="dk1" bg2="lt2" tx2="dk2" accent1="accent1" accent2="accent2" accent3="accent3" accent4="accent4" accent5="accent5" accent6="accent6" hlink="hlink" folHlink="folHlink"/>
  <p:sldLayoutIdLst>
    <p:sldLayoutId id="2147483676" r:id="rId1"/>
    <p:sldLayoutId id="2147483677" r:id="rId2"/>
  </p:sldLayoutIdLst>
  <p:txStyles>
    <p:titleStyle>
      <a:lvl1pPr algn="l" defTabSz="914400" rtl="0" eaLnBrk="1" latinLnBrk="0" hangingPunct="1">
        <a:spcBef>
          <a:spcPct val="0"/>
        </a:spcBef>
        <a:buNone/>
        <a:defRPr sz="18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microsoft.com/office/2018/10/relationships/comments" Target="../comments/modernComment_140_C5BCAF9D.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Cultural Anthropology</a:t>
            </a:r>
            <a:endParaRPr lang="en-US" b="1" i="0" dirty="0"/>
          </a:p>
        </p:txBody>
      </p:sp>
      <p:sp>
        <p:nvSpPr>
          <p:cNvPr id="4" name="Text Placeholder 3"/>
          <p:cNvSpPr>
            <a:spLocks noGrp="1"/>
          </p:cNvSpPr>
          <p:nvPr>
            <p:ph type="body" sz="quarter" idx="11"/>
          </p:nvPr>
        </p:nvSpPr>
        <p:spPr/>
        <p:txBody>
          <a:bodyPr/>
          <a:lstStyle/>
          <a:p>
            <a:r>
              <a:rPr lang="en-US" dirty="0"/>
              <a:t>by Schultz, </a:t>
            </a:r>
            <a:r>
              <a:rPr lang="en-US" dirty="0" err="1"/>
              <a:t>Lavenda</a:t>
            </a:r>
            <a:r>
              <a:rPr lang="en-US" dirty="0"/>
              <a:t>, Dods, and Mulholland</a:t>
            </a:r>
          </a:p>
        </p:txBody>
      </p:sp>
      <p:pic>
        <p:nvPicPr>
          <p:cNvPr id="5" name="Picture 4" descr="A picture containing text, book&#10;&#10;Description automatically generated">
            <a:extLst>
              <a:ext uri="{FF2B5EF4-FFF2-40B4-BE49-F238E27FC236}">
                <a16:creationId xmlns:a16="http://schemas.microsoft.com/office/drawing/2014/main" id="{34A0E48C-92F1-CA50-A323-AB527E5AF08B}"/>
              </a:ext>
            </a:extLst>
          </p:cNvPr>
          <p:cNvPicPr>
            <a:picLocks noChangeAspect="1"/>
          </p:cNvPicPr>
          <p:nvPr/>
        </p:nvPicPr>
        <p:blipFill>
          <a:blip r:embed="rId3"/>
          <a:stretch>
            <a:fillRect/>
          </a:stretch>
        </p:blipFill>
        <p:spPr>
          <a:xfrm>
            <a:off x="4404154" y="1972959"/>
            <a:ext cx="3383691" cy="4419696"/>
          </a:xfrm>
          <a:prstGeom prst="rect">
            <a:avLst/>
          </a:prstGeom>
        </p:spPr>
      </p:pic>
    </p:spTree>
    <p:extLst>
      <p:ext uri="{BB962C8B-B14F-4D97-AF65-F5344CB8AC3E}">
        <p14:creationId xmlns:p14="http://schemas.microsoft.com/office/powerpoint/2010/main" val="2820496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74638"/>
            <a:ext cx="10972800" cy="1143000"/>
          </a:xfrm>
          <a:prstGeom prst="rect">
            <a:avLst/>
          </a:prstGeom>
        </p:spPr>
        <p:txBody>
          <a:bodyPr vert="horz" lIns="91440" tIns="45720" rIns="91440" bIns="45720" rtlCol="0" anchor="ctr">
            <a:normAutofit/>
          </a:bodyPr>
          <a:lstStyle/>
          <a:p>
            <a:pPr algn="ctr" defTabSz="914400">
              <a:spcBef>
                <a:spcPct val="0"/>
              </a:spcBef>
              <a:spcAft>
                <a:spcPts val="600"/>
              </a:spcAft>
            </a:pPr>
            <a:r>
              <a:rPr lang="en-US" sz="3600" kern="1200">
                <a:solidFill>
                  <a:schemeClr val="tx2"/>
                </a:solidFill>
                <a:latin typeface="+mj-lt"/>
                <a:ea typeface="+mj-ea"/>
                <a:cs typeface="+mj-cs"/>
              </a:rPr>
              <a:t>The Anthropological Perspective</a:t>
            </a:r>
          </a:p>
        </p:txBody>
      </p:sp>
      <p:sp>
        <p:nvSpPr>
          <p:cNvPr id="7" name="Rectangle 6"/>
          <p:cNvSpPr/>
          <p:nvPr/>
        </p:nvSpPr>
        <p:spPr>
          <a:xfrm>
            <a:off x="609600" y="1600201"/>
            <a:ext cx="10972800" cy="4525963"/>
          </a:xfrm>
          <a:prstGeom prst="rect">
            <a:avLst/>
          </a:prstGeom>
        </p:spPr>
        <p:txBody>
          <a:bodyPr vert="horz" lIns="91440" tIns="45720" rIns="91440" bIns="45720" rtlCol="0">
            <a:normAutofit/>
          </a:bodyPr>
          <a:lstStyle/>
          <a:p>
            <a:pPr marL="457200" indent="-457200" defTabSz="914400">
              <a:lnSpc>
                <a:spcPct val="90000"/>
              </a:lnSpc>
              <a:spcBef>
                <a:spcPct val="20000"/>
              </a:spcBef>
              <a:buFont typeface="+mj-lt"/>
              <a:buAutoNum type="arabicPeriod" startAt="3"/>
            </a:pPr>
            <a:r>
              <a:rPr lang="en-US" sz="3200" kern="1200" baseline="0" dirty="0">
                <a:latin typeface="+mn-lt"/>
                <a:ea typeface="+mn-ea"/>
                <a:cs typeface="+mn-cs"/>
              </a:rPr>
              <a:t>Linguistic Anthropology </a:t>
            </a:r>
          </a:p>
          <a:p>
            <a:pPr marL="800100" lvl="1" indent="-342900" defTabSz="914400">
              <a:lnSpc>
                <a:spcPct val="90000"/>
              </a:lnSpc>
              <a:spcBef>
                <a:spcPct val="20000"/>
              </a:spcBef>
              <a:buFont typeface="Arial" pitchFamily="34" charset="0"/>
              <a:buChar char="•"/>
            </a:pPr>
            <a:r>
              <a:rPr lang="en-US" sz="3200" kern="1200" baseline="0" dirty="0">
                <a:latin typeface="+mn-lt"/>
                <a:ea typeface="+mn-ea"/>
                <a:cs typeface="+mn-cs"/>
              </a:rPr>
              <a:t>Focuses on language and the relationship between language and identity, and language within subcultures</a:t>
            </a:r>
          </a:p>
          <a:p>
            <a:pPr marL="800100" lvl="1" indent="-342900" defTabSz="914400">
              <a:lnSpc>
                <a:spcPct val="90000"/>
              </a:lnSpc>
              <a:spcBef>
                <a:spcPct val="20000"/>
              </a:spcBef>
              <a:buFont typeface="Arial" pitchFamily="34" charset="0"/>
              <a:buChar char="•"/>
            </a:pPr>
            <a:r>
              <a:rPr lang="en-US" sz="3200" kern="1200" baseline="0" dirty="0">
                <a:latin typeface="+mn-lt"/>
                <a:ea typeface="+mn-ea"/>
                <a:cs typeface="+mn-cs"/>
              </a:rPr>
              <a:t>Sociolinguistics looks at how language differences frequently correlate with differences in gender, class, or ethnic identity</a:t>
            </a:r>
          </a:p>
          <a:p>
            <a:pPr marL="800100" lvl="1" indent="-342900" defTabSz="914400">
              <a:lnSpc>
                <a:spcPct val="90000"/>
              </a:lnSpc>
              <a:spcBef>
                <a:spcPct val="20000"/>
              </a:spcBef>
              <a:buFont typeface="Arial" pitchFamily="34" charset="0"/>
              <a:buChar char="•"/>
            </a:pPr>
            <a:r>
              <a:rPr lang="en-US" sz="3200" kern="1200" baseline="0" dirty="0">
                <a:latin typeface="+mn-lt"/>
                <a:ea typeface="+mn-ea"/>
                <a:cs typeface="+mn-cs"/>
              </a:rPr>
              <a:t>Many linguistic anthropologists collaborate and support communities whose languages are at risk because of structural inequalities and ongoing colonialism</a:t>
            </a:r>
          </a:p>
          <a:p>
            <a:pPr marL="342900" indent="-342900" defTabSz="914400">
              <a:lnSpc>
                <a:spcPct val="90000"/>
              </a:lnSpc>
              <a:spcBef>
                <a:spcPct val="20000"/>
              </a:spcBef>
              <a:buFont typeface="Arial" pitchFamily="34" charset="0"/>
              <a:buChar char="•"/>
            </a:pPr>
            <a:endParaRPr lang="en-US" sz="3200" kern="1200" baseline="0" dirty="0">
              <a:latin typeface="+mn-lt"/>
              <a:ea typeface="+mn-ea"/>
              <a:cs typeface="+mn-cs"/>
            </a:endParaRPr>
          </a:p>
          <a:p>
            <a:pPr marL="342900" indent="-342900" defTabSz="914400">
              <a:lnSpc>
                <a:spcPct val="90000"/>
              </a:lnSpc>
              <a:spcBef>
                <a:spcPct val="20000"/>
              </a:spcBef>
              <a:buFont typeface="Arial" pitchFamily="34" charset="0"/>
              <a:buChar char="•"/>
            </a:pPr>
            <a:endParaRPr lang="en-US" sz="3200" kern="1200" baseline="0" dirty="0">
              <a:latin typeface="+mn-lt"/>
              <a:ea typeface="+mn-ea"/>
              <a:cs typeface="+mn-cs"/>
            </a:endParaRPr>
          </a:p>
        </p:txBody>
      </p:sp>
    </p:spTree>
    <p:extLst>
      <p:ext uri="{BB962C8B-B14F-4D97-AF65-F5344CB8AC3E}">
        <p14:creationId xmlns:p14="http://schemas.microsoft.com/office/powerpoint/2010/main" val="3519802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74638"/>
            <a:ext cx="10972800" cy="1143000"/>
          </a:xfrm>
          <a:prstGeom prst="rect">
            <a:avLst/>
          </a:prstGeom>
        </p:spPr>
        <p:txBody>
          <a:bodyPr vert="horz" lIns="91440" tIns="45720" rIns="91440" bIns="45720" rtlCol="0" anchor="ctr">
            <a:normAutofit/>
          </a:bodyPr>
          <a:lstStyle/>
          <a:p>
            <a:pPr algn="ctr" defTabSz="914400">
              <a:spcBef>
                <a:spcPct val="0"/>
              </a:spcBef>
              <a:spcAft>
                <a:spcPts val="600"/>
              </a:spcAft>
            </a:pPr>
            <a:r>
              <a:rPr lang="en-US" sz="3600" kern="1200">
                <a:solidFill>
                  <a:schemeClr val="tx2"/>
                </a:solidFill>
                <a:latin typeface="+mj-lt"/>
                <a:ea typeface="+mj-ea"/>
                <a:cs typeface="+mj-cs"/>
              </a:rPr>
              <a:t>The Anthropological Perspective</a:t>
            </a:r>
          </a:p>
        </p:txBody>
      </p:sp>
      <p:sp>
        <p:nvSpPr>
          <p:cNvPr id="7" name="Rectangle 6"/>
          <p:cNvSpPr/>
          <p:nvPr/>
        </p:nvSpPr>
        <p:spPr>
          <a:xfrm>
            <a:off x="609600" y="1600201"/>
            <a:ext cx="10972800" cy="4525963"/>
          </a:xfrm>
          <a:prstGeom prst="rect">
            <a:avLst/>
          </a:prstGeom>
        </p:spPr>
        <p:txBody>
          <a:bodyPr vert="horz" lIns="91440" tIns="45720" rIns="91440" bIns="45720" rtlCol="0">
            <a:normAutofit/>
          </a:bodyPr>
          <a:lstStyle/>
          <a:p>
            <a:pPr marL="514350" indent="-514350" defTabSz="914400">
              <a:lnSpc>
                <a:spcPct val="90000"/>
              </a:lnSpc>
              <a:spcBef>
                <a:spcPct val="20000"/>
              </a:spcBef>
              <a:buFont typeface="+mj-lt"/>
              <a:buAutoNum type="arabicPeriod" startAt="4"/>
            </a:pPr>
            <a:r>
              <a:rPr lang="en-US" sz="3200" kern="1200" baseline="0" dirty="0">
                <a:latin typeface="+mn-lt"/>
                <a:ea typeface="+mn-ea"/>
                <a:cs typeface="+mn-cs"/>
              </a:rPr>
              <a:t>Cultural Anthropology</a:t>
            </a:r>
          </a:p>
          <a:p>
            <a:pPr marL="914400" lvl="1" indent="-457200" defTabSz="914400">
              <a:lnSpc>
                <a:spcPct val="90000"/>
              </a:lnSpc>
              <a:spcBef>
                <a:spcPct val="20000"/>
              </a:spcBef>
              <a:buFont typeface="Arial" panose="020B0604020202020204" pitchFamily="34" charset="0"/>
              <a:buChar char="•"/>
            </a:pPr>
            <a:r>
              <a:rPr lang="en-US" sz="3200" kern="1200" baseline="0" dirty="0">
                <a:latin typeface="+mn-lt"/>
                <a:ea typeface="+mn-ea"/>
                <a:cs typeface="+mn-cs"/>
              </a:rPr>
              <a:t>The specialty of anthropology that studies how variation in beliefs and </a:t>
            </a:r>
            <a:r>
              <a:rPr lang="en-US" sz="3200" kern="1200" baseline="0" dirty="0" err="1">
                <a:latin typeface="+mn-lt"/>
                <a:ea typeface="+mn-ea"/>
                <a:cs typeface="+mn-cs"/>
              </a:rPr>
              <a:t>behaviours</a:t>
            </a:r>
            <a:r>
              <a:rPr lang="en-US" sz="3200" kern="1200" baseline="0" dirty="0">
                <a:latin typeface="+mn-lt"/>
                <a:ea typeface="+mn-ea"/>
                <a:cs typeface="+mn-cs"/>
              </a:rPr>
              <a:t> is shaped by culture and learned by different members of human groups.</a:t>
            </a:r>
          </a:p>
          <a:p>
            <a:pPr marL="914400" lvl="1" indent="-457200" defTabSz="914400">
              <a:lnSpc>
                <a:spcPct val="90000"/>
              </a:lnSpc>
              <a:spcBef>
                <a:spcPct val="20000"/>
              </a:spcBef>
              <a:buFont typeface="Arial" panose="020B0604020202020204" pitchFamily="34" charset="0"/>
              <a:buChar char="•"/>
            </a:pPr>
            <a:r>
              <a:rPr lang="en-US" sz="3200" kern="1200" baseline="0" dirty="0">
                <a:latin typeface="+mn-lt"/>
                <a:ea typeface="+mn-ea"/>
                <a:cs typeface="+mn-cs"/>
              </a:rPr>
              <a:t>Culture is sets of learned </a:t>
            </a:r>
            <a:r>
              <a:rPr lang="en-US" sz="3200" kern="1200" baseline="0" dirty="0" err="1">
                <a:latin typeface="+mn-lt"/>
                <a:ea typeface="+mn-ea"/>
                <a:cs typeface="+mn-cs"/>
              </a:rPr>
              <a:t>behaviours</a:t>
            </a:r>
            <a:r>
              <a:rPr lang="en-US" sz="3200" kern="1200" baseline="0" dirty="0">
                <a:latin typeface="+mn-lt"/>
                <a:ea typeface="+mn-ea"/>
                <a:cs typeface="+mn-cs"/>
              </a:rPr>
              <a:t> and ideas that humans acquire as members of a society.</a:t>
            </a:r>
          </a:p>
          <a:p>
            <a:pPr marL="914400" lvl="1" indent="-457200" defTabSz="914400">
              <a:lnSpc>
                <a:spcPct val="90000"/>
              </a:lnSpc>
              <a:spcBef>
                <a:spcPct val="20000"/>
              </a:spcBef>
              <a:buFont typeface="Arial" panose="020B0604020202020204" pitchFamily="34" charset="0"/>
              <a:buChar char="•"/>
            </a:pPr>
            <a:r>
              <a:rPr lang="en-US" sz="3200" kern="1200" baseline="0" dirty="0">
                <a:latin typeface="+mn-lt"/>
                <a:ea typeface="+mn-ea"/>
                <a:cs typeface="+mn-cs"/>
              </a:rPr>
              <a:t>Focuses on present-day societies.</a:t>
            </a:r>
          </a:p>
          <a:p>
            <a:pPr marL="457200" indent="-457200" defTabSz="914400">
              <a:lnSpc>
                <a:spcPct val="90000"/>
              </a:lnSpc>
              <a:spcBef>
                <a:spcPct val="20000"/>
              </a:spcBef>
              <a:buFont typeface="+mj-lt"/>
              <a:buAutoNum type="arabicPeriod" startAt="4"/>
            </a:pPr>
            <a:endParaRPr lang="en-US" sz="3200" kern="1200" baseline="0" dirty="0">
              <a:latin typeface="+mn-lt"/>
              <a:ea typeface="+mn-ea"/>
              <a:cs typeface="+mn-cs"/>
            </a:endParaRPr>
          </a:p>
          <a:p>
            <a:pPr marL="457200" indent="-457200" defTabSz="914400">
              <a:lnSpc>
                <a:spcPct val="90000"/>
              </a:lnSpc>
              <a:spcBef>
                <a:spcPct val="20000"/>
              </a:spcBef>
              <a:buFont typeface="+mj-lt"/>
              <a:buAutoNum type="arabicPeriod" startAt="4"/>
            </a:pPr>
            <a:endParaRPr lang="en-US" sz="3200" kern="1200" baseline="0" dirty="0">
              <a:latin typeface="+mn-lt"/>
              <a:ea typeface="+mn-ea"/>
              <a:cs typeface="+mn-cs"/>
            </a:endParaRPr>
          </a:p>
          <a:p>
            <a:pPr marL="457200" indent="-457200" defTabSz="914400">
              <a:lnSpc>
                <a:spcPct val="90000"/>
              </a:lnSpc>
              <a:spcBef>
                <a:spcPct val="20000"/>
              </a:spcBef>
              <a:buFont typeface="+mj-lt"/>
              <a:buAutoNum type="arabicPeriod" startAt="4"/>
            </a:pPr>
            <a:endParaRPr lang="en-US" sz="3200" kern="1200" baseline="0" dirty="0">
              <a:latin typeface="+mn-lt"/>
              <a:ea typeface="+mn-ea"/>
              <a:cs typeface="+mn-cs"/>
            </a:endParaRPr>
          </a:p>
          <a:p>
            <a:pPr marL="457200" indent="-457200" defTabSz="914400">
              <a:lnSpc>
                <a:spcPct val="90000"/>
              </a:lnSpc>
              <a:spcBef>
                <a:spcPct val="20000"/>
              </a:spcBef>
              <a:buFont typeface="+mj-lt"/>
              <a:buAutoNum type="arabicPeriod" startAt="4"/>
            </a:pPr>
            <a:endParaRPr lang="en-US" sz="3200" kern="1200" baseline="0" dirty="0">
              <a:latin typeface="+mn-lt"/>
              <a:ea typeface="+mn-ea"/>
              <a:cs typeface="+mn-cs"/>
            </a:endParaRPr>
          </a:p>
        </p:txBody>
      </p:sp>
    </p:spTree>
    <p:extLst>
      <p:ext uri="{BB962C8B-B14F-4D97-AF65-F5344CB8AC3E}">
        <p14:creationId xmlns:p14="http://schemas.microsoft.com/office/powerpoint/2010/main" val="890618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74638"/>
            <a:ext cx="10972800" cy="1143000"/>
          </a:xfrm>
          <a:prstGeom prst="rect">
            <a:avLst/>
          </a:prstGeom>
        </p:spPr>
        <p:txBody>
          <a:bodyPr vert="horz" lIns="91440" tIns="45720" rIns="91440" bIns="45720" rtlCol="0" anchor="ctr">
            <a:normAutofit/>
          </a:bodyPr>
          <a:lstStyle/>
          <a:p>
            <a:pPr algn="ctr" defTabSz="914400">
              <a:spcBef>
                <a:spcPct val="0"/>
              </a:spcBef>
              <a:spcAft>
                <a:spcPts val="600"/>
              </a:spcAft>
            </a:pPr>
            <a:r>
              <a:rPr lang="en-US" sz="3600" kern="1200">
                <a:solidFill>
                  <a:schemeClr val="tx2"/>
                </a:solidFill>
                <a:latin typeface="+mj-lt"/>
                <a:ea typeface="+mj-ea"/>
                <a:cs typeface="+mj-cs"/>
              </a:rPr>
              <a:t>The Anthropological Perspective</a:t>
            </a:r>
          </a:p>
        </p:txBody>
      </p:sp>
      <p:sp>
        <p:nvSpPr>
          <p:cNvPr id="7" name="Rectangle 6"/>
          <p:cNvSpPr/>
          <p:nvPr/>
        </p:nvSpPr>
        <p:spPr>
          <a:xfrm>
            <a:off x="609600" y="1600201"/>
            <a:ext cx="10972800" cy="4525963"/>
          </a:xfrm>
          <a:prstGeom prst="rect">
            <a:avLst/>
          </a:prstGeom>
        </p:spPr>
        <p:txBody>
          <a:bodyPr vert="horz" lIns="91440" tIns="45720" rIns="91440" bIns="45720" rtlCol="0">
            <a:normAutofit/>
          </a:bodyPr>
          <a:lstStyle/>
          <a:p>
            <a:pPr marL="514350" indent="-514350" defTabSz="914400">
              <a:lnSpc>
                <a:spcPct val="90000"/>
              </a:lnSpc>
              <a:spcBef>
                <a:spcPct val="20000"/>
              </a:spcBef>
              <a:buFont typeface="+mj-lt"/>
              <a:buAutoNum type="arabicPeriod" startAt="4"/>
            </a:pPr>
            <a:r>
              <a:rPr lang="en-US" sz="3200" kern="1200" baseline="0" dirty="0">
                <a:latin typeface="+mn-lt"/>
                <a:ea typeface="+mn-ea"/>
                <a:cs typeface="+mn-cs"/>
              </a:rPr>
              <a:t>Cultural Anthropology (</a:t>
            </a:r>
            <a:r>
              <a:rPr lang="en-US" sz="3200" kern="1200" baseline="0" dirty="0" err="1">
                <a:latin typeface="+mn-lt"/>
                <a:ea typeface="+mn-ea"/>
                <a:cs typeface="+mn-cs"/>
              </a:rPr>
              <a:t>con’t</a:t>
            </a:r>
            <a:r>
              <a:rPr lang="en-US" sz="3200" kern="1200" baseline="0" dirty="0">
                <a:latin typeface="+mn-lt"/>
                <a:ea typeface="+mn-ea"/>
                <a:cs typeface="+mn-cs"/>
              </a:rPr>
              <a:t>)</a:t>
            </a:r>
          </a:p>
          <a:p>
            <a:pPr marL="971550" lvl="1" indent="-514350" defTabSz="914400">
              <a:lnSpc>
                <a:spcPct val="90000"/>
              </a:lnSpc>
              <a:spcBef>
                <a:spcPct val="20000"/>
              </a:spcBef>
              <a:buFont typeface="Arial" panose="020B0604020202020204" pitchFamily="34" charset="0"/>
              <a:buChar char="•"/>
            </a:pPr>
            <a:r>
              <a:rPr lang="en-US" sz="3200" kern="1200" baseline="0" dirty="0">
                <a:latin typeface="+mn-lt"/>
                <a:ea typeface="+mn-ea"/>
                <a:cs typeface="+mn-cs"/>
              </a:rPr>
              <a:t>Uses an extended fieldwork method to gather information from people they encounter in the field who are variously called research participants, consultants, teachers, etc.</a:t>
            </a:r>
          </a:p>
          <a:p>
            <a:pPr marL="971550" lvl="1" indent="-514350" defTabSz="914400">
              <a:lnSpc>
                <a:spcPct val="90000"/>
              </a:lnSpc>
              <a:spcBef>
                <a:spcPct val="20000"/>
              </a:spcBef>
              <a:buFont typeface="Arial" panose="020B0604020202020204" pitchFamily="34" charset="0"/>
              <a:buChar char="•"/>
            </a:pPr>
            <a:r>
              <a:rPr lang="en-US" sz="3200" kern="1200" baseline="0" dirty="0">
                <a:latin typeface="+mn-lt"/>
                <a:ea typeface="+mn-ea"/>
                <a:cs typeface="+mn-cs"/>
              </a:rPr>
              <a:t>This information is analyzed and presented in ethnographies and ethnologies </a:t>
            </a:r>
          </a:p>
        </p:txBody>
      </p:sp>
    </p:spTree>
    <p:extLst>
      <p:ext uri="{BB962C8B-B14F-4D97-AF65-F5344CB8AC3E}">
        <p14:creationId xmlns:p14="http://schemas.microsoft.com/office/powerpoint/2010/main" val="3789225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74638"/>
            <a:ext cx="10972800" cy="1143000"/>
          </a:xfrm>
          <a:prstGeom prst="rect">
            <a:avLst/>
          </a:prstGeom>
        </p:spPr>
        <p:txBody>
          <a:bodyPr vert="horz" lIns="91440" tIns="45720" rIns="91440" bIns="45720" rtlCol="0" anchor="ctr">
            <a:normAutofit/>
          </a:bodyPr>
          <a:lstStyle/>
          <a:p>
            <a:pPr algn="ctr" defTabSz="914400">
              <a:spcBef>
                <a:spcPct val="0"/>
              </a:spcBef>
              <a:spcAft>
                <a:spcPts val="600"/>
              </a:spcAft>
            </a:pPr>
            <a:r>
              <a:rPr lang="en-US" sz="3600" kern="1200">
                <a:solidFill>
                  <a:schemeClr val="tx2"/>
                </a:solidFill>
                <a:latin typeface="+mj-lt"/>
                <a:ea typeface="+mj-ea"/>
                <a:cs typeface="+mj-cs"/>
              </a:rPr>
              <a:t>The Anthropological Perspective</a:t>
            </a:r>
          </a:p>
        </p:txBody>
      </p:sp>
      <p:sp>
        <p:nvSpPr>
          <p:cNvPr id="7" name="Rectangle 6"/>
          <p:cNvSpPr/>
          <p:nvPr/>
        </p:nvSpPr>
        <p:spPr>
          <a:xfrm>
            <a:off x="609600" y="1600201"/>
            <a:ext cx="10972800" cy="4525963"/>
          </a:xfrm>
          <a:prstGeom prst="rect">
            <a:avLst/>
          </a:prstGeom>
        </p:spPr>
        <p:txBody>
          <a:bodyPr vert="horz" lIns="91440" tIns="45720" rIns="91440" bIns="45720" rtlCol="0">
            <a:normAutofit/>
          </a:bodyPr>
          <a:lstStyle/>
          <a:p>
            <a:pPr marL="342900" indent="-342900" defTabSz="914400">
              <a:lnSpc>
                <a:spcPct val="90000"/>
              </a:lnSpc>
              <a:spcBef>
                <a:spcPct val="20000"/>
              </a:spcBef>
              <a:buFont typeface="Arial" pitchFamily="34" charset="0"/>
              <a:buChar char="•"/>
            </a:pPr>
            <a:r>
              <a:rPr lang="en-US" sz="2700" dirty="0"/>
              <a:t>Some anthropologists argue there is a fifth subfield - </a:t>
            </a:r>
            <a:r>
              <a:rPr lang="en-US" sz="2700" b="1" dirty="0"/>
              <a:t>applied anthropology.</a:t>
            </a:r>
          </a:p>
          <a:p>
            <a:pPr marL="800100" lvl="1" indent="-342900" defTabSz="914400">
              <a:lnSpc>
                <a:spcPct val="90000"/>
              </a:lnSpc>
              <a:spcBef>
                <a:spcPct val="20000"/>
              </a:spcBef>
              <a:buFont typeface="Arial" pitchFamily="34" charset="0"/>
              <a:buChar char="•"/>
            </a:pPr>
            <a:r>
              <a:rPr lang="en-US" sz="2700" dirty="0"/>
              <a:t>Focuses on the application of anthropological theories and methods to the solution of everyday problems</a:t>
            </a:r>
          </a:p>
          <a:p>
            <a:pPr marL="800100" lvl="1" indent="-342900" defTabSz="914400">
              <a:lnSpc>
                <a:spcPct val="90000"/>
              </a:lnSpc>
              <a:spcBef>
                <a:spcPct val="20000"/>
              </a:spcBef>
              <a:buFont typeface="Arial" pitchFamily="34" charset="0"/>
              <a:buChar char="•"/>
            </a:pPr>
            <a:r>
              <a:rPr lang="en-US" sz="2700" dirty="0"/>
              <a:t>Applies to all four fields:</a:t>
            </a:r>
          </a:p>
          <a:p>
            <a:pPr marL="1257300" lvl="2" indent="-342900" defTabSz="914400">
              <a:lnSpc>
                <a:spcPct val="90000"/>
              </a:lnSpc>
              <a:spcBef>
                <a:spcPct val="20000"/>
              </a:spcBef>
              <a:buFont typeface="Arial" pitchFamily="34" charset="0"/>
              <a:buChar char="•"/>
            </a:pPr>
            <a:r>
              <a:rPr lang="en-US" sz="2700" dirty="0"/>
              <a:t>E.g., public health, social policy, revitalization of Indigenous languages, forensic investigation, cultural resource management, and social justice.</a:t>
            </a:r>
          </a:p>
        </p:txBody>
      </p:sp>
    </p:spTree>
    <p:extLst>
      <p:ext uri="{BB962C8B-B14F-4D97-AF65-F5344CB8AC3E}">
        <p14:creationId xmlns:p14="http://schemas.microsoft.com/office/powerpoint/2010/main" val="1589335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74638"/>
            <a:ext cx="10972800" cy="1143000"/>
          </a:xfrm>
          <a:prstGeom prst="rect">
            <a:avLst/>
          </a:prstGeom>
        </p:spPr>
        <p:txBody>
          <a:bodyPr vert="horz" lIns="91440" tIns="45720" rIns="91440" bIns="45720" rtlCol="0" anchor="ctr">
            <a:normAutofit/>
          </a:bodyPr>
          <a:lstStyle/>
          <a:p>
            <a:pPr algn="ctr" defTabSz="914400">
              <a:spcBef>
                <a:spcPct val="0"/>
              </a:spcBef>
              <a:spcAft>
                <a:spcPts val="600"/>
              </a:spcAft>
            </a:pPr>
            <a:r>
              <a:rPr lang="en-US" sz="3600" kern="1200">
                <a:solidFill>
                  <a:schemeClr val="tx2"/>
                </a:solidFill>
                <a:latin typeface="+mj-lt"/>
                <a:ea typeface="+mj-ea"/>
                <a:cs typeface="+mj-cs"/>
              </a:rPr>
              <a:t>The Anthropological Perspective</a:t>
            </a:r>
          </a:p>
        </p:txBody>
      </p:sp>
      <p:sp>
        <p:nvSpPr>
          <p:cNvPr id="7" name="Rectangle 6"/>
          <p:cNvSpPr/>
          <p:nvPr/>
        </p:nvSpPr>
        <p:spPr>
          <a:xfrm>
            <a:off x="609600" y="1600201"/>
            <a:ext cx="10972800" cy="4525963"/>
          </a:xfrm>
          <a:prstGeom prst="rect">
            <a:avLst/>
          </a:prstGeom>
        </p:spPr>
        <p:txBody>
          <a:bodyPr vert="horz" lIns="91440" tIns="45720" rIns="91440" bIns="45720" rtlCol="0">
            <a:normAutofit/>
          </a:bodyPr>
          <a:lstStyle/>
          <a:p>
            <a:pPr marL="342900" indent="-342900" defTabSz="914400">
              <a:lnSpc>
                <a:spcPct val="90000"/>
              </a:lnSpc>
              <a:spcBef>
                <a:spcPct val="20000"/>
              </a:spcBef>
              <a:buFont typeface="Arial" pitchFamily="34" charset="0"/>
              <a:buChar char="•"/>
            </a:pPr>
            <a:r>
              <a:rPr lang="en-US" sz="3000" dirty="0"/>
              <a:t>Anthropology and the Connection to colonialism</a:t>
            </a:r>
          </a:p>
          <a:p>
            <a:pPr marL="800100" lvl="1" indent="-342900" defTabSz="914400">
              <a:lnSpc>
                <a:spcPct val="90000"/>
              </a:lnSpc>
              <a:spcBef>
                <a:spcPct val="20000"/>
              </a:spcBef>
              <a:buFont typeface="Arial" pitchFamily="34" charset="0"/>
              <a:buChar char="•"/>
            </a:pPr>
            <a:r>
              <a:rPr lang="en-US" sz="3000" dirty="0"/>
              <a:t>Anthropology emerged as a discipline during a time when the scientific perspective developed in the Age of Enlightenment, capitalism emerged as the dominant economic model, and </a:t>
            </a:r>
            <a:r>
              <a:rPr lang="en-US" sz="3000" b="1" dirty="0"/>
              <a:t>colonialism</a:t>
            </a:r>
            <a:r>
              <a:rPr lang="en-US" sz="3000" dirty="0"/>
              <a:t> accelerated. </a:t>
            </a:r>
          </a:p>
          <a:p>
            <a:pPr marL="800100" lvl="1" indent="-342900" defTabSz="914400">
              <a:lnSpc>
                <a:spcPct val="90000"/>
              </a:lnSpc>
              <a:spcBef>
                <a:spcPct val="20000"/>
              </a:spcBef>
              <a:buFont typeface="Arial" pitchFamily="34" charset="0"/>
              <a:buChar char="•"/>
            </a:pPr>
            <a:r>
              <a:rPr lang="en-US" sz="3000" dirty="0"/>
              <a:t>As part of this, many early anthropologists were from Europe and </a:t>
            </a:r>
            <a:r>
              <a:rPr lang="en-US" sz="3000" b="1" dirty="0"/>
              <a:t>settler-colonial</a:t>
            </a:r>
            <a:r>
              <a:rPr lang="en-US" sz="3000" dirty="0"/>
              <a:t> nations such as the United States, Canada, and Australia that studied people of the non-European and colonized world.  </a:t>
            </a:r>
          </a:p>
        </p:txBody>
      </p:sp>
    </p:spTree>
    <p:extLst>
      <p:ext uri="{BB962C8B-B14F-4D97-AF65-F5344CB8AC3E}">
        <p14:creationId xmlns:p14="http://schemas.microsoft.com/office/powerpoint/2010/main" val="1231584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74638"/>
            <a:ext cx="10972800" cy="1143000"/>
          </a:xfrm>
          <a:prstGeom prst="rect">
            <a:avLst/>
          </a:prstGeom>
        </p:spPr>
        <p:txBody>
          <a:bodyPr vert="horz" lIns="91440" tIns="45720" rIns="91440" bIns="45720" rtlCol="0" anchor="ctr">
            <a:normAutofit/>
          </a:bodyPr>
          <a:lstStyle/>
          <a:p>
            <a:pPr algn="ctr" defTabSz="914400">
              <a:spcBef>
                <a:spcPct val="0"/>
              </a:spcBef>
              <a:spcAft>
                <a:spcPts val="600"/>
              </a:spcAft>
            </a:pPr>
            <a:r>
              <a:rPr lang="en-US" sz="3600" kern="1200">
                <a:solidFill>
                  <a:schemeClr val="tx2"/>
                </a:solidFill>
                <a:latin typeface="+mj-lt"/>
                <a:ea typeface="+mj-ea"/>
                <a:cs typeface="+mj-cs"/>
              </a:rPr>
              <a:t>The Anthropological Perspective</a:t>
            </a:r>
          </a:p>
        </p:txBody>
      </p:sp>
      <p:sp>
        <p:nvSpPr>
          <p:cNvPr id="7" name="Rectangle 6"/>
          <p:cNvSpPr/>
          <p:nvPr/>
        </p:nvSpPr>
        <p:spPr>
          <a:xfrm>
            <a:off x="609600" y="1600201"/>
            <a:ext cx="10972800" cy="4525963"/>
          </a:xfrm>
          <a:prstGeom prst="rect">
            <a:avLst/>
          </a:prstGeom>
        </p:spPr>
        <p:txBody>
          <a:bodyPr vert="horz" lIns="91440" tIns="45720" rIns="91440" bIns="45720" rtlCol="0">
            <a:normAutofit/>
          </a:bodyPr>
          <a:lstStyle/>
          <a:p>
            <a:pPr marL="342900" indent="-342900" defTabSz="914400">
              <a:lnSpc>
                <a:spcPct val="90000"/>
              </a:lnSpc>
              <a:spcBef>
                <a:spcPct val="20000"/>
              </a:spcBef>
              <a:buFont typeface="Arial" pitchFamily="34" charset="0"/>
              <a:buChar char="•"/>
            </a:pPr>
            <a:r>
              <a:rPr lang="en-US" sz="3000" dirty="0"/>
              <a:t>Anthropology and the Connection to colonialism (</a:t>
            </a:r>
            <a:r>
              <a:rPr lang="en-US" sz="3000" dirty="0" err="1"/>
              <a:t>con’t</a:t>
            </a:r>
            <a:r>
              <a:rPr lang="en-US" sz="3000" dirty="0"/>
              <a:t>)</a:t>
            </a:r>
          </a:p>
          <a:p>
            <a:pPr marL="800100" lvl="1" indent="-342900" defTabSz="914400">
              <a:lnSpc>
                <a:spcPct val="90000"/>
              </a:lnSpc>
              <a:spcBef>
                <a:spcPct val="20000"/>
              </a:spcBef>
              <a:buFont typeface="Arial" pitchFamily="34" charset="0"/>
              <a:buChar char="•"/>
            </a:pPr>
            <a:r>
              <a:rPr lang="en-US" sz="3000" dirty="0"/>
              <a:t>This problematic and imbalanced power relationship between ‘observers’ and ‘observed’ meant that much of early anthropological research and writing objectified non-European peoples while trafficking in colonial and racist stereotypes.</a:t>
            </a:r>
          </a:p>
        </p:txBody>
      </p:sp>
    </p:spTree>
    <p:extLst>
      <p:ext uri="{BB962C8B-B14F-4D97-AF65-F5344CB8AC3E}">
        <p14:creationId xmlns:p14="http://schemas.microsoft.com/office/powerpoint/2010/main" val="3967686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74638"/>
            <a:ext cx="10972800" cy="1143000"/>
          </a:xfrm>
          <a:prstGeom prst="rect">
            <a:avLst/>
          </a:prstGeom>
        </p:spPr>
        <p:txBody>
          <a:bodyPr vert="horz" lIns="91440" tIns="45720" rIns="91440" bIns="45720" rtlCol="0" anchor="ctr">
            <a:normAutofit/>
          </a:bodyPr>
          <a:lstStyle/>
          <a:p>
            <a:pPr algn="ctr" defTabSz="914400">
              <a:spcBef>
                <a:spcPct val="0"/>
              </a:spcBef>
              <a:spcAft>
                <a:spcPts val="600"/>
              </a:spcAft>
            </a:pPr>
            <a:r>
              <a:rPr lang="en-US" sz="3600" kern="1200">
                <a:solidFill>
                  <a:schemeClr val="tx2"/>
                </a:solidFill>
                <a:latin typeface="+mj-lt"/>
                <a:ea typeface="+mj-ea"/>
                <a:cs typeface="+mj-cs"/>
              </a:rPr>
              <a:t>Anthropology and the Concept of Culture</a:t>
            </a:r>
          </a:p>
        </p:txBody>
      </p:sp>
      <p:sp>
        <p:nvSpPr>
          <p:cNvPr id="7" name="Rectangle 6"/>
          <p:cNvSpPr/>
          <p:nvPr/>
        </p:nvSpPr>
        <p:spPr>
          <a:xfrm>
            <a:off x="609600" y="1600201"/>
            <a:ext cx="10972800" cy="4525963"/>
          </a:xfrm>
          <a:prstGeom prst="rect">
            <a:avLst/>
          </a:prstGeom>
        </p:spPr>
        <p:txBody>
          <a:bodyPr vert="horz" lIns="91440" tIns="45720" rIns="91440" bIns="45720" rtlCol="0">
            <a:normAutofit/>
          </a:bodyPr>
          <a:lstStyle/>
          <a:p>
            <a:pPr marL="342900" indent="-342900" defTabSz="914400">
              <a:spcBef>
                <a:spcPct val="20000"/>
              </a:spcBef>
              <a:buFont typeface="Arial" pitchFamily="34" charset="0"/>
              <a:buChar char="•"/>
            </a:pPr>
            <a:r>
              <a:rPr lang="en-US" sz="3200" dirty="0"/>
              <a:t>E.B. Tylor defined culture as “that complex whole which includes knowledge, belief, art, morals, law, customs, and any other capabilities and habits acquired . . . as a member of society.”</a:t>
            </a:r>
          </a:p>
        </p:txBody>
      </p:sp>
    </p:spTree>
    <p:extLst>
      <p:ext uri="{BB962C8B-B14F-4D97-AF65-F5344CB8AC3E}">
        <p14:creationId xmlns:p14="http://schemas.microsoft.com/office/powerpoint/2010/main" val="4210902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74638"/>
            <a:ext cx="10972800" cy="1143000"/>
          </a:xfrm>
          <a:prstGeom prst="rect">
            <a:avLst/>
          </a:prstGeom>
        </p:spPr>
        <p:txBody>
          <a:bodyPr vert="horz" lIns="91440" tIns="45720" rIns="91440" bIns="45720" rtlCol="0" anchor="ctr">
            <a:normAutofit/>
          </a:bodyPr>
          <a:lstStyle/>
          <a:p>
            <a:pPr algn="ctr" defTabSz="914400">
              <a:spcBef>
                <a:spcPct val="0"/>
              </a:spcBef>
              <a:spcAft>
                <a:spcPts val="600"/>
              </a:spcAft>
            </a:pPr>
            <a:r>
              <a:rPr lang="en-US" sz="3600" kern="1200">
                <a:solidFill>
                  <a:schemeClr val="tx2"/>
                </a:solidFill>
                <a:latin typeface="+mj-lt"/>
                <a:ea typeface="+mj-ea"/>
                <a:cs typeface="+mj-cs"/>
              </a:rPr>
              <a:t>Anthropology and the Concept of Culture</a:t>
            </a:r>
          </a:p>
        </p:txBody>
      </p:sp>
      <p:sp>
        <p:nvSpPr>
          <p:cNvPr id="7" name="Rectangle 6"/>
          <p:cNvSpPr/>
          <p:nvPr/>
        </p:nvSpPr>
        <p:spPr>
          <a:xfrm>
            <a:off x="609600" y="1600201"/>
            <a:ext cx="10972800" cy="4525963"/>
          </a:xfrm>
          <a:prstGeom prst="rect">
            <a:avLst/>
          </a:prstGeom>
        </p:spPr>
        <p:txBody>
          <a:bodyPr vert="horz" lIns="91440" tIns="45720" rIns="91440" bIns="45720" rtlCol="0">
            <a:normAutofit/>
          </a:bodyPr>
          <a:lstStyle/>
          <a:p>
            <a:pPr marL="342900" indent="-342900" defTabSz="914400">
              <a:lnSpc>
                <a:spcPct val="90000"/>
              </a:lnSpc>
              <a:spcBef>
                <a:spcPct val="20000"/>
              </a:spcBef>
              <a:buFont typeface="Arial" pitchFamily="34" charset="0"/>
              <a:buChar char="•"/>
            </a:pPr>
            <a:r>
              <a:rPr lang="en-US" sz="3000" dirty="0"/>
              <a:t>Human beings are </a:t>
            </a:r>
            <a:r>
              <a:rPr lang="en-US" sz="3000" b="1" dirty="0"/>
              <a:t>biocultural organisms</a:t>
            </a:r>
            <a:r>
              <a:rPr lang="en-US" sz="3000" dirty="0"/>
              <a:t>:</a:t>
            </a:r>
          </a:p>
          <a:p>
            <a:pPr marL="800100" lvl="1" indent="-342900" defTabSz="914400">
              <a:lnSpc>
                <a:spcPct val="90000"/>
              </a:lnSpc>
              <a:spcBef>
                <a:spcPct val="20000"/>
              </a:spcBef>
              <a:buFont typeface="Arial" pitchFamily="34" charset="0"/>
              <a:buChar char="•"/>
            </a:pPr>
            <a:r>
              <a:rPr lang="en-US" sz="3000" dirty="0"/>
              <a:t>Defined by biology and culture</a:t>
            </a:r>
          </a:p>
          <a:p>
            <a:pPr marL="800100" lvl="1" indent="-342900" defTabSz="914400">
              <a:lnSpc>
                <a:spcPct val="90000"/>
              </a:lnSpc>
              <a:spcBef>
                <a:spcPct val="20000"/>
              </a:spcBef>
              <a:buFont typeface="Arial" pitchFamily="34" charset="0"/>
              <a:buChar char="•"/>
            </a:pPr>
            <a:r>
              <a:rPr lang="en-US" sz="3000" dirty="0"/>
              <a:t>Brains are capable of </a:t>
            </a:r>
            <a:r>
              <a:rPr lang="en-US" sz="3000" b="1" dirty="0"/>
              <a:t>symbolic</a:t>
            </a:r>
            <a:r>
              <a:rPr lang="en-US" sz="3000" dirty="0"/>
              <a:t> thought and ‘creating’ culture</a:t>
            </a:r>
          </a:p>
          <a:p>
            <a:pPr marL="800100" lvl="1" indent="-342900" defTabSz="914400">
              <a:lnSpc>
                <a:spcPct val="90000"/>
              </a:lnSpc>
              <a:spcBef>
                <a:spcPct val="20000"/>
              </a:spcBef>
              <a:buFont typeface="Arial" pitchFamily="34" charset="0"/>
              <a:buChar char="•"/>
            </a:pPr>
            <a:r>
              <a:rPr lang="en-US" sz="3000" dirty="0"/>
              <a:t>Hands can manipulate matter into </a:t>
            </a:r>
            <a:r>
              <a:rPr lang="en-US" sz="3000" b="1" dirty="0"/>
              <a:t>material culture</a:t>
            </a:r>
          </a:p>
          <a:p>
            <a:pPr marL="342900" indent="-342900" defTabSz="914400">
              <a:lnSpc>
                <a:spcPct val="90000"/>
              </a:lnSpc>
              <a:spcBef>
                <a:spcPct val="20000"/>
              </a:spcBef>
              <a:buFont typeface="Arial" pitchFamily="34" charset="0"/>
              <a:buChar char="•"/>
            </a:pPr>
            <a:r>
              <a:rPr lang="en-US" sz="3000" b="1" dirty="0"/>
              <a:t>Symbol</a:t>
            </a:r>
            <a:r>
              <a:rPr lang="en-US" sz="3000" dirty="0"/>
              <a:t> Something that stands for something else.</a:t>
            </a:r>
          </a:p>
          <a:p>
            <a:pPr marL="342900" indent="-342900" defTabSz="914400">
              <a:lnSpc>
                <a:spcPct val="90000"/>
              </a:lnSpc>
              <a:spcBef>
                <a:spcPct val="20000"/>
              </a:spcBef>
              <a:buFont typeface="Arial" pitchFamily="34" charset="0"/>
              <a:buChar char="•"/>
            </a:pPr>
            <a:r>
              <a:rPr lang="en-US" sz="3000" b="1" dirty="0"/>
              <a:t>Material culture</a:t>
            </a:r>
            <a:r>
              <a:rPr lang="en-US" sz="3000" dirty="0"/>
              <a:t> Objects created or shaped by human beings and given meaning by cultural practices.</a:t>
            </a:r>
          </a:p>
          <a:p>
            <a:pPr marL="342900" indent="-342900" defTabSz="914400">
              <a:lnSpc>
                <a:spcPct val="90000"/>
              </a:lnSpc>
              <a:spcBef>
                <a:spcPct val="20000"/>
              </a:spcBef>
              <a:buFont typeface="Arial" pitchFamily="34" charset="0"/>
              <a:buChar char="•"/>
            </a:pPr>
            <a:endParaRPr lang="en-US" sz="3000" dirty="0"/>
          </a:p>
        </p:txBody>
      </p:sp>
    </p:spTree>
    <p:extLst>
      <p:ext uri="{BB962C8B-B14F-4D97-AF65-F5344CB8AC3E}">
        <p14:creationId xmlns:p14="http://schemas.microsoft.com/office/powerpoint/2010/main" val="3222354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74638"/>
            <a:ext cx="10972800" cy="1143000"/>
          </a:xfrm>
          <a:prstGeom prst="rect">
            <a:avLst/>
          </a:prstGeom>
        </p:spPr>
        <p:txBody>
          <a:bodyPr vert="horz" lIns="91440" tIns="45720" rIns="91440" bIns="45720" rtlCol="0" anchor="ctr">
            <a:normAutofit/>
          </a:bodyPr>
          <a:lstStyle/>
          <a:p>
            <a:pPr algn="ctr" defTabSz="914400">
              <a:spcBef>
                <a:spcPct val="0"/>
              </a:spcBef>
              <a:spcAft>
                <a:spcPts val="600"/>
              </a:spcAft>
            </a:pPr>
            <a:r>
              <a:rPr lang="en-US" sz="3600" kern="1200">
                <a:solidFill>
                  <a:schemeClr val="tx2"/>
                </a:solidFill>
                <a:latin typeface="+mj-lt"/>
                <a:ea typeface="+mj-ea"/>
                <a:cs typeface="+mj-cs"/>
              </a:rPr>
              <a:t>Anthropology and the Concept of Culture</a:t>
            </a:r>
          </a:p>
        </p:txBody>
      </p:sp>
      <p:sp>
        <p:nvSpPr>
          <p:cNvPr id="7" name="Rectangle 6"/>
          <p:cNvSpPr/>
          <p:nvPr/>
        </p:nvSpPr>
        <p:spPr>
          <a:xfrm>
            <a:off x="609600" y="1600201"/>
            <a:ext cx="10972800" cy="4525963"/>
          </a:xfrm>
          <a:prstGeom prst="rect">
            <a:avLst/>
          </a:prstGeom>
        </p:spPr>
        <p:txBody>
          <a:bodyPr vert="horz" lIns="91440" tIns="45720" rIns="91440" bIns="45720" rtlCol="0">
            <a:normAutofit/>
          </a:bodyPr>
          <a:lstStyle/>
          <a:p>
            <a:pPr marL="342900" indent="-342900" defTabSz="914400">
              <a:lnSpc>
                <a:spcPct val="90000"/>
              </a:lnSpc>
              <a:spcBef>
                <a:spcPct val="20000"/>
              </a:spcBef>
              <a:buFont typeface="Arial" pitchFamily="34" charset="0"/>
              <a:buChar char="•"/>
            </a:pPr>
            <a:r>
              <a:rPr lang="en-US" sz="3000" dirty="0"/>
              <a:t>Paleoanthropologist Richard Potts identifies five basic, foundational elements of culture:</a:t>
            </a:r>
          </a:p>
          <a:p>
            <a:pPr marL="971550" lvl="1" indent="-514350" defTabSz="914400">
              <a:lnSpc>
                <a:spcPct val="90000"/>
              </a:lnSpc>
              <a:spcBef>
                <a:spcPct val="20000"/>
              </a:spcBef>
              <a:buFont typeface="+mj-lt"/>
              <a:buAutoNum type="arabicPeriod"/>
            </a:pPr>
            <a:r>
              <a:rPr lang="en-US" sz="3000" dirty="0"/>
              <a:t>Transmission</a:t>
            </a:r>
          </a:p>
          <a:p>
            <a:pPr marL="971550" lvl="1" indent="-514350" defTabSz="914400">
              <a:lnSpc>
                <a:spcPct val="90000"/>
              </a:lnSpc>
              <a:spcBef>
                <a:spcPct val="20000"/>
              </a:spcBef>
              <a:buFont typeface="+mj-lt"/>
              <a:buAutoNum type="arabicPeriod"/>
            </a:pPr>
            <a:r>
              <a:rPr lang="en-US" sz="3000" dirty="0"/>
              <a:t>Memory</a:t>
            </a:r>
          </a:p>
          <a:p>
            <a:pPr marL="971550" lvl="1" indent="-514350" defTabSz="914400">
              <a:lnSpc>
                <a:spcPct val="90000"/>
              </a:lnSpc>
              <a:spcBef>
                <a:spcPct val="20000"/>
              </a:spcBef>
              <a:buFont typeface="+mj-lt"/>
              <a:buAutoNum type="arabicPeriod"/>
            </a:pPr>
            <a:r>
              <a:rPr lang="en-US" sz="3000" dirty="0"/>
              <a:t>Reiteration</a:t>
            </a:r>
          </a:p>
          <a:p>
            <a:pPr marL="971550" lvl="1" indent="-514350" defTabSz="914400">
              <a:lnSpc>
                <a:spcPct val="90000"/>
              </a:lnSpc>
              <a:spcBef>
                <a:spcPct val="20000"/>
              </a:spcBef>
              <a:buFont typeface="+mj-lt"/>
              <a:buAutoNum type="arabicPeriod"/>
            </a:pPr>
            <a:r>
              <a:rPr lang="en-US" sz="3000" dirty="0"/>
              <a:t>Innovation</a:t>
            </a:r>
          </a:p>
          <a:p>
            <a:pPr marL="971550" lvl="1" indent="-514350" defTabSz="914400">
              <a:lnSpc>
                <a:spcPct val="90000"/>
              </a:lnSpc>
              <a:spcBef>
                <a:spcPct val="20000"/>
              </a:spcBef>
              <a:buFont typeface="+mj-lt"/>
              <a:buAutoNum type="arabicPeriod"/>
            </a:pPr>
            <a:r>
              <a:rPr lang="en-US" sz="3000" dirty="0"/>
              <a:t>Selection</a:t>
            </a:r>
          </a:p>
        </p:txBody>
      </p:sp>
      <p:pic>
        <p:nvPicPr>
          <p:cNvPr id="5" name="Picture 4" descr="A huge block made up of multiple subunits. The subunits are as follows, Institutions, Symbolic coding, Selection, Innovation, Reiteration, Memory, and Transmission.&#10;">
            <a:extLst>
              <a:ext uri="{FF2B5EF4-FFF2-40B4-BE49-F238E27FC236}">
                <a16:creationId xmlns:a16="http://schemas.microsoft.com/office/drawing/2014/main" id="{BCEBC162-51F8-CBAE-DB3C-4EB900461210}"/>
              </a:ext>
            </a:extLst>
          </p:cNvPr>
          <p:cNvPicPr>
            <a:picLocks noChangeAspect="1"/>
          </p:cNvPicPr>
          <p:nvPr/>
        </p:nvPicPr>
        <p:blipFill>
          <a:blip r:embed="rId2"/>
          <a:stretch>
            <a:fillRect/>
          </a:stretch>
        </p:blipFill>
        <p:spPr>
          <a:xfrm>
            <a:off x="7732513" y="2313116"/>
            <a:ext cx="2045208" cy="3813048"/>
          </a:xfrm>
          <a:prstGeom prst="rect">
            <a:avLst/>
          </a:prstGeom>
        </p:spPr>
      </p:pic>
    </p:spTree>
    <p:extLst>
      <p:ext uri="{BB962C8B-B14F-4D97-AF65-F5344CB8AC3E}">
        <p14:creationId xmlns:p14="http://schemas.microsoft.com/office/powerpoint/2010/main" val="1326386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74638"/>
            <a:ext cx="10972800" cy="1143000"/>
          </a:xfrm>
          <a:prstGeom prst="rect">
            <a:avLst/>
          </a:prstGeom>
        </p:spPr>
        <p:txBody>
          <a:bodyPr vert="horz" lIns="91440" tIns="45720" rIns="91440" bIns="45720" rtlCol="0" anchor="ctr">
            <a:normAutofit/>
          </a:bodyPr>
          <a:lstStyle/>
          <a:p>
            <a:pPr algn="ctr" defTabSz="914400">
              <a:spcBef>
                <a:spcPct val="0"/>
              </a:spcBef>
              <a:spcAft>
                <a:spcPts val="600"/>
              </a:spcAft>
            </a:pPr>
            <a:r>
              <a:rPr lang="en-US" sz="3600" kern="1200">
                <a:solidFill>
                  <a:schemeClr val="tx2"/>
                </a:solidFill>
                <a:latin typeface="+mj-lt"/>
                <a:ea typeface="+mj-ea"/>
                <a:cs typeface="+mj-cs"/>
              </a:rPr>
              <a:t>Anthropology and the Concept of Culture</a:t>
            </a:r>
          </a:p>
        </p:txBody>
      </p:sp>
      <p:sp>
        <p:nvSpPr>
          <p:cNvPr id="7" name="Rectangle 6"/>
          <p:cNvSpPr/>
          <p:nvPr/>
        </p:nvSpPr>
        <p:spPr>
          <a:xfrm>
            <a:off x="609600" y="1600201"/>
            <a:ext cx="10972800" cy="4525963"/>
          </a:xfrm>
          <a:prstGeom prst="rect">
            <a:avLst/>
          </a:prstGeom>
        </p:spPr>
        <p:txBody>
          <a:bodyPr vert="horz" lIns="91440" tIns="45720" rIns="91440" bIns="45720" rtlCol="0">
            <a:normAutofit/>
          </a:bodyPr>
          <a:lstStyle/>
          <a:p>
            <a:pPr marL="342900" indent="-342900" defTabSz="914400">
              <a:spcBef>
                <a:spcPct val="20000"/>
              </a:spcBef>
              <a:buFont typeface="Arial" pitchFamily="34" charset="0"/>
              <a:buChar char="•"/>
            </a:pPr>
            <a:r>
              <a:rPr lang="en-US" sz="3200" dirty="0"/>
              <a:t>Potts adds three more elements that he argues evolved later and made human culture possible:</a:t>
            </a:r>
          </a:p>
          <a:p>
            <a:pPr marL="914400" lvl="1" indent="-457200" defTabSz="914400">
              <a:spcBef>
                <a:spcPct val="20000"/>
              </a:spcBef>
              <a:buFont typeface="Arial" pitchFamily="34" charset="0"/>
              <a:buAutoNum type="arabicPeriod"/>
            </a:pPr>
            <a:r>
              <a:rPr lang="en-US" sz="3200" dirty="0"/>
              <a:t>Symbolic coding/representation</a:t>
            </a:r>
          </a:p>
          <a:p>
            <a:pPr marL="914400" lvl="1" indent="-457200" defTabSz="914400">
              <a:spcBef>
                <a:spcPct val="20000"/>
              </a:spcBef>
              <a:buFont typeface="Arial" pitchFamily="34" charset="0"/>
              <a:buAutoNum type="arabicPeriod"/>
            </a:pPr>
            <a:r>
              <a:rPr lang="en-US" sz="3200" dirty="0"/>
              <a:t>Complex symbolic representation</a:t>
            </a:r>
          </a:p>
          <a:p>
            <a:pPr marL="914400" lvl="1" indent="-457200" defTabSz="914400">
              <a:spcBef>
                <a:spcPct val="20000"/>
              </a:spcBef>
              <a:buFont typeface="Arial" pitchFamily="34" charset="0"/>
              <a:buAutoNum type="arabicPeriod"/>
            </a:pPr>
            <a:r>
              <a:rPr lang="en-US" sz="3200" dirty="0"/>
              <a:t>Institutional development</a:t>
            </a:r>
          </a:p>
        </p:txBody>
      </p:sp>
    </p:spTree>
    <p:extLst>
      <p:ext uri="{BB962C8B-B14F-4D97-AF65-F5344CB8AC3E}">
        <p14:creationId xmlns:p14="http://schemas.microsoft.com/office/powerpoint/2010/main" val="363530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Chapter 1: The Anthropological Perspective</a:t>
            </a:r>
            <a:br>
              <a:rPr lang="en-US" dirty="0"/>
            </a:br>
            <a:r>
              <a:rPr lang="en-US" dirty="0"/>
              <a:t>on the Human Condition</a:t>
            </a:r>
          </a:p>
        </p:txBody>
      </p:sp>
      <p:sp>
        <p:nvSpPr>
          <p:cNvPr id="3" name="Text Placeholder 2"/>
          <p:cNvSpPr>
            <a:spLocks noGrp="1"/>
          </p:cNvSpPr>
          <p:nvPr>
            <p:ph idx="1"/>
          </p:nvPr>
        </p:nvSpPr>
        <p:spPr/>
        <p:txBody>
          <a:bodyPr>
            <a:normAutofit/>
          </a:bodyPr>
          <a:lstStyle/>
          <a:p>
            <a:r>
              <a:rPr lang="en-US" dirty="0"/>
              <a:t>The Anthropological Perspective: The Cross-disciplinary Discipline</a:t>
            </a:r>
          </a:p>
          <a:p>
            <a:r>
              <a:rPr lang="en-US" dirty="0"/>
              <a:t>Anthropology and the Concept of Culture</a:t>
            </a:r>
          </a:p>
          <a:p>
            <a:r>
              <a:rPr lang="en-US" dirty="0"/>
              <a:t>Explaining Cultural Differences</a:t>
            </a:r>
          </a:p>
          <a:p>
            <a:r>
              <a:rPr lang="en-US" dirty="0"/>
              <a:t>Culture, History, and Human Agency</a:t>
            </a:r>
          </a:p>
        </p:txBody>
      </p:sp>
    </p:spTree>
    <p:extLst>
      <p:ext uri="{BB962C8B-B14F-4D97-AF65-F5344CB8AC3E}">
        <p14:creationId xmlns:p14="http://schemas.microsoft.com/office/powerpoint/2010/main" val="1461870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74638"/>
            <a:ext cx="10972800" cy="1143000"/>
          </a:xfrm>
          <a:prstGeom prst="rect">
            <a:avLst/>
          </a:prstGeom>
        </p:spPr>
        <p:txBody>
          <a:bodyPr vert="horz" lIns="91440" tIns="45720" rIns="91440" bIns="45720" rtlCol="0" anchor="ctr">
            <a:normAutofit/>
          </a:bodyPr>
          <a:lstStyle/>
          <a:p>
            <a:pPr algn="ctr" defTabSz="914400">
              <a:spcBef>
                <a:spcPct val="0"/>
              </a:spcBef>
              <a:spcAft>
                <a:spcPts val="600"/>
              </a:spcAft>
            </a:pPr>
            <a:r>
              <a:rPr lang="en-US" sz="3600" kern="1200">
                <a:solidFill>
                  <a:schemeClr val="tx2"/>
                </a:solidFill>
                <a:latin typeface="+mj-lt"/>
                <a:ea typeface="+mj-ea"/>
                <a:cs typeface="+mj-cs"/>
              </a:rPr>
              <a:t>Anthropology and the Concept of Culture</a:t>
            </a:r>
          </a:p>
        </p:txBody>
      </p:sp>
      <p:sp>
        <p:nvSpPr>
          <p:cNvPr id="7" name="Rectangle 6"/>
          <p:cNvSpPr/>
          <p:nvPr/>
        </p:nvSpPr>
        <p:spPr>
          <a:xfrm>
            <a:off x="609600" y="1600201"/>
            <a:ext cx="10972800" cy="4525963"/>
          </a:xfrm>
          <a:prstGeom prst="rect">
            <a:avLst/>
          </a:prstGeom>
        </p:spPr>
        <p:txBody>
          <a:bodyPr vert="horz" lIns="91440" tIns="45720" rIns="91440" bIns="45720" rtlCol="0">
            <a:normAutofit/>
          </a:bodyPr>
          <a:lstStyle/>
          <a:p>
            <a:pPr marL="342900" indent="-342900" defTabSz="914400">
              <a:spcBef>
                <a:spcPct val="20000"/>
              </a:spcBef>
              <a:buFont typeface="Arial" pitchFamily="34" charset="0"/>
              <a:buChar char="•"/>
            </a:pPr>
            <a:r>
              <a:rPr lang="en-US" sz="3200" dirty="0"/>
              <a:t>Culture as learned, symbolic, and adaptive </a:t>
            </a:r>
          </a:p>
          <a:p>
            <a:pPr marL="800100" lvl="1" indent="-342900" defTabSz="914400">
              <a:spcBef>
                <a:spcPct val="20000"/>
              </a:spcBef>
              <a:buFont typeface="Arial" pitchFamily="34" charset="0"/>
              <a:buChar char="•"/>
            </a:pPr>
            <a:r>
              <a:rPr lang="en-US" sz="3200" b="1" dirty="0"/>
              <a:t>Habitus</a:t>
            </a:r>
            <a:r>
              <a:rPr lang="en-US" sz="3200" dirty="0"/>
              <a:t>: routine activities rooted in habitual </a:t>
            </a:r>
            <a:r>
              <a:rPr lang="en-US" sz="3200" dirty="0" err="1"/>
              <a:t>behaviours</a:t>
            </a:r>
            <a:r>
              <a:rPr lang="en-US" sz="3200" dirty="0"/>
              <a:t> that are learned</a:t>
            </a:r>
          </a:p>
          <a:p>
            <a:pPr marL="800100" lvl="1" indent="-342900" defTabSz="914400">
              <a:spcBef>
                <a:spcPct val="20000"/>
              </a:spcBef>
              <a:buFont typeface="Arial" pitchFamily="34" charset="0"/>
              <a:buChar char="•"/>
            </a:pPr>
            <a:r>
              <a:rPr lang="en-US" sz="3200" b="1" dirty="0"/>
              <a:t>Co-evolution</a:t>
            </a:r>
            <a:r>
              <a:rPr lang="en-US" sz="3200" dirty="0"/>
              <a:t>: the relationship between biological processes and symbolic cultural processes in which each makes up an important part of the environment to which the other must adapt</a:t>
            </a:r>
          </a:p>
        </p:txBody>
      </p:sp>
    </p:spTree>
    <p:extLst>
      <p:ext uri="{BB962C8B-B14F-4D97-AF65-F5344CB8AC3E}">
        <p14:creationId xmlns:p14="http://schemas.microsoft.com/office/powerpoint/2010/main" val="1412716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74638"/>
            <a:ext cx="10972800" cy="1143000"/>
          </a:xfrm>
          <a:prstGeom prst="rect">
            <a:avLst/>
          </a:prstGeom>
        </p:spPr>
        <p:txBody>
          <a:bodyPr vert="horz" lIns="91440" tIns="45720" rIns="91440" bIns="45720" rtlCol="0" anchor="ctr">
            <a:normAutofit/>
          </a:bodyPr>
          <a:lstStyle/>
          <a:p>
            <a:pPr algn="ctr" defTabSz="914400">
              <a:spcBef>
                <a:spcPct val="0"/>
              </a:spcBef>
              <a:spcAft>
                <a:spcPts val="600"/>
              </a:spcAft>
            </a:pPr>
            <a:r>
              <a:rPr lang="en-US" sz="3600" kern="1200">
                <a:solidFill>
                  <a:schemeClr val="tx2"/>
                </a:solidFill>
                <a:latin typeface="+mj-lt"/>
                <a:ea typeface="+mj-ea"/>
                <a:cs typeface="+mj-cs"/>
              </a:rPr>
              <a:t>Anthropology and the Concept of Culture</a:t>
            </a:r>
          </a:p>
        </p:txBody>
      </p:sp>
      <p:sp>
        <p:nvSpPr>
          <p:cNvPr id="7" name="Rectangle 6"/>
          <p:cNvSpPr/>
          <p:nvPr/>
        </p:nvSpPr>
        <p:spPr>
          <a:xfrm>
            <a:off x="609600" y="1600201"/>
            <a:ext cx="10972800" cy="4525963"/>
          </a:xfrm>
          <a:prstGeom prst="rect">
            <a:avLst/>
          </a:prstGeom>
        </p:spPr>
        <p:txBody>
          <a:bodyPr vert="horz" lIns="91440" tIns="45720" rIns="91440" bIns="45720" rtlCol="0">
            <a:normAutofit/>
          </a:bodyPr>
          <a:lstStyle/>
          <a:p>
            <a:pPr marL="342900" indent="-342900" defTabSz="914400">
              <a:lnSpc>
                <a:spcPct val="90000"/>
              </a:lnSpc>
              <a:spcBef>
                <a:spcPct val="20000"/>
              </a:spcBef>
              <a:buFont typeface="Arial" pitchFamily="34" charset="0"/>
              <a:buChar char="•"/>
            </a:pPr>
            <a:r>
              <a:rPr lang="en-US" sz="2700" dirty="0"/>
              <a:t>There is debate surrounding the use of culture (singular) versus cultures (plural): </a:t>
            </a:r>
          </a:p>
          <a:p>
            <a:pPr marL="800100" lvl="1" indent="-342900" defTabSz="914400">
              <a:lnSpc>
                <a:spcPct val="90000"/>
              </a:lnSpc>
              <a:spcBef>
                <a:spcPct val="20000"/>
              </a:spcBef>
              <a:buFont typeface="Arial" pitchFamily="34" charset="0"/>
              <a:buChar char="•"/>
            </a:pPr>
            <a:r>
              <a:rPr lang="en-US" sz="2700" dirty="0"/>
              <a:t>Singular concerns patterned and symbolically mediated ideas</a:t>
            </a:r>
          </a:p>
          <a:p>
            <a:pPr marL="1257300" lvl="2" indent="-342900" defTabSz="914400">
              <a:lnSpc>
                <a:spcPct val="90000"/>
              </a:lnSpc>
              <a:spcBef>
                <a:spcPct val="20000"/>
              </a:spcBef>
              <a:buFont typeface="Arial" pitchFamily="34" charset="0"/>
              <a:buChar char="•"/>
            </a:pPr>
            <a:r>
              <a:rPr lang="en-US" sz="2700" dirty="0"/>
              <a:t>i.e. all humans have the capacity to create culture </a:t>
            </a:r>
          </a:p>
          <a:p>
            <a:pPr marL="800100" lvl="1" indent="-342900" defTabSz="914400">
              <a:lnSpc>
                <a:spcPct val="90000"/>
              </a:lnSpc>
              <a:spcBef>
                <a:spcPct val="20000"/>
              </a:spcBef>
              <a:buFont typeface="Arial" pitchFamily="34" charset="0"/>
              <a:buChar char="•"/>
            </a:pPr>
            <a:r>
              <a:rPr lang="en-US" sz="2700" dirty="0"/>
              <a:t>Plural concerns the learned ways of life of a specific group</a:t>
            </a:r>
          </a:p>
          <a:p>
            <a:pPr marL="1257300" lvl="2" indent="-342900" defTabSz="914400">
              <a:lnSpc>
                <a:spcPct val="90000"/>
              </a:lnSpc>
              <a:spcBef>
                <a:spcPct val="20000"/>
              </a:spcBef>
              <a:buFont typeface="Arial" pitchFamily="34" charset="0"/>
              <a:buChar char="•"/>
            </a:pPr>
            <a:r>
              <a:rPr lang="en-US" sz="2700" dirty="0"/>
              <a:t>i.e. Mexican or Canadian culture </a:t>
            </a:r>
          </a:p>
          <a:p>
            <a:pPr marL="342900" indent="-342900" defTabSz="914400">
              <a:lnSpc>
                <a:spcPct val="90000"/>
              </a:lnSpc>
              <a:spcBef>
                <a:spcPct val="20000"/>
              </a:spcBef>
              <a:buFont typeface="Arial" pitchFamily="34" charset="0"/>
              <a:buChar char="•"/>
            </a:pPr>
            <a:r>
              <a:rPr lang="en-US" sz="2700" dirty="0"/>
              <a:t>The critique of the plural aspect of culture:</a:t>
            </a:r>
          </a:p>
          <a:p>
            <a:pPr marL="800100" lvl="1" indent="-342900" defTabSz="914400">
              <a:lnSpc>
                <a:spcPct val="90000"/>
              </a:lnSpc>
              <a:spcBef>
                <a:spcPct val="20000"/>
              </a:spcBef>
              <a:buFont typeface="Arial" pitchFamily="34" charset="0"/>
              <a:buChar char="•"/>
            </a:pPr>
            <a:r>
              <a:rPr lang="en-US" sz="2700" dirty="0"/>
              <a:t>Cultures are not neatly bounded and closed off from other cultures, nor are they uniform within</a:t>
            </a:r>
          </a:p>
        </p:txBody>
      </p:sp>
    </p:spTree>
    <p:extLst>
      <p:ext uri="{BB962C8B-B14F-4D97-AF65-F5344CB8AC3E}">
        <p14:creationId xmlns:p14="http://schemas.microsoft.com/office/powerpoint/2010/main" val="1957195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74638"/>
            <a:ext cx="10972800" cy="1143000"/>
          </a:xfrm>
          <a:prstGeom prst="rect">
            <a:avLst/>
          </a:prstGeom>
        </p:spPr>
        <p:txBody>
          <a:bodyPr vert="horz" lIns="91440" tIns="45720" rIns="91440" bIns="45720" rtlCol="0" anchor="ctr">
            <a:normAutofit/>
          </a:bodyPr>
          <a:lstStyle/>
          <a:p>
            <a:pPr algn="ctr" defTabSz="914400">
              <a:spcBef>
                <a:spcPct val="0"/>
              </a:spcBef>
              <a:spcAft>
                <a:spcPts val="600"/>
              </a:spcAft>
            </a:pPr>
            <a:r>
              <a:rPr lang="en-US" sz="3600" kern="1200">
                <a:solidFill>
                  <a:schemeClr val="tx2"/>
                </a:solidFill>
                <a:latin typeface="+mj-lt"/>
                <a:ea typeface="+mj-ea"/>
                <a:cs typeface="+mj-cs"/>
              </a:rPr>
              <a:t>Anthropology and the Concept of Culture</a:t>
            </a:r>
          </a:p>
        </p:txBody>
      </p:sp>
      <p:sp>
        <p:nvSpPr>
          <p:cNvPr id="7" name="Rectangle 6"/>
          <p:cNvSpPr/>
          <p:nvPr/>
        </p:nvSpPr>
        <p:spPr>
          <a:xfrm>
            <a:off x="609600" y="1600201"/>
            <a:ext cx="10972800" cy="4525963"/>
          </a:xfrm>
          <a:prstGeom prst="rect">
            <a:avLst/>
          </a:prstGeom>
        </p:spPr>
        <p:txBody>
          <a:bodyPr vert="horz" lIns="91440" tIns="45720" rIns="91440" bIns="45720" rtlCol="0">
            <a:normAutofit/>
          </a:bodyPr>
          <a:lstStyle/>
          <a:p>
            <a:pPr marL="342900" indent="-342900" defTabSz="914400">
              <a:lnSpc>
                <a:spcPct val="90000"/>
              </a:lnSpc>
              <a:spcBef>
                <a:spcPct val="20000"/>
              </a:spcBef>
              <a:buFont typeface="Arial" pitchFamily="34" charset="0"/>
              <a:buChar char="•"/>
            </a:pPr>
            <a:r>
              <a:rPr lang="en-US" sz="3000" dirty="0"/>
              <a:t>Sherry Ortner argues for a reconfiguration of the concept of culture that:</a:t>
            </a:r>
          </a:p>
          <a:p>
            <a:pPr marL="971550" lvl="1" indent="-514350" defTabSz="914400">
              <a:lnSpc>
                <a:spcPct val="90000"/>
              </a:lnSpc>
              <a:spcBef>
                <a:spcPct val="20000"/>
              </a:spcBef>
              <a:buFont typeface="Arial" pitchFamily="34" charset="0"/>
              <a:buAutoNum type="arabicPeriod"/>
            </a:pPr>
            <a:r>
              <a:rPr lang="en-US" sz="3000" dirty="0"/>
              <a:t>reduces difference</a:t>
            </a:r>
          </a:p>
          <a:p>
            <a:pPr marL="1428750" lvl="2" indent="-514350" defTabSz="914400">
              <a:lnSpc>
                <a:spcPct val="90000"/>
              </a:lnSpc>
              <a:spcBef>
                <a:spcPct val="20000"/>
              </a:spcBef>
              <a:buFont typeface="Arial" pitchFamily="34" charset="0"/>
              <a:buChar char="•"/>
            </a:pPr>
            <a:r>
              <a:rPr lang="en-US" sz="3000" dirty="0"/>
              <a:t>Making the strange familiar and familiar strange</a:t>
            </a:r>
          </a:p>
          <a:p>
            <a:pPr marL="971550" lvl="1" indent="-514350" defTabSz="914400">
              <a:lnSpc>
                <a:spcPct val="90000"/>
              </a:lnSpc>
              <a:spcBef>
                <a:spcPct val="20000"/>
              </a:spcBef>
              <a:buFont typeface="Arial" pitchFamily="34" charset="0"/>
              <a:buAutoNum type="arabicPeriod"/>
            </a:pPr>
            <a:r>
              <a:rPr lang="en-US" sz="3000" dirty="0"/>
              <a:t>emphasizes the issue of meaning-making (singular culture), and </a:t>
            </a:r>
          </a:p>
          <a:p>
            <a:pPr marL="971550" lvl="1" indent="-514350" defTabSz="914400">
              <a:lnSpc>
                <a:spcPct val="90000"/>
              </a:lnSpc>
              <a:spcBef>
                <a:spcPct val="20000"/>
              </a:spcBef>
              <a:buFont typeface="Arial" pitchFamily="34" charset="0"/>
              <a:buAutoNum type="arabicPeriod"/>
            </a:pPr>
            <a:r>
              <a:rPr lang="en-US" sz="3000" dirty="0"/>
              <a:t>is situated beneath larger analyses of social and political events and processes.</a:t>
            </a:r>
          </a:p>
          <a:p>
            <a:pPr marL="342900" indent="-342900" defTabSz="914400">
              <a:lnSpc>
                <a:spcPct val="90000"/>
              </a:lnSpc>
              <a:spcBef>
                <a:spcPct val="20000"/>
              </a:spcBef>
              <a:buClr>
                <a:srgbClr val="EC9136"/>
              </a:buClr>
              <a:buFont typeface="Arial" pitchFamily="34" charset="0"/>
              <a:buChar char="•"/>
            </a:pPr>
            <a:endParaRPr lang="en-US" sz="3000" dirty="0"/>
          </a:p>
        </p:txBody>
      </p:sp>
    </p:spTree>
    <p:extLst>
      <p:ext uri="{BB962C8B-B14F-4D97-AF65-F5344CB8AC3E}">
        <p14:creationId xmlns:p14="http://schemas.microsoft.com/office/powerpoint/2010/main" val="873581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74638"/>
            <a:ext cx="10972800" cy="1143000"/>
          </a:xfrm>
          <a:prstGeom prst="rect">
            <a:avLst/>
          </a:prstGeom>
        </p:spPr>
        <p:txBody>
          <a:bodyPr vert="horz" lIns="91440" tIns="45720" rIns="91440" bIns="45720" rtlCol="0" anchor="ctr">
            <a:normAutofit/>
          </a:bodyPr>
          <a:lstStyle/>
          <a:p>
            <a:pPr algn="ctr" defTabSz="914400">
              <a:spcBef>
                <a:spcPct val="0"/>
              </a:spcBef>
              <a:spcAft>
                <a:spcPts val="600"/>
              </a:spcAft>
            </a:pPr>
            <a:r>
              <a:rPr lang="en-US" sz="3600" kern="1200">
                <a:solidFill>
                  <a:schemeClr val="tx2"/>
                </a:solidFill>
                <a:latin typeface="+mj-lt"/>
                <a:ea typeface="+mj-ea"/>
                <a:cs typeface="+mj-cs"/>
              </a:rPr>
              <a:t>The Challenge of Cultural Differences</a:t>
            </a:r>
          </a:p>
        </p:txBody>
      </p:sp>
      <p:sp>
        <p:nvSpPr>
          <p:cNvPr id="7" name="Rectangle 6"/>
          <p:cNvSpPr/>
          <p:nvPr/>
        </p:nvSpPr>
        <p:spPr>
          <a:xfrm>
            <a:off x="609600" y="1600201"/>
            <a:ext cx="10972800" cy="4525963"/>
          </a:xfrm>
          <a:prstGeom prst="rect">
            <a:avLst/>
          </a:prstGeom>
        </p:spPr>
        <p:txBody>
          <a:bodyPr vert="horz" lIns="91440" tIns="45720" rIns="91440" bIns="45720" rtlCol="0">
            <a:normAutofit/>
          </a:bodyPr>
          <a:lstStyle/>
          <a:p>
            <a:pPr marL="342900" indent="-342900" defTabSz="914400">
              <a:lnSpc>
                <a:spcPct val="90000"/>
              </a:lnSpc>
              <a:spcBef>
                <a:spcPct val="20000"/>
              </a:spcBef>
              <a:buFont typeface="Arial" pitchFamily="34" charset="0"/>
              <a:buChar char="•"/>
            </a:pPr>
            <a:r>
              <a:rPr lang="en-US" sz="3200" b="1" dirty="0"/>
              <a:t>Ethnocentrism</a:t>
            </a:r>
            <a:r>
              <a:rPr lang="en-US" sz="3200" dirty="0"/>
              <a:t> is the term anthropologists use to describe the opinion that one’s own way of life is natural or correct—indeed, the only way of being fully human. This explanation is problematic because it reduces other ways of life to distorted versions of one’s own.</a:t>
            </a:r>
          </a:p>
          <a:p>
            <a:pPr marL="800100" lvl="1" indent="-342900" defTabSz="914400">
              <a:lnSpc>
                <a:spcPct val="90000"/>
              </a:lnSpc>
              <a:spcBef>
                <a:spcPct val="20000"/>
              </a:spcBef>
              <a:buFont typeface="Arial" pitchFamily="34" charset="0"/>
              <a:buChar char="•"/>
            </a:pPr>
            <a:r>
              <a:rPr lang="en-US" sz="3200" dirty="0"/>
              <a:t>Ethnocentric views are entangled with both colonialism and racism. As such, any attempts must also be committed to an </a:t>
            </a:r>
            <a:r>
              <a:rPr lang="en-US" sz="3200" b="1" dirty="0"/>
              <a:t>anti-racist </a:t>
            </a:r>
            <a:r>
              <a:rPr lang="en-US" sz="3200" dirty="0"/>
              <a:t>approach which recognizes, analyses, and works to dismantle these structural and social inequalities. </a:t>
            </a:r>
          </a:p>
          <a:p>
            <a:pPr marL="342900" indent="-342900" defTabSz="914400">
              <a:lnSpc>
                <a:spcPct val="90000"/>
              </a:lnSpc>
              <a:spcBef>
                <a:spcPct val="20000"/>
              </a:spcBef>
              <a:buFont typeface="Arial" pitchFamily="34" charset="0"/>
              <a:buChar char="•"/>
            </a:pPr>
            <a:endParaRPr lang="en-US" sz="3200" dirty="0"/>
          </a:p>
          <a:p>
            <a:pPr marL="342900" indent="-342900" defTabSz="914400">
              <a:lnSpc>
                <a:spcPct val="90000"/>
              </a:lnSpc>
              <a:spcBef>
                <a:spcPct val="20000"/>
              </a:spcBef>
              <a:buFont typeface="Arial" pitchFamily="34" charset="0"/>
              <a:buChar char="•"/>
            </a:pPr>
            <a:endParaRPr lang="en-US" sz="3200" dirty="0"/>
          </a:p>
        </p:txBody>
      </p:sp>
    </p:spTree>
    <p:extLst>
      <p:ext uri="{BB962C8B-B14F-4D97-AF65-F5344CB8AC3E}">
        <p14:creationId xmlns:p14="http://schemas.microsoft.com/office/powerpoint/2010/main" val="797722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74638"/>
            <a:ext cx="10972800" cy="1143000"/>
          </a:xfrm>
          <a:prstGeom prst="rect">
            <a:avLst/>
          </a:prstGeom>
        </p:spPr>
        <p:txBody>
          <a:bodyPr vert="horz" lIns="91440" tIns="45720" rIns="91440" bIns="45720" rtlCol="0" anchor="ctr">
            <a:normAutofit/>
          </a:bodyPr>
          <a:lstStyle/>
          <a:p>
            <a:pPr algn="ctr" defTabSz="914400">
              <a:spcBef>
                <a:spcPct val="0"/>
              </a:spcBef>
              <a:spcAft>
                <a:spcPts val="600"/>
              </a:spcAft>
            </a:pPr>
            <a:r>
              <a:rPr lang="en-US" sz="3600" kern="1200">
                <a:solidFill>
                  <a:schemeClr val="tx2"/>
                </a:solidFill>
                <a:latin typeface="+mj-lt"/>
                <a:ea typeface="+mj-ea"/>
                <a:cs typeface="+mj-cs"/>
              </a:rPr>
              <a:t>The Challenge of Cultural Differences</a:t>
            </a:r>
          </a:p>
        </p:txBody>
      </p:sp>
      <p:sp>
        <p:nvSpPr>
          <p:cNvPr id="7" name="Rectangle 6"/>
          <p:cNvSpPr/>
          <p:nvPr/>
        </p:nvSpPr>
        <p:spPr>
          <a:xfrm>
            <a:off x="609600" y="1600201"/>
            <a:ext cx="10972800" cy="4525963"/>
          </a:xfrm>
          <a:prstGeom prst="rect">
            <a:avLst/>
          </a:prstGeom>
        </p:spPr>
        <p:txBody>
          <a:bodyPr vert="horz" lIns="91440" tIns="45720" rIns="91440" bIns="45720" rtlCol="0">
            <a:normAutofit/>
          </a:bodyPr>
          <a:lstStyle/>
          <a:p>
            <a:pPr marL="342900" indent="-342900" defTabSz="914400">
              <a:lnSpc>
                <a:spcPct val="90000"/>
              </a:lnSpc>
              <a:spcBef>
                <a:spcPct val="20000"/>
              </a:spcBef>
              <a:buFont typeface="Arial" pitchFamily="34" charset="0"/>
              <a:buChar char="•"/>
            </a:pPr>
            <a:r>
              <a:rPr lang="en-US" sz="2700" b="1" kern="1200" baseline="0" dirty="0">
                <a:latin typeface="+mn-lt"/>
                <a:ea typeface="+mn-ea"/>
                <a:cs typeface="+mn-cs"/>
              </a:rPr>
              <a:t>Cultural relativism</a:t>
            </a:r>
          </a:p>
          <a:p>
            <a:pPr marL="800100" lvl="1" indent="-342900" defTabSz="914400">
              <a:lnSpc>
                <a:spcPct val="90000"/>
              </a:lnSpc>
              <a:spcBef>
                <a:spcPct val="20000"/>
              </a:spcBef>
              <a:buFont typeface="Arial" pitchFamily="34" charset="0"/>
              <a:buChar char="•"/>
            </a:pPr>
            <a:r>
              <a:rPr lang="en-US" sz="2700" kern="1200" baseline="0" dirty="0">
                <a:latin typeface="+mn-lt"/>
                <a:ea typeface="+mn-ea"/>
                <a:cs typeface="+mn-cs"/>
              </a:rPr>
              <a:t>The perspective that all cultures are equally valid and can only be truly understood in their own terms</a:t>
            </a:r>
          </a:p>
          <a:p>
            <a:pPr marL="800100" lvl="1" indent="-342900" defTabSz="914400">
              <a:lnSpc>
                <a:spcPct val="90000"/>
              </a:lnSpc>
              <a:spcBef>
                <a:spcPct val="20000"/>
              </a:spcBef>
              <a:buFont typeface="Arial" pitchFamily="34" charset="0"/>
              <a:buChar char="•"/>
            </a:pPr>
            <a:r>
              <a:rPr lang="en-US" sz="2700" kern="1200" baseline="0" dirty="0">
                <a:latin typeface="+mn-lt"/>
                <a:ea typeface="+mn-ea"/>
                <a:cs typeface="+mn-cs"/>
              </a:rPr>
              <a:t>Can help outsiders understand why something occurs in a society (e.g., bullfighting)</a:t>
            </a:r>
          </a:p>
          <a:p>
            <a:pPr marL="800100" lvl="1" indent="-342900" defTabSz="914400">
              <a:lnSpc>
                <a:spcPct val="90000"/>
              </a:lnSpc>
              <a:spcBef>
                <a:spcPct val="20000"/>
              </a:spcBef>
              <a:buFont typeface="Arial" pitchFamily="34" charset="0"/>
              <a:buChar char="•"/>
            </a:pPr>
            <a:r>
              <a:rPr lang="en-US" sz="2700" kern="1200" baseline="0" dirty="0">
                <a:latin typeface="+mn-lt"/>
                <a:ea typeface="+mn-ea"/>
                <a:cs typeface="+mn-cs"/>
              </a:rPr>
              <a:t>Cultural relativism is an argument against ethnocentrism but, there is a concern that extreme cultural relativism can act as a means to justify ethnocentric and oppressive views (e.g. Holocaust in Europe). </a:t>
            </a:r>
          </a:p>
          <a:p>
            <a:pPr marL="342900" indent="-342900" defTabSz="914400">
              <a:lnSpc>
                <a:spcPct val="90000"/>
              </a:lnSpc>
              <a:spcBef>
                <a:spcPct val="20000"/>
              </a:spcBef>
              <a:buFont typeface="Arial" pitchFamily="34" charset="0"/>
              <a:buChar char="•"/>
            </a:pPr>
            <a:endParaRPr lang="en-US" sz="2700" kern="1200" baseline="0" dirty="0">
              <a:latin typeface="+mn-lt"/>
              <a:ea typeface="+mn-ea"/>
              <a:cs typeface="+mn-cs"/>
            </a:endParaRPr>
          </a:p>
          <a:p>
            <a:pPr marL="342900" indent="-342900" defTabSz="914400">
              <a:lnSpc>
                <a:spcPct val="90000"/>
              </a:lnSpc>
              <a:spcBef>
                <a:spcPct val="20000"/>
              </a:spcBef>
              <a:buFont typeface="Arial" pitchFamily="34" charset="0"/>
              <a:buChar char="•"/>
            </a:pPr>
            <a:endParaRPr lang="en-US" sz="2700" kern="1200" baseline="0" dirty="0">
              <a:latin typeface="+mn-lt"/>
              <a:ea typeface="+mn-ea"/>
              <a:cs typeface="+mn-cs"/>
            </a:endParaRPr>
          </a:p>
        </p:txBody>
      </p:sp>
    </p:spTree>
    <p:extLst>
      <p:ext uri="{BB962C8B-B14F-4D97-AF65-F5344CB8AC3E}">
        <p14:creationId xmlns:p14="http://schemas.microsoft.com/office/powerpoint/2010/main" val="4277627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74638"/>
            <a:ext cx="10972800" cy="1143000"/>
          </a:xfrm>
          <a:prstGeom prst="rect">
            <a:avLst/>
          </a:prstGeom>
        </p:spPr>
        <p:txBody>
          <a:bodyPr vert="horz" lIns="91440" tIns="45720" rIns="91440" bIns="45720" rtlCol="0" anchor="ctr">
            <a:normAutofit/>
          </a:bodyPr>
          <a:lstStyle/>
          <a:p>
            <a:pPr algn="ctr" defTabSz="914400">
              <a:spcBef>
                <a:spcPct val="0"/>
              </a:spcBef>
              <a:spcAft>
                <a:spcPts val="600"/>
              </a:spcAft>
            </a:pPr>
            <a:r>
              <a:rPr lang="en-US" sz="3600" kern="1200">
                <a:solidFill>
                  <a:schemeClr val="tx2"/>
                </a:solidFill>
                <a:latin typeface="+mj-lt"/>
                <a:ea typeface="+mj-ea"/>
                <a:cs typeface="+mj-cs"/>
              </a:rPr>
              <a:t>The Challenge of Cultural Differences</a:t>
            </a:r>
          </a:p>
        </p:txBody>
      </p:sp>
      <p:sp>
        <p:nvSpPr>
          <p:cNvPr id="7" name="Rectangle 6"/>
          <p:cNvSpPr/>
          <p:nvPr/>
        </p:nvSpPr>
        <p:spPr>
          <a:xfrm>
            <a:off x="609600" y="1600201"/>
            <a:ext cx="10972800" cy="4525963"/>
          </a:xfrm>
          <a:prstGeom prst="rect">
            <a:avLst/>
          </a:prstGeom>
        </p:spPr>
        <p:txBody>
          <a:bodyPr vert="horz" lIns="91440" tIns="45720" rIns="91440" bIns="45720" rtlCol="0">
            <a:normAutofit/>
          </a:bodyPr>
          <a:lstStyle/>
          <a:p>
            <a:pPr marL="342900" indent="-342900" defTabSz="914400">
              <a:lnSpc>
                <a:spcPct val="90000"/>
              </a:lnSpc>
              <a:spcBef>
                <a:spcPct val="20000"/>
              </a:spcBef>
              <a:buFont typeface="Arial" pitchFamily="34" charset="0"/>
              <a:buChar char="•"/>
            </a:pPr>
            <a:r>
              <a:rPr lang="en-US" sz="2700" dirty="0"/>
              <a:t>This tension between understanding and justification is often cast as the difference between cultural and </a:t>
            </a:r>
            <a:r>
              <a:rPr lang="en-US" sz="2700" b="1" dirty="0"/>
              <a:t>ethical relativism</a:t>
            </a:r>
            <a:r>
              <a:rPr lang="en-US" sz="2700" dirty="0"/>
              <a:t>.  </a:t>
            </a:r>
          </a:p>
          <a:p>
            <a:pPr marL="800100" lvl="1" indent="-342900" defTabSz="914400">
              <a:lnSpc>
                <a:spcPct val="90000"/>
              </a:lnSpc>
              <a:spcBef>
                <a:spcPct val="20000"/>
              </a:spcBef>
              <a:buFont typeface="Arial" pitchFamily="34" charset="0"/>
              <a:buChar char="•"/>
            </a:pPr>
            <a:r>
              <a:rPr lang="en-US" sz="2700" dirty="0"/>
              <a:t>Whereas cultural relativism is a commitment to understand a culture on their own terms, ethical relativism is the notion that what is considered moral, immoral, good, or evil is dependent on culture. </a:t>
            </a:r>
          </a:p>
          <a:p>
            <a:pPr marL="800100" lvl="1" indent="-342900" defTabSz="914400">
              <a:lnSpc>
                <a:spcPct val="90000"/>
              </a:lnSpc>
              <a:spcBef>
                <a:spcPct val="20000"/>
              </a:spcBef>
              <a:buFont typeface="Arial" pitchFamily="34" charset="0"/>
              <a:buChar char="•"/>
            </a:pPr>
            <a:r>
              <a:rPr lang="en-US" sz="2700" dirty="0"/>
              <a:t>Thus, while many anthropologists are cultural relativists, few are ethical relativists. </a:t>
            </a:r>
          </a:p>
          <a:p>
            <a:pPr marL="342900" indent="-342900" defTabSz="914400">
              <a:lnSpc>
                <a:spcPct val="90000"/>
              </a:lnSpc>
              <a:spcBef>
                <a:spcPct val="20000"/>
              </a:spcBef>
              <a:buFont typeface="Arial" pitchFamily="34" charset="0"/>
              <a:buChar char="•"/>
            </a:pPr>
            <a:r>
              <a:rPr lang="en-US" sz="2700" dirty="0"/>
              <a:t>Recognizing these internal differences, fluidity between cultures, and the </a:t>
            </a:r>
            <a:r>
              <a:rPr lang="en-US" sz="2700" u="sng" dirty="0"/>
              <a:t>complex power dynamics within and between cultures </a:t>
            </a:r>
            <a:r>
              <a:rPr lang="en-US" sz="2700" dirty="0"/>
              <a:t>in our understanding of cultural difference is referred to as </a:t>
            </a:r>
            <a:r>
              <a:rPr lang="en-US" sz="2700" b="1" dirty="0"/>
              <a:t>critical</a:t>
            </a:r>
            <a:r>
              <a:rPr lang="en-US" sz="2700" dirty="0"/>
              <a:t> </a:t>
            </a:r>
            <a:r>
              <a:rPr lang="en-US" sz="2700" b="1" dirty="0"/>
              <a:t>cultural relativism</a:t>
            </a:r>
            <a:r>
              <a:rPr lang="en-US" sz="2700" dirty="0"/>
              <a:t>.   </a:t>
            </a:r>
          </a:p>
          <a:p>
            <a:pPr marL="342900" indent="-342900" defTabSz="914400">
              <a:lnSpc>
                <a:spcPct val="90000"/>
              </a:lnSpc>
              <a:spcBef>
                <a:spcPct val="20000"/>
              </a:spcBef>
              <a:buFont typeface="Arial" pitchFamily="34" charset="0"/>
              <a:buChar char="•"/>
            </a:pPr>
            <a:endParaRPr lang="en-US" sz="2700" dirty="0"/>
          </a:p>
        </p:txBody>
      </p:sp>
    </p:spTree>
    <p:extLst>
      <p:ext uri="{BB962C8B-B14F-4D97-AF65-F5344CB8AC3E}">
        <p14:creationId xmlns:p14="http://schemas.microsoft.com/office/powerpoint/2010/main" val="1842754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74638"/>
            <a:ext cx="10972800" cy="1143000"/>
          </a:xfrm>
          <a:prstGeom prst="rect">
            <a:avLst/>
          </a:prstGeom>
        </p:spPr>
        <p:txBody>
          <a:bodyPr vert="horz" lIns="91440" tIns="45720" rIns="91440" bIns="45720" rtlCol="0" anchor="ctr">
            <a:normAutofit/>
          </a:bodyPr>
          <a:lstStyle/>
          <a:p>
            <a:pPr algn="ctr" defTabSz="914400">
              <a:spcBef>
                <a:spcPct val="0"/>
              </a:spcBef>
              <a:spcAft>
                <a:spcPts val="600"/>
              </a:spcAft>
            </a:pPr>
            <a:r>
              <a:rPr lang="en-US" sz="3600" kern="1200">
                <a:solidFill>
                  <a:schemeClr val="tx2"/>
                </a:solidFill>
                <a:latin typeface="+mj-lt"/>
                <a:ea typeface="+mj-ea"/>
                <a:cs typeface="+mj-cs"/>
              </a:rPr>
              <a:t>The Challenge of Cultural Differences</a:t>
            </a:r>
          </a:p>
        </p:txBody>
      </p:sp>
      <p:sp>
        <p:nvSpPr>
          <p:cNvPr id="7" name="Rectangle 6"/>
          <p:cNvSpPr/>
          <p:nvPr/>
        </p:nvSpPr>
        <p:spPr>
          <a:xfrm>
            <a:off x="609600" y="1600201"/>
            <a:ext cx="10972800" cy="4525963"/>
          </a:xfrm>
          <a:prstGeom prst="rect">
            <a:avLst/>
          </a:prstGeom>
        </p:spPr>
        <p:txBody>
          <a:bodyPr vert="horz" lIns="91440" tIns="45720" rIns="91440" bIns="45720" rtlCol="0">
            <a:normAutofit/>
          </a:bodyPr>
          <a:lstStyle/>
          <a:p>
            <a:pPr marL="342900" indent="-342900" defTabSz="914400">
              <a:lnSpc>
                <a:spcPct val="90000"/>
              </a:lnSpc>
              <a:spcBef>
                <a:spcPct val="20000"/>
              </a:spcBef>
              <a:buFont typeface="Arial" pitchFamily="34" charset="0"/>
              <a:buChar char="•"/>
            </a:pPr>
            <a:r>
              <a:rPr lang="en-US" sz="2700" dirty="0"/>
              <a:t>The problems of cultural determinism (cultural determines all human behavior)</a:t>
            </a:r>
          </a:p>
          <a:p>
            <a:pPr marL="800100" lvl="1" indent="-342900" defTabSz="914400">
              <a:lnSpc>
                <a:spcPct val="90000"/>
              </a:lnSpc>
              <a:spcBef>
                <a:spcPct val="20000"/>
              </a:spcBef>
              <a:buFont typeface="Arial" pitchFamily="34" charset="0"/>
              <a:buChar char="•"/>
            </a:pPr>
            <a:r>
              <a:rPr lang="en-US" sz="2700" dirty="0"/>
              <a:t>Reduces human action to cultural explanations (“my culture made me do it”)</a:t>
            </a:r>
          </a:p>
          <a:p>
            <a:pPr marL="800100" lvl="1" indent="-342900" defTabSz="914400">
              <a:lnSpc>
                <a:spcPct val="90000"/>
              </a:lnSpc>
              <a:spcBef>
                <a:spcPct val="20000"/>
              </a:spcBef>
              <a:buFont typeface="Arial" pitchFamily="34" charset="0"/>
              <a:buChar char="•"/>
            </a:pPr>
            <a:r>
              <a:rPr lang="en-US" sz="2700" dirty="0"/>
              <a:t>Denies an individual’s agency and dissent to cultural norms and beliefs</a:t>
            </a:r>
          </a:p>
          <a:p>
            <a:pPr marL="800100" lvl="1" indent="-342900" defTabSz="914400">
              <a:lnSpc>
                <a:spcPct val="90000"/>
              </a:lnSpc>
              <a:spcBef>
                <a:spcPct val="20000"/>
              </a:spcBef>
              <a:buFont typeface="Arial" pitchFamily="34" charset="0"/>
              <a:buChar char="•"/>
            </a:pPr>
            <a:r>
              <a:rPr lang="en-US" sz="2700" dirty="0"/>
              <a:t>Alternative perspectives may exist within cultures based on experience and choice</a:t>
            </a:r>
          </a:p>
          <a:p>
            <a:pPr marL="800100" lvl="1" indent="-342900" defTabSz="914400">
              <a:lnSpc>
                <a:spcPct val="90000"/>
              </a:lnSpc>
              <a:spcBef>
                <a:spcPct val="20000"/>
              </a:spcBef>
              <a:buFont typeface="Arial" pitchFamily="34" charset="0"/>
              <a:buChar char="•"/>
            </a:pPr>
            <a:r>
              <a:rPr lang="en-US" sz="2700" dirty="0"/>
              <a:t>Is linked to extreme cultural relativism and together can justify practices that are harmful merely because they are cultural  </a:t>
            </a:r>
          </a:p>
          <a:p>
            <a:pPr marL="342900" indent="-342900" defTabSz="914400">
              <a:lnSpc>
                <a:spcPct val="90000"/>
              </a:lnSpc>
              <a:spcBef>
                <a:spcPct val="20000"/>
              </a:spcBef>
              <a:buFont typeface="Arial" pitchFamily="34" charset="0"/>
              <a:buChar char="•"/>
            </a:pPr>
            <a:endParaRPr lang="en-US" sz="2700" dirty="0"/>
          </a:p>
        </p:txBody>
      </p:sp>
    </p:spTree>
    <p:extLst>
      <p:ext uri="{BB962C8B-B14F-4D97-AF65-F5344CB8AC3E}">
        <p14:creationId xmlns:p14="http://schemas.microsoft.com/office/powerpoint/2010/main" val="3477789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74638"/>
            <a:ext cx="10972800" cy="1143000"/>
          </a:xfrm>
          <a:prstGeom prst="rect">
            <a:avLst/>
          </a:prstGeom>
        </p:spPr>
        <p:txBody>
          <a:bodyPr vert="horz" lIns="91440" tIns="45720" rIns="91440" bIns="45720" rtlCol="0" anchor="ctr">
            <a:normAutofit/>
          </a:bodyPr>
          <a:lstStyle/>
          <a:p>
            <a:pPr algn="ctr" defTabSz="914400">
              <a:spcBef>
                <a:spcPct val="0"/>
              </a:spcBef>
              <a:spcAft>
                <a:spcPts val="600"/>
              </a:spcAft>
            </a:pPr>
            <a:r>
              <a:rPr lang="en-US" sz="3600" kern="1200" dirty="0">
                <a:solidFill>
                  <a:schemeClr val="tx2"/>
                </a:solidFill>
                <a:latin typeface="+mj-lt"/>
                <a:ea typeface="+mj-ea"/>
                <a:cs typeface="+mj-cs"/>
              </a:rPr>
              <a:t>Culture, History, and Human Agency</a:t>
            </a:r>
          </a:p>
        </p:txBody>
      </p:sp>
      <p:sp>
        <p:nvSpPr>
          <p:cNvPr id="7" name="Rectangle 6"/>
          <p:cNvSpPr/>
          <p:nvPr/>
        </p:nvSpPr>
        <p:spPr>
          <a:xfrm>
            <a:off x="609600" y="1600201"/>
            <a:ext cx="10972800" cy="4525963"/>
          </a:xfrm>
          <a:prstGeom prst="rect">
            <a:avLst/>
          </a:prstGeom>
        </p:spPr>
        <p:txBody>
          <a:bodyPr vert="horz" lIns="91440" tIns="45720" rIns="91440" bIns="45720" rtlCol="0">
            <a:normAutofit/>
          </a:bodyPr>
          <a:lstStyle/>
          <a:p>
            <a:pPr marL="342900" indent="-342900" defTabSz="914400">
              <a:lnSpc>
                <a:spcPct val="90000"/>
              </a:lnSpc>
              <a:spcBef>
                <a:spcPct val="20000"/>
              </a:spcBef>
              <a:buFont typeface="Arial" pitchFamily="34" charset="0"/>
              <a:buChar char="•"/>
            </a:pPr>
            <a:r>
              <a:rPr lang="en-US" sz="2700" dirty="0"/>
              <a:t>One response to the problem of cultural determinism:</a:t>
            </a:r>
          </a:p>
          <a:p>
            <a:pPr marL="800100" lvl="1" indent="-342900" defTabSz="914400">
              <a:lnSpc>
                <a:spcPct val="90000"/>
              </a:lnSpc>
              <a:spcBef>
                <a:spcPct val="20000"/>
              </a:spcBef>
              <a:buFont typeface="Arial" pitchFamily="34" charset="0"/>
              <a:buChar char="•"/>
            </a:pPr>
            <a:r>
              <a:rPr lang="en-US" sz="2700" dirty="0"/>
              <a:t>Recognizing that humans have agency and can choose to act in certain ways, to keep or reject traditions or reconfigure traditions to fit new realities</a:t>
            </a:r>
          </a:p>
          <a:p>
            <a:pPr marL="1257300" lvl="2" indent="-342900" defTabSz="914400">
              <a:lnSpc>
                <a:spcPct val="90000"/>
              </a:lnSpc>
              <a:spcBef>
                <a:spcPct val="20000"/>
              </a:spcBef>
              <a:buFont typeface="Arial" pitchFamily="34" charset="0"/>
              <a:buChar char="•"/>
            </a:pPr>
            <a:r>
              <a:rPr lang="en-US" sz="2700" dirty="0"/>
              <a:t>Yet as Karl Marx noted, human agency is also limited by history, culture, and the material conditions of existence</a:t>
            </a:r>
          </a:p>
        </p:txBody>
      </p:sp>
    </p:spTree>
    <p:extLst>
      <p:ext uri="{BB962C8B-B14F-4D97-AF65-F5344CB8AC3E}">
        <p14:creationId xmlns:p14="http://schemas.microsoft.com/office/powerpoint/2010/main" val="2217792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74638"/>
            <a:ext cx="10972800" cy="1143000"/>
          </a:xfrm>
          <a:prstGeom prst="rect">
            <a:avLst/>
          </a:prstGeom>
        </p:spPr>
        <p:txBody>
          <a:bodyPr vert="horz" lIns="91440" tIns="45720" rIns="91440" bIns="45720" rtlCol="0" anchor="ctr">
            <a:normAutofit/>
          </a:bodyPr>
          <a:lstStyle/>
          <a:p>
            <a:pPr algn="ctr" defTabSz="914400">
              <a:spcBef>
                <a:spcPct val="0"/>
              </a:spcBef>
              <a:spcAft>
                <a:spcPts val="600"/>
              </a:spcAft>
            </a:pPr>
            <a:r>
              <a:rPr lang="en-US" sz="3600" kern="1200">
                <a:solidFill>
                  <a:schemeClr val="tx2"/>
                </a:solidFill>
                <a:latin typeface="+mj-lt"/>
                <a:ea typeface="+mj-ea"/>
                <a:cs typeface="+mj-cs"/>
              </a:rPr>
              <a:t>Culture, History, and Human Agency</a:t>
            </a:r>
          </a:p>
        </p:txBody>
      </p:sp>
      <p:sp>
        <p:nvSpPr>
          <p:cNvPr id="7" name="Rectangle 6"/>
          <p:cNvSpPr/>
          <p:nvPr/>
        </p:nvSpPr>
        <p:spPr>
          <a:xfrm>
            <a:off x="609600" y="1600201"/>
            <a:ext cx="10972800" cy="4525963"/>
          </a:xfrm>
          <a:prstGeom prst="rect">
            <a:avLst/>
          </a:prstGeom>
        </p:spPr>
        <p:txBody>
          <a:bodyPr vert="horz" lIns="91440" tIns="45720" rIns="91440" bIns="45720" rtlCol="0">
            <a:normAutofit/>
          </a:bodyPr>
          <a:lstStyle/>
          <a:p>
            <a:pPr marL="342900" indent="-342900" defTabSz="914400">
              <a:lnSpc>
                <a:spcPct val="90000"/>
              </a:lnSpc>
              <a:spcBef>
                <a:spcPct val="20000"/>
              </a:spcBef>
              <a:buFont typeface="Arial" pitchFamily="34" charset="0"/>
              <a:buChar char="•"/>
            </a:pPr>
            <a:r>
              <a:rPr lang="en-US" sz="2800" kern="1200" baseline="0" dirty="0">
                <a:latin typeface="+mn-lt"/>
                <a:ea typeface="+mn-ea"/>
                <a:cs typeface="+mn-cs"/>
              </a:rPr>
              <a:t>Limits to Agency – History and Structure</a:t>
            </a:r>
          </a:p>
          <a:p>
            <a:pPr marL="800100" lvl="1" indent="-342900" defTabSz="914400">
              <a:lnSpc>
                <a:spcPct val="90000"/>
              </a:lnSpc>
              <a:spcBef>
                <a:spcPct val="20000"/>
              </a:spcBef>
              <a:buFont typeface="Arial" pitchFamily="34" charset="0"/>
              <a:buChar char="•"/>
            </a:pPr>
            <a:r>
              <a:rPr lang="en-US" sz="2800" kern="1200" baseline="0" dirty="0">
                <a:latin typeface="+mn-lt"/>
                <a:ea typeface="+mn-ea"/>
                <a:cs typeface="+mn-cs"/>
              </a:rPr>
              <a:t>The human condition is rooted in time and shaped by history. </a:t>
            </a:r>
          </a:p>
          <a:p>
            <a:pPr marL="1257300" lvl="2" indent="-342900" defTabSz="914400">
              <a:lnSpc>
                <a:spcPct val="90000"/>
              </a:lnSpc>
              <a:spcBef>
                <a:spcPct val="20000"/>
              </a:spcBef>
              <a:buFont typeface="Arial" pitchFamily="34" charset="0"/>
              <a:buChar char="•"/>
            </a:pPr>
            <a:r>
              <a:rPr lang="en-US" sz="2800" kern="1200" baseline="0" dirty="0">
                <a:latin typeface="+mn-lt"/>
                <a:ea typeface="+mn-ea"/>
                <a:cs typeface="+mn-cs"/>
              </a:rPr>
              <a:t>Yet, some anthropologists in the past did not take historical process, particularly those of non-western people, into consideration. </a:t>
            </a:r>
          </a:p>
          <a:p>
            <a:pPr marL="1257300" lvl="2" indent="-342900" defTabSz="914400">
              <a:lnSpc>
                <a:spcPct val="90000"/>
              </a:lnSpc>
              <a:spcBef>
                <a:spcPct val="20000"/>
              </a:spcBef>
              <a:buFont typeface="Arial" pitchFamily="34" charset="0"/>
              <a:buChar char="•"/>
            </a:pPr>
            <a:r>
              <a:rPr lang="en-US" sz="2800" kern="1200" baseline="0" dirty="0">
                <a:latin typeface="+mn-lt"/>
                <a:ea typeface="+mn-ea"/>
                <a:cs typeface="+mn-cs"/>
              </a:rPr>
              <a:t>Thus, we must take note of Ortner’s third point to situate our understandings of culture in broader  social and political events and processes.</a:t>
            </a:r>
          </a:p>
        </p:txBody>
      </p:sp>
    </p:spTree>
    <p:extLst>
      <p:ext uri="{BB962C8B-B14F-4D97-AF65-F5344CB8AC3E}">
        <p14:creationId xmlns:p14="http://schemas.microsoft.com/office/powerpoint/2010/main" val="2772345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74638"/>
            <a:ext cx="10972800" cy="1143000"/>
          </a:xfrm>
          <a:prstGeom prst="rect">
            <a:avLst/>
          </a:prstGeom>
        </p:spPr>
        <p:txBody>
          <a:bodyPr vert="horz" lIns="91440" tIns="45720" rIns="91440" bIns="45720" rtlCol="0" anchor="ctr">
            <a:normAutofit/>
          </a:bodyPr>
          <a:lstStyle/>
          <a:p>
            <a:pPr algn="ctr" defTabSz="914400">
              <a:spcBef>
                <a:spcPct val="0"/>
              </a:spcBef>
              <a:spcAft>
                <a:spcPts val="600"/>
              </a:spcAft>
            </a:pPr>
            <a:r>
              <a:rPr lang="en-US" sz="3600" kern="1200">
                <a:solidFill>
                  <a:schemeClr val="tx2"/>
                </a:solidFill>
                <a:latin typeface="+mj-lt"/>
                <a:ea typeface="+mj-ea"/>
                <a:cs typeface="+mj-cs"/>
              </a:rPr>
              <a:t>The Promise of the Anthropological Perspective</a:t>
            </a:r>
          </a:p>
        </p:txBody>
      </p:sp>
      <p:sp>
        <p:nvSpPr>
          <p:cNvPr id="7" name="Rectangle 6"/>
          <p:cNvSpPr/>
          <p:nvPr/>
        </p:nvSpPr>
        <p:spPr>
          <a:xfrm>
            <a:off x="609600" y="1600201"/>
            <a:ext cx="10972800" cy="4525963"/>
          </a:xfrm>
          <a:prstGeom prst="rect">
            <a:avLst/>
          </a:prstGeom>
        </p:spPr>
        <p:txBody>
          <a:bodyPr vert="horz" lIns="91440" tIns="45720" rIns="91440" bIns="45720" rtlCol="0">
            <a:normAutofit/>
          </a:bodyPr>
          <a:lstStyle/>
          <a:p>
            <a:pPr marL="342900" indent="-342900" defTabSz="914400">
              <a:spcBef>
                <a:spcPct val="20000"/>
              </a:spcBef>
              <a:buFont typeface="Arial" pitchFamily="34" charset="0"/>
              <a:buChar char="•"/>
            </a:pPr>
            <a:r>
              <a:rPr lang="en-US" sz="3200" dirty="0"/>
              <a:t>It forces us to question common-sense assumptions</a:t>
            </a:r>
          </a:p>
          <a:p>
            <a:pPr marL="342900" indent="-342900" defTabSz="914400">
              <a:spcBef>
                <a:spcPct val="20000"/>
              </a:spcBef>
              <a:buFont typeface="Arial" pitchFamily="34" charset="0"/>
              <a:buChar char="•"/>
            </a:pPr>
            <a:r>
              <a:rPr lang="en-US" sz="3200" dirty="0"/>
              <a:t>It makes moral and political decisions more difficult</a:t>
            </a:r>
          </a:p>
          <a:p>
            <a:pPr marL="342900" indent="-342900" defTabSz="914400">
              <a:spcBef>
                <a:spcPct val="20000"/>
              </a:spcBef>
              <a:buFont typeface="Arial" pitchFamily="34" charset="0"/>
              <a:buChar char="•"/>
            </a:pPr>
            <a:r>
              <a:rPr lang="en-US" sz="3200" dirty="0"/>
              <a:t>It decreases ethnocentric thinking</a:t>
            </a:r>
          </a:p>
          <a:p>
            <a:pPr marL="342900" indent="-342900" defTabSz="914400">
              <a:spcBef>
                <a:spcPct val="20000"/>
              </a:spcBef>
              <a:buFont typeface="Arial" pitchFamily="34" charset="0"/>
              <a:buChar char="•"/>
            </a:pPr>
            <a:r>
              <a:rPr lang="en-US" sz="3200" dirty="0"/>
              <a:t>Recognizes history, agency, and culture.</a:t>
            </a:r>
          </a:p>
          <a:p>
            <a:pPr marL="342900" indent="-342900" defTabSz="914400">
              <a:spcBef>
                <a:spcPct val="20000"/>
              </a:spcBef>
              <a:buFont typeface="Arial" pitchFamily="34" charset="0"/>
              <a:buChar char="•"/>
            </a:pPr>
            <a:endParaRPr lang="en-US" sz="3200" dirty="0"/>
          </a:p>
        </p:txBody>
      </p:sp>
    </p:spTree>
    <p:extLst>
      <p:ext uri="{BB962C8B-B14F-4D97-AF65-F5344CB8AC3E}">
        <p14:creationId xmlns:p14="http://schemas.microsoft.com/office/powerpoint/2010/main" val="3224345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74638"/>
            <a:ext cx="10972800" cy="1143000"/>
          </a:xfrm>
          <a:prstGeom prst="rect">
            <a:avLst/>
          </a:prstGeom>
        </p:spPr>
        <p:txBody>
          <a:bodyPr vert="horz" lIns="91440" tIns="45720" rIns="91440" bIns="45720" rtlCol="0" anchor="ctr">
            <a:normAutofit/>
          </a:bodyPr>
          <a:lstStyle/>
          <a:p>
            <a:pPr algn="ctr" defTabSz="914400">
              <a:spcBef>
                <a:spcPct val="0"/>
              </a:spcBef>
              <a:spcAft>
                <a:spcPts val="600"/>
              </a:spcAft>
            </a:pPr>
            <a:r>
              <a:rPr lang="en-US" sz="3600" kern="1200">
                <a:solidFill>
                  <a:schemeClr val="tx2"/>
                </a:solidFill>
                <a:latin typeface="+mj-lt"/>
                <a:ea typeface="+mj-ea"/>
                <a:cs typeface="+mj-cs"/>
              </a:rPr>
              <a:t>The Anthropological Perspective</a:t>
            </a:r>
          </a:p>
        </p:txBody>
      </p:sp>
      <p:sp>
        <p:nvSpPr>
          <p:cNvPr id="7" name="Rectangle 6"/>
          <p:cNvSpPr/>
          <p:nvPr/>
        </p:nvSpPr>
        <p:spPr>
          <a:xfrm>
            <a:off x="609600" y="1600201"/>
            <a:ext cx="10972800" cy="4525963"/>
          </a:xfrm>
          <a:prstGeom prst="rect">
            <a:avLst/>
          </a:prstGeom>
        </p:spPr>
        <p:txBody>
          <a:bodyPr vert="horz" lIns="91440" tIns="45720" rIns="91440" bIns="45720" rtlCol="0">
            <a:normAutofit/>
          </a:bodyPr>
          <a:lstStyle/>
          <a:p>
            <a:pPr marL="342900" indent="-342900" defTabSz="914400">
              <a:lnSpc>
                <a:spcPct val="90000"/>
              </a:lnSpc>
              <a:spcBef>
                <a:spcPct val="20000"/>
              </a:spcBef>
              <a:buFont typeface="Arial" pitchFamily="34" charset="0"/>
              <a:buChar char="•"/>
            </a:pPr>
            <a:r>
              <a:rPr lang="en-US" sz="3000" b="1" dirty="0"/>
              <a:t>Anthropology </a:t>
            </a:r>
            <a:r>
              <a:rPr lang="en-US" sz="3000" dirty="0"/>
              <a:t>is the integrated study of human nature, human society, and human history. It is a scholarly discipline that aims to describe, in the broadest possible sense, what it means to be human. </a:t>
            </a:r>
          </a:p>
          <a:p>
            <a:pPr marL="342900" indent="-342900" defTabSz="914400">
              <a:lnSpc>
                <a:spcPct val="90000"/>
              </a:lnSpc>
              <a:spcBef>
                <a:spcPct val="20000"/>
              </a:spcBef>
              <a:buFont typeface="Arial" pitchFamily="34" charset="0"/>
              <a:buChar char="•"/>
            </a:pPr>
            <a:r>
              <a:rPr lang="en-US" sz="3000" dirty="0"/>
              <a:t>What is distinctive about the way anthropologists study human life?</a:t>
            </a:r>
          </a:p>
          <a:p>
            <a:pPr marL="800100" lvl="1" indent="-342900" defTabSz="914400">
              <a:lnSpc>
                <a:spcPct val="90000"/>
              </a:lnSpc>
              <a:spcBef>
                <a:spcPct val="20000"/>
              </a:spcBef>
              <a:buFont typeface="Arial" pitchFamily="34" charset="0"/>
              <a:buChar char="•"/>
            </a:pPr>
            <a:r>
              <a:rPr lang="en-US" sz="3000" dirty="0"/>
              <a:t>The</a:t>
            </a:r>
            <a:r>
              <a:rPr lang="en-US" sz="3000" b="1" dirty="0"/>
              <a:t> anthropological perspective - </a:t>
            </a:r>
            <a:r>
              <a:rPr lang="en-US" sz="3000" dirty="0"/>
              <a:t>An approach to examining the human condition that is holistic, comparative, evolutionary, and grounded in fieldwork. </a:t>
            </a:r>
          </a:p>
        </p:txBody>
      </p:sp>
    </p:spTree>
    <p:extLst>
      <p:ext uri="{BB962C8B-B14F-4D97-AF65-F5344CB8AC3E}">
        <p14:creationId xmlns:p14="http://schemas.microsoft.com/office/powerpoint/2010/main" val="971100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F8AFA-178D-41DB-C3E9-2C4AF77C1F80}"/>
              </a:ext>
            </a:extLst>
          </p:cNvPr>
          <p:cNvSpPr>
            <a:spLocks noGrp="1"/>
          </p:cNvSpPr>
          <p:nvPr>
            <p:ph type="title"/>
          </p:nvPr>
        </p:nvSpPr>
        <p:spPr/>
        <p:txBody>
          <a:bodyPr/>
          <a:lstStyle/>
          <a:p>
            <a:r>
              <a:rPr lang="en-US" dirty="0"/>
              <a:t>Chapter 1 Learning Objectives</a:t>
            </a:r>
          </a:p>
        </p:txBody>
      </p:sp>
      <p:sp>
        <p:nvSpPr>
          <p:cNvPr id="3" name="Content Placeholder 2">
            <a:extLst>
              <a:ext uri="{FF2B5EF4-FFF2-40B4-BE49-F238E27FC236}">
                <a16:creationId xmlns:a16="http://schemas.microsoft.com/office/drawing/2014/main" id="{F58C8E28-8E55-3528-3653-CD7CEA7C13CC}"/>
              </a:ext>
            </a:extLst>
          </p:cNvPr>
          <p:cNvSpPr>
            <a:spLocks noGrp="1"/>
          </p:cNvSpPr>
          <p:nvPr>
            <p:ph idx="1"/>
          </p:nvPr>
        </p:nvSpPr>
        <p:spPr/>
        <p:txBody>
          <a:bodyPr/>
          <a:lstStyle/>
          <a:p>
            <a:r>
              <a:rPr lang="en-US" dirty="0"/>
              <a:t>Define anthropology’s aims and scope of study, distinguishing cultural anthropology as a subfield of anthropology</a:t>
            </a:r>
          </a:p>
          <a:p>
            <a:r>
              <a:rPr lang="en-US" dirty="0"/>
              <a:t>Explain culture as a concept within anthropology</a:t>
            </a:r>
          </a:p>
          <a:p>
            <a:r>
              <a:rPr lang="en-US" dirty="0"/>
              <a:t>Explain the relationship between cultural relativism and ethnocentrism, and give examples of both</a:t>
            </a:r>
          </a:p>
          <a:p>
            <a:r>
              <a:rPr lang="en-US"/>
              <a:t>Articulate </a:t>
            </a:r>
            <a:r>
              <a:rPr lang="en-US" dirty="0"/>
              <a:t>different anthropological viewpoints on human history and on </a:t>
            </a:r>
            <a:r>
              <a:rPr lang="en-US"/>
              <a:t>human agency</a:t>
            </a:r>
            <a:endParaRPr lang="en-US" dirty="0"/>
          </a:p>
          <a:p>
            <a:endParaRPr lang="en-US" dirty="0"/>
          </a:p>
        </p:txBody>
      </p:sp>
    </p:spTree>
    <p:extLst>
      <p:ext uri="{BB962C8B-B14F-4D97-AF65-F5344CB8AC3E}">
        <p14:creationId xmlns:p14="http://schemas.microsoft.com/office/powerpoint/2010/main" val="2570948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74638"/>
            <a:ext cx="10972800" cy="1143000"/>
          </a:xfrm>
          <a:prstGeom prst="rect">
            <a:avLst/>
          </a:prstGeom>
        </p:spPr>
        <p:txBody>
          <a:bodyPr vert="horz" lIns="91440" tIns="45720" rIns="91440" bIns="45720" rtlCol="0" anchor="ctr">
            <a:normAutofit/>
          </a:bodyPr>
          <a:lstStyle/>
          <a:p>
            <a:pPr algn="ctr" defTabSz="914400">
              <a:spcBef>
                <a:spcPct val="0"/>
              </a:spcBef>
              <a:spcAft>
                <a:spcPts val="600"/>
              </a:spcAft>
            </a:pPr>
            <a:r>
              <a:rPr lang="en-US" sz="3600" kern="1200">
                <a:solidFill>
                  <a:schemeClr val="tx2"/>
                </a:solidFill>
                <a:latin typeface="+mj-lt"/>
                <a:ea typeface="+mj-ea"/>
                <a:cs typeface="+mj-cs"/>
              </a:rPr>
              <a:t>The Anthropological Perspective</a:t>
            </a:r>
          </a:p>
        </p:txBody>
      </p:sp>
      <p:sp>
        <p:nvSpPr>
          <p:cNvPr id="7" name="Rectangle 6"/>
          <p:cNvSpPr/>
          <p:nvPr/>
        </p:nvSpPr>
        <p:spPr>
          <a:xfrm>
            <a:off x="609600" y="1600201"/>
            <a:ext cx="10972800" cy="4525963"/>
          </a:xfrm>
          <a:prstGeom prst="rect">
            <a:avLst/>
          </a:prstGeom>
        </p:spPr>
        <p:txBody>
          <a:bodyPr vert="horz" lIns="91440" tIns="45720" rIns="91440" bIns="45720" rtlCol="0">
            <a:normAutofit/>
          </a:bodyPr>
          <a:lstStyle/>
          <a:p>
            <a:pPr marL="342900" indent="-342900" defTabSz="914400">
              <a:lnSpc>
                <a:spcPct val="90000"/>
              </a:lnSpc>
              <a:spcBef>
                <a:spcPct val="20000"/>
              </a:spcBef>
              <a:buFont typeface="Arial" pitchFamily="34" charset="0"/>
              <a:buChar char="•"/>
            </a:pPr>
            <a:r>
              <a:rPr lang="en-US" sz="2700" b="1" dirty="0"/>
              <a:t>Anthropological Perspective </a:t>
            </a:r>
          </a:p>
          <a:p>
            <a:pPr marL="971550" lvl="1" indent="-514350" defTabSz="914400">
              <a:lnSpc>
                <a:spcPct val="90000"/>
              </a:lnSpc>
              <a:spcBef>
                <a:spcPct val="20000"/>
              </a:spcBef>
              <a:buFont typeface="+mj-lt"/>
              <a:buAutoNum type="arabicPeriod"/>
            </a:pPr>
            <a:r>
              <a:rPr lang="en-US" sz="2700" b="1" dirty="0"/>
              <a:t>Holism</a:t>
            </a:r>
            <a:r>
              <a:rPr lang="en-US" sz="2700" dirty="0"/>
              <a:t> A perspective on the human condition that assumes that mind and body, nature and culture, individual and society, and individual and environment permeate and even define one another.</a:t>
            </a:r>
          </a:p>
          <a:p>
            <a:pPr marL="971550" lvl="1" indent="-514350" defTabSz="914400">
              <a:lnSpc>
                <a:spcPct val="90000"/>
              </a:lnSpc>
              <a:spcBef>
                <a:spcPct val="20000"/>
              </a:spcBef>
              <a:buFont typeface="+mj-lt"/>
              <a:buAutoNum type="arabicPeriod"/>
            </a:pPr>
            <a:r>
              <a:rPr lang="en-US" sz="2700" b="1" dirty="0"/>
              <a:t>Comparative</a:t>
            </a:r>
            <a:r>
              <a:rPr lang="en-US" sz="2700" dirty="0"/>
              <a:t> A characteristic of the anthropological perspective that requires anthropologists to consider similarities and differences in a wide range of human societies before generalizing about human nature, human society, or human history.</a:t>
            </a:r>
          </a:p>
        </p:txBody>
      </p:sp>
    </p:spTree>
    <p:extLst>
      <p:ext uri="{BB962C8B-B14F-4D97-AF65-F5344CB8AC3E}">
        <p14:creationId xmlns:p14="http://schemas.microsoft.com/office/powerpoint/2010/main" val="3214082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74638"/>
            <a:ext cx="10972800" cy="1143000"/>
          </a:xfrm>
          <a:prstGeom prst="rect">
            <a:avLst/>
          </a:prstGeom>
        </p:spPr>
        <p:txBody>
          <a:bodyPr vert="horz" lIns="91440" tIns="45720" rIns="91440" bIns="45720" rtlCol="0" anchor="ctr">
            <a:normAutofit/>
          </a:bodyPr>
          <a:lstStyle/>
          <a:p>
            <a:pPr algn="ctr" defTabSz="914400">
              <a:spcBef>
                <a:spcPct val="0"/>
              </a:spcBef>
              <a:spcAft>
                <a:spcPts val="600"/>
              </a:spcAft>
            </a:pPr>
            <a:r>
              <a:rPr lang="en-US" sz="3600" kern="1200">
                <a:solidFill>
                  <a:schemeClr val="tx2"/>
                </a:solidFill>
                <a:latin typeface="+mj-lt"/>
                <a:ea typeface="+mj-ea"/>
                <a:cs typeface="+mj-cs"/>
              </a:rPr>
              <a:t>The Anthropological Perspective</a:t>
            </a:r>
          </a:p>
        </p:txBody>
      </p:sp>
      <p:sp>
        <p:nvSpPr>
          <p:cNvPr id="7" name="Rectangle 6"/>
          <p:cNvSpPr/>
          <p:nvPr/>
        </p:nvSpPr>
        <p:spPr>
          <a:xfrm>
            <a:off x="609600" y="1600201"/>
            <a:ext cx="10972800" cy="4525963"/>
          </a:xfrm>
          <a:prstGeom prst="rect">
            <a:avLst/>
          </a:prstGeom>
        </p:spPr>
        <p:txBody>
          <a:bodyPr vert="horz" lIns="91440" tIns="45720" rIns="91440" bIns="45720" rtlCol="0">
            <a:normAutofit/>
          </a:bodyPr>
          <a:lstStyle/>
          <a:p>
            <a:pPr marL="971550" lvl="1" indent="-514350" defTabSz="914400">
              <a:spcBef>
                <a:spcPct val="20000"/>
              </a:spcBef>
              <a:buFont typeface="Arial" pitchFamily="34" charset="0"/>
              <a:buAutoNum type="arabicPeriod" startAt="3"/>
            </a:pPr>
            <a:r>
              <a:rPr lang="en-US" sz="3000" b="1" dirty="0"/>
              <a:t>Evolutionary</a:t>
            </a:r>
            <a:r>
              <a:rPr lang="en-US" sz="3000" dirty="0"/>
              <a:t> A characteristic of the anthropological perspective that requires anthropologists to place their observations about human nature, human society, or human history in a flexible framework that takes into consideration change over time.</a:t>
            </a:r>
          </a:p>
          <a:p>
            <a:pPr marL="971550" lvl="1" indent="-514350" defTabSz="914400">
              <a:spcBef>
                <a:spcPct val="20000"/>
              </a:spcBef>
              <a:buFont typeface="Arial" pitchFamily="34" charset="0"/>
              <a:buAutoNum type="arabicPeriod" startAt="3"/>
            </a:pPr>
            <a:r>
              <a:rPr lang="en-US" sz="3000" b="1" dirty="0"/>
              <a:t>Fieldwork</a:t>
            </a:r>
            <a:r>
              <a:rPr lang="en-US" sz="3000" dirty="0"/>
              <a:t> The practice of data collection in anthropology that takes anthropologists into direct contact and experience with the people, the sites, or the animals that are of interest.  </a:t>
            </a:r>
          </a:p>
        </p:txBody>
      </p:sp>
    </p:spTree>
    <p:extLst>
      <p:ext uri="{BB962C8B-B14F-4D97-AF65-F5344CB8AC3E}">
        <p14:creationId xmlns:p14="http://schemas.microsoft.com/office/powerpoint/2010/main" val="274393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74638"/>
            <a:ext cx="10972800" cy="1143000"/>
          </a:xfrm>
          <a:prstGeom prst="rect">
            <a:avLst/>
          </a:prstGeom>
        </p:spPr>
        <p:txBody>
          <a:bodyPr vert="horz" lIns="91440" tIns="45720" rIns="91440" bIns="45720" rtlCol="0" anchor="ctr">
            <a:normAutofit/>
          </a:bodyPr>
          <a:lstStyle/>
          <a:p>
            <a:pPr algn="ctr" defTabSz="914400">
              <a:spcBef>
                <a:spcPct val="0"/>
              </a:spcBef>
              <a:spcAft>
                <a:spcPts val="600"/>
              </a:spcAft>
            </a:pPr>
            <a:r>
              <a:rPr lang="en-US" sz="3600" kern="1200">
                <a:solidFill>
                  <a:schemeClr val="tx2"/>
                </a:solidFill>
                <a:latin typeface="+mj-lt"/>
                <a:ea typeface="+mj-ea"/>
                <a:cs typeface="+mj-cs"/>
              </a:rPr>
              <a:t>The Anthropological Perspective</a:t>
            </a:r>
          </a:p>
        </p:txBody>
      </p:sp>
      <p:sp>
        <p:nvSpPr>
          <p:cNvPr id="7" name="Rectangle 6"/>
          <p:cNvSpPr/>
          <p:nvPr/>
        </p:nvSpPr>
        <p:spPr>
          <a:xfrm>
            <a:off x="609600" y="1600201"/>
            <a:ext cx="10972800" cy="4525963"/>
          </a:xfrm>
          <a:prstGeom prst="rect">
            <a:avLst/>
          </a:prstGeom>
        </p:spPr>
        <p:txBody>
          <a:bodyPr vert="horz" lIns="91440" tIns="45720" rIns="91440" bIns="45720" rtlCol="0">
            <a:normAutofit/>
          </a:bodyPr>
          <a:lstStyle/>
          <a:p>
            <a:pPr marL="342900" indent="-342900" defTabSz="914400">
              <a:spcBef>
                <a:spcPct val="20000"/>
              </a:spcBef>
              <a:buFont typeface="Arial" pitchFamily="34" charset="0"/>
              <a:buChar char="•"/>
            </a:pPr>
            <a:r>
              <a:rPr lang="en-US" sz="3200" dirty="0"/>
              <a:t>In North America, anthropology has traditionally been divided into four main subfields: biological anthropology, archaeology, linguistic anthropology, and cultural anthropology—as well as applied anthropology.</a:t>
            </a:r>
          </a:p>
        </p:txBody>
      </p:sp>
    </p:spTree>
    <p:extLst>
      <p:ext uri="{BB962C8B-B14F-4D97-AF65-F5344CB8AC3E}">
        <p14:creationId xmlns:p14="http://schemas.microsoft.com/office/powerpoint/2010/main" val="3668996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74638"/>
            <a:ext cx="10972800" cy="1143000"/>
          </a:xfrm>
          <a:prstGeom prst="rect">
            <a:avLst/>
          </a:prstGeom>
        </p:spPr>
        <p:txBody>
          <a:bodyPr vert="horz" lIns="91440" tIns="45720" rIns="91440" bIns="45720" rtlCol="0" anchor="ctr">
            <a:normAutofit/>
          </a:bodyPr>
          <a:lstStyle/>
          <a:p>
            <a:pPr algn="ctr" defTabSz="914400">
              <a:spcBef>
                <a:spcPct val="0"/>
              </a:spcBef>
              <a:spcAft>
                <a:spcPts val="600"/>
              </a:spcAft>
            </a:pPr>
            <a:r>
              <a:rPr lang="en-US" sz="3600" kern="1200">
                <a:solidFill>
                  <a:schemeClr val="tx2"/>
                </a:solidFill>
                <a:latin typeface="+mj-lt"/>
                <a:ea typeface="+mj-ea"/>
                <a:cs typeface="+mj-cs"/>
              </a:rPr>
              <a:t>The Anthropological Perspective</a:t>
            </a:r>
          </a:p>
        </p:txBody>
      </p:sp>
      <p:sp>
        <p:nvSpPr>
          <p:cNvPr id="7" name="Rectangle 6"/>
          <p:cNvSpPr/>
          <p:nvPr/>
        </p:nvSpPr>
        <p:spPr>
          <a:xfrm>
            <a:off x="609600" y="1600201"/>
            <a:ext cx="10972800" cy="4525963"/>
          </a:xfrm>
          <a:prstGeom prst="rect">
            <a:avLst/>
          </a:prstGeom>
        </p:spPr>
        <p:txBody>
          <a:bodyPr vert="horz" lIns="91440" tIns="45720" rIns="91440" bIns="45720" rtlCol="0">
            <a:normAutofit/>
          </a:bodyPr>
          <a:lstStyle/>
          <a:p>
            <a:pPr marL="342900" indent="-342900" defTabSz="914400">
              <a:spcBef>
                <a:spcPct val="20000"/>
              </a:spcBef>
              <a:buClr>
                <a:srgbClr val="EC9136"/>
              </a:buClr>
              <a:buFont typeface="Arial" pitchFamily="34" charset="0"/>
              <a:buChar char="•"/>
            </a:pPr>
            <a:r>
              <a:rPr lang="en-US" sz="3200" dirty="0"/>
              <a:t>Four Main Subfields of Anthropology </a:t>
            </a:r>
          </a:p>
          <a:p>
            <a:pPr defTabSz="914400">
              <a:spcBef>
                <a:spcPct val="20000"/>
              </a:spcBef>
              <a:buClr>
                <a:srgbClr val="EC9136"/>
              </a:buClr>
            </a:pPr>
            <a:endParaRPr lang="en-US" sz="3200" dirty="0"/>
          </a:p>
        </p:txBody>
      </p:sp>
      <p:pic>
        <p:nvPicPr>
          <p:cNvPr id="4" name="Picture 3" descr="The four types of anthropology and their subdivisions are as follows. Biological anthropology: Paleoanthropology, Human biology and variation, and primatology. Archaeology: Prehistoric archeology, and Historical archeology. Cultural anthropology: Kingship and social organization, Material life and technology, Subsistence and economics, and World view. Linguistic anthropology: Descriptive linguistics, Comparative linguistics, and Historical linguistics. All these are interconnected and share a common core labeled, applied anthropology under which there is Medical anthropology, Developmental anthropology, and Urban anthropology.&#10;">
            <a:extLst>
              <a:ext uri="{FF2B5EF4-FFF2-40B4-BE49-F238E27FC236}">
                <a16:creationId xmlns:a16="http://schemas.microsoft.com/office/drawing/2014/main" id="{7D57299A-5061-9C3E-A71F-62F0A589CF50}"/>
              </a:ext>
            </a:extLst>
          </p:cNvPr>
          <p:cNvPicPr>
            <a:picLocks noChangeAspect="1"/>
          </p:cNvPicPr>
          <p:nvPr/>
        </p:nvPicPr>
        <p:blipFill>
          <a:blip r:embed="rId3"/>
          <a:stretch>
            <a:fillRect/>
          </a:stretch>
        </p:blipFill>
        <p:spPr>
          <a:xfrm>
            <a:off x="3231714" y="2412017"/>
            <a:ext cx="5728572" cy="3284589"/>
          </a:xfrm>
          <a:prstGeom prst="rect">
            <a:avLst/>
          </a:prstGeom>
        </p:spPr>
      </p:pic>
    </p:spTree>
    <p:extLst>
      <p:ext uri="{BB962C8B-B14F-4D97-AF65-F5344CB8AC3E}">
        <p14:creationId xmlns:p14="http://schemas.microsoft.com/office/powerpoint/2010/main" val="3317477277"/>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74638"/>
            <a:ext cx="10972800" cy="1143000"/>
          </a:xfrm>
          <a:prstGeom prst="rect">
            <a:avLst/>
          </a:prstGeom>
        </p:spPr>
        <p:txBody>
          <a:bodyPr vert="horz" lIns="91440" tIns="45720" rIns="91440" bIns="45720" rtlCol="0" anchor="ctr">
            <a:normAutofit/>
          </a:bodyPr>
          <a:lstStyle/>
          <a:p>
            <a:pPr algn="ctr" defTabSz="914400">
              <a:spcBef>
                <a:spcPct val="0"/>
              </a:spcBef>
              <a:spcAft>
                <a:spcPts val="600"/>
              </a:spcAft>
            </a:pPr>
            <a:r>
              <a:rPr lang="en-US" sz="3600" kern="1200">
                <a:solidFill>
                  <a:schemeClr val="tx2"/>
                </a:solidFill>
                <a:latin typeface="+mj-lt"/>
                <a:ea typeface="+mj-ea"/>
                <a:cs typeface="+mj-cs"/>
              </a:rPr>
              <a:t>The Anthropological Perspective</a:t>
            </a:r>
          </a:p>
        </p:txBody>
      </p:sp>
      <p:sp>
        <p:nvSpPr>
          <p:cNvPr id="7" name="Rectangle 6"/>
          <p:cNvSpPr/>
          <p:nvPr/>
        </p:nvSpPr>
        <p:spPr>
          <a:xfrm>
            <a:off x="609600" y="1600201"/>
            <a:ext cx="10972800" cy="4525963"/>
          </a:xfrm>
          <a:prstGeom prst="rect">
            <a:avLst/>
          </a:prstGeom>
        </p:spPr>
        <p:txBody>
          <a:bodyPr vert="horz" lIns="91440" tIns="45720" rIns="91440" bIns="45720" rtlCol="0">
            <a:normAutofit/>
          </a:bodyPr>
          <a:lstStyle/>
          <a:p>
            <a:pPr marL="457200" indent="-457200" defTabSz="914400">
              <a:lnSpc>
                <a:spcPct val="90000"/>
              </a:lnSpc>
              <a:spcBef>
                <a:spcPct val="20000"/>
              </a:spcBef>
              <a:buFont typeface="Arial" pitchFamily="34" charset="0"/>
              <a:buAutoNum type="arabicPeriod"/>
            </a:pPr>
            <a:r>
              <a:rPr lang="en-US" sz="2500" dirty="0"/>
              <a:t>Biological Anthropology</a:t>
            </a:r>
          </a:p>
          <a:p>
            <a:pPr marL="800100" lvl="1" indent="-342900" defTabSz="914400">
              <a:lnSpc>
                <a:spcPct val="90000"/>
              </a:lnSpc>
              <a:spcBef>
                <a:spcPct val="20000"/>
              </a:spcBef>
              <a:buFont typeface="Arial" pitchFamily="34" charset="0"/>
              <a:buChar char="•"/>
            </a:pPr>
            <a:r>
              <a:rPr lang="en-US" sz="2500" dirty="0"/>
              <a:t>The specialty of anthropology that looks at humans as biological organisms </a:t>
            </a:r>
          </a:p>
          <a:p>
            <a:pPr marL="800100" lvl="1" indent="-342900" defTabSz="914400">
              <a:lnSpc>
                <a:spcPct val="90000"/>
              </a:lnSpc>
              <a:spcBef>
                <a:spcPct val="20000"/>
              </a:spcBef>
              <a:buFont typeface="Arial" pitchFamily="34" charset="0"/>
              <a:buChar char="•"/>
            </a:pPr>
            <a:r>
              <a:rPr lang="en-US" sz="2500" dirty="0"/>
              <a:t>Includes paleoanthropology, human biology and variation, primatology, and forensics.</a:t>
            </a:r>
          </a:p>
          <a:p>
            <a:pPr marL="800100" lvl="1" indent="-342900" defTabSz="914400">
              <a:lnSpc>
                <a:spcPct val="90000"/>
              </a:lnSpc>
              <a:spcBef>
                <a:spcPct val="20000"/>
              </a:spcBef>
              <a:buFont typeface="Arial" pitchFamily="34" charset="0"/>
              <a:buChar char="•"/>
            </a:pPr>
            <a:r>
              <a:rPr lang="en-US" sz="2500" dirty="0"/>
              <a:t>In the beginning, biological anthropology was complicit with the emergence of scientific racism but would soon become an important source of research and scholarship that would debunk and counter racist ideas and policies.</a:t>
            </a:r>
            <a:endParaRPr lang="en-US" sz="2500" i="1" dirty="0"/>
          </a:p>
        </p:txBody>
      </p:sp>
    </p:spTree>
    <p:extLst>
      <p:ext uri="{BB962C8B-B14F-4D97-AF65-F5344CB8AC3E}">
        <p14:creationId xmlns:p14="http://schemas.microsoft.com/office/powerpoint/2010/main" val="3558864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74638"/>
            <a:ext cx="10972800" cy="1143000"/>
          </a:xfrm>
          <a:prstGeom prst="rect">
            <a:avLst/>
          </a:prstGeom>
        </p:spPr>
        <p:txBody>
          <a:bodyPr vert="horz" lIns="91440" tIns="45720" rIns="91440" bIns="45720" rtlCol="0" anchor="ctr">
            <a:normAutofit/>
          </a:bodyPr>
          <a:lstStyle/>
          <a:p>
            <a:pPr algn="ctr" defTabSz="914400">
              <a:spcBef>
                <a:spcPct val="0"/>
              </a:spcBef>
              <a:spcAft>
                <a:spcPts val="600"/>
              </a:spcAft>
            </a:pPr>
            <a:r>
              <a:rPr lang="en-US" sz="3600" kern="1200">
                <a:solidFill>
                  <a:schemeClr val="tx2"/>
                </a:solidFill>
                <a:latin typeface="+mj-lt"/>
                <a:ea typeface="+mj-ea"/>
                <a:cs typeface="+mj-cs"/>
              </a:rPr>
              <a:t>The Anthropological Perspective</a:t>
            </a:r>
          </a:p>
        </p:txBody>
      </p:sp>
      <p:sp>
        <p:nvSpPr>
          <p:cNvPr id="7" name="Rectangle 6"/>
          <p:cNvSpPr/>
          <p:nvPr/>
        </p:nvSpPr>
        <p:spPr>
          <a:xfrm>
            <a:off x="609600" y="1600201"/>
            <a:ext cx="10972800" cy="4525963"/>
          </a:xfrm>
          <a:prstGeom prst="rect">
            <a:avLst/>
          </a:prstGeom>
        </p:spPr>
        <p:txBody>
          <a:bodyPr vert="horz" lIns="91440" tIns="45720" rIns="91440" bIns="45720" rtlCol="0">
            <a:normAutofit/>
          </a:bodyPr>
          <a:lstStyle/>
          <a:p>
            <a:pPr marL="457200" indent="-457200" defTabSz="914400">
              <a:lnSpc>
                <a:spcPct val="90000"/>
              </a:lnSpc>
              <a:spcBef>
                <a:spcPct val="20000"/>
              </a:spcBef>
              <a:buFont typeface="Arial" pitchFamily="34" charset="0"/>
              <a:buAutoNum type="arabicPeriod" startAt="2"/>
            </a:pPr>
            <a:r>
              <a:rPr lang="en-US" sz="3200" dirty="0"/>
              <a:t>Archaeology</a:t>
            </a:r>
          </a:p>
          <a:p>
            <a:pPr marL="800100" lvl="1" indent="-342900" defTabSz="914400">
              <a:lnSpc>
                <a:spcPct val="90000"/>
              </a:lnSpc>
              <a:spcBef>
                <a:spcPct val="20000"/>
              </a:spcBef>
              <a:buFont typeface="Arial" pitchFamily="34" charset="0"/>
              <a:buChar char="•"/>
            </a:pPr>
            <a:r>
              <a:rPr lang="en-US" sz="3200" dirty="0"/>
              <a:t>Learning from material remains, this specialty focuses on past ways of life.</a:t>
            </a:r>
          </a:p>
          <a:p>
            <a:pPr marL="800100" lvl="1" indent="-342900" defTabSz="914400">
              <a:lnSpc>
                <a:spcPct val="90000"/>
              </a:lnSpc>
              <a:spcBef>
                <a:spcPct val="20000"/>
              </a:spcBef>
              <a:buFont typeface="Arial" pitchFamily="34" charset="0"/>
              <a:buChar char="•"/>
            </a:pPr>
            <a:r>
              <a:rPr lang="en-US" sz="3200" dirty="0"/>
              <a:t>One growing area of archaeology is  </a:t>
            </a:r>
            <a:r>
              <a:rPr lang="en-US" sz="3200" b="1" dirty="0"/>
              <a:t>cultural resource management (CRM</a:t>
            </a:r>
            <a:r>
              <a:rPr lang="en-US" sz="3200" dirty="0"/>
              <a:t>).  </a:t>
            </a:r>
          </a:p>
          <a:p>
            <a:pPr marL="1257300" lvl="2" indent="-342900" defTabSz="914400">
              <a:lnSpc>
                <a:spcPct val="90000"/>
              </a:lnSpc>
              <a:spcBef>
                <a:spcPct val="20000"/>
              </a:spcBef>
              <a:buFont typeface="Arial" pitchFamily="34" charset="0"/>
              <a:buChar char="•"/>
            </a:pPr>
            <a:r>
              <a:rPr lang="en-US" sz="3200" dirty="0"/>
              <a:t>CRM is a type of applied anthropology that develops research, policy, and programming for the management and protection of natural and cultural resources. </a:t>
            </a:r>
          </a:p>
        </p:txBody>
      </p:sp>
    </p:spTree>
    <p:extLst>
      <p:ext uri="{BB962C8B-B14F-4D97-AF65-F5344CB8AC3E}">
        <p14:creationId xmlns:p14="http://schemas.microsoft.com/office/powerpoint/2010/main" val="2374878360"/>
      </p:ext>
    </p:extLst>
  </p:cSld>
  <p:clrMapOvr>
    <a:masterClrMapping/>
  </p:clrMapOvr>
</p:sld>
</file>

<file path=ppt/theme/theme1.xml><?xml version="1.0" encoding="utf-8"?>
<a:theme xmlns:a="http://schemas.openxmlformats.org/drawingml/2006/main" name="Text Content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67DF5F2-1AB9-42BA-90E0-222473766BCC}" vid="{C0E7AF8A-9501-48DB-85A4-A1DAEC82C323}"/>
    </a:ext>
  </a:extLst>
</a:theme>
</file>

<file path=ppt/theme/theme2.xml><?xml version="1.0" encoding="utf-8"?>
<a:theme xmlns:a="http://schemas.openxmlformats.org/drawingml/2006/main" name="Figure-Only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67DF5F2-1AB9-42BA-90E0-222473766BCC}" vid="{9E5878E6-1091-4940-BECF-23C4965B2D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9794984-af5d-4eba-86f0-442e75ea7897" xsi:nil="true"/>
    <lcf76f155ced4ddcb4097134ff3c332f xmlns="c415575c-982c-41e3-87b6-9ade3787284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050DF4F3EE3B84D843BD06827825877" ma:contentTypeVersion="12" ma:contentTypeDescription="Create a new document." ma:contentTypeScope="" ma:versionID="b11d2c2e4f6dd8b4c8c116506dc4182d">
  <xsd:schema xmlns:xsd="http://www.w3.org/2001/XMLSchema" xmlns:xs="http://www.w3.org/2001/XMLSchema" xmlns:p="http://schemas.microsoft.com/office/2006/metadata/properties" xmlns:ns2="c415575c-982c-41e3-87b6-9ade37872845" xmlns:ns3="49794984-af5d-4eba-86f0-442e75ea7897" targetNamespace="http://schemas.microsoft.com/office/2006/metadata/properties" ma:root="true" ma:fieldsID="8bc02ca9f3c4461bfb299f42cf81e39e" ns2:_="" ns3:_="">
    <xsd:import namespace="c415575c-982c-41e3-87b6-9ade37872845"/>
    <xsd:import namespace="49794984-af5d-4eba-86f0-442e75ea789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15575c-982c-41e3-87b6-9ade378728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f217fd5-6bb5-4de3-bf71-ef5eb62cb52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9794984-af5d-4eba-86f0-442e75ea789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92b392f-62c6-45fa-a604-5fcd6547e2cc}" ma:internalName="TaxCatchAll" ma:showField="CatchAllData" ma:web="49794984-af5d-4eba-86f0-442e75ea789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56919D-3723-464B-9967-427A087CBD61}">
  <ds:schemaRefs>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49794984-af5d-4eba-86f0-442e75ea7897"/>
    <ds:schemaRef ds:uri="http://purl.org/dc/terms/"/>
    <ds:schemaRef ds:uri="c415575c-982c-41e3-87b6-9ade37872845"/>
    <ds:schemaRef ds:uri="http://www.w3.org/XML/1998/namespace"/>
  </ds:schemaRefs>
</ds:datastoreItem>
</file>

<file path=customXml/itemProps2.xml><?xml version="1.0" encoding="utf-8"?>
<ds:datastoreItem xmlns:ds="http://schemas.openxmlformats.org/officeDocument/2006/customXml" ds:itemID="{E029D19A-7762-4EBF-8110-3B36E19BF01B}">
  <ds:schemaRefs>
    <ds:schemaRef ds:uri="49794984-af5d-4eba-86f0-442e75ea7897"/>
    <ds:schemaRef ds:uri="c415575c-982c-41e3-87b6-9ade378728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B57C1AB-C2BF-4446-AECB-681D578552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OUP US HE Widescreen Template 3.1 (TH)</Template>
  <TotalTime>102</TotalTime>
  <Words>1689</Words>
  <Application>Microsoft Office PowerPoint</Application>
  <PresentationFormat>Widescreen</PresentationFormat>
  <Paragraphs>139</Paragraphs>
  <Slides>30</Slides>
  <Notes>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30</vt:i4>
      </vt:variant>
    </vt:vector>
  </HeadingPairs>
  <TitlesOfParts>
    <vt:vector size="34" baseType="lpstr">
      <vt:lpstr>Arial</vt:lpstr>
      <vt:lpstr>Calibri</vt:lpstr>
      <vt:lpstr>Text Content Templates</vt:lpstr>
      <vt:lpstr>Figure-Only Templates</vt:lpstr>
      <vt:lpstr>Cultural Anthropology</vt:lpstr>
      <vt:lpstr>Chapter 1: The Anthropological Perspective on the Human Condition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1 Learning Objectives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Interplay: The Process of Interpersonal Communication</dc:title>
  <dc:creator>Felix Torres</dc:creator>
  <cp:lastModifiedBy>Felix Torres</cp:lastModifiedBy>
  <cp:revision>2</cp:revision>
  <dcterms:created xsi:type="dcterms:W3CDTF">2023-03-10T17:32:51Z</dcterms:created>
  <dcterms:modified xsi:type="dcterms:W3CDTF">2023-05-11T17:42:14Z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9f61502-7731-4690-a118-333634878cc9_Enabled">
    <vt:lpwstr>true</vt:lpwstr>
  </property>
  <property fmtid="{D5CDD505-2E9C-101B-9397-08002B2CF9AE}" pid="3" name="MSIP_Label_89f61502-7731-4690-a118-333634878cc9_SetDate">
    <vt:lpwstr>2020-04-27T21:10:48Z</vt:lpwstr>
  </property>
  <property fmtid="{D5CDD505-2E9C-101B-9397-08002B2CF9AE}" pid="4" name="MSIP_Label_89f61502-7731-4690-a118-333634878cc9_Method">
    <vt:lpwstr>Standard</vt:lpwstr>
  </property>
  <property fmtid="{D5CDD505-2E9C-101B-9397-08002B2CF9AE}" pid="5" name="MSIP_Label_89f61502-7731-4690-a118-333634878cc9_Name">
    <vt:lpwstr>Internal</vt:lpwstr>
  </property>
  <property fmtid="{D5CDD505-2E9C-101B-9397-08002B2CF9AE}" pid="6" name="MSIP_Label_89f61502-7731-4690-a118-333634878cc9_SiteId">
    <vt:lpwstr>91761b62-4c45-43f5-9f0e-be8ad9b551ff</vt:lpwstr>
  </property>
  <property fmtid="{D5CDD505-2E9C-101B-9397-08002B2CF9AE}" pid="7" name="MSIP_Label_89f61502-7731-4690-a118-333634878cc9_ActionId">
    <vt:lpwstr>69912cf1-8f32-4f1f-9ade-00009ae8a75a</vt:lpwstr>
  </property>
  <property fmtid="{D5CDD505-2E9C-101B-9397-08002B2CF9AE}" pid="8" name="MSIP_Label_89f61502-7731-4690-a118-333634878cc9_ContentBits">
    <vt:lpwstr>0</vt:lpwstr>
  </property>
  <property fmtid="{D5CDD505-2E9C-101B-9397-08002B2CF9AE}" pid="9" name="ContentTypeId">
    <vt:lpwstr>0x010100E050DF4F3EE3B84D843BD06827825877</vt:lpwstr>
  </property>
</Properties>
</file>