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29"/>
  </p:notesMasterIdLst>
  <p:handoutMasterIdLst>
    <p:handoutMasterId r:id="rId30"/>
  </p:handoutMasterIdLst>
  <p:sldIdLst>
    <p:sldId id="261" r:id="rId6"/>
    <p:sldId id="270" r:id="rId7"/>
    <p:sldId id="274" r:id="rId8"/>
    <p:sldId id="287" r:id="rId9"/>
    <p:sldId id="286" r:id="rId10"/>
    <p:sldId id="285" r:id="rId11"/>
    <p:sldId id="284" r:id="rId12"/>
    <p:sldId id="283" r:id="rId13"/>
    <p:sldId id="289" r:id="rId14"/>
    <p:sldId id="307" r:id="rId15"/>
    <p:sldId id="306" r:id="rId16"/>
    <p:sldId id="305" r:id="rId17"/>
    <p:sldId id="288" r:id="rId18"/>
    <p:sldId id="293" r:id="rId19"/>
    <p:sldId id="294" r:id="rId20"/>
    <p:sldId id="295" r:id="rId21"/>
    <p:sldId id="297" r:id="rId22"/>
    <p:sldId id="304" r:id="rId23"/>
    <p:sldId id="303" r:id="rId24"/>
    <p:sldId id="302" r:id="rId25"/>
    <p:sldId id="301" r:id="rId26"/>
    <p:sldId id="300" r:id="rId27"/>
    <p:sldId id="29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95CE0-0687-4E33-ADE7-FF6F1C9CA728}" v="22" dt="2023-03-15T20:11:1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02" autoAdjust="0"/>
  </p:normalViewPr>
  <p:slideViewPr>
    <p:cSldViewPr snapToGrid="0" snapToObjects="1">
      <p:cViewPr varScale="1">
        <p:scale>
          <a:sx n="67" d="100"/>
          <a:sy n="67" d="100"/>
        </p:scale>
        <p:origin x="568" y="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n@northeastern.edu" userId="S::urn:spo:guest#e.mann@northeastern.edu::" providerId="AD" clId="Web-{32DB36DC-5FDB-ABB1-0641-7A331944A7DC}"/>
    <pc:docChg chg="modSld">
      <pc:chgData name="e.mann@northeastern.edu" userId="S::urn:spo:guest#e.mann@northeastern.edu::" providerId="AD" clId="Web-{32DB36DC-5FDB-ABB1-0641-7A331944A7DC}" dt="2023-03-03T19:45:13.971" v="16" actId="20577"/>
      <pc:docMkLst>
        <pc:docMk/>
      </pc:docMkLst>
      <pc:sldChg chg="modSp">
        <pc:chgData name="e.mann@northeastern.edu" userId="S::urn:spo:guest#e.mann@northeastern.edu::" providerId="AD" clId="Web-{32DB36DC-5FDB-ABB1-0641-7A331944A7DC}" dt="2023-03-03T19:44:37.297" v="11" actId="20577"/>
        <pc:sldMkLst>
          <pc:docMk/>
          <pc:sldMk cId="3521927992" sldId="280"/>
        </pc:sldMkLst>
        <pc:spChg chg="mod">
          <ac:chgData name="e.mann@northeastern.edu" userId="S::urn:spo:guest#e.mann@northeastern.edu::" providerId="AD" clId="Web-{32DB36DC-5FDB-ABB1-0641-7A331944A7DC}" dt="2023-03-03T19:44:37.297" v="11" actId="20577"/>
          <ac:spMkLst>
            <pc:docMk/>
            <pc:sldMk cId="3521927992" sldId="280"/>
            <ac:spMk id="7" creationId="{8173B247-3460-E1E3-5694-668CA19E41AC}"/>
          </ac:spMkLst>
        </pc:spChg>
      </pc:sldChg>
      <pc:sldChg chg="modSp">
        <pc:chgData name="e.mann@northeastern.edu" userId="S::urn:spo:guest#e.mann@northeastern.edu::" providerId="AD" clId="Web-{32DB36DC-5FDB-ABB1-0641-7A331944A7DC}" dt="2023-03-03T19:44:32.468" v="6" actId="20577"/>
        <pc:sldMkLst>
          <pc:docMk/>
          <pc:sldMk cId="3634454208" sldId="281"/>
        </pc:sldMkLst>
        <pc:spChg chg="mod">
          <ac:chgData name="e.mann@northeastern.edu" userId="S::urn:spo:guest#e.mann@northeastern.edu::" providerId="AD" clId="Web-{32DB36DC-5FDB-ABB1-0641-7A331944A7DC}" dt="2023-03-03T19:44:32.468" v="6" actId="20577"/>
          <ac:spMkLst>
            <pc:docMk/>
            <pc:sldMk cId="3634454208" sldId="281"/>
            <ac:spMk id="8" creationId="{C7ADA68D-7DE7-7F67-C95E-73B6F7085E18}"/>
          </ac:spMkLst>
        </pc:spChg>
      </pc:sldChg>
      <pc:sldChg chg="modSp">
        <pc:chgData name="e.mann@northeastern.edu" userId="S::urn:spo:guest#e.mann@northeastern.edu::" providerId="AD" clId="Web-{32DB36DC-5FDB-ABB1-0641-7A331944A7DC}" dt="2023-03-03T19:45:13.971" v="16" actId="20577"/>
        <pc:sldMkLst>
          <pc:docMk/>
          <pc:sldMk cId="1544304635" sldId="282"/>
        </pc:sldMkLst>
        <pc:spChg chg="mod">
          <ac:chgData name="e.mann@northeastern.edu" userId="S::urn:spo:guest#e.mann@northeastern.edu::" providerId="AD" clId="Web-{32DB36DC-5FDB-ABB1-0641-7A331944A7DC}" dt="2023-03-03T19:45:13.971" v="16" actId="20577"/>
          <ac:spMkLst>
            <pc:docMk/>
            <pc:sldMk cId="1544304635" sldId="282"/>
            <ac:spMk id="3" creationId="{1D0EC749-9E02-A75E-22F2-9FAF394E0EDD}"/>
          </ac:spMkLst>
        </pc:spChg>
      </pc:sldChg>
    </pc:docChg>
  </pc:docChgLst>
  <pc:docChgLst>
    <pc:chgData name="Grace Howard" userId="c2f57ac2-0fac-4280-be8a-12241698f878" providerId="ADAL" clId="{B147CF68-B5E6-4A3B-ADA3-98A05BEA9775}"/>
    <pc:docChg chg="custSel delSld modSld">
      <pc:chgData name="Grace Howard" userId="c2f57ac2-0fac-4280-be8a-12241698f878" providerId="ADAL" clId="{B147CF68-B5E6-4A3B-ADA3-98A05BEA9775}" dt="2023-03-15T19:13:34.875" v="50" actId="20577"/>
      <pc:docMkLst>
        <pc:docMk/>
      </pc:docMkLst>
      <pc:sldChg chg="modSp mod">
        <pc:chgData name="Grace Howard" userId="c2f57ac2-0fac-4280-be8a-12241698f878" providerId="ADAL" clId="{B147CF68-B5E6-4A3B-ADA3-98A05BEA9775}" dt="2023-03-15T19:12:37.001" v="25" actId="20577"/>
        <pc:sldMkLst>
          <pc:docMk/>
          <pc:sldMk cId="2820496012" sldId="261"/>
        </pc:sldMkLst>
        <pc:spChg chg="mod">
          <ac:chgData name="Grace Howard" userId="c2f57ac2-0fac-4280-be8a-12241698f878" providerId="ADAL" clId="{B147CF68-B5E6-4A3B-ADA3-98A05BEA9775}" dt="2023-03-15T19:12:37.001" v="25" actId="20577"/>
          <ac:spMkLst>
            <pc:docMk/>
            <pc:sldMk cId="2820496012" sldId="261"/>
            <ac:spMk id="2" creationId="{00000000-0000-0000-0000-000000000000}"/>
          </ac:spMkLst>
        </pc:spChg>
      </pc:sldChg>
      <pc:sldChg chg="modSp mod">
        <pc:chgData name="Grace Howard" userId="c2f57ac2-0fac-4280-be8a-12241698f878" providerId="ADAL" clId="{B147CF68-B5E6-4A3B-ADA3-98A05BEA9775}" dt="2023-03-15T19:12:26.315" v="1" actId="20577"/>
        <pc:sldMkLst>
          <pc:docMk/>
          <pc:sldMk cId="729111920" sldId="270"/>
        </pc:sldMkLst>
        <pc:spChg chg="mod">
          <ac:chgData name="Grace Howard" userId="c2f57ac2-0fac-4280-be8a-12241698f878" providerId="ADAL" clId="{B147CF68-B5E6-4A3B-ADA3-98A05BEA9775}" dt="2023-03-15T19:12:26.315" v="1" actId="20577"/>
          <ac:spMkLst>
            <pc:docMk/>
            <pc:sldMk cId="729111920" sldId="270"/>
            <ac:spMk id="2" creationId="{00000000-0000-0000-0000-000000000000}"/>
          </ac:spMkLst>
        </pc:spChg>
        <pc:spChg chg="mod">
          <ac:chgData name="Grace Howard" userId="c2f57ac2-0fac-4280-be8a-12241698f878" providerId="ADAL" clId="{B147CF68-B5E6-4A3B-ADA3-98A05BEA9775}" dt="2023-03-15T19:12:24.442" v="0" actId="20577"/>
          <ac:spMkLst>
            <pc:docMk/>
            <pc:sldMk cId="729111920" sldId="270"/>
            <ac:spMk id="3" creationId="{00000000-0000-0000-0000-000000000000}"/>
          </ac:spMkLst>
        </pc:spChg>
      </pc:sldChg>
      <pc:sldChg chg="delSp modSp mod">
        <pc:chgData name="Grace Howard" userId="c2f57ac2-0fac-4280-be8a-12241698f878" providerId="ADAL" clId="{B147CF68-B5E6-4A3B-ADA3-98A05BEA9775}" dt="2023-03-15T19:12:57.304" v="34"/>
        <pc:sldMkLst>
          <pc:docMk/>
          <pc:sldMk cId="2666009052" sldId="271"/>
        </pc:sldMkLst>
        <pc:spChg chg="mod">
          <ac:chgData name="Grace Howard" userId="c2f57ac2-0fac-4280-be8a-12241698f878" providerId="ADAL" clId="{B147CF68-B5E6-4A3B-ADA3-98A05BEA9775}" dt="2023-03-15T19:12:56.364" v="32" actId="20577"/>
          <ac:spMkLst>
            <pc:docMk/>
            <pc:sldMk cId="2666009052" sldId="271"/>
            <ac:spMk id="2" creationId="{00000000-0000-0000-0000-000000000000}"/>
          </ac:spMkLst>
        </pc:spChg>
        <pc:spChg chg="mod">
          <ac:chgData name="Grace Howard" userId="c2f57ac2-0fac-4280-be8a-12241698f878" providerId="ADAL" clId="{B147CF68-B5E6-4A3B-ADA3-98A05BEA9775}" dt="2023-03-15T19:12:48.535" v="28" actId="20577"/>
          <ac:spMkLst>
            <pc:docMk/>
            <pc:sldMk cId="2666009052" sldId="271"/>
            <ac:spMk id="3" creationId="{00000000-0000-0000-0000-000000000000}"/>
          </ac:spMkLst>
        </pc:spChg>
        <pc:spChg chg="del mod">
          <ac:chgData name="Grace Howard" userId="c2f57ac2-0fac-4280-be8a-12241698f878" providerId="ADAL" clId="{B147CF68-B5E6-4A3B-ADA3-98A05BEA9775}" dt="2023-03-15T19:12:57.304" v="34"/>
          <ac:spMkLst>
            <pc:docMk/>
            <pc:sldMk cId="2666009052" sldId="271"/>
            <ac:spMk id="7" creationId="{A0D9E6A3-A6D9-8102-C01F-E9726B6911F3}"/>
          </ac:spMkLst>
        </pc:spChg>
        <pc:graphicFrameChg chg="del">
          <ac:chgData name="Grace Howard" userId="c2f57ac2-0fac-4280-be8a-12241698f878" providerId="ADAL" clId="{B147CF68-B5E6-4A3B-ADA3-98A05BEA9775}" dt="2023-03-15T19:12:50.036" v="29" actId="478"/>
          <ac:graphicFrameMkLst>
            <pc:docMk/>
            <pc:sldMk cId="2666009052" sldId="271"/>
            <ac:graphicFrameMk id="6" creationId="{5A51E611-9AA4-5B53-C2E0-EF45D63E3AB2}"/>
          </ac:graphicFrameMkLst>
        </pc:graphicFrameChg>
      </pc:sldChg>
      <pc:sldChg chg="modSp mod">
        <pc:chgData name="Grace Howard" userId="c2f57ac2-0fac-4280-be8a-12241698f878" providerId="ADAL" clId="{B147CF68-B5E6-4A3B-ADA3-98A05BEA9775}" dt="2023-03-15T19:12:44.359" v="27" actId="20577"/>
        <pc:sldMkLst>
          <pc:docMk/>
          <pc:sldMk cId="1460686451" sldId="274"/>
        </pc:sldMkLst>
        <pc:spChg chg="mod">
          <ac:chgData name="Grace Howard" userId="c2f57ac2-0fac-4280-be8a-12241698f878" providerId="ADAL" clId="{B147CF68-B5E6-4A3B-ADA3-98A05BEA9775}" dt="2023-03-15T19:12:42.469" v="26" actId="20577"/>
          <ac:spMkLst>
            <pc:docMk/>
            <pc:sldMk cId="1460686451" sldId="274"/>
            <ac:spMk id="2" creationId="{00000000-0000-0000-0000-000000000000}"/>
          </ac:spMkLst>
        </pc:spChg>
        <pc:spChg chg="mod">
          <ac:chgData name="Grace Howard" userId="c2f57ac2-0fac-4280-be8a-12241698f878" providerId="ADAL" clId="{B147CF68-B5E6-4A3B-ADA3-98A05BEA9775}" dt="2023-03-15T19:12:44.359" v="27" actId="20577"/>
          <ac:spMkLst>
            <pc:docMk/>
            <pc:sldMk cId="1460686451" sldId="274"/>
            <ac:spMk id="3" creationId="{00000000-0000-0000-0000-000000000000}"/>
          </ac:spMkLst>
        </pc:spChg>
      </pc:sldChg>
      <pc:sldChg chg="modSp mod">
        <pc:chgData name="Grace Howard" userId="c2f57ac2-0fac-4280-be8a-12241698f878" providerId="ADAL" clId="{B147CF68-B5E6-4A3B-ADA3-98A05BEA9775}" dt="2023-03-15T19:13:34.875" v="50" actId="20577"/>
        <pc:sldMkLst>
          <pc:docMk/>
          <pc:sldMk cId="532646328" sldId="275"/>
        </pc:sldMkLst>
        <pc:spChg chg="mod">
          <ac:chgData name="Grace Howard" userId="c2f57ac2-0fac-4280-be8a-12241698f878" providerId="ADAL" clId="{B147CF68-B5E6-4A3B-ADA3-98A05BEA9775}" dt="2023-03-15T19:13:34.875" v="50" actId="20577"/>
          <ac:spMkLst>
            <pc:docMk/>
            <pc:sldMk cId="532646328" sldId="275"/>
            <ac:spMk id="2" creationId="{00000000-0000-0000-0000-000000000000}"/>
          </ac:spMkLst>
        </pc:spChg>
        <pc:spChg chg="mod">
          <ac:chgData name="Grace Howard" userId="c2f57ac2-0fac-4280-be8a-12241698f878" providerId="ADAL" clId="{B147CF68-B5E6-4A3B-ADA3-98A05BEA9775}" dt="2023-03-15T19:13:33.345" v="49" actId="27636"/>
          <ac:spMkLst>
            <pc:docMk/>
            <pc:sldMk cId="532646328" sldId="275"/>
            <ac:spMk id="3" creationId="{00000000-0000-0000-0000-000000000000}"/>
          </ac:spMkLst>
        </pc:spChg>
      </pc:sldChg>
      <pc:sldChg chg="delSp modSp mod">
        <pc:chgData name="Grace Howard" userId="c2f57ac2-0fac-4280-be8a-12241698f878" providerId="ADAL" clId="{B147CF68-B5E6-4A3B-ADA3-98A05BEA9775}" dt="2023-03-15T19:13:25.310" v="44"/>
        <pc:sldMkLst>
          <pc:docMk/>
          <pc:sldMk cId="1285965761" sldId="277"/>
        </pc:sldMkLst>
        <pc:spChg chg="mod">
          <ac:chgData name="Grace Howard" userId="c2f57ac2-0fac-4280-be8a-12241698f878" providerId="ADAL" clId="{B147CF68-B5E6-4A3B-ADA3-98A05BEA9775}" dt="2023-03-15T19:13:24.439" v="42" actId="20577"/>
          <ac:spMkLst>
            <pc:docMk/>
            <pc:sldMk cId="1285965761" sldId="277"/>
            <ac:spMk id="2" creationId="{00000000-0000-0000-0000-000000000000}"/>
          </ac:spMkLst>
        </pc:spChg>
        <pc:spChg chg="del mod">
          <ac:chgData name="Grace Howard" userId="c2f57ac2-0fac-4280-be8a-12241698f878" providerId="ADAL" clId="{B147CF68-B5E6-4A3B-ADA3-98A05BEA9775}" dt="2023-03-15T19:13:25.310" v="44"/>
          <ac:spMkLst>
            <pc:docMk/>
            <pc:sldMk cId="1285965761" sldId="277"/>
            <ac:spMk id="3" creationId="{6F1F5BDD-EFFD-4432-21B1-A6B0B300993D}"/>
          </ac:spMkLst>
        </pc:spChg>
      </pc:sldChg>
      <pc:sldChg chg="addSp delSp modSp del mod">
        <pc:chgData name="Grace Howard" userId="c2f57ac2-0fac-4280-be8a-12241698f878" providerId="ADAL" clId="{B147CF68-B5E6-4A3B-ADA3-98A05BEA9775}" dt="2023-03-15T19:13:15.100" v="37" actId="2696"/>
        <pc:sldMkLst>
          <pc:docMk/>
          <pc:sldMk cId="3521927992" sldId="280"/>
        </pc:sldMkLst>
        <pc:spChg chg="mod">
          <ac:chgData name="Grace Howard" userId="c2f57ac2-0fac-4280-be8a-12241698f878" providerId="ADAL" clId="{B147CF68-B5E6-4A3B-ADA3-98A05BEA9775}" dt="2023-03-15T19:12:59.354" v="35" actId="20577"/>
          <ac:spMkLst>
            <pc:docMk/>
            <pc:sldMk cId="3521927992" sldId="280"/>
            <ac:spMk id="2" creationId="{00000000-0000-0000-0000-000000000000}"/>
          </ac:spMkLst>
        </pc:spChg>
        <pc:spChg chg="add mod">
          <ac:chgData name="Grace Howard" userId="c2f57ac2-0fac-4280-be8a-12241698f878" providerId="ADAL" clId="{B147CF68-B5E6-4A3B-ADA3-98A05BEA9775}" dt="2023-03-15T19:13:00.648" v="36" actId="478"/>
          <ac:spMkLst>
            <pc:docMk/>
            <pc:sldMk cId="3521927992" sldId="280"/>
            <ac:spMk id="4" creationId="{FFF27E1F-429E-E9FB-24BD-24AF8C1C5113}"/>
          </ac:spMkLst>
        </pc:spChg>
        <pc:picChg chg="del">
          <ac:chgData name="Grace Howard" userId="c2f57ac2-0fac-4280-be8a-12241698f878" providerId="ADAL" clId="{B147CF68-B5E6-4A3B-ADA3-98A05BEA9775}" dt="2023-03-15T19:13:00.648" v="36" actId="478"/>
          <ac:picMkLst>
            <pc:docMk/>
            <pc:sldMk cId="3521927992" sldId="280"/>
            <ac:picMk id="6" creationId="{78D6C576-3E7A-1A2B-5A7C-DCD220C1B058}"/>
          </ac:picMkLst>
        </pc:picChg>
      </pc:sldChg>
      <pc:sldChg chg="modSp mod">
        <pc:chgData name="Grace Howard" userId="c2f57ac2-0fac-4280-be8a-12241698f878" providerId="ADAL" clId="{B147CF68-B5E6-4A3B-ADA3-98A05BEA9775}" dt="2023-03-15T19:13:20.079" v="40" actId="20577"/>
        <pc:sldMkLst>
          <pc:docMk/>
          <pc:sldMk cId="3634454208" sldId="281"/>
        </pc:sldMkLst>
        <pc:spChg chg="mod">
          <ac:chgData name="Grace Howard" userId="c2f57ac2-0fac-4280-be8a-12241698f878" providerId="ADAL" clId="{B147CF68-B5E6-4A3B-ADA3-98A05BEA9775}" dt="2023-03-15T19:13:20.079" v="40" actId="20577"/>
          <ac:spMkLst>
            <pc:docMk/>
            <pc:sldMk cId="3634454208" sldId="281"/>
            <ac:spMk id="2" creationId="{00000000-0000-0000-0000-000000000000}"/>
          </ac:spMkLst>
        </pc:spChg>
        <pc:spChg chg="mod">
          <ac:chgData name="Grace Howard" userId="c2f57ac2-0fac-4280-be8a-12241698f878" providerId="ADAL" clId="{B147CF68-B5E6-4A3B-ADA3-98A05BEA9775}" dt="2023-03-15T19:13:18.335" v="39" actId="27636"/>
          <ac:spMkLst>
            <pc:docMk/>
            <pc:sldMk cId="3634454208" sldId="281"/>
            <ac:spMk id="8" creationId="{C7ADA68D-7DE7-7F67-C95E-73B6F7085E18}"/>
          </ac:spMkLst>
        </pc:spChg>
      </pc:sldChg>
      <pc:sldChg chg="modSp mod">
        <pc:chgData name="Grace Howard" userId="c2f57ac2-0fac-4280-be8a-12241698f878" providerId="ADAL" clId="{B147CF68-B5E6-4A3B-ADA3-98A05BEA9775}" dt="2023-03-15T19:13:29.957" v="47" actId="20577"/>
        <pc:sldMkLst>
          <pc:docMk/>
          <pc:sldMk cId="1544304635" sldId="282"/>
        </pc:sldMkLst>
        <pc:spChg chg="mod">
          <ac:chgData name="Grace Howard" userId="c2f57ac2-0fac-4280-be8a-12241698f878" providerId="ADAL" clId="{B147CF68-B5E6-4A3B-ADA3-98A05BEA9775}" dt="2023-03-15T19:13:29.957" v="47" actId="20577"/>
          <ac:spMkLst>
            <pc:docMk/>
            <pc:sldMk cId="1544304635" sldId="282"/>
            <ac:spMk id="2" creationId="{658866A3-F0D0-52B5-0B00-73F1FF5A0934}"/>
          </ac:spMkLst>
        </pc:spChg>
        <pc:spChg chg="mod">
          <ac:chgData name="Grace Howard" userId="c2f57ac2-0fac-4280-be8a-12241698f878" providerId="ADAL" clId="{B147CF68-B5E6-4A3B-ADA3-98A05BEA9775}" dt="2023-03-15T19:13:28.304" v="46" actId="27636"/>
          <ac:spMkLst>
            <pc:docMk/>
            <pc:sldMk cId="1544304635" sldId="282"/>
            <ac:spMk id="3" creationId="{1D0EC749-9E02-A75E-22F2-9FAF394E0EDD}"/>
          </ac:spMkLst>
        </pc:spChg>
      </pc:sldChg>
    </pc:docChg>
  </pc:docChgLst>
  <pc:docChgLst>
    <pc:chgData name="Grace Howard" userId="c2f57ac2-0fac-4280-be8a-12241698f878" providerId="ADAL" clId="{57495CE0-0687-4E33-ADE7-FF6F1C9CA728}"/>
    <pc:docChg chg="custSel addSld delSld modSld">
      <pc:chgData name="Grace Howard" userId="c2f57ac2-0fac-4280-be8a-12241698f878" providerId="ADAL" clId="{57495CE0-0687-4E33-ADE7-FF6F1C9CA728}" dt="2023-03-15T20:11:50.012" v="287" actId="2696"/>
      <pc:docMkLst>
        <pc:docMk/>
      </pc:docMkLst>
      <pc:sldChg chg="modSp mod">
        <pc:chgData name="Grace Howard" userId="c2f57ac2-0fac-4280-be8a-12241698f878" providerId="ADAL" clId="{57495CE0-0687-4E33-ADE7-FF6F1C9CA728}" dt="2023-03-15T20:00:47.079" v="34" actId="20577"/>
        <pc:sldMkLst>
          <pc:docMk/>
          <pc:sldMk cId="2820496012" sldId="261"/>
        </pc:sldMkLst>
        <pc:spChg chg="mod">
          <ac:chgData name="Grace Howard" userId="c2f57ac2-0fac-4280-be8a-12241698f878" providerId="ADAL" clId="{57495CE0-0687-4E33-ADE7-FF6F1C9CA728}" dt="2023-03-15T20:00:47.079" v="34" actId="20577"/>
          <ac:spMkLst>
            <pc:docMk/>
            <pc:sldMk cId="2820496012" sldId="261"/>
            <ac:spMk id="2" creationId="{00000000-0000-0000-0000-000000000000}"/>
          </ac:spMkLst>
        </pc:spChg>
      </pc:sldChg>
      <pc:sldChg chg="addSp modSp mod">
        <pc:chgData name="Grace Howard" userId="c2f57ac2-0fac-4280-be8a-12241698f878" providerId="ADAL" clId="{57495CE0-0687-4E33-ADE7-FF6F1C9CA728}" dt="2023-03-15T20:01:17.052" v="44" actId="1076"/>
        <pc:sldMkLst>
          <pc:docMk/>
          <pc:sldMk cId="729111920" sldId="270"/>
        </pc:sldMkLst>
        <pc:spChg chg="mod">
          <ac:chgData name="Grace Howard" userId="c2f57ac2-0fac-4280-be8a-12241698f878" providerId="ADAL" clId="{57495CE0-0687-4E33-ADE7-FF6F1C9CA728}" dt="2023-03-15T20:01:08.175" v="39" actId="1076"/>
          <ac:spMkLst>
            <pc:docMk/>
            <pc:sldMk cId="729111920" sldId="270"/>
            <ac:spMk id="3" creationId="{00000000-0000-0000-0000-000000000000}"/>
          </ac:spMkLst>
        </pc:spChg>
        <pc:picChg chg="add mod">
          <ac:chgData name="Grace Howard" userId="c2f57ac2-0fac-4280-be8a-12241698f878" providerId="ADAL" clId="{57495CE0-0687-4E33-ADE7-FF6F1C9CA728}" dt="2023-03-15T20:01:17.052" v="44" actId="1076"/>
          <ac:picMkLst>
            <pc:docMk/>
            <pc:sldMk cId="729111920" sldId="270"/>
            <ac:picMk id="5" creationId="{E1580C80-492F-4DD5-8E2D-757E6F1F037C}"/>
          </ac:picMkLst>
        </pc:picChg>
      </pc:sldChg>
      <pc:sldChg chg="del">
        <pc:chgData name="Grace Howard" userId="c2f57ac2-0fac-4280-be8a-12241698f878" providerId="ADAL" clId="{57495CE0-0687-4E33-ADE7-FF6F1C9CA728}" dt="2023-03-15T20:02:03.373" v="64" actId="2696"/>
        <pc:sldMkLst>
          <pc:docMk/>
          <pc:sldMk cId="2666009052" sldId="271"/>
        </pc:sldMkLst>
      </pc:sldChg>
      <pc:sldChg chg="addSp modSp mod">
        <pc:chgData name="Grace Howard" userId="c2f57ac2-0fac-4280-be8a-12241698f878" providerId="ADAL" clId="{57495CE0-0687-4E33-ADE7-FF6F1C9CA728}" dt="2023-03-15T20:01:47.303" v="58" actId="1038"/>
        <pc:sldMkLst>
          <pc:docMk/>
          <pc:sldMk cId="1460686451" sldId="274"/>
        </pc:sldMkLst>
        <pc:spChg chg="mod">
          <ac:chgData name="Grace Howard" userId="c2f57ac2-0fac-4280-be8a-12241698f878" providerId="ADAL" clId="{57495CE0-0687-4E33-ADE7-FF6F1C9CA728}" dt="2023-03-15T20:01:35.275" v="48" actId="1076"/>
          <ac:spMkLst>
            <pc:docMk/>
            <pc:sldMk cId="1460686451" sldId="274"/>
            <ac:spMk id="3" creationId="{00000000-0000-0000-0000-000000000000}"/>
          </ac:spMkLst>
        </pc:spChg>
        <pc:picChg chg="add mod">
          <ac:chgData name="Grace Howard" userId="c2f57ac2-0fac-4280-be8a-12241698f878" providerId="ADAL" clId="{57495CE0-0687-4E33-ADE7-FF6F1C9CA728}" dt="2023-03-15T20:01:47.303" v="58" actId="1038"/>
          <ac:picMkLst>
            <pc:docMk/>
            <pc:sldMk cId="1460686451" sldId="274"/>
            <ac:picMk id="5" creationId="{8E071C57-204B-8ABA-0931-4D91E7C276C0}"/>
          </ac:picMkLst>
        </pc:picChg>
      </pc:sldChg>
      <pc:sldChg chg="del">
        <pc:chgData name="Grace Howard" userId="c2f57ac2-0fac-4280-be8a-12241698f878" providerId="ADAL" clId="{57495CE0-0687-4E33-ADE7-FF6F1C9CA728}" dt="2023-03-15T20:02:14.720" v="68" actId="2696"/>
        <pc:sldMkLst>
          <pc:docMk/>
          <pc:sldMk cId="532646328" sldId="275"/>
        </pc:sldMkLst>
      </pc:sldChg>
      <pc:sldChg chg="del">
        <pc:chgData name="Grace Howard" userId="c2f57ac2-0fac-4280-be8a-12241698f878" providerId="ADAL" clId="{57495CE0-0687-4E33-ADE7-FF6F1C9CA728}" dt="2023-03-15T20:02:09.400" v="66" actId="2696"/>
        <pc:sldMkLst>
          <pc:docMk/>
          <pc:sldMk cId="1285965761" sldId="277"/>
        </pc:sldMkLst>
      </pc:sldChg>
      <pc:sldChg chg="del">
        <pc:chgData name="Grace Howard" userId="c2f57ac2-0fac-4280-be8a-12241698f878" providerId="ADAL" clId="{57495CE0-0687-4E33-ADE7-FF6F1C9CA728}" dt="2023-03-15T20:02:07.310" v="65" actId="2696"/>
        <pc:sldMkLst>
          <pc:docMk/>
          <pc:sldMk cId="3634454208" sldId="281"/>
        </pc:sldMkLst>
      </pc:sldChg>
      <pc:sldChg chg="del">
        <pc:chgData name="Grace Howard" userId="c2f57ac2-0fac-4280-be8a-12241698f878" providerId="ADAL" clId="{57495CE0-0687-4E33-ADE7-FF6F1C9CA728}" dt="2023-03-15T20:02:11.676" v="67" actId="2696"/>
        <pc:sldMkLst>
          <pc:docMk/>
          <pc:sldMk cId="1544304635" sldId="282"/>
        </pc:sldMkLst>
      </pc:sldChg>
      <pc:sldChg chg="addSp delSp modSp add mod">
        <pc:chgData name="Grace Howard" userId="c2f57ac2-0fac-4280-be8a-12241698f878" providerId="ADAL" clId="{57495CE0-0687-4E33-ADE7-FF6F1C9CA728}" dt="2023-03-15T20:04:50.781" v="132" actId="5793"/>
        <pc:sldMkLst>
          <pc:docMk/>
          <pc:sldMk cId="2226868227" sldId="283"/>
        </pc:sldMkLst>
        <pc:spChg chg="mod">
          <ac:chgData name="Grace Howard" userId="c2f57ac2-0fac-4280-be8a-12241698f878" providerId="ADAL" clId="{57495CE0-0687-4E33-ADE7-FF6F1C9CA728}" dt="2023-03-15T20:04:50.781" v="132" actId="5793"/>
          <ac:spMkLst>
            <pc:docMk/>
            <pc:sldMk cId="2226868227" sldId="283"/>
            <ac:spMk id="3" creationId="{00000000-0000-0000-0000-000000000000}"/>
          </ac:spMkLst>
        </pc:spChg>
        <pc:picChg chg="del">
          <ac:chgData name="Grace Howard" userId="c2f57ac2-0fac-4280-be8a-12241698f878" providerId="ADAL" clId="{57495CE0-0687-4E33-ADE7-FF6F1C9CA728}" dt="2023-03-15T20:04:26.416" v="123" actId="478"/>
          <ac:picMkLst>
            <pc:docMk/>
            <pc:sldMk cId="2226868227" sldId="283"/>
            <ac:picMk id="5" creationId="{8E071C57-204B-8ABA-0931-4D91E7C276C0}"/>
          </ac:picMkLst>
        </pc:picChg>
        <pc:picChg chg="add mod">
          <ac:chgData name="Grace Howard" userId="c2f57ac2-0fac-4280-be8a-12241698f878" providerId="ADAL" clId="{57495CE0-0687-4E33-ADE7-FF6F1C9CA728}" dt="2023-03-15T20:04:39.985" v="130" actId="1076"/>
          <ac:picMkLst>
            <pc:docMk/>
            <pc:sldMk cId="2226868227" sldId="283"/>
            <ac:picMk id="6" creationId="{BFFF2E1B-22B1-9574-1C08-F1CDF918D8CA}"/>
          </ac:picMkLst>
        </pc:picChg>
      </pc:sldChg>
      <pc:sldChg chg="addSp delSp modSp add mod">
        <pc:chgData name="Grace Howard" userId="c2f57ac2-0fac-4280-be8a-12241698f878" providerId="ADAL" clId="{57495CE0-0687-4E33-ADE7-FF6F1C9CA728}" dt="2023-03-15T20:04:23.814" v="122" actId="1076"/>
        <pc:sldMkLst>
          <pc:docMk/>
          <pc:sldMk cId="929290260" sldId="284"/>
        </pc:sldMkLst>
        <pc:spChg chg="mod">
          <ac:chgData name="Grace Howard" userId="c2f57ac2-0fac-4280-be8a-12241698f878" providerId="ADAL" clId="{57495CE0-0687-4E33-ADE7-FF6F1C9CA728}" dt="2023-03-15T20:04:23.814" v="122" actId="1076"/>
          <ac:spMkLst>
            <pc:docMk/>
            <pc:sldMk cId="929290260" sldId="284"/>
            <ac:spMk id="3" creationId="{00000000-0000-0000-0000-000000000000}"/>
          </ac:spMkLst>
        </pc:spChg>
        <pc:picChg chg="del">
          <ac:chgData name="Grace Howard" userId="c2f57ac2-0fac-4280-be8a-12241698f878" providerId="ADAL" clId="{57495CE0-0687-4E33-ADE7-FF6F1C9CA728}" dt="2023-03-15T20:04:02.202" v="113" actId="478"/>
          <ac:picMkLst>
            <pc:docMk/>
            <pc:sldMk cId="929290260" sldId="284"/>
            <ac:picMk id="5" creationId="{8E071C57-204B-8ABA-0931-4D91E7C276C0}"/>
          </ac:picMkLst>
        </pc:picChg>
        <pc:picChg chg="add mod">
          <ac:chgData name="Grace Howard" userId="c2f57ac2-0fac-4280-be8a-12241698f878" providerId="ADAL" clId="{57495CE0-0687-4E33-ADE7-FF6F1C9CA728}" dt="2023-03-15T20:04:10.505" v="118" actId="1076"/>
          <ac:picMkLst>
            <pc:docMk/>
            <pc:sldMk cId="929290260" sldId="284"/>
            <ac:picMk id="6" creationId="{EAADF9CC-860A-6A64-D9EE-6F3862599C7F}"/>
          </ac:picMkLst>
        </pc:picChg>
      </pc:sldChg>
      <pc:sldChg chg="addSp delSp modSp add mod">
        <pc:chgData name="Grace Howard" userId="c2f57ac2-0fac-4280-be8a-12241698f878" providerId="ADAL" clId="{57495CE0-0687-4E33-ADE7-FF6F1C9CA728}" dt="2023-03-15T20:03:57.938" v="112" actId="5793"/>
        <pc:sldMkLst>
          <pc:docMk/>
          <pc:sldMk cId="2829268249" sldId="285"/>
        </pc:sldMkLst>
        <pc:spChg chg="mod">
          <ac:chgData name="Grace Howard" userId="c2f57ac2-0fac-4280-be8a-12241698f878" providerId="ADAL" clId="{57495CE0-0687-4E33-ADE7-FF6F1C9CA728}" dt="2023-03-15T20:03:57.938" v="112" actId="5793"/>
          <ac:spMkLst>
            <pc:docMk/>
            <pc:sldMk cId="2829268249" sldId="285"/>
            <ac:spMk id="3" creationId="{00000000-0000-0000-0000-000000000000}"/>
          </ac:spMkLst>
        </pc:spChg>
        <pc:picChg chg="del">
          <ac:chgData name="Grace Howard" userId="c2f57ac2-0fac-4280-be8a-12241698f878" providerId="ADAL" clId="{57495CE0-0687-4E33-ADE7-FF6F1C9CA728}" dt="2023-03-15T20:03:42.064" v="106" actId="478"/>
          <ac:picMkLst>
            <pc:docMk/>
            <pc:sldMk cId="2829268249" sldId="285"/>
            <ac:picMk id="5" creationId="{8E071C57-204B-8ABA-0931-4D91E7C276C0}"/>
          </ac:picMkLst>
        </pc:picChg>
        <pc:picChg chg="add mod">
          <ac:chgData name="Grace Howard" userId="c2f57ac2-0fac-4280-be8a-12241698f878" providerId="ADAL" clId="{57495CE0-0687-4E33-ADE7-FF6F1C9CA728}" dt="2023-03-15T20:03:45.168" v="109" actId="962"/>
          <ac:picMkLst>
            <pc:docMk/>
            <pc:sldMk cId="2829268249" sldId="285"/>
            <ac:picMk id="6" creationId="{1FE20559-8E76-7186-27A8-8ACB7C44AC40}"/>
          </ac:picMkLst>
        </pc:picChg>
      </pc:sldChg>
      <pc:sldChg chg="addSp delSp modSp add mod">
        <pc:chgData name="Grace Howard" userId="c2f57ac2-0fac-4280-be8a-12241698f878" providerId="ADAL" clId="{57495CE0-0687-4E33-ADE7-FF6F1C9CA728}" dt="2023-03-15T20:03:37.844" v="105" actId="27636"/>
        <pc:sldMkLst>
          <pc:docMk/>
          <pc:sldMk cId="1583048009" sldId="286"/>
        </pc:sldMkLst>
        <pc:spChg chg="mod">
          <ac:chgData name="Grace Howard" userId="c2f57ac2-0fac-4280-be8a-12241698f878" providerId="ADAL" clId="{57495CE0-0687-4E33-ADE7-FF6F1C9CA728}" dt="2023-03-15T20:03:37.844" v="105" actId="27636"/>
          <ac:spMkLst>
            <pc:docMk/>
            <pc:sldMk cId="1583048009" sldId="286"/>
            <ac:spMk id="3" creationId="{00000000-0000-0000-0000-000000000000}"/>
          </ac:spMkLst>
        </pc:spChg>
        <pc:picChg chg="del">
          <ac:chgData name="Grace Howard" userId="c2f57ac2-0fac-4280-be8a-12241698f878" providerId="ADAL" clId="{57495CE0-0687-4E33-ADE7-FF6F1C9CA728}" dt="2023-03-15T20:03:09.827" v="92" actId="478"/>
          <ac:picMkLst>
            <pc:docMk/>
            <pc:sldMk cId="1583048009" sldId="286"/>
            <ac:picMk id="5" creationId="{8E071C57-204B-8ABA-0931-4D91E7C276C0}"/>
          </ac:picMkLst>
        </pc:picChg>
        <pc:picChg chg="add mod">
          <ac:chgData name="Grace Howard" userId="c2f57ac2-0fac-4280-be8a-12241698f878" providerId="ADAL" clId="{57495CE0-0687-4E33-ADE7-FF6F1C9CA728}" dt="2023-03-15T20:03:34.999" v="103" actId="14100"/>
          <ac:picMkLst>
            <pc:docMk/>
            <pc:sldMk cId="1583048009" sldId="286"/>
            <ac:picMk id="6" creationId="{59AA9C4C-F1A4-26BB-E5FB-8B02181CAE78}"/>
          </ac:picMkLst>
        </pc:picChg>
      </pc:sldChg>
      <pc:sldChg chg="addSp delSp modSp add mod">
        <pc:chgData name="Grace Howard" userId="c2f57ac2-0fac-4280-be8a-12241698f878" providerId="ADAL" clId="{57495CE0-0687-4E33-ADE7-FF6F1C9CA728}" dt="2023-03-15T20:03:08.193" v="91" actId="1076"/>
        <pc:sldMkLst>
          <pc:docMk/>
          <pc:sldMk cId="2769709007" sldId="287"/>
        </pc:sldMkLst>
        <pc:picChg chg="del">
          <ac:chgData name="Grace Howard" userId="c2f57ac2-0fac-4280-be8a-12241698f878" providerId="ADAL" clId="{57495CE0-0687-4E33-ADE7-FF6F1C9CA728}" dt="2023-03-15T20:03:00.209" v="86" actId="478"/>
          <ac:picMkLst>
            <pc:docMk/>
            <pc:sldMk cId="2769709007" sldId="287"/>
            <ac:picMk id="5" creationId="{8E071C57-204B-8ABA-0931-4D91E7C276C0}"/>
          </ac:picMkLst>
        </pc:picChg>
        <pc:picChg chg="add mod">
          <ac:chgData name="Grace Howard" userId="c2f57ac2-0fac-4280-be8a-12241698f878" providerId="ADAL" clId="{57495CE0-0687-4E33-ADE7-FF6F1C9CA728}" dt="2023-03-15T20:03:08.193" v="91" actId="1076"/>
          <ac:picMkLst>
            <pc:docMk/>
            <pc:sldMk cId="2769709007" sldId="287"/>
            <ac:picMk id="6" creationId="{A5A4E141-3A53-B3B1-8B44-FAFD85BBB975}"/>
          </ac:picMkLst>
        </pc:picChg>
      </pc:sldChg>
      <pc:sldChg chg="addSp delSp modSp add mod">
        <pc:chgData name="Grace Howard" userId="c2f57ac2-0fac-4280-be8a-12241698f878" providerId="ADAL" clId="{57495CE0-0687-4E33-ADE7-FF6F1C9CA728}" dt="2023-03-15T20:07:01.774" v="175" actId="27636"/>
        <pc:sldMkLst>
          <pc:docMk/>
          <pc:sldMk cId="1432911635" sldId="288"/>
        </pc:sldMkLst>
        <pc:spChg chg="mod">
          <ac:chgData name="Grace Howard" userId="c2f57ac2-0fac-4280-be8a-12241698f878" providerId="ADAL" clId="{57495CE0-0687-4E33-ADE7-FF6F1C9CA728}" dt="2023-03-15T20:07:01.774" v="175" actId="27636"/>
          <ac:spMkLst>
            <pc:docMk/>
            <pc:sldMk cId="1432911635" sldId="288"/>
            <ac:spMk id="3" creationId="{00000000-0000-0000-0000-000000000000}"/>
          </ac:spMkLst>
        </pc:spChg>
        <pc:picChg chg="del">
          <ac:chgData name="Grace Howard" userId="c2f57ac2-0fac-4280-be8a-12241698f878" providerId="ADAL" clId="{57495CE0-0687-4E33-ADE7-FF6F1C9CA728}" dt="2023-03-15T20:06:44.784" v="166" actId="478"/>
          <ac:picMkLst>
            <pc:docMk/>
            <pc:sldMk cId="1432911635" sldId="288"/>
            <ac:picMk id="5" creationId="{8E071C57-204B-8ABA-0931-4D91E7C276C0}"/>
          </ac:picMkLst>
        </pc:picChg>
        <pc:picChg chg="add mod">
          <ac:chgData name="Grace Howard" userId="c2f57ac2-0fac-4280-be8a-12241698f878" providerId="ADAL" clId="{57495CE0-0687-4E33-ADE7-FF6F1C9CA728}" dt="2023-03-15T20:06:51.693" v="171" actId="1076"/>
          <ac:picMkLst>
            <pc:docMk/>
            <pc:sldMk cId="1432911635" sldId="288"/>
            <ac:picMk id="6" creationId="{D631FD37-6608-E8BC-7E2A-0579DFA12BD3}"/>
          </ac:picMkLst>
        </pc:picChg>
      </pc:sldChg>
      <pc:sldChg chg="addSp delSp modSp add mod">
        <pc:chgData name="Grace Howard" userId="c2f57ac2-0fac-4280-be8a-12241698f878" providerId="ADAL" clId="{57495CE0-0687-4E33-ADE7-FF6F1C9CA728}" dt="2023-03-15T20:05:19.251" v="140" actId="5793"/>
        <pc:sldMkLst>
          <pc:docMk/>
          <pc:sldMk cId="1972894949" sldId="289"/>
        </pc:sldMkLst>
        <pc:spChg chg="mod">
          <ac:chgData name="Grace Howard" userId="c2f57ac2-0fac-4280-be8a-12241698f878" providerId="ADAL" clId="{57495CE0-0687-4E33-ADE7-FF6F1C9CA728}" dt="2023-03-15T20:05:19.251" v="140" actId="5793"/>
          <ac:spMkLst>
            <pc:docMk/>
            <pc:sldMk cId="1972894949" sldId="289"/>
            <ac:spMk id="3" creationId="{00000000-0000-0000-0000-000000000000}"/>
          </ac:spMkLst>
        </pc:spChg>
        <pc:picChg chg="del">
          <ac:chgData name="Grace Howard" userId="c2f57ac2-0fac-4280-be8a-12241698f878" providerId="ADAL" clId="{57495CE0-0687-4E33-ADE7-FF6F1C9CA728}" dt="2023-03-15T20:04:54.611" v="133" actId="478"/>
          <ac:picMkLst>
            <pc:docMk/>
            <pc:sldMk cId="1972894949" sldId="289"/>
            <ac:picMk id="5" creationId="{8E071C57-204B-8ABA-0931-4D91E7C276C0}"/>
          </ac:picMkLst>
        </pc:picChg>
        <pc:picChg chg="add mod">
          <ac:chgData name="Grace Howard" userId="c2f57ac2-0fac-4280-be8a-12241698f878" providerId="ADAL" clId="{57495CE0-0687-4E33-ADE7-FF6F1C9CA728}" dt="2023-03-15T20:05:14.608" v="138" actId="1076"/>
          <ac:picMkLst>
            <pc:docMk/>
            <pc:sldMk cId="1972894949" sldId="289"/>
            <ac:picMk id="6" creationId="{62FCC96A-296E-1D78-6DE4-D3E1B1C0C7F9}"/>
          </ac:picMkLst>
        </pc:picChg>
      </pc:sldChg>
      <pc:sldChg chg="add del">
        <pc:chgData name="Grace Howard" userId="c2f57ac2-0fac-4280-be8a-12241698f878" providerId="ADAL" clId="{57495CE0-0687-4E33-ADE7-FF6F1C9CA728}" dt="2023-03-15T20:05:35.081" v="146" actId="2696"/>
        <pc:sldMkLst>
          <pc:docMk/>
          <pc:sldMk cId="1607541023" sldId="290"/>
        </pc:sldMkLst>
      </pc:sldChg>
      <pc:sldChg chg="add del">
        <pc:chgData name="Grace Howard" userId="c2f57ac2-0fac-4280-be8a-12241698f878" providerId="ADAL" clId="{57495CE0-0687-4E33-ADE7-FF6F1C9CA728}" dt="2023-03-15T20:05:25.160" v="142" actId="2696"/>
        <pc:sldMkLst>
          <pc:docMk/>
          <pc:sldMk cId="1237127342" sldId="291"/>
        </pc:sldMkLst>
      </pc:sldChg>
      <pc:sldChg chg="add del">
        <pc:chgData name="Grace Howard" userId="c2f57ac2-0fac-4280-be8a-12241698f878" providerId="ADAL" clId="{57495CE0-0687-4E33-ADE7-FF6F1C9CA728}" dt="2023-03-15T20:05:22.598" v="141" actId="2696"/>
        <pc:sldMkLst>
          <pc:docMk/>
          <pc:sldMk cId="684876251" sldId="292"/>
        </pc:sldMkLst>
      </pc:sldChg>
      <pc:sldChg chg="addSp delSp modSp add mod">
        <pc:chgData name="Grace Howard" userId="c2f57ac2-0fac-4280-be8a-12241698f878" providerId="ADAL" clId="{57495CE0-0687-4E33-ADE7-FF6F1C9CA728}" dt="2023-03-15T20:07:27.093" v="183" actId="5793"/>
        <pc:sldMkLst>
          <pc:docMk/>
          <pc:sldMk cId="1956201687" sldId="293"/>
        </pc:sldMkLst>
        <pc:spChg chg="mod">
          <ac:chgData name="Grace Howard" userId="c2f57ac2-0fac-4280-be8a-12241698f878" providerId="ADAL" clId="{57495CE0-0687-4E33-ADE7-FF6F1C9CA728}" dt="2023-03-15T20:07:27.093" v="183" actId="5793"/>
          <ac:spMkLst>
            <pc:docMk/>
            <pc:sldMk cId="1956201687" sldId="293"/>
            <ac:spMk id="3" creationId="{00000000-0000-0000-0000-000000000000}"/>
          </ac:spMkLst>
        </pc:spChg>
        <pc:picChg chg="del">
          <ac:chgData name="Grace Howard" userId="c2f57ac2-0fac-4280-be8a-12241698f878" providerId="ADAL" clId="{57495CE0-0687-4E33-ADE7-FF6F1C9CA728}" dt="2023-03-15T20:07:09.075" v="176" actId="478"/>
          <ac:picMkLst>
            <pc:docMk/>
            <pc:sldMk cId="1956201687" sldId="293"/>
            <ac:picMk id="5" creationId="{8E071C57-204B-8ABA-0931-4D91E7C276C0}"/>
          </ac:picMkLst>
        </pc:picChg>
        <pc:picChg chg="add mod">
          <ac:chgData name="Grace Howard" userId="c2f57ac2-0fac-4280-be8a-12241698f878" providerId="ADAL" clId="{57495CE0-0687-4E33-ADE7-FF6F1C9CA728}" dt="2023-03-15T20:07:18.337" v="181" actId="1076"/>
          <ac:picMkLst>
            <pc:docMk/>
            <pc:sldMk cId="1956201687" sldId="293"/>
            <ac:picMk id="6" creationId="{FF512013-87F3-4348-4CFE-74ABA6386879}"/>
          </ac:picMkLst>
        </pc:picChg>
      </pc:sldChg>
      <pc:sldChg chg="addSp delSp modSp add mod">
        <pc:chgData name="Grace Howard" userId="c2f57ac2-0fac-4280-be8a-12241698f878" providerId="ADAL" clId="{57495CE0-0687-4E33-ADE7-FF6F1C9CA728}" dt="2023-03-15T20:07:47.220" v="192" actId="27636"/>
        <pc:sldMkLst>
          <pc:docMk/>
          <pc:sldMk cId="1380909559" sldId="294"/>
        </pc:sldMkLst>
        <pc:spChg chg="mod">
          <ac:chgData name="Grace Howard" userId="c2f57ac2-0fac-4280-be8a-12241698f878" providerId="ADAL" clId="{57495CE0-0687-4E33-ADE7-FF6F1C9CA728}" dt="2023-03-15T20:07:47.220" v="192" actId="27636"/>
          <ac:spMkLst>
            <pc:docMk/>
            <pc:sldMk cId="1380909559" sldId="294"/>
            <ac:spMk id="3" creationId="{00000000-0000-0000-0000-000000000000}"/>
          </ac:spMkLst>
        </pc:spChg>
        <pc:picChg chg="del">
          <ac:chgData name="Grace Howard" userId="c2f57ac2-0fac-4280-be8a-12241698f878" providerId="ADAL" clId="{57495CE0-0687-4E33-ADE7-FF6F1C9CA728}" dt="2023-03-15T20:07:29.859" v="184" actId="478"/>
          <ac:picMkLst>
            <pc:docMk/>
            <pc:sldMk cId="1380909559" sldId="294"/>
            <ac:picMk id="5" creationId="{8E071C57-204B-8ABA-0931-4D91E7C276C0}"/>
          </ac:picMkLst>
        </pc:picChg>
        <pc:picChg chg="add mod">
          <ac:chgData name="Grace Howard" userId="c2f57ac2-0fac-4280-be8a-12241698f878" providerId="ADAL" clId="{57495CE0-0687-4E33-ADE7-FF6F1C9CA728}" dt="2023-03-15T20:07:38.121" v="189" actId="1076"/>
          <ac:picMkLst>
            <pc:docMk/>
            <pc:sldMk cId="1380909559" sldId="294"/>
            <ac:picMk id="6" creationId="{A30D9C82-F00B-4447-834F-2969F070D458}"/>
          </ac:picMkLst>
        </pc:picChg>
      </pc:sldChg>
      <pc:sldChg chg="addSp delSp modSp add mod">
        <pc:chgData name="Grace Howard" userId="c2f57ac2-0fac-4280-be8a-12241698f878" providerId="ADAL" clId="{57495CE0-0687-4E33-ADE7-FF6F1C9CA728}" dt="2023-03-15T20:08:10.136" v="200" actId="5793"/>
        <pc:sldMkLst>
          <pc:docMk/>
          <pc:sldMk cId="2454826084" sldId="295"/>
        </pc:sldMkLst>
        <pc:spChg chg="mod">
          <ac:chgData name="Grace Howard" userId="c2f57ac2-0fac-4280-be8a-12241698f878" providerId="ADAL" clId="{57495CE0-0687-4E33-ADE7-FF6F1C9CA728}" dt="2023-03-15T20:08:10.136" v="200" actId="5793"/>
          <ac:spMkLst>
            <pc:docMk/>
            <pc:sldMk cId="2454826084" sldId="295"/>
            <ac:spMk id="3" creationId="{00000000-0000-0000-0000-000000000000}"/>
          </ac:spMkLst>
        </pc:spChg>
        <pc:picChg chg="del">
          <ac:chgData name="Grace Howard" userId="c2f57ac2-0fac-4280-be8a-12241698f878" providerId="ADAL" clId="{57495CE0-0687-4E33-ADE7-FF6F1C9CA728}" dt="2023-03-15T20:07:50.361" v="193" actId="478"/>
          <ac:picMkLst>
            <pc:docMk/>
            <pc:sldMk cId="2454826084" sldId="295"/>
            <ac:picMk id="5" creationId="{8E071C57-204B-8ABA-0931-4D91E7C276C0}"/>
          </ac:picMkLst>
        </pc:picChg>
        <pc:picChg chg="add mod">
          <ac:chgData name="Grace Howard" userId="c2f57ac2-0fac-4280-be8a-12241698f878" providerId="ADAL" clId="{57495CE0-0687-4E33-ADE7-FF6F1C9CA728}" dt="2023-03-15T20:07:59.968" v="198" actId="1076"/>
          <ac:picMkLst>
            <pc:docMk/>
            <pc:sldMk cId="2454826084" sldId="295"/>
            <ac:picMk id="6" creationId="{82D0F5B6-2006-3327-E06A-5093B5CF0222}"/>
          </ac:picMkLst>
        </pc:picChg>
      </pc:sldChg>
      <pc:sldChg chg="add del">
        <pc:chgData name="Grace Howard" userId="c2f57ac2-0fac-4280-be8a-12241698f878" providerId="ADAL" clId="{57495CE0-0687-4E33-ADE7-FF6F1C9CA728}" dt="2023-03-15T20:11:50.012" v="287" actId="2696"/>
        <pc:sldMkLst>
          <pc:docMk/>
          <pc:sldMk cId="3690807825" sldId="296"/>
        </pc:sldMkLst>
      </pc:sldChg>
      <pc:sldChg chg="addSp delSp modSp add mod">
        <pc:chgData name="Grace Howard" userId="c2f57ac2-0fac-4280-be8a-12241698f878" providerId="ADAL" clId="{57495CE0-0687-4E33-ADE7-FF6F1C9CA728}" dt="2023-03-15T20:08:35.557" v="209" actId="5793"/>
        <pc:sldMkLst>
          <pc:docMk/>
          <pc:sldMk cId="942156250" sldId="297"/>
        </pc:sldMkLst>
        <pc:spChg chg="mod">
          <ac:chgData name="Grace Howard" userId="c2f57ac2-0fac-4280-be8a-12241698f878" providerId="ADAL" clId="{57495CE0-0687-4E33-ADE7-FF6F1C9CA728}" dt="2023-03-15T20:08:35.557" v="209" actId="5793"/>
          <ac:spMkLst>
            <pc:docMk/>
            <pc:sldMk cId="942156250" sldId="297"/>
            <ac:spMk id="3" creationId="{00000000-0000-0000-0000-000000000000}"/>
          </ac:spMkLst>
        </pc:spChg>
        <pc:picChg chg="del">
          <ac:chgData name="Grace Howard" userId="c2f57ac2-0fac-4280-be8a-12241698f878" providerId="ADAL" clId="{57495CE0-0687-4E33-ADE7-FF6F1C9CA728}" dt="2023-03-15T20:08:12.887" v="201" actId="478"/>
          <ac:picMkLst>
            <pc:docMk/>
            <pc:sldMk cId="942156250" sldId="297"/>
            <ac:picMk id="5" creationId="{8E071C57-204B-8ABA-0931-4D91E7C276C0}"/>
          </ac:picMkLst>
        </pc:picChg>
        <pc:picChg chg="add mod">
          <ac:chgData name="Grace Howard" userId="c2f57ac2-0fac-4280-be8a-12241698f878" providerId="ADAL" clId="{57495CE0-0687-4E33-ADE7-FF6F1C9CA728}" dt="2023-03-15T20:08:26.610" v="206" actId="1076"/>
          <ac:picMkLst>
            <pc:docMk/>
            <pc:sldMk cId="942156250" sldId="297"/>
            <ac:picMk id="6" creationId="{34098B1F-923C-DE77-8011-6579CB212EBD}"/>
          </ac:picMkLst>
        </pc:picChg>
      </pc:sldChg>
      <pc:sldChg chg="add del">
        <pc:chgData name="Grace Howard" userId="c2f57ac2-0fac-4280-be8a-12241698f878" providerId="ADAL" clId="{57495CE0-0687-4E33-ADE7-FF6F1C9CA728}" dt="2023-03-15T20:11:47.385" v="286" actId="2696"/>
        <pc:sldMkLst>
          <pc:docMk/>
          <pc:sldMk cId="3850236943" sldId="298"/>
        </pc:sldMkLst>
      </pc:sldChg>
      <pc:sldChg chg="addSp delSp modSp add mod">
        <pc:chgData name="Grace Howard" userId="c2f57ac2-0fac-4280-be8a-12241698f878" providerId="ADAL" clId="{57495CE0-0687-4E33-ADE7-FF6F1C9CA728}" dt="2023-03-15T20:11:35.293" v="285" actId="27636"/>
        <pc:sldMkLst>
          <pc:docMk/>
          <pc:sldMk cId="1590138865" sldId="299"/>
        </pc:sldMkLst>
        <pc:spChg chg="mod">
          <ac:chgData name="Grace Howard" userId="c2f57ac2-0fac-4280-be8a-12241698f878" providerId="ADAL" clId="{57495CE0-0687-4E33-ADE7-FF6F1C9CA728}" dt="2023-03-15T20:11:35.293" v="285" actId="27636"/>
          <ac:spMkLst>
            <pc:docMk/>
            <pc:sldMk cId="1590138865" sldId="299"/>
            <ac:spMk id="3" creationId="{00000000-0000-0000-0000-000000000000}"/>
          </ac:spMkLst>
        </pc:spChg>
        <pc:picChg chg="del">
          <ac:chgData name="Grace Howard" userId="c2f57ac2-0fac-4280-be8a-12241698f878" providerId="ADAL" clId="{57495CE0-0687-4E33-ADE7-FF6F1C9CA728}" dt="2023-03-15T20:11:10.902" v="272" actId="478"/>
          <ac:picMkLst>
            <pc:docMk/>
            <pc:sldMk cId="1590138865" sldId="299"/>
            <ac:picMk id="5" creationId="{8E071C57-204B-8ABA-0931-4D91E7C276C0}"/>
          </ac:picMkLst>
        </pc:picChg>
        <pc:picChg chg="add mod">
          <ac:chgData name="Grace Howard" userId="c2f57ac2-0fac-4280-be8a-12241698f878" providerId="ADAL" clId="{57495CE0-0687-4E33-ADE7-FF6F1C9CA728}" dt="2023-03-15T20:11:25.911" v="278" actId="14100"/>
          <ac:picMkLst>
            <pc:docMk/>
            <pc:sldMk cId="1590138865" sldId="299"/>
            <ac:picMk id="6" creationId="{7F7887A4-073D-9D87-C49F-C452791B10AF}"/>
          </ac:picMkLst>
        </pc:picChg>
      </pc:sldChg>
      <pc:sldChg chg="addSp delSp modSp add mod">
        <pc:chgData name="Grace Howard" userId="c2f57ac2-0fac-4280-be8a-12241698f878" providerId="ADAL" clId="{57495CE0-0687-4E33-ADE7-FF6F1C9CA728}" dt="2023-03-15T20:11:07.427" v="271" actId="5793"/>
        <pc:sldMkLst>
          <pc:docMk/>
          <pc:sldMk cId="2424744720" sldId="300"/>
        </pc:sldMkLst>
        <pc:spChg chg="mod">
          <ac:chgData name="Grace Howard" userId="c2f57ac2-0fac-4280-be8a-12241698f878" providerId="ADAL" clId="{57495CE0-0687-4E33-ADE7-FF6F1C9CA728}" dt="2023-03-15T20:11:07.427" v="271" actId="5793"/>
          <ac:spMkLst>
            <pc:docMk/>
            <pc:sldMk cId="2424744720" sldId="300"/>
            <ac:spMk id="3" creationId="{00000000-0000-0000-0000-000000000000}"/>
          </ac:spMkLst>
        </pc:spChg>
        <pc:picChg chg="del">
          <ac:chgData name="Grace Howard" userId="c2f57ac2-0fac-4280-be8a-12241698f878" providerId="ADAL" clId="{57495CE0-0687-4E33-ADE7-FF6F1C9CA728}" dt="2023-03-15T20:10:32.817" v="255" actId="478"/>
          <ac:picMkLst>
            <pc:docMk/>
            <pc:sldMk cId="2424744720" sldId="300"/>
            <ac:picMk id="5" creationId="{8E071C57-204B-8ABA-0931-4D91E7C276C0}"/>
          </ac:picMkLst>
        </pc:picChg>
        <pc:picChg chg="add mod">
          <ac:chgData name="Grace Howard" userId="c2f57ac2-0fac-4280-be8a-12241698f878" providerId="ADAL" clId="{57495CE0-0687-4E33-ADE7-FF6F1C9CA728}" dt="2023-03-15T20:10:41.478" v="260" actId="1076"/>
          <ac:picMkLst>
            <pc:docMk/>
            <pc:sldMk cId="2424744720" sldId="300"/>
            <ac:picMk id="6" creationId="{5E81052E-636B-462F-4B70-81A96435A88A}"/>
          </ac:picMkLst>
        </pc:picChg>
      </pc:sldChg>
      <pc:sldChg chg="addSp delSp modSp add mod">
        <pc:chgData name="Grace Howard" userId="c2f57ac2-0fac-4280-be8a-12241698f878" providerId="ADAL" clId="{57495CE0-0687-4E33-ADE7-FF6F1C9CA728}" dt="2023-03-15T20:10:28.811" v="254" actId="27636"/>
        <pc:sldMkLst>
          <pc:docMk/>
          <pc:sldMk cId="3775692770" sldId="301"/>
        </pc:sldMkLst>
        <pc:spChg chg="mod">
          <ac:chgData name="Grace Howard" userId="c2f57ac2-0fac-4280-be8a-12241698f878" providerId="ADAL" clId="{57495CE0-0687-4E33-ADE7-FF6F1C9CA728}" dt="2023-03-15T20:10:28.811" v="254" actId="27636"/>
          <ac:spMkLst>
            <pc:docMk/>
            <pc:sldMk cId="3775692770" sldId="301"/>
            <ac:spMk id="3" creationId="{00000000-0000-0000-0000-000000000000}"/>
          </ac:spMkLst>
        </pc:spChg>
        <pc:picChg chg="del">
          <ac:chgData name="Grace Howard" userId="c2f57ac2-0fac-4280-be8a-12241698f878" providerId="ADAL" clId="{57495CE0-0687-4E33-ADE7-FF6F1C9CA728}" dt="2023-03-15T20:09:54.259" v="242" actId="478"/>
          <ac:picMkLst>
            <pc:docMk/>
            <pc:sldMk cId="3775692770" sldId="301"/>
            <ac:picMk id="5" creationId="{8E071C57-204B-8ABA-0931-4D91E7C276C0}"/>
          </ac:picMkLst>
        </pc:picChg>
        <pc:picChg chg="add mod">
          <ac:chgData name="Grace Howard" userId="c2f57ac2-0fac-4280-be8a-12241698f878" providerId="ADAL" clId="{57495CE0-0687-4E33-ADE7-FF6F1C9CA728}" dt="2023-03-15T20:10:26.463" v="252" actId="1076"/>
          <ac:picMkLst>
            <pc:docMk/>
            <pc:sldMk cId="3775692770" sldId="301"/>
            <ac:picMk id="6" creationId="{9FC422AF-5F12-13CD-8485-84029A0AF178}"/>
          </ac:picMkLst>
        </pc:picChg>
      </pc:sldChg>
      <pc:sldChg chg="addSp delSp modSp add mod">
        <pc:chgData name="Grace Howard" userId="c2f57ac2-0fac-4280-be8a-12241698f878" providerId="ADAL" clId="{57495CE0-0687-4E33-ADE7-FF6F1C9CA728}" dt="2023-03-15T20:09:51.194" v="241" actId="5793"/>
        <pc:sldMkLst>
          <pc:docMk/>
          <pc:sldMk cId="646520002" sldId="302"/>
        </pc:sldMkLst>
        <pc:spChg chg="mod">
          <ac:chgData name="Grace Howard" userId="c2f57ac2-0fac-4280-be8a-12241698f878" providerId="ADAL" clId="{57495CE0-0687-4E33-ADE7-FF6F1C9CA728}" dt="2023-03-15T20:09:51.194" v="241" actId="5793"/>
          <ac:spMkLst>
            <pc:docMk/>
            <pc:sldMk cId="646520002" sldId="302"/>
            <ac:spMk id="3" creationId="{00000000-0000-0000-0000-000000000000}"/>
          </ac:spMkLst>
        </pc:spChg>
        <pc:picChg chg="del">
          <ac:chgData name="Grace Howard" userId="c2f57ac2-0fac-4280-be8a-12241698f878" providerId="ADAL" clId="{57495CE0-0687-4E33-ADE7-FF6F1C9CA728}" dt="2023-03-15T20:09:19.655" v="228" actId="478"/>
          <ac:picMkLst>
            <pc:docMk/>
            <pc:sldMk cId="646520002" sldId="302"/>
            <ac:picMk id="5" creationId="{8E071C57-204B-8ABA-0931-4D91E7C276C0}"/>
          </ac:picMkLst>
        </pc:picChg>
        <pc:picChg chg="add mod">
          <ac:chgData name="Grace Howard" userId="c2f57ac2-0fac-4280-be8a-12241698f878" providerId="ADAL" clId="{57495CE0-0687-4E33-ADE7-FF6F1C9CA728}" dt="2023-03-15T20:09:28.016" v="233" actId="1076"/>
          <ac:picMkLst>
            <pc:docMk/>
            <pc:sldMk cId="646520002" sldId="302"/>
            <ac:picMk id="6" creationId="{62D75851-C5A4-D2CA-AA1E-8CA60C40542D}"/>
          </ac:picMkLst>
        </pc:picChg>
      </pc:sldChg>
      <pc:sldChg chg="addSp delSp modSp add mod">
        <pc:chgData name="Grace Howard" userId="c2f57ac2-0fac-4280-be8a-12241698f878" providerId="ADAL" clId="{57495CE0-0687-4E33-ADE7-FF6F1C9CA728}" dt="2023-03-15T20:09:17.897" v="227" actId="5793"/>
        <pc:sldMkLst>
          <pc:docMk/>
          <pc:sldMk cId="1629181798" sldId="303"/>
        </pc:sldMkLst>
        <pc:spChg chg="mod">
          <ac:chgData name="Grace Howard" userId="c2f57ac2-0fac-4280-be8a-12241698f878" providerId="ADAL" clId="{57495CE0-0687-4E33-ADE7-FF6F1C9CA728}" dt="2023-03-15T20:09:17.897" v="227" actId="5793"/>
          <ac:spMkLst>
            <pc:docMk/>
            <pc:sldMk cId="1629181798" sldId="303"/>
            <ac:spMk id="3" creationId="{00000000-0000-0000-0000-000000000000}"/>
          </ac:spMkLst>
        </pc:spChg>
        <pc:picChg chg="del">
          <ac:chgData name="Grace Howard" userId="c2f57ac2-0fac-4280-be8a-12241698f878" providerId="ADAL" clId="{57495CE0-0687-4E33-ADE7-FF6F1C9CA728}" dt="2023-03-15T20:09:00.198" v="220" actId="478"/>
          <ac:picMkLst>
            <pc:docMk/>
            <pc:sldMk cId="1629181798" sldId="303"/>
            <ac:picMk id="5" creationId="{8E071C57-204B-8ABA-0931-4D91E7C276C0}"/>
          </ac:picMkLst>
        </pc:picChg>
        <pc:picChg chg="add mod">
          <ac:chgData name="Grace Howard" userId="c2f57ac2-0fac-4280-be8a-12241698f878" providerId="ADAL" clId="{57495CE0-0687-4E33-ADE7-FF6F1C9CA728}" dt="2023-03-15T20:09:07.809" v="225" actId="1076"/>
          <ac:picMkLst>
            <pc:docMk/>
            <pc:sldMk cId="1629181798" sldId="303"/>
            <ac:picMk id="6" creationId="{40D323A6-9CE5-756E-D7D7-6231B79904D6}"/>
          </ac:picMkLst>
        </pc:picChg>
      </pc:sldChg>
      <pc:sldChg chg="addSp delSp modSp add mod">
        <pc:chgData name="Grace Howard" userId="c2f57ac2-0fac-4280-be8a-12241698f878" providerId="ADAL" clId="{57495CE0-0687-4E33-ADE7-FF6F1C9CA728}" dt="2023-03-15T20:08:58.292" v="219" actId="1076"/>
        <pc:sldMkLst>
          <pc:docMk/>
          <pc:sldMk cId="1305515729" sldId="304"/>
        </pc:sldMkLst>
        <pc:spChg chg="mod">
          <ac:chgData name="Grace Howard" userId="c2f57ac2-0fac-4280-be8a-12241698f878" providerId="ADAL" clId="{57495CE0-0687-4E33-ADE7-FF6F1C9CA728}" dt="2023-03-15T20:08:58.292" v="219" actId="1076"/>
          <ac:spMkLst>
            <pc:docMk/>
            <pc:sldMk cId="1305515729" sldId="304"/>
            <ac:spMk id="3" creationId="{00000000-0000-0000-0000-000000000000}"/>
          </ac:spMkLst>
        </pc:spChg>
        <pc:picChg chg="del">
          <ac:chgData name="Grace Howard" userId="c2f57ac2-0fac-4280-be8a-12241698f878" providerId="ADAL" clId="{57495CE0-0687-4E33-ADE7-FF6F1C9CA728}" dt="2023-03-15T20:08:38.212" v="210" actId="478"/>
          <ac:picMkLst>
            <pc:docMk/>
            <pc:sldMk cId="1305515729" sldId="304"/>
            <ac:picMk id="5" creationId="{8E071C57-204B-8ABA-0931-4D91E7C276C0}"/>
          </ac:picMkLst>
        </pc:picChg>
        <pc:picChg chg="add mod">
          <ac:chgData name="Grace Howard" userId="c2f57ac2-0fac-4280-be8a-12241698f878" providerId="ADAL" clId="{57495CE0-0687-4E33-ADE7-FF6F1C9CA728}" dt="2023-03-15T20:08:45.005" v="215" actId="1076"/>
          <ac:picMkLst>
            <pc:docMk/>
            <pc:sldMk cId="1305515729" sldId="304"/>
            <ac:picMk id="6" creationId="{A64EC2DC-35D7-C489-9130-67BD06AE925A}"/>
          </ac:picMkLst>
        </pc:picChg>
      </pc:sldChg>
      <pc:sldChg chg="addSp delSp modSp add mod">
        <pc:chgData name="Grace Howard" userId="c2f57ac2-0fac-4280-be8a-12241698f878" providerId="ADAL" clId="{57495CE0-0687-4E33-ADE7-FF6F1C9CA728}" dt="2023-03-15T20:06:41.726" v="165" actId="1076"/>
        <pc:sldMkLst>
          <pc:docMk/>
          <pc:sldMk cId="84049536" sldId="305"/>
        </pc:sldMkLst>
        <pc:picChg chg="add mod">
          <ac:chgData name="Grace Howard" userId="c2f57ac2-0fac-4280-be8a-12241698f878" providerId="ADAL" clId="{57495CE0-0687-4E33-ADE7-FF6F1C9CA728}" dt="2023-03-15T20:06:41.726" v="165" actId="1076"/>
          <ac:picMkLst>
            <pc:docMk/>
            <pc:sldMk cId="84049536" sldId="305"/>
            <ac:picMk id="5" creationId="{AD91BFD6-E06B-6C5A-5AA7-87203B24AF5F}"/>
          </ac:picMkLst>
        </pc:picChg>
        <pc:picChg chg="del">
          <ac:chgData name="Grace Howard" userId="c2f57ac2-0fac-4280-be8a-12241698f878" providerId="ADAL" clId="{57495CE0-0687-4E33-ADE7-FF6F1C9CA728}" dt="2023-03-15T20:06:25.769" v="160" actId="478"/>
          <ac:picMkLst>
            <pc:docMk/>
            <pc:sldMk cId="84049536" sldId="305"/>
            <ac:picMk id="6" creationId="{62FCC96A-296E-1D78-6DE4-D3E1B1C0C7F9}"/>
          </ac:picMkLst>
        </pc:picChg>
      </pc:sldChg>
      <pc:sldChg chg="addSp delSp modSp add mod">
        <pc:chgData name="Grace Howard" userId="c2f57ac2-0fac-4280-be8a-12241698f878" providerId="ADAL" clId="{57495CE0-0687-4E33-ADE7-FF6F1C9CA728}" dt="2023-03-15T20:06:06.924" v="159" actId="1076"/>
        <pc:sldMkLst>
          <pc:docMk/>
          <pc:sldMk cId="2135607938" sldId="306"/>
        </pc:sldMkLst>
        <pc:picChg chg="add mod">
          <ac:chgData name="Grace Howard" userId="c2f57ac2-0fac-4280-be8a-12241698f878" providerId="ADAL" clId="{57495CE0-0687-4E33-ADE7-FF6F1C9CA728}" dt="2023-03-15T20:06:06.924" v="159" actId="1076"/>
          <ac:picMkLst>
            <pc:docMk/>
            <pc:sldMk cId="2135607938" sldId="306"/>
            <ac:picMk id="5" creationId="{1D6EE4AA-7D3B-C4F3-AB8E-D53392FAD652}"/>
          </ac:picMkLst>
        </pc:picChg>
        <pc:picChg chg="del">
          <ac:chgData name="Grace Howard" userId="c2f57ac2-0fac-4280-be8a-12241698f878" providerId="ADAL" clId="{57495CE0-0687-4E33-ADE7-FF6F1C9CA728}" dt="2023-03-15T20:05:47.809" v="153" actId="478"/>
          <ac:picMkLst>
            <pc:docMk/>
            <pc:sldMk cId="2135607938" sldId="306"/>
            <ac:picMk id="6" creationId="{62FCC96A-296E-1D78-6DE4-D3E1B1C0C7F9}"/>
          </ac:picMkLst>
        </pc:picChg>
      </pc:sldChg>
      <pc:sldChg chg="addSp delSp modSp add mod">
        <pc:chgData name="Grace Howard" userId="c2f57ac2-0fac-4280-be8a-12241698f878" providerId="ADAL" clId="{57495CE0-0687-4E33-ADE7-FF6F1C9CA728}" dt="2023-03-15T20:05:45.795" v="152" actId="1076"/>
        <pc:sldMkLst>
          <pc:docMk/>
          <pc:sldMk cId="1051222871" sldId="307"/>
        </pc:sldMkLst>
        <pc:picChg chg="add mod">
          <ac:chgData name="Grace Howard" userId="c2f57ac2-0fac-4280-be8a-12241698f878" providerId="ADAL" clId="{57495CE0-0687-4E33-ADE7-FF6F1C9CA728}" dt="2023-03-15T20:05:45.795" v="152" actId="1076"/>
          <ac:picMkLst>
            <pc:docMk/>
            <pc:sldMk cId="1051222871" sldId="307"/>
            <ac:picMk id="5" creationId="{60309AD9-3B32-E3A8-7529-A6AB0758AD04}"/>
          </ac:picMkLst>
        </pc:picChg>
        <pc:picChg chg="del">
          <ac:chgData name="Grace Howard" userId="c2f57ac2-0fac-4280-be8a-12241698f878" providerId="ADAL" clId="{57495CE0-0687-4E33-ADE7-FF6F1C9CA728}" dt="2023-03-15T20:05:37.752" v="147" actId="478"/>
          <ac:picMkLst>
            <pc:docMk/>
            <pc:sldMk cId="1051222871" sldId="307"/>
            <ac:picMk id="6" creationId="{62FCC96A-296E-1D78-6DE4-D3E1B1C0C7F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3/15/2023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3/15/2023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userDrawn="1"/>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871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endParaRPr lang="en-US"/>
          </a:p>
        </p:txBody>
      </p:sp>
    </p:spTree>
    <p:extLst>
      <p:ext uri="{BB962C8B-B14F-4D97-AF65-F5344CB8AC3E}">
        <p14:creationId xmlns:p14="http://schemas.microsoft.com/office/powerpoint/2010/main" val="3544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531035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 id="2147483678" r:id="rId4"/>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45" y="3145735"/>
            <a:ext cx="11317356" cy="566530"/>
          </a:xfrm>
        </p:spPr>
        <p:txBody>
          <a:bodyPr>
            <a:normAutofit fontScale="90000"/>
          </a:bodyPr>
          <a:lstStyle/>
          <a:p>
            <a:r>
              <a:rPr lang="en-US" i="0" dirty="0"/>
              <a:t>Chapter 6: Principles of 4D Art and Design</a:t>
            </a:r>
            <a:endParaRPr lang="en-US" b="1" i="0" dirty="0"/>
          </a:p>
        </p:txBody>
      </p:sp>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6-8. </a:t>
            </a:r>
            <a:r>
              <a:rPr lang="en-US" sz="1800" dirty="0">
                <a:effectLst/>
                <a:latin typeface="Times New Roman" panose="02020603050405020304" pitchFamily="18" charset="0"/>
                <a:ea typeface="Times New Roman" panose="02020603050405020304" pitchFamily="18" charset="0"/>
              </a:rPr>
              <a:t>Ed </a:t>
            </a:r>
            <a:r>
              <a:rPr lang="en-US" sz="1800" dirty="0" err="1">
                <a:effectLst/>
                <a:latin typeface="Times New Roman" panose="02020603050405020304" pitchFamily="18" charset="0"/>
                <a:ea typeface="Times New Roman" panose="02020603050405020304" pitchFamily="18" charset="0"/>
              </a:rPr>
              <a:t>Fornieles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Dorm Daze </a:t>
            </a:r>
            <a:r>
              <a:rPr lang="en-US" sz="1800" dirty="0">
                <a:effectLst/>
                <a:latin typeface="Times New Roman" panose="02020603050405020304" pitchFamily="18" charset="0"/>
                <a:ea typeface="Times New Roman" panose="02020603050405020304" pitchFamily="18" charset="0"/>
              </a:rPr>
              <a:t>(2011), screen capture, dimensions variable. © The artist, courtesy of Carlos/Ishikawa, London.</a:t>
            </a:r>
          </a:p>
          <a:p>
            <a:pPr marL="0" indent="0">
              <a:buNone/>
            </a:pP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60309AD9-3B32-E3A8-7529-A6AB0758AD04}"/>
              </a:ext>
            </a:extLst>
          </p:cNvPr>
          <p:cNvPicPr>
            <a:picLocks noChangeAspect="1"/>
          </p:cNvPicPr>
          <p:nvPr/>
        </p:nvPicPr>
        <p:blipFill>
          <a:blip r:embed="rId2"/>
          <a:stretch>
            <a:fillRect/>
          </a:stretch>
        </p:blipFill>
        <p:spPr>
          <a:xfrm>
            <a:off x="609600" y="473710"/>
            <a:ext cx="11228220" cy="5688965"/>
          </a:xfrm>
          <a:prstGeom prst="rect">
            <a:avLst/>
          </a:prstGeom>
        </p:spPr>
      </p:pic>
    </p:spTree>
    <p:extLst>
      <p:ext uri="{BB962C8B-B14F-4D97-AF65-F5344CB8AC3E}">
        <p14:creationId xmlns:p14="http://schemas.microsoft.com/office/powerpoint/2010/main" val="1051222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6-8. </a:t>
            </a:r>
            <a:r>
              <a:rPr lang="en-US" sz="1800" dirty="0">
                <a:effectLst/>
                <a:latin typeface="Times New Roman" panose="02020603050405020304" pitchFamily="18" charset="0"/>
                <a:ea typeface="Times New Roman" panose="02020603050405020304" pitchFamily="18" charset="0"/>
              </a:rPr>
              <a:t>Ed </a:t>
            </a:r>
            <a:r>
              <a:rPr lang="en-US" sz="1800" dirty="0" err="1">
                <a:effectLst/>
                <a:latin typeface="Times New Roman" panose="02020603050405020304" pitchFamily="18" charset="0"/>
                <a:ea typeface="Times New Roman" panose="02020603050405020304" pitchFamily="18" charset="0"/>
              </a:rPr>
              <a:t>Fornieles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Dorm Daze </a:t>
            </a:r>
            <a:r>
              <a:rPr lang="en-US" sz="1800" dirty="0">
                <a:effectLst/>
                <a:latin typeface="Times New Roman" panose="02020603050405020304" pitchFamily="18" charset="0"/>
                <a:ea typeface="Times New Roman" panose="02020603050405020304" pitchFamily="18" charset="0"/>
              </a:rPr>
              <a:t>(2011), screen capture, dimensions variable. © The artist, courtesy of Carlos/Ishikawa, London.</a:t>
            </a:r>
          </a:p>
          <a:p>
            <a:pPr marL="0" indent="0">
              <a:buNone/>
            </a:pP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1D6EE4AA-7D3B-C4F3-AB8E-D53392FAD652}"/>
              </a:ext>
            </a:extLst>
          </p:cNvPr>
          <p:cNvPicPr>
            <a:picLocks noChangeAspect="1"/>
          </p:cNvPicPr>
          <p:nvPr/>
        </p:nvPicPr>
        <p:blipFill>
          <a:blip r:embed="rId2"/>
          <a:stretch>
            <a:fillRect/>
          </a:stretch>
        </p:blipFill>
        <p:spPr>
          <a:xfrm>
            <a:off x="2076258" y="274638"/>
            <a:ext cx="7539294" cy="5991225"/>
          </a:xfrm>
          <a:prstGeom prst="rect">
            <a:avLst/>
          </a:prstGeom>
        </p:spPr>
      </p:pic>
    </p:spTree>
    <p:extLst>
      <p:ext uri="{BB962C8B-B14F-4D97-AF65-F5344CB8AC3E}">
        <p14:creationId xmlns:p14="http://schemas.microsoft.com/office/powerpoint/2010/main" val="2135607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6-8. </a:t>
            </a:r>
            <a:r>
              <a:rPr lang="en-US" sz="1800" dirty="0">
                <a:effectLst/>
                <a:latin typeface="Times New Roman" panose="02020603050405020304" pitchFamily="18" charset="0"/>
                <a:ea typeface="Times New Roman" panose="02020603050405020304" pitchFamily="18" charset="0"/>
              </a:rPr>
              <a:t>Ed </a:t>
            </a:r>
            <a:r>
              <a:rPr lang="en-US" sz="1800" dirty="0" err="1">
                <a:effectLst/>
                <a:latin typeface="Times New Roman" panose="02020603050405020304" pitchFamily="18" charset="0"/>
                <a:ea typeface="Times New Roman" panose="02020603050405020304" pitchFamily="18" charset="0"/>
              </a:rPr>
              <a:t>Fornieles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Dorm Daze </a:t>
            </a:r>
            <a:r>
              <a:rPr lang="en-US" sz="1800" dirty="0">
                <a:effectLst/>
                <a:latin typeface="Times New Roman" panose="02020603050405020304" pitchFamily="18" charset="0"/>
                <a:ea typeface="Times New Roman" panose="02020603050405020304" pitchFamily="18" charset="0"/>
              </a:rPr>
              <a:t>(2011), screen capture, dimensions variable. © The artist, courtesy of Carlos/Ishikawa, London.</a:t>
            </a:r>
          </a:p>
          <a:p>
            <a:pPr marL="0" indent="0">
              <a:buNone/>
            </a:pP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AD91BFD6-E06B-6C5A-5AA7-87203B24AF5F}"/>
              </a:ext>
            </a:extLst>
          </p:cNvPr>
          <p:cNvPicPr>
            <a:picLocks noChangeAspect="1"/>
          </p:cNvPicPr>
          <p:nvPr/>
        </p:nvPicPr>
        <p:blipFill>
          <a:blip r:embed="rId2"/>
          <a:stretch>
            <a:fillRect/>
          </a:stretch>
        </p:blipFill>
        <p:spPr>
          <a:xfrm>
            <a:off x="2122810" y="209552"/>
            <a:ext cx="7588381" cy="6096000"/>
          </a:xfrm>
          <a:prstGeom prst="rect">
            <a:avLst/>
          </a:prstGeom>
        </p:spPr>
      </p:pic>
    </p:spTree>
    <p:extLst>
      <p:ext uri="{BB962C8B-B14F-4D97-AF65-F5344CB8AC3E}">
        <p14:creationId xmlns:p14="http://schemas.microsoft.com/office/powerpoint/2010/main" val="84049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6-9. </a:t>
            </a:r>
            <a:r>
              <a:rPr lang="en-US" sz="1800" dirty="0">
                <a:effectLst/>
                <a:latin typeface="Times New Roman" panose="02020603050405020304" pitchFamily="18" charset="0"/>
                <a:ea typeface="Times New Roman" panose="02020603050405020304" pitchFamily="18" charset="0"/>
              </a:rPr>
              <a:t>Craig D. </a:t>
            </a:r>
            <a:r>
              <a:rPr lang="en-US" sz="1800" dirty="0" err="1">
                <a:effectLst/>
                <a:latin typeface="Times New Roman" panose="02020603050405020304" pitchFamily="18" charset="0"/>
                <a:ea typeface="Times New Roman" panose="02020603050405020304" pitchFamily="18" charset="0"/>
              </a:rPr>
              <a:t>Giffen</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Human Clock </a:t>
            </a:r>
            <a:r>
              <a:rPr lang="en-US" sz="1800" dirty="0">
                <a:effectLst/>
                <a:latin typeface="Times New Roman" panose="02020603050405020304" pitchFamily="18" charset="0"/>
                <a:ea typeface="Times New Roman" panose="02020603050405020304" pitchFamily="18" charset="0"/>
              </a:rPr>
              <a:t>(2001–ongoing), performance still, dimensions variable. Courtesy of the Artist.</a:t>
            </a:r>
          </a:p>
          <a:p>
            <a:pPr marL="0" indent="0">
              <a:buNone/>
            </a:pPr>
            <a:endParaRPr lang="en-US" dirty="0"/>
          </a:p>
        </p:txBody>
      </p:sp>
      <p:pic>
        <p:nvPicPr>
          <p:cNvPr id="6" name="Picture 5" descr="A group of people posing for a photo with a cake&#10;&#10;Description automatically generated with medium confidence">
            <a:extLst>
              <a:ext uri="{FF2B5EF4-FFF2-40B4-BE49-F238E27FC236}">
                <a16:creationId xmlns:a16="http://schemas.microsoft.com/office/drawing/2014/main" id="{D631FD37-6608-E8BC-7E2A-0579DFA12BD3}"/>
              </a:ext>
            </a:extLst>
          </p:cNvPr>
          <p:cNvPicPr>
            <a:picLocks noChangeAspect="1"/>
          </p:cNvPicPr>
          <p:nvPr/>
        </p:nvPicPr>
        <p:blipFill>
          <a:blip r:embed="rId2"/>
          <a:stretch>
            <a:fillRect/>
          </a:stretch>
        </p:blipFill>
        <p:spPr>
          <a:xfrm>
            <a:off x="1476375" y="374652"/>
            <a:ext cx="8896350" cy="5930900"/>
          </a:xfrm>
          <a:prstGeom prst="rect">
            <a:avLst/>
          </a:prstGeom>
        </p:spPr>
      </p:pic>
    </p:spTree>
    <p:extLst>
      <p:ext uri="{BB962C8B-B14F-4D97-AF65-F5344CB8AC3E}">
        <p14:creationId xmlns:p14="http://schemas.microsoft.com/office/powerpoint/2010/main" val="143291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6-10. </a:t>
            </a:r>
            <a:r>
              <a:rPr lang="en-US" sz="1800" dirty="0">
                <a:effectLst/>
                <a:latin typeface="Times New Roman" panose="02020603050405020304" pitchFamily="18" charset="0"/>
                <a:ea typeface="Times New Roman" panose="02020603050405020304" pitchFamily="18" charset="0"/>
              </a:rPr>
              <a:t>Duane McDiarmid, </a:t>
            </a:r>
            <a:r>
              <a:rPr lang="en-US" sz="1800" i="1" dirty="0">
                <a:effectLst/>
                <a:latin typeface="Times New Roman" panose="02020603050405020304" pitchFamily="18" charset="0"/>
                <a:ea typeface="Times New Roman" panose="02020603050405020304" pitchFamily="18" charset="0"/>
              </a:rPr>
              <a:t>Trickster Project </a:t>
            </a:r>
            <a:r>
              <a:rPr lang="en-US" sz="1800" dirty="0">
                <a:effectLst/>
                <a:latin typeface="Times New Roman" panose="02020603050405020304" pitchFamily="18" charset="0"/>
                <a:ea typeface="Times New Roman" panose="02020603050405020304" pitchFamily="18" charset="0"/>
              </a:rPr>
              <a:t>(2009–2010), solar-powered ice cream cart in remote locales; max length 26′, max width 24′, and max height 20′. Courtesy of the Artist.</a:t>
            </a:r>
          </a:p>
          <a:p>
            <a:pPr marL="0" indent="0">
              <a:buNone/>
            </a:pPr>
            <a:endParaRPr lang="en-US" dirty="0"/>
          </a:p>
        </p:txBody>
      </p:sp>
      <p:pic>
        <p:nvPicPr>
          <p:cNvPr id="6" name="Picture 5" descr="A picture containing sky, outdoor, grass&#10;&#10;Description automatically generated">
            <a:extLst>
              <a:ext uri="{FF2B5EF4-FFF2-40B4-BE49-F238E27FC236}">
                <a16:creationId xmlns:a16="http://schemas.microsoft.com/office/drawing/2014/main" id="{FF512013-87F3-4348-4CFE-74ABA6386879}"/>
              </a:ext>
            </a:extLst>
          </p:cNvPr>
          <p:cNvPicPr>
            <a:picLocks noChangeAspect="1"/>
          </p:cNvPicPr>
          <p:nvPr/>
        </p:nvPicPr>
        <p:blipFill>
          <a:blip r:embed="rId2"/>
          <a:stretch>
            <a:fillRect/>
          </a:stretch>
        </p:blipFill>
        <p:spPr>
          <a:xfrm>
            <a:off x="2032000" y="209552"/>
            <a:ext cx="8128000" cy="6096000"/>
          </a:xfrm>
          <a:prstGeom prst="rect">
            <a:avLst/>
          </a:prstGeom>
        </p:spPr>
      </p:pic>
    </p:spTree>
    <p:extLst>
      <p:ext uri="{BB962C8B-B14F-4D97-AF65-F5344CB8AC3E}">
        <p14:creationId xmlns:p14="http://schemas.microsoft.com/office/powerpoint/2010/main" val="1956201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6-11.</a:t>
            </a:r>
            <a:r>
              <a:rPr lang="en-US" sz="1800" dirty="0">
                <a:effectLst/>
                <a:latin typeface="Times New Roman" panose="02020603050405020304" pitchFamily="18" charset="0"/>
                <a:ea typeface="Times New Roman" panose="02020603050405020304" pitchFamily="18" charset="0"/>
              </a:rPr>
              <a:t> Mary Mattingly, </a:t>
            </a:r>
            <a:r>
              <a:rPr lang="en-US" sz="1800" i="1" dirty="0">
                <a:effectLst/>
                <a:latin typeface="Times New Roman" panose="02020603050405020304" pitchFamily="18" charset="0"/>
                <a:ea typeface="Times New Roman" panose="02020603050405020304" pitchFamily="18" charset="0"/>
              </a:rPr>
              <a:t>The </a:t>
            </a:r>
            <a:r>
              <a:rPr lang="en-US" sz="1800" i="1" dirty="0" err="1">
                <a:effectLst/>
                <a:latin typeface="Times New Roman" panose="02020603050405020304" pitchFamily="18" charset="0"/>
                <a:ea typeface="Times New Roman" panose="02020603050405020304" pitchFamily="18" charset="0"/>
              </a:rPr>
              <a:t>Waterpod</a:t>
            </a:r>
            <a:r>
              <a:rPr lang="en-US" sz="1800" i="1" dirty="0">
                <a:effectLst/>
                <a:latin typeface="Times New Roman" panose="02020603050405020304" pitchFamily="18" charset="0"/>
                <a:ea typeface="Times New Roman" panose="02020603050405020304" pitchFamily="18" charset="0"/>
              </a:rPr>
              <a:t> Project </a:t>
            </a:r>
            <a:r>
              <a:rPr lang="en-US" sz="1800" dirty="0">
                <a:effectLst/>
                <a:latin typeface="Times New Roman" panose="02020603050405020304" pitchFamily="18" charset="0"/>
                <a:ea typeface="Times New Roman" panose="02020603050405020304" pitchFamily="18" charset="0"/>
              </a:rPr>
              <a:t>(2009), 100-foot-long floating sculptural living structure. Courtesy of the Artist.</a:t>
            </a:r>
          </a:p>
          <a:p>
            <a:pPr marL="0" indent="0">
              <a:buNone/>
            </a:pPr>
            <a:endParaRPr lang="en-US" dirty="0"/>
          </a:p>
        </p:txBody>
      </p:sp>
      <p:pic>
        <p:nvPicPr>
          <p:cNvPr id="6" name="Picture 5" descr="A picture containing outdoor, sky, water, boat&#10;&#10;Description automatically generated">
            <a:extLst>
              <a:ext uri="{FF2B5EF4-FFF2-40B4-BE49-F238E27FC236}">
                <a16:creationId xmlns:a16="http://schemas.microsoft.com/office/drawing/2014/main" id="{A30D9C82-F00B-4447-834F-2969F070D458}"/>
              </a:ext>
            </a:extLst>
          </p:cNvPr>
          <p:cNvPicPr>
            <a:picLocks noChangeAspect="1"/>
          </p:cNvPicPr>
          <p:nvPr/>
        </p:nvPicPr>
        <p:blipFill>
          <a:blip r:embed="rId2"/>
          <a:stretch>
            <a:fillRect/>
          </a:stretch>
        </p:blipFill>
        <p:spPr>
          <a:xfrm>
            <a:off x="1771650" y="169071"/>
            <a:ext cx="8181975" cy="6136481"/>
          </a:xfrm>
          <a:prstGeom prst="rect">
            <a:avLst/>
          </a:prstGeom>
        </p:spPr>
      </p:pic>
    </p:spTree>
    <p:extLst>
      <p:ext uri="{BB962C8B-B14F-4D97-AF65-F5344CB8AC3E}">
        <p14:creationId xmlns:p14="http://schemas.microsoft.com/office/powerpoint/2010/main" val="1380909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6-12. </a:t>
            </a:r>
            <a:r>
              <a:rPr lang="en-US" sz="1800" dirty="0">
                <a:effectLst/>
                <a:latin typeface="Times New Roman" panose="02020603050405020304" pitchFamily="18" charset="0"/>
                <a:ea typeface="Times New Roman" panose="02020603050405020304" pitchFamily="18" charset="0"/>
              </a:rPr>
              <a:t>Alicia Eggert, </a:t>
            </a:r>
            <a:r>
              <a:rPr lang="en-US" sz="1800" i="1" dirty="0">
                <a:effectLst/>
                <a:latin typeface="Times New Roman" panose="02020603050405020304" pitchFamily="18" charset="0"/>
                <a:ea typeface="Times New Roman" panose="02020603050405020304" pitchFamily="18" charset="0"/>
              </a:rPr>
              <a:t>It’s Nice to Meet You! </a:t>
            </a:r>
            <a:r>
              <a:rPr lang="en-US" sz="1800" dirty="0">
                <a:effectLst/>
                <a:latin typeface="Times New Roman" panose="02020603050405020304" pitchFamily="18" charset="0"/>
                <a:ea typeface="Times New Roman" panose="02020603050405020304" pitchFamily="18" charset="0"/>
              </a:rPr>
              <a:t>(2007–2008), motion sensor, inflatable self-portrait,. blower fans, industrial fan, Arduino microprocessor, electrical components, 83′ × 78′ × 20′. Courtesy of the Artist.</a:t>
            </a:r>
          </a:p>
          <a:p>
            <a:pPr marL="0" indent="0">
              <a:buNone/>
            </a:pPr>
            <a:endParaRPr lang="en-US" dirty="0"/>
          </a:p>
        </p:txBody>
      </p:sp>
      <p:pic>
        <p:nvPicPr>
          <p:cNvPr id="6" name="Picture 5" descr="A picture containing indoor, feet&#10;&#10;Description automatically generated">
            <a:extLst>
              <a:ext uri="{FF2B5EF4-FFF2-40B4-BE49-F238E27FC236}">
                <a16:creationId xmlns:a16="http://schemas.microsoft.com/office/drawing/2014/main" id="{82D0F5B6-2006-3327-E06A-5093B5CF0222}"/>
              </a:ext>
            </a:extLst>
          </p:cNvPr>
          <p:cNvPicPr>
            <a:picLocks noChangeAspect="1"/>
          </p:cNvPicPr>
          <p:nvPr/>
        </p:nvPicPr>
        <p:blipFill>
          <a:blip r:embed="rId2"/>
          <a:stretch>
            <a:fillRect/>
          </a:stretch>
        </p:blipFill>
        <p:spPr>
          <a:xfrm>
            <a:off x="304386" y="834390"/>
            <a:ext cx="11583228" cy="5328285"/>
          </a:xfrm>
          <a:prstGeom prst="rect">
            <a:avLst/>
          </a:prstGeom>
        </p:spPr>
      </p:pic>
    </p:spTree>
    <p:extLst>
      <p:ext uri="{BB962C8B-B14F-4D97-AF65-F5344CB8AC3E}">
        <p14:creationId xmlns:p14="http://schemas.microsoft.com/office/powerpoint/2010/main" val="2454826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6-13.</a:t>
            </a:r>
            <a:r>
              <a:rPr lang="en-US" sz="1800" dirty="0">
                <a:effectLst/>
                <a:latin typeface="Times New Roman" panose="02020603050405020304" pitchFamily="18" charset="0"/>
                <a:ea typeface="Times New Roman" panose="02020603050405020304" pitchFamily="18" charset="0"/>
              </a:rPr>
              <a:t> Nikki Pike, </a:t>
            </a:r>
            <a:r>
              <a:rPr lang="en-US" sz="1800" i="1" dirty="0">
                <a:effectLst/>
                <a:latin typeface="Times New Roman" panose="02020603050405020304" pitchFamily="18" charset="0"/>
                <a:ea typeface="Times New Roman" panose="02020603050405020304" pitchFamily="18" charset="0"/>
              </a:rPr>
              <a:t>Ice Bellows </a:t>
            </a:r>
            <a:r>
              <a:rPr lang="en-US" sz="1800" dirty="0">
                <a:effectLst/>
                <a:latin typeface="Times New Roman" panose="02020603050405020304" pitchFamily="18" charset="0"/>
                <a:ea typeface="Times New Roman" panose="02020603050405020304" pitchFamily="18" charset="0"/>
              </a:rPr>
              <a:t>(2011), interactive sound installation, dimensions variable. Photography: Nikki Pike.</a:t>
            </a:r>
          </a:p>
          <a:p>
            <a:pPr marL="0" indent="0">
              <a:buNone/>
            </a:pPr>
            <a:endParaRPr lang="en-US" dirty="0"/>
          </a:p>
        </p:txBody>
      </p:sp>
      <p:pic>
        <p:nvPicPr>
          <p:cNvPr id="6" name="Picture 5" descr="A child playing a piano&#10;&#10;Description automatically generated with medium confidence">
            <a:extLst>
              <a:ext uri="{FF2B5EF4-FFF2-40B4-BE49-F238E27FC236}">
                <a16:creationId xmlns:a16="http://schemas.microsoft.com/office/drawing/2014/main" id="{34098B1F-923C-DE77-8011-6579CB212EBD}"/>
              </a:ext>
            </a:extLst>
          </p:cNvPr>
          <p:cNvPicPr>
            <a:picLocks noChangeAspect="1"/>
          </p:cNvPicPr>
          <p:nvPr/>
        </p:nvPicPr>
        <p:blipFill>
          <a:blip r:embed="rId2"/>
          <a:stretch>
            <a:fillRect/>
          </a:stretch>
        </p:blipFill>
        <p:spPr>
          <a:xfrm>
            <a:off x="3041927" y="238127"/>
            <a:ext cx="6108146" cy="6067425"/>
          </a:xfrm>
          <a:prstGeom prst="rect">
            <a:avLst/>
          </a:prstGeom>
        </p:spPr>
      </p:pic>
    </p:spTree>
    <p:extLst>
      <p:ext uri="{BB962C8B-B14F-4D97-AF65-F5344CB8AC3E}">
        <p14:creationId xmlns:p14="http://schemas.microsoft.com/office/powerpoint/2010/main" val="94215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1116231" y="6305552"/>
            <a:ext cx="11468100" cy="533399"/>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6-14. </a:t>
            </a:r>
            <a:r>
              <a:rPr lang="en-US" sz="1800" dirty="0" err="1">
                <a:effectLst/>
                <a:latin typeface="Times New Roman" panose="02020603050405020304" pitchFamily="18" charset="0"/>
                <a:ea typeface="Times New Roman" panose="02020603050405020304" pitchFamily="18" charset="0"/>
              </a:rPr>
              <a:t>Joseba</a:t>
            </a:r>
            <a:r>
              <a:rPr lang="en-US" sz="1800" dirty="0">
                <a:effectLst/>
                <a:latin typeface="Times New Roman" panose="02020603050405020304" pitchFamily="18" charset="0"/>
                <a:ea typeface="Times New Roman" panose="02020603050405020304" pitchFamily="18" charset="0"/>
              </a:rPr>
              <a:t> Elorza, </a:t>
            </a:r>
            <a:r>
              <a:rPr lang="en-US" sz="1800" i="1" dirty="0">
                <a:effectLst/>
                <a:latin typeface="Times New Roman" panose="02020603050405020304" pitchFamily="18" charset="0"/>
                <a:ea typeface="Times New Roman" panose="02020603050405020304" pitchFamily="18" charset="0"/>
              </a:rPr>
              <a:t>Air Review—Young </a:t>
            </a:r>
            <a:r>
              <a:rPr lang="en-US" sz="1800" dirty="0">
                <a:effectLst/>
                <a:latin typeface="Times New Roman" panose="02020603050405020304" pitchFamily="18" charset="0"/>
                <a:ea typeface="Times New Roman" panose="02020603050405020304" pitchFamily="18" charset="0"/>
              </a:rPr>
              <a:t>(2014), digital animation, 3:50 minutes. Courtesy of </a:t>
            </a:r>
            <a:r>
              <a:rPr lang="en-US" sz="1800" dirty="0" err="1">
                <a:effectLst/>
                <a:latin typeface="Times New Roman" panose="02020603050405020304" pitchFamily="18" charset="0"/>
                <a:ea typeface="Times New Roman" panose="02020603050405020304" pitchFamily="18" charset="0"/>
              </a:rPr>
              <a:t>Joseba</a:t>
            </a:r>
            <a:r>
              <a:rPr lang="en-US" sz="1800" dirty="0">
                <a:effectLst/>
                <a:latin typeface="Times New Roman" panose="02020603050405020304" pitchFamily="18" charset="0"/>
                <a:ea typeface="Times New Roman" panose="02020603050405020304" pitchFamily="18" charset="0"/>
              </a:rPr>
              <a:t> Elorza.</a:t>
            </a:r>
          </a:p>
          <a:p>
            <a:pPr marL="0" indent="0">
              <a:buNone/>
            </a:pPr>
            <a:endParaRPr lang="en-US" dirty="0"/>
          </a:p>
        </p:txBody>
      </p:sp>
      <p:pic>
        <p:nvPicPr>
          <p:cNvPr id="6" name="Picture 5" descr="A person lying on the ground with mountains in the background&#10;&#10;Description automatically generated with low confidence">
            <a:extLst>
              <a:ext uri="{FF2B5EF4-FFF2-40B4-BE49-F238E27FC236}">
                <a16:creationId xmlns:a16="http://schemas.microsoft.com/office/drawing/2014/main" id="{A64EC2DC-35D7-C489-9130-67BD06AE925A}"/>
              </a:ext>
            </a:extLst>
          </p:cNvPr>
          <p:cNvPicPr>
            <a:picLocks noChangeAspect="1"/>
          </p:cNvPicPr>
          <p:nvPr/>
        </p:nvPicPr>
        <p:blipFill>
          <a:blip r:embed="rId2"/>
          <a:stretch>
            <a:fillRect/>
          </a:stretch>
        </p:blipFill>
        <p:spPr>
          <a:xfrm>
            <a:off x="1116231" y="523775"/>
            <a:ext cx="10275670" cy="5781777"/>
          </a:xfrm>
          <a:prstGeom prst="rect">
            <a:avLst/>
          </a:prstGeom>
        </p:spPr>
      </p:pic>
    </p:spTree>
    <p:extLst>
      <p:ext uri="{BB962C8B-B14F-4D97-AF65-F5344CB8AC3E}">
        <p14:creationId xmlns:p14="http://schemas.microsoft.com/office/powerpoint/2010/main" val="130551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6-15.</a:t>
            </a:r>
            <a:r>
              <a:rPr lang="en-US" sz="1800" dirty="0">
                <a:effectLst/>
                <a:latin typeface="Times New Roman" panose="02020603050405020304" pitchFamily="18" charset="0"/>
                <a:ea typeface="Times New Roman" panose="02020603050405020304" pitchFamily="18" charset="0"/>
              </a:rPr>
              <a:t> Natalie Bookchin, </a:t>
            </a:r>
            <a:r>
              <a:rPr lang="en-US" sz="1800" i="1" dirty="0">
                <a:effectLst/>
                <a:latin typeface="Times New Roman" panose="02020603050405020304" pitchFamily="18" charset="0"/>
                <a:ea typeface="Times New Roman" panose="02020603050405020304" pitchFamily="18" charset="0"/>
              </a:rPr>
              <a:t>Now He’s Out in Public and Everyone Can See </a:t>
            </a:r>
            <a:r>
              <a:rPr lang="en-US" sz="1800" dirty="0">
                <a:effectLst/>
                <a:latin typeface="Times New Roman" panose="02020603050405020304" pitchFamily="18" charset="0"/>
                <a:ea typeface="Times New Roman" panose="02020603050405020304" pitchFamily="18" charset="0"/>
              </a:rPr>
              <a:t>(2012), 18-channel video installation, 16-minute loop. Courtesy of the Artist.</a:t>
            </a:r>
          </a:p>
          <a:p>
            <a:pPr marL="0" indent="0">
              <a:buNone/>
            </a:pPr>
            <a:endParaRPr lang="en-US" dirty="0"/>
          </a:p>
        </p:txBody>
      </p:sp>
      <p:pic>
        <p:nvPicPr>
          <p:cNvPr id="6" name="Picture 5" descr="A picture containing text, dark&#10;&#10;Description automatically generated">
            <a:extLst>
              <a:ext uri="{FF2B5EF4-FFF2-40B4-BE49-F238E27FC236}">
                <a16:creationId xmlns:a16="http://schemas.microsoft.com/office/drawing/2014/main" id="{40D323A6-9CE5-756E-D7D7-6231B79904D6}"/>
              </a:ext>
            </a:extLst>
          </p:cNvPr>
          <p:cNvPicPr>
            <a:picLocks noChangeAspect="1"/>
          </p:cNvPicPr>
          <p:nvPr/>
        </p:nvPicPr>
        <p:blipFill>
          <a:blip r:embed="rId2"/>
          <a:stretch>
            <a:fillRect/>
          </a:stretch>
        </p:blipFill>
        <p:spPr>
          <a:xfrm>
            <a:off x="1437380" y="561975"/>
            <a:ext cx="9317240" cy="5553075"/>
          </a:xfrm>
          <a:prstGeom prst="rect">
            <a:avLst/>
          </a:prstGeom>
        </p:spPr>
      </p:pic>
    </p:spTree>
    <p:extLst>
      <p:ext uri="{BB962C8B-B14F-4D97-AF65-F5344CB8AC3E}">
        <p14:creationId xmlns:p14="http://schemas.microsoft.com/office/powerpoint/2010/main" val="162918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800099" y="6240463"/>
            <a:ext cx="11287125" cy="342899"/>
          </a:xfrm>
        </p:spPr>
        <p:txBody>
          <a:bodyPr>
            <a:normAutofit lnSpcReduction="10000"/>
          </a:bodyPr>
          <a:lstStyle/>
          <a:p>
            <a:pPr marL="0" indent="0">
              <a:buNone/>
            </a:pPr>
            <a:r>
              <a:rPr lang="en-US" sz="1800" b="1" dirty="0">
                <a:effectLst/>
                <a:latin typeface="Times New Roman" panose="02020603050405020304" pitchFamily="18" charset="0"/>
                <a:ea typeface="Times New Roman" panose="02020603050405020304" pitchFamily="18" charset="0"/>
              </a:rPr>
              <a:t>Fig. 6-1. </a:t>
            </a:r>
            <a:r>
              <a:rPr lang="en-US" sz="1800" dirty="0">
                <a:effectLst/>
                <a:latin typeface="Times New Roman" panose="02020603050405020304" pitchFamily="18" charset="0"/>
                <a:ea typeface="Times New Roman" panose="02020603050405020304" pitchFamily="18" charset="0"/>
              </a:rPr>
              <a:t>Casey </a:t>
            </a:r>
            <a:r>
              <a:rPr lang="en-US" sz="1800" dirty="0" err="1">
                <a:effectLst/>
                <a:latin typeface="Times New Roman" panose="02020603050405020304" pitchFamily="18" charset="0"/>
                <a:ea typeface="Times New Roman" panose="02020603050405020304" pitchFamily="18" charset="0"/>
              </a:rPr>
              <a:t>Scalf</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The Sandbox of Life </a:t>
            </a:r>
            <a:r>
              <a:rPr lang="en-US" sz="1800" dirty="0">
                <a:effectLst/>
                <a:latin typeface="Times New Roman" panose="02020603050405020304" pitchFamily="18" charset="0"/>
                <a:ea typeface="Times New Roman" panose="02020603050405020304" pitchFamily="18" charset="0"/>
              </a:rPr>
              <a:t>(2014), interactive installation, dimensions variable. Courtesy of the Artist.</a:t>
            </a:r>
          </a:p>
          <a:p>
            <a:pPr marL="0" indent="0">
              <a:buNone/>
            </a:pPr>
            <a:endParaRPr lang="en-US" dirty="0">
              <a:cs typeface="Calibri" panose="020F0502020204030204" pitchFamily="34" charset="0"/>
            </a:endParaRPr>
          </a:p>
        </p:txBody>
      </p:sp>
      <p:pic>
        <p:nvPicPr>
          <p:cNvPr id="5" name="Picture 4" descr="A picture containing person, indoor&#10;&#10;Description automatically generated">
            <a:extLst>
              <a:ext uri="{FF2B5EF4-FFF2-40B4-BE49-F238E27FC236}">
                <a16:creationId xmlns:a16="http://schemas.microsoft.com/office/drawing/2014/main" id="{E1580C80-492F-4DD5-8E2D-757E6F1F037C}"/>
              </a:ext>
            </a:extLst>
          </p:cNvPr>
          <p:cNvPicPr>
            <a:picLocks noChangeAspect="1"/>
          </p:cNvPicPr>
          <p:nvPr/>
        </p:nvPicPr>
        <p:blipFill>
          <a:blip r:embed="rId2"/>
          <a:stretch>
            <a:fillRect/>
          </a:stretch>
        </p:blipFill>
        <p:spPr>
          <a:xfrm>
            <a:off x="1843480" y="600075"/>
            <a:ext cx="8359863" cy="5467350"/>
          </a:xfrm>
          <a:prstGeom prst="rect">
            <a:avLst/>
          </a:prstGeom>
        </p:spPr>
      </p:pic>
    </p:spTree>
    <p:extLst>
      <p:ext uri="{BB962C8B-B14F-4D97-AF65-F5344CB8AC3E}">
        <p14:creationId xmlns:p14="http://schemas.microsoft.com/office/powerpoint/2010/main" val="72911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419851" y="2909886"/>
            <a:ext cx="3238499" cy="1557339"/>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6-17. </a:t>
            </a:r>
            <a:r>
              <a:rPr lang="en-US" sz="1800" dirty="0" err="1">
                <a:effectLst/>
                <a:latin typeface="Times New Roman" panose="02020603050405020304" pitchFamily="18" charset="0"/>
                <a:ea typeface="Times New Roman" panose="02020603050405020304" pitchFamily="18" charset="0"/>
              </a:rPr>
              <a:t>Aaajiao</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Time Refactoring </a:t>
            </a:r>
            <a:r>
              <a:rPr lang="en-US" sz="1800" dirty="0">
                <a:effectLst/>
                <a:latin typeface="Times New Roman" panose="02020603050405020304" pitchFamily="18" charset="0"/>
                <a:ea typeface="Times New Roman" panose="02020603050405020304" pitchFamily="18" charset="0"/>
              </a:rPr>
              <a:t>(2012), projection mapping for Shanghai Art Museum, 12 m × 38 m. © </a:t>
            </a:r>
            <a:r>
              <a:rPr lang="en-US" sz="1800" dirty="0" err="1">
                <a:effectLst/>
                <a:latin typeface="Times New Roman" panose="02020603050405020304" pitchFamily="18" charset="0"/>
                <a:ea typeface="Times New Roman" panose="02020603050405020304" pitchFamily="18" charset="0"/>
              </a:rPr>
              <a:t>aaajiao</a:t>
            </a:r>
            <a:r>
              <a:rPr lang="en-US" sz="1800" dirty="0">
                <a:effectLst/>
                <a:latin typeface="Times New Roman" panose="02020603050405020304" pitchFamily="18" charset="0"/>
                <a:ea typeface="Times New Roman" panose="02020603050405020304" pitchFamily="18" charset="0"/>
              </a:rPr>
              <a:t>.</a:t>
            </a:r>
          </a:p>
          <a:p>
            <a:pPr marL="0" indent="0">
              <a:buNone/>
            </a:pPr>
            <a:endParaRPr lang="en-US" dirty="0"/>
          </a:p>
        </p:txBody>
      </p:sp>
      <p:pic>
        <p:nvPicPr>
          <p:cNvPr id="6" name="Picture 5" descr="A clock on a tall building&#10;&#10;Description automatically generated with low confidence">
            <a:extLst>
              <a:ext uri="{FF2B5EF4-FFF2-40B4-BE49-F238E27FC236}">
                <a16:creationId xmlns:a16="http://schemas.microsoft.com/office/drawing/2014/main" id="{62D75851-C5A4-D2CA-AA1E-8CA60C40542D}"/>
              </a:ext>
            </a:extLst>
          </p:cNvPr>
          <p:cNvPicPr>
            <a:picLocks noChangeAspect="1"/>
          </p:cNvPicPr>
          <p:nvPr/>
        </p:nvPicPr>
        <p:blipFill>
          <a:blip r:embed="rId2"/>
          <a:stretch>
            <a:fillRect/>
          </a:stretch>
        </p:blipFill>
        <p:spPr>
          <a:xfrm>
            <a:off x="3557778" y="476249"/>
            <a:ext cx="2703551" cy="6219825"/>
          </a:xfrm>
          <a:prstGeom prst="rect">
            <a:avLst/>
          </a:prstGeom>
        </p:spPr>
      </p:pic>
    </p:spTree>
    <p:extLst>
      <p:ext uri="{BB962C8B-B14F-4D97-AF65-F5344CB8AC3E}">
        <p14:creationId xmlns:p14="http://schemas.microsoft.com/office/powerpoint/2010/main" val="646520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582400" cy="628648"/>
          </a:xfrm>
        </p:spPr>
        <p:txBody>
          <a:bodyPr>
            <a:normAutofit fontScale="77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6-22. </a:t>
            </a:r>
            <a:r>
              <a:rPr lang="en-US" sz="1800" dirty="0">
                <a:effectLst/>
                <a:latin typeface="Times New Roman" panose="02020603050405020304" pitchFamily="18" charset="0"/>
                <a:ea typeface="Times New Roman" panose="02020603050405020304" pitchFamily="18" charset="0"/>
              </a:rPr>
              <a:t>Bill Viola, </a:t>
            </a:r>
            <a:r>
              <a:rPr lang="en-US" sz="1800" i="1" dirty="0">
                <a:effectLst/>
                <a:latin typeface="Times New Roman" panose="02020603050405020304" pitchFamily="18" charset="0"/>
                <a:ea typeface="Times New Roman" panose="02020603050405020304" pitchFamily="18" charset="0"/>
              </a:rPr>
              <a:t>The Crossing </a:t>
            </a:r>
            <a:r>
              <a:rPr lang="en-US" sz="1800" dirty="0">
                <a:effectLst/>
                <a:latin typeface="Times New Roman" panose="02020603050405020304" pitchFamily="18" charset="0"/>
                <a:ea typeface="Times New Roman" panose="02020603050405020304" pitchFamily="18" charset="0"/>
              </a:rPr>
              <a:t>(1996), Video/sound installation, 4.9 × 8.4 × 17.4 m. Two channels of color video projections from opposite sides of large dark gallery onto two large back-to back screens suspended from ceiling and mounted to floor; four channels of amplified stereo sound, four speakers. Performer: Phil Esposito. Courtesy of Bill Viola Studio LL C.</a:t>
            </a:r>
          </a:p>
          <a:p>
            <a:pPr marL="0" indent="0">
              <a:buNone/>
            </a:pPr>
            <a:endParaRPr lang="en-US" dirty="0"/>
          </a:p>
        </p:txBody>
      </p:sp>
      <p:pic>
        <p:nvPicPr>
          <p:cNvPr id="6" name="Picture 5" descr="A picture containing text, spring, night sky&#10;&#10;Description automatically generated">
            <a:extLst>
              <a:ext uri="{FF2B5EF4-FFF2-40B4-BE49-F238E27FC236}">
                <a16:creationId xmlns:a16="http://schemas.microsoft.com/office/drawing/2014/main" id="{9FC422AF-5F12-13CD-8485-84029A0AF178}"/>
              </a:ext>
            </a:extLst>
          </p:cNvPr>
          <p:cNvPicPr>
            <a:picLocks noChangeAspect="1"/>
          </p:cNvPicPr>
          <p:nvPr/>
        </p:nvPicPr>
        <p:blipFill>
          <a:blip r:embed="rId2"/>
          <a:stretch>
            <a:fillRect/>
          </a:stretch>
        </p:blipFill>
        <p:spPr>
          <a:xfrm>
            <a:off x="1785608" y="428627"/>
            <a:ext cx="8620784" cy="5781673"/>
          </a:xfrm>
          <a:prstGeom prst="rect">
            <a:avLst/>
          </a:prstGeom>
        </p:spPr>
      </p:pic>
    </p:spTree>
    <p:extLst>
      <p:ext uri="{BB962C8B-B14F-4D97-AF65-F5344CB8AC3E}">
        <p14:creationId xmlns:p14="http://schemas.microsoft.com/office/powerpoint/2010/main" val="3775692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7987338" y="3028952"/>
            <a:ext cx="3209925" cy="1771648"/>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6-23. </a:t>
            </a:r>
            <a:r>
              <a:rPr lang="en-US" sz="1800" dirty="0">
                <a:effectLst/>
                <a:latin typeface="Times New Roman" panose="02020603050405020304" pitchFamily="18" charset="0"/>
                <a:ea typeface="Times New Roman" panose="02020603050405020304" pitchFamily="18" charset="0"/>
              </a:rPr>
              <a:t>Matt Barton and Jacob </a:t>
            </a:r>
            <a:r>
              <a:rPr lang="en-US" sz="1800" dirty="0" err="1">
                <a:effectLst/>
                <a:latin typeface="Times New Roman" panose="02020603050405020304" pitchFamily="18" charset="0"/>
                <a:ea typeface="Times New Roman" panose="02020603050405020304" pitchFamily="18" charset="0"/>
              </a:rPr>
              <a:t>Ciocci</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Extreme </a:t>
            </a:r>
            <a:r>
              <a:rPr lang="en-US" sz="1800" i="1" dirty="0" err="1">
                <a:effectLst/>
                <a:latin typeface="Times New Roman" panose="02020603050405020304" pitchFamily="18" charset="0"/>
                <a:ea typeface="Times New Roman" panose="02020603050405020304" pitchFamily="18" charset="0"/>
              </a:rPr>
              <a:t>Animalz</a:t>
            </a:r>
            <a:r>
              <a:rPr lang="en-US" sz="1800" i="1" dirty="0">
                <a:effectLst/>
                <a:latin typeface="Times New Roman" panose="02020603050405020304" pitchFamily="18" charset="0"/>
                <a:ea typeface="Times New Roman" panose="02020603050405020304" pitchFamily="18" charset="0"/>
              </a:rPr>
              <a:t>: the Movie, Part 1 </a:t>
            </a:r>
            <a:r>
              <a:rPr lang="en-US" sz="1800" dirty="0">
                <a:effectLst/>
                <a:latin typeface="Times New Roman" panose="02020603050405020304" pitchFamily="18" charset="0"/>
                <a:ea typeface="Times New Roman" panose="02020603050405020304" pitchFamily="18" charset="0"/>
              </a:rPr>
              <a:t>(2005), multimedia installation. Courtesy of the Artist.</a:t>
            </a:r>
          </a:p>
          <a:p>
            <a:pPr marL="0" indent="0">
              <a:buNone/>
            </a:pPr>
            <a:endParaRPr lang="en-US" dirty="0"/>
          </a:p>
        </p:txBody>
      </p:sp>
      <p:pic>
        <p:nvPicPr>
          <p:cNvPr id="6" name="Picture 5" descr="A picture containing wall, indoor, colorful, decorated&#10;&#10;Description automatically generated">
            <a:extLst>
              <a:ext uri="{FF2B5EF4-FFF2-40B4-BE49-F238E27FC236}">
                <a16:creationId xmlns:a16="http://schemas.microsoft.com/office/drawing/2014/main" id="{5E81052E-636B-462F-4B70-81A96435A88A}"/>
              </a:ext>
            </a:extLst>
          </p:cNvPr>
          <p:cNvPicPr>
            <a:picLocks noChangeAspect="1"/>
          </p:cNvPicPr>
          <p:nvPr/>
        </p:nvPicPr>
        <p:blipFill>
          <a:blip r:embed="rId2"/>
          <a:stretch>
            <a:fillRect/>
          </a:stretch>
        </p:blipFill>
        <p:spPr>
          <a:xfrm>
            <a:off x="2997708" y="476249"/>
            <a:ext cx="4604493" cy="6296025"/>
          </a:xfrm>
          <a:prstGeom prst="rect">
            <a:avLst/>
          </a:prstGeom>
        </p:spPr>
      </p:pic>
    </p:spTree>
    <p:extLst>
      <p:ext uri="{BB962C8B-B14F-4D97-AF65-F5344CB8AC3E}">
        <p14:creationId xmlns:p14="http://schemas.microsoft.com/office/powerpoint/2010/main" val="2424744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116970"/>
            <a:ext cx="11468100" cy="855330"/>
          </a:xfrm>
        </p:spPr>
        <p:txBody>
          <a:bodyPr>
            <a:normAutofit fontScale="850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Plate 15. </a:t>
            </a:r>
            <a:r>
              <a:rPr lang="en-US" sz="1800" dirty="0">
                <a:effectLst/>
                <a:latin typeface="Times New Roman" panose="02020603050405020304" pitchFamily="18" charset="0"/>
                <a:ea typeface="Times New Roman" panose="02020603050405020304" pitchFamily="18" charset="0"/>
              </a:rPr>
              <a:t>Yayoi Kusama, Japan, b. 1929, </a:t>
            </a:r>
            <a:r>
              <a:rPr lang="en-US" sz="1800" i="1" dirty="0">
                <a:effectLst/>
                <a:latin typeface="Times New Roman" panose="02020603050405020304" pitchFamily="18" charset="0"/>
                <a:ea typeface="Times New Roman" panose="02020603050405020304" pitchFamily="18" charset="0"/>
              </a:rPr>
              <a:t>The Obliteration Room </a:t>
            </a:r>
            <a:r>
              <a:rPr lang="en-US" sz="1800" dirty="0">
                <a:effectLst/>
                <a:latin typeface="Times New Roman" panose="02020603050405020304" pitchFamily="18" charset="0"/>
                <a:ea typeface="Times New Roman" panose="02020603050405020304" pitchFamily="18" charset="0"/>
              </a:rPr>
              <a:t>(2002 to present), furniture, white paint, dot stickers, dimensions variable. Collaboration between Yayoi Kusama and Queensland Art Gallery. Commissioned by the Queensland Art Gallery, Australia. Gift of the artist through the Queensland Art Gallery Foundation (2012). Collection: Queensland Art Gallery. Image © Yayoi Kusama. Courtesy David Zwirner, Victoria Miro Gallery, Ota Fine Arts, Yayoi Kusama Studio Inc.</a:t>
            </a:r>
          </a:p>
          <a:p>
            <a:pPr marL="0" indent="0">
              <a:buNone/>
            </a:pPr>
            <a:endParaRPr lang="en-US" dirty="0"/>
          </a:p>
        </p:txBody>
      </p:sp>
      <p:pic>
        <p:nvPicPr>
          <p:cNvPr id="6" name="Picture 5" descr="A picture containing colorful&#10;&#10;Description automatically generated">
            <a:extLst>
              <a:ext uri="{FF2B5EF4-FFF2-40B4-BE49-F238E27FC236}">
                <a16:creationId xmlns:a16="http://schemas.microsoft.com/office/drawing/2014/main" id="{7F7887A4-073D-9D87-C49F-C452791B10AF}"/>
              </a:ext>
            </a:extLst>
          </p:cNvPr>
          <p:cNvPicPr>
            <a:picLocks noChangeAspect="1"/>
          </p:cNvPicPr>
          <p:nvPr/>
        </p:nvPicPr>
        <p:blipFill>
          <a:blip r:embed="rId2"/>
          <a:stretch>
            <a:fillRect/>
          </a:stretch>
        </p:blipFill>
        <p:spPr>
          <a:xfrm>
            <a:off x="1866117" y="476252"/>
            <a:ext cx="8478033" cy="5640718"/>
          </a:xfrm>
          <a:prstGeom prst="rect">
            <a:avLst/>
          </a:prstGeom>
        </p:spPr>
      </p:pic>
    </p:spTree>
    <p:extLst>
      <p:ext uri="{BB962C8B-B14F-4D97-AF65-F5344CB8AC3E}">
        <p14:creationId xmlns:p14="http://schemas.microsoft.com/office/powerpoint/2010/main" val="1590138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indent="0">
              <a:buNone/>
            </a:pPr>
            <a:r>
              <a:rPr lang="en-US" sz="1800" b="1" dirty="0">
                <a:effectLst/>
                <a:latin typeface="Times New Roman" panose="02020603050405020304" pitchFamily="18" charset="0"/>
                <a:ea typeface="Times New Roman" panose="02020603050405020304" pitchFamily="18" charset="0"/>
              </a:rPr>
              <a:t>Fig. 6-2.</a:t>
            </a:r>
            <a:r>
              <a:rPr lang="en-US" sz="1800" dirty="0">
                <a:effectLst/>
                <a:latin typeface="Times New Roman" panose="02020603050405020304" pitchFamily="18" charset="0"/>
                <a:ea typeface="Times New Roman" panose="02020603050405020304" pitchFamily="18" charset="0"/>
              </a:rPr>
              <a:t> Kimchi and Chips, </a:t>
            </a:r>
            <a:r>
              <a:rPr lang="en-US" sz="1800" i="1" dirty="0">
                <a:effectLst/>
                <a:latin typeface="Times New Roman" panose="02020603050405020304" pitchFamily="18" charset="0"/>
                <a:ea typeface="Times New Roman" panose="02020603050405020304" pitchFamily="18" charset="0"/>
              </a:rPr>
              <a:t>Light Barrier </a:t>
            </a:r>
            <a:r>
              <a:rPr lang="en-US" sz="1800" dirty="0">
                <a:effectLst/>
                <a:latin typeface="Times New Roman" panose="02020603050405020304" pitchFamily="18" charset="0"/>
                <a:ea typeface="Times New Roman" panose="02020603050405020304" pitchFamily="18" charset="0"/>
              </a:rPr>
              <a:t>(2014), convex mirrors, projection, scanning, dimensions variable. Courtesy of the Artists.</a:t>
            </a:r>
          </a:p>
          <a:p>
            <a:pPr marL="0" indent="0">
              <a:buNone/>
            </a:pPr>
            <a:endParaRPr lang="en-US" dirty="0"/>
          </a:p>
        </p:txBody>
      </p:sp>
      <p:pic>
        <p:nvPicPr>
          <p:cNvPr id="5" name="Picture 4" descr="A picture containing dark, close, night sky&#10;&#10;Description automatically generated">
            <a:extLst>
              <a:ext uri="{FF2B5EF4-FFF2-40B4-BE49-F238E27FC236}">
                <a16:creationId xmlns:a16="http://schemas.microsoft.com/office/drawing/2014/main" id="{8E071C57-204B-8ABA-0931-4D91E7C276C0}"/>
              </a:ext>
            </a:extLst>
          </p:cNvPr>
          <p:cNvPicPr>
            <a:picLocks noChangeAspect="1"/>
          </p:cNvPicPr>
          <p:nvPr/>
        </p:nvPicPr>
        <p:blipFill>
          <a:blip r:embed="rId2"/>
          <a:stretch>
            <a:fillRect/>
          </a:stretch>
        </p:blipFill>
        <p:spPr>
          <a:xfrm>
            <a:off x="1971675" y="508002"/>
            <a:ext cx="8696325" cy="5797550"/>
          </a:xfrm>
          <a:prstGeom prst="rect">
            <a:avLst/>
          </a:prstGeom>
        </p:spPr>
      </p:pic>
    </p:spTree>
    <p:extLst>
      <p:ext uri="{BB962C8B-B14F-4D97-AF65-F5344CB8AC3E}">
        <p14:creationId xmlns:p14="http://schemas.microsoft.com/office/powerpoint/2010/main" val="1460686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indent="0">
              <a:buNone/>
            </a:pPr>
            <a:r>
              <a:rPr lang="en-US" sz="1800" b="1" dirty="0">
                <a:effectLst/>
                <a:latin typeface="Times New Roman" panose="02020603050405020304" pitchFamily="18" charset="0"/>
                <a:ea typeface="Times New Roman" panose="02020603050405020304" pitchFamily="18" charset="0"/>
              </a:rPr>
              <a:t>Fig. 6-2.</a:t>
            </a:r>
            <a:r>
              <a:rPr lang="en-US" sz="1800" dirty="0">
                <a:effectLst/>
                <a:latin typeface="Times New Roman" panose="02020603050405020304" pitchFamily="18" charset="0"/>
                <a:ea typeface="Times New Roman" panose="02020603050405020304" pitchFamily="18" charset="0"/>
              </a:rPr>
              <a:t> Kimchi and Chips, </a:t>
            </a:r>
            <a:r>
              <a:rPr lang="en-US" sz="1800" i="1" dirty="0">
                <a:effectLst/>
                <a:latin typeface="Times New Roman" panose="02020603050405020304" pitchFamily="18" charset="0"/>
                <a:ea typeface="Times New Roman" panose="02020603050405020304" pitchFamily="18" charset="0"/>
              </a:rPr>
              <a:t>Light Barrier </a:t>
            </a:r>
            <a:r>
              <a:rPr lang="en-US" sz="1800" dirty="0">
                <a:effectLst/>
                <a:latin typeface="Times New Roman" panose="02020603050405020304" pitchFamily="18" charset="0"/>
                <a:ea typeface="Times New Roman" panose="02020603050405020304" pitchFamily="18" charset="0"/>
              </a:rPr>
              <a:t>(2014), convex mirrors, projection, scanning, dimensions variable. Courtesy of the Artists.</a:t>
            </a:r>
          </a:p>
          <a:p>
            <a:pPr marL="0" indent="0">
              <a:buNone/>
            </a:pPr>
            <a:endParaRPr lang="en-US" dirty="0"/>
          </a:p>
        </p:txBody>
      </p:sp>
      <p:pic>
        <p:nvPicPr>
          <p:cNvPr id="6" name="Picture 5" descr="A light in the dark&#10;&#10;Description automatically generated with low confidence">
            <a:extLst>
              <a:ext uri="{FF2B5EF4-FFF2-40B4-BE49-F238E27FC236}">
                <a16:creationId xmlns:a16="http://schemas.microsoft.com/office/drawing/2014/main" id="{A5A4E141-3A53-B3B1-8B44-FAFD85BBB975}"/>
              </a:ext>
            </a:extLst>
          </p:cNvPr>
          <p:cNvPicPr>
            <a:picLocks noChangeAspect="1"/>
          </p:cNvPicPr>
          <p:nvPr/>
        </p:nvPicPr>
        <p:blipFill>
          <a:blip r:embed="rId2"/>
          <a:stretch>
            <a:fillRect/>
          </a:stretch>
        </p:blipFill>
        <p:spPr>
          <a:xfrm>
            <a:off x="1695450" y="533402"/>
            <a:ext cx="8658225" cy="5772150"/>
          </a:xfrm>
          <a:prstGeom prst="rect">
            <a:avLst/>
          </a:prstGeom>
        </p:spPr>
      </p:pic>
    </p:spTree>
    <p:extLst>
      <p:ext uri="{BB962C8B-B14F-4D97-AF65-F5344CB8AC3E}">
        <p14:creationId xmlns:p14="http://schemas.microsoft.com/office/powerpoint/2010/main" val="276970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076950"/>
            <a:ext cx="11468100" cy="762001"/>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6-3.</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The </a:t>
            </a:r>
            <a:r>
              <a:rPr lang="en-US" sz="1800" i="1" dirty="0" err="1">
                <a:effectLst/>
                <a:latin typeface="Times New Roman" panose="02020603050405020304" pitchFamily="18" charset="0"/>
                <a:ea typeface="Times New Roman" panose="02020603050405020304" pitchFamily="18" charset="0"/>
              </a:rPr>
              <a:t>Telegarden</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(1995–2004), networked art installation at Ars Electronica Museum, Austria. Co-directors: Ken Goldberg and Joseph </a:t>
            </a:r>
            <a:r>
              <a:rPr lang="en-US" sz="1800" dirty="0" err="1">
                <a:effectLst/>
                <a:latin typeface="Times New Roman" panose="02020603050405020304" pitchFamily="18" charset="0"/>
                <a:ea typeface="Times New Roman" panose="02020603050405020304" pitchFamily="18" charset="0"/>
              </a:rPr>
              <a:t>Santarromana</a:t>
            </a:r>
            <a:r>
              <a:rPr lang="en-US" sz="1800" dirty="0">
                <a:effectLst/>
                <a:latin typeface="Times New Roman" panose="02020603050405020304" pitchFamily="18" charset="0"/>
                <a:ea typeface="Times New Roman" panose="02020603050405020304" pitchFamily="18" charset="0"/>
              </a:rPr>
              <a:t>. Project team: George </a:t>
            </a:r>
            <a:r>
              <a:rPr lang="en-US" sz="1800" dirty="0" err="1">
                <a:effectLst/>
                <a:latin typeface="Times New Roman" panose="02020603050405020304" pitchFamily="18" charset="0"/>
                <a:ea typeface="Times New Roman" panose="02020603050405020304" pitchFamily="18" charset="0"/>
              </a:rPr>
              <a:t>Bekey</a:t>
            </a:r>
            <a:r>
              <a:rPr lang="en-US" sz="1800" dirty="0">
                <a:effectLst/>
                <a:latin typeface="Times New Roman" panose="02020603050405020304" pitchFamily="18" charset="0"/>
                <a:ea typeface="Times New Roman" panose="02020603050405020304" pitchFamily="18" charset="0"/>
              </a:rPr>
              <a:t>, Steven </a:t>
            </a:r>
            <a:r>
              <a:rPr lang="en-US" sz="1800" dirty="0" err="1">
                <a:effectLst/>
                <a:latin typeface="Times New Roman" panose="02020603050405020304" pitchFamily="18" charset="0"/>
                <a:ea typeface="Times New Roman" panose="02020603050405020304" pitchFamily="18" charset="0"/>
              </a:rPr>
              <a:t>Gentner</a:t>
            </a:r>
            <a:r>
              <a:rPr lang="en-US" sz="1800" dirty="0">
                <a:effectLst/>
                <a:latin typeface="Times New Roman" panose="02020603050405020304" pitchFamily="18" charset="0"/>
                <a:ea typeface="Times New Roman" panose="02020603050405020304" pitchFamily="18" charset="0"/>
              </a:rPr>
              <a:t>, Rosemary Morris Carl Sutter, Jeff </a:t>
            </a:r>
            <a:r>
              <a:rPr lang="en-US" sz="1800" dirty="0" err="1">
                <a:effectLst/>
                <a:latin typeface="Times New Roman" panose="02020603050405020304" pitchFamily="18" charset="0"/>
                <a:ea typeface="Times New Roman" panose="02020603050405020304" pitchFamily="18" charset="0"/>
              </a:rPr>
              <a:t>Wiegley</a:t>
            </a:r>
            <a:r>
              <a:rPr lang="en-US" sz="1800" dirty="0">
                <a:effectLst/>
                <a:latin typeface="Times New Roman" panose="02020603050405020304" pitchFamily="18" charset="0"/>
                <a:ea typeface="Times New Roman" panose="02020603050405020304" pitchFamily="18" charset="0"/>
              </a:rPr>
              <a:t>, Erich Berger. Photo by Robert </a:t>
            </a:r>
            <a:r>
              <a:rPr lang="en-US" sz="1800" dirty="0" err="1">
                <a:effectLst/>
                <a:latin typeface="Times New Roman" panose="02020603050405020304" pitchFamily="18" charset="0"/>
                <a:ea typeface="Times New Roman" panose="02020603050405020304" pitchFamily="18" charset="0"/>
              </a:rPr>
              <a:t>Wedemeyer</a:t>
            </a:r>
            <a:r>
              <a:rPr lang="en-US" sz="1800" dirty="0">
                <a:effectLst/>
                <a:latin typeface="Times New Roman" panose="02020603050405020304" pitchFamily="18" charset="0"/>
                <a:ea typeface="Times New Roman" panose="02020603050405020304" pitchFamily="18" charset="0"/>
              </a:rPr>
              <a:t>. http://goldberg.berkeley.edu/garden/Ars/.</a:t>
            </a:r>
          </a:p>
          <a:p>
            <a:pPr marL="0" indent="0">
              <a:buNone/>
            </a:pPr>
            <a:endParaRPr lang="en-US" dirty="0"/>
          </a:p>
        </p:txBody>
      </p:sp>
      <p:pic>
        <p:nvPicPr>
          <p:cNvPr id="6" name="Picture 5" descr="A picture containing floor, indoor, set&#10;&#10;Description automatically generated">
            <a:extLst>
              <a:ext uri="{FF2B5EF4-FFF2-40B4-BE49-F238E27FC236}">
                <a16:creationId xmlns:a16="http://schemas.microsoft.com/office/drawing/2014/main" id="{59AA9C4C-F1A4-26BB-E5FB-8B02181CAE78}"/>
              </a:ext>
            </a:extLst>
          </p:cNvPr>
          <p:cNvPicPr>
            <a:picLocks noChangeAspect="1"/>
          </p:cNvPicPr>
          <p:nvPr/>
        </p:nvPicPr>
        <p:blipFill>
          <a:blip r:embed="rId2"/>
          <a:stretch>
            <a:fillRect/>
          </a:stretch>
        </p:blipFill>
        <p:spPr>
          <a:xfrm>
            <a:off x="2229624" y="462587"/>
            <a:ext cx="7171552" cy="5541219"/>
          </a:xfrm>
          <a:prstGeom prst="rect">
            <a:avLst/>
          </a:prstGeom>
        </p:spPr>
      </p:pic>
    </p:spTree>
    <p:extLst>
      <p:ext uri="{BB962C8B-B14F-4D97-AF65-F5344CB8AC3E}">
        <p14:creationId xmlns:p14="http://schemas.microsoft.com/office/powerpoint/2010/main" val="158304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6-4. </a:t>
            </a:r>
            <a:r>
              <a:rPr lang="en-US" sz="1800" dirty="0">
                <a:effectLst/>
                <a:latin typeface="Times New Roman" panose="02020603050405020304" pitchFamily="18" charset="0"/>
                <a:ea typeface="Times New Roman" panose="02020603050405020304" pitchFamily="18" charset="0"/>
              </a:rPr>
              <a:t>Pippin Barr, </a:t>
            </a:r>
            <a:r>
              <a:rPr lang="en-US" sz="1800" i="1" dirty="0">
                <a:effectLst/>
                <a:latin typeface="Times New Roman" panose="02020603050405020304" pitchFamily="18" charset="0"/>
                <a:ea typeface="Times New Roman" panose="02020603050405020304" pitchFamily="18" charset="0"/>
              </a:rPr>
              <a:t>Don’t Drown </a:t>
            </a:r>
            <a:r>
              <a:rPr lang="en-US" sz="1800" dirty="0">
                <a:effectLst/>
                <a:latin typeface="Times New Roman" panose="02020603050405020304" pitchFamily="18" charset="0"/>
                <a:ea typeface="Times New Roman" panose="02020603050405020304" pitchFamily="18" charset="0"/>
              </a:rPr>
              <a:t>(2014), browser-based video game. © Pippin Barr.</a:t>
            </a:r>
          </a:p>
          <a:p>
            <a:pPr marL="0" indent="0">
              <a:buNone/>
            </a:pPr>
            <a:endParaRPr lang="en-US" dirty="0"/>
          </a:p>
        </p:txBody>
      </p:sp>
      <p:pic>
        <p:nvPicPr>
          <p:cNvPr id="6" name="Picture 5" descr="Timeline&#10;&#10;Description automatically generated">
            <a:extLst>
              <a:ext uri="{FF2B5EF4-FFF2-40B4-BE49-F238E27FC236}">
                <a16:creationId xmlns:a16="http://schemas.microsoft.com/office/drawing/2014/main" id="{1FE20559-8E76-7186-27A8-8ACB7C44AC40}"/>
              </a:ext>
            </a:extLst>
          </p:cNvPr>
          <p:cNvPicPr>
            <a:picLocks noChangeAspect="1"/>
          </p:cNvPicPr>
          <p:nvPr/>
        </p:nvPicPr>
        <p:blipFill>
          <a:blip r:embed="rId2"/>
          <a:stretch>
            <a:fillRect/>
          </a:stretch>
        </p:blipFill>
        <p:spPr>
          <a:xfrm>
            <a:off x="0" y="738845"/>
            <a:ext cx="12192000" cy="5380309"/>
          </a:xfrm>
          <a:prstGeom prst="rect">
            <a:avLst/>
          </a:prstGeom>
        </p:spPr>
      </p:pic>
    </p:spTree>
    <p:extLst>
      <p:ext uri="{BB962C8B-B14F-4D97-AF65-F5344CB8AC3E}">
        <p14:creationId xmlns:p14="http://schemas.microsoft.com/office/powerpoint/2010/main" val="282926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723900" y="6138672"/>
            <a:ext cx="11468100" cy="533399"/>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6-5.</a:t>
            </a:r>
            <a:r>
              <a:rPr lang="en-US" sz="1800" dirty="0">
                <a:effectLst/>
                <a:latin typeface="Times New Roman" panose="02020603050405020304" pitchFamily="18" charset="0"/>
                <a:ea typeface="Times New Roman" panose="02020603050405020304" pitchFamily="18" charset="0"/>
              </a:rPr>
              <a:t> Noelle Mason, </a:t>
            </a:r>
            <a:r>
              <a:rPr lang="en-US" sz="1800" i="1" dirty="0">
                <a:effectLst/>
                <a:latin typeface="Times New Roman" panose="02020603050405020304" pitchFamily="18" charset="0"/>
                <a:ea typeface="Times New Roman" panose="02020603050405020304" pitchFamily="18" charset="0"/>
              </a:rPr>
              <a:t>Mise-</a:t>
            </a:r>
            <a:r>
              <a:rPr lang="en-US" sz="1800" i="1" dirty="0" err="1">
                <a:effectLst/>
                <a:latin typeface="Times New Roman" panose="02020603050405020304" pitchFamily="18" charset="0"/>
                <a:ea typeface="Times New Roman" panose="02020603050405020304" pitchFamily="18" charset="0"/>
              </a:rPr>
              <a:t>en</a:t>
            </a:r>
            <a:r>
              <a:rPr lang="en-US" sz="1800" i="1" dirty="0">
                <a:effectLst/>
                <a:latin typeface="Times New Roman" panose="02020603050405020304" pitchFamily="18" charset="0"/>
                <a:ea typeface="Times New Roman" panose="02020603050405020304" pitchFamily="18" charset="0"/>
              </a:rPr>
              <a:t>-Scene </a:t>
            </a:r>
            <a:r>
              <a:rPr lang="en-US" sz="1800" dirty="0">
                <a:effectLst/>
                <a:latin typeface="Times New Roman" panose="02020603050405020304" pitchFamily="18" charset="0"/>
                <a:ea typeface="Times New Roman" panose="02020603050405020304" pitchFamily="18" charset="0"/>
              </a:rPr>
              <a:t>(2004), performative installation, duration variable. Courtesy of the artist.</a:t>
            </a:r>
          </a:p>
          <a:p>
            <a:pPr marL="0" indent="0">
              <a:buNone/>
            </a:pPr>
            <a:endParaRPr lang="en-US" dirty="0"/>
          </a:p>
        </p:txBody>
      </p:sp>
      <p:pic>
        <p:nvPicPr>
          <p:cNvPr id="6" name="Picture 5" descr="A picture containing text, floor, wall, indoor&#10;&#10;Description automatically generated">
            <a:extLst>
              <a:ext uri="{FF2B5EF4-FFF2-40B4-BE49-F238E27FC236}">
                <a16:creationId xmlns:a16="http://schemas.microsoft.com/office/drawing/2014/main" id="{EAADF9CC-860A-6A64-D9EE-6F3862599C7F}"/>
              </a:ext>
            </a:extLst>
          </p:cNvPr>
          <p:cNvPicPr>
            <a:picLocks noChangeAspect="1"/>
          </p:cNvPicPr>
          <p:nvPr/>
        </p:nvPicPr>
        <p:blipFill>
          <a:blip r:embed="rId2"/>
          <a:stretch>
            <a:fillRect/>
          </a:stretch>
        </p:blipFill>
        <p:spPr>
          <a:xfrm>
            <a:off x="783127" y="452628"/>
            <a:ext cx="10625746" cy="5652897"/>
          </a:xfrm>
          <a:prstGeom prst="rect">
            <a:avLst/>
          </a:prstGeom>
        </p:spPr>
      </p:pic>
    </p:spTree>
    <p:extLst>
      <p:ext uri="{BB962C8B-B14F-4D97-AF65-F5344CB8AC3E}">
        <p14:creationId xmlns:p14="http://schemas.microsoft.com/office/powerpoint/2010/main" val="929290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6-6.</a:t>
            </a:r>
            <a:r>
              <a:rPr lang="en-US" sz="1800" dirty="0">
                <a:effectLst/>
                <a:latin typeface="Times New Roman" panose="02020603050405020304" pitchFamily="18" charset="0"/>
                <a:ea typeface="Times New Roman" panose="02020603050405020304" pitchFamily="18" charset="0"/>
              </a:rPr>
              <a:t> Kate Gilmore, </a:t>
            </a:r>
            <a:r>
              <a:rPr lang="en-US" sz="1800" i="1" dirty="0">
                <a:effectLst/>
                <a:latin typeface="Times New Roman" panose="02020603050405020304" pitchFamily="18" charset="0"/>
                <a:ea typeface="Times New Roman" panose="02020603050405020304" pitchFamily="18" charset="0"/>
              </a:rPr>
              <a:t>Through the Claw </a:t>
            </a:r>
            <a:r>
              <a:rPr lang="en-US" sz="1800" dirty="0">
                <a:effectLst/>
                <a:latin typeface="Times New Roman" panose="02020603050405020304" pitchFamily="18" charset="0"/>
                <a:ea typeface="Times New Roman" panose="02020603050405020304" pitchFamily="18" charset="0"/>
              </a:rPr>
              <a:t>(2011), performance still taken at Pace Gallery, New York. Courtesy of David Castillo Gallery.</a:t>
            </a:r>
          </a:p>
          <a:p>
            <a:pPr marL="0" indent="0">
              <a:buNone/>
            </a:pPr>
            <a:endParaRPr lang="en-US" dirty="0"/>
          </a:p>
        </p:txBody>
      </p:sp>
      <p:pic>
        <p:nvPicPr>
          <p:cNvPr id="6" name="Picture 5" descr="A picture containing bathroom&#10;&#10;Description automatically generated">
            <a:extLst>
              <a:ext uri="{FF2B5EF4-FFF2-40B4-BE49-F238E27FC236}">
                <a16:creationId xmlns:a16="http://schemas.microsoft.com/office/drawing/2014/main" id="{BFFF2E1B-22B1-9574-1C08-F1CDF918D8CA}"/>
              </a:ext>
            </a:extLst>
          </p:cNvPr>
          <p:cNvPicPr>
            <a:picLocks noChangeAspect="1"/>
          </p:cNvPicPr>
          <p:nvPr/>
        </p:nvPicPr>
        <p:blipFill>
          <a:blip r:embed="rId2"/>
          <a:stretch>
            <a:fillRect/>
          </a:stretch>
        </p:blipFill>
        <p:spPr>
          <a:xfrm>
            <a:off x="1500940" y="600074"/>
            <a:ext cx="8933450" cy="5657852"/>
          </a:xfrm>
          <a:prstGeom prst="rect">
            <a:avLst/>
          </a:prstGeom>
        </p:spPr>
      </p:pic>
    </p:spTree>
    <p:extLst>
      <p:ext uri="{BB962C8B-B14F-4D97-AF65-F5344CB8AC3E}">
        <p14:creationId xmlns:p14="http://schemas.microsoft.com/office/powerpoint/2010/main" val="2226868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idx="1"/>
          </p:nvPr>
        </p:nvSpPr>
        <p:spPr>
          <a:xfrm>
            <a:off x="609600" y="6305552"/>
            <a:ext cx="11468100" cy="53339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rPr>
              <a:t>Fig. 6-8. </a:t>
            </a:r>
            <a:r>
              <a:rPr lang="en-US" sz="1800" dirty="0">
                <a:effectLst/>
                <a:latin typeface="Times New Roman" panose="02020603050405020304" pitchFamily="18" charset="0"/>
                <a:ea typeface="Times New Roman" panose="02020603050405020304" pitchFamily="18" charset="0"/>
              </a:rPr>
              <a:t>Ed </a:t>
            </a:r>
            <a:r>
              <a:rPr lang="en-US" sz="1800" dirty="0" err="1">
                <a:effectLst/>
                <a:latin typeface="Times New Roman" panose="02020603050405020304" pitchFamily="18" charset="0"/>
                <a:ea typeface="Times New Roman" panose="02020603050405020304" pitchFamily="18" charset="0"/>
              </a:rPr>
              <a:t>Fornieles</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Dorm Daze </a:t>
            </a:r>
            <a:r>
              <a:rPr lang="en-US" sz="1800" dirty="0">
                <a:effectLst/>
                <a:latin typeface="Times New Roman" panose="02020603050405020304" pitchFamily="18" charset="0"/>
                <a:ea typeface="Times New Roman" panose="02020603050405020304" pitchFamily="18" charset="0"/>
              </a:rPr>
              <a:t>(2011), screen capture, dimensions variable. © The artist, courtesy of Carlos/Ishikawa, London.</a:t>
            </a:r>
          </a:p>
          <a:p>
            <a:pPr marL="0" indent="0">
              <a:buNone/>
            </a:pP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62FCC96A-296E-1D78-6DE4-D3E1B1C0C7F9}"/>
              </a:ext>
            </a:extLst>
          </p:cNvPr>
          <p:cNvPicPr>
            <a:picLocks noChangeAspect="1"/>
          </p:cNvPicPr>
          <p:nvPr/>
        </p:nvPicPr>
        <p:blipFill>
          <a:blip r:embed="rId2"/>
          <a:stretch>
            <a:fillRect/>
          </a:stretch>
        </p:blipFill>
        <p:spPr>
          <a:xfrm>
            <a:off x="729086" y="609854"/>
            <a:ext cx="10733827" cy="5467096"/>
          </a:xfrm>
          <a:prstGeom prst="rect">
            <a:avLst/>
          </a:prstGeom>
        </p:spPr>
      </p:pic>
    </p:spTree>
    <p:extLst>
      <p:ext uri="{BB962C8B-B14F-4D97-AF65-F5344CB8AC3E}">
        <p14:creationId xmlns:p14="http://schemas.microsoft.com/office/powerpoint/2010/main" val="1972894949"/>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A27C0F8513E1438170837C4DB89E39" ma:contentTypeVersion="16" ma:contentTypeDescription="Create a new document." ma:contentTypeScope="" ma:versionID="763a8e75b94d599aaa05d3172d9602c2">
  <xsd:schema xmlns:xsd="http://www.w3.org/2001/XMLSchema" xmlns:xs="http://www.w3.org/2001/XMLSchema" xmlns:p="http://schemas.microsoft.com/office/2006/metadata/properties" xmlns:ns2="e269f332-699b-429f-9c5d-cabb3517b61c" xmlns:ns3="a3f51eb1-cb43-4a96-9558-668e4029db5e" targetNamespace="http://schemas.microsoft.com/office/2006/metadata/properties" ma:root="true" ma:fieldsID="15f4efb91e96728c7d466571e18e6439" ns2:_="" ns3:_="">
    <xsd:import namespace="e269f332-699b-429f-9c5d-cabb3517b61c"/>
    <xsd:import namespace="a3f51eb1-cb43-4a96-9558-668e4029db5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GenerationTime" minOccurs="0"/>
                <xsd:element ref="ns2:MediaServiceEventHashCode" minOccurs="0"/>
                <xsd:element ref="ns2:MediaServiceOCR" minOccurs="0"/>
                <xsd:element ref="ns2:lcf76f155ced4ddcb4097134ff3c332f"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69f332-699b-429f-9c5d-cabb3517b6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f217fd5-6bb5-4de3-bf71-ef5eb62cb52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f51eb1-cb43-4a96-9558-668e4029db5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14c2444-4142-4f5b-8a09-68b549e2f600}" ma:internalName="TaxCatchAll" ma:showField="CatchAllData" ma:web="a3f51eb1-cb43-4a96-9558-668e4029db5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f51eb1-cb43-4a96-9558-668e4029db5e" xsi:nil="true"/>
    <lcf76f155ced4ddcb4097134ff3c332f xmlns="e269f332-699b-429f-9c5d-cabb3517b61c">
      <Terms xmlns="http://schemas.microsoft.com/office/infopath/2007/PartnerControls"/>
    </lcf76f155ced4ddcb4097134ff3c332f>
    <SharedWithUsers xmlns="a3f51eb1-cb43-4a96-9558-668e4029db5e">
      <UserInfo>
        <DisplayName>Upper-Level Content (ULC) Members</DisplayName>
        <AccountId>7</AccountId>
        <AccountType/>
      </UserInfo>
    </SharedWithUsers>
  </documentManagement>
</p:properties>
</file>

<file path=customXml/itemProps1.xml><?xml version="1.0" encoding="utf-8"?>
<ds:datastoreItem xmlns:ds="http://schemas.openxmlformats.org/officeDocument/2006/customXml" ds:itemID="{8ED60D2A-65A4-48F9-9328-542BB1BFA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69f332-699b-429f-9c5d-cabb3517b61c"/>
    <ds:schemaRef ds:uri="a3f51eb1-cb43-4a96-9558-668e4029d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3.xml><?xml version="1.0" encoding="utf-8"?>
<ds:datastoreItem xmlns:ds="http://schemas.openxmlformats.org/officeDocument/2006/customXml" ds:itemID="{2856919D-3723-464B-9967-427A087CBD6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purl.org/dc/terms/"/>
    <ds:schemaRef ds:uri="http://schemas.openxmlformats.org/package/2006/metadata/core-properties"/>
    <ds:schemaRef ds:uri="a6c716b4-9090-4de7-aadc-2aa5f812ad24"/>
    <ds:schemaRef ds:uri="http://www.w3.org/XML/1998/namespace"/>
    <ds:schemaRef ds:uri="http://purl.org/dc/dcmitype/"/>
    <ds:schemaRef ds:uri="a3f51eb1-cb43-4a96-9558-668e4029db5e"/>
    <ds:schemaRef ds:uri="e269f332-699b-429f-9c5d-cabb3517b61c"/>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553</TotalTime>
  <Words>782</Words>
  <Application>Microsoft Office PowerPoint</Application>
  <PresentationFormat>Widescreen</PresentationFormat>
  <Paragraphs>24</Paragraphs>
  <Slides>23</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Times New Roman</vt:lpstr>
      <vt:lpstr>Text Content Templates</vt:lpstr>
      <vt:lpstr>Figure-Only Templates</vt:lpstr>
      <vt:lpstr>Chapter 6: Principles of 4D Art and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Oxford University Press</dc:creator>
  <cp:lastModifiedBy>HOWARD, Grace</cp:lastModifiedBy>
  <cp:revision>20</cp:revision>
  <dcterms:created xsi:type="dcterms:W3CDTF">2021-01-21T20:31:29Z</dcterms:created>
  <dcterms:modified xsi:type="dcterms:W3CDTF">2023-03-15T20:11:51Z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0x0101001BA27C0F8513E1438170837C4DB89E39</vt:lpwstr>
  </property>
</Properties>
</file>