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14"/>
  </p:notesMasterIdLst>
  <p:handoutMasterIdLst>
    <p:handoutMasterId r:id="rId15"/>
  </p:handoutMasterIdLst>
  <p:sldIdLst>
    <p:sldId id="261" r:id="rId6"/>
    <p:sldId id="270" r:id="rId7"/>
    <p:sldId id="274" r:id="rId8"/>
    <p:sldId id="271" r:id="rId9"/>
    <p:sldId id="281" r:id="rId10"/>
    <p:sldId id="277" r:id="rId11"/>
    <p:sldId id="282" r:id="rId12"/>
    <p:sldId id="28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47"/>
    <a:srgbClr val="014478"/>
    <a:srgbClr val="001B47"/>
    <a:srgbClr val="1F497D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87F1E3-E5B6-40FE-A4EC-25F47E3CD263}" v="9" dt="2023-03-15T19:41:22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02" autoAdjust="0"/>
  </p:normalViewPr>
  <p:slideViewPr>
    <p:cSldViewPr snapToGrid="0" snapToObjects="1">
      <p:cViewPr varScale="1">
        <p:scale>
          <a:sx n="67" d="100"/>
          <a:sy n="67" d="100"/>
        </p:scale>
        <p:origin x="568" y="-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mann@northeastern.edu" userId="S::urn:spo:guest#e.mann@northeastern.edu::" providerId="AD" clId="Web-{32DB36DC-5FDB-ABB1-0641-7A331944A7DC}"/>
    <pc:docChg chg="modSld">
      <pc:chgData name="e.mann@northeastern.edu" userId="S::urn:spo:guest#e.mann@northeastern.edu::" providerId="AD" clId="Web-{32DB36DC-5FDB-ABB1-0641-7A331944A7DC}" dt="2023-03-03T19:45:13.971" v="16" actId="20577"/>
      <pc:docMkLst>
        <pc:docMk/>
      </pc:docMkLst>
      <pc:sldChg chg="modSp">
        <pc:chgData name="e.mann@northeastern.edu" userId="S::urn:spo:guest#e.mann@northeastern.edu::" providerId="AD" clId="Web-{32DB36DC-5FDB-ABB1-0641-7A331944A7DC}" dt="2023-03-03T19:44:37.297" v="11" actId="20577"/>
        <pc:sldMkLst>
          <pc:docMk/>
          <pc:sldMk cId="3521927992" sldId="280"/>
        </pc:sldMkLst>
        <pc:spChg chg="mod">
          <ac:chgData name="e.mann@northeastern.edu" userId="S::urn:spo:guest#e.mann@northeastern.edu::" providerId="AD" clId="Web-{32DB36DC-5FDB-ABB1-0641-7A331944A7DC}" dt="2023-03-03T19:44:37.297" v="11" actId="20577"/>
          <ac:spMkLst>
            <pc:docMk/>
            <pc:sldMk cId="3521927992" sldId="280"/>
            <ac:spMk id="7" creationId="{8173B247-3460-E1E3-5694-668CA19E41AC}"/>
          </ac:spMkLst>
        </pc:spChg>
      </pc:sldChg>
      <pc:sldChg chg="modSp">
        <pc:chgData name="e.mann@northeastern.edu" userId="S::urn:spo:guest#e.mann@northeastern.edu::" providerId="AD" clId="Web-{32DB36DC-5FDB-ABB1-0641-7A331944A7DC}" dt="2023-03-03T19:44:32.468" v="6" actId="20577"/>
        <pc:sldMkLst>
          <pc:docMk/>
          <pc:sldMk cId="3634454208" sldId="281"/>
        </pc:sldMkLst>
        <pc:spChg chg="mod">
          <ac:chgData name="e.mann@northeastern.edu" userId="S::urn:spo:guest#e.mann@northeastern.edu::" providerId="AD" clId="Web-{32DB36DC-5FDB-ABB1-0641-7A331944A7DC}" dt="2023-03-03T19:44:32.468" v="6" actId="20577"/>
          <ac:spMkLst>
            <pc:docMk/>
            <pc:sldMk cId="3634454208" sldId="281"/>
            <ac:spMk id="8" creationId="{C7ADA68D-7DE7-7F67-C95E-73B6F7085E18}"/>
          </ac:spMkLst>
        </pc:spChg>
      </pc:sldChg>
      <pc:sldChg chg="modSp">
        <pc:chgData name="e.mann@northeastern.edu" userId="S::urn:spo:guest#e.mann@northeastern.edu::" providerId="AD" clId="Web-{32DB36DC-5FDB-ABB1-0641-7A331944A7DC}" dt="2023-03-03T19:45:13.971" v="16" actId="20577"/>
        <pc:sldMkLst>
          <pc:docMk/>
          <pc:sldMk cId="1544304635" sldId="282"/>
        </pc:sldMkLst>
        <pc:spChg chg="mod">
          <ac:chgData name="e.mann@northeastern.edu" userId="S::urn:spo:guest#e.mann@northeastern.edu::" providerId="AD" clId="Web-{32DB36DC-5FDB-ABB1-0641-7A331944A7DC}" dt="2023-03-03T19:45:13.971" v="16" actId="20577"/>
          <ac:spMkLst>
            <pc:docMk/>
            <pc:sldMk cId="1544304635" sldId="282"/>
            <ac:spMk id="3" creationId="{1D0EC749-9E02-A75E-22F2-9FAF394E0EDD}"/>
          </ac:spMkLst>
        </pc:spChg>
      </pc:sldChg>
    </pc:docChg>
  </pc:docChgLst>
  <pc:docChgLst>
    <pc:chgData name="Grace Howard" userId="c2f57ac2-0fac-4280-be8a-12241698f878" providerId="ADAL" clId="{B147CF68-B5E6-4A3B-ADA3-98A05BEA9775}"/>
    <pc:docChg chg="custSel delSld modSld">
      <pc:chgData name="Grace Howard" userId="c2f57ac2-0fac-4280-be8a-12241698f878" providerId="ADAL" clId="{B147CF68-B5E6-4A3B-ADA3-98A05BEA9775}" dt="2023-03-15T19:13:34.875" v="50" actId="20577"/>
      <pc:docMkLst>
        <pc:docMk/>
      </pc:docMkLst>
      <pc:sldChg chg="modSp mod">
        <pc:chgData name="Grace Howard" userId="c2f57ac2-0fac-4280-be8a-12241698f878" providerId="ADAL" clId="{B147CF68-B5E6-4A3B-ADA3-98A05BEA9775}" dt="2023-03-15T19:12:37.001" v="25" actId="20577"/>
        <pc:sldMkLst>
          <pc:docMk/>
          <pc:sldMk cId="2820496012" sldId="261"/>
        </pc:sldMkLst>
        <pc:spChg chg="mod">
          <ac:chgData name="Grace Howard" userId="c2f57ac2-0fac-4280-be8a-12241698f878" providerId="ADAL" clId="{B147CF68-B5E6-4A3B-ADA3-98A05BEA9775}" dt="2023-03-15T19:12:37.001" v="25" actId="20577"/>
          <ac:spMkLst>
            <pc:docMk/>
            <pc:sldMk cId="2820496012" sldId="261"/>
            <ac:spMk id="2" creationId="{00000000-0000-0000-0000-000000000000}"/>
          </ac:spMkLst>
        </pc:spChg>
      </pc:sldChg>
      <pc:sldChg chg="modSp mod">
        <pc:chgData name="Grace Howard" userId="c2f57ac2-0fac-4280-be8a-12241698f878" providerId="ADAL" clId="{B147CF68-B5E6-4A3B-ADA3-98A05BEA9775}" dt="2023-03-15T19:12:26.315" v="1" actId="20577"/>
        <pc:sldMkLst>
          <pc:docMk/>
          <pc:sldMk cId="729111920" sldId="270"/>
        </pc:sldMkLst>
        <pc:spChg chg="mod">
          <ac:chgData name="Grace Howard" userId="c2f57ac2-0fac-4280-be8a-12241698f878" providerId="ADAL" clId="{B147CF68-B5E6-4A3B-ADA3-98A05BEA9775}" dt="2023-03-15T19:12:26.315" v="1" actId="20577"/>
          <ac:spMkLst>
            <pc:docMk/>
            <pc:sldMk cId="729111920" sldId="270"/>
            <ac:spMk id="2" creationId="{00000000-0000-0000-0000-000000000000}"/>
          </ac:spMkLst>
        </pc:spChg>
        <pc:spChg chg="mod">
          <ac:chgData name="Grace Howard" userId="c2f57ac2-0fac-4280-be8a-12241698f878" providerId="ADAL" clId="{B147CF68-B5E6-4A3B-ADA3-98A05BEA9775}" dt="2023-03-15T19:12:24.442" v="0" actId="20577"/>
          <ac:spMkLst>
            <pc:docMk/>
            <pc:sldMk cId="729111920" sldId="270"/>
            <ac:spMk id="3" creationId="{00000000-0000-0000-0000-000000000000}"/>
          </ac:spMkLst>
        </pc:spChg>
      </pc:sldChg>
      <pc:sldChg chg="delSp modSp mod">
        <pc:chgData name="Grace Howard" userId="c2f57ac2-0fac-4280-be8a-12241698f878" providerId="ADAL" clId="{B147CF68-B5E6-4A3B-ADA3-98A05BEA9775}" dt="2023-03-15T19:12:57.304" v="34"/>
        <pc:sldMkLst>
          <pc:docMk/>
          <pc:sldMk cId="2666009052" sldId="271"/>
        </pc:sldMkLst>
        <pc:spChg chg="mod">
          <ac:chgData name="Grace Howard" userId="c2f57ac2-0fac-4280-be8a-12241698f878" providerId="ADAL" clId="{B147CF68-B5E6-4A3B-ADA3-98A05BEA9775}" dt="2023-03-15T19:12:56.364" v="32" actId="20577"/>
          <ac:spMkLst>
            <pc:docMk/>
            <pc:sldMk cId="2666009052" sldId="271"/>
            <ac:spMk id="2" creationId="{00000000-0000-0000-0000-000000000000}"/>
          </ac:spMkLst>
        </pc:spChg>
        <pc:spChg chg="mod">
          <ac:chgData name="Grace Howard" userId="c2f57ac2-0fac-4280-be8a-12241698f878" providerId="ADAL" clId="{B147CF68-B5E6-4A3B-ADA3-98A05BEA9775}" dt="2023-03-15T19:12:48.535" v="28" actId="20577"/>
          <ac:spMkLst>
            <pc:docMk/>
            <pc:sldMk cId="2666009052" sldId="271"/>
            <ac:spMk id="3" creationId="{00000000-0000-0000-0000-000000000000}"/>
          </ac:spMkLst>
        </pc:spChg>
        <pc:spChg chg="del mod">
          <ac:chgData name="Grace Howard" userId="c2f57ac2-0fac-4280-be8a-12241698f878" providerId="ADAL" clId="{B147CF68-B5E6-4A3B-ADA3-98A05BEA9775}" dt="2023-03-15T19:12:57.304" v="34"/>
          <ac:spMkLst>
            <pc:docMk/>
            <pc:sldMk cId="2666009052" sldId="271"/>
            <ac:spMk id="7" creationId="{A0D9E6A3-A6D9-8102-C01F-E9726B6911F3}"/>
          </ac:spMkLst>
        </pc:spChg>
        <pc:graphicFrameChg chg="del">
          <ac:chgData name="Grace Howard" userId="c2f57ac2-0fac-4280-be8a-12241698f878" providerId="ADAL" clId="{B147CF68-B5E6-4A3B-ADA3-98A05BEA9775}" dt="2023-03-15T19:12:50.036" v="29" actId="478"/>
          <ac:graphicFrameMkLst>
            <pc:docMk/>
            <pc:sldMk cId="2666009052" sldId="271"/>
            <ac:graphicFrameMk id="6" creationId="{5A51E611-9AA4-5B53-C2E0-EF45D63E3AB2}"/>
          </ac:graphicFrameMkLst>
        </pc:graphicFrameChg>
      </pc:sldChg>
      <pc:sldChg chg="modSp mod">
        <pc:chgData name="Grace Howard" userId="c2f57ac2-0fac-4280-be8a-12241698f878" providerId="ADAL" clId="{B147CF68-B5E6-4A3B-ADA3-98A05BEA9775}" dt="2023-03-15T19:12:44.359" v="27" actId="20577"/>
        <pc:sldMkLst>
          <pc:docMk/>
          <pc:sldMk cId="1460686451" sldId="274"/>
        </pc:sldMkLst>
        <pc:spChg chg="mod">
          <ac:chgData name="Grace Howard" userId="c2f57ac2-0fac-4280-be8a-12241698f878" providerId="ADAL" clId="{B147CF68-B5E6-4A3B-ADA3-98A05BEA9775}" dt="2023-03-15T19:12:42.469" v="26" actId="20577"/>
          <ac:spMkLst>
            <pc:docMk/>
            <pc:sldMk cId="1460686451" sldId="274"/>
            <ac:spMk id="2" creationId="{00000000-0000-0000-0000-000000000000}"/>
          </ac:spMkLst>
        </pc:spChg>
        <pc:spChg chg="mod">
          <ac:chgData name="Grace Howard" userId="c2f57ac2-0fac-4280-be8a-12241698f878" providerId="ADAL" clId="{B147CF68-B5E6-4A3B-ADA3-98A05BEA9775}" dt="2023-03-15T19:12:44.359" v="27" actId="20577"/>
          <ac:spMkLst>
            <pc:docMk/>
            <pc:sldMk cId="1460686451" sldId="274"/>
            <ac:spMk id="3" creationId="{00000000-0000-0000-0000-000000000000}"/>
          </ac:spMkLst>
        </pc:spChg>
      </pc:sldChg>
      <pc:sldChg chg="modSp mod">
        <pc:chgData name="Grace Howard" userId="c2f57ac2-0fac-4280-be8a-12241698f878" providerId="ADAL" clId="{B147CF68-B5E6-4A3B-ADA3-98A05BEA9775}" dt="2023-03-15T19:13:34.875" v="50" actId="20577"/>
        <pc:sldMkLst>
          <pc:docMk/>
          <pc:sldMk cId="532646328" sldId="275"/>
        </pc:sldMkLst>
        <pc:spChg chg="mod">
          <ac:chgData name="Grace Howard" userId="c2f57ac2-0fac-4280-be8a-12241698f878" providerId="ADAL" clId="{B147CF68-B5E6-4A3B-ADA3-98A05BEA9775}" dt="2023-03-15T19:13:34.875" v="50" actId="20577"/>
          <ac:spMkLst>
            <pc:docMk/>
            <pc:sldMk cId="532646328" sldId="275"/>
            <ac:spMk id="2" creationId="{00000000-0000-0000-0000-000000000000}"/>
          </ac:spMkLst>
        </pc:spChg>
        <pc:spChg chg="mod">
          <ac:chgData name="Grace Howard" userId="c2f57ac2-0fac-4280-be8a-12241698f878" providerId="ADAL" clId="{B147CF68-B5E6-4A3B-ADA3-98A05BEA9775}" dt="2023-03-15T19:13:33.345" v="49" actId="27636"/>
          <ac:spMkLst>
            <pc:docMk/>
            <pc:sldMk cId="532646328" sldId="275"/>
            <ac:spMk id="3" creationId="{00000000-0000-0000-0000-000000000000}"/>
          </ac:spMkLst>
        </pc:spChg>
      </pc:sldChg>
      <pc:sldChg chg="delSp modSp mod">
        <pc:chgData name="Grace Howard" userId="c2f57ac2-0fac-4280-be8a-12241698f878" providerId="ADAL" clId="{B147CF68-B5E6-4A3B-ADA3-98A05BEA9775}" dt="2023-03-15T19:13:25.310" v="44"/>
        <pc:sldMkLst>
          <pc:docMk/>
          <pc:sldMk cId="1285965761" sldId="277"/>
        </pc:sldMkLst>
        <pc:spChg chg="mod">
          <ac:chgData name="Grace Howard" userId="c2f57ac2-0fac-4280-be8a-12241698f878" providerId="ADAL" clId="{B147CF68-B5E6-4A3B-ADA3-98A05BEA9775}" dt="2023-03-15T19:13:24.439" v="42" actId="20577"/>
          <ac:spMkLst>
            <pc:docMk/>
            <pc:sldMk cId="1285965761" sldId="277"/>
            <ac:spMk id="2" creationId="{00000000-0000-0000-0000-000000000000}"/>
          </ac:spMkLst>
        </pc:spChg>
        <pc:spChg chg="del mod">
          <ac:chgData name="Grace Howard" userId="c2f57ac2-0fac-4280-be8a-12241698f878" providerId="ADAL" clId="{B147CF68-B5E6-4A3B-ADA3-98A05BEA9775}" dt="2023-03-15T19:13:25.310" v="44"/>
          <ac:spMkLst>
            <pc:docMk/>
            <pc:sldMk cId="1285965761" sldId="277"/>
            <ac:spMk id="3" creationId="{6F1F5BDD-EFFD-4432-21B1-A6B0B300993D}"/>
          </ac:spMkLst>
        </pc:spChg>
      </pc:sldChg>
      <pc:sldChg chg="addSp delSp modSp del mod">
        <pc:chgData name="Grace Howard" userId="c2f57ac2-0fac-4280-be8a-12241698f878" providerId="ADAL" clId="{B147CF68-B5E6-4A3B-ADA3-98A05BEA9775}" dt="2023-03-15T19:13:15.100" v="37" actId="2696"/>
        <pc:sldMkLst>
          <pc:docMk/>
          <pc:sldMk cId="3521927992" sldId="280"/>
        </pc:sldMkLst>
        <pc:spChg chg="mod">
          <ac:chgData name="Grace Howard" userId="c2f57ac2-0fac-4280-be8a-12241698f878" providerId="ADAL" clId="{B147CF68-B5E6-4A3B-ADA3-98A05BEA9775}" dt="2023-03-15T19:12:59.354" v="35" actId="20577"/>
          <ac:spMkLst>
            <pc:docMk/>
            <pc:sldMk cId="3521927992" sldId="280"/>
            <ac:spMk id="2" creationId="{00000000-0000-0000-0000-000000000000}"/>
          </ac:spMkLst>
        </pc:spChg>
        <pc:spChg chg="add mod">
          <ac:chgData name="Grace Howard" userId="c2f57ac2-0fac-4280-be8a-12241698f878" providerId="ADAL" clId="{B147CF68-B5E6-4A3B-ADA3-98A05BEA9775}" dt="2023-03-15T19:13:00.648" v="36" actId="478"/>
          <ac:spMkLst>
            <pc:docMk/>
            <pc:sldMk cId="3521927992" sldId="280"/>
            <ac:spMk id="4" creationId="{FFF27E1F-429E-E9FB-24BD-24AF8C1C5113}"/>
          </ac:spMkLst>
        </pc:spChg>
        <pc:picChg chg="del">
          <ac:chgData name="Grace Howard" userId="c2f57ac2-0fac-4280-be8a-12241698f878" providerId="ADAL" clId="{B147CF68-B5E6-4A3B-ADA3-98A05BEA9775}" dt="2023-03-15T19:13:00.648" v="36" actId="478"/>
          <ac:picMkLst>
            <pc:docMk/>
            <pc:sldMk cId="3521927992" sldId="280"/>
            <ac:picMk id="6" creationId="{78D6C576-3E7A-1A2B-5A7C-DCD220C1B058}"/>
          </ac:picMkLst>
        </pc:picChg>
      </pc:sldChg>
      <pc:sldChg chg="modSp mod">
        <pc:chgData name="Grace Howard" userId="c2f57ac2-0fac-4280-be8a-12241698f878" providerId="ADAL" clId="{B147CF68-B5E6-4A3B-ADA3-98A05BEA9775}" dt="2023-03-15T19:13:20.079" v="40" actId="20577"/>
        <pc:sldMkLst>
          <pc:docMk/>
          <pc:sldMk cId="3634454208" sldId="281"/>
        </pc:sldMkLst>
        <pc:spChg chg="mod">
          <ac:chgData name="Grace Howard" userId="c2f57ac2-0fac-4280-be8a-12241698f878" providerId="ADAL" clId="{B147CF68-B5E6-4A3B-ADA3-98A05BEA9775}" dt="2023-03-15T19:13:20.079" v="40" actId="20577"/>
          <ac:spMkLst>
            <pc:docMk/>
            <pc:sldMk cId="3634454208" sldId="281"/>
            <ac:spMk id="2" creationId="{00000000-0000-0000-0000-000000000000}"/>
          </ac:spMkLst>
        </pc:spChg>
        <pc:spChg chg="mod">
          <ac:chgData name="Grace Howard" userId="c2f57ac2-0fac-4280-be8a-12241698f878" providerId="ADAL" clId="{B147CF68-B5E6-4A3B-ADA3-98A05BEA9775}" dt="2023-03-15T19:13:18.335" v="39" actId="27636"/>
          <ac:spMkLst>
            <pc:docMk/>
            <pc:sldMk cId="3634454208" sldId="281"/>
            <ac:spMk id="8" creationId="{C7ADA68D-7DE7-7F67-C95E-73B6F7085E18}"/>
          </ac:spMkLst>
        </pc:spChg>
      </pc:sldChg>
      <pc:sldChg chg="modSp mod">
        <pc:chgData name="Grace Howard" userId="c2f57ac2-0fac-4280-be8a-12241698f878" providerId="ADAL" clId="{B147CF68-B5E6-4A3B-ADA3-98A05BEA9775}" dt="2023-03-15T19:13:29.957" v="47" actId="20577"/>
        <pc:sldMkLst>
          <pc:docMk/>
          <pc:sldMk cId="1544304635" sldId="282"/>
        </pc:sldMkLst>
        <pc:spChg chg="mod">
          <ac:chgData name="Grace Howard" userId="c2f57ac2-0fac-4280-be8a-12241698f878" providerId="ADAL" clId="{B147CF68-B5E6-4A3B-ADA3-98A05BEA9775}" dt="2023-03-15T19:13:29.957" v="47" actId="20577"/>
          <ac:spMkLst>
            <pc:docMk/>
            <pc:sldMk cId="1544304635" sldId="282"/>
            <ac:spMk id="2" creationId="{658866A3-F0D0-52B5-0B00-73F1FF5A0934}"/>
          </ac:spMkLst>
        </pc:spChg>
        <pc:spChg chg="mod">
          <ac:chgData name="Grace Howard" userId="c2f57ac2-0fac-4280-be8a-12241698f878" providerId="ADAL" clId="{B147CF68-B5E6-4A3B-ADA3-98A05BEA9775}" dt="2023-03-15T19:13:28.304" v="46" actId="27636"/>
          <ac:spMkLst>
            <pc:docMk/>
            <pc:sldMk cId="1544304635" sldId="282"/>
            <ac:spMk id="3" creationId="{1D0EC749-9E02-A75E-22F2-9FAF394E0EDD}"/>
          </ac:spMkLst>
        </pc:spChg>
      </pc:sldChg>
    </pc:docChg>
  </pc:docChgLst>
  <pc:docChgLst>
    <pc:chgData name="Grace Howard" userId="c2f57ac2-0fac-4280-be8a-12241698f878" providerId="ADAL" clId="{6B87F1E3-E5B6-40FE-A4EC-25F47E3CD263}"/>
    <pc:docChg chg="undo custSel addSld delSld modSld">
      <pc:chgData name="Grace Howard" userId="c2f57ac2-0fac-4280-be8a-12241698f878" providerId="ADAL" clId="{6B87F1E3-E5B6-40FE-A4EC-25F47E3CD263}" dt="2023-03-15T19:42:16.389" v="197" actId="14100"/>
      <pc:docMkLst>
        <pc:docMk/>
      </pc:docMkLst>
      <pc:sldChg chg="modSp mod">
        <pc:chgData name="Grace Howard" userId="c2f57ac2-0fac-4280-be8a-12241698f878" providerId="ADAL" clId="{6B87F1E3-E5B6-40FE-A4EC-25F47E3CD263}" dt="2023-03-15T19:36:17.125" v="41" actId="20577"/>
        <pc:sldMkLst>
          <pc:docMk/>
          <pc:sldMk cId="2820496012" sldId="261"/>
        </pc:sldMkLst>
        <pc:spChg chg="mod">
          <ac:chgData name="Grace Howard" userId="c2f57ac2-0fac-4280-be8a-12241698f878" providerId="ADAL" clId="{6B87F1E3-E5B6-40FE-A4EC-25F47E3CD263}" dt="2023-03-15T19:36:17.125" v="41" actId="20577"/>
          <ac:spMkLst>
            <pc:docMk/>
            <pc:sldMk cId="2820496012" sldId="261"/>
            <ac:spMk id="2" creationId="{00000000-0000-0000-0000-000000000000}"/>
          </ac:spMkLst>
        </pc:spChg>
      </pc:sldChg>
      <pc:sldChg chg="addSp modSp mod">
        <pc:chgData name="Grace Howard" userId="c2f57ac2-0fac-4280-be8a-12241698f878" providerId="ADAL" clId="{6B87F1E3-E5B6-40FE-A4EC-25F47E3CD263}" dt="2023-03-15T19:37:24.117" v="53" actId="1076"/>
        <pc:sldMkLst>
          <pc:docMk/>
          <pc:sldMk cId="729111920" sldId="270"/>
        </pc:sldMkLst>
        <pc:spChg chg="mod">
          <ac:chgData name="Grace Howard" userId="c2f57ac2-0fac-4280-be8a-12241698f878" providerId="ADAL" clId="{6B87F1E3-E5B6-40FE-A4EC-25F47E3CD263}" dt="2023-03-15T19:37:11.823" v="46" actId="1076"/>
          <ac:spMkLst>
            <pc:docMk/>
            <pc:sldMk cId="729111920" sldId="270"/>
            <ac:spMk id="3" creationId="{00000000-0000-0000-0000-000000000000}"/>
          </ac:spMkLst>
        </pc:spChg>
        <pc:picChg chg="add mod">
          <ac:chgData name="Grace Howard" userId="c2f57ac2-0fac-4280-be8a-12241698f878" providerId="ADAL" clId="{6B87F1E3-E5B6-40FE-A4EC-25F47E3CD263}" dt="2023-03-15T19:37:24.117" v="53" actId="1076"/>
          <ac:picMkLst>
            <pc:docMk/>
            <pc:sldMk cId="729111920" sldId="270"/>
            <ac:picMk id="5" creationId="{B012D1A0-BE51-874D-E441-774E512DFA3A}"/>
          </ac:picMkLst>
        </pc:picChg>
      </pc:sldChg>
      <pc:sldChg chg="addSp modSp mod">
        <pc:chgData name="Grace Howard" userId="c2f57ac2-0fac-4280-be8a-12241698f878" providerId="ADAL" clId="{6B87F1E3-E5B6-40FE-A4EC-25F47E3CD263}" dt="2023-03-15T19:38:52.108" v="141" actId="1076"/>
        <pc:sldMkLst>
          <pc:docMk/>
          <pc:sldMk cId="2666009052" sldId="271"/>
        </pc:sldMkLst>
        <pc:spChg chg="add mod">
          <ac:chgData name="Grace Howard" userId="c2f57ac2-0fac-4280-be8a-12241698f878" providerId="ADAL" clId="{6B87F1E3-E5B6-40FE-A4EC-25F47E3CD263}" dt="2023-03-15T19:38:52.108" v="141" actId="1076"/>
          <ac:spMkLst>
            <pc:docMk/>
            <pc:sldMk cId="2666009052" sldId="271"/>
            <ac:spMk id="6" creationId="{E399B880-47C5-9456-656A-2A72A44DECF8}"/>
          </ac:spMkLst>
        </pc:spChg>
        <pc:picChg chg="add mod">
          <ac:chgData name="Grace Howard" userId="c2f57ac2-0fac-4280-be8a-12241698f878" providerId="ADAL" clId="{6B87F1E3-E5B6-40FE-A4EC-25F47E3CD263}" dt="2023-03-15T19:38:42.954" v="138" actId="1038"/>
          <ac:picMkLst>
            <pc:docMk/>
            <pc:sldMk cId="2666009052" sldId="271"/>
            <ac:picMk id="5" creationId="{DFBAF2A0-9A49-FF1F-1454-12D2B2F95BE4}"/>
          </ac:picMkLst>
        </pc:picChg>
      </pc:sldChg>
      <pc:sldChg chg="addSp modSp mod">
        <pc:chgData name="Grace Howard" userId="c2f57ac2-0fac-4280-be8a-12241698f878" providerId="ADAL" clId="{6B87F1E3-E5B6-40FE-A4EC-25F47E3CD263}" dt="2023-03-15T19:37:52.560" v="91" actId="1035"/>
        <pc:sldMkLst>
          <pc:docMk/>
          <pc:sldMk cId="1460686451" sldId="274"/>
        </pc:sldMkLst>
        <pc:spChg chg="mod">
          <ac:chgData name="Grace Howard" userId="c2f57ac2-0fac-4280-be8a-12241698f878" providerId="ADAL" clId="{6B87F1E3-E5B6-40FE-A4EC-25F47E3CD263}" dt="2023-03-15T19:37:41.322" v="57" actId="1076"/>
          <ac:spMkLst>
            <pc:docMk/>
            <pc:sldMk cId="1460686451" sldId="274"/>
            <ac:spMk id="3" creationId="{00000000-0000-0000-0000-000000000000}"/>
          </ac:spMkLst>
        </pc:spChg>
        <pc:picChg chg="add mod">
          <ac:chgData name="Grace Howard" userId="c2f57ac2-0fac-4280-be8a-12241698f878" providerId="ADAL" clId="{6B87F1E3-E5B6-40FE-A4EC-25F47E3CD263}" dt="2023-03-15T19:37:52.560" v="91" actId="1035"/>
          <ac:picMkLst>
            <pc:docMk/>
            <pc:sldMk cId="1460686451" sldId="274"/>
            <ac:picMk id="5" creationId="{B7299AB0-288D-0184-C17D-3FD679A32B42}"/>
          </ac:picMkLst>
        </pc:picChg>
      </pc:sldChg>
      <pc:sldChg chg="del">
        <pc:chgData name="Grace Howard" userId="c2f57ac2-0fac-4280-be8a-12241698f878" providerId="ADAL" clId="{6B87F1E3-E5B6-40FE-A4EC-25F47E3CD263}" dt="2023-03-15T19:39:36.012" v="154" actId="2696"/>
        <pc:sldMkLst>
          <pc:docMk/>
          <pc:sldMk cId="532646328" sldId="275"/>
        </pc:sldMkLst>
      </pc:sldChg>
      <pc:sldChg chg="addSp modSp mod">
        <pc:chgData name="Grace Howard" userId="c2f57ac2-0fac-4280-be8a-12241698f878" providerId="ADAL" clId="{6B87F1E3-E5B6-40FE-A4EC-25F47E3CD263}" dt="2023-03-15T19:40:24.038" v="163"/>
        <pc:sldMkLst>
          <pc:docMk/>
          <pc:sldMk cId="1285965761" sldId="277"/>
        </pc:sldMkLst>
        <pc:spChg chg="add mod">
          <ac:chgData name="Grace Howard" userId="c2f57ac2-0fac-4280-be8a-12241698f878" providerId="ADAL" clId="{6B87F1E3-E5B6-40FE-A4EC-25F47E3CD263}" dt="2023-03-15T19:40:24.038" v="163"/>
          <ac:spMkLst>
            <pc:docMk/>
            <pc:sldMk cId="1285965761" sldId="277"/>
            <ac:spMk id="5" creationId="{677DB84A-3D5E-35BD-2722-9773F7FEFC86}"/>
          </ac:spMkLst>
        </pc:spChg>
        <pc:picChg chg="add mod">
          <ac:chgData name="Grace Howard" userId="c2f57ac2-0fac-4280-be8a-12241698f878" providerId="ADAL" clId="{6B87F1E3-E5B6-40FE-A4EC-25F47E3CD263}" dt="2023-03-15T19:40:18.417" v="161" actId="1076"/>
          <ac:picMkLst>
            <pc:docMk/>
            <pc:sldMk cId="1285965761" sldId="277"/>
            <ac:picMk id="4" creationId="{224A8661-9B04-F8B0-1075-D15B0211F581}"/>
          </ac:picMkLst>
        </pc:picChg>
      </pc:sldChg>
      <pc:sldChg chg="addSp modSp mod">
        <pc:chgData name="Grace Howard" userId="c2f57ac2-0fac-4280-be8a-12241698f878" providerId="ADAL" clId="{6B87F1E3-E5B6-40FE-A4EC-25F47E3CD263}" dt="2023-03-15T19:39:27.348" v="153" actId="14100"/>
        <pc:sldMkLst>
          <pc:docMk/>
          <pc:sldMk cId="3634454208" sldId="281"/>
        </pc:sldMkLst>
        <pc:spChg chg="mod">
          <ac:chgData name="Grace Howard" userId="c2f57ac2-0fac-4280-be8a-12241698f878" providerId="ADAL" clId="{6B87F1E3-E5B6-40FE-A4EC-25F47E3CD263}" dt="2023-03-15T19:39:18.445" v="148" actId="1076"/>
          <ac:spMkLst>
            <pc:docMk/>
            <pc:sldMk cId="3634454208" sldId="281"/>
            <ac:spMk id="8" creationId="{C7ADA68D-7DE7-7F67-C95E-73B6F7085E18}"/>
          </ac:spMkLst>
        </pc:spChg>
        <pc:picChg chg="add mod">
          <ac:chgData name="Grace Howard" userId="c2f57ac2-0fac-4280-be8a-12241698f878" providerId="ADAL" clId="{6B87F1E3-E5B6-40FE-A4EC-25F47E3CD263}" dt="2023-03-15T19:39:27.348" v="153" actId="14100"/>
          <ac:picMkLst>
            <pc:docMk/>
            <pc:sldMk cId="3634454208" sldId="281"/>
            <ac:picMk id="4" creationId="{94A1257F-00A3-2AF0-F76F-D5E631C4AA5C}"/>
          </ac:picMkLst>
        </pc:picChg>
      </pc:sldChg>
      <pc:sldChg chg="addSp delSp modSp add mod">
        <pc:chgData name="Grace Howard" userId="c2f57ac2-0fac-4280-be8a-12241698f878" providerId="ADAL" clId="{6B87F1E3-E5B6-40FE-A4EC-25F47E3CD263}" dt="2023-03-15T19:41:15.451" v="178"/>
        <pc:sldMkLst>
          <pc:docMk/>
          <pc:sldMk cId="1204951065" sldId="282"/>
        </pc:sldMkLst>
        <pc:spChg chg="mod">
          <ac:chgData name="Grace Howard" userId="c2f57ac2-0fac-4280-be8a-12241698f878" providerId="ADAL" clId="{6B87F1E3-E5B6-40FE-A4EC-25F47E3CD263}" dt="2023-03-15T19:41:15.451" v="178"/>
          <ac:spMkLst>
            <pc:docMk/>
            <pc:sldMk cId="1204951065" sldId="282"/>
            <ac:spMk id="5" creationId="{677DB84A-3D5E-35BD-2722-9773F7FEFC86}"/>
          </ac:spMkLst>
        </pc:spChg>
        <pc:picChg chg="del">
          <ac:chgData name="Grace Howard" userId="c2f57ac2-0fac-4280-be8a-12241698f878" providerId="ADAL" clId="{6B87F1E3-E5B6-40FE-A4EC-25F47E3CD263}" dt="2023-03-15T19:40:50.011" v="169" actId="478"/>
          <ac:picMkLst>
            <pc:docMk/>
            <pc:sldMk cId="1204951065" sldId="282"/>
            <ac:picMk id="4" creationId="{224A8661-9B04-F8B0-1075-D15B0211F581}"/>
          </ac:picMkLst>
        </pc:picChg>
        <pc:picChg chg="add mod">
          <ac:chgData name="Grace Howard" userId="c2f57ac2-0fac-4280-be8a-12241698f878" providerId="ADAL" clId="{6B87F1E3-E5B6-40FE-A4EC-25F47E3CD263}" dt="2023-03-15T19:41:04.590" v="177" actId="1076"/>
          <ac:picMkLst>
            <pc:docMk/>
            <pc:sldMk cId="1204951065" sldId="282"/>
            <ac:picMk id="6" creationId="{AC813AEF-DB18-45B1-56FA-23271D02F9D7}"/>
          </ac:picMkLst>
        </pc:picChg>
      </pc:sldChg>
      <pc:sldChg chg="del">
        <pc:chgData name="Grace Howard" userId="c2f57ac2-0fac-4280-be8a-12241698f878" providerId="ADAL" clId="{6B87F1E3-E5B6-40FE-A4EC-25F47E3CD263}" dt="2023-03-15T19:40:37.800" v="164" actId="2696"/>
        <pc:sldMkLst>
          <pc:docMk/>
          <pc:sldMk cId="1544304635" sldId="282"/>
        </pc:sldMkLst>
      </pc:sldChg>
      <pc:sldChg chg="addSp delSp modSp add mod">
        <pc:chgData name="Grace Howard" userId="c2f57ac2-0fac-4280-be8a-12241698f878" providerId="ADAL" clId="{6B87F1E3-E5B6-40FE-A4EC-25F47E3CD263}" dt="2023-03-15T19:42:16.389" v="197" actId="14100"/>
        <pc:sldMkLst>
          <pc:docMk/>
          <pc:sldMk cId="541972620" sldId="283"/>
        </pc:sldMkLst>
        <pc:spChg chg="mod">
          <ac:chgData name="Grace Howard" userId="c2f57ac2-0fac-4280-be8a-12241698f878" providerId="ADAL" clId="{6B87F1E3-E5B6-40FE-A4EC-25F47E3CD263}" dt="2023-03-15T19:42:10.812" v="196"/>
          <ac:spMkLst>
            <pc:docMk/>
            <pc:sldMk cId="541972620" sldId="283"/>
            <ac:spMk id="5" creationId="{677DB84A-3D5E-35BD-2722-9773F7FEFC86}"/>
          </ac:spMkLst>
        </pc:spChg>
        <pc:picChg chg="del">
          <ac:chgData name="Grace Howard" userId="c2f57ac2-0fac-4280-be8a-12241698f878" providerId="ADAL" clId="{6B87F1E3-E5B6-40FE-A4EC-25F47E3CD263}" dt="2023-03-15T19:41:19.082" v="179" actId="478"/>
          <ac:picMkLst>
            <pc:docMk/>
            <pc:sldMk cId="541972620" sldId="283"/>
            <ac:picMk id="4" creationId="{224A8661-9B04-F8B0-1075-D15B0211F581}"/>
          </ac:picMkLst>
        </pc:picChg>
        <pc:picChg chg="add mod">
          <ac:chgData name="Grace Howard" userId="c2f57ac2-0fac-4280-be8a-12241698f878" providerId="ADAL" clId="{6B87F1E3-E5B6-40FE-A4EC-25F47E3CD263}" dt="2023-03-15T19:42:16.389" v="197" actId="14100"/>
          <ac:picMkLst>
            <pc:docMk/>
            <pc:sldMk cId="541972620" sldId="283"/>
            <ac:picMk id="6" creationId="{02B00F79-41BD-38C2-9BE0-D2DFFC748CB0}"/>
          </ac:picMkLst>
        </pc:picChg>
      </pc:sldChg>
      <pc:sldChg chg="add del">
        <pc:chgData name="Grace Howard" userId="c2f57ac2-0fac-4280-be8a-12241698f878" providerId="ADAL" clId="{6B87F1E3-E5B6-40FE-A4EC-25F47E3CD263}" dt="2023-03-15T19:40:40.186" v="165" actId="2696"/>
        <pc:sldMkLst>
          <pc:docMk/>
          <pc:sldMk cId="1144970688" sldId="283"/>
        </pc:sldMkLst>
      </pc:sldChg>
      <pc:sldChg chg="add del">
        <pc:chgData name="Grace Howard" userId="c2f57ac2-0fac-4280-be8a-12241698f878" providerId="ADAL" clId="{6B87F1E3-E5B6-40FE-A4EC-25F47E3CD263}" dt="2023-03-15T19:40:42.951" v="166" actId="2696"/>
        <pc:sldMkLst>
          <pc:docMk/>
          <pc:sldMk cId="3726233489" sldId="2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0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45" y="3145735"/>
            <a:ext cx="11317356" cy="566530"/>
          </a:xfrm>
        </p:spPr>
        <p:txBody>
          <a:bodyPr>
            <a:normAutofit fontScale="90000"/>
          </a:bodyPr>
          <a:lstStyle/>
          <a:p>
            <a:r>
              <a:rPr lang="en-US" i="0" dirty="0"/>
              <a:t>Chapter 3: Elements from 2D and 3D Art and Design</a:t>
            </a:r>
            <a:endParaRPr lang="en-US" b="1" i="0" dirty="0"/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6229351"/>
            <a:ext cx="11258550" cy="6286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3-2.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Matthew Moore,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Rotations: Moore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Estates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(2005–2006), sorghum and wheat on 35 acres of family farm, Phoenix, Arizona. Courtesy of the artist.</a:t>
            </a:r>
          </a:p>
          <a:p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floor, building&#10;&#10;Description automatically generated">
            <a:extLst>
              <a:ext uri="{FF2B5EF4-FFF2-40B4-BE49-F238E27FC236}">
                <a16:creationId xmlns:a16="http://schemas.microsoft.com/office/drawing/2014/main" id="{B012D1A0-BE51-874D-E441-774E512DF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233" y="481852"/>
            <a:ext cx="7130892" cy="57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28675" y="6210301"/>
            <a:ext cx="10848975" cy="647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3-8.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Examples of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Susan Cain’s Quiet Spaces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including an illustration of the variable opacity film applied to the glass upon installation. Courtesy of Steelcase.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B7299AB0-288D-0184-C17D-3FD679A32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699210"/>
            <a:ext cx="11677650" cy="55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8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145161" cy="4525963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</a:pPr>
            <a:endParaRPr lang="en-US" sz="3400" dirty="0">
              <a:solidFill>
                <a:srgbClr val="202729"/>
              </a:solidFill>
            </a:endParaRP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b="1" i="0" u="none" strike="noStrike" dirty="0">
              <a:solidFill>
                <a:srgbClr val="202729"/>
              </a:solidFill>
              <a:effectLst/>
            </a:endParaRPr>
          </a:p>
        </p:txBody>
      </p:sp>
      <p:pic>
        <p:nvPicPr>
          <p:cNvPr id="5" name="Picture 4" descr="A picture containing water, outdoor, sun, light&#10;&#10;Description automatically generated">
            <a:extLst>
              <a:ext uri="{FF2B5EF4-FFF2-40B4-BE49-F238E27FC236}">
                <a16:creationId xmlns:a16="http://schemas.microsoft.com/office/drawing/2014/main" id="{DFBAF2A0-9A49-FF1F-1454-12D2B2F95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741" y="504825"/>
            <a:ext cx="4491678" cy="6010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99B880-47C5-9456-656A-2A72A44DECF8}"/>
              </a:ext>
            </a:extLst>
          </p:cNvPr>
          <p:cNvSpPr txBox="1"/>
          <p:nvPr/>
        </p:nvSpPr>
        <p:spPr>
          <a:xfrm>
            <a:off x="7800975" y="1878023"/>
            <a:ext cx="3219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Plate 6.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Olafur Eliasson,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Weather Project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(2003),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monofreqency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lights, projection foil, haze machines, mirror foil, aluminum, and scaffolding, 26.7 m × 22.3 m × 155.4 m, installation in Turbine Hall, Tate Modern, London. Photo: Studio Olafur Eliasson, Courtesy the artist;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neugerriemschneider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Berlin; and Tanya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Bonakdar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Gallery, New York, © Olafur Eliasson 2003.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0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ADA68D-7DE7-7F67-C95E-73B6F7085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4" y="6010276"/>
            <a:ext cx="11306175" cy="9143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Plate 10.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When you shine white light at a green turtle, all the light is absorbed by the turtle except the green light, which is reflected back into your eye. If you shine a red light at a turtle, the turtle will look black because there is no green light to reflect back into your eye. © Phil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McCollam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4A1257F-00A3-2AF0-F76F-D5E631C4A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5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b="0" dirty="0"/>
          </a:p>
        </p:txBody>
      </p:sp>
      <p:pic>
        <p:nvPicPr>
          <p:cNvPr id="4" name="Picture 3" descr="A picture containing ceiling&#10;&#10;Description automatically generated">
            <a:extLst>
              <a:ext uri="{FF2B5EF4-FFF2-40B4-BE49-F238E27FC236}">
                <a16:creationId xmlns:a16="http://schemas.microsoft.com/office/drawing/2014/main" id="{224A8661-9B04-F8B0-1075-D15B0211F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961" y="534987"/>
            <a:ext cx="4028218" cy="6048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7DB84A-3D5E-35BD-2722-9773F7FEFC86}"/>
              </a:ext>
            </a:extLst>
          </p:cNvPr>
          <p:cNvSpPr txBox="1"/>
          <p:nvPr/>
        </p:nvSpPr>
        <p:spPr>
          <a:xfrm>
            <a:off x="8172450" y="3133725"/>
            <a:ext cx="255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Thomas Hirschhorn « 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Cavemanman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», 2002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Gladstone Gallery, New York, 2002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Courtesy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D.Daskalopoulos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Collection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6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DB84A-3D5E-35BD-2722-9773F7FEFC86}"/>
              </a:ext>
            </a:extLst>
          </p:cNvPr>
          <p:cNvSpPr txBox="1"/>
          <p:nvPr/>
        </p:nvSpPr>
        <p:spPr>
          <a:xfrm>
            <a:off x="7658100" y="3152775"/>
            <a:ext cx="255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Thomas Hirschhorn « 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Cavemanman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», 2002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Gladstone Gallery, New York, 2002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Courtesy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D.Daskalopoulos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Collection</a:t>
            </a:r>
          </a:p>
          <a:p>
            <a:endParaRPr lang="en-US" dirty="0"/>
          </a:p>
        </p:txBody>
      </p:sp>
      <p:pic>
        <p:nvPicPr>
          <p:cNvPr id="6" name="Picture 5" descr="A picture containing dirty&#10;&#10;Description automatically generated">
            <a:extLst>
              <a:ext uri="{FF2B5EF4-FFF2-40B4-BE49-F238E27FC236}">
                <a16:creationId xmlns:a16="http://schemas.microsoft.com/office/drawing/2014/main" id="{AC813AEF-DB18-45B1-56FA-23271D02F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454" y="633595"/>
            <a:ext cx="4073271" cy="60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DB84A-3D5E-35BD-2722-9773F7FEFC86}"/>
              </a:ext>
            </a:extLst>
          </p:cNvPr>
          <p:cNvSpPr txBox="1"/>
          <p:nvPr/>
        </p:nvSpPr>
        <p:spPr>
          <a:xfrm>
            <a:off x="1943100" y="6162675"/>
            <a:ext cx="858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Thomas Hirschhorn « 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Cavemanman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», 2002 Exhibition ‘Walking in my mind’, Hayward Gallery,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Londres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2009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Courtesy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D.Daskalopoulos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Collection</a:t>
            </a:r>
          </a:p>
          <a:p>
            <a:endParaRPr lang="en-US" dirty="0"/>
          </a:p>
        </p:txBody>
      </p:sp>
      <p:pic>
        <p:nvPicPr>
          <p:cNvPr id="6" name="Picture 5" descr="A picture containing indoor, old, outdoor object, dirty&#10;&#10;Description automatically generated">
            <a:extLst>
              <a:ext uri="{FF2B5EF4-FFF2-40B4-BE49-F238E27FC236}">
                <a16:creationId xmlns:a16="http://schemas.microsoft.com/office/drawing/2014/main" id="{02B00F79-41BD-38C2-9BE0-D2DFFC74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49" y="497681"/>
            <a:ext cx="7553325" cy="56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72620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27C0F8513E1438170837C4DB89E39" ma:contentTypeVersion="16" ma:contentTypeDescription="Create a new document." ma:contentTypeScope="" ma:versionID="763a8e75b94d599aaa05d3172d9602c2">
  <xsd:schema xmlns:xsd="http://www.w3.org/2001/XMLSchema" xmlns:xs="http://www.w3.org/2001/XMLSchema" xmlns:p="http://schemas.microsoft.com/office/2006/metadata/properties" xmlns:ns2="e269f332-699b-429f-9c5d-cabb3517b61c" xmlns:ns3="a3f51eb1-cb43-4a96-9558-668e4029db5e" targetNamespace="http://schemas.microsoft.com/office/2006/metadata/properties" ma:root="true" ma:fieldsID="15f4efb91e96728c7d466571e18e6439" ns2:_="" ns3:_="">
    <xsd:import namespace="e269f332-699b-429f-9c5d-cabb3517b61c"/>
    <xsd:import namespace="a3f51eb1-cb43-4a96-9558-668e4029db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9f332-699b-429f-9c5d-cabb3517b6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f217fd5-6bb5-4de3-bf71-ef5eb62cb5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51eb1-cb43-4a96-9558-668e4029db5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14c2444-4142-4f5b-8a09-68b549e2f600}" ma:internalName="TaxCatchAll" ma:showField="CatchAllData" ma:web="a3f51eb1-cb43-4a96-9558-668e4029db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f51eb1-cb43-4a96-9558-668e4029db5e" xsi:nil="true"/>
    <lcf76f155ced4ddcb4097134ff3c332f xmlns="e269f332-699b-429f-9c5d-cabb3517b61c">
      <Terms xmlns="http://schemas.microsoft.com/office/infopath/2007/PartnerControls"/>
    </lcf76f155ced4ddcb4097134ff3c332f>
    <SharedWithUsers xmlns="a3f51eb1-cb43-4a96-9558-668e4029db5e">
      <UserInfo>
        <DisplayName>Upper-Level Content (ULC) Members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ED60D2A-65A4-48F9-9328-542BB1BFA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69f332-699b-429f-9c5d-cabb3517b61c"/>
    <ds:schemaRef ds:uri="a3f51eb1-cb43-4a96-9558-668e4029db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56919D-3723-464B-9967-427A087CBD6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d39d560-5c7d-4158-98a0-f420f8fdebce"/>
    <ds:schemaRef ds:uri="http://purl.org/dc/terms/"/>
    <ds:schemaRef ds:uri="http://schemas.openxmlformats.org/package/2006/metadata/core-properties"/>
    <ds:schemaRef ds:uri="a6c716b4-9090-4de7-aadc-2aa5f812ad24"/>
    <ds:schemaRef ds:uri="http://www.w3.org/XML/1998/namespace"/>
    <ds:schemaRef ds:uri="http://purl.org/dc/dcmitype/"/>
    <ds:schemaRef ds:uri="a3f51eb1-cb43-4a96-9558-668e4029db5e"/>
    <ds:schemaRef ds:uri="e269f332-699b-429f-9c5d-cabb3517b6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Oxford Template 2020-05-05</Template>
  <TotalTime>548</TotalTime>
  <Words>276</Words>
  <Application>Microsoft Office PowerPoint</Application>
  <PresentationFormat>Widescreen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Text Content Templates</vt:lpstr>
      <vt:lpstr>Figure-Only Templates</vt:lpstr>
      <vt:lpstr>Chapter 3: Elements from 2D and 3D Art and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Oxford University Press</dc:creator>
  <cp:lastModifiedBy>HOWARD, Grace</cp:lastModifiedBy>
  <cp:revision>20</cp:revision>
  <dcterms:created xsi:type="dcterms:W3CDTF">2021-01-21T20:31:29Z</dcterms:created>
  <dcterms:modified xsi:type="dcterms:W3CDTF">2023-03-15T19:42:18Z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0x0101001BA27C0F8513E1438170837C4DB89E39</vt:lpwstr>
  </property>
</Properties>
</file>