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sldIdLst>
    <p:sldId id="256"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16E34-5917-4979-B915-7E2A4CE50009}" type="datetimeFigureOut">
              <a:rPr lang="en-AU" smtClean="0"/>
              <a:t>5/09/2022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AAB02-845B-4205-99A8-439539F093D8}" type="slidenum">
              <a:rPr lang="en-AU" smtClean="0"/>
              <a:t>‹#›</a:t>
            </a:fld>
            <a:endParaRPr lang="en-AU"/>
          </a:p>
        </p:txBody>
      </p:sp>
    </p:spTree>
    <p:extLst>
      <p:ext uri="{BB962C8B-B14F-4D97-AF65-F5344CB8AC3E}">
        <p14:creationId xmlns:p14="http://schemas.microsoft.com/office/powerpoint/2010/main" val="72108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10D6-586B-44EB-8BB4-46841B8A84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7417D83-DE64-4992-8F4E-0237DFB8E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2EB65F5-FCE0-44D1-86DB-F82A1F2A4903}"/>
              </a:ext>
            </a:extLst>
          </p:cNvPr>
          <p:cNvSpPr>
            <a:spLocks noGrp="1"/>
          </p:cNvSpPr>
          <p:nvPr>
            <p:ph type="dt" sz="half" idx="10"/>
          </p:nvPr>
        </p:nvSpPr>
        <p:spPr/>
        <p:txBody>
          <a:bodyPr/>
          <a:lstStyle/>
          <a:p>
            <a:fld id="{218350F0-FA05-413F-9B2B-06B3713751EA}" type="datetime1">
              <a:rPr lang="en-AU" smtClean="0"/>
              <a:t>5/09/2022</a:t>
            </a:fld>
            <a:endParaRPr lang="en-AU"/>
          </a:p>
        </p:txBody>
      </p:sp>
      <p:sp>
        <p:nvSpPr>
          <p:cNvPr id="5" name="Footer Placeholder 4">
            <a:extLst>
              <a:ext uri="{FF2B5EF4-FFF2-40B4-BE49-F238E27FC236}">
                <a16:creationId xmlns:a16="http://schemas.microsoft.com/office/drawing/2014/main" id="{7D5349AF-CFA3-4638-937A-D6F88879176F}"/>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6" name="Slide Number Placeholder 5">
            <a:extLst>
              <a:ext uri="{FF2B5EF4-FFF2-40B4-BE49-F238E27FC236}">
                <a16:creationId xmlns:a16="http://schemas.microsoft.com/office/drawing/2014/main" id="{3DFE0C67-991A-4C41-B562-AFDF680D0444}"/>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387661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1CDF-AED4-4DCE-99EC-2F68097F46B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D0D6A8-AB55-43DB-82F8-FDEFB1A4E0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810E386-1C15-424A-9F69-34F51B60BC67}"/>
              </a:ext>
            </a:extLst>
          </p:cNvPr>
          <p:cNvSpPr>
            <a:spLocks noGrp="1"/>
          </p:cNvSpPr>
          <p:nvPr>
            <p:ph type="dt" sz="half" idx="10"/>
          </p:nvPr>
        </p:nvSpPr>
        <p:spPr/>
        <p:txBody>
          <a:bodyPr/>
          <a:lstStyle/>
          <a:p>
            <a:fld id="{B74EC74C-2A89-45CB-B606-3C2698FA4431}" type="datetime1">
              <a:rPr lang="en-AU" smtClean="0"/>
              <a:t>5/09/2022</a:t>
            </a:fld>
            <a:endParaRPr lang="en-AU"/>
          </a:p>
        </p:txBody>
      </p:sp>
      <p:sp>
        <p:nvSpPr>
          <p:cNvPr id="5" name="Footer Placeholder 4">
            <a:extLst>
              <a:ext uri="{FF2B5EF4-FFF2-40B4-BE49-F238E27FC236}">
                <a16:creationId xmlns:a16="http://schemas.microsoft.com/office/drawing/2014/main" id="{189B61A3-B782-40AB-B0FB-955365646AA2}"/>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6" name="Slide Number Placeholder 5">
            <a:extLst>
              <a:ext uri="{FF2B5EF4-FFF2-40B4-BE49-F238E27FC236}">
                <a16:creationId xmlns:a16="http://schemas.microsoft.com/office/drawing/2014/main" id="{0FE26D53-8DB4-4A7F-9683-004895C453E1}"/>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90581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E0CB5-A791-4398-99FF-49330B2D54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AF4570F-AAD5-4C9D-A547-44B444023C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821554-9497-4736-8C88-C7FDB5B30762}"/>
              </a:ext>
            </a:extLst>
          </p:cNvPr>
          <p:cNvSpPr>
            <a:spLocks noGrp="1"/>
          </p:cNvSpPr>
          <p:nvPr>
            <p:ph type="dt" sz="half" idx="10"/>
          </p:nvPr>
        </p:nvSpPr>
        <p:spPr/>
        <p:txBody>
          <a:bodyPr/>
          <a:lstStyle/>
          <a:p>
            <a:fld id="{A34D6183-D170-4066-AD9F-0A7B9CC9CD51}" type="datetime1">
              <a:rPr lang="en-AU" smtClean="0"/>
              <a:t>5/09/2022</a:t>
            </a:fld>
            <a:endParaRPr lang="en-AU"/>
          </a:p>
        </p:txBody>
      </p:sp>
      <p:sp>
        <p:nvSpPr>
          <p:cNvPr id="5" name="Footer Placeholder 4">
            <a:extLst>
              <a:ext uri="{FF2B5EF4-FFF2-40B4-BE49-F238E27FC236}">
                <a16:creationId xmlns:a16="http://schemas.microsoft.com/office/drawing/2014/main" id="{AC7967B1-2EE9-4924-B074-FF52D17C20B0}"/>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6" name="Slide Number Placeholder 5">
            <a:extLst>
              <a:ext uri="{FF2B5EF4-FFF2-40B4-BE49-F238E27FC236}">
                <a16:creationId xmlns:a16="http://schemas.microsoft.com/office/drawing/2014/main" id="{46CAADC6-8548-42A3-9C41-60065B927411}"/>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221128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D479-EB79-4094-9ACD-694B749649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55605B-A6D2-44B3-9C8D-1D9D46761E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C27DFDD-8B38-4D12-84A0-5589ACE3EA36}"/>
              </a:ext>
            </a:extLst>
          </p:cNvPr>
          <p:cNvSpPr>
            <a:spLocks noGrp="1"/>
          </p:cNvSpPr>
          <p:nvPr>
            <p:ph type="dt" sz="half" idx="10"/>
          </p:nvPr>
        </p:nvSpPr>
        <p:spPr/>
        <p:txBody>
          <a:bodyPr/>
          <a:lstStyle/>
          <a:p>
            <a:fld id="{8B297E60-598A-420A-B302-5A5981FBC734}" type="datetime1">
              <a:rPr lang="en-AU" smtClean="0"/>
              <a:t>5/09/2022</a:t>
            </a:fld>
            <a:endParaRPr lang="en-AU"/>
          </a:p>
        </p:txBody>
      </p:sp>
      <p:sp>
        <p:nvSpPr>
          <p:cNvPr id="5" name="Footer Placeholder 4">
            <a:extLst>
              <a:ext uri="{FF2B5EF4-FFF2-40B4-BE49-F238E27FC236}">
                <a16:creationId xmlns:a16="http://schemas.microsoft.com/office/drawing/2014/main" id="{1B33DE4A-1762-4D30-82CC-C890F3E3A3E5}"/>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6" name="Slide Number Placeholder 5">
            <a:extLst>
              <a:ext uri="{FF2B5EF4-FFF2-40B4-BE49-F238E27FC236}">
                <a16:creationId xmlns:a16="http://schemas.microsoft.com/office/drawing/2014/main" id="{DDC3B68A-E0F8-43CD-B931-A4716DE8896F}"/>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186012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9925-D2A4-44D8-B2AB-C9E815BD5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C1665E-4B19-4699-AF1E-F1DCED123B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06D23B-A7BF-43F7-8F3F-08638E7BB630}"/>
              </a:ext>
            </a:extLst>
          </p:cNvPr>
          <p:cNvSpPr>
            <a:spLocks noGrp="1"/>
          </p:cNvSpPr>
          <p:nvPr>
            <p:ph type="dt" sz="half" idx="10"/>
          </p:nvPr>
        </p:nvSpPr>
        <p:spPr/>
        <p:txBody>
          <a:bodyPr/>
          <a:lstStyle/>
          <a:p>
            <a:fld id="{058E57E6-9DA9-44FB-A351-A87DE03846B7}" type="datetime1">
              <a:rPr lang="en-AU" smtClean="0"/>
              <a:t>5/09/2022</a:t>
            </a:fld>
            <a:endParaRPr lang="en-AU"/>
          </a:p>
        </p:txBody>
      </p:sp>
      <p:sp>
        <p:nvSpPr>
          <p:cNvPr id="5" name="Footer Placeholder 4">
            <a:extLst>
              <a:ext uri="{FF2B5EF4-FFF2-40B4-BE49-F238E27FC236}">
                <a16:creationId xmlns:a16="http://schemas.microsoft.com/office/drawing/2014/main" id="{4F39C8AF-8C7D-46C1-BC92-E4EED7465E67}"/>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6" name="Slide Number Placeholder 5">
            <a:extLst>
              <a:ext uri="{FF2B5EF4-FFF2-40B4-BE49-F238E27FC236}">
                <a16:creationId xmlns:a16="http://schemas.microsoft.com/office/drawing/2014/main" id="{CAF24CAE-4318-4E89-9D0D-5E12E860380F}"/>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32753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CAB-0192-4F0A-BA85-62E2662336C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9E7CF0-9800-4427-BD84-2DCA1EE2A5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6A92BC-FF45-45DF-AFDC-8298363509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3C886FF-4E10-418F-BE89-14CEBBCA5BDA}"/>
              </a:ext>
            </a:extLst>
          </p:cNvPr>
          <p:cNvSpPr>
            <a:spLocks noGrp="1"/>
          </p:cNvSpPr>
          <p:nvPr>
            <p:ph type="dt" sz="half" idx="10"/>
          </p:nvPr>
        </p:nvSpPr>
        <p:spPr/>
        <p:txBody>
          <a:bodyPr/>
          <a:lstStyle/>
          <a:p>
            <a:fld id="{838B655E-8E26-433C-BC28-90C09AB2A4F4}" type="datetime1">
              <a:rPr lang="en-AU" smtClean="0"/>
              <a:t>5/09/2022</a:t>
            </a:fld>
            <a:endParaRPr lang="en-AU"/>
          </a:p>
        </p:txBody>
      </p:sp>
      <p:sp>
        <p:nvSpPr>
          <p:cNvPr id="6" name="Footer Placeholder 5">
            <a:extLst>
              <a:ext uri="{FF2B5EF4-FFF2-40B4-BE49-F238E27FC236}">
                <a16:creationId xmlns:a16="http://schemas.microsoft.com/office/drawing/2014/main" id="{E3888E1D-4FD1-4572-A659-46A01F59F45E}"/>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7" name="Slide Number Placeholder 6">
            <a:extLst>
              <a:ext uri="{FF2B5EF4-FFF2-40B4-BE49-F238E27FC236}">
                <a16:creationId xmlns:a16="http://schemas.microsoft.com/office/drawing/2014/main" id="{B8B2213E-D80E-4B99-9CC8-AB70250F0BE9}"/>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363011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5778-6072-4897-98EF-D73DD0CA614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C91D5D4-FE69-4781-B782-D0097FD8E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095948-E092-4A01-AF8C-62D3440680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1A796FE-8769-4DEA-9A15-A17C2033C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135B9-6802-47DB-979E-D7BF4A78E7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774670C-CD72-467C-8E5F-62D56122BCE6}"/>
              </a:ext>
            </a:extLst>
          </p:cNvPr>
          <p:cNvSpPr>
            <a:spLocks noGrp="1"/>
          </p:cNvSpPr>
          <p:nvPr>
            <p:ph type="dt" sz="half" idx="10"/>
          </p:nvPr>
        </p:nvSpPr>
        <p:spPr/>
        <p:txBody>
          <a:bodyPr/>
          <a:lstStyle/>
          <a:p>
            <a:fld id="{C724EC87-B42B-4B66-B32B-29F2C16772D5}" type="datetime1">
              <a:rPr lang="en-AU" smtClean="0"/>
              <a:t>5/09/2022</a:t>
            </a:fld>
            <a:endParaRPr lang="en-AU"/>
          </a:p>
        </p:txBody>
      </p:sp>
      <p:sp>
        <p:nvSpPr>
          <p:cNvPr id="8" name="Footer Placeholder 7">
            <a:extLst>
              <a:ext uri="{FF2B5EF4-FFF2-40B4-BE49-F238E27FC236}">
                <a16:creationId xmlns:a16="http://schemas.microsoft.com/office/drawing/2014/main" id="{442128C1-9A8E-4B38-9427-D0F24D545D79}"/>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9" name="Slide Number Placeholder 8">
            <a:extLst>
              <a:ext uri="{FF2B5EF4-FFF2-40B4-BE49-F238E27FC236}">
                <a16:creationId xmlns:a16="http://schemas.microsoft.com/office/drawing/2014/main" id="{0BFF9885-CDB8-43A8-9727-8E110480DB99}"/>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51216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B93-D1FE-48E1-8937-2F0DF1670BC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65DAC6C-A354-47A4-887A-EF434A4DAAE2}"/>
              </a:ext>
            </a:extLst>
          </p:cNvPr>
          <p:cNvSpPr>
            <a:spLocks noGrp="1"/>
          </p:cNvSpPr>
          <p:nvPr>
            <p:ph type="dt" sz="half" idx="10"/>
          </p:nvPr>
        </p:nvSpPr>
        <p:spPr/>
        <p:txBody>
          <a:bodyPr/>
          <a:lstStyle/>
          <a:p>
            <a:fld id="{9C31FF72-1A47-442F-AC72-BE5C9FA7E099}" type="datetime1">
              <a:rPr lang="en-AU" smtClean="0"/>
              <a:t>5/09/2022</a:t>
            </a:fld>
            <a:endParaRPr lang="en-AU"/>
          </a:p>
        </p:txBody>
      </p:sp>
      <p:sp>
        <p:nvSpPr>
          <p:cNvPr id="4" name="Footer Placeholder 3">
            <a:extLst>
              <a:ext uri="{FF2B5EF4-FFF2-40B4-BE49-F238E27FC236}">
                <a16:creationId xmlns:a16="http://schemas.microsoft.com/office/drawing/2014/main" id="{F137620C-4DA2-402B-B5A8-9CDB76BEFEFC}"/>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5" name="Slide Number Placeholder 4">
            <a:extLst>
              <a:ext uri="{FF2B5EF4-FFF2-40B4-BE49-F238E27FC236}">
                <a16:creationId xmlns:a16="http://schemas.microsoft.com/office/drawing/2014/main" id="{9A90CF14-5C48-4F13-8A4A-180E4E0B7959}"/>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25423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8470CB0-E298-8C42-EDE8-1B9A5EB7FCDA}"/>
              </a:ext>
            </a:extLst>
          </p:cNvPr>
          <p:cNvSpPr>
            <a:spLocks noGrp="1" noChangeArrowheads="1"/>
          </p:cNvSpPr>
          <p:nvPr>
            <p:ph type="ftr" sz="quarter" idx="11"/>
          </p:nvPr>
        </p:nvSpPr>
        <p:spPr bwMode="auto">
          <a:xfrm>
            <a:off x="426720" y="6218753"/>
            <a:ext cx="114581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algn="l"/>
            <a:r>
              <a:rPr kumimoji="0" lang="en-AU" altLang="en-US" sz="800" b="0" i="0" u="none" strike="noStrike" cap="none" normalizeH="0" baseline="0" dirty="0">
                <a:ln>
                  <a:noFill/>
                </a:ln>
                <a:effectLst/>
                <a:latin typeface="Arial"/>
                <a:ea typeface="Calibri" panose="020F0502020204030204" pitchFamily="34" charset="0"/>
                <a:cs typeface="Arial"/>
              </a:rPr>
              <a:t>© protected. Contact Oxford University Press. Derewianka and Jones 2023, </a:t>
            </a:r>
            <a:r>
              <a:rPr kumimoji="0" lang="en-AU" altLang="en-US" sz="800" b="0" i="1" u="none" strike="noStrike" cap="none" normalizeH="0" baseline="0" dirty="0">
                <a:ln>
                  <a:noFill/>
                </a:ln>
                <a:effectLst/>
                <a:latin typeface="Arial"/>
                <a:ea typeface="Calibri" panose="020F0502020204030204" pitchFamily="34" charset="0"/>
                <a:cs typeface="Arial"/>
              </a:rPr>
              <a:t>Teaching Language in Context</a:t>
            </a:r>
            <a:r>
              <a:rPr kumimoji="0" lang="en-AU" altLang="en-US" sz="800" b="0" i="0" u="none" strike="noStrike" cap="none" normalizeH="0" baseline="0" dirty="0">
                <a:ln>
                  <a:noFill/>
                </a:ln>
                <a:effectLst/>
                <a:latin typeface="Arial"/>
                <a:ea typeface="Calibri" panose="020F0502020204030204" pitchFamily="34" charset="0"/>
                <a:cs typeface="Arial"/>
              </a:rPr>
              <a:t>, </a:t>
            </a:r>
            <a:r>
              <a:rPr lang="en-AU" altLang="en-US" sz="800" dirty="0">
                <a:latin typeface="Arial"/>
                <a:cs typeface="Arial"/>
              </a:rPr>
              <a:t>ISBN  </a:t>
            </a:r>
            <a:r>
              <a:rPr lang="en-AU" sz="800" dirty="0">
                <a:latin typeface="Arial"/>
                <a:cs typeface="Arial"/>
              </a:rPr>
              <a:t>9780190333874. </a:t>
            </a:r>
            <a:r>
              <a:rPr kumimoji="0" lang="en-AU" altLang="en-US" sz="800" b="0" i="0" u="none" strike="noStrike" cap="none" normalizeH="0" baseline="0" dirty="0">
                <a:ln>
                  <a:noFill/>
                </a:ln>
                <a:effectLst/>
                <a:latin typeface="Arial"/>
                <a:ea typeface="Calibri" panose="020F0502020204030204" pitchFamily="34" charset="0"/>
                <a:cs typeface="Arial"/>
              </a:rPr>
              <a:t>Intended for use only by prescribing lecturers. Not to be distributed or copied for any other purpose.</a:t>
            </a:r>
            <a:endParaRPr kumimoji="0" lang="en-AU" altLang="en-US" sz="1800" b="0" i="0" u="none" strike="noStrike" cap="none" normalizeH="0" baseline="0" dirty="0">
              <a:ln>
                <a:noFill/>
              </a:ln>
              <a:effectLst/>
              <a:latin typeface="Arial"/>
              <a:cs typeface="Arial"/>
            </a:endParaRPr>
          </a:p>
        </p:txBody>
      </p:sp>
      <p:pic>
        <p:nvPicPr>
          <p:cNvPr id="6" name="Picture 5">
            <a:extLst>
              <a:ext uri="{FF2B5EF4-FFF2-40B4-BE49-F238E27FC236}">
                <a16:creationId xmlns:a16="http://schemas.microsoft.com/office/drawing/2014/main" id="{05788BCA-B9A4-0399-A270-4E9FAA8F5B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591"/>
            <a:ext cx="12192000" cy="1179576"/>
          </a:xfrm>
          <a:prstGeom prst="rect">
            <a:avLst/>
          </a:prstGeom>
        </p:spPr>
      </p:pic>
    </p:spTree>
    <p:extLst>
      <p:ext uri="{BB962C8B-B14F-4D97-AF65-F5344CB8AC3E}">
        <p14:creationId xmlns:p14="http://schemas.microsoft.com/office/powerpoint/2010/main" val="87426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59E0-519C-45F5-9174-4CD98FED4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32E8450-F4C0-4388-BE83-17FEB6F27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E902903-2E59-4588-AA88-A322B03E5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01E69E-8848-477B-AE72-7A10277E5471}"/>
              </a:ext>
            </a:extLst>
          </p:cNvPr>
          <p:cNvSpPr>
            <a:spLocks noGrp="1"/>
          </p:cNvSpPr>
          <p:nvPr>
            <p:ph type="dt" sz="half" idx="10"/>
          </p:nvPr>
        </p:nvSpPr>
        <p:spPr/>
        <p:txBody>
          <a:bodyPr/>
          <a:lstStyle/>
          <a:p>
            <a:fld id="{E887D161-0A3B-48B9-A209-AB7EE691EDBD}" type="datetime1">
              <a:rPr lang="en-AU" smtClean="0"/>
              <a:t>5/09/2022</a:t>
            </a:fld>
            <a:endParaRPr lang="en-AU"/>
          </a:p>
        </p:txBody>
      </p:sp>
      <p:sp>
        <p:nvSpPr>
          <p:cNvPr id="6" name="Footer Placeholder 5">
            <a:extLst>
              <a:ext uri="{FF2B5EF4-FFF2-40B4-BE49-F238E27FC236}">
                <a16:creationId xmlns:a16="http://schemas.microsoft.com/office/drawing/2014/main" id="{FE7696F7-4F57-4CF6-85A5-CD36CFE0796A}"/>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7" name="Slide Number Placeholder 6">
            <a:extLst>
              <a:ext uri="{FF2B5EF4-FFF2-40B4-BE49-F238E27FC236}">
                <a16:creationId xmlns:a16="http://schemas.microsoft.com/office/drawing/2014/main" id="{1DB5E438-ED10-493B-AAF3-15FFC675177B}"/>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408663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A075-79B2-4663-B1C5-185E34CC7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8421BA2-3BBD-423E-9B5E-F7AB75A97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B87A8A6-9B94-4B87-A301-0EF543CD2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724201-222E-4D8D-B860-11794A0C03F4}"/>
              </a:ext>
            </a:extLst>
          </p:cNvPr>
          <p:cNvSpPr>
            <a:spLocks noGrp="1"/>
          </p:cNvSpPr>
          <p:nvPr>
            <p:ph type="dt" sz="half" idx="10"/>
          </p:nvPr>
        </p:nvSpPr>
        <p:spPr/>
        <p:txBody>
          <a:bodyPr/>
          <a:lstStyle/>
          <a:p>
            <a:fld id="{FE49E0BC-3235-4138-9777-303728F5FF58}" type="datetime1">
              <a:rPr lang="en-AU" smtClean="0"/>
              <a:t>5/09/2022</a:t>
            </a:fld>
            <a:endParaRPr lang="en-AU"/>
          </a:p>
        </p:txBody>
      </p:sp>
      <p:sp>
        <p:nvSpPr>
          <p:cNvPr id="6" name="Footer Placeholder 5">
            <a:extLst>
              <a:ext uri="{FF2B5EF4-FFF2-40B4-BE49-F238E27FC236}">
                <a16:creationId xmlns:a16="http://schemas.microsoft.com/office/drawing/2014/main" id="{0A9DD59C-97BA-4ECE-9885-6D9D69F53F7C}"/>
              </a:ext>
            </a:extLst>
          </p:cNvPr>
          <p:cNvSpPr>
            <a:spLocks noGrp="1"/>
          </p:cNvSpPr>
          <p:nvPr>
            <p:ph type="ftr" sz="quarter" idx="11"/>
          </p:nvPr>
        </p:nvSpPr>
        <p:spPr/>
        <p:txBody>
          <a:body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7" name="Slide Number Placeholder 6">
            <a:extLst>
              <a:ext uri="{FF2B5EF4-FFF2-40B4-BE49-F238E27FC236}">
                <a16:creationId xmlns:a16="http://schemas.microsoft.com/office/drawing/2014/main" id="{BDAD1089-F4B7-4352-8D01-CFD788827CEC}"/>
              </a:ext>
            </a:extLst>
          </p:cNvPr>
          <p:cNvSpPr>
            <a:spLocks noGrp="1"/>
          </p:cNvSpPr>
          <p:nvPr>
            <p:ph type="sldNum" sz="quarter" idx="12"/>
          </p:nvPr>
        </p:nvSpPr>
        <p:spPr/>
        <p:txBody>
          <a:bodyPr/>
          <a:lstStyle/>
          <a:p>
            <a:fld id="{E0D532F4-9E45-4F1F-91A4-1A9741613A63}" type="slidenum">
              <a:rPr lang="en-AU" smtClean="0"/>
              <a:t>‹#›</a:t>
            </a:fld>
            <a:endParaRPr lang="en-AU"/>
          </a:p>
        </p:txBody>
      </p:sp>
    </p:spTree>
    <p:extLst>
      <p:ext uri="{BB962C8B-B14F-4D97-AF65-F5344CB8AC3E}">
        <p14:creationId xmlns:p14="http://schemas.microsoft.com/office/powerpoint/2010/main" val="29285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A1F9C-CC75-4C53-A80E-1791C1989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ED77D5-CB8D-4673-BD29-72B9F4D41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0586CE-5756-4A3F-B3D6-532B916C7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DA0A9-4553-4BF6-B8A4-311AB6636791}" type="datetime1">
              <a:rPr lang="en-AU" smtClean="0"/>
              <a:t>5/09/2022</a:t>
            </a:fld>
            <a:endParaRPr lang="en-AU"/>
          </a:p>
        </p:txBody>
      </p:sp>
      <p:sp>
        <p:nvSpPr>
          <p:cNvPr id="5" name="Footer Placeholder 4">
            <a:extLst>
              <a:ext uri="{FF2B5EF4-FFF2-40B4-BE49-F238E27FC236}">
                <a16:creationId xmlns:a16="http://schemas.microsoft.com/office/drawing/2014/main" id="{5E6C6445-1960-4229-A80B-0999330EE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protected. Contact Oxford University Press. Hughes et al., 2021, Early Years Learning in Australian Natural Environments, ISBN, 9780190325664. Intended for use only by prescribing lecturers. Not to be distributed or copied for any other purpose.</a:t>
            </a:r>
            <a:endParaRPr lang="en-AU"/>
          </a:p>
        </p:txBody>
      </p:sp>
      <p:sp>
        <p:nvSpPr>
          <p:cNvPr id="6" name="Slide Number Placeholder 5">
            <a:extLst>
              <a:ext uri="{FF2B5EF4-FFF2-40B4-BE49-F238E27FC236}">
                <a16:creationId xmlns:a16="http://schemas.microsoft.com/office/drawing/2014/main" id="{B5C511A4-A029-4A69-996F-CCBEB178C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532F4-9E45-4F1F-91A4-1A9741613A63}" type="slidenum">
              <a:rPr lang="en-AU" smtClean="0"/>
              <a:t>‹#›</a:t>
            </a:fld>
            <a:endParaRPr lang="en-AU"/>
          </a:p>
        </p:txBody>
      </p:sp>
      <p:sp>
        <p:nvSpPr>
          <p:cNvPr id="8" name="TextBox 7">
            <a:extLst>
              <a:ext uri="{FF2B5EF4-FFF2-40B4-BE49-F238E27FC236}">
                <a16:creationId xmlns:a16="http://schemas.microsoft.com/office/drawing/2014/main" id="{60450EBB-E73B-4190-A0B8-E033F378F4F4}"/>
              </a:ext>
            </a:extLst>
          </p:cNvPr>
          <p:cNvSpPr txBox="1"/>
          <p:nvPr userDrawn="1"/>
        </p:nvSpPr>
        <p:spPr>
          <a:xfrm rot="17435187">
            <a:off x="-755720" y="2644169"/>
            <a:ext cx="4991290" cy="1569660"/>
          </a:xfrm>
          <a:prstGeom prst="rect">
            <a:avLst/>
          </a:prstGeom>
          <a:noFill/>
        </p:spPr>
        <p:txBody>
          <a:bodyPr wrap="square">
            <a:spAutoFit/>
          </a:bodyPr>
          <a:lstStyle/>
          <a:p>
            <a:r>
              <a:rPr lang="en-AU" sz="9600" dirty="0">
                <a:solidFill>
                  <a:schemeClr val="bg2">
                    <a:lumMod val="75000"/>
                  </a:schemeClr>
                </a:solidFill>
              </a:rPr>
              <a:t>SAMPLE</a:t>
            </a:r>
            <a:endParaRPr lang="en-AU" dirty="0">
              <a:solidFill>
                <a:schemeClr val="bg2">
                  <a:lumMod val="75000"/>
                </a:schemeClr>
              </a:solidFill>
            </a:endParaRPr>
          </a:p>
        </p:txBody>
      </p:sp>
    </p:spTree>
    <p:extLst>
      <p:ext uri="{BB962C8B-B14F-4D97-AF65-F5344CB8AC3E}">
        <p14:creationId xmlns:p14="http://schemas.microsoft.com/office/powerpoint/2010/main" val="142561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198444E4-FD8E-4E75-9A3D-DE777F6B064C}"/>
              </a:ext>
            </a:extLst>
          </p:cNvPr>
          <p:cNvSpPr>
            <a:spLocks noGrp="1" noChangeArrowheads="1"/>
          </p:cNvSpPr>
          <p:nvPr>
            <p:ph type="ftr" sz="quarter" idx="11"/>
          </p:nvPr>
        </p:nvSpPr>
        <p:spPr bwMode="auto">
          <a:xfrm>
            <a:off x="426720" y="6218753"/>
            <a:ext cx="114581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algn="l"/>
            <a:r>
              <a:rPr kumimoji="0" lang="en-AU" altLang="en-US" sz="800" b="0" i="0" u="none" strike="noStrike" cap="none" normalizeH="0" baseline="0" dirty="0">
                <a:ln>
                  <a:noFill/>
                </a:ln>
                <a:effectLst/>
                <a:latin typeface="Arial"/>
                <a:ea typeface="Calibri" panose="020F0502020204030204" pitchFamily="34" charset="0"/>
                <a:cs typeface="Arial"/>
              </a:rPr>
              <a:t>© protected. Contact Oxford University Press. Derewianka and Jones 2023, </a:t>
            </a:r>
            <a:r>
              <a:rPr kumimoji="0" lang="en-AU" altLang="en-US" sz="800" b="0" i="1" u="none" strike="noStrike" cap="none" normalizeH="0" baseline="0" dirty="0">
                <a:ln>
                  <a:noFill/>
                </a:ln>
                <a:effectLst/>
                <a:latin typeface="Arial"/>
                <a:ea typeface="Calibri" panose="020F0502020204030204" pitchFamily="34" charset="0"/>
                <a:cs typeface="Arial"/>
              </a:rPr>
              <a:t>Teaching Language in Context</a:t>
            </a:r>
            <a:r>
              <a:rPr kumimoji="0" lang="en-AU" altLang="en-US" sz="800" b="0" i="0" u="none" strike="noStrike" cap="none" normalizeH="0" baseline="0" dirty="0">
                <a:ln>
                  <a:noFill/>
                </a:ln>
                <a:effectLst/>
                <a:latin typeface="Arial"/>
                <a:ea typeface="Calibri" panose="020F0502020204030204" pitchFamily="34" charset="0"/>
                <a:cs typeface="Arial"/>
              </a:rPr>
              <a:t>, </a:t>
            </a:r>
            <a:r>
              <a:rPr lang="en-AU" altLang="en-US" sz="800" dirty="0">
                <a:latin typeface="Arial"/>
                <a:cs typeface="Arial"/>
              </a:rPr>
              <a:t>ISBN  </a:t>
            </a:r>
            <a:r>
              <a:rPr lang="en-AU" sz="800" dirty="0">
                <a:latin typeface="Arial"/>
                <a:cs typeface="Arial"/>
              </a:rPr>
              <a:t>9780190333874. </a:t>
            </a:r>
            <a:r>
              <a:rPr kumimoji="0" lang="en-AU" altLang="en-US" sz="800" b="0" i="0" u="none" strike="noStrike" cap="none" normalizeH="0" baseline="0" dirty="0">
                <a:ln>
                  <a:noFill/>
                </a:ln>
                <a:effectLst/>
                <a:latin typeface="Arial"/>
                <a:ea typeface="Calibri" panose="020F0502020204030204" pitchFamily="34" charset="0"/>
                <a:cs typeface="Arial"/>
              </a:rPr>
              <a:t>Intended for use only by prescribing lecturers. Not to be distributed or copied for any other purpose.</a:t>
            </a:r>
            <a:endParaRPr kumimoji="0" lang="en-AU" altLang="en-US" sz="1800" b="0" i="0" u="none" strike="noStrike" cap="none" normalizeH="0" baseline="0" dirty="0">
              <a:ln>
                <a:noFill/>
              </a:ln>
              <a:effectLst/>
              <a:latin typeface="Arial"/>
              <a:cs typeface="Arial"/>
            </a:endParaRPr>
          </a:p>
        </p:txBody>
      </p:sp>
      <p:sp>
        <p:nvSpPr>
          <p:cNvPr id="22" name="Rectangle 21">
            <a:extLst>
              <a:ext uri="{FF2B5EF4-FFF2-40B4-BE49-F238E27FC236}">
                <a16:creationId xmlns:a16="http://schemas.microsoft.com/office/drawing/2014/main" id="{87EB46F7-A899-43E2-8DE1-D543EAB0B2C7}"/>
              </a:ext>
            </a:extLst>
          </p:cNvPr>
          <p:cNvSpPr/>
          <p:nvPr/>
        </p:nvSpPr>
        <p:spPr>
          <a:xfrm>
            <a:off x="3385143" y="1751129"/>
            <a:ext cx="4670286" cy="523220"/>
          </a:xfrm>
          <a:prstGeom prst="rect">
            <a:avLst/>
          </a:prstGeom>
        </p:spPr>
        <p:txBody>
          <a:bodyPr wrap="square">
            <a:spAutoFit/>
          </a:bodyPr>
          <a:lstStyle/>
          <a:p>
            <a:pPr lvl="0" eaLnBrk="0" fontAlgn="base" hangingPunct="0">
              <a:spcBef>
                <a:spcPct val="0"/>
              </a:spcBef>
              <a:spcAft>
                <a:spcPct val="0"/>
              </a:spcAft>
            </a:pPr>
            <a:r>
              <a:rPr lang="en-AU" altLang="en-US" sz="2800">
                <a:latin typeface="Arial" panose="020B0604020202020204" pitchFamily="34" charset="0"/>
                <a:ea typeface="Calibri" panose="020F0502020204030204" pitchFamily="34" charset="0"/>
                <a:cs typeface="Arial" panose="020B0604020202020204" pitchFamily="34" charset="0"/>
              </a:rPr>
              <a:t>Image Bank</a:t>
            </a:r>
            <a:endParaRPr kumimoji="0" lang="en-AU" altLang="en-US" sz="2800" b="0" i="0" u="none" strike="noStrike" cap="none" normalizeH="0" baseline="0">
              <a:ln>
                <a:noFill/>
              </a:ln>
              <a:effectLst/>
              <a:latin typeface="Arial" panose="020B0604020202020204" pitchFamily="34" charset="0"/>
            </a:endParaRPr>
          </a:p>
        </p:txBody>
      </p:sp>
      <p:sp>
        <p:nvSpPr>
          <p:cNvPr id="24" name="Rectangle 23">
            <a:extLst>
              <a:ext uri="{FF2B5EF4-FFF2-40B4-BE49-F238E27FC236}">
                <a16:creationId xmlns:a16="http://schemas.microsoft.com/office/drawing/2014/main" id="{B378630A-867C-4D53-AAF7-5A2943ECFB56}"/>
              </a:ext>
            </a:extLst>
          </p:cNvPr>
          <p:cNvSpPr/>
          <p:nvPr/>
        </p:nvSpPr>
        <p:spPr>
          <a:xfrm>
            <a:off x="3385143" y="2274349"/>
            <a:ext cx="6096000" cy="1200329"/>
          </a:xfrm>
          <a:prstGeom prst="rect">
            <a:avLst/>
          </a:prstGeom>
        </p:spPr>
        <p:txBody>
          <a:bodyPr>
            <a:spAutoFit/>
          </a:bodyPr>
          <a:lstStyle/>
          <a:p>
            <a:r>
              <a:rPr lang="en-US" i="1" dirty="0"/>
              <a:t>Teaching Language in Context, </a:t>
            </a:r>
            <a:r>
              <a:rPr lang="en-US" dirty="0"/>
              <a:t>third edition</a:t>
            </a:r>
            <a:r>
              <a:rPr lang="en-US" i="1" dirty="0"/>
              <a:t> </a:t>
            </a:r>
          </a:p>
          <a:p>
            <a:r>
              <a:rPr lang="en-US" dirty="0"/>
              <a:t>Beverly Derewianka and Pauline Jones</a:t>
            </a:r>
            <a:endParaRPr lang="en-AU" dirty="0"/>
          </a:p>
          <a:p>
            <a:pPr lvl="0" eaLnBrk="0" fontAlgn="base" hangingPunct="0">
              <a:spcBef>
                <a:spcPct val="0"/>
              </a:spcBef>
              <a:spcAft>
                <a:spcPct val="0"/>
              </a:spcAft>
            </a:pPr>
            <a:endParaRPr lang="en-AU"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AU" dirty="0">
                <a:latin typeface="Arial" panose="020B0604020202020204" pitchFamily="34" charset="0"/>
                <a:cs typeface="Arial" panose="020B0604020202020204" pitchFamily="34" charset="0"/>
              </a:rPr>
              <a:t>Chapter 1</a:t>
            </a:r>
          </a:p>
        </p:txBody>
      </p:sp>
      <p:sp>
        <p:nvSpPr>
          <p:cNvPr id="25" name="Rectangle 24">
            <a:extLst>
              <a:ext uri="{FF2B5EF4-FFF2-40B4-BE49-F238E27FC236}">
                <a16:creationId xmlns:a16="http://schemas.microsoft.com/office/drawing/2014/main" id="{EAAA6A90-C84A-4564-BDE5-6100B333FA1F}"/>
              </a:ext>
            </a:extLst>
          </p:cNvPr>
          <p:cNvSpPr/>
          <p:nvPr/>
        </p:nvSpPr>
        <p:spPr>
          <a:xfrm>
            <a:off x="3385143" y="3997898"/>
            <a:ext cx="6096000" cy="807913"/>
          </a:xfrm>
          <a:prstGeom prst="rect">
            <a:avLst/>
          </a:prstGeom>
        </p:spPr>
        <p:txBody>
          <a:bodyPr>
            <a:spAutoFit/>
          </a:bodyPr>
          <a:lstStyle/>
          <a:p>
            <a:pPr>
              <a:lnSpc>
                <a:spcPct val="115000"/>
              </a:lnSpc>
              <a:spcBef>
                <a:spcPts val="600"/>
              </a:spcBef>
              <a:spcAft>
                <a:spcPts val="600"/>
              </a:spcAft>
            </a:pPr>
            <a:r>
              <a:rPr lang="en-US" sz="1000" dirty="0">
                <a:latin typeface="Arial" panose="020B0604020202020204" pitchFamily="34" charset="0"/>
                <a:ea typeface="Calibri" panose="020F0502020204030204" pitchFamily="34" charset="0"/>
                <a:cs typeface="Times New Roman" panose="02020603050405020304" pitchFamily="18" charset="0"/>
              </a:rPr>
              <a:t>COPYRIGHT NOTICE</a:t>
            </a:r>
            <a:endParaRPr lang="en-AU" sz="1000" dirty="0">
              <a:latin typeface="Arial" panose="020B0604020202020204" pitchFamily="34" charset="0"/>
              <a:ea typeface="Calibri" panose="020F0502020204030204" pitchFamily="34" charset="0"/>
              <a:cs typeface="Times New Roman" panose="02020603050405020304" pitchFamily="18" charset="0"/>
            </a:endParaRPr>
          </a:p>
          <a:p>
            <a:r>
              <a:rPr lang="en-AU" sz="1000" dirty="0">
                <a:latin typeface="Arial" panose="020B0604020202020204" pitchFamily="34" charset="0"/>
                <a:ea typeface="Calibri" panose="020F0502020204030204" pitchFamily="34" charset="0"/>
                <a:cs typeface="Times New Roman" panose="02020603050405020304" pitchFamily="18" charset="0"/>
              </a:rPr>
              <a:t>This image bank is copyright protected. Contact Oxford University Press. It is intended for use only by lecturers prescribing </a:t>
            </a:r>
            <a:r>
              <a:rPr lang="en-US" sz="1000" i="1" dirty="0">
                <a:latin typeface="Arial" panose="020B0604020202020204" pitchFamily="34" charset="0"/>
                <a:cs typeface="Times New Roman" panose="02020603050405020304" pitchFamily="18" charset="0"/>
              </a:rPr>
              <a:t>Teaching Language in Context, third </a:t>
            </a:r>
            <a:r>
              <a:rPr lang="en-AU" sz="1000" dirty="0">
                <a:latin typeface="Arial" panose="020B0604020202020204" pitchFamily="34" charset="0"/>
                <a:ea typeface="Calibri" panose="020F0502020204030204" pitchFamily="34" charset="0"/>
                <a:cs typeface="Times New Roman" panose="02020603050405020304" pitchFamily="18" charset="0"/>
              </a:rPr>
              <a:t>edition, in their courses and should not be distributed or copied for any other purpose or for use with any other text.</a:t>
            </a:r>
            <a:endParaRPr lang="en-AU" dirty="0"/>
          </a:p>
        </p:txBody>
      </p:sp>
      <p:pic>
        <p:nvPicPr>
          <p:cNvPr id="2" name="Picture 3">
            <a:extLst>
              <a:ext uri="{FF2B5EF4-FFF2-40B4-BE49-F238E27FC236}">
                <a16:creationId xmlns:a16="http://schemas.microsoft.com/office/drawing/2014/main" id="{FC491874-693D-A97F-DBF8-41B4270C16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465" y="1754514"/>
            <a:ext cx="2714303" cy="3705652"/>
          </a:xfrm>
          <a:prstGeom prst="rect">
            <a:avLst/>
          </a:prstGeom>
        </p:spPr>
      </p:pic>
    </p:spTree>
    <p:extLst>
      <p:ext uri="{BB962C8B-B14F-4D97-AF65-F5344CB8AC3E}">
        <p14:creationId xmlns:p14="http://schemas.microsoft.com/office/powerpoint/2010/main" val="54044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FED3B0F6-6FD1-E230-3947-E7889C99C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868" y="1472773"/>
            <a:ext cx="4092264" cy="4092264"/>
          </a:xfrm>
          <a:prstGeom prst="rect">
            <a:avLst/>
          </a:prstGeom>
        </p:spPr>
      </p:pic>
      <p:sp>
        <p:nvSpPr>
          <p:cNvPr id="7" name="Rectangle 1">
            <a:extLst>
              <a:ext uri="{FF2B5EF4-FFF2-40B4-BE49-F238E27FC236}">
                <a16:creationId xmlns:a16="http://schemas.microsoft.com/office/drawing/2014/main" id="{198444E4-FD8E-4E75-9A3D-DE777F6B064C}"/>
              </a:ext>
            </a:extLst>
          </p:cNvPr>
          <p:cNvSpPr>
            <a:spLocks noGrp="1" noChangeArrowheads="1"/>
          </p:cNvSpPr>
          <p:nvPr>
            <p:ph type="ftr" sz="quarter" idx="11"/>
          </p:nvPr>
        </p:nvSpPr>
        <p:spPr bwMode="auto">
          <a:xfrm>
            <a:off x="426720" y="6218753"/>
            <a:ext cx="114581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algn="l"/>
            <a:r>
              <a:rPr kumimoji="0" lang="en-AU" altLang="en-US" sz="800" b="0" i="0" u="none" strike="noStrike" cap="none" normalizeH="0" baseline="0" dirty="0">
                <a:ln>
                  <a:noFill/>
                </a:ln>
                <a:effectLst/>
                <a:latin typeface="Arial"/>
                <a:ea typeface="Calibri" panose="020F0502020204030204" pitchFamily="34" charset="0"/>
                <a:cs typeface="Arial"/>
              </a:rPr>
              <a:t>© protected. Contact Oxford University Press. Derewianka and Jones 2023, </a:t>
            </a:r>
            <a:r>
              <a:rPr kumimoji="0" lang="en-AU" altLang="en-US" sz="800" b="0" i="1" u="none" strike="noStrike" cap="none" normalizeH="0" baseline="0" dirty="0">
                <a:ln>
                  <a:noFill/>
                </a:ln>
                <a:effectLst/>
                <a:latin typeface="Arial"/>
                <a:ea typeface="Calibri" panose="020F0502020204030204" pitchFamily="34" charset="0"/>
                <a:cs typeface="Arial"/>
              </a:rPr>
              <a:t>Teaching Language in Context</a:t>
            </a:r>
            <a:r>
              <a:rPr kumimoji="0" lang="en-AU" altLang="en-US" sz="800" b="0" i="0" u="none" strike="noStrike" cap="none" normalizeH="0" baseline="0" dirty="0">
                <a:ln>
                  <a:noFill/>
                </a:ln>
                <a:effectLst/>
                <a:latin typeface="Arial"/>
                <a:ea typeface="Calibri" panose="020F0502020204030204" pitchFamily="34" charset="0"/>
                <a:cs typeface="Arial"/>
              </a:rPr>
              <a:t>, </a:t>
            </a:r>
            <a:r>
              <a:rPr lang="en-AU" altLang="en-US" sz="800" dirty="0">
                <a:latin typeface="Arial"/>
                <a:cs typeface="Arial"/>
              </a:rPr>
              <a:t>ISBN  </a:t>
            </a:r>
            <a:r>
              <a:rPr lang="en-AU" sz="800" dirty="0">
                <a:latin typeface="Arial"/>
                <a:cs typeface="Arial"/>
              </a:rPr>
              <a:t>9780190333874. </a:t>
            </a:r>
            <a:r>
              <a:rPr kumimoji="0" lang="en-AU" altLang="en-US" sz="800" b="0" i="0" u="none" strike="noStrike" cap="none" normalizeH="0" baseline="0" dirty="0">
                <a:ln>
                  <a:noFill/>
                </a:ln>
                <a:effectLst/>
                <a:latin typeface="Arial"/>
                <a:ea typeface="Calibri" panose="020F0502020204030204" pitchFamily="34" charset="0"/>
                <a:cs typeface="Arial"/>
              </a:rPr>
              <a:t>Intended for use only by prescribing lecturers. Not to be distributed or copied for any other purpose.</a:t>
            </a:r>
            <a:endParaRPr kumimoji="0" lang="en-AU" altLang="en-US" sz="1800" b="0" i="0" u="none" strike="noStrike" cap="none" normalizeH="0" baseline="0" dirty="0">
              <a:ln>
                <a:noFill/>
              </a:ln>
              <a:effectLst/>
              <a:latin typeface="Arial"/>
              <a:cs typeface="Arial"/>
            </a:endParaRPr>
          </a:p>
        </p:txBody>
      </p:sp>
      <p:sp>
        <p:nvSpPr>
          <p:cNvPr id="5" name="TextBox 4">
            <a:extLst>
              <a:ext uri="{FF2B5EF4-FFF2-40B4-BE49-F238E27FC236}">
                <a16:creationId xmlns:a16="http://schemas.microsoft.com/office/drawing/2014/main" id="{918205BE-0594-6558-404F-7715C8E378E0}"/>
              </a:ext>
            </a:extLst>
          </p:cNvPr>
          <p:cNvSpPr txBox="1"/>
          <p:nvPr/>
        </p:nvSpPr>
        <p:spPr>
          <a:xfrm>
            <a:off x="0" y="5567571"/>
            <a:ext cx="12192000" cy="392415"/>
          </a:xfrm>
          <a:prstGeom prst="rect">
            <a:avLst/>
          </a:prstGeom>
          <a:noFill/>
        </p:spPr>
        <p:txBody>
          <a:bodyPr wrap="square" lIns="0" tIns="114300" rIns="0" bIns="0" rtlCol="0" anchor="t" anchorCtr="0">
            <a:spAutoFit/>
          </a:bodyPr>
          <a:lstStyle/>
          <a:p>
            <a:pPr algn="ctr"/>
            <a:r>
              <a:rPr lang="en-US" b="1" i="0" u="none" strike="noStrike" baseline="0" dirty="0">
                <a:latin typeface="Arial" panose="020B0604020202020204" pitchFamily="34" charset="0"/>
                <a:cs typeface="Arial" panose="020B0604020202020204" pitchFamily="34" charset="0"/>
              </a:rPr>
              <a:t>FIGURE 1.1  </a:t>
            </a:r>
            <a:r>
              <a:rPr lang="en-US" b="0" i="0" u="none" strike="noStrike" baseline="0" dirty="0">
                <a:solidFill>
                  <a:srgbClr val="000000"/>
                </a:solidFill>
                <a:latin typeface="Arial" panose="020B0604020202020204" pitchFamily="34" charset="0"/>
                <a:cs typeface="Arial" panose="020B0604020202020204" pitchFamily="34" charset="0"/>
              </a:rPr>
              <a:t>The language system in a dynamic relationship with the context</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857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8" ma:contentTypeDescription="Create a new document." ma:contentTypeScope="" ma:versionID="3abcb5c7df33d7a27035683489a7e0ba">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6bf9d902fde373f273e3d6a257bc0ec4"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659d18c-911b-4461-9f29-2e839d503b97}" ma:internalName="TaxCatchAll" ma:showField="CatchAllData" ma:web="86c803ff-60ea-4821-8561-49a30c846f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6c803ff-60ea-4821-8561-49a30c846f16">
      <UserInfo>
        <DisplayName>CORRIDON, Geraldine</DisplayName>
        <AccountId>70</AccountId>
        <AccountType/>
      </UserInfo>
    </SharedWithUsers>
    <MediaLengthInSeconds xmlns="23021986-1927-41b2-ad02-75262291dab9" xsi:nil="true"/>
    <_ip_UnifiedCompliancePolicyUIAction xmlns="http://schemas.microsoft.com/sharepoint/v3" xsi:nil="true"/>
    <_ip_UnifiedCompliancePolicyProperties xmlns="http://schemas.microsoft.com/sharepoint/v3" xsi:nil="true"/>
    <TaxCatchAll xmlns="86c803ff-60ea-4821-8561-49a30c846f16" xsi:nil="true"/>
    <lcf76f155ced4ddcb4097134ff3c332f xmlns="23021986-1927-41b2-ad02-75262291da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7EECE9-FEF5-489E-A231-C2EE7891D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CDA0B5-FBA1-4EB2-AC30-938E47728AEA}">
  <ds:schemaRefs>
    <ds:schemaRef ds:uri="http://schemas.microsoft.com/sharepoint/v3/contenttype/forms"/>
  </ds:schemaRefs>
</ds:datastoreItem>
</file>

<file path=customXml/itemProps3.xml><?xml version="1.0" encoding="utf-8"?>
<ds:datastoreItem xmlns:ds="http://schemas.openxmlformats.org/officeDocument/2006/customXml" ds:itemID="{61A926AB-09C6-4EAC-8678-EA894EF68AD7}">
  <ds:schemaRefs>
    <ds:schemaRef ds:uri="039256aa-13c0-4ddf-a365-38dd4ce75f12"/>
    <ds:schemaRef ds:uri="23021986-1927-41b2-ad02-75262291dab9"/>
    <ds:schemaRef ds:uri="23b6369a-a3c7-4b6f-a6ab-0933f6eed4c2"/>
    <ds:schemaRef ds:uri="86c803ff-60ea-4821-8561-49a30c846f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172</TotalTime>
  <Words>161</Words>
  <Application>Microsoft Office PowerPoint</Application>
  <PresentationFormat>Widescreen</PresentationFormat>
  <Paragraphs>10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Geraldine Corridon</dc:creator>
  <cp:lastModifiedBy>Geraldine Corridon</cp:lastModifiedBy>
  <cp:revision>27</cp:revision>
  <dcterms:created xsi:type="dcterms:W3CDTF">2021-08-19T08:11:47Z</dcterms:created>
  <dcterms:modified xsi:type="dcterms:W3CDTF">2022-09-05T01:49:48Z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2021-08-19T08:18:16Z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9da59e92-2f2f-4d26-b55a-0000cfa1a992</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y fmtid="{D5CDD505-2E9C-101B-9397-08002B2CF9AE}" pid="10" name="Order">
    <vt:r8>30773900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ies>
</file>