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36"/>
  </p:notesMasterIdLst>
  <p:handoutMasterIdLst>
    <p:handoutMasterId r:id="rId37"/>
  </p:handoutMasterIdLst>
  <p:sldIdLst>
    <p:sldId id="261" r:id="rId6"/>
    <p:sldId id="274" r:id="rId7"/>
    <p:sldId id="270" r:id="rId8"/>
    <p:sldId id="271" r:id="rId9"/>
    <p:sldId id="283" r:id="rId10"/>
    <p:sldId id="280" r:id="rId11"/>
    <p:sldId id="282" r:id="rId12"/>
    <p:sldId id="281" r:id="rId13"/>
    <p:sldId id="285" r:id="rId14"/>
    <p:sldId id="286" r:id="rId15"/>
    <p:sldId id="287" r:id="rId16"/>
    <p:sldId id="284"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4" r:id="rId33"/>
    <p:sldId id="303" r:id="rId34"/>
    <p:sldId id="30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47"/>
    <a:srgbClr val="014478"/>
    <a:srgbClr val="001B47"/>
    <a:srgbClr val="1F497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4B71D-B676-4C37-AF22-D4AF5604A62F}" v="49" dt="2022-07-28T18:35:57.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8378" autoAdjust="0"/>
  </p:normalViewPr>
  <p:slideViewPr>
    <p:cSldViewPr snapToGrid="0" snapToObjects="1">
      <p:cViewPr varScale="1">
        <p:scale>
          <a:sx n="89" d="100"/>
          <a:sy n="89" d="100"/>
        </p:scale>
        <p:origin x="53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alah Moore" userId="ad8bb9ec-a02b-42ea-abed-d4284f671eb6" providerId="ADAL" clId="{8F94B71D-B676-4C37-AF22-D4AF5604A62F}"/>
    <pc:docChg chg="undo custSel modSld sldOrd">
      <pc:chgData name="Makalah Moore" userId="ad8bb9ec-a02b-42ea-abed-d4284f671eb6" providerId="ADAL" clId="{8F94B71D-B676-4C37-AF22-D4AF5604A62F}" dt="2022-07-28T19:13:56.834" v="506" actId="255"/>
      <pc:docMkLst>
        <pc:docMk/>
      </pc:docMkLst>
      <pc:sldChg chg="addSp delSp modSp mod">
        <pc:chgData name="Makalah Moore" userId="ad8bb9ec-a02b-42ea-abed-d4284f671eb6" providerId="ADAL" clId="{8F94B71D-B676-4C37-AF22-D4AF5604A62F}" dt="2022-07-28T19:10:58.138" v="485" actId="962"/>
        <pc:sldMkLst>
          <pc:docMk/>
          <pc:sldMk cId="2820496012" sldId="261"/>
        </pc:sldMkLst>
        <pc:spChg chg="add mod">
          <ac:chgData name="Makalah Moore" userId="ad8bb9ec-a02b-42ea-abed-d4284f671eb6" providerId="ADAL" clId="{8F94B71D-B676-4C37-AF22-D4AF5604A62F}" dt="2022-07-28T19:10:58.138" v="485" actId="962"/>
          <ac:spMkLst>
            <pc:docMk/>
            <pc:sldMk cId="2820496012" sldId="261"/>
            <ac:spMk id="3" creationId="{3F5B4EE6-C6D2-41E3-BA41-8D84043B4158}"/>
          </ac:spMkLst>
        </pc:spChg>
        <pc:spChg chg="del">
          <ac:chgData name="Makalah Moore" userId="ad8bb9ec-a02b-42ea-abed-d4284f671eb6" providerId="ADAL" clId="{8F94B71D-B676-4C37-AF22-D4AF5604A62F}" dt="2022-07-28T19:10:42.980" v="479" actId="478"/>
          <ac:spMkLst>
            <pc:docMk/>
            <pc:sldMk cId="2820496012" sldId="261"/>
            <ac:spMk id="5" creationId="{2DE34B6D-F204-4069-ADFE-A4F8101DA47C}"/>
          </ac:spMkLst>
        </pc:spChg>
        <pc:spChg chg="add mod">
          <ac:chgData name="Makalah Moore" userId="ad8bb9ec-a02b-42ea-abed-d4284f671eb6" providerId="ADAL" clId="{8F94B71D-B676-4C37-AF22-D4AF5604A62F}" dt="2022-07-28T18:31:14.312" v="397" actId="207"/>
          <ac:spMkLst>
            <pc:docMk/>
            <pc:sldMk cId="2820496012" sldId="261"/>
            <ac:spMk id="6" creationId="{D8BB084B-DF8D-42F3-9CFC-265A37E16412}"/>
          </ac:spMkLst>
        </pc:spChg>
      </pc:sldChg>
      <pc:sldChg chg="modSp mod">
        <pc:chgData name="Makalah Moore" userId="ad8bb9ec-a02b-42ea-abed-d4284f671eb6" providerId="ADAL" clId="{8F94B71D-B676-4C37-AF22-D4AF5604A62F}" dt="2022-07-27T20:46:50.433" v="0"/>
        <pc:sldMkLst>
          <pc:docMk/>
          <pc:sldMk cId="1460686451" sldId="274"/>
        </pc:sldMkLst>
        <pc:spChg chg="mod">
          <ac:chgData name="Makalah Moore" userId="ad8bb9ec-a02b-42ea-abed-d4284f671eb6" providerId="ADAL" clId="{8F94B71D-B676-4C37-AF22-D4AF5604A62F}" dt="2022-07-27T20:46:50.433" v="0"/>
          <ac:spMkLst>
            <pc:docMk/>
            <pc:sldMk cId="1460686451" sldId="274"/>
            <ac:spMk id="3" creationId="{00000000-0000-0000-0000-000000000000}"/>
          </ac:spMkLst>
        </pc:spChg>
      </pc:sldChg>
      <pc:sldChg chg="modSp mod">
        <pc:chgData name="Makalah Moore" userId="ad8bb9ec-a02b-42ea-abed-d4284f671eb6" providerId="ADAL" clId="{8F94B71D-B676-4C37-AF22-D4AF5604A62F}" dt="2022-07-28T19:11:58.964" v="489" actId="255"/>
        <pc:sldMkLst>
          <pc:docMk/>
          <pc:sldMk cId="3521927992" sldId="280"/>
        </pc:sldMkLst>
        <pc:spChg chg="mod">
          <ac:chgData name="Makalah Moore" userId="ad8bb9ec-a02b-42ea-abed-d4284f671eb6" providerId="ADAL" clId="{8F94B71D-B676-4C37-AF22-D4AF5604A62F}" dt="2022-07-28T19:11:58.964" v="489" actId="255"/>
          <ac:spMkLst>
            <pc:docMk/>
            <pc:sldMk cId="3521927992" sldId="280"/>
            <ac:spMk id="2" creationId="{00000000-0000-0000-0000-000000000000}"/>
          </ac:spMkLst>
        </pc:spChg>
      </pc:sldChg>
      <pc:sldChg chg="modSp mod">
        <pc:chgData name="Makalah Moore" userId="ad8bb9ec-a02b-42ea-abed-d4284f671eb6" providerId="ADAL" clId="{8F94B71D-B676-4C37-AF22-D4AF5604A62F}" dt="2022-07-28T19:12:22.042" v="492" actId="20577"/>
        <pc:sldMkLst>
          <pc:docMk/>
          <pc:sldMk cId="1496007690" sldId="282"/>
        </pc:sldMkLst>
        <pc:spChg chg="mod">
          <ac:chgData name="Makalah Moore" userId="ad8bb9ec-a02b-42ea-abed-d4284f671eb6" providerId="ADAL" clId="{8F94B71D-B676-4C37-AF22-D4AF5604A62F}" dt="2022-07-28T19:12:22.042" v="492" actId="20577"/>
          <ac:spMkLst>
            <pc:docMk/>
            <pc:sldMk cId="1496007690" sldId="282"/>
            <ac:spMk id="2" creationId="{00000000-0000-0000-0000-000000000000}"/>
          </ac:spMkLst>
        </pc:spChg>
      </pc:sldChg>
      <pc:sldChg chg="addSp delSp modSp mod setBg modClrScheme chgLayout">
        <pc:chgData name="Makalah Moore" userId="ad8bb9ec-a02b-42ea-abed-d4284f671eb6" providerId="ADAL" clId="{8F94B71D-B676-4C37-AF22-D4AF5604A62F}" dt="2022-07-28T19:10:22.007" v="478" actId="962"/>
        <pc:sldMkLst>
          <pc:docMk/>
          <pc:sldMk cId="3233002443" sldId="285"/>
        </pc:sldMkLst>
        <pc:spChg chg="del mod">
          <ac:chgData name="Makalah Moore" userId="ad8bb9ec-a02b-42ea-abed-d4284f671eb6" providerId="ADAL" clId="{8F94B71D-B676-4C37-AF22-D4AF5604A62F}" dt="2022-07-28T17:50:01.167" v="34" actId="478"/>
          <ac:spMkLst>
            <pc:docMk/>
            <pc:sldMk cId="3233002443" sldId="285"/>
            <ac:spMk id="2" creationId="{00000000-0000-0000-0000-000000000000}"/>
          </ac:spMkLst>
        </pc:spChg>
        <pc:spChg chg="del mod ord">
          <ac:chgData name="Makalah Moore" userId="ad8bb9ec-a02b-42ea-abed-d4284f671eb6" providerId="ADAL" clId="{8F94B71D-B676-4C37-AF22-D4AF5604A62F}" dt="2022-07-28T18:01:59.844" v="40" actId="478"/>
          <ac:spMkLst>
            <pc:docMk/>
            <pc:sldMk cId="3233002443" sldId="285"/>
            <ac:spMk id="3" creationId="{00000000-0000-0000-0000-000000000000}"/>
          </ac:spMkLst>
        </pc:spChg>
        <pc:spChg chg="add mod ord">
          <ac:chgData name="Makalah Moore" userId="ad8bb9ec-a02b-42ea-abed-d4284f671eb6" providerId="ADAL" clId="{8F94B71D-B676-4C37-AF22-D4AF5604A62F}" dt="2022-07-28T18:07:06.474" v="93"/>
          <ac:spMkLst>
            <pc:docMk/>
            <pc:sldMk cId="3233002443" sldId="285"/>
            <ac:spMk id="6" creationId="{76D8BBE4-DA03-4363-927A-38D12353B13A}"/>
          </ac:spMkLst>
        </pc:spChg>
        <pc:spChg chg="add del mod ord">
          <ac:chgData name="Makalah Moore" userId="ad8bb9ec-a02b-42ea-abed-d4284f671eb6" providerId="ADAL" clId="{8F94B71D-B676-4C37-AF22-D4AF5604A62F}" dt="2022-07-28T18:01:56.271" v="39" actId="478"/>
          <ac:spMkLst>
            <pc:docMk/>
            <pc:sldMk cId="3233002443" sldId="285"/>
            <ac:spMk id="7" creationId="{3EE1BDA1-C73B-42EB-9682-8E41313A0C01}"/>
          </ac:spMkLst>
        </pc:spChg>
        <pc:spChg chg="add mod">
          <ac:chgData name="Makalah Moore" userId="ad8bb9ec-a02b-42ea-abed-d4284f671eb6" providerId="ADAL" clId="{8F94B71D-B676-4C37-AF22-D4AF5604A62F}" dt="2022-07-28T18:24:24.279" v="307" actId="164"/>
          <ac:spMkLst>
            <pc:docMk/>
            <pc:sldMk cId="3233002443" sldId="285"/>
            <ac:spMk id="8" creationId="{714EFEAD-A32E-4027-8D96-9BBD53FC3976}"/>
          </ac:spMkLst>
        </pc:spChg>
        <pc:spChg chg="add mod">
          <ac:chgData name="Makalah Moore" userId="ad8bb9ec-a02b-42ea-abed-d4284f671eb6" providerId="ADAL" clId="{8F94B71D-B676-4C37-AF22-D4AF5604A62F}" dt="2022-07-28T18:24:24.279" v="307" actId="164"/>
          <ac:spMkLst>
            <pc:docMk/>
            <pc:sldMk cId="3233002443" sldId="285"/>
            <ac:spMk id="9" creationId="{02AF0F7C-4A6F-4EE8-ABD1-3581A7F25427}"/>
          </ac:spMkLst>
        </pc:spChg>
        <pc:spChg chg="add mod">
          <ac:chgData name="Makalah Moore" userId="ad8bb9ec-a02b-42ea-abed-d4284f671eb6" providerId="ADAL" clId="{8F94B71D-B676-4C37-AF22-D4AF5604A62F}" dt="2022-07-28T18:24:24.279" v="307" actId="164"/>
          <ac:spMkLst>
            <pc:docMk/>
            <pc:sldMk cId="3233002443" sldId="285"/>
            <ac:spMk id="10" creationId="{EAEB142D-9C2E-4506-AA8A-090448D6B5CD}"/>
          </ac:spMkLst>
        </pc:spChg>
        <pc:grpChg chg="add mod">
          <ac:chgData name="Makalah Moore" userId="ad8bb9ec-a02b-42ea-abed-d4284f671eb6" providerId="ADAL" clId="{8F94B71D-B676-4C37-AF22-D4AF5604A62F}" dt="2022-07-28T18:35:57.086" v="414" actId="164"/>
          <ac:grpSpMkLst>
            <pc:docMk/>
            <pc:sldMk cId="3233002443" sldId="285"/>
            <ac:grpSpMk id="11" creationId="{D9EF8C02-512C-4A3B-BC95-03B648B58FEC}"/>
          </ac:grpSpMkLst>
        </pc:grpChg>
        <pc:grpChg chg="add mod">
          <ac:chgData name="Makalah Moore" userId="ad8bb9ec-a02b-42ea-abed-d4284f671eb6" providerId="ADAL" clId="{8F94B71D-B676-4C37-AF22-D4AF5604A62F}" dt="2022-07-28T19:10:22.007" v="478" actId="962"/>
          <ac:grpSpMkLst>
            <pc:docMk/>
            <pc:sldMk cId="3233002443" sldId="285"/>
            <ac:grpSpMk id="12" creationId="{8D6F5248-6554-4347-9D48-395920B91A7E}"/>
          </ac:grpSpMkLst>
        </pc:grpChg>
        <pc:picChg chg="add del mod">
          <ac:chgData name="Makalah Moore" userId="ad8bb9ec-a02b-42ea-abed-d4284f671eb6" providerId="ADAL" clId="{8F94B71D-B676-4C37-AF22-D4AF5604A62F}" dt="2022-07-28T18:35:57.086" v="414" actId="164"/>
          <ac:picMkLst>
            <pc:docMk/>
            <pc:sldMk cId="3233002443" sldId="285"/>
            <ac:picMk id="5" creationId="{308D4E84-F2C1-4026-A2BB-38CFFBC0B8B8}"/>
          </ac:picMkLst>
        </pc:picChg>
      </pc:sldChg>
      <pc:sldChg chg="modSp mod">
        <pc:chgData name="Makalah Moore" userId="ad8bb9ec-a02b-42ea-abed-d4284f671eb6" providerId="ADAL" clId="{8F94B71D-B676-4C37-AF22-D4AF5604A62F}" dt="2022-07-28T19:12:38.563" v="494" actId="255"/>
        <pc:sldMkLst>
          <pc:docMk/>
          <pc:sldMk cId="2885938516" sldId="286"/>
        </pc:sldMkLst>
        <pc:spChg chg="mod">
          <ac:chgData name="Makalah Moore" userId="ad8bb9ec-a02b-42ea-abed-d4284f671eb6" providerId="ADAL" clId="{8F94B71D-B676-4C37-AF22-D4AF5604A62F}" dt="2022-07-28T19:12:38.563" v="494" actId="255"/>
          <ac:spMkLst>
            <pc:docMk/>
            <pc:sldMk cId="2885938516" sldId="286"/>
            <ac:spMk id="2" creationId="{00000000-0000-0000-0000-000000000000}"/>
          </ac:spMkLst>
        </pc:spChg>
      </pc:sldChg>
      <pc:sldChg chg="modSp mod">
        <pc:chgData name="Makalah Moore" userId="ad8bb9ec-a02b-42ea-abed-d4284f671eb6" providerId="ADAL" clId="{8F94B71D-B676-4C37-AF22-D4AF5604A62F}" dt="2022-07-28T19:12:52.230" v="496" actId="255"/>
        <pc:sldMkLst>
          <pc:docMk/>
          <pc:sldMk cId="1046824229" sldId="287"/>
        </pc:sldMkLst>
        <pc:spChg chg="mod">
          <ac:chgData name="Makalah Moore" userId="ad8bb9ec-a02b-42ea-abed-d4284f671eb6" providerId="ADAL" clId="{8F94B71D-B676-4C37-AF22-D4AF5604A62F}" dt="2022-07-28T19:12:52.230" v="496" actId="255"/>
          <ac:spMkLst>
            <pc:docMk/>
            <pc:sldMk cId="1046824229" sldId="287"/>
            <ac:spMk id="2" creationId="{00000000-0000-0000-0000-000000000000}"/>
          </ac:spMkLst>
        </pc:spChg>
      </pc:sldChg>
      <pc:sldChg chg="modSp mod">
        <pc:chgData name="Makalah Moore" userId="ad8bb9ec-a02b-42ea-abed-d4284f671eb6" providerId="ADAL" clId="{8F94B71D-B676-4C37-AF22-D4AF5604A62F}" dt="2022-07-28T19:13:04.950" v="498" actId="255"/>
        <pc:sldMkLst>
          <pc:docMk/>
          <pc:sldMk cId="2312924598" sldId="288"/>
        </pc:sldMkLst>
        <pc:spChg chg="mod">
          <ac:chgData name="Makalah Moore" userId="ad8bb9ec-a02b-42ea-abed-d4284f671eb6" providerId="ADAL" clId="{8F94B71D-B676-4C37-AF22-D4AF5604A62F}" dt="2022-07-28T19:13:04.950" v="498" actId="255"/>
          <ac:spMkLst>
            <pc:docMk/>
            <pc:sldMk cId="2312924598" sldId="288"/>
            <ac:spMk id="2" creationId="{00000000-0000-0000-0000-000000000000}"/>
          </ac:spMkLst>
        </pc:spChg>
      </pc:sldChg>
      <pc:sldChg chg="modSp mod">
        <pc:chgData name="Makalah Moore" userId="ad8bb9ec-a02b-42ea-abed-d4284f671eb6" providerId="ADAL" clId="{8F94B71D-B676-4C37-AF22-D4AF5604A62F}" dt="2022-07-28T19:13:15.921" v="500" actId="255"/>
        <pc:sldMkLst>
          <pc:docMk/>
          <pc:sldMk cId="281995488" sldId="292"/>
        </pc:sldMkLst>
        <pc:spChg chg="mod">
          <ac:chgData name="Makalah Moore" userId="ad8bb9ec-a02b-42ea-abed-d4284f671eb6" providerId="ADAL" clId="{8F94B71D-B676-4C37-AF22-D4AF5604A62F}" dt="2022-07-28T19:13:15.921" v="500" actId="255"/>
          <ac:spMkLst>
            <pc:docMk/>
            <pc:sldMk cId="281995488" sldId="292"/>
            <ac:spMk id="2" creationId="{00000000-0000-0000-0000-000000000000}"/>
          </ac:spMkLst>
        </pc:spChg>
      </pc:sldChg>
      <pc:sldChg chg="addSp delSp modSp mod ord modClrScheme chgLayout">
        <pc:chgData name="Makalah Moore" userId="ad8bb9ec-a02b-42ea-abed-d4284f671eb6" providerId="ADAL" clId="{8F94B71D-B676-4C37-AF22-D4AF5604A62F}" dt="2022-07-28T19:10:14.147" v="476" actId="962"/>
        <pc:sldMkLst>
          <pc:docMk/>
          <pc:sldMk cId="1422575739" sldId="293"/>
        </pc:sldMkLst>
        <pc:spChg chg="del mod ord">
          <ac:chgData name="Makalah Moore" userId="ad8bb9ec-a02b-42ea-abed-d4284f671eb6" providerId="ADAL" clId="{8F94B71D-B676-4C37-AF22-D4AF5604A62F}" dt="2022-07-28T18:02:36.100" v="45" actId="700"/>
          <ac:spMkLst>
            <pc:docMk/>
            <pc:sldMk cId="1422575739" sldId="293"/>
            <ac:spMk id="2" creationId="{00000000-0000-0000-0000-000000000000}"/>
          </ac:spMkLst>
        </pc:spChg>
        <pc:spChg chg="del mod ord">
          <ac:chgData name="Makalah Moore" userId="ad8bb9ec-a02b-42ea-abed-d4284f671eb6" providerId="ADAL" clId="{8F94B71D-B676-4C37-AF22-D4AF5604A62F}" dt="2022-07-28T18:03:29.800" v="54" actId="478"/>
          <ac:spMkLst>
            <pc:docMk/>
            <pc:sldMk cId="1422575739" sldId="293"/>
            <ac:spMk id="3" creationId="{00000000-0000-0000-0000-000000000000}"/>
          </ac:spMkLst>
        </pc:spChg>
        <pc:spChg chg="add mod ord">
          <ac:chgData name="Makalah Moore" userId="ad8bb9ec-a02b-42ea-abed-d4284f671eb6" providerId="ADAL" clId="{8F94B71D-B676-4C37-AF22-D4AF5604A62F}" dt="2022-07-28T18:05:16.678" v="79" actId="20577"/>
          <ac:spMkLst>
            <pc:docMk/>
            <pc:sldMk cId="1422575739" sldId="293"/>
            <ac:spMk id="6" creationId="{693EBE50-7A35-44A8-B3B4-B8B83231674F}"/>
          </ac:spMkLst>
        </pc:spChg>
        <pc:spChg chg="add del mod ord">
          <ac:chgData name="Makalah Moore" userId="ad8bb9ec-a02b-42ea-abed-d4284f671eb6" providerId="ADAL" clId="{8F94B71D-B676-4C37-AF22-D4AF5604A62F}" dt="2022-07-28T18:03:26.404" v="53" actId="478"/>
          <ac:spMkLst>
            <pc:docMk/>
            <pc:sldMk cId="1422575739" sldId="293"/>
            <ac:spMk id="7" creationId="{337B0AC7-4E38-4488-9DF6-6A0271FCD5B1}"/>
          </ac:spMkLst>
        </pc:spChg>
        <pc:spChg chg="mod">
          <ac:chgData name="Makalah Moore" userId="ad8bb9ec-a02b-42ea-abed-d4284f671eb6" providerId="ADAL" clId="{8F94B71D-B676-4C37-AF22-D4AF5604A62F}" dt="2022-07-28T18:24:55.956" v="308"/>
          <ac:spMkLst>
            <pc:docMk/>
            <pc:sldMk cId="1422575739" sldId="293"/>
            <ac:spMk id="9" creationId="{9370D842-5B6A-46D1-9C12-E01A30EE2C72}"/>
          </ac:spMkLst>
        </pc:spChg>
        <pc:spChg chg="mod">
          <ac:chgData name="Makalah Moore" userId="ad8bb9ec-a02b-42ea-abed-d4284f671eb6" providerId="ADAL" clId="{8F94B71D-B676-4C37-AF22-D4AF5604A62F}" dt="2022-07-28T18:25:13.710" v="311" actId="1076"/>
          <ac:spMkLst>
            <pc:docMk/>
            <pc:sldMk cId="1422575739" sldId="293"/>
            <ac:spMk id="10" creationId="{43982EA3-CD32-46A6-8589-76C489BB3A05}"/>
          </ac:spMkLst>
        </pc:spChg>
        <pc:spChg chg="mod">
          <ac:chgData name="Makalah Moore" userId="ad8bb9ec-a02b-42ea-abed-d4284f671eb6" providerId="ADAL" clId="{8F94B71D-B676-4C37-AF22-D4AF5604A62F}" dt="2022-07-28T18:24:55.956" v="308"/>
          <ac:spMkLst>
            <pc:docMk/>
            <pc:sldMk cId="1422575739" sldId="293"/>
            <ac:spMk id="11" creationId="{30BBA02E-E0C6-49F5-8C18-D5130AD925F2}"/>
          </ac:spMkLst>
        </pc:spChg>
        <pc:grpChg chg="add mod">
          <ac:chgData name="Makalah Moore" userId="ad8bb9ec-a02b-42ea-abed-d4284f671eb6" providerId="ADAL" clId="{8F94B71D-B676-4C37-AF22-D4AF5604A62F}" dt="2022-07-28T18:35:34.036" v="413" actId="164"/>
          <ac:grpSpMkLst>
            <pc:docMk/>
            <pc:sldMk cId="1422575739" sldId="293"/>
            <ac:grpSpMk id="8" creationId="{59D32F10-A89C-4610-9EA2-683447BC5585}"/>
          </ac:grpSpMkLst>
        </pc:grpChg>
        <pc:grpChg chg="add mod">
          <ac:chgData name="Makalah Moore" userId="ad8bb9ec-a02b-42ea-abed-d4284f671eb6" providerId="ADAL" clId="{8F94B71D-B676-4C37-AF22-D4AF5604A62F}" dt="2022-07-28T19:10:14.147" v="476" actId="962"/>
          <ac:grpSpMkLst>
            <pc:docMk/>
            <pc:sldMk cId="1422575739" sldId="293"/>
            <ac:grpSpMk id="12" creationId="{D3C6E6B8-998D-4EF0-9D1E-A354F23C02E3}"/>
          </ac:grpSpMkLst>
        </pc:grpChg>
        <pc:picChg chg="add mod">
          <ac:chgData name="Makalah Moore" userId="ad8bb9ec-a02b-42ea-abed-d4284f671eb6" providerId="ADAL" clId="{8F94B71D-B676-4C37-AF22-D4AF5604A62F}" dt="2022-07-28T18:35:34.036" v="413" actId="164"/>
          <ac:picMkLst>
            <pc:docMk/>
            <pc:sldMk cId="1422575739" sldId="293"/>
            <ac:picMk id="5" creationId="{97CBB469-BE39-463B-8755-D94DF7831783}"/>
          </ac:picMkLst>
        </pc:picChg>
      </pc:sldChg>
      <pc:sldChg chg="addSp delSp modSp mod modClrScheme chgLayout">
        <pc:chgData name="Makalah Moore" userId="ad8bb9ec-a02b-42ea-abed-d4284f671eb6" providerId="ADAL" clId="{8F94B71D-B676-4C37-AF22-D4AF5604A62F}" dt="2022-07-28T19:10:04.329" v="474" actId="962"/>
        <pc:sldMkLst>
          <pc:docMk/>
          <pc:sldMk cId="2698682934" sldId="294"/>
        </pc:sldMkLst>
        <pc:spChg chg="del mod ord">
          <ac:chgData name="Makalah Moore" userId="ad8bb9ec-a02b-42ea-abed-d4284f671eb6" providerId="ADAL" clId="{8F94B71D-B676-4C37-AF22-D4AF5604A62F}" dt="2022-07-28T18:04:46.235" v="67" actId="700"/>
          <ac:spMkLst>
            <pc:docMk/>
            <pc:sldMk cId="2698682934" sldId="294"/>
            <ac:spMk id="2" creationId="{00000000-0000-0000-0000-000000000000}"/>
          </ac:spMkLst>
        </pc:spChg>
        <pc:spChg chg="del mod ord">
          <ac:chgData name="Makalah Moore" userId="ad8bb9ec-a02b-42ea-abed-d4284f671eb6" providerId="ADAL" clId="{8F94B71D-B676-4C37-AF22-D4AF5604A62F}" dt="2022-07-28T18:05:32.187" v="89" actId="478"/>
          <ac:spMkLst>
            <pc:docMk/>
            <pc:sldMk cId="2698682934" sldId="294"/>
            <ac:spMk id="3" creationId="{00000000-0000-0000-0000-000000000000}"/>
          </ac:spMkLst>
        </pc:spChg>
        <pc:spChg chg="add mod ord">
          <ac:chgData name="Makalah Moore" userId="ad8bb9ec-a02b-42ea-abed-d4284f671eb6" providerId="ADAL" clId="{8F94B71D-B676-4C37-AF22-D4AF5604A62F}" dt="2022-07-28T18:07:40.881" v="97" actId="20577"/>
          <ac:spMkLst>
            <pc:docMk/>
            <pc:sldMk cId="2698682934" sldId="294"/>
            <ac:spMk id="6" creationId="{7BD067FA-4AD2-4230-AE07-6354E1D7CFB0}"/>
          </ac:spMkLst>
        </pc:spChg>
        <pc:spChg chg="add del mod ord">
          <ac:chgData name="Makalah Moore" userId="ad8bb9ec-a02b-42ea-abed-d4284f671eb6" providerId="ADAL" clId="{8F94B71D-B676-4C37-AF22-D4AF5604A62F}" dt="2022-07-28T18:05:36.258" v="90" actId="478"/>
          <ac:spMkLst>
            <pc:docMk/>
            <pc:sldMk cId="2698682934" sldId="294"/>
            <ac:spMk id="7" creationId="{5FEB4CFD-FF7C-4EE3-9517-FBED40240FF8}"/>
          </ac:spMkLst>
        </pc:spChg>
        <pc:spChg chg="mod">
          <ac:chgData name="Makalah Moore" userId="ad8bb9ec-a02b-42ea-abed-d4284f671eb6" providerId="ADAL" clId="{8F94B71D-B676-4C37-AF22-D4AF5604A62F}" dt="2022-07-28T18:25:42.264" v="313"/>
          <ac:spMkLst>
            <pc:docMk/>
            <pc:sldMk cId="2698682934" sldId="294"/>
            <ac:spMk id="9" creationId="{677CAC12-B25D-493D-AA02-A0DB9DC3042C}"/>
          </ac:spMkLst>
        </pc:spChg>
        <pc:spChg chg="mod">
          <ac:chgData name="Makalah Moore" userId="ad8bb9ec-a02b-42ea-abed-d4284f671eb6" providerId="ADAL" clId="{8F94B71D-B676-4C37-AF22-D4AF5604A62F}" dt="2022-07-28T18:25:42.264" v="313"/>
          <ac:spMkLst>
            <pc:docMk/>
            <pc:sldMk cId="2698682934" sldId="294"/>
            <ac:spMk id="10" creationId="{9CB47EF5-5743-4DD9-B54D-FB951C8BADC2}"/>
          </ac:spMkLst>
        </pc:spChg>
        <pc:spChg chg="mod">
          <ac:chgData name="Makalah Moore" userId="ad8bb9ec-a02b-42ea-abed-d4284f671eb6" providerId="ADAL" clId="{8F94B71D-B676-4C37-AF22-D4AF5604A62F}" dt="2022-07-28T18:25:42.264" v="313"/>
          <ac:spMkLst>
            <pc:docMk/>
            <pc:sldMk cId="2698682934" sldId="294"/>
            <ac:spMk id="11" creationId="{6190BACB-0C8D-46A2-8B9A-0A56A83DE05B}"/>
          </ac:spMkLst>
        </pc:spChg>
        <pc:grpChg chg="add mod">
          <ac:chgData name="Makalah Moore" userId="ad8bb9ec-a02b-42ea-abed-d4284f671eb6" providerId="ADAL" clId="{8F94B71D-B676-4C37-AF22-D4AF5604A62F}" dt="2022-07-28T18:35:23.379" v="412" actId="164"/>
          <ac:grpSpMkLst>
            <pc:docMk/>
            <pc:sldMk cId="2698682934" sldId="294"/>
            <ac:grpSpMk id="8" creationId="{064C3E9E-59C1-4C1F-B2BC-7015A25EA049}"/>
          </ac:grpSpMkLst>
        </pc:grpChg>
        <pc:grpChg chg="add mod">
          <ac:chgData name="Makalah Moore" userId="ad8bb9ec-a02b-42ea-abed-d4284f671eb6" providerId="ADAL" clId="{8F94B71D-B676-4C37-AF22-D4AF5604A62F}" dt="2022-07-28T19:10:04.329" v="474" actId="962"/>
          <ac:grpSpMkLst>
            <pc:docMk/>
            <pc:sldMk cId="2698682934" sldId="294"/>
            <ac:grpSpMk id="12" creationId="{22D8F2F1-63D1-411D-8BD8-3EBB02E1156B}"/>
          </ac:grpSpMkLst>
        </pc:grpChg>
        <pc:picChg chg="add mod">
          <ac:chgData name="Makalah Moore" userId="ad8bb9ec-a02b-42ea-abed-d4284f671eb6" providerId="ADAL" clId="{8F94B71D-B676-4C37-AF22-D4AF5604A62F}" dt="2022-07-28T18:35:23.379" v="412" actId="164"/>
          <ac:picMkLst>
            <pc:docMk/>
            <pc:sldMk cId="2698682934" sldId="294"/>
            <ac:picMk id="5" creationId="{75BEBD95-4035-47BD-8864-E01362D37F28}"/>
          </ac:picMkLst>
        </pc:picChg>
      </pc:sldChg>
      <pc:sldChg chg="modSp mod">
        <pc:chgData name="Makalah Moore" userId="ad8bb9ec-a02b-42ea-abed-d4284f671eb6" providerId="ADAL" clId="{8F94B71D-B676-4C37-AF22-D4AF5604A62F}" dt="2022-07-28T19:13:28.115" v="502" actId="255"/>
        <pc:sldMkLst>
          <pc:docMk/>
          <pc:sldMk cId="50835686" sldId="296"/>
        </pc:sldMkLst>
        <pc:spChg chg="mod">
          <ac:chgData name="Makalah Moore" userId="ad8bb9ec-a02b-42ea-abed-d4284f671eb6" providerId="ADAL" clId="{8F94B71D-B676-4C37-AF22-D4AF5604A62F}" dt="2022-07-28T19:13:28.115" v="502" actId="255"/>
          <ac:spMkLst>
            <pc:docMk/>
            <pc:sldMk cId="50835686" sldId="296"/>
            <ac:spMk id="2" creationId="{00000000-0000-0000-0000-000000000000}"/>
          </ac:spMkLst>
        </pc:spChg>
      </pc:sldChg>
      <pc:sldChg chg="modSp mod">
        <pc:chgData name="Makalah Moore" userId="ad8bb9ec-a02b-42ea-abed-d4284f671eb6" providerId="ADAL" clId="{8F94B71D-B676-4C37-AF22-D4AF5604A62F}" dt="2022-07-28T19:13:41.188" v="504" actId="255"/>
        <pc:sldMkLst>
          <pc:docMk/>
          <pc:sldMk cId="1772090945" sldId="297"/>
        </pc:sldMkLst>
        <pc:spChg chg="mod">
          <ac:chgData name="Makalah Moore" userId="ad8bb9ec-a02b-42ea-abed-d4284f671eb6" providerId="ADAL" clId="{8F94B71D-B676-4C37-AF22-D4AF5604A62F}" dt="2022-07-28T19:13:41.188" v="504" actId="255"/>
          <ac:spMkLst>
            <pc:docMk/>
            <pc:sldMk cId="1772090945" sldId="297"/>
            <ac:spMk id="2" creationId="{00000000-0000-0000-0000-000000000000}"/>
          </ac:spMkLst>
        </pc:spChg>
      </pc:sldChg>
      <pc:sldChg chg="addSp delSp modSp mod modClrScheme chgLayout">
        <pc:chgData name="Makalah Moore" userId="ad8bb9ec-a02b-42ea-abed-d4284f671eb6" providerId="ADAL" clId="{8F94B71D-B676-4C37-AF22-D4AF5604A62F}" dt="2022-07-28T19:09:55.291" v="472" actId="962"/>
        <pc:sldMkLst>
          <pc:docMk/>
          <pc:sldMk cId="2153671324" sldId="298"/>
        </pc:sldMkLst>
        <pc:spChg chg="mod ord">
          <ac:chgData name="Makalah Moore" userId="ad8bb9ec-a02b-42ea-abed-d4284f671eb6" providerId="ADAL" clId="{8F94B71D-B676-4C37-AF22-D4AF5604A62F}" dt="2022-07-28T18:09:04.571" v="116" actId="20577"/>
          <ac:spMkLst>
            <pc:docMk/>
            <pc:sldMk cId="2153671324" sldId="298"/>
            <ac:spMk id="2" creationId="{00000000-0000-0000-0000-000000000000}"/>
          </ac:spMkLst>
        </pc:spChg>
        <pc:spChg chg="del mod ord">
          <ac:chgData name="Makalah Moore" userId="ad8bb9ec-a02b-42ea-abed-d4284f671eb6" providerId="ADAL" clId="{8F94B71D-B676-4C37-AF22-D4AF5604A62F}" dt="2022-07-28T18:09:18.929" v="118" actId="478"/>
          <ac:spMkLst>
            <pc:docMk/>
            <pc:sldMk cId="2153671324" sldId="298"/>
            <ac:spMk id="3" creationId="{00000000-0000-0000-0000-000000000000}"/>
          </ac:spMkLst>
        </pc:spChg>
        <pc:spChg chg="add del mod ord">
          <ac:chgData name="Makalah Moore" userId="ad8bb9ec-a02b-42ea-abed-d4284f671eb6" providerId="ADAL" clId="{8F94B71D-B676-4C37-AF22-D4AF5604A62F}" dt="2022-07-28T18:09:16.003" v="117" actId="478"/>
          <ac:spMkLst>
            <pc:docMk/>
            <pc:sldMk cId="2153671324" sldId="298"/>
            <ac:spMk id="6" creationId="{F7939BE1-6D75-418F-843C-8F5E5360750D}"/>
          </ac:spMkLst>
        </pc:spChg>
        <pc:spChg chg="mod">
          <ac:chgData name="Makalah Moore" userId="ad8bb9ec-a02b-42ea-abed-d4284f671eb6" providerId="ADAL" clId="{8F94B71D-B676-4C37-AF22-D4AF5604A62F}" dt="2022-07-28T18:25:59.042" v="314"/>
          <ac:spMkLst>
            <pc:docMk/>
            <pc:sldMk cId="2153671324" sldId="298"/>
            <ac:spMk id="8" creationId="{805C2DFA-7CEB-4B93-9711-D432462E487A}"/>
          </ac:spMkLst>
        </pc:spChg>
        <pc:spChg chg="mod">
          <ac:chgData name="Makalah Moore" userId="ad8bb9ec-a02b-42ea-abed-d4284f671eb6" providerId="ADAL" clId="{8F94B71D-B676-4C37-AF22-D4AF5604A62F}" dt="2022-07-28T18:25:59.042" v="314"/>
          <ac:spMkLst>
            <pc:docMk/>
            <pc:sldMk cId="2153671324" sldId="298"/>
            <ac:spMk id="9" creationId="{2B46C7AB-ACC7-42BB-9556-0FF75E842980}"/>
          </ac:spMkLst>
        </pc:spChg>
        <pc:spChg chg="mod">
          <ac:chgData name="Makalah Moore" userId="ad8bb9ec-a02b-42ea-abed-d4284f671eb6" providerId="ADAL" clId="{8F94B71D-B676-4C37-AF22-D4AF5604A62F}" dt="2022-07-28T18:25:59.042" v="314"/>
          <ac:spMkLst>
            <pc:docMk/>
            <pc:sldMk cId="2153671324" sldId="298"/>
            <ac:spMk id="10" creationId="{95C07EA0-1A94-4212-924A-8E37101003CA}"/>
          </ac:spMkLst>
        </pc:spChg>
        <pc:grpChg chg="add mod">
          <ac:chgData name="Makalah Moore" userId="ad8bb9ec-a02b-42ea-abed-d4284f671eb6" providerId="ADAL" clId="{8F94B71D-B676-4C37-AF22-D4AF5604A62F}" dt="2022-07-28T18:33:52.069" v="407" actId="164"/>
          <ac:grpSpMkLst>
            <pc:docMk/>
            <pc:sldMk cId="2153671324" sldId="298"/>
            <ac:grpSpMk id="7" creationId="{8585B91A-D832-4B10-BF76-4DB72363FAF1}"/>
          </ac:grpSpMkLst>
        </pc:grpChg>
        <pc:grpChg chg="add mod">
          <ac:chgData name="Makalah Moore" userId="ad8bb9ec-a02b-42ea-abed-d4284f671eb6" providerId="ADAL" clId="{8F94B71D-B676-4C37-AF22-D4AF5604A62F}" dt="2022-07-28T19:09:55.291" v="472" actId="962"/>
          <ac:grpSpMkLst>
            <pc:docMk/>
            <pc:sldMk cId="2153671324" sldId="298"/>
            <ac:grpSpMk id="11" creationId="{0356745F-E321-439C-A781-A0B43FF0DEEA}"/>
          </ac:grpSpMkLst>
        </pc:grpChg>
        <pc:picChg chg="add mod">
          <ac:chgData name="Makalah Moore" userId="ad8bb9ec-a02b-42ea-abed-d4284f671eb6" providerId="ADAL" clId="{8F94B71D-B676-4C37-AF22-D4AF5604A62F}" dt="2022-07-28T18:33:52.069" v="407" actId="164"/>
          <ac:picMkLst>
            <pc:docMk/>
            <pc:sldMk cId="2153671324" sldId="298"/>
            <ac:picMk id="5" creationId="{4A5F0F75-33CD-4AB9-93E5-E5DDD161C4E7}"/>
          </ac:picMkLst>
        </pc:picChg>
      </pc:sldChg>
      <pc:sldChg chg="modSp mod">
        <pc:chgData name="Makalah Moore" userId="ad8bb9ec-a02b-42ea-abed-d4284f671eb6" providerId="ADAL" clId="{8F94B71D-B676-4C37-AF22-D4AF5604A62F}" dt="2022-07-28T19:13:56.834" v="506" actId="255"/>
        <pc:sldMkLst>
          <pc:docMk/>
          <pc:sldMk cId="575419560" sldId="303"/>
        </pc:sldMkLst>
        <pc:spChg chg="mod">
          <ac:chgData name="Makalah Moore" userId="ad8bb9ec-a02b-42ea-abed-d4284f671eb6" providerId="ADAL" clId="{8F94B71D-B676-4C37-AF22-D4AF5604A62F}" dt="2022-07-28T19:13:56.834" v="506" actId="255"/>
          <ac:spMkLst>
            <pc:docMk/>
            <pc:sldMk cId="575419560" sldId="303"/>
            <ac:spMk id="2" creationId="{00000000-0000-0000-0000-000000000000}"/>
          </ac:spMkLst>
        </pc:spChg>
      </pc:sldChg>
      <pc:sldChg chg="addSp delSp modSp mod modClrScheme chgLayout">
        <pc:chgData name="Makalah Moore" userId="ad8bb9ec-a02b-42ea-abed-d4284f671eb6" providerId="ADAL" clId="{8F94B71D-B676-4C37-AF22-D4AF5604A62F}" dt="2022-07-28T19:11:28.431" v="487" actId="962"/>
        <pc:sldMkLst>
          <pc:docMk/>
          <pc:sldMk cId="1366858622" sldId="304"/>
        </pc:sldMkLst>
        <pc:spChg chg="del mod ord">
          <ac:chgData name="Makalah Moore" userId="ad8bb9ec-a02b-42ea-abed-d4284f671eb6" providerId="ADAL" clId="{8F94B71D-B676-4C37-AF22-D4AF5604A62F}" dt="2022-07-28T18:10:00.140" v="124" actId="700"/>
          <ac:spMkLst>
            <pc:docMk/>
            <pc:sldMk cId="1366858622" sldId="304"/>
            <ac:spMk id="2" creationId="{00000000-0000-0000-0000-000000000000}"/>
          </ac:spMkLst>
        </pc:spChg>
        <pc:spChg chg="del mod ord">
          <ac:chgData name="Makalah Moore" userId="ad8bb9ec-a02b-42ea-abed-d4284f671eb6" providerId="ADAL" clId="{8F94B71D-B676-4C37-AF22-D4AF5604A62F}" dt="2022-07-28T18:10:06.997" v="125" actId="478"/>
          <ac:spMkLst>
            <pc:docMk/>
            <pc:sldMk cId="1366858622" sldId="304"/>
            <ac:spMk id="3" creationId="{00000000-0000-0000-0000-000000000000}"/>
          </ac:spMkLst>
        </pc:spChg>
        <pc:spChg chg="add mod ord">
          <ac:chgData name="Makalah Moore" userId="ad8bb9ec-a02b-42ea-abed-d4284f671eb6" providerId="ADAL" clId="{8F94B71D-B676-4C37-AF22-D4AF5604A62F}" dt="2022-07-28T18:11:08.330" v="146" actId="20577"/>
          <ac:spMkLst>
            <pc:docMk/>
            <pc:sldMk cId="1366858622" sldId="304"/>
            <ac:spMk id="6" creationId="{3FC05C0E-A15E-4548-86EB-2B35063A75A4}"/>
          </ac:spMkLst>
        </pc:spChg>
        <pc:spChg chg="add del mod ord">
          <ac:chgData name="Makalah Moore" userId="ad8bb9ec-a02b-42ea-abed-d4284f671eb6" providerId="ADAL" clId="{8F94B71D-B676-4C37-AF22-D4AF5604A62F}" dt="2022-07-28T18:10:10.063" v="126" actId="478"/>
          <ac:spMkLst>
            <pc:docMk/>
            <pc:sldMk cId="1366858622" sldId="304"/>
            <ac:spMk id="7" creationId="{2C818EA0-CA16-41A1-9E2C-F08EB4E06861}"/>
          </ac:spMkLst>
        </pc:spChg>
        <pc:spChg chg="mod">
          <ac:chgData name="Makalah Moore" userId="ad8bb9ec-a02b-42ea-abed-d4284f671eb6" providerId="ADAL" clId="{8F94B71D-B676-4C37-AF22-D4AF5604A62F}" dt="2022-07-28T18:26:14.178" v="315"/>
          <ac:spMkLst>
            <pc:docMk/>
            <pc:sldMk cId="1366858622" sldId="304"/>
            <ac:spMk id="9" creationId="{2E8288A6-12FB-43BD-8AD5-795353F4623A}"/>
          </ac:spMkLst>
        </pc:spChg>
        <pc:spChg chg="mod">
          <ac:chgData name="Makalah Moore" userId="ad8bb9ec-a02b-42ea-abed-d4284f671eb6" providerId="ADAL" clId="{8F94B71D-B676-4C37-AF22-D4AF5604A62F}" dt="2022-07-28T18:26:14.178" v="315"/>
          <ac:spMkLst>
            <pc:docMk/>
            <pc:sldMk cId="1366858622" sldId="304"/>
            <ac:spMk id="10" creationId="{CF39C599-998E-424B-8C17-4905094D9AA5}"/>
          </ac:spMkLst>
        </pc:spChg>
        <pc:spChg chg="mod">
          <ac:chgData name="Makalah Moore" userId="ad8bb9ec-a02b-42ea-abed-d4284f671eb6" providerId="ADAL" clId="{8F94B71D-B676-4C37-AF22-D4AF5604A62F}" dt="2022-07-28T18:26:14.178" v="315"/>
          <ac:spMkLst>
            <pc:docMk/>
            <pc:sldMk cId="1366858622" sldId="304"/>
            <ac:spMk id="11" creationId="{159276F0-5B55-4D47-A19A-360C1138631C}"/>
          </ac:spMkLst>
        </pc:spChg>
        <pc:grpChg chg="add mod">
          <ac:chgData name="Makalah Moore" userId="ad8bb9ec-a02b-42ea-abed-d4284f671eb6" providerId="ADAL" clId="{8F94B71D-B676-4C37-AF22-D4AF5604A62F}" dt="2022-07-28T18:32:09.233" v="398" actId="164"/>
          <ac:grpSpMkLst>
            <pc:docMk/>
            <pc:sldMk cId="1366858622" sldId="304"/>
            <ac:grpSpMk id="8" creationId="{B98A54FF-65F2-4DE7-B832-6F89B3968BB1}"/>
          </ac:grpSpMkLst>
        </pc:grpChg>
        <pc:grpChg chg="add mod">
          <ac:chgData name="Makalah Moore" userId="ad8bb9ec-a02b-42ea-abed-d4284f671eb6" providerId="ADAL" clId="{8F94B71D-B676-4C37-AF22-D4AF5604A62F}" dt="2022-07-28T19:11:28.431" v="487" actId="962"/>
          <ac:grpSpMkLst>
            <pc:docMk/>
            <pc:sldMk cId="1366858622" sldId="304"/>
            <ac:grpSpMk id="12" creationId="{02F7E45E-A336-4594-B5C0-BB42F381AC7B}"/>
          </ac:grpSpMkLst>
        </pc:grpChg>
        <pc:picChg chg="add mod">
          <ac:chgData name="Makalah Moore" userId="ad8bb9ec-a02b-42ea-abed-d4284f671eb6" providerId="ADAL" clId="{8F94B71D-B676-4C37-AF22-D4AF5604A62F}" dt="2022-07-28T19:09:42.500" v="470" actId="962"/>
          <ac:picMkLst>
            <pc:docMk/>
            <pc:sldMk cId="1366858622" sldId="304"/>
            <ac:picMk id="5" creationId="{4CAA6AFC-DD32-4402-9370-0BC5C7784D70}"/>
          </ac:picMkLst>
        </pc:picChg>
      </pc:sldChg>
    </pc:docChg>
  </pc:docChgLst>
  <pc:docChgLst>
    <pc:chgData name="MOORE, Makalah" userId="ad8bb9ec-a02b-42ea-abed-d4284f671eb6" providerId="ADAL" clId="{65E64315-4117-4E8C-A609-AB4CBC6047C3}"/>
    <pc:docChg chg="modSld">
      <pc:chgData name="MOORE, Makalah" userId="ad8bb9ec-a02b-42ea-abed-d4284f671eb6" providerId="ADAL" clId="{65E64315-4117-4E8C-A609-AB4CBC6047C3}" dt="2022-04-12T20:08:32.347" v="91" actId="20577"/>
      <pc:docMkLst>
        <pc:docMk/>
      </pc:docMkLst>
      <pc:sldChg chg="modNotesTx">
        <pc:chgData name="MOORE, Makalah" userId="ad8bb9ec-a02b-42ea-abed-d4284f671eb6" providerId="ADAL" clId="{65E64315-4117-4E8C-A609-AB4CBC6047C3}" dt="2022-04-12T20:08:32.347" v="91" actId="20577"/>
        <pc:sldMkLst>
          <pc:docMk/>
          <pc:sldMk cId="3521927992"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7/28/2022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dirty="0"/>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7/28/2022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dirty="0"/>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dirty="0"/>
          </a:p>
        </p:txBody>
      </p:sp>
    </p:spTree>
    <p:extLst>
      <p:ext uri="{BB962C8B-B14F-4D97-AF65-F5344CB8AC3E}">
        <p14:creationId xmlns:p14="http://schemas.microsoft.com/office/powerpoint/2010/main" val="48627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Ask</a:t>
            </a:r>
            <a:r>
              <a:rPr lang="en-CA" baseline="0" dirty="0"/>
              <a:t> the students, w</a:t>
            </a:r>
            <a:r>
              <a:rPr lang="en-CA" dirty="0"/>
              <a:t>hich of these definitions</a:t>
            </a:r>
            <a:r>
              <a:rPr lang="en-CA" baseline="0" dirty="0"/>
              <a:t> best fits their understanding of politics? </a:t>
            </a:r>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12</a:t>
            </a:fld>
            <a:endParaRPr lang="en-US" dirty="0"/>
          </a:p>
        </p:txBody>
      </p:sp>
    </p:spTree>
    <p:extLst>
      <p:ext uri="{BB962C8B-B14F-4D97-AF65-F5344CB8AC3E}">
        <p14:creationId xmlns:p14="http://schemas.microsoft.com/office/powerpoint/2010/main" val="226894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Ask the class, why</a:t>
            </a:r>
            <a:r>
              <a:rPr lang="en-CA" baseline="0" dirty="0"/>
              <a:t> does the author describe politics as not only the master science but also the master’s science? </a:t>
            </a:r>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13</a:t>
            </a:fld>
            <a:endParaRPr lang="en-US" dirty="0"/>
          </a:p>
        </p:txBody>
      </p:sp>
    </p:spTree>
    <p:extLst>
      <p:ext uri="{BB962C8B-B14F-4D97-AF65-F5344CB8AC3E}">
        <p14:creationId xmlns:p14="http://schemas.microsoft.com/office/powerpoint/2010/main" val="119867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Ask class for examples of power to </a:t>
            </a:r>
          </a:p>
        </p:txBody>
      </p:sp>
      <p:sp>
        <p:nvSpPr>
          <p:cNvPr id="4" name="Slide Number Placeholder 3"/>
          <p:cNvSpPr>
            <a:spLocks noGrp="1"/>
          </p:cNvSpPr>
          <p:nvPr>
            <p:ph type="sldNum" sz="quarter" idx="10"/>
          </p:nvPr>
        </p:nvSpPr>
        <p:spPr/>
        <p:txBody>
          <a:bodyPr/>
          <a:lstStyle/>
          <a:p>
            <a:fld id="{556C0744-2FEF-4441-821D-70180A370937}" type="slidenum">
              <a:rPr lang="en-US" smtClean="0"/>
              <a:t>16</a:t>
            </a:fld>
            <a:endParaRPr lang="en-US" dirty="0"/>
          </a:p>
        </p:txBody>
      </p:sp>
    </p:spTree>
    <p:extLst>
      <p:ext uri="{BB962C8B-B14F-4D97-AF65-F5344CB8AC3E}">
        <p14:creationId xmlns:p14="http://schemas.microsoft.com/office/powerpoint/2010/main" val="3389635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Ask class to provide</a:t>
            </a:r>
            <a:r>
              <a:rPr lang="en-CA" baseline="0" dirty="0"/>
              <a:t> other examples of community/interest/lobby groups</a:t>
            </a:r>
          </a:p>
          <a:p>
            <a:pPr marL="171450" indent="-171450">
              <a:buFontTx/>
              <a:buChar char="-"/>
            </a:pPr>
            <a:r>
              <a:rPr lang="en-CA" baseline="0" dirty="0"/>
              <a:t>What groups have more access to ‘power to” (to successfully organize to advance their interests) over others?</a:t>
            </a:r>
          </a:p>
          <a:p>
            <a:pPr marL="171450" indent="-171450">
              <a:buFontTx/>
              <a:buChar char="-"/>
            </a:pPr>
            <a:r>
              <a:rPr lang="en-CA" baseline="0" dirty="0"/>
              <a:t>Does joining a lobby group or participating in a protest really make a difference to those in power? </a:t>
            </a:r>
          </a:p>
        </p:txBody>
      </p:sp>
      <p:sp>
        <p:nvSpPr>
          <p:cNvPr id="4" name="Slide Number Placeholder 3"/>
          <p:cNvSpPr>
            <a:spLocks noGrp="1"/>
          </p:cNvSpPr>
          <p:nvPr>
            <p:ph type="sldNum" sz="quarter" idx="10"/>
          </p:nvPr>
        </p:nvSpPr>
        <p:spPr/>
        <p:txBody>
          <a:bodyPr/>
          <a:lstStyle/>
          <a:p>
            <a:fld id="{556C0744-2FEF-4441-821D-70180A370937}" type="slidenum">
              <a:rPr lang="en-US" smtClean="0"/>
              <a:t>17</a:t>
            </a:fld>
            <a:endParaRPr lang="en-US" dirty="0"/>
          </a:p>
        </p:txBody>
      </p:sp>
    </p:spTree>
    <p:extLst>
      <p:ext uri="{BB962C8B-B14F-4D97-AF65-F5344CB8AC3E}">
        <p14:creationId xmlns:p14="http://schemas.microsoft.com/office/powerpoint/2010/main" val="2527426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Ask the class: do you</a:t>
            </a:r>
            <a:r>
              <a:rPr lang="en-CA" baseline="0" dirty="0"/>
              <a:t> think that some people are better equipped to rule than others? Is elite rule better in some circumstances? </a:t>
            </a:r>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21</a:t>
            </a:fld>
            <a:endParaRPr lang="en-US" dirty="0"/>
          </a:p>
        </p:txBody>
      </p:sp>
    </p:spTree>
    <p:extLst>
      <p:ext uri="{BB962C8B-B14F-4D97-AF65-F5344CB8AC3E}">
        <p14:creationId xmlns:p14="http://schemas.microsoft.com/office/powerpoint/2010/main" val="278402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Ask class: do you think class conflict is the most important source of conflict in contemporary society? Or are other sources of oppression (sexism,</a:t>
            </a:r>
            <a:r>
              <a:rPr lang="en-CA" baseline="0" dirty="0"/>
              <a:t> colonialism, heteronormativity, racism) more significant?</a:t>
            </a:r>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22</a:t>
            </a:fld>
            <a:endParaRPr lang="en-US" dirty="0"/>
          </a:p>
        </p:txBody>
      </p:sp>
    </p:spTree>
    <p:extLst>
      <p:ext uri="{BB962C8B-B14F-4D97-AF65-F5344CB8AC3E}">
        <p14:creationId xmlns:p14="http://schemas.microsoft.com/office/powerpoint/2010/main" val="75306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a:t>Ask class, what are some examples that we can point to, of how disciplinary power works in our lives? How have some of these norms and expectations changed over time for individuals as well as groups such as the LGBTQ2S community and women? </a:t>
            </a:r>
          </a:p>
          <a:p>
            <a:pPr marL="171450" indent="-171450">
              <a:buFontTx/>
              <a:buChar char="-"/>
            </a:pPr>
            <a:r>
              <a:rPr lang="en-CA" baseline="0" dirty="0"/>
              <a:t>How has the rise of social media impacted what is considered acceptable in society? </a:t>
            </a:r>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25</a:t>
            </a:fld>
            <a:endParaRPr lang="en-US" dirty="0"/>
          </a:p>
        </p:txBody>
      </p:sp>
    </p:spTree>
    <p:extLst>
      <p:ext uri="{BB962C8B-B14F-4D97-AF65-F5344CB8AC3E}">
        <p14:creationId xmlns:p14="http://schemas.microsoft.com/office/powerpoint/2010/main" val="4012978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Biopower</a:t>
            </a:r>
            <a:r>
              <a:rPr lang="en-CA" baseline="0" dirty="0"/>
              <a:t> suggests a dynamic of survival of the fittest, where information is used to selectively promote the health and wellbeing of more desirable bodies over others. How can we see this playing out in Canada? </a:t>
            </a:r>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26</a:t>
            </a:fld>
            <a:endParaRPr lang="en-US" dirty="0"/>
          </a:p>
        </p:txBody>
      </p:sp>
    </p:spTree>
    <p:extLst>
      <p:ext uri="{BB962C8B-B14F-4D97-AF65-F5344CB8AC3E}">
        <p14:creationId xmlns:p14="http://schemas.microsoft.com/office/powerpoint/2010/main" val="3811543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Ask the class to describe some of</a:t>
            </a:r>
            <a:r>
              <a:rPr lang="en-CA" baseline="0" dirty="0"/>
              <a:t> the various ways in which individuals and groups pushed back against the exercise of these forms of power by Canada and other states around the world </a:t>
            </a:r>
          </a:p>
          <a:p>
            <a:pPr marL="171450" indent="-171450">
              <a:buFontTx/>
              <a:buChar char="-"/>
            </a:pPr>
            <a:r>
              <a:rPr lang="en-CA" baseline="0" dirty="0"/>
              <a:t>How has COVID-19 and the challenges brought by the pandemic changed our world? Are these changes permanent or will we ever go back to politics as usual? </a:t>
            </a:r>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29</a:t>
            </a:fld>
            <a:endParaRPr lang="en-US" dirty="0"/>
          </a:p>
        </p:txBody>
      </p:sp>
    </p:spTree>
    <p:extLst>
      <p:ext uri="{BB962C8B-B14F-4D97-AF65-F5344CB8AC3E}">
        <p14:creationId xmlns:p14="http://schemas.microsoft.com/office/powerpoint/2010/main" val="140442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Ask</a:t>
            </a:r>
            <a:r>
              <a:rPr lang="en-CA" baseline="0" dirty="0"/>
              <a:t> the class, what do you think Aristotle meant when he said that man is a political animal? </a:t>
            </a:r>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3</a:t>
            </a:fld>
            <a:endParaRPr lang="en-US" dirty="0"/>
          </a:p>
        </p:txBody>
      </p:sp>
    </p:spTree>
    <p:extLst>
      <p:ext uri="{BB962C8B-B14F-4D97-AF65-F5344CB8AC3E}">
        <p14:creationId xmlns:p14="http://schemas.microsoft.com/office/powerpoint/2010/main" val="306181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Ask</a:t>
            </a:r>
            <a:r>
              <a:rPr lang="en-CA" baseline="0" dirty="0"/>
              <a:t> the class, what does justice, democracy, power, freedom mean to you? How do our understandings of these terms differ from one person to the next? What are the implications of these differing ideas? </a:t>
            </a:r>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4</a:t>
            </a:fld>
            <a:endParaRPr lang="en-US" dirty="0"/>
          </a:p>
        </p:txBody>
      </p:sp>
    </p:spTree>
    <p:extLst>
      <p:ext uri="{BB962C8B-B14F-4D97-AF65-F5344CB8AC3E}">
        <p14:creationId xmlns:p14="http://schemas.microsoft.com/office/powerpoint/2010/main" val="63842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5</a:t>
            </a:fld>
            <a:endParaRPr lang="en-US" dirty="0"/>
          </a:p>
        </p:txBody>
      </p:sp>
    </p:spTree>
    <p:extLst>
      <p:ext uri="{BB962C8B-B14F-4D97-AF65-F5344CB8AC3E}">
        <p14:creationId xmlns:p14="http://schemas.microsoft.com/office/powerpoint/2010/main" val="216898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Provide</a:t>
            </a:r>
            <a:r>
              <a:rPr lang="en-US" baseline="0" dirty="0"/>
              <a:t> examples of “governance” (i.e.. institutions like the House of Commons or United Nations; actors such as Prime Minister Trudeau or Members of the US Senate; and processes such as voting, participating in a social movement or tweeting something about politics)</a:t>
            </a:r>
          </a:p>
          <a:p>
            <a:pPr marL="171450" indent="-171450">
              <a:buFontTx/>
              <a:buChar char="-"/>
            </a:pPr>
            <a:r>
              <a:rPr lang="en-US" baseline="0" dirty="0"/>
              <a:t>Provide examples of different forms of political organization (empires, city-states, nation-states)</a:t>
            </a:r>
            <a:endParaRPr lang="en-US" dirty="0"/>
          </a:p>
          <a:p>
            <a:endParaRPr lang="en-CA" dirty="0"/>
          </a:p>
        </p:txBody>
      </p:sp>
      <p:sp>
        <p:nvSpPr>
          <p:cNvPr id="4" name="Slide Number Placeholder 3"/>
          <p:cNvSpPr>
            <a:spLocks noGrp="1"/>
          </p:cNvSpPr>
          <p:nvPr>
            <p:ph type="sldNum" sz="quarter" idx="5"/>
          </p:nvPr>
        </p:nvSpPr>
        <p:spPr/>
        <p:txBody>
          <a:bodyPr/>
          <a:lstStyle/>
          <a:p>
            <a:fld id="{556C0744-2FEF-4441-821D-70180A370937}" type="slidenum">
              <a:rPr lang="en-US" smtClean="0"/>
              <a:t>6</a:t>
            </a:fld>
            <a:endParaRPr lang="en-US" dirty="0"/>
          </a:p>
        </p:txBody>
      </p:sp>
    </p:spTree>
    <p:extLst>
      <p:ext uri="{BB962C8B-B14F-4D97-AF65-F5344CB8AC3E}">
        <p14:creationId xmlns:p14="http://schemas.microsoft.com/office/powerpoint/2010/main" val="420831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a:t>
            </a:r>
            <a:r>
              <a:rPr lang="en-CA" baseline="0" dirty="0"/>
              <a:t> are examples of authoritarian systems? (Saudi-Arabia, Brunei, Kuwait, contemporary China)</a:t>
            </a:r>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8</a:t>
            </a:fld>
            <a:endParaRPr lang="en-US" dirty="0"/>
          </a:p>
        </p:txBody>
      </p:sp>
    </p:spTree>
    <p:extLst>
      <p:ext uri="{BB962C8B-B14F-4D97-AF65-F5344CB8AC3E}">
        <p14:creationId xmlns:p14="http://schemas.microsoft.com/office/powerpoint/2010/main" val="2045951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6C0744-2FEF-4441-821D-70180A370937}" type="slidenum">
              <a:rPr lang="en-US" smtClean="0"/>
              <a:t>9</a:t>
            </a:fld>
            <a:endParaRPr lang="en-US" dirty="0"/>
          </a:p>
        </p:txBody>
      </p:sp>
    </p:spTree>
    <p:extLst>
      <p:ext uri="{BB962C8B-B14F-4D97-AF65-F5344CB8AC3E}">
        <p14:creationId xmlns:p14="http://schemas.microsoft.com/office/powerpoint/2010/main" val="2874121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are examples of a totalitarian system? (North Korea)</a:t>
            </a:r>
          </a:p>
          <a:p>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10</a:t>
            </a:fld>
            <a:endParaRPr lang="en-US" dirty="0"/>
          </a:p>
        </p:txBody>
      </p:sp>
    </p:spTree>
    <p:extLst>
      <p:ext uri="{BB962C8B-B14F-4D97-AF65-F5344CB8AC3E}">
        <p14:creationId xmlns:p14="http://schemas.microsoft.com/office/powerpoint/2010/main" val="374291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Examples of a liberal democracy? </a:t>
            </a:r>
          </a:p>
          <a:p>
            <a:r>
              <a:rPr lang="en-CA" dirty="0"/>
              <a:t>- Examples of illiberal</a:t>
            </a:r>
            <a:r>
              <a:rPr lang="en-CA" baseline="0" dirty="0"/>
              <a:t> democracies? (Russia, Hungary, Turkey, Brazil, the Philippines). Trump was accused of systematically shifting the US from a liberal to an illiberal democracy. Ask the class in what ways Trump did this (trying to get the results of the 2020 presidential election overturned; introducing new electoral laws suppressing voter rights; attacks on Congress; Jan 6 insurrection, etc.) </a:t>
            </a:r>
            <a:endParaRPr lang="en-CA" dirty="0"/>
          </a:p>
        </p:txBody>
      </p:sp>
      <p:sp>
        <p:nvSpPr>
          <p:cNvPr id="4" name="Slide Number Placeholder 3"/>
          <p:cNvSpPr>
            <a:spLocks noGrp="1"/>
          </p:cNvSpPr>
          <p:nvPr>
            <p:ph type="sldNum" sz="quarter" idx="10"/>
          </p:nvPr>
        </p:nvSpPr>
        <p:spPr/>
        <p:txBody>
          <a:bodyPr/>
          <a:lstStyle/>
          <a:p>
            <a:fld id="{556C0744-2FEF-4441-821D-70180A370937}" type="slidenum">
              <a:rPr lang="en-US" smtClean="0"/>
              <a:t>11</a:t>
            </a:fld>
            <a:endParaRPr lang="en-US" dirty="0"/>
          </a:p>
        </p:txBody>
      </p:sp>
    </p:spTree>
    <p:extLst>
      <p:ext uri="{BB962C8B-B14F-4D97-AF65-F5344CB8AC3E}">
        <p14:creationId xmlns:p14="http://schemas.microsoft.com/office/powerpoint/2010/main" val="2279814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dirty="0"/>
              <a:t>Click icon to add picture</a:t>
            </a:r>
          </a:p>
        </p:txBody>
      </p:sp>
      <p:pic>
        <p:nvPicPr>
          <p:cNvPr id="5" name="Picture 4" descr="Oxford University Press logo">
            <a:extLst>
              <a:ext uri="{FF2B5EF4-FFF2-40B4-BE49-F238E27FC236}">
                <a16:creationId xmlns:a16="http://schemas.microsoft.com/office/drawing/2014/main" id="{8590439F-3AAE-4FE6-B28E-69B3789AD63F}"/>
              </a:ext>
            </a:extLst>
          </p:cNvPr>
          <p:cNvPicPr>
            <a:picLocks noChangeAspect="1"/>
          </p:cNvPicPr>
          <p:nvPr userDrawn="1"/>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r>
              <a:rPr lang="en-US" dirty="0"/>
              <a:t>Click icon to add table</a:t>
            </a:r>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40871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F94AFEAB-6CC2-4F6A-8644-10935AED3A26}"/>
              </a:ext>
            </a:extLst>
          </p:cNvPr>
          <p:cNvSpPr>
            <a:spLocks noGrp="1"/>
          </p:cNvSpPr>
          <p:nvPr>
            <p:ph type="pic" sz="quarter" idx="10"/>
          </p:nvPr>
        </p:nvSpPr>
        <p:spPr>
          <a:xfrm>
            <a:off x="111096" y="512748"/>
            <a:ext cx="11947020" cy="6076059"/>
          </a:xfrm>
        </p:spPr>
        <p:txBody>
          <a:bodyPr/>
          <a:lstStyle/>
          <a:p>
            <a:endParaRPr lang="en-US" dirty="0"/>
          </a:p>
        </p:txBody>
      </p:sp>
    </p:spTree>
    <p:extLst>
      <p:ext uri="{BB962C8B-B14F-4D97-AF65-F5344CB8AC3E}">
        <p14:creationId xmlns:p14="http://schemas.microsoft.com/office/powerpoint/2010/main" val="35443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endParaRPr lang="en-US" dirty="0"/>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531035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 id="2147483678" r:id="rId4"/>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369332"/>
          </a:xfrm>
          <a:prstGeom prst="rect">
            <a:avLst/>
          </a:prstGeom>
          <a:solidFill>
            <a:srgbClr val="001A47"/>
          </a:solidFill>
        </p:spPr>
        <p:txBody>
          <a:bodyPr vert="horz" lIns="91440" tIns="45720" rIns="91440" bIns="45720" rtlCol="0" anchor="t" anchorCtr="0">
            <a:spAutoFit/>
          </a:bodyPr>
          <a:lstStyle/>
          <a:p>
            <a:r>
              <a:rPr lang="en-US" dirty="0"/>
              <a:t>Click to edit Master title style</a:t>
            </a:r>
          </a:p>
        </p:txBody>
      </p:sp>
      <p:sp>
        <p:nvSpPr>
          <p:cNvPr id="4" name="Text Placeholder 3">
            <a:extLst>
              <a:ext uri="{FF2B5EF4-FFF2-40B4-BE49-F238E27FC236}">
                <a16:creationId xmlns:a16="http://schemas.microsoft.com/office/drawing/2014/main" id="{98CCD7AE-E6DE-4592-894F-F3E075B9E6C8}"/>
              </a:ext>
            </a:extLst>
          </p:cNvPr>
          <p:cNvSpPr>
            <a:spLocks noGrp="1"/>
          </p:cNvSpPr>
          <p:nvPr>
            <p:ph type="body" idx="1"/>
          </p:nvPr>
        </p:nvSpPr>
        <p:spPr>
          <a:xfrm>
            <a:off x="838200" y="952107"/>
            <a:ext cx="10515600" cy="52248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Critical Concepts: An Introduction to Politics</a:t>
            </a:r>
            <a:endParaRPr lang="en-US" b="1" i="0" dirty="0"/>
          </a:p>
        </p:txBody>
      </p:sp>
      <p:sp>
        <p:nvSpPr>
          <p:cNvPr id="4" name="Text Placeholder 3"/>
          <p:cNvSpPr>
            <a:spLocks noGrp="1"/>
          </p:cNvSpPr>
          <p:nvPr>
            <p:ph type="body" sz="quarter" idx="11"/>
          </p:nvPr>
        </p:nvSpPr>
        <p:spPr/>
        <p:txBody>
          <a:bodyPr/>
          <a:lstStyle/>
          <a:p>
            <a:r>
              <a:rPr lang="en-US" dirty="0"/>
              <a:t>by Brodie, Rein, and Smith</a:t>
            </a:r>
          </a:p>
        </p:txBody>
      </p:sp>
      <p:sp>
        <p:nvSpPr>
          <p:cNvPr id="3" name="Rectangle 2" descr="Alternative text to come">
            <a:extLst>
              <a:ext uri="{FF2B5EF4-FFF2-40B4-BE49-F238E27FC236}">
                <a16:creationId xmlns:a16="http://schemas.microsoft.com/office/drawing/2014/main" id="{3F5B4EE6-C6D2-41E3-BA41-8D84043B4158}"/>
              </a:ext>
            </a:extLst>
          </p:cNvPr>
          <p:cNvSpPr/>
          <p:nvPr/>
        </p:nvSpPr>
        <p:spPr>
          <a:xfrm>
            <a:off x="3710609" y="1721224"/>
            <a:ext cx="4770784" cy="4371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D8BB084B-DF8D-42F3-9CFC-265A37E16412}"/>
              </a:ext>
            </a:extLst>
          </p:cNvPr>
          <p:cNvSpPr/>
          <p:nvPr/>
        </p:nvSpPr>
        <p:spPr>
          <a:xfrm rot="2443751">
            <a:off x="3496583" y="3553012"/>
            <a:ext cx="5408876" cy="707886"/>
          </a:xfrm>
          <a:prstGeom prst="rect">
            <a:avLst/>
          </a:prstGeom>
          <a:noFill/>
          <a:effectLst/>
        </p:spPr>
        <p:txBody>
          <a:bodyPr wrap="square" lIns="91440" tIns="45720" rIns="91440" bIns="45720">
            <a:spAutoFit/>
          </a:bodyPr>
          <a:lstStyle/>
          <a:p>
            <a:pPr algn="ctr"/>
            <a:r>
              <a:rPr lang="en-US" sz="4000" b="0" cap="none" spc="0" dirty="0">
                <a:ln w="0"/>
                <a:solidFill>
                  <a:schemeClr val="bg1">
                    <a:alpha val="50000"/>
                  </a:schemeClr>
                </a:solidFill>
                <a:effectLst>
                  <a:outerShdw blurRad="38100" dist="19050" dir="2700000" algn="tl" rotWithShape="0">
                    <a:schemeClr val="dk1">
                      <a:alpha val="40000"/>
                    </a:schemeClr>
                  </a:outerShdw>
                </a:effectLst>
              </a:rPr>
              <a:t>Cover Image Unavailable</a:t>
            </a:r>
          </a:p>
        </p:txBody>
      </p:sp>
    </p:spTree>
    <p:extLst>
      <p:ext uri="{BB962C8B-B14F-4D97-AF65-F5344CB8AC3E}">
        <p14:creationId xmlns:p14="http://schemas.microsoft.com/office/powerpoint/2010/main" val="28204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Typologies of the Modern State</a:t>
            </a:r>
            <a:r>
              <a:rPr lang="en-US" sz="1200" dirty="0"/>
              <a:t>2</a:t>
            </a:r>
            <a:endParaRPr lang="en-CA" sz="1200" dirty="0"/>
          </a:p>
        </p:txBody>
      </p:sp>
      <p:sp>
        <p:nvSpPr>
          <p:cNvPr id="3" name="Content Placeholder 2"/>
          <p:cNvSpPr>
            <a:spLocks noGrp="1"/>
          </p:cNvSpPr>
          <p:nvPr>
            <p:ph idx="1"/>
          </p:nvPr>
        </p:nvSpPr>
        <p:spPr/>
        <p:txBody>
          <a:bodyPr/>
          <a:lstStyle/>
          <a:p>
            <a:pPr marL="0" indent="0">
              <a:buNone/>
            </a:pPr>
            <a:r>
              <a:rPr lang="en-US" dirty="0"/>
              <a:t>2. </a:t>
            </a:r>
            <a:r>
              <a:rPr lang="en-US" b="1" dirty="0"/>
              <a:t>Totalitarian Systems</a:t>
            </a:r>
          </a:p>
          <a:p>
            <a:r>
              <a:rPr lang="en-US" dirty="0"/>
              <a:t>Extreme authority over all aspects of economic and social life</a:t>
            </a:r>
          </a:p>
          <a:p>
            <a:r>
              <a:rPr lang="en-US" dirty="0"/>
              <a:t>Use of force and ideological control </a:t>
            </a:r>
          </a:p>
          <a:p>
            <a:pPr marL="0" indent="0">
              <a:buNone/>
            </a:pPr>
            <a:endParaRPr lang="en-US" dirty="0"/>
          </a:p>
          <a:p>
            <a:pPr marL="0" indent="0">
              <a:buNone/>
            </a:pPr>
            <a:endParaRPr lang="en-CA" dirty="0"/>
          </a:p>
        </p:txBody>
      </p:sp>
    </p:spTree>
    <p:extLst>
      <p:ext uri="{BB962C8B-B14F-4D97-AF65-F5344CB8AC3E}">
        <p14:creationId xmlns:p14="http://schemas.microsoft.com/office/powerpoint/2010/main" val="288593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Typologies of the Modern State</a:t>
            </a:r>
            <a:r>
              <a:rPr lang="en-US" sz="1200" dirty="0"/>
              <a:t>3</a:t>
            </a:r>
            <a:endParaRPr lang="en-CA" sz="1200" dirty="0"/>
          </a:p>
        </p:txBody>
      </p:sp>
      <p:sp>
        <p:nvSpPr>
          <p:cNvPr id="3" name="Content Placeholder 2"/>
          <p:cNvSpPr>
            <a:spLocks noGrp="1"/>
          </p:cNvSpPr>
          <p:nvPr>
            <p:ph idx="1"/>
          </p:nvPr>
        </p:nvSpPr>
        <p:spPr/>
        <p:txBody>
          <a:bodyPr/>
          <a:lstStyle/>
          <a:p>
            <a:pPr marL="0" indent="0">
              <a:buNone/>
            </a:pPr>
            <a:r>
              <a:rPr lang="en-CA" dirty="0"/>
              <a:t>3. </a:t>
            </a:r>
            <a:r>
              <a:rPr lang="en-CA" b="1" dirty="0"/>
              <a:t>Liberal Democracies</a:t>
            </a:r>
          </a:p>
          <a:p>
            <a:r>
              <a:rPr lang="en-CA" dirty="0"/>
              <a:t>Rules-based government</a:t>
            </a:r>
          </a:p>
          <a:p>
            <a:pPr lvl="1"/>
            <a:r>
              <a:rPr lang="en-CA" dirty="0"/>
              <a:t>Constitutionalism and the rule of law</a:t>
            </a:r>
          </a:p>
          <a:p>
            <a:r>
              <a:rPr lang="en-CA" dirty="0"/>
              <a:t>Protection of individual freedoms and rights</a:t>
            </a:r>
          </a:p>
          <a:p>
            <a:r>
              <a:rPr lang="en-CA" dirty="0"/>
              <a:t>Guarantees of free and fair elections</a:t>
            </a:r>
          </a:p>
          <a:p>
            <a:r>
              <a:rPr lang="en-CA" dirty="0"/>
              <a:t>Illiberal democracies</a:t>
            </a:r>
          </a:p>
          <a:p>
            <a:pPr lvl="1"/>
            <a:r>
              <a:rPr lang="en-CA" dirty="0"/>
              <a:t>The United States under Donald Trump</a:t>
            </a:r>
          </a:p>
        </p:txBody>
      </p:sp>
    </p:spTree>
    <p:extLst>
      <p:ext uri="{BB962C8B-B14F-4D97-AF65-F5344CB8AC3E}">
        <p14:creationId xmlns:p14="http://schemas.microsoft.com/office/powerpoint/2010/main" val="104682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Politics</a:t>
            </a:r>
          </a:p>
        </p:txBody>
      </p:sp>
      <p:sp>
        <p:nvSpPr>
          <p:cNvPr id="3" name="Content Placeholder 2"/>
          <p:cNvSpPr>
            <a:spLocks noGrp="1"/>
          </p:cNvSpPr>
          <p:nvPr>
            <p:ph idx="1"/>
          </p:nvPr>
        </p:nvSpPr>
        <p:spPr/>
        <p:txBody>
          <a:bodyPr>
            <a:normAutofit lnSpcReduction="10000"/>
          </a:bodyPr>
          <a:lstStyle/>
          <a:p>
            <a:pPr marL="0" indent="0">
              <a:buNone/>
            </a:pPr>
            <a:r>
              <a:rPr lang="en-CA" b="1" dirty="0"/>
              <a:t>Politics:</a:t>
            </a:r>
          </a:p>
          <a:p>
            <a:r>
              <a:rPr lang="en-CA" dirty="0"/>
              <a:t>“Things concerning the polis”</a:t>
            </a:r>
          </a:p>
          <a:p>
            <a:r>
              <a:rPr lang="en-CA" dirty="0"/>
              <a:t>Who gets what, when, how</a:t>
            </a:r>
          </a:p>
          <a:p>
            <a:r>
              <a:rPr lang="en-CA" dirty="0"/>
              <a:t>Processes of collective decision-making</a:t>
            </a:r>
          </a:p>
          <a:p>
            <a:r>
              <a:rPr lang="en-CA" dirty="0"/>
              <a:t>Advancement of individual and group interests</a:t>
            </a:r>
          </a:p>
          <a:p>
            <a:r>
              <a:rPr lang="en-CA" dirty="0"/>
              <a:t>Resolution of conflict</a:t>
            </a:r>
          </a:p>
          <a:p>
            <a:r>
              <a:rPr lang="en-CA" dirty="0"/>
              <a:t>Competition for scare public goods</a:t>
            </a:r>
          </a:p>
          <a:p>
            <a:r>
              <a:rPr lang="en-CA" dirty="0"/>
              <a:t>Unrelenting struggle for power, advantage and dominance</a:t>
            </a:r>
          </a:p>
          <a:p>
            <a:endParaRPr lang="en-CA" dirty="0"/>
          </a:p>
          <a:p>
            <a:endParaRPr lang="en-CA" dirty="0"/>
          </a:p>
        </p:txBody>
      </p:sp>
    </p:spTree>
    <p:extLst>
      <p:ext uri="{BB962C8B-B14F-4D97-AF65-F5344CB8AC3E}">
        <p14:creationId xmlns:p14="http://schemas.microsoft.com/office/powerpoint/2010/main" val="983719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Politics</a:t>
            </a:r>
            <a:r>
              <a:rPr lang="en-CA" sz="1200" dirty="0"/>
              <a:t>2</a:t>
            </a:r>
          </a:p>
        </p:txBody>
      </p:sp>
      <p:sp>
        <p:nvSpPr>
          <p:cNvPr id="3" name="Content Placeholder 2"/>
          <p:cNvSpPr>
            <a:spLocks noGrp="1"/>
          </p:cNvSpPr>
          <p:nvPr>
            <p:ph idx="1"/>
          </p:nvPr>
        </p:nvSpPr>
        <p:spPr/>
        <p:txBody>
          <a:bodyPr/>
          <a:lstStyle/>
          <a:p>
            <a:r>
              <a:rPr lang="en-CA" dirty="0"/>
              <a:t>Politics as the Master Science</a:t>
            </a:r>
          </a:p>
          <a:p>
            <a:pPr lvl="1"/>
            <a:r>
              <a:rPr lang="en-CA" dirty="0"/>
              <a:t>Aristotle</a:t>
            </a:r>
          </a:p>
          <a:p>
            <a:r>
              <a:rPr lang="en-CA" dirty="0"/>
              <a:t>Also the Master’s Science</a:t>
            </a:r>
          </a:p>
          <a:p>
            <a:pPr lvl="1"/>
            <a:r>
              <a:rPr lang="en-CA" dirty="0"/>
              <a:t>Exploitation</a:t>
            </a:r>
          </a:p>
          <a:p>
            <a:pPr lvl="1"/>
            <a:r>
              <a:rPr lang="en-CA" dirty="0"/>
              <a:t>Colonialism</a:t>
            </a:r>
          </a:p>
          <a:p>
            <a:pPr lvl="1"/>
            <a:r>
              <a:rPr lang="en-CA" dirty="0"/>
              <a:t>Inequality</a:t>
            </a:r>
          </a:p>
          <a:p>
            <a:pPr lvl="1"/>
            <a:r>
              <a:rPr lang="en-CA" dirty="0"/>
              <a:t>Inequity </a:t>
            </a:r>
          </a:p>
        </p:txBody>
      </p:sp>
    </p:spTree>
    <p:extLst>
      <p:ext uri="{BB962C8B-B14F-4D97-AF65-F5344CB8AC3E}">
        <p14:creationId xmlns:p14="http://schemas.microsoft.com/office/powerpoint/2010/main" val="231292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Power</a:t>
            </a:r>
          </a:p>
        </p:txBody>
      </p:sp>
      <p:sp>
        <p:nvSpPr>
          <p:cNvPr id="3" name="Content Placeholder 2"/>
          <p:cNvSpPr>
            <a:spLocks noGrp="1"/>
          </p:cNvSpPr>
          <p:nvPr>
            <p:ph idx="1"/>
          </p:nvPr>
        </p:nvSpPr>
        <p:spPr/>
        <p:txBody>
          <a:bodyPr>
            <a:normAutofit/>
          </a:bodyPr>
          <a:lstStyle/>
          <a:p>
            <a:pPr marL="0" indent="0">
              <a:buNone/>
            </a:pPr>
            <a:r>
              <a:rPr lang="en-CA" b="1" dirty="0"/>
              <a:t>Power:</a:t>
            </a:r>
          </a:p>
          <a:p>
            <a:r>
              <a:rPr lang="en-CA" dirty="0"/>
              <a:t>Most critical but most elusive concept in Political Science</a:t>
            </a:r>
          </a:p>
          <a:p>
            <a:r>
              <a:rPr lang="en-CA" dirty="0"/>
              <a:t>Eludes a singular definition:</a:t>
            </a:r>
          </a:p>
          <a:p>
            <a:pPr lvl="1"/>
            <a:r>
              <a:rPr lang="en-CA" dirty="0"/>
              <a:t>To make someone do what they would otherwise not do</a:t>
            </a:r>
          </a:p>
          <a:p>
            <a:r>
              <a:rPr lang="en-CA" dirty="0"/>
              <a:t>Often invisible and hidden</a:t>
            </a:r>
          </a:p>
          <a:p>
            <a:r>
              <a:rPr lang="en-CA" dirty="0"/>
              <a:t>Deeply embedded in rules, practices, institutions and structures</a:t>
            </a:r>
          </a:p>
          <a:p>
            <a:r>
              <a:rPr lang="en-CA" dirty="0"/>
              <a:t>Not experienced by everyone in same way </a:t>
            </a:r>
          </a:p>
        </p:txBody>
      </p:sp>
    </p:spTree>
    <p:extLst>
      <p:ext uri="{BB962C8B-B14F-4D97-AF65-F5344CB8AC3E}">
        <p14:creationId xmlns:p14="http://schemas.microsoft.com/office/powerpoint/2010/main" val="370857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Understanding Power</a:t>
            </a:r>
          </a:p>
        </p:txBody>
      </p:sp>
      <p:sp>
        <p:nvSpPr>
          <p:cNvPr id="3" name="Content Placeholder 2"/>
          <p:cNvSpPr>
            <a:spLocks noGrp="1"/>
          </p:cNvSpPr>
          <p:nvPr>
            <p:ph idx="1"/>
          </p:nvPr>
        </p:nvSpPr>
        <p:spPr/>
        <p:txBody>
          <a:bodyPr/>
          <a:lstStyle/>
          <a:p>
            <a:pPr marL="0" indent="0">
              <a:buNone/>
            </a:pPr>
            <a:r>
              <a:rPr lang="en-CA" dirty="0"/>
              <a:t>Three Framings of Power:</a:t>
            </a:r>
          </a:p>
          <a:p>
            <a:pPr marL="514350" indent="-514350">
              <a:buFont typeface="+mj-lt"/>
              <a:buAutoNum type="arabicPeriod"/>
            </a:pPr>
            <a:r>
              <a:rPr lang="en-CA" dirty="0"/>
              <a:t>Power To</a:t>
            </a:r>
          </a:p>
          <a:p>
            <a:pPr marL="514350" indent="-514350">
              <a:buFont typeface="+mj-lt"/>
              <a:buAutoNum type="arabicPeriod"/>
            </a:pPr>
            <a:r>
              <a:rPr lang="en-CA" dirty="0"/>
              <a:t>Power Over</a:t>
            </a:r>
          </a:p>
          <a:p>
            <a:pPr marL="514350" indent="-514350">
              <a:buFont typeface="+mj-lt"/>
              <a:buAutoNum type="arabicPeriod"/>
            </a:pPr>
            <a:r>
              <a:rPr lang="en-CA" dirty="0"/>
              <a:t>Power/Knowledge </a:t>
            </a:r>
            <a:br>
              <a:rPr lang="en-CA" dirty="0"/>
            </a:br>
            <a:endParaRPr lang="en-CA" dirty="0"/>
          </a:p>
        </p:txBody>
      </p:sp>
    </p:spTree>
    <p:extLst>
      <p:ext uri="{BB962C8B-B14F-4D97-AF65-F5344CB8AC3E}">
        <p14:creationId xmlns:p14="http://schemas.microsoft.com/office/powerpoint/2010/main" val="196349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Power To</a:t>
            </a:r>
          </a:p>
        </p:txBody>
      </p:sp>
      <p:sp>
        <p:nvSpPr>
          <p:cNvPr id="3" name="Content Placeholder 2"/>
          <p:cNvSpPr>
            <a:spLocks noGrp="1"/>
          </p:cNvSpPr>
          <p:nvPr>
            <p:ph idx="1"/>
          </p:nvPr>
        </p:nvSpPr>
        <p:spPr/>
        <p:txBody>
          <a:bodyPr/>
          <a:lstStyle/>
          <a:p>
            <a:pPr marL="514350" indent="-514350">
              <a:buAutoNum type="arabicPeriod"/>
            </a:pPr>
            <a:r>
              <a:rPr lang="en-CA" b="1" dirty="0"/>
              <a:t>Power To</a:t>
            </a:r>
          </a:p>
          <a:p>
            <a:r>
              <a:rPr lang="en-CA" dirty="0"/>
              <a:t>Ability to achieve political ends through individual and collective action</a:t>
            </a:r>
          </a:p>
          <a:p>
            <a:r>
              <a:rPr lang="en-CA" dirty="0"/>
              <a:t>Liberal democracy</a:t>
            </a:r>
          </a:p>
          <a:p>
            <a:r>
              <a:rPr lang="en-CA" dirty="0"/>
              <a:t>Power of the People</a:t>
            </a:r>
          </a:p>
          <a:p>
            <a:r>
              <a:rPr lang="en-CA" dirty="0"/>
              <a:t>Social movements, mass protests, rebellions</a:t>
            </a:r>
          </a:p>
        </p:txBody>
      </p:sp>
    </p:spTree>
    <p:extLst>
      <p:ext uri="{BB962C8B-B14F-4D97-AF65-F5344CB8AC3E}">
        <p14:creationId xmlns:p14="http://schemas.microsoft.com/office/powerpoint/2010/main" val="337160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Power To</a:t>
            </a:r>
            <a:r>
              <a:rPr lang="en-CA" sz="1200" dirty="0"/>
              <a:t>2</a:t>
            </a:r>
          </a:p>
        </p:txBody>
      </p:sp>
      <p:sp>
        <p:nvSpPr>
          <p:cNvPr id="3" name="Content Placeholder 2"/>
          <p:cNvSpPr>
            <a:spLocks noGrp="1"/>
          </p:cNvSpPr>
          <p:nvPr>
            <p:ph idx="1"/>
          </p:nvPr>
        </p:nvSpPr>
        <p:spPr/>
        <p:txBody>
          <a:bodyPr>
            <a:normAutofit/>
          </a:bodyPr>
          <a:lstStyle/>
          <a:p>
            <a:pPr marL="0" indent="0">
              <a:buNone/>
            </a:pPr>
            <a:r>
              <a:rPr lang="en-CA" b="1" dirty="0"/>
              <a:t>Pluralism:</a:t>
            </a:r>
          </a:p>
          <a:p>
            <a:r>
              <a:rPr lang="en-CA" dirty="0"/>
              <a:t>Mobilization of groups to advance interests</a:t>
            </a:r>
          </a:p>
          <a:p>
            <a:pPr lvl="1"/>
            <a:r>
              <a:rPr lang="en-CA" dirty="0"/>
              <a:t>Community organizations, interest groups, advocacy associations</a:t>
            </a:r>
          </a:p>
          <a:p>
            <a:r>
              <a:rPr lang="en-CA" dirty="0"/>
              <a:t>Sees democracy as hive of competing groups representing different issues</a:t>
            </a:r>
          </a:p>
          <a:p>
            <a:r>
              <a:rPr lang="en-CA" dirty="0"/>
              <a:t>But assumes everyone has equal ability to organize and advance their interests </a:t>
            </a:r>
          </a:p>
          <a:p>
            <a:r>
              <a:rPr lang="en-CA" dirty="0"/>
              <a:t>And that political organization can have a meaningful impact</a:t>
            </a:r>
          </a:p>
        </p:txBody>
      </p:sp>
    </p:spTree>
    <p:extLst>
      <p:ext uri="{BB962C8B-B14F-4D97-AF65-F5344CB8AC3E}">
        <p14:creationId xmlns:p14="http://schemas.microsoft.com/office/powerpoint/2010/main" val="28199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3EBE50-7A35-44A8-B3B4-B8B83231674F}"/>
              </a:ext>
            </a:extLst>
          </p:cNvPr>
          <p:cNvSpPr>
            <a:spLocks noGrp="1"/>
          </p:cNvSpPr>
          <p:nvPr>
            <p:ph type="title"/>
          </p:nvPr>
        </p:nvSpPr>
        <p:spPr>
          <a:xfrm>
            <a:off x="0" y="0"/>
            <a:ext cx="12192000" cy="923330"/>
          </a:xfrm>
        </p:spPr>
        <p:txBody>
          <a:bodyPr/>
          <a:lstStyle/>
          <a:p>
            <a:r>
              <a:rPr lang="en-US" dirty="0"/>
              <a:t>[Image 1.2] Greta Thunberg speaks at a Fridays for Future demonstration in Berlin, demanding action for climate change.</a:t>
            </a:r>
            <a:br>
              <a:rPr lang="en-US" dirty="0"/>
            </a:br>
            <a:r>
              <a:rPr lang="en-US" dirty="0"/>
              <a:t>Source: Panther Media GmbH / </a:t>
            </a:r>
            <a:r>
              <a:rPr lang="en-US" dirty="0" err="1"/>
              <a:t>Alamy</a:t>
            </a:r>
            <a:r>
              <a:rPr lang="en-US" dirty="0"/>
              <a:t> Stock Photo</a:t>
            </a:r>
            <a:br>
              <a:rPr lang="en-US" dirty="0"/>
            </a:br>
            <a:endParaRPr lang="en-CA" dirty="0"/>
          </a:p>
        </p:txBody>
      </p:sp>
      <p:grpSp>
        <p:nvGrpSpPr>
          <p:cNvPr id="12" name="Group 11" descr="Alternative text to come">
            <a:extLst>
              <a:ext uri="{FF2B5EF4-FFF2-40B4-BE49-F238E27FC236}">
                <a16:creationId xmlns:a16="http://schemas.microsoft.com/office/drawing/2014/main" id="{D3C6E6B8-998D-4EF0-9D1E-A354F23C02E3}"/>
              </a:ext>
            </a:extLst>
          </p:cNvPr>
          <p:cNvGrpSpPr/>
          <p:nvPr/>
        </p:nvGrpSpPr>
        <p:grpSpPr>
          <a:xfrm>
            <a:off x="2062162" y="1209058"/>
            <a:ext cx="9255898" cy="5343525"/>
            <a:chOff x="2062162" y="1209058"/>
            <a:chExt cx="9255898" cy="5343525"/>
          </a:xfrm>
        </p:grpSpPr>
        <p:pic>
          <p:nvPicPr>
            <p:cNvPr id="5" name="Picture 4">
              <a:extLst>
                <a:ext uri="{FF2B5EF4-FFF2-40B4-BE49-F238E27FC236}">
                  <a16:creationId xmlns:a16="http://schemas.microsoft.com/office/drawing/2014/main" id="{97CBB469-BE39-463B-8755-D94DF7831783}"/>
                </a:ext>
              </a:extLst>
            </p:cNvPr>
            <p:cNvPicPr>
              <a:picLocks noChangeAspect="1"/>
            </p:cNvPicPr>
            <p:nvPr/>
          </p:nvPicPr>
          <p:blipFill>
            <a:blip r:embed="rId2"/>
            <a:stretch>
              <a:fillRect/>
            </a:stretch>
          </p:blipFill>
          <p:spPr>
            <a:xfrm>
              <a:off x="2062162" y="1209058"/>
              <a:ext cx="8067675" cy="5343525"/>
            </a:xfrm>
            <a:prstGeom prst="rect">
              <a:avLst/>
            </a:prstGeom>
          </p:spPr>
        </p:pic>
        <p:grpSp>
          <p:nvGrpSpPr>
            <p:cNvPr id="8" name="Group 7">
              <a:extLst>
                <a:ext uri="{FF2B5EF4-FFF2-40B4-BE49-F238E27FC236}">
                  <a16:creationId xmlns:a16="http://schemas.microsoft.com/office/drawing/2014/main" id="{59D32F10-A89C-4610-9EA2-683447BC5585}"/>
                </a:ext>
              </a:extLst>
            </p:cNvPr>
            <p:cNvGrpSpPr/>
            <p:nvPr/>
          </p:nvGrpSpPr>
          <p:grpSpPr>
            <a:xfrm>
              <a:off x="2062162" y="1613247"/>
              <a:ext cx="9255898" cy="4342146"/>
              <a:chOff x="1294584" y="1312033"/>
              <a:chExt cx="9255898" cy="4342146"/>
            </a:xfrm>
          </p:grpSpPr>
          <p:sp>
            <p:nvSpPr>
              <p:cNvPr id="9" name="Rectangle 8">
                <a:extLst>
                  <a:ext uri="{FF2B5EF4-FFF2-40B4-BE49-F238E27FC236}">
                    <a16:creationId xmlns:a16="http://schemas.microsoft.com/office/drawing/2014/main" id="{9370D842-5B6A-46D1-9C12-E01A30EE2C72}"/>
                  </a:ext>
                </a:extLst>
              </p:cNvPr>
              <p:cNvSpPr/>
              <p:nvPr/>
            </p:nvSpPr>
            <p:spPr>
              <a:xfrm>
                <a:off x="1294584" y="2859512"/>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sp>
            <p:nvSpPr>
              <p:cNvPr id="10" name="Rectangle 9">
                <a:extLst>
                  <a:ext uri="{FF2B5EF4-FFF2-40B4-BE49-F238E27FC236}">
                    <a16:creationId xmlns:a16="http://schemas.microsoft.com/office/drawing/2014/main" id="{43982EA3-CD32-46A6-8589-76C489BB3A05}"/>
                  </a:ext>
                </a:extLst>
              </p:cNvPr>
              <p:cNvSpPr/>
              <p:nvPr/>
            </p:nvSpPr>
            <p:spPr>
              <a:xfrm>
                <a:off x="1383334" y="1312033"/>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sp>
            <p:nvSpPr>
              <p:cNvPr id="11" name="Rectangle 10">
                <a:extLst>
                  <a:ext uri="{FF2B5EF4-FFF2-40B4-BE49-F238E27FC236}">
                    <a16:creationId xmlns:a16="http://schemas.microsoft.com/office/drawing/2014/main" id="{30BBA02E-E0C6-49F5-8C18-D5130AD925F2}"/>
                  </a:ext>
                </a:extLst>
              </p:cNvPr>
              <p:cNvSpPr/>
              <p:nvPr/>
            </p:nvSpPr>
            <p:spPr>
              <a:xfrm>
                <a:off x="1383334" y="4638516"/>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grpSp>
      </p:grpSp>
    </p:spTree>
    <p:extLst>
      <p:ext uri="{BB962C8B-B14F-4D97-AF65-F5344CB8AC3E}">
        <p14:creationId xmlns:p14="http://schemas.microsoft.com/office/powerpoint/2010/main" val="1422575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D067FA-4AD2-4230-AE07-6354E1D7CFB0}"/>
              </a:ext>
            </a:extLst>
          </p:cNvPr>
          <p:cNvSpPr>
            <a:spLocks noGrp="1"/>
          </p:cNvSpPr>
          <p:nvPr>
            <p:ph type="title"/>
          </p:nvPr>
        </p:nvSpPr>
        <p:spPr>
          <a:xfrm>
            <a:off x="0" y="0"/>
            <a:ext cx="12192000" cy="369332"/>
          </a:xfrm>
        </p:spPr>
        <p:txBody>
          <a:bodyPr/>
          <a:lstStyle/>
          <a:p>
            <a:r>
              <a:rPr lang="en-US" dirty="0"/>
              <a:t>[Image 1.3] A Black Lives Matter protest in Toronto, Ontario. Source: </a:t>
            </a:r>
            <a:r>
              <a:rPr lang="en-US" dirty="0" err="1"/>
              <a:t>NixZ</a:t>
            </a:r>
            <a:r>
              <a:rPr lang="en-US" dirty="0"/>
              <a:t>/Shutterstock</a:t>
            </a:r>
            <a:endParaRPr lang="en-CA" dirty="0"/>
          </a:p>
        </p:txBody>
      </p:sp>
      <p:grpSp>
        <p:nvGrpSpPr>
          <p:cNvPr id="12" name="Group 11" descr="Alternative text to come">
            <a:extLst>
              <a:ext uri="{FF2B5EF4-FFF2-40B4-BE49-F238E27FC236}">
                <a16:creationId xmlns:a16="http://schemas.microsoft.com/office/drawing/2014/main" id="{22D8F2F1-63D1-411D-8BD8-3EBB02E1156B}"/>
              </a:ext>
            </a:extLst>
          </p:cNvPr>
          <p:cNvGrpSpPr/>
          <p:nvPr/>
        </p:nvGrpSpPr>
        <p:grpSpPr>
          <a:xfrm>
            <a:off x="1294584" y="566737"/>
            <a:ext cx="9255898" cy="6004925"/>
            <a:chOff x="1294584" y="566737"/>
            <a:chExt cx="9255898" cy="6004925"/>
          </a:xfrm>
        </p:grpSpPr>
        <p:pic>
          <p:nvPicPr>
            <p:cNvPr id="5" name="Picture 4">
              <a:extLst>
                <a:ext uri="{FF2B5EF4-FFF2-40B4-BE49-F238E27FC236}">
                  <a16:creationId xmlns:a16="http://schemas.microsoft.com/office/drawing/2014/main" id="{75BEBD95-4035-47BD-8864-E01362D37F28}"/>
                </a:ext>
              </a:extLst>
            </p:cNvPr>
            <p:cNvPicPr>
              <a:picLocks noChangeAspect="1"/>
            </p:cNvPicPr>
            <p:nvPr/>
          </p:nvPicPr>
          <p:blipFill>
            <a:blip r:embed="rId2"/>
            <a:stretch>
              <a:fillRect/>
            </a:stretch>
          </p:blipFill>
          <p:spPr>
            <a:xfrm>
              <a:off x="1909538" y="566737"/>
              <a:ext cx="8372924" cy="6004925"/>
            </a:xfrm>
            <a:prstGeom prst="rect">
              <a:avLst/>
            </a:prstGeom>
          </p:spPr>
        </p:pic>
        <p:grpSp>
          <p:nvGrpSpPr>
            <p:cNvPr id="8" name="Group 7">
              <a:extLst>
                <a:ext uri="{FF2B5EF4-FFF2-40B4-BE49-F238E27FC236}">
                  <a16:creationId xmlns:a16="http://schemas.microsoft.com/office/drawing/2014/main" id="{064C3E9E-59C1-4C1F-B2BC-7015A25EA049}"/>
                </a:ext>
              </a:extLst>
            </p:cNvPr>
            <p:cNvGrpSpPr/>
            <p:nvPr/>
          </p:nvGrpSpPr>
          <p:grpSpPr>
            <a:xfrm>
              <a:off x="1294584" y="1312033"/>
              <a:ext cx="9255898" cy="4342146"/>
              <a:chOff x="1294584" y="1312033"/>
              <a:chExt cx="9255898" cy="4342146"/>
            </a:xfrm>
          </p:grpSpPr>
          <p:sp>
            <p:nvSpPr>
              <p:cNvPr id="9" name="Rectangle 8">
                <a:extLst>
                  <a:ext uri="{FF2B5EF4-FFF2-40B4-BE49-F238E27FC236}">
                    <a16:creationId xmlns:a16="http://schemas.microsoft.com/office/drawing/2014/main" id="{677CAC12-B25D-493D-AA02-A0DB9DC3042C}"/>
                  </a:ext>
                </a:extLst>
              </p:cNvPr>
              <p:cNvSpPr/>
              <p:nvPr/>
            </p:nvSpPr>
            <p:spPr>
              <a:xfrm>
                <a:off x="1294584" y="2859512"/>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sp>
            <p:nvSpPr>
              <p:cNvPr id="10" name="Rectangle 9">
                <a:extLst>
                  <a:ext uri="{FF2B5EF4-FFF2-40B4-BE49-F238E27FC236}">
                    <a16:creationId xmlns:a16="http://schemas.microsoft.com/office/drawing/2014/main" id="{9CB47EF5-5743-4DD9-B54D-FB951C8BADC2}"/>
                  </a:ext>
                </a:extLst>
              </p:cNvPr>
              <p:cNvSpPr/>
              <p:nvPr/>
            </p:nvSpPr>
            <p:spPr>
              <a:xfrm>
                <a:off x="1383334" y="1312033"/>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sp>
            <p:nvSpPr>
              <p:cNvPr id="11" name="Rectangle 10">
                <a:extLst>
                  <a:ext uri="{FF2B5EF4-FFF2-40B4-BE49-F238E27FC236}">
                    <a16:creationId xmlns:a16="http://schemas.microsoft.com/office/drawing/2014/main" id="{6190BACB-0C8D-46A2-8B9A-0A56A83DE05B}"/>
                  </a:ext>
                </a:extLst>
              </p:cNvPr>
              <p:cNvSpPr/>
              <p:nvPr/>
            </p:nvSpPr>
            <p:spPr>
              <a:xfrm>
                <a:off x="1383334" y="4638516"/>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grpSp>
      </p:grpSp>
    </p:spTree>
    <p:extLst>
      <p:ext uri="{BB962C8B-B14F-4D97-AF65-F5344CB8AC3E}">
        <p14:creationId xmlns:p14="http://schemas.microsoft.com/office/powerpoint/2010/main" val="269868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1 Learning Objectives</a:t>
            </a:r>
          </a:p>
        </p:txBody>
      </p:sp>
      <p:sp>
        <p:nvSpPr>
          <p:cNvPr id="3" name="Text Placeholder 2"/>
          <p:cNvSpPr>
            <a:spLocks noGrp="1"/>
          </p:cNvSpPr>
          <p:nvPr>
            <p:ph idx="1"/>
          </p:nvPr>
        </p:nvSpPr>
        <p:spPr/>
        <p:txBody>
          <a:bodyPr>
            <a:normAutofit/>
          </a:bodyPr>
          <a:lstStyle/>
          <a:p>
            <a:pPr marL="0" indent="0">
              <a:buNone/>
            </a:pPr>
            <a:r>
              <a:rPr lang="en-US" dirty="0"/>
              <a:t>1.1	Introduce the ideas of concepts, conceptualization, and critical concepts.</a:t>
            </a:r>
          </a:p>
          <a:p>
            <a:pPr marL="0" indent="0">
              <a:buNone/>
            </a:pPr>
            <a:r>
              <a:rPr lang="en-US" dirty="0"/>
              <a:t>1.2	Outline the differences among three different perspectives on power: power to, power over, and power/knowledge.</a:t>
            </a:r>
          </a:p>
          <a:p>
            <a:pPr marL="0" indent="0">
              <a:buNone/>
            </a:pPr>
            <a:r>
              <a:rPr lang="en-US"/>
              <a:t>1.3	Situate the concept of crisis within current politics and society and consider how politics might move forward.</a:t>
            </a:r>
            <a:endParaRPr lang="en-US" dirty="0"/>
          </a:p>
        </p:txBody>
      </p:sp>
    </p:spTree>
    <p:extLst>
      <p:ext uri="{BB962C8B-B14F-4D97-AF65-F5344CB8AC3E}">
        <p14:creationId xmlns:p14="http://schemas.microsoft.com/office/powerpoint/2010/main" val="1460686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Power Over</a:t>
            </a:r>
          </a:p>
        </p:txBody>
      </p:sp>
      <p:sp>
        <p:nvSpPr>
          <p:cNvPr id="3" name="Content Placeholder 2"/>
          <p:cNvSpPr>
            <a:spLocks noGrp="1"/>
          </p:cNvSpPr>
          <p:nvPr>
            <p:ph idx="1"/>
          </p:nvPr>
        </p:nvSpPr>
        <p:spPr/>
        <p:txBody>
          <a:bodyPr/>
          <a:lstStyle/>
          <a:p>
            <a:pPr marL="0" indent="0">
              <a:buNone/>
            </a:pPr>
            <a:r>
              <a:rPr lang="en-CA" dirty="0"/>
              <a:t>2. </a:t>
            </a:r>
            <a:r>
              <a:rPr lang="en-CA" b="1" dirty="0"/>
              <a:t>Power Over</a:t>
            </a:r>
          </a:p>
          <a:p>
            <a:r>
              <a:rPr lang="en-CA" dirty="0"/>
              <a:t>Power possessed by some and wielded over others</a:t>
            </a:r>
          </a:p>
          <a:p>
            <a:r>
              <a:rPr lang="en-CA" dirty="0"/>
              <a:t>Power unequally distributed</a:t>
            </a:r>
          </a:p>
          <a:p>
            <a:r>
              <a:rPr lang="en-CA" dirty="0"/>
              <a:t>Disparities in resources, influence, knowledge</a:t>
            </a:r>
          </a:p>
          <a:p>
            <a:r>
              <a:rPr lang="en-CA" dirty="0"/>
              <a:t>Embedded in structures and institutions</a:t>
            </a:r>
          </a:p>
        </p:txBody>
      </p:sp>
    </p:spTree>
    <p:extLst>
      <p:ext uri="{BB962C8B-B14F-4D97-AF65-F5344CB8AC3E}">
        <p14:creationId xmlns:p14="http://schemas.microsoft.com/office/powerpoint/2010/main" val="304186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Power Over</a:t>
            </a:r>
            <a:r>
              <a:rPr lang="en-CA" sz="1200" dirty="0"/>
              <a:t>2</a:t>
            </a:r>
          </a:p>
        </p:txBody>
      </p:sp>
      <p:sp>
        <p:nvSpPr>
          <p:cNvPr id="3" name="Content Placeholder 2"/>
          <p:cNvSpPr>
            <a:spLocks noGrp="1"/>
          </p:cNvSpPr>
          <p:nvPr>
            <p:ph idx="1"/>
          </p:nvPr>
        </p:nvSpPr>
        <p:spPr/>
        <p:txBody>
          <a:bodyPr/>
          <a:lstStyle/>
          <a:p>
            <a:pPr marL="0" indent="0">
              <a:buNone/>
            </a:pPr>
            <a:r>
              <a:rPr lang="en-CA" b="1" dirty="0"/>
              <a:t>Elite Theory</a:t>
            </a:r>
            <a:r>
              <a:rPr lang="en-CA" dirty="0"/>
              <a:t>:</a:t>
            </a:r>
          </a:p>
          <a:p>
            <a:r>
              <a:rPr lang="en-CA" dirty="0"/>
              <a:t>Two groups in society – haves and have nots </a:t>
            </a:r>
          </a:p>
          <a:p>
            <a:r>
              <a:rPr lang="en-CA" dirty="0"/>
              <a:t>Haves (elites) occupy most powerful positions in key institutions</a:t>
            </a:r>
          </a:p>
          <a:p>
            <a:pPr lvl="1"/>
            <a:r>
              <a:rPr lang="en-CA" dirty="0"/>
              <a:t>Military, religion, economy, politics, culture</a:t>
            </a:r>
          </a:p>
          <a:p>
            <a:r>
              <a:rPr lang="en-CA" dirty="0"/>
              <a:t>Is rule by a few desirable or inevitable?</a:t>
            </a:r>
          </a:p>
          <a:p>
            <a:pPr lvl="1"/>
            <a:r>
              <a:rPr lang="en-CA" dirty="0"/>
              <a:t>Roberto Michels and the iron law of the oligarchy</a:t>
            </a:r>
          </a:p>
          <a:p>
            <a:pPr lvl="1"/>
            <a:endParaRPr lang="en-CA" dirty="0"/>
          </a:p>
          <a:p>
            <a:pPr lvl="1"/>
            <a:endParaRPr lang="en-CA" dirty="0"/>
          </a:p>
        </p:txBody>
      </p:sp>
    </p:spTree>
    <p:extLst>
      <p:ext uri="{BB962C8B-B14F-4D97-AF65-F5344CB8AC3E}">
        <p14:creationId xmlns:p14="http://schemas.microsoft.com/office/powerpoint/2010/main" val="50835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Power Over</a:t>
            </a:r>
            <a:r>
              <a:rPr lang="en-CA" sz="1200" dirty="0"/>
              <a:t>3</a:t>
            </a:r>
          </a:p>
        </p:txBody>
      </p:sp>
      <p:sp>
        <p:nvSpPr>
          <p:cNvPr id="3" name="Content Placeholder 2"/>
          <p:cNvSpPr>
            <a:spLocks noGrp="1"/>
          </p:cNvSpPr>
          <p:nvPr>
            <p:ph idx="1"/>
          </p:nvPr>
        </p:nvSpPr>
        <p:spPr/>
        <p:txBody>
          <a:bodyPr>
            <a:normAutofit lnSpcReduction="10000"/>
          </a:bodyPr>
          <a:lstStyle/>
          <a:p>
            <a:pPr marL="0" indent="0">
              <a:buNone/>
            </a:pPr>
            <a:r>
              <a:rPr lang="en-CA" b="1" dirty="0"/>
              <a:t>Class Analysis:</a:t>
            </a:r>
          </a:p>
          <a:p>
            <a:r>
              <a:rPr lang="en-CA" dirty="0"/>
              <a:t>Power unequally distributed between different classes</a:t>
            </a:r>
          </a:p>
          <a:p>
            <a:r>
              <a:rPr lang="en-CA" dirty="0"/>
              <a:t>Karl Marx: </a:t>
            </a:r>
          </a:p>
          <a:p>
            <a:pPr lvl="1"/>
            <a:r>
              <a:rPr lang="en-CA" dirty="0"/>
              <a:t>Rise of capitalism </a:t>
            </a:r>
          </a:p>
          <a:p>
            <a:pPr lvl="1"/>
            <a:r>
              <a:rPr lang="en-CA" dirty="0"/>
              <a:t>exploitation of the proletariat by the bourgeoisie</a:t>
            </a:r>
          </a:p>
          <a:p>
            <a:pPr lvl="1"/>
            <a:r>
              <a:rPr lang="en-CA" dirty="0"/>
              <a:t>Results in class conflict</a:t>
            </a:r>
          </a:p>
          <a:p>
            <a:r>
              <a:rPr lang="en-CA" dirty="0"/>
              <a:t>Privileging of class conflict over sexism, colonialism, racism</a:t>
            </a:r>
          </a:p>
          <a:p>
            <a:r>
              <a:rPr lang="en-CA" dirty="0"/>
              <a:t>Unequal distribution of power continues to shape politics of the present </a:t>
            </a:r>
          </a:p>
        </p:txBody>
      </p:sp>
    </p:spTree>
    <p:extLst>
      <p:ext uri="{BB962C8B-B14F-4D97-AF65-F5344CB8AC3E}">
        <p14:creationId xmlns:p14="http://schemas.microsoft.com/office/powerpoint/2010/main" val="1772090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69332"/>
          </a:xfrm>
        </p:spPr>
        <p:txBody>
          <a:bodyPr/>
          <a:lstStyle/>
          <a:p>
            <a:r>
              <a:rPr lang="en-US" dirty="0"/>
              <a:t>[Image 1.4] French philosopher and social theorist Michel Foucault. Source: INTERFOTO / </a:t>
            </a:r>
            <a:r>
              <a:rPr lang="en-US" dirty="0" err="1"/>
              <a:t>Alamy</a:t>
            </a:r>
            <a:r>
              <a:rPr lang="en-US" dirty="0"/>
              <a:t> Stock Photo</a:t>
            </a:r>
          </a:p>
        </p:txBody>
      </p:sp>
      <p:grpSp>
        <p:nvGrpSpPr>
          <p:cNvPr id="11" name="Group 10" descr="Alternative text to come">
            <a:extLst>
              <a:ext uri="{FF2B5EF4-FFF2-40B4-BE49-F238E27FC236}">
                <a16:creationId xmlns:a16="http://schemas.microsoft.com/office/drawing/2014/main" id="{0356745F-E321-439C-A781-A0B43FF0DEEA}"/>
              </a:ext>
            </a:extLst>
          </p:cNvPr>
          <p:cNvGrpSpPr/>
          <p:nvPr/>
        </p:nvGrpSpPr>
        <p:grpSpPr>
          <a:xfrm>
            <a:off x="1294584" y="548640"/>
            <a:ext cx="9255898" cy="6115722"/>
            <a:chOff x="1294584" y="548640"/>
            <a:chExt cx="9255898" cy="6115722"/>
          </a:xfrm>
        </p:grpSpPr>
        <p:pic>
          <p:nvPicPr>
            <p:cNvPr id="5" name="Picture 4">
              <a:extLst>
                <a:ext uri="{FF2B5EF4-FFF2-40B4-BE49-F238E27FC236}">
                  <a16:creationId xmlns:a16="http://schemas.microsoft.com/office/drawing/2014/main" id="{4A5F0F75-33CD-4AB9-93E5-E5DDD161C4E7}"/>
                </a:ext>
              </a:extLst>
            </p:cNvPr>
            <p:cNvPicPr>
              <a:picLocks noChangeAspect="1"/>
            </p:cNvPicPr>
            <p:nvPr/>
          </p:nvPicPr>
          <p:blipFill>
            <a:blip r:embed="rId2"/>
            <a:stretch>
              <a:fillRect/>
            </a:stretch>
          </p:blipFill>
          <p:spPr>
            <a:xfrm>
              <a:off x="3766783" y="548640"/>
              <a:ext cx="4477293" cy="6115722"/>
            </a:xfrm>
            <a:prstGeom prst="rect">
              <a:avLst/>
            </a:prstGeom>
          </p:spPr>
        </p:pic>
        <p:grpSp>
          <p:nvGrpSpPr>
            <p:cNvPr id="7" name="Group 6">
              <a:extLst>
                <a:ext uri="{FF2B5EF4-FFF2-40B4-BE49-F238E27FC236}">
                  <a16:creationId xmlns:a16="http://schemas.microsoft.com/office/drawing/2014/main" id="{8585B91A-D832-4B10-BF76-4DB72363FAF1}"/>
                </a:ext>
              </a:extLst>
            </p:cNvPr>
            <p:cNvGrpSpPr/>
            <p:nvPr/>
          </p:nvGrpSpPr>
          <p:grpSpPr>
            <a:xfrm>
              <a:off x="1294584" y="1312033"/>
              <a:ext cx="9255898" cy="4342146"/>
              <a:chOff x="1294584" y="1312033"/>
              <a:chExt cx="9255898" cy="4342146"/>
            </a:xfrm>
          </p:grpSpPr>
          <p:sp>
            <p:nvSpPr>
              <p:cNvPr id="8" name="Rectangle 7">
                <a:extLst>
                  <a:ext uri="{FF2B5EF4-FFF2-40B4-BE49-F238E27FC236}">
                    <a16:creationId xmlns:a16="http://schemas.microsoft.com/office/drawing/2014/main" id="{805C2DFA-7CEB-4B93-9711-D432462E487A}"/>
                  </a:ext>
                </a:extLst>
              </p:cNvPr>
              <p:cNvSpPr/>
              <p:nvPr/>
            </p:nvSpPr>
            <p:spPr>
              <a:xfrm>
                <a:off x="1294584" y="2859512"/>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sp>
            <p:nvSpPr>
              <p:cNvPr id="9" name="Rectangle 8">
                <a:extLst>
                  <a:ext uri="{FF2B5EF4-FFF2-40B4-BE49-F238E27FC236}">
                    <a16:creationId xmlns:a16="http://schemas.microsoft.com/office/drawing/2014/main" id="{2B46C7AB-ACC7-42BB-9556-0FF75E842980}"/>
                  </a:ext>
                </a:extLst>
              </p:cNvPr>
              <p:cNvSpPr/>
              <p:nvPr/>
            </p:nvSpPr>
            <p:spPr>
              <a:xfrm>
                <a:off x="1383334" y="1312033"/>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sp>
            <p:nvSpPr>
              <p:cNvPr id="10" name="Rectangle 9">
                <a:extLst>
                  <a:ext uri="{FF2B5EF4-FFF2-40B4-BE49-F238E27FC236}">
                    <a16:creationId xmlns:a16="http://schemas.microsoft.com/office/drawing/2014/main" id="{95C07EA0-1A94-4212-924A-8E37101003CA}"/>
                  </a:ext>
                </a:extLst>
              </p:cNvPr>
              <p:cNvSpPr/>
              <p:nvPr/>
            </p:nvSpPr>
            <p:spPr>
              <a:xfrm>
                <a:off x="1383334" y="4638516"/>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grpSp>
      </p:grpSp>
    </p:spTree>
    <p:extLst>
      <p:ext uri="{BB962C8B-B14F-4D97-AF65-F5344CB8AC3E}">
        <p14:creationId xmlns:p14="http://schemas.microsoft.com/office/powerpoint/2010/main" val="2153671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Power/Knowledge</a:t>
            </a:r>
          </a:p>
        </p:txBody>
      </p:sp>
      <p:sp>
        <p:nvSpPr>
          <p:cNvPr id="3" name="Content Placeholder 2"/>
          <p:cNvSpPr>
            <a:spLocks noGrp="1"/>
          </p:cNvSpPr>
          <p:nvPr>
            <p:ph idx="1"/>
          </p:nvPr>
        </p:nvSpPr>
        <p:spPr/>
        <p:txBody>
          <a:bodyPr>
            <a:normAutofit lnSpcReduction="10000"/>
          </a:bodyPr>
          <a:lstStyle/>
          <a:p>
            <a:r>
              <a:rPr lang="en-CA" b="1" dirty="0"/>
              <a:t>Michel Foucault </a:t>
            </a:r>
            <a:r>
              <a:rPr lang="en-CA" dirty="0"/>
              <a:t>(1926-1984)</a:t>
            </a:r>
          </a:p>
          <a:p>
            <a:r>
              <a:rPr lang="en-CA" dirty="0"/>
              <a:t>French philosopher and social theorist</a:t>
            </a:r>
          </a:p>
          <a:p>
            <a:r>
              <a:rPr lang="en-CA" dirty="0"/>
              <a:t>Need to look beyond the state to see other ways power operates</a:t>
            </a:r>
          </a:p>
          <a:p>
            <a:r>
              <a:rPr lang="en-CA" dirty="0"/>
              <a:t>How power operates in knowledge and truth claims; what is “good” and what is “bad”</a:t>
            </a:r>
          </a:p>
          <a:p>
            <a:r>
              <a:rPr lang="en-CA" dirty="0"/>
              <a:t>Two forms of non-sovereign power increasingly important:</a:t>
            </a:r>
          </a:p>
          <a:p>
            <a:pPr lvl="1"/>
            <a:r>
              <a:rPr lang="en-CA" dirty="0"/>
              <a:t>Disciplinary Power</a:t>
            </a:r>
          </a:p>
          <a:p>
            <a:pPr lvl="1"/>
            <a:r>
              <a:rPr lang="en-CA" dirty="0"/>
              <a:t>Biopower</a:t>
            </a:r>
          </a:p>
        </p:txBody>
      </p:sp>
    </p:spTree>
    <p:extLst>
      <p:ext uri="{BB962C8B-B14F-4D97-AF65-F5344CB8AC3E}">
        <p14:creationId xmlns:p14="http://schemas.microsoft.com/office/powerpoint/2010/main" val="1859840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Disciplinary Power</a:t>
            </a:r>
          </a:p>
        </p:txBody>
      </p:sp>
      <p:sp>
        <p:nvSpPr>
          <p:cNvPr id="3" name="Content Placeholder 2"/>
          <p:cNvSpPr>
            <a:spLocks noGrp="1"/>
          </p:cNvSpPr>
          <p:nvPr>
            <p:ph idx="1"/>
          </p:nvPr>
        </p:nvSpPr>
        <p:spPr/>
        <p:txBody>
          <a:bodyPr>
            <a:normAutofit/>
          </a:bodyPr>
          <a:lstStyle/>
          <a:p>
            <a:r>
              <a:rPr lang="en-CA" dirty="0"/>
              <a:t>Exercised on individual bodies</a:t>
            </a:r>
          </a:p>
          <a:p>
            <a:r>
              <a:rPr lang="en-CA" dirty="0"/>
              <a:t>How we conform our behavior to societal expectations and norms</a:t>
            </a:r>
          </a:p>
          <a:p>
            <a:r>
              <a:rPr lang="en-CA" dirty="0"/>
              <a:t>What is considered “good” and “bad” conduct in society</a:t>
            </a:r>
          </a:p>
          <a:p>
            <a:r>
              <a:rPr lang="en-CA" dirty="0"/>
              <a:t>Enforcement of “appropriate” forms of behavior through</a:t>
            </a:r>
          </a:p>
          <a:p>
            <a:pPr lvl="1"/>
            <a:r>
              <a:rPr lang="en-CA" dirty="0"/>
              <a:t>social approval and reward</a:t>
            </a:r>
          </a:p>
          <a:p>
            <a:pPr lvl="1"/>
            <a:r>
              <a:rPr lang="en-CA" dirty="0"/>
              <a:t>Social inclusion and exclusion</a:t>
            </a:r>
          </a:p>
          <a:p>
            <a:pPr lvl="1"/>
            <a:r>
              <a:rPr lang="en-CA" dirty="0"/>
              <a:t>Labelling of LGBTQ2S folx as “deviant” and “mentally ill”</a:t>
            </a:r>
          </a:p>
          <a:p>
            <a:pPr marL="457200" lvl="1" indent="0">
              <a:buNone/>
            </a:pPr>
            <a:endParaRPr lang="en-CA" dirty="0"/>
          </a:p>
          <a:p>
            <a:endParaRPr lang="en-CA" dirty="0"/>
          </a:p>
        </p:txBody>
      </p:sp>
    </p:spTree>
    <p:extLst>
      <p:ext uri="{BB962C8B-B14F-4D97-AF65-F5344CB8AC3E}">
        <p14:creationId xmlns:p14="http://schemas.microsoft.com/office/powerpoint/2010/main" val="1739938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Biopower</a:t>
            </a:r>
          </a:p>
        </p:txBody>
      </p:sp>
      <p:sp>
        <p:nvSpPr>
          <p:cNvPr id="3" name="Content Placeholder 2"/>
          <p:cNvSpPr>
            <a:spLocks noGrp="1"/>
          </p:cNvSpPr>
          <p:nvPr>
            <p:ph idx="1"/>
          </p:nvPr>
        </p:nvSpPr>
        <p:spPr/>
        <p:txBody>
          <a:bodyPr>
            <a:normAutofit/>
          </a:bodyPr>
          <a:lstStyle/>
          <a:p>
            <a:r>
              <a:rPr lang="en-CA" dirty="0"/>
              <a:t>How state exerts power by regulating and managing its population </a:t>
            </a:r>
          </a:p>
          <a:p>
            <a:pPr lvl="1"/>
            <a:r>
              <a:rPr lang="en-CA" dirty="0"/>
              <a:t>Statistics on birth and death rates, incidence of disease, accidents, etc. </a:t>
            </a:r>
          </a:p>
          <a:p>
            <a:r>
              <a:rPr lang="en-CA" dirty="0"/>
              <a:t>Goal to produce healthier and more productive citizens </a:t>
            </a:r>
          </a:p>
          <a:p>
            <a:pPr lvl="1"/>
            <a:r>
              <a:rPr lang="en-CA" dirty="0"/>
              <a:t>But selectively applied</a:t>
            </a:r>
          </a:p>
          <a:p>
            <a:pPr lvl="1"/>
            <a:r>
              <a:rPr lang="en-CA" dirty="0"/>
              <a:t>underfunding of Indigenous communities</a:t>
            </a:r>
          </a:p>
        </p:txBody>
      </p:sp>
    </p:spTree>
    <p:extLst>
      <p:ext uri="{BB962C8B-B14F-4D97-AF65-F5344CB8AC3E}">
        <p14:creationId xmlns:p14="http://schemas.microsoft.com/office/powerpoint/2010/main" val="3740536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Power and the Pandemic</a:t>
            </a:r>
          </a:p>
        </p:txBody>
      </p:sp>
      <p:sp>
        <p:nvSpPr>
          <p:cNvPr id="3" name="Content Placeholder 2"/>
          <p:cNvSpPr>
            <a:spLocks noGrp="1"/>
          </p:cNvSpPr>
          <p:nvPr>
            <p:ph idx="1"/>
          </p:nvPr>
        </p:nvSpPr>
        <p:spPr/>
        <p:txBody>
          <a:bodyPr>
            <a:normAutofit/>
          </a:bodyPr>
          <a:lstStyle/>
          <a:p>
            <a:r>
              <a:rPr lang="en-CA" dirty="0"/>
              <a:t>All three forms of power (sovereign, disciplinary, biopower) evident in the COVID-19 pandemic </a:t>
            </a:r>
          </a:p>
          <a:p>
            <a:r>
              <a:rPr lang="en-CA" dirty="0"/>
              <a:t>Sovereign Power</a:t>
            </a:r>
          </a:p>
          <a:p>
            <a:pPr lvl="1"/>
            <a:r>
              <a:rPr lang="en-CA" dirty="0"/>
              <a:t>Closing of borders</a:t>
            </a:r>
          </a:p>
          <a:p>
            <a:pPr lvl="1"/>
            <a:r>
              <a:rPr lang="en-CA" dirty="0"/>
              <a:t>Vaccine mandates</a:t>
            </a:r>
          </a:p>
          <a:p>
            <a:r>
              <a:rPr lang="en-CA" dirty="0"/>
              <a:t>Disciplinary Power</a:t>
            </a:r>
          </a:p>
          <a:p>
            <a:pPr lvl="1"/>
            <a:r>
              <a:rPr lang="en-CA" dirty="0"/>
              <a:t>Social distancing </a:t>
            </a:r>
          </a:p>
          <a:p>
            <a:pPr lvl="1"/>
            <a:r>
              <a:rPr lang="en-CA" dirty="0"/>
              <a:t>Mask Wearing</a:t>
            </a:r>
          </a:p>
        </p:txBody>
      </p:sp>
    </p:spTree>
    <p:extLst>
      <p:ext uri="{BB962C8B-B14F-4D97-AF65-F5344CB8AC3E}">
        <p14:creationId xmlns:p14="http://schemas.microsoft.com/office/powerpoint/2010/main" val="2916247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C05C0E-A15E-4548-86EB-2B35063A75A4}"/>
              </a:ext>
            </a:extLst>
          </p:cNvPr>
          <p:cNvSpPr>
            <a:spLocks noGrp="1"/>
          </p:cNvSpPr>
          <p:nvPr>
            <p:ph type="title"/>
          </p:nvPr>
        </p:nvSpPr>
        <p:spPr>
          <a:xfrm>
            <a:off x="0" y="0"/>
            <a:ext cx="12192000" cy="369332"/>
          </a:xfrm>
        </p:spPr>
        <p:txBody>
          <a:bodyPr/>
          <a:lstStyle/>
          <a:p>
            <a:r>
              <a:rPr lang="en-US" dirty="0"/>
              <a:t>[Image 1.5] A woman receives a vaccine at a clinic in Ottawa, Ontario. Source: REUTERS / </a:t>
            </a:r>
            <a:r>
              <a:rPr lang="en-US" dirty="0" err="1"/>
              <a:t>Alamy</a:t>
            </a:r>
            <a:r>
              <a:rPr lang="en-US" dirty="0"/>
              <a:t> Stock Photo</a:t>
            </a:r>
            <a:endParaRPr lang="en-CA" dirty="0"/>
          </a:p>
        </p:txBody>
      </p:sp>
      <p:grpSp>
        <p:nvGrpSpPr>
          <p:cNvPr id="12" name="Group 11" descr="Alternative text to come">
            <a:extLst>
              <a:ext uri="{FF2B5EF4-FFF2-40B4-BE49-F238E27FC236}">
                <a16:creationId xmlns:a16="http://schemas.microsoft.com/office/drawing/2014/main" id="{02F7E45E-A336-4594-B5C0-BB42F381AC7B}"/>
              </a:ext>
            </a:extLst>
          </p:cNvPr>
          <p:cNvGrpSpPr/>
          <p:nvPr/>
        </p:nvGrpSpPr>
        <p:grpSpPr>
          <a:xfrm>
            <a:off x="1294584" y="793039"/>
            <a:ext cx="9255898" cy="5704579"/>
            <a:chOff x="1294584" y="793039"/>
            <a:chExt cx="9255898" cy="5704579"/>
          </a:xfrm>
        </p:grpSpPr>
        <p:pic>
          <p:nvPicPr>
            <p:cNvPr id="5" name="Picture 4" descr="Alternative text to come">
              <a:extLst>
                <a:ext uri="{FF2B5EF4-FFF2-40B4-BE49-F238E27FC236}">
                  <a16:creationId xmlns:a16="http://schemas.microsoft.com/office/drawing/2014/main" id="{4CAA6AFC-DD32-4402-9370-0BC5C7784D70}"/>
                </a:ext>
              </a:extLst>
            </p:cNvPr>
            <p:cNvPicPr>
              <a:picLocks noChangeAspect="1"/>
            </p:cNvPicPr>
            <p:nvPr/>
          </p:nvPicPr>
          <p:blipFill>
            <a:blip r:embed="rId2"/>
            <a:stretch>
              <a:fillRect/>
            </a:stretch>
          </p:blipFill>
          <p:spPr>
            <a:xfrm>
              <a:off x="1807342" y="793039"/>
              <a:ext cx="8577315" cy="5704579"/>
            </a:xfrm>
            <a:prstGeom prst="rect">
              <a:avLst/>
            </a:prstGeom>
          </p:spPr>
        </p:pic>
        <p:grpSp>
          <p:nvGrpSpPr>
            <p:cNvPr id="8" name="Group 7">
              <a:extLst>
                <a:ext uri="{FF2B5EF4-FFF2-40B4-BE49-F238E27FC236}">
                  <a16:creationId xmlns:a16="http://schemas.microsoft.com/office/drawing/2014/main" id="{B98A54FF-65F2-4DE7-B832-6F89B3968BB1}"/>
                </a:ext>
              </a:extLst>
            </p:cNvPr>
            <p:cNvGrpSpPr/>
            <p:nvPr/>
          </p:nvGrpSpPr>
          <p:grpSpPr>
            <a:xfrm>
              <a:off x="1294584" y="1312033"/>
              <a:ext cx="9255898" cy="4342146"/>
              <a:chOff x="1294584" y="1312033"/>
              <a:chExt cx="9255898" cy="4342146"/>
            </a:xfrm>
          </p:grpSpPr>
          <p:sp>
            <p:nvSpPr>
              <p:cNvPr id="9" name="Rectangle 8">
                <a:extLst>
                  <a:ext uri="{FF2B5EF4-FFF2-40B4-BE49-F238E27FC236}">
                    <a16:creationId xmlns:a16="http://schemas.microsoft.com/office/drawing/2014/main" id="{2E8288A6-12FB-43BD-8AD5-795353F4623A}"/>
                  </a:ext>
                </a:extLst>
              </p:cNvPr>
              <p:cNvSpPr/>
              <p:nvPr/>
            </p:nvSpPr>
            <p:spPr>
              <a:xfrm>
                <a:off x="1294584" y="2859512"/>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sp>
            <p:nvSpPr>
              <p:cNvPr id="10" name="Rectangle 9">
                <a:extLst>
                  <a:ext uri="{FF2B5EF4-FFF2-40B4-BE49-F238E27FC236}">
                    <a16:creationId xmlns:a16="http://schemas.microsoft.com/office/drawing/2014/main" id="{CF39C599-998E-424B-8C17-4905094D9AA5}"/>
                  </a:ext>
                </a:extLst>
              </p:cNvPr>
              <p:cNvSpPr/>
              <p:nvPr/>
            </p:nvSpPr>
            <p:spPr>
              <a:xfrm>
                <a:off x="1383334" y="1312033"/>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sp>
            <p:nvSpPr>
              <p:cNvPr id="11" name="Rectangle 10">
                <a:extLst>
                  <a:ext uri="{FF2B5EF4-FFF2-40B4-BE49-F238E27FC236}">
                    <a16:creationId xmlns:a16="http://schemas.microsoft.com/office/drawing/2014/main" id="{159276F0-5B55-4D47-A19A-360C1138631C}"/>
                  </a:ext>
                </a:extLst>
              </p:cNvPr>
              <p:cNvSpPr/>
              <p:nvPr/>
            </p:nvSpPr>
            <p:spPr>
              <a:xfrm>
                <a:off x="1383334" y="4638516"/>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grpSp>
      </p:grpSp>
    </p:spTree>
    <p:extLst>
      <p:ext uri="{BB962C8B-B14F-4D97-AF65-F5344CB8AC3E}">
        <p14:creationId xmlns:p14="http://schemas.microsoft.com/office/powerpoint/2010/main" val="1366858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Power and the Pandemic</a:t>
            </a:r>
            <a:r>
              <a:rPr lang="en-CA" sz="1200" dirty="0"/>
              <a:t>2</a:t>
            </a:r>
          </a:p>
        </p:txBody>
      </p:sp>
      <p:sp>
        <p:nvSpPr>
          <p:cNvPr id="3" name="Content Placeholder 2"/>
          <p:cNvSpPr>
            <a:spLocks noGrp="1"/>
          </p:cNvSpPr>
          <p:nvPr>
            <p:ph idx="1"/>
          </p:nvPr>
        </p:nvSpPr>
        <p:spPr/>
        <p:txBody>
          <a:bodyPr>
            <a:normAutofit lnSpcReduction="10000"/>
          </a:bodyPr>
          <a:lstStyle/>
          <a:p>
            <a:r>
              <a:rPr lang="en-CA" dirty="0"/>
              <a:t>Biopower:</a:t>
            </a:r>
          </a:p>
          <a:p>
            <a:pPr lvl="1"/>
            <a:r>
              <a:rPr lang="en-CA" dirty="0"/>
              <a:t>Public Health monitoring of infection rates</a:t>
            </a:r>
          </a:p>
          <a:p>
            <a:pPr lvl="1"/>
            <a:r>
              <a:rPr lang="en-CA" dirty="0"/>
              <a:t>Testing and contract-tracing</a:t>
            </a:r>
          </a:p>
          <a:p>
            <a:r>
              <a:rPr lang="en-CA" dirty="0"/>
              <a:t>Exercise of three forms of power also met with resistance, counter-discourses and acts of rebellion</a:t>
            </a:r>
          </a:p>
          <a:p>
            <a:pPr lvl="1"/>
            <a:r>
              <a:rPr lang="en-CA" dirty="0"/>
              <a:t>Anti-mask protests</a:t>
            </a:r>
          </a:p>
          <a:p>
            <a:pPr lvl="1"/>
            <a:r>
              <a:rPr lang="en-CA" dirty="0"/>
              <a:t>Spread of misinformation online</a:t>
            </a:r>
          </a:p>
          <a:p>
            <a:r>
              <a:rPr lang="en-CA" dirty="0"/>
              <a:t>Impact of COVID-19 on modern-day politics</a:t>
            </a:r>
          </a:p>
          <a:p>
            <a:pPr lvl="1"/>
            <a:r>
              <a:rPr lang="en-CA" dirty="0"/>
              <a:t>Crisis: can’t go back but uncertain about future</a:t>
            </a:r>
          </a:p>
          <a:p>
            <a:endParaRPr lang="en-CA" dirty="0"/>
          </a:p>
        </p:txBody>
      </p:sp>
    </p:spTree>
    <p:extLst>
      <p:ext uri="{BB962C8B-B14F-4D97-AF65-F5344CB8AC3E}">
        <p14:creationId xmlns:p14="http://schemas.microsoft.com/office/powerpoint/2010/main" val="57541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1: Governing Ideas</a:t>
            </a:r>
          </a:p>
        </p:txBody>
      </p:sp>
      <p:sp>
        <p:nvSpPr>
          <p:cNvPr id="3" name="Text Placeholder 2"/>
          <p:cNvSpPr>
            <a:spLocks noGrp="1"/>
          </p:cNvSpPr>
          <p:nvPr>
            <p:ph idx="1"/>
          </p:nvPr>
        </p:nvSpPr>
        <p:spPr/>
        <p:txBody>
          <a:bodyPr>
            <a:normAutofit fontScale="85000" lnSpcReduction="20000"/>
          </a:bodyPr>
          <a:lstStyle/>
          <a:p>
            <a:r>
              <a:rPr lang="en-US" dirty="0"/>
              <a:t>“Man” as a political animal</a:t>
            </a:r>
          </a:p>
          <a:p>
            <a:pPr lvl="1"/>
            <a:r>
              <a:rPr lang="en-US" dirty="0"/>
              <a:t>Aristotle in Ancient Greece</a:t>
            </a:r>
          </a:p>
          <a:p>
            <a:r>
              <a:rPr lang="en-US" dirty="0"/>
              <a:t>Politics as inescapable force in everyone’s lives</a:t>
            </a:r>
          </a:p>
          <a:p>
            <a:r>
              <a:rPr lang="en-US" dirty="0"/>
              <a:t>Shapes interests, fates, fuels competition and conflict</a:t>
            </a:r>
          </a:p>
          <a:p>
            <a:r>
              <a:rPr lang="en-US" b="1" dirty="0"/>
              <a:t>Concepts</a:t>
            </a:r>
          </a:p>
          <a:p>
            <a:pPr lvl="1"/>
            <a:r>
              <a:rPr lang="en-US" dirty="0"/>
              <a:t>How we view ourselves and our world</a:t>
            </a:r>
          </a:p>
          <a:p>
            <a:pPr lvl="1"/>
            <a:r>
              <a:rPr lang="en-US" dirty="0"/>
              <a:t>From singular to the general</a:t>
            </a:r>
          </a:p>
          <a:p>
            <a:r>
              <a:rPr lang="en-US" b="1" dirty="0"/>
              <a:t>Conceptualization</a:t>
            </a:r>
          </a:p>
          <a:p>
            <a:pPr lvl="1"/>
            <a:r>
              <a:rPr lang="en-US" dirty="0"/>
              <a:t>Exercise in imagination</a:t>
            </a:r>
          </a:p>
          <a:p>
            <a:pPr lvl="1"/>
            <a:r>
              <a:rPr lang="en-US" dirty="0"/>
              <a:t>How we name, group and understand things  </a:t>
            </a:r>
          </a:p>
          <a:p>
            <a:pPr marL="457200" lvl="1" indent="0">
              <a:buNone/>
            </a:pPr>
            <a:r>
              <a:rPr lang="en-US" dirty="0"/>
              <a:t> </a:t>
            </a:r>
          </a:p>
        </p:txBody>
      </p:sp>
    </p:spTree>
    <p:extLst>
      <p:ext uri="{BB962C8B-B14F-4D97-AF65-F5344CB8AC3E}">
        <p14:creationId xmlns:p14="http://schemas.microsoft.com/office/powerpoint/2010/main" val="729111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Conclusion</a:t>
            </a:r>
          </a:p>
        </p:txBody>
      </p:sp>
      <p:sp>
        <p:nvSpPr>
          <p:cNvPr id="3" name="Content Placeholder 2"/>
          <p:cNvSpPr>
            <a:spLocks noGrp="1"/>
          </p:cNvSpPr>
          <p:nvPr>
            <p:ph idx="1"/>
          </p:nvPr>
        </p:nvSpPr>
        <p:spPr/>
        <p:txBody>
          <a:bodyPr/>
          <a:lstStyle/>
          <a:p>
            <a:r>
              <a:rPr lang="en-CA" dirty="0"/>
              <a:t>Politics asks three basic questions:</a:t>
            </a:r>
          </a:p>
          <a:p>
            <a:pPr marL="914400" lvl="1" indent="-514350">
              <a:buFont typeface="+mj-lt"/>
              <a:buAutoNum type="arabicPeriod"/>
            </a:pPr>
            <a:r>
              <a:rPr lang="en-CA" dirty="0"/>
              <a:t>How do we organize our common affairs?</a:t>
            </a:r>
          </a:p>
          <a:p>
            <a:pPr marL="914400" lvl="1" indent="-514350">
              <a:buFont typeface="+mj-lt"/>
              <a:buAutoNum type="arabicPeriod"/>
            </a:pPr>
            <a:r>
              <a:rPr lang="en-CA" dirty="0"/>
              <a:t>How are collective decisions made and for whom?</a:t>
            </a:r>
          </a:p>
          <a:p>
            <a:pPr marL="914400" lvl="1" indent="-514350">
              <a:buFont typeface="+mj-lt"/>
              <a:buAutoNum type="arabicPeriod"/>
            </a:pPr>
            <a:r>
              <a:rPr lang="en-CA" dirty="0"/>
              <a:t>How are we obliged to abide by these decisions?</a:t>
            </a:r>
          </a:p>
          <a:p>
            <a:r>
              <a:rPr lang="en-CA" dirty="0"/>
              <a:t>Contested questions with no clear answers or consensus</a:t>
            </a:r>
          </a:p>
          <a:p>
            <a:r>
              <a:rPr lang="en-CA" dirty="0"/>
              <a:t>But as critical today as they were in Aristotle’s time</a:t>
            </a:r>
          </a:p>
        </p:txBody>
      </p:sp>
    </p:spTree>
    <p:extLst>
      <p:ext uri="{BB962C8B-B14F-4D97-AF65-F5344CB8AC3E}">
        <p14:creationId xmlns:p14="http://schemas.microsoft.com/office/powerpoint/2010/main" val="20818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Politics as Contested</a:t>
            </a:r>
          </a:p>
        </p:txBody>
      </p:sp>
      <p:sp>
        <p:nvSpPr>
          <p:cNvPr id="3" name="Text Placeholder 2"/>
          <p:cNvSpPr>
            <a:spLocks noGrp="1"/>
          </p:cNvSpPr>
          <p:nvPr>
            <p:ph idx="1"/>
          </p:nvPr>
        </p:nvSpPr>
        <p:spPr/>
        <p:txBody>
          <a:bodyPr>
            <a:normAutofit/>
          </a:bodyPr>
          <a:lstStyle/>
          <a:p>
            <a:r>
              <a:rPr lang="en-US" dirty="0"/>
              <a:t>Concepts in everyday life hardwired in our shared language</a:t>
            </a:r>
          </a:p>
          <a:p>
            <a:pPr lvl="1"/>
            <a:r>
              <a:rPr lang="en-US" dirty="0"/>
              <a:t>Embedded in daily experiences</a:t>
            </a:r>
          </a:p>
          <a:p>
            <a:pPr lvl="1"/>
            <a:r>
              <a:rPr lang="en-US" dirty="0"/>
              <a:t>Rarely examined and challenged</a:t>
            </a:r>
          </a:p>
          <a:p>
            <a:r>
              <a:rPr lang="en-US" dirty="0"/>
              <a:t>In contrast, political concepts are highly </a:t>
            </a:r>
            <a:r>
              <a:rPr lang="en-US" b="1" dirty="0"/>
              <a:t>contested</a:t>
            </a:r>
            <a:r>
              <a:rPr lang="en-US" dirty="0"/>
              <a:t> </a:t>
            </a:r>
          </a:p>
          <a:p>
            <a:r>
              <a:rPr lang="en-US" dirty="0"/>
              <a:t>Source of struggle over meaning and application</a:t>
            </a:r>
          </a:p>
          <a:p>
            <a:pPr lvl="1"/>
            <a:r>
              <a:rPr lang="en-US" dirty="0"/>
              <a:t>Justice, equality, democracy, representation, freedom, power</a:t>
            </a:r>
          </a:p>
          <a:p>
            <a:endParaRPr lang="en-US" dirty="0"/>
          </a:p>
          <a:p>
            <a:endParaRPr lang="en-US" dirty="0"/>
          </a:p>
        </p:txBody>
      </p:sp>
    </p:spTree>
    <p:extLst>
      <p:ext uri="{BB962C8B-B14F-4D97-AF65-F5344CB8AC3E}">
        <p14:creationId xmlns:p14="http://schemas.microsoft.com/office/powerpoint/2010/main" val="266600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Governance, Politics and Power</a:t>
            </a:r>
          </a:p>
        </p:txBody>
      </p:sp>
      <p:sp>
        <p:nvSpPr>
          <p:cNvPr id="3" name="Content Placeholder 2"/>
          <p:cNvSpPr>
            <a:spLocks noGrp="1"/>
          </p:cNvSpPr>
          <p:nvPr>
            <p:ph idx="1"/>
          </p:nvPr>
        </p:nvSpPr>
        <p:spPr/>
        <p:txBody>
          <a:bodyPr/>
          <a:lstStyle/>
          <a:p>
            <a:pPr marL="0" indent="0">
              <a:buNone/>
            </a:pPr>
            <a:r>
              <a:rPr lang="en-US" b="1" dirty="0"/>
              <a:t>Political Science</a:t>
            </a:r>
            <a:r>
              <a:rPr lang="en-US" dirty="0"/>
              <a:t>:</a:t>
            </a:r>
          </a:p>
          <a:p>
            <a:r>
              <a:rPr lang="en-US" dirty="0"/>
              <a:t>focuses on questions related to governance, politics and power</a:t>
            </a:r>
          </a:p>
        </p:txBody>
      </p:sp>
    </p:spTree>
    <p:extLst>
      <p:ext uri="{BB962C8B-B14F-4D97-AF65-F5344CB8AC3E}">
        <p14:creationId xmlns:p14="http://schemas.microsoft.com/office/powerpoint/2010/main" val="152606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Politics and Power</a:t>
            </a:r>
            <a:r>
              <a:rPr lang="en-US" sz="1200" dirty="0"/>
              <a:t>2</a:t>
            </a:r>
          </a:p>
        </p:txBody>
      </p:sp>
      <p:sp>
        <p:nvSpPr>
          <p:cNvPr id="3" name="Text Placeholder 2"/>
          <p:cNvSpPr>
            <a:spLocks noGrp="1"/>
          </p:cNvSpPr>
          <p:nvPr>
            <p:ph idx="1"/>
          </p:nvPr>
        </p:nvSpPr>
        <p:spPr/>
        <p:txBody>
          <a:bodyPr>
            <a:normAutofit/>
          </a:bodyPr>
          <a:lstStyle/>
          <a:p>
            <a:pPr marL="0" indent="0">
              <a:buNone/>
            </a:pPr>
            <a:r>
              <a:rPr lang="en-US" b="1" dirty="0"/>
              <a:t>Governance:</a:t>
            </a:r>
          </a:p>
          <a:p>
            <a:r>
              <a:rPr lang="en-US" dirty="0"/>
              <a:t>How political life is organized </a:t>
            </a:r>
          </a:p>
          <a:p>
            <a:r>
              <a:rPr lang="en-US" dirty="0"/>
              <a:t>Who decides and for whom</a:t>
            </a:r>
          </a:p>
          <a:p>
            <a:r>
              <a:rPr lang="en-US" dirty="0"/>
              <a:t>How politics is organized varies across time and space</a:t>
            </a:r>
          </a:p>
          <a:p>
            <a:r>
              <a:rPr lang="en-US" dirty="0"/>
              <a:t>Empires and city-states to nation-states</a:t>
            </a:r>
          </a:p>
          <a:p>
            <a:endParaRPr lang="en-US" dirty="0"/>
          </a:p>
          <a:p>
            <a:endParaRPr lang="en-US" dirty="0"/>
          </a:p>
        </p:txBody>
      </p:sp>
    </p:spTree>
    <p:extLst>
      <p:ext uri="{BB962C8B-B14F-4D97-AF65-F5344CB8AC3E}">
        <p14:creationId xmlns:p14="http://schemas.microsoft.com/office/powerpoint/2010/main" val="352192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Nation-State</a:t>
            </a:r>
            <a:endParaRPr lang="en-CA" sz="1200" dirty="0"/>
          </a:p>
        </p:txBody>
      </p:sp>
      <p:sp>
        <p:nvSpPr>
          <p:cNvPr id="3" name="Content Placeholder 2"/>
          <p:cNvSpPr>
            <a:spLocks noGrp="1"/>
          </p:cNvSpPr>
          <p:nvPr>
            <p:ph idx="1"/>
          </p:nvPr>
        </p:nvSpPr>
        <p:spPr/>
        <p:txBody>
          <a:bodyPr>
            <a:normAutofit lnSpcReduction="10000"/>
          </a:bodyPr>
          <a:lstStyle/>
          <a:p>
            <a:pPr marL="0" indent="0">
              <a:buNone/>
            </a:pPr>
            <a:r>
              <a:rPr lang="en-CA" b="1" dirty="0"/>
              <a:t>Nation-State:</a:t>
            </a:r>
          </a:p>
          <a:p>
            <a:r>
              <a:rPr lang="en-CA" dirty="0"/>
              <a:t>Political unit that claims supreme authority (sovereignty) and the legitimate use of force over a defined territory and population</a:t>
            </a:r>
          </a:p>
          <a:p>
            <a:r>
              <a:rPr lang="en-CA" dirty="0"/>
              <a:t>Use of force legitimate to repel internal and external threats</a:t>
            </a:r>
          </a:p>
          <a:p>
            <a:r>
              <a:rPr lang="en-CA" dirty="0"/>
              <a:t>Treaty of Westphalia 1648</a:t>
            </a:r>
          </a:p>
          <a:p>
            <a:r>
              <a:rPr lang="en-CA" dirty="0"/>
              <a:t>Number of states has multiplied</a:t>
            </a:r>
          </a:p>
          <a:p>
            <a:pPr lvl="1"/>
            <a:r>
              <a:rPr lang="en-CA" dirty="0"/>
              <a:t>1900: 55 sovereign states</a:t>
            </a:r>
          </a:p>
          <a:p>
            <a:pPr lvl="1"/>
            <a:r>
              <a:rPr lang="en-CA" dirty="0"/>
              <a:t>2022: 193 sovereign states </a:t>
            </a:r>
          </a:p>
          <a:p>
            <a:pPr lvl="1"/>
            <a:endParaRPr lang="en-CA" dirty="0"/>
          </a:p>
        </p:txBody>
      </p:sp>
    </p:spTree>
    <p:extLst>
      <p:ext uri="{BB962C8B-B14F-4D97-AF65-F5344CB8AC3E}">
        <p14:creationId xmlns:p14="http://schemas.microsoft.com/office/powerpoint/2010/main" val="149600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Typologies of the Modern State</a:t>
            </a:r>
          </a:p>
        </p:txBody>
      </p:sp>
      <p:sp>
        <p:nvSpPr>
          <p:cNvPr id="4" name="Content Placeholder 3">
            <a:extLst>
              <a:ext uri="{FF2B5EF4-FFF2-40B4-BE49-F238E27FC236}">
                <a16:creationId xmlns:a16="http://schemas.microsoft.com/office/drawing/2014/main" id="{48D31A0A-4CD6-48B0-8F9D-C8E81D600E7E}"/>
              </a:ext>
            </a:extLst>
          </p:cNvPr>
          <p:cNvSpPr>
            <a:spLocks noGrp="1"/>
          </p:cNvSpPr>
          <p:nvPr>
            <p:ph idx="1"/>
          </p:nvPr>
        </p:nvSpPr>
        <p:spPr/>
        <p:txBody>
          <a:bodyPr>
            <a:normAutofit/>
          </a:bodyPr>
          <a:lstStyle/>
          <a:p>
            <a:r>
              <a:rPr lang="en-US" dirty="0"/>
              <a:t>Nation-States divided into three broad categories:</a:t>
            </a:r>
          </a:p>
          <a:p>
            <a:pPr marL="514350" indent="-514350">
              <a:buFont typeface="+mj-lt"/>
              <a:buAutoNum type="arabicPeriod"/>
            </a:pPr>
            <a:endParaRPr lang="en-US" b="1" dirty="0"/>
          </a:p>
          <a:p>
            <a:pPr marL="514350" indent="-514350">
              <a:buFont typeface="+mj-lt"/>
              <a:buAutoNum type="arabicPeriod"/>
            </a:pPr>
            <a:r>
              <a:rPr lang="en-US" b="1" dirty="0"/>
              <a:t>Authoritarian Systems</a:t>
            </a:r>
          </a:p>
          <a:p>
            <a:pPr lvl="1"/>
            <a:r>
              <a:rPr lang="en-US" dirty="0"/>
              <a:t>Absolute monarchies to dictatorships</a:t>
            </a:r>
          </a:p>
          <a:p>
            <a:pPr lvl="1"/>
            <a:r>
              <a:rPr lang="en-US" dirty="0"/>
              <a:t>Concentration of power in state</a:t>
            </a:r>
          </a:p>
          <a:p>
            <a:pPr lvl="1"/>
            <a:r>
              <a:rPr lang="en-US" dirty="0"/>
              <a:t>Few constitutional constraints on state power</a:t>
            </a:r>
          </a:p>
          <a:p>
            <a:pPr lvl="1"/>
            <a:r>
              <a:rPr lang="en-US" dirty="0"/>
              <a:t>Use of force and repression</a:t>
            </a:r>
          </a:p>
          <a:p>
            <a:pPr lvl="1"/>
            <a:endParaRPr lang="en-US" dirty="0"/>
          </a:p>
          <a:p>
            <a:endParaRPr lang="en-CA" dirty="0"/>
          </a:p>
        </p:txBody>
      </p:sp>
    </p:spTree>
    <p:extLst>
      <p:ext uri="{BB962C8B-B14F-4D97-AF65-F5344CB8AC3E}">
        <p14:creationId xmlns:p14="http://schemas.microsoft.com/office/powerpoint/2010/main" val="363445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21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D8BBE4-DA03-4363-927A-38D12353B13A}"/>
              </a:ext>
            </a:extLst>
          </p:cNvPr>
          <p:cNvSpPr>
            <a:spLocks noGrp="1"/>
          </p:cNvSpPr>
          <p:nvPr>
            <p:ph type="title"/>
          </p:nvPr>
        </p:nvSpPr>
        <p:spPr>
          <a:xfrm>
            <a:off x="0" y="0"/>
            <a:ext cx="12192000" cy="646331"/>
          </a:xfrm>
        </p:spPr>
        <p:txBody>
          <a:bodyPr/>
          <a:lstStyle/>
          <a:p>
            <a:r>
              <a:rPr lang="en-CA" dirty="0"/>
              <a:t>[Image 1.1] </a:t>
            </a:r>
            <a:r>
              <a:rPr lang="en-US" dirty="0"/>
              <a:t>North Korea is an example of a totalitarian state that prohibits political opposition, controls the daily lives of its citizens, and demands complete obedience to its “Great Leader” Kim Jong-un Source: Pictorial Press Ltd / </a:t>
            </a:r>
            <a:r>
              <a:rPr lang="en-US" dirty="0" err="1"/>
              <a:t>Alamy</a:t>
            </a:r>
            <a:r>
              <a:rPr lang="en-US" dirty="0"/>
              <a:t> Stock Photo</a:t>
            </a:r>
            <a:endParaRPr lang="en-CA" dirty="0"/>
          </a:p>
        </p:txBody>
      </p:sp>
      <p:grpSp>
        <p:nvGrpSpPr>
          <p:cNvPr id="12" name="Group 11" descr="Alternative text to come">
            <a:extLst>
              <a:ext uri="{FF2B5EF4-FFF2-40B4-BE49-F238E27FC236}">
                <a16:creationId xmlns:a16="http://schemas.microsoft.com/office/drawing/2014/main" id="{8D6F5248-6554-4347-9D48-395920B91A7E}"/>
              </a:ext>
            </a:extLst>
          </p:cNvPr>
          <p:cNvGrpSpPr/>
          <p:nvPr/>
        </p:nvGrpSpPr>
        <p:grpSpPr>
          <a:xfrm>
            <a:off x="1294584" y="780217"/>
            <a:ext cx="9255898" cy="5637303"/>
            <a:chOff x="1294584" y="780217"/>
            <a:chExt cx="9255898" cy="5637303"/>
          </a:xfrm>
        </p:grpSpPr>
        <p:pic>
          <p:nvPicPr>
            <p:cNvPr id="5" name="Picture 4">
              <a:extLst>
                <a:ext uri="{FF2B5EF4-FFF2-40B4-BE49-F238E27FC236}">
                  <a16:creationId xmlns:a16="http://schemas.microsoft.com/office/drawing/2014/main" id="{308D4E84-F2C1-4026-A2BB-38CFFBC0B8B8}"/>
                </a:ext>
              </a:extLst>
            </p:cNvPr>
            <p:cNvPicPr>
              <a:picLocks noChangeAspect="1"/>
            </p:cNvPicPr>
            <p:nvPr/>
          </p:nvPicPr>
          <p:blipFill>
            <a:blip r:embed="rId3"/>
            <a:stretch>
              <a:fillRect/>
            </a:stretch>
          </p:blipFill>
          <p:spPr>
            <a:xfrm>
              <a:off x="2445685" y="780217"/>
              <a:ext cx="7042447" cy="5637303"/>
            </a:xfrm>
            <a:prstGeom prst="rect">
              <a:avLst/>
            </a:prstGeom>
          </p:spPr>
        </p:pic>
        <p:grpSp>
          <p:nvGrpSpPr>
            <p:cNvPr id="11" name="Group 10">
              <a:extLst>
                <a:ext uri="{FF2B5EF4-FFF2-40B4-BE49-F238E27FC236}">
                  <a16:creationId xmlns:a16="http://schemas.microsoft.com/office/drawing/2014/main" id="{D9EF8C02-512C-4A3B-BC95-03B648B58FEC}"/>
                </a:ext>
              </a:extLst>
            </p:cNvPr>
            <p:cNvGrpSpPr/>
            <p:nvPr/>
          </p:nvGrpSpPr>
          <p:grpSpPr>
            <a:xfrm>
              <a:off x="1294584" y="1312033"/>
              <a:ext cx="9255898" cy="4342146"/>
              <a:chOff x="1294584" y="1312033"/>
              <a:chExt cx="9255898" cy="4342146"/>
            </a:xfrm>
          </p:grpSpPr>
          <p:sp>
            <p:nvSpPr>
              <p:cNvPr id="8" name="Rectangle 7">
                <a:extLst>
                  <a:ext uri="{FF2B5EF4-FFF2-40B4-BE49-F238E27FC236}">
                    <a16:creationId xmlns:a16="http://schemas.microsoft.com/office/drawing/2014/main" id="{714EFEAD-A32E-4027-8D96-9BBD53FC3976}"/>
                  </a:ext>
                </a:extLst>
              </p:cNvPr>
              <p:cNvSpPr/>
              <p:nvPr/>
            </p:nvSpPr>
            <p:spPr>
              <a:xfrm>
                <a:off x="1294584" y="2859512"/>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sp>
            <p:nvSpPr>
              <p:cNvPr id="9" name="Rectangle 8">
                <a:extLst>
                  <a:ext uri="{FF2B5EF4-FFF2-40B4-BE49-F238E27FC236}">
                    <a16:creationId xmlns:a16="http://schemas.microsoft.com/office/drawing/2014/main" id="{02AF0F7C-4A6F-4EE8-ABD1-3581A7F25427}"/>
                  </a:ext>
                </a:extLst>
              </p:cNvPr>
              <p:cNvSpPr/>
              <p:nvPr/>
            </p:nvSpPr>
            <p:spPr>
              <a:xfrm>
                <a:off x="1383334" y="1312033"/>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sp>
            <p:nvSpPr>
              <p:cNvPr id="10" name="Rectangle 9">
                <a:extLst>
                  <a:ext uri="{FF2B5EF4-FFF2-40B4-BE49-F238E27FC236}">
                    <a16:creationId xmlns:a16="http://schemas.microsoft.com/office/drawing/2014/main" id="{EAEB142D-9C2E-4506-AA8A-090448D6B5CD}"/>
                  </a:ext>
                </a:extLst>
              </p:cNvPr>
              <p:cNvSpPr/>
              <p:nvPr/>
            </p:nvSpPr>
            <p:spPr>
              <a:xfrm>
                <a:off x="1383334" y="4638516"/>
                <a:ext cx="9167148" cy="1015663"/>
              </a:xfrm>
              <a:prstGeom prst="rect">
                <a:avLst/>
              </a:prstGeom>
              <a:noFill/>
            </p:spPr>
            <p:txBody>
              <a:bodyPr wrap="square" lIns="91440" tIns="45720" rIns="91440" bIns="45720">
                <a:spAutoFit/>
              </a:bodyPr>
              <a:lstStyle/>
              <a:p>
                <a:pPr algn="ctr"/>
                <a:r>
                  <a:rPr lang="en-US" sz="6000" b="1" cap="none" spc="600" dirty="0">
                    <a:ln w="9525">
                      <a:noFill/>
                      <a:prstDash val="solid"/>
                    </a:ln>
                    <a:solidFill>
                      <a:schemeClr val="bg1">
                        <a:alpha val="69000"/>
                      </a:schemeClr>
                    </a:solidFill>
                  </a:rPr>
                  <a:t>DRAFT</a:t>
                </a:r>
              </a:p>
            </p:txBody>
          </p:sp>
        </p:grpSp>
      </p:grpSp>
    </p:spTree>
    <p:extLst>
      <p:ext uri="{BB962C8B-B14F-4D97-AF65-F5344CB8AC3E}">
        <p14:creationId xmlns:p14="http://schemas.microsoft.com/office/powerpoint/2010/main" val="3233002443"/>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7B1EB30-3ADC-469C-A3E1-2CDE7A2AB996}" vid="{13131A9E-ECB2-4DCA-8240-A54DC39B6D23}"/>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7B1EB30-3ADC-469C-A3E1-2CDE7A2AB996}" vid="{07371BA2-3218-4E23-961A-2B9DDBE95E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A93448AFD4B54894697A3A8BF638BF" ma:contentTypeVersion="14" ma:contentTypeDescription="Create a new document." ma:contentTypeScope="" ma:versionID="643d2139277bf4fe69e52d66a031f77a">
  <xsd:schema xmlns:xsd="http://www.w3.org/2001/XMLSchema" xmlns:xs="http://www.w3.org/2001/XMLSchema" xmlns:p="http://schemas.microsoft.com/office/2006/metadata/properties" xmlns:ns3="2e329cf0-70a9-467b-bb13-70349672c140" xmlns:ns4="ed75bd7f-04ab-4084-8ed0-0501a4cb9297" targetNamespace="http://schemas.microsoft.com/office/2006/metadata/properties" ma:root="true" ma:fieldsID="d4927064b658d6c34a23ff8008dac63b" ns3:_="" ns4:_="">
    <xsd:import namespace="2e329cf0-70a9-467b-bb13-70349672c140"/>
    <xsd:import namespace="ed75bd7f-04ab-4084-8ed0-0501a4cb92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329cf0-70a9-467b-bb13-70349672c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75bd7f-04ab-4084-8ed0-0501a4cb92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56919D-3723-464B-9967-427A087CBD61}">
  <ds:schemaRefs>
    <ds:schemaRef ds:uri="2e329cf0-70a9-467b-bb13-70349672c140"/>
    <ds:schemaRef ds:uri="ed75bd7f-04ab-4084-8ed0-0501a4cb9297"/>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DB8BCC93-8EEB-4874-BED1-ED58BD2941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329cf0-70a9-467b-bb13-70349672c140"/>
    <ds:schemaRef ds:uri="ed75bd7f-04ab-4084-8ed0-0501a4cb92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7C1AB-C2BF-4446-AECB-681D57855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OUP US HE Widescreen Template 3.1 (TH)</Template>
  <TotalTime>432</TotalTime>
  <Words>1744</Words>
  <Application>Microsoft Office PowerPoint</Application>
  <PresentationFormat>Widescreen</PresentationFormat>
  <Paragraphs>233</Paragraphs>
  <Slides>30</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30</vt:i4>
      </vt:variant>
    </vt:vector>
  </HeadingPairs>
  <TitlesOfParts>
    <vt:vector size="34" baseType="lpstr">
      <vt:lpstr>Arial</vt:lpstr>
      <vt:lpstr>Calibri</vt:lpstr>
      <vt:lpstr>Text Content Templates</vt:lpstr>
      <vt:lpstr>Figure-Only Templates</vt:lpstr>
      <vt:lpstr>Critical Concepts: An Introduction to Politics</vt:lpstr>
      <vt:lpstr>Chapter 1 Learning Objectives</vt:lpstr>
      <vt:lpstr>Chapter 1: Governing Ideas</vt:lpstr>
      <vt:lpstr>Politics as Contested</vt:lpstr>
      <vt:lpstr>Governance, Politics and Power</vt:lpstr>
      <vt:lpstr>Governance, Politics and Power2</vt:lpstr>
      <vt:lpstr>The Nation-State</vt:lpstr>
      <vt:lpstr>Typologies of the Modern State</vt:lpstr>
      <vt:lpstr>[Image 1.1] North Korea is an example of a totalitarian state that prohibits political opposition, controls the daily lives of its citizens, and demands complete obedience to its “Great Leader” Kim Jong-un Source: Pictorial Press Ltd / Alamy Stock Photo</vt:lpstr>
      <vt:lpstr>Typologies of the Modern State2</vt:lpstr>
      <vt:lpstr>Typologies of the Modern State3</vt:lpstr>
      <vt:lpstr>Politics</vt:lpstr>
      <vt:lpstr>Politics2</vt:lpstr>
      <vt:lpstr>Power</vt:lpstr>
      <vt:lpstr>Understanding Power</vt:lpstr>
      <vt:lpstr>Power To</vt:lpstr>
      <vt:lpstr>Power To2</vt:lpstr>
      <vt:lpstr>[Image 1.2] Greta Thunberg speaks at a Fridays for Future demonstration in Berlin, demanding action for climate change. Source: Panther Media GmbH / Alamy Stock Photo </vt:lpstr>
      <vt:lpstr>[Image 1.3] A Black Lives Matter protest in Toronto, Ontario. Source: NixZ/Shutterstock</vt:lpstr>
      <vt:lpstr>Power Over</vt:lpstr>
      <vt:lpstr>Power Over2</vt:lpstr>
      <vt:lpstr>Power Over3</vt:lpstr>
      <vt:lpstr>[Image 1.4] French philosopher and social theorist Michel Foucault. Source: INTERFOTO / Alamy Stock Photo</vt:lpstr>
      <vt:lpstr>Power/Knowledge</vt:lpstr>
      <vt:lpstr>Disciplinary Power</vt:lpstr>
      <vt:lpstr>Biopower</vt:lpstr>
      <vt:lpstr>Power and the Pandemic</vt:lpstr>
      <vt:lpstr>[Image 1.5] A woman receives a vaccine at a clinic in Ottawa, Ontario. Source: REUTERS / Alamy Stock Photo</vt:lpstr>
      <vt:lpstr>Power and the Pandemic2</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 The Process of Interpersonal Communication</dc:title>
  <dc:creator>Dirks, Jason</dc:creator>
  <cp:lastModifiedBy>Makalah Moore</cp:lastModifiedBy>
  <cp:revision>24</cp:revision>
  <dcterms:created xsi:type="dcterms:W3CDTF">2022-03-21T14:47:42Z</dcterms:created>
  <dcterms:modified xsi:type="dcterms:W3CDTF">2022-07-28T19:13:57Z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0x0101008BA93448AFD4B54894697A3A8BF638BF</vt:lpwstr>
  </property>
</Properties>
</file>