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27"/>
  </p:notesMasterIdLst>
  <p:handoutMasterIdLst>
    <p:handoutMasterId r:id="rId28"/>
  </p:handoutMasterIdLst>
  <p:sldIdLst>
    <p:sldId id="261" r:id="rId6"/>
    <p:sldId id="317" r:id="rId7"/>
    <p:sldId id="319" r:id="rId8"/>
    <p:sldId id="320" r:id="rId9"/>
    <p:sldId id="278" r:id="rId10"/>
    <p:sldId id="318" r:id="rId11"/>
    <p:sldId id="321" r:id="rId12"/>
    <p:sldId id="322" r:id="rId13"/>
    <p:sldId id="324" r:id="rId14"/>
    <p:sldId id="325" r:id="rId15"/>
    <p:sldId id="326" r:id="rId16"/>
    <p:sldId id="327" r:id="rId17"/>
    <p:sldId id="323" r:id="rId18"/>
    <p:sldId id="328" r:id="rId19"/>
    <p:sldId id="332" r:id="rId20"/>
    <p:sldId id="329" r:id="rId21"/>
    <p:sldId id="333" r:id="rId22"/>
    <p:sldId id="334" r:id="rId23"/>
    <p:sldId id="335" r:id="rId24"/>
    <p:sldId id="330" r:id="rId25"/>
    <p:sldId id="33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appane Sahayaraj" initials="MS" lastIdx="1" clrIdx="0">
    <p:extLst>
      <p:ext uri="{19B8F6BF-5375-455C-9EA6-DF929625EA0E}">
        <p15:presenceInfo xmlns:p15="http://schemas.microsoft.com/office/powerpoint/2012/main" userId="215a9fcd382ec2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001A47"/>
    <a:srgbClr val="014478"/>
    <a:srgbClr val="001B47"/>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2F213-2063-4DE4-94D6-D1800BD3D00F}" v="1" dt="2022-06-27T20:06:35.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6" autoAdjust="0"/>
    <p:restoredTop sz="79558" autoAdjust="0"/>
  </p:normalViewPr>
  <p:slideViewPr>
    <p:cSldViewPr snapToGrid="0" snapToObjects="1">
      <p:cViewPr varScale="1">
        <p:scale>
          <a:sx n="68" d="100"/>
          <a:sy n="68" d="100"/>
        </p:scale>
        <p:origin x="331"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Thompson" userId="dc5632fe-58df-45c2-ba21-a9202b2bf8c1" providerId="ADAL" clId="{E392F213-2063-4DE4-94D6-D1800BD3D00F}"/>
    <pc:docChg chg="undo custSel modSld">
      <pc:chgData name="Lauren Thompson" userId="dc5632fe-58df-45c2-ba21-a9202b2bf8c1" providerId="ADAL" clId="{E392F213-2063-4DE4-94D6-D1800BD3D00F}" dt="2022-06-27T20:05:53.462" v="1" actId="2161"/>
      <pc:docMkLst>
        <pc:docMk/>
      </pc:docMkLst>
      <pc:sldChg chg="modSp mod">
        <pc:chgData name="Lauren Thompson" userId="dc5632fe-58df-45c2-ba21-a9202b2bf8c1" providerId="ADAL" clId="{E392F213-2063-4DE4-94D6-D1800BD3D00F}" dt="2022-06-27T20:05:53.462" v="1" actId="2161"/>
        <pc:sldMkLst>
          <pc:docMk/>
          <pc:sldMk cId="2731276177" sldId="322"/>
        </pc:sldMkLst>
        <pc:graphicFrameChg chg="modGraphic">
          <ac:chgData name="Lauren Thompson" userId="dc5632fe-58df-45c2-ba21-a9202b2bf8c1" providerId="ADAL" clId="{E392F213-2063-4DE4-94D6-D1800BD3D00F}" dt="2022-06-27T20:05:53.462" v="1" actId="2161"/>
          <ac:graphicFrameMkLst>
            <pc:docMk/>
            <pc:sldMk cId="2731276177" sldId="322"/>
            <ac:graphicFrameMk id="3" creationId="{E36A2B98-2657-4CE6-BDA8-60455D34255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6/27/2022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6/27/2022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Sometimes it seems that the only consistent advocate for humanitarian issues is the United Nations. Here U.S. Secretary of State Antony </a:t>
            </a:r>
            <a:r>
              <a:rPr lang="en-US" sz="1800" b="0" i="0" u="none" strike="noStrike" baseline="0" dirty="0" err="1">
                <a:latin typeface="OpenSans-Regular"/>
              </a:rPr>
              <a:t>Blinken</a:t>
            </a:r>
            <a:r>
              <a:rPr lang="en-US" sz="1800" b="0" i="0" u="none" strike="noStrike" baseline="0" dirty="0">
                <a:latin typeface="OpenSans-Regular"/>
              </a:rPr>
              <a:t> and the US UN Ambassador Linda Thomas-Greenfield speak during a virtual meeting with UN Secretary-General Antonio Guterres about the need for more humanitarian assistance for victims of war and violence in Syria. Consider how many major crises require our </a:t>
            </a:r>
            <a:r>
              <a:rPr lang="en-IN" sz="1800" b="0" i="0" u="none" strike="noStrike" baseline="0" dirty="0">
                <a:latin typeface="OpenSans-Regular"/>
              </a:rPr>
              <a:t>attention </a:t>
            </a:r>
            <a:r>
              <a:rPr lang="en-US" sz="1800" b="0" i="0" u="none" strike="noStrike" baseline="0" dirty="0">
                <a:latin typeface="OpenSans-Regular"/>
              </a:rPr>
              <a:t>if we are to prevent more human suffering. Do we have the</a:t>
            </a:r>
          </a:p>
          <a:p>
            <a:pPr algn="l"/>
            <a:r>
              <a:rPr lang="en-US" sz="1800" b="0" i="0" u="none" strike="noStrike" baseline="0" dirty="0">
                <a:latin typeface="OpenSans-Regular"/>
              </a:rPr>
              <a:t>resources and the commitment to act?</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10</a:t>
            </a:fld>
            <a:endParaRPr lang="en-US"/>
          </a:p>
        </p:txBody>
      </p:sp>
    </p:spTree>
    <p:extLst>
      <p:ext uri="{BB962C8B-B14F-4D97-AF65-F5344CB8AC3E}">
        <p14:creationId xmlns:p14="http://schemas.microsoft.com/office/powerpoint/2010/main" val="144222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NGOs and government officials have recently called the actions of the government of Myanmar against the Rohingya a genocide and people continue to flee the repressive military government. The world must find a way to protect the thousands of refugees but how? Here the refugees travel in a naval ship to be transported to an isolated island in the Bay of Bengal, near Bangladesh, in 2020. Officials in Bangladesh sent a second group of Rohingya refugees to the island despite calls by human rights groups for a halt to the process. The government of Bangladesh, a very poor country that has a large population and very little “extra space” has been accused of forcing refugees to this island located 21 miles from the mainland. Who should help? Can we expect a small and poor state like Bangladesh to handle this situation?</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11</a:t>
            </a:fld>
            <a:endParaRPr lang="en-US"/>
          </a:p>
        </p:txBody>
      </p:sp>
    </p:spTree>
    <p:extLst>
      <p:ext uri="{BB962C8B-B14F-4D97-AF65-F5344CB8AC3E}">
        <p14:creationId xmlns:p14="http://schemas.microsoft.com/office/powerpoint/2010/main" val="36498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Liberalism and multilateralism aimed at responding and solving global problems is still embraced by some world leaders. Here, former British prime minister Gordon Brown speaks about the new multilateralism with his colleague, former secretary of state, the late Madeleine Albright. Brown has recently been working with the United Nations on the Sustainable Development Goals. Can we respond to </a:t>
            </a:r>
            <a:r>
              <a:rPr lang="en-IN" sz="1800" b="0" i="0" u="none" strike="noStrike" baseline="0" dirty="0">
                <a:latin typeface="OpenSans-Regular"/>
              </a:rPr>
              <a:t>global challenges without cooperation?</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12</a:t>
            </a:fld>
            <a:endParaRPr lang="en-US"/>
          </a:p>
        </p:txBody>
      </p:sp>
    </p:spTree>
    <p:extLst>
      <p:ext uri="{BB962C8B-B14F-4D97-AF65-F5344CB8AC3E}">
        <p14:creationId xmlns:p14="http://schemas.microsoft.com/office/powerpoint/2010/main" val="163997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kern="1200" baseline="0" dirty="0">
                <a:solidFill>
                  <a:schemeClr val="tx1"/>
                </a:solidFill>
                <a:latin typeface="+mn-lt"/>
                <a:ea typeface="+mn-ea"/>
                <a:cs typeface="+mn-cs"/>
              </a:rPr>
              <a:t> </a:t>
            </a:r>
            <a:r>
              <a:rPr lang="en-US" sz="1800" b="1" i="0" u="none" strike="noStrike" baseline="0" dirty="0">
                <a:latin typeface="OpenSans-ExtraBold"/>
              </a:rPr>
              <a:t>TABLE 3.3 </a:t>
            </a:r>
            <a:r>
              <a:rPr lang="en-US" sz="1800" b="1" i="0" u="none" strike="noStrike" baseline="0" dirty="0">
                <a:latin typeface="OpenSans-SemiBold"/>
              </a:rPr>
              <a:t>Realism, Liberalism, and Radical Liberalism/Utopianism: A Review of Core Assumptions</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13</a:t>
            </a:fld>
            <a:endParaRPr lang="en-US"/>
          </a:p>
        </p:txBody>
      </p:sp>
    </p:spTree>
    <p:extLst>
      <p:ext uri="{BB962C8B-B14F-4D97-AF65-F5344CB8AC3E}">
        <p14:creationId xmlns:p14="http://schemas.microsoft.com/office/powerpoint/2010/main" val="245750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The conservative government of Poland is challenging many of the liberal values and policies promoted by other European Union countries and the US. Some of their leaders feel that traditional Polish values need to be protected by government institutions. In this 2020 photo, Polish citizens with opposing views demonstrate during an antigovernment protest against restrictions on abortion law in Poland. It will be hard for conservative governments to ignore the power of transnational social movements promoting women’s rights and other progressive causes. What role does social media play in these situations?</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14</a:t>
            </a:fld>
            <a:endParaRPr lang="en-US"/>
          </a:p>
        </p:txBody>
      </p:sp>
    </p:spTree>
    <p:extLst>
      <p:ext uri="{BB962C8B-B14F-4D97-AF65-F5344CB8AC3E}">
        <p14:creationId xmlns:p14="http://schemas.microsoft.com/office/powerpoint/2010/main" val="197315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kern="1200" baseline="0" dirty="0">
                <a:solidFill>
                  <a:schemeClr val="tx1"/>
                </a:solidFill>
                <a:latin typeface="+mn-lt"/>
                <a:ea typeface="+mn-ea"/>
                <a:cs typeface="+mn-cs"/>
              </a:rPr>
              <a:t> </a:t>
            </a:r>
            <a:r>
              <a:rPr lang="en-US" sz="1800" b="1" i="0" u="none" strike="noStrike" baseline="0" dirty="0">
                <a:latin typeface="OpenSans-ExtraBold"/>
              </a:rPr>
              <a:t>TABLE 3.4 </a:t>
            </a:r>
            <a:r>
              <a:rPr lang="en-US" sz="1800" b="1" i="0" u="none" strike="noStrike" baseline="0" dirty="0">
                <a:latin typeface="OpenSans-SemiBold"/>
              </a:rPr>
              <a:t>Critical International Relations Theories at the Beginning of the </a:t>
            </a:r>
            <a:r>
              <a:rPr lang="en-IN" sz="1800" b="1" i="0" u="none" strike="noStrike" baseline="0" dirty="0">
                <a:latin typeface="OpenSans-SemiBold"/>
              </a:rPr>
              <a:t>Twenty-First Century</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15</a:t>
            </a:fld>
            <a:endParaRPr lang="en-US"/>
          </a:p>
        </p:txBody>
      </p:sp>
    </p:spTree>
    <p:extLst>
      <p:ext uri="{BB962C8B-B14F-4D97-AF65-F5344CB8AC3E}">
        <p14:creationId xmlns:p14="http://schemas.microsoft.com/office/powerpoint/2010/main" val="306005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Marx was a socialist, but not the first. Marxism is a critical theory—critical of the neoliberal capitalist system—and seeks radical transformation of the global power structure. The Soviet Union was Marxist in name only, so Marxism is not dead, and it still inspires many who seek radical change. Capitalism has not worked for everyone.</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16</a:t>
            </a:fld>
            <a:endParaRPr lang="en-US"/>
          </a:p>
        </p:txBody>
      </p:sp>
    </p:spTree>
    <p:extLst>
      <p:ext uri="{BB962C8B-B14F-4D97-AF65-F5344CB8AC3E}">
        <p14:creationId xmlns:p14="http://schemas.microsoft.com/office/powerpoint/2010/main" val="240758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kern="1200" baseline="0" dirty="0">
                <a:solidFill>
                  <a:schemeClr val="tx1"/>
                </a:solidFill>
                <a:latin typeface="+mn-lt"/>
                <a:ea typeface="+mn-ea"/>
                <a:cs typeface="+mn-cs"/>
              </a:rPr>
              <a:t> </a:t>
            </a:r>
            <a:r>
              <a:rPr lang="en-US" sz="1800" b="1" i="0" u="none" strike="noStrike" baseline="0" dirty="0">
                <a:latin typeface="OpenSans-ExtraBold"/>
              </a:rPr>
              <a:t>TABLE 3.5 </a:t>
            </a:r>
            <a:r>
              <a:rPr lang="en-US" sz="1800" b="1" i="0" u="none" strike="noStrike" baseline="0" dirty="0">
                <a:latin typeface="OpenSans-SemiBold"/>
              </a:rPr>
              <a:t>J. Ann Tickner’s Reformulation of Hans Morgenthau’s Principles </a:t>
            </a:r>
            <a:r>
              <a:rPr lang="en-IN" sz="1800" b="1" i="0" u="none" strike="noStrike" baseline="0" dirty="0">
                <a:latin typeface="OpenSans-SemiBold"/>
              </a:rPr>
              <a:t>of Political Realism</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17</a:t>
            </a:fld>
            <a:endParaRPr lang="en-US"/>
          </a:p>
        </p:txBody>
      </p:sp>
    </p:spTree>
    <p:extLst>
      <p:ext uri="{BB962C8B-B14F-4D97-AF65-F5344CB8AC3E}">
        <p14:creationId xmlns:p14="http://schemas.microsoft.com/office/powerpoint/2010/main" val="314932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TABLE 3.5 </a:t>
            </a:r>
            <a:r>
              <a:rPr lang="en-US" dirty="0"/>
              <a:t>Continued</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18</a:t>
            </a:fld>
            <a:endParaRPr lang="en-US"/>
          </a:p>
        </p:txBody>
      </p:sp>
    </p:spTree>
    <p:extLst>
      <p:ext uri="{BB962C8B-B14F-4D97-AF65-F5344CB8AC3E}">
        <p14:creationId xmlns:p14="http://schemas.microsoft.com/office/powerpoint/2010/main" val="392021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 </a:t>
            </a:r>
            <a:r>
              <a:rPr lang="en-US" sz="1800" b="1" i="0" u="none" strike="noStrike" baseline="0" dirty="0">
                <a:latin typeface="OpenSans-ExtraBold"/>
              </a:rPr>
              <a:t>TABLE 3.6 </a:t>
            </a:r>
            <a:r>
              <a:rPr lang="en-US" sz="1800" b="1" i="0" u="none" strike="noStrike" baseline="0" dirty="0">
                <a:latin typeface="OpenSans-SemiBold"/>
              </a:rPr>
              <a:t>Percentage of Women in National Parliaments by Region</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19</a:t>
            </a:fld>
            <a:endParaRPr lang="en-US"/>
          </a:p>
        </p:txBody>
      </p:sp>
    </p:spTree>
    <p:extLst>
      <p:ext uri="{BB962C8B-B14F-4D97-AF65-F5344CB8AC3E}">
        <p14:creationId xmlns:p14="http://schemas.microsoft.com/office/powerpoint/2010/main" val="257546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President Joe Biden and other leaders from NATO countries pose for a family photo during the NATO summit at the Alliance’s headquarters, in Brussels, Belgium in June 2021. Biden’s message was that NATO has a mission to promote liberal internationalist values and norms and that the US was back as the leader of this multilateral regional organization. The biggest challenge may be defending democratic states and the idea of democracy. What do you think are other challenges NATO leaders </a:t>
            </a:r>
            <a:r>
              <a:rPr lang="en-IN" sz="1800" b="0" i="0" u="none" strike="noStrike" baseline="0" dirty="0">
                <a:latin typeface="OpenSans-Regular"/>
              </a:rPr>
              <a:t>might address?</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425514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Several thousand people wearing the color purple marched in the streets of Lyon, France, following the call of the Nous </a:t>
            </a:r>
            <a:r>
              <a:rPr lang="en-US" sz="1800" b="0" i="0" u="none" strike="noStrike" baseline="0" dirty="0" err="1">
                <a:latin typeface="OpenSans-Regular"/>
              </a:rPr>
              <a:t>Toutes</a:t>
            </a:r>
            <a:r>
              <a:rPr lang="en-US" sz="1800" b="0" i="0" u="none" strike="noStrike" baseline="0" dirty="0">
                <a:latin typeface="OpenSans-Regular"/>
              </a:rPr>
              <a:t> collective. The demonstrators were denouncing gender-based and sexual </a:t>
            </a:r>
            <a:r>
              <a:rPr lang="en-IN" sz="1800" b="0" i="0" u="none" strike="noStrike" baseline="0" dirty="0">
                <a:latin typeface="OpenSans-Regular"/>
              </a:rPr>
              <a:t>violence </a:t>
            </a:r>
            <a:r>
              <a:rPr lang="en-US" sz="1800" b="0" i="0" u="none" strike="noStrike" baseline="0" dirty="0">
                <a:latin typeface="OpenSans-Regular"/>
              </a:rPr>
              <a:t>against women. This march was part of a national movement to mark the International Day for the Elimination of Violence Against Women in 2018. As many have suggested, women’s rights are </a:t>
            </a:r>
            <a:r>
              <a:rPr lang="en-IN" sz="1800" b="0" i="0" u="none" strike="noStrike" baseline="0" dirty="0">
                <a:latin typeface="OpenSans-Regular"/>
              </a:rPr>
              <a:t>human rights.</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20</a:t>
            </a:fld>
            <a:endParaRPr lang="en-US"/>
          </a:p>
        </p:txBody>
      </p:sp>
    </p:spTree>
    <p:extLst>
      <p:ext uri="{BB962C8B-B14F-4D97-AF65-F5344CB8AC3E}">
        <p14:creationId xmlns:p14="http://schemas.microsoft.com/office/powerpoint/2010/main" val="15943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One important theoretical perspective that we should not ignore is the ecotopian tradition. These can vary from the deep green critical </a:t>
            </a:r>
            <a:r>
              <a:rPr lang="en-US" sz="1800" b="0" i="0" u="none" strike="noStrike" baseline="0" dirty="0" err="1">
                <a:latin typeface="OpenSans-Regular"/>
              </a:rPr>
              <a:t>ecotopians</a:t>
            </a:r>
            <a:r>
              <a:rPr lang="en-US" sz="1800" b="0" i="0" u="none" strike="noStrike" baseline="0" dirty="0">
                <a:latin typeface="OpenSans-Regular"/>
              </a:rPr>
              <a:t> to the more reformist Green parties throughout Europe and much of the Western world. In this photo, Green party members from Germany at their party council meetings may be celebrating the fact that in the European parliamentary elections the party finished second. How do you explain the success of the Greens in Europe?</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21</a:t>
            </a:fld>
            <a:endParaRPr lang="en-US"/>
          </a:p>
        </p:txBody>
      </p:sp>
    </p:spTree>
    <p:extLst>
      <p:ext uri="{BB962C8B-B14F-4D97-AF65-F5344CB8AC3E}">
        <p14:creationId xmlns:p14="http://schemas.microsoft.com/office/powerpoint/2010/main" val="11448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In late February 2022, Russia and its separatist supporters in the Donetsk People’s Republic invaded Ukraine. In this photo a pro-Russian fighter attempts to remove ammunition from a disabled tank in central Mariupol. Putin is motivated by his beliefs and his core beliefs are based on traditional realist assumptions about the world and how to secure national interests. With the EU and NATO promoting democratic values and liberal ideas, this is could be seen as a battle between realism and liberalism beliefs. Did liberalism fail?</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385024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Israeli soldiers look at an Iron Dome missile as it launched near the city of Ashdod, Israel, to intercept a rocket fired by Palestinians militants from Gaza Strip. Israel has used a variety of strategies, both military and non-military, to protect its borders and citizens but also maintain its independence and autonomy. In the process. some people suffer and are denied similar rights. Is this a primary story of international relations or just a middle east issue?</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413413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kern="1200" baseline="0" dirty="0">
                <a:solidFill>
                  <a:schemeClr val="tx1"/>
                </a:solidFill>
                <a:latin typeface="+mn-lt"/>
                <a:ea typeface="+mn-ea"/>
                <a:cs typeface="+mn-cs"/>
              </a:rPr>
              <a:t> </a:t>
            </a:r>
            <a:r>
              <a:rPr lang="en-IN" sz="1800" b="1" i="0" u="none" strike="noStrike" baseline="0" dirty="0">
                <a:solidFill>
                  <a:srgbClr val="4DB3FF"/>
                </a:solidFill>
                <a:latin typeface="OpenSans-Bold"/>
              </a:rPr>
              <a:t>Figure 3.1 </a:t>
            </a:r>
            <a:r>
              <a:rPr lang="en-IN" sz="1800" b="1" i="0" u="none" strike="noStrike" baseline="0" dirty="0">
                <a:solidFill>
                  <a:srgbClr val="000000"/>
                </a:solidFill>
                <a:latin typeface="OpenSans-Bold"/>
              </a:rPr>
              <a:t>Power, Politics, and Polarity </a:t>
            </a:r>
            <a:r>
              <a:rPr lang="en-IN" sz="1800" b="0" i="0" u="none" strike="noStrike" baseline="0" dirty="0">
                <a:solidFill>
                  <a:srgbClr val="000000"/>
                </a:solidFill>
                <a:latin typeface="OpenSans-Regular"/>
              </a:rPr>
              <a:t>Which of these arrangements best represents the world today? </a:t>
            </a:r>
            <a:r>
              <a:rPr lang="en-US" sz="1800" b="0" i="0" u="none" strike="noStrike" baseline="0" dirty="0">
                <a:solidFill>
                  <a:srgbClr val="000000"/>
                </a:solidFill>
                <a:latin typeface="OpenSans-Regular"/>
              </a:rPr>
              <a:t>What about the world of </a:t>
            </a:r>
            <a:r>
              <a:rPr lang="en-IN" sz="1800" b="0" i="0" u="none" strike="noStrike" baseline="0" dirty="0">
                <a:solidFill>
                  <a:srgbClr val="000000"/>
                </a:solidFill>
                <a:latin typeface="OpenSans-Regular"/>
              </a:rPr>
              <a:t>the early twentieth century? Nineteenth century? </a:t>
            </a:r>
            <a:r>
              <a:rPr lang="en-US" sz="1800" b="0" i="0" u="none" strike="noStrike" baseline="0" dirty="0">
                <a:solidFill>
                  <a:srgbClr val="000000"/>
                </a:solidFill>
                <a:latin typeface="OpenSans-Regular"/>
              </a:rPr>
              <a:t>How does theory help us </a:t>
            </a:r>
            <a:r>
              <a:rPr lang="en-IN" sz="1800" b="0" i="0" u="none" strike="noStrike" baseline="0" dirty="0">
                <a:solidFill>
                  <a:srgbClr val="000000"/>
                </a:solidFill>
                <a:latin typeface="OpenSans-Regular"/>
              </a:rPr>
              <a:t>understand these global power dynamics?</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45674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 </a:t>
            </a:r>
            <a:r>
              <a:rPr lang="en-US" sz="1800" b="1" i="0" u="none" strike="noStrike" baseline="0" dirty="0">
                <a:latin typeface="OpenSans-ExtraBold"/>
              </a:rPr>
              <a:t>TABLE 3.1 </a:t>
            </a:r>
            <a:r>
              <a:rPr lang="en-US" sz="1800" b="1" i="0" u="none" strike="noStrike" baseline="0" dirty="0">
                <a:latin typeface="OpenSans-SemiBold"/>
              </a:rPr>
              <a:t>A Taxonomy of Realisms</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113894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You might call this photo the liberal world order returns. At the G7 Summit in June 2021 in England, the Biden Administration wanted to reassure the G7 members that the US was ready to support and, if necessary, lead collective efforts to address a variety of global problems from the pandemic to the global economy. The battle between democracies and authoritarian leaders was a major theme. In this photo, the host, Britain’s Prime Minister Boris Johnson, left, and US President Joe Biden, may have been talking about the global role Britain may play since it has left the European Union.</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334465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 </a:t>
            </a:r>
            <a:r>
              <a:rPr lang="en-US" sz="1800" b="1" i="0" u="none" strike="noStrike" baseline="0" dirty="0">
                <a:latin typeface="OpenSans-ExtraBold"/>
              </a:rPr>
              <a:t>TABLE 3.2 </a:t>
            </a:r>
            <a:r>
              <a:rPr lang="en-US" sz="1800" b="1" i="0" u="none" strike="noStrike" baseline="0" dirty="0">
                <a:latin typeface="OpenSans-SemiBold"/>
              </a:rPr>
              <a:t>A Taxonomy of Liberalism</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54739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kern="1200" dirty="0">
                <a:solidFill>
                  <a:schemeClr val="tx1"/>
                </a:solidFill>
                <a:effectLst/>
                <a:latin typeface="+mn-lt"/>
                <a:ea typeface="+mn-ea"/>
                <a:cs typeface="+mn-cs"/>
              </a:rPr>
              <a:t> </a:t>
            </a:r>
            <a:r>
              <a:rPr lang="en-US" sz="1800" b="0" i="0" u="none" strike="noStrike" baseline="0" dirty="0">
                <a:latin typeface="OpenSans-Regular"/>
              </a:rPr>
              <a:t>In June 2021, President Biden and President Putin held a summit meeting to discuss a variety of critical topics in hopes of creating a common agenda for future talks. Both Secretary of State </a:t>
            </a:r>
            <a:r>
              <a:rPr lang="en-US" sz="1800" b="0" i="0" u="none" strike="noStrike" baseline="0" dirty="0" err="1">
                <a:latin typeface="OpenSans-Regular"/>
              </a:rPr>
              <a:t>Blinken</a:t>
            </a:r>
            <a:r>
              <a:rPr lang="en-US" sz="1800" b="0" i="0" u="none" strike="noStrike" baseline="0" dirty="0">
                <a:latin typeface="OpenSans-Regular"/>
              </a:rPr>
              <a:t> and Foreign Minister Lavrov played a critical role in these discussions. Russia was already beginning to raise concerns about NATO expansion and the Western encroachment on its “spheres of influence.” In less than a year, the hopes for more cooperation between these two powers have disappeared. Can the US and its allies in Europe restore a working relationship with Russia after it ends its war with Ukraine?</a:t>
            </a:r>
            <a:endParaRPr lang="en-IN" b="1" dirty="0"/>
          </a:p>
        </p:txBody>
      </p:sp>
      <p:sp>
        <p:nvSpPr>
          <p:cNvPr id="4" name="Slide Number Placeholder 3"/>
          <p:cNvSpPr>
            <a:spLocks noGrp="1"/>
          </p:cNvSpPr>
          <p:nvPr>
            <p:ph type="sldNum" sz="quarter" idx="10"/>
          </p:nvPr>
        </p:nvSpPr>
        <p:spPr/>
        <p:txBody>
          <a:bodyPr/>
          <a:lstStyle/>
          <a:p>
            <a:fld id="{556C0744-2FEF-4441-821D-70180A370937}" type="slidenum">
              <a:rPr lang="en-US" smtClean="0"/>
              <a:t>9</a:t>
            </a:fld>
            <a:endParaRPr lang="en-US"/>
          </a:p>
        </p:txBody>
      </p:sp>
    </p:spTree>
    <p:extLst>
      <p:ext uri="{BB962C8B-B14F-4D97-AF65-F5344CB8AC3E}">
        <p14:creationId xmlns:p14="http://schemas.microsoft.com/office/powerpoint/2010/main" val="384436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5"/>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9"/>
            <a:ext cx="11317356" cy="981134"/>
          </a:xfrm>
        </p:spPr>
        <p:txBody>
          <a:bodyPr>
            <a:normAutofit fontScale="90000"/>
          </a:bodyPr>
          <a:lstStyle/>
          <a:p>
            <a:r>
              <a:rPr lang="en-US" sz="3100" dirty="0"/>
              <a:t>Introduction To</a:t>
            </a:r>
            <a:br>
              <a:rPr lang="en-US" dirty="0"/>
            </a:br>
            <a:r>
              <a:rPr lang="en-US" dirty="0"/>
              <a:t>Global Politics</a:t>
            </a:r>
            <a:endParaRPr lang="en-US" sz="3100" b="1" i="0" dirty="0"/>
          </a:p>
        </p:txBody>
      </p:sp>
      <p:sp>
        <p:nvSpPr>
          <p:cNvPr id="4" name="Text Placeholder 3"/>
          <p:cNvSpPr>
            <a:spLocks noGrp="1"/>
          </p:cNvSpPr>
          <p:nvPr>
            <p:ph type="body" sz="quarter" idx="11"/>
          </p:nvPr>
        </p:nvSpPr>
        <p:spPr>
          <a:xfrm>
            <a:off x="1" y="1589694"/>
            <a:ext cx="12192000" cy="3553806"/>
          </a:xfrm>
        </p:spPr>
        <p:txBody>
          <a:bodyPr/>
          <a:lstStyle/>
          <a:p>
            <a:r>
              <a:rPr lang="en-US" dirty="0"/>
              <a:t>by Steven L. Lamy, John S. Masker, John Baylis, Steve Smith and Patricia Owens</a:t>
            </a:r>
          </a:p>
        </p:txBody>
      </p:sp>
      <p:pic>
        <p:nvPicPr>
          <p:cNvPr id="7" name="Picture 6" descr="Oxford University Press logo">
            <a:extLst>
              <a:ext uri="{FF2B5EF4-FFF2-40B4-BE49-F238E27FC236}">
                <a16:creationId xmlns:a16="http://schemas.microsoft.com/office/drawing/2014/main" id="{8590439F-3AAE-4FE6-B28E-69B3789AD63F}"/>
              </a:ext>
            </a:extLst>
          </p:cNvPr>
          <p:cNvPicPr>
            <a:picLocks noChangeAspect="1"/>
          </p:cNvPicPr>
          <p:nvPr/>
        </p:nvPicPr>
        <p:blipFill>
          <a:blip r:embed="rId3"/>
          <a:stretch>
            <a:fillRect/>
          </a:stretch>
        </p:blipFill>
        <p:spPr>
          <a:xfrm>
            <a:off x="0" y="5976152"/>
            <a:ext cx="2505812" cy="881848"/>
          </a:xfrm>
          <a:prstGeom prst="rect">
            <a:avLst/>
          </a:prstGeom>
        </p:spPr>
      </p:pic>
      <p:pic>
        <p:nvPicPr>
          <p:cNvPr id="3" name="Picture 2" title="Cover"/>
          <p:cNvPicPr>
            <a:picLocks noChangeAspect="1"/>
          </p:cNvPicPr>
          <p:nvPr/>
        </p:nvPicPr>
        <p:blipFill>
          <a:blip r:embed="rId4"/>
          <a:srcRect/>
          <a:stretch/>
        </p:blipFill>
        <p:spPr>
          <a:xfrm>
            <a:off x="4457897" y="2235530"/>
            <a:ext cx="3276205" cy="4040652"/>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10</a:t>
            </a:r>
            <a:endParaRPr lang="en-IN" dirty="0"/>
          </a:p>
        </p:txBody>
      </p:sp>
      <p:pic>
        <p:nvPicPr>
          <p:cNvPr id="3" name="Picture 2" descr="A computer monitor presents a virtual meeting. Attendees: U N Secretary-General Antonio Guterres, U S Secretary of State, Antony Blinken, an unnamed U S Secretary of State, U S Department of State, and U S U N Ambassador, Linda Thomas-Greenfield." title=" Sometimes it seems that the only consistent advocate for humanitarian issues is the United Nations. Here U.S. Secretary of State Antony Blinken and the US UN Ambassador Linda Thomas-Greenfield speak during a virtual meeting with UN Secretary-General Antonio Guterres about the need for more humanitarian assistance for victims of war and violence in Syria. Consider how many major crises require our attention if we are to prevent more human suffering. Do we have the">
            <a:extLst>
              <a:ext uri="{FF2B5EF4-FFF2-40B4-BE49-F238E27FC236}">
                <a16:creationId xmlns:a16="http://schemas.microsoft.com/office/drawing/2014/main" id="{3C16AB59-9C47-4CCD-8418-137A0843E132}"/>
              </a:ext>
            </a:extLst>
          </p:cNvPr>
          <p:cNvPicPr>
            <a:picLocks noChangeAspect="1"/>
          </p:cNvPicPr>
          <p:nvPr/>
        </p:nvPicPr>
        <p:blipFill>
          <a:blip r:embed="rId3"/>
          <a:stretch>
            <a:fillRect/>
          </a:stretch>
        </p:blipFill>
        <p:spPr>
          <a:xfrm>
            <a:off x="2044315" y="729195"/>
            <a:ext cx="8103370" cy="5399611"/>
          </a:xfrm>
          <a:prstGeom prst="rect">
            <a:avLst/>
          </a:prstGeom>
        </p:spPr>
      </p:pic>
    </p:spTree>
    <p:extLst>
      <p:ext uri="{BB962C8B-B14F-4D97-AF65-F5344CB8AC3E}">
        <p14:creationId xmlns:p14="http://schemas.microsoft.com/office/powerpoint/2010/main" val="323368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11</a:t>
            </a:r>
            <a:endParaRPr lang="en-IN" dirty="0"/>
          </a:p>
        </p:txBody>
      </p:sp>
      <p:pic>
        <p:nvPicPr>
          <p:cNvPr id="3" name="Picture 2" descr="An image of a ship in mid-sea filled with Rohingya Muslims." title=" NGOs and government officials have recently called the actions of the government of Myanmar against the Rohingya a genocide and people continue to flee the repressive military government. The world must find a way to protect the thousands of refugees but how? Here the refugees travel in a naval ship to be transported to an isolated island in the Bay of Bengal, near Bangladesh, in 2020. Officials in Bangladesh sent a second group of Rohingya refugees to the island despite calls by human rights groups for a halt to the process. The government of Bangladesh, a very poor country that has a large population and very little “extra space” has been accused of forcing refugees to this island located 21 miles from the mainland. Who should help? Can we expect a small and poor state like Bangladesh to handle this situation?">
            <a:extLst>
              <a:ext uri="{FF2B5EF4-FFF2-40B4-BE49-F238E27FC236}">
                <a16:creationId xmlns:a16="http://schemas.microsoft.com/office/drawing/2014/main" id="{C32D02D8-39A7-45CA-A8A6-21F42209B2FE}"/>
              </a:ext>
            </a:extLst>
          </p:cNvPr>
          <p:cNvPicPr>
            <a:picLocks noChangeAspect="1"/>
          </p:cNvPicPr>
          <p:nvPr/>
        </p:nvPicPr>
        <p:blipFill>
          <a:blip r:embed="rId3"/>
          <a:stretch>
            <a:fillRect/>
          </a:stretch>
        </p:blipFill>
        <p:spPr>
          <a:xfrm>
            <a:off x="2714015" y="891687"/>
            <a:ext cx="6763970" cy="5074626"/>
          </a:xfrm>
          <a:prstGeom prst="rect">
            <a:avLst/>
          </a:prstGeom>
        </p:spPr>
      </p:pic>
    </p:spTree>
    <p:extLst>
      <p:ext uri="{BB962C8B-B14F-4D97-AF65-F5344CB8AC3E}">
        <p14:creationId xmlns:p14="http://schemas.microsoft.com/office/powerpoint/2010/main" val="138318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12</a:t>
            </a:r>
            <a:endParaRPr lang="en-IN" dirty="0"/>
          </a:p>
        </p:txBody>
      </p:sp>
      <p:pic>
        <p:nvPicPr>
          <p:cNvPr id="5" name="Picture 4" descr="An image of Gordon Brown speaking in a formal setup." title="Liberalism and multilateralism aimed at responding and solving global problems is still embraced by some world leaders. Here, former British prime minister Gordon Brown speaks about the new multilateralism with his colleague, former secretary of state, the late Madeleine Albright. Brown has recently been working with the United Nations on the Sustainable Development Goals. Can we respond to global challenges without cooperation?">
            <a:extLst>
              <a:ext uri="{FF2B5EF4-FFF2-40B4-BE49-F238E27FC236}">
                <a16:creationId xmlns:a16="http://schemas.microsoft.com/office/drawing/2014/main" id="{CCED069C-490B-4B7A-ABF0-B304364043BD}"/>
              </a:ext>
            </a:extLst>
          </p:cNvPr>
          <p:cNvPicPr>
            <a:picLocks noChangeAspect="1"/>
          </p:cNvPicPr>
          <p:nvPr/>
        </p:nvPicPr>
        <p:blipFill>
          <a:blip r:embed="rId3"/>
          <a:stretch>
            <a:fillRect/>
          </a:stretch>
        </p:blipFill>
        <p:spPr>
          <a:xfrm>
            <a:off x="3934124" y="679093"/>
            <a:ext cx="4323753" cy="5499814"/>
          </a:xfrm>
          <a:prstGeom prst="rect">
            <a:avLst/>
          </a:prstGeom>
        </p:spPr>
      </p:pic>
    </p:spTree>
    <p:extLst>
      <p:ext uri="{BB962C8B-B14F-4D97-AF65-F5344CB8AC3E}">
        <p14:creationId xmlns:p14="http://schemas.microsoft.com/office/powerpoint/2010/main" val="375129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 TABLE 3.3 Realism, Liberalism, and Radical Liberalism/Utopianism: A Review of Core Assumptions</a:t>
            </a:r>
          </a:p>
        </p:txBody>
      </p:sp>
      <p:graphicFrame>
        <p:nvGraphicFramePr>
          <p:cNvPr id="3" name="object 2" title=" TABLE 3.3 Realism, Liberalism, and Radical Liberalism/Utopianism: A Review of Core Assumptions">
            <a:extLst>
              <a:ext uri="{FF2B5EF4-FFF2-40B4-BE49-F238E27FC236}">
                <a16:creationId xmlns:a16="http://schemas.microsoft.com/office/drawing/2014/main" id="{6F79D305-C411-4917-A53C-7F821813746D}"/>
              </a:ext>
            </a:extLst>
          </p:cNvPr>
          <p:cNvGraphicFramePr>
            <a:graphicFrameLocks noGrp="1"/>
          </p:cNvGraphicFramePr>
          <p:nvPr>
            <p:extLst>
              <p:ext uri="{D42A27DB-BD31-4B8C-83A1-F6EECF244321}">
                <p14:modId xmlns:p14="http://schemas.microsoft.com/office/powerpoint/2010/main" val="1366850272"/>
              </p:ext>
            </p:extLst>
          </p:nvPr>
        </p:nvGraphicFramePr>
        <p:xfrm>
          <a:off x="1616684" y="884252"/>
          <a:ext cx="8959214" cy="4976591"/>
        </p:xfrm>
        <a:graphic>
          <a:graphicData uri="http://schemas.openxmlformats.org/drawingml/2006/table">
            <a:tbl>
              <a:tblPr firstRow="1" bandRow="1">
                <a:tableStyleId>{2D5ABB26-0587-4C30-8999-92F81FD0307C}</a:tableStyleId>
              </a:tblPr>
              <a:tblGrid>
                <a:gridCol w="1707514">
                  <a:extLst>
                    <a:ext uri="{9D8B030D-6E8A-4147-A177-3AD203B41FA5}">
                      <a16:colId xmlns:a16="http://schemas.microsoft.com/office/drawing/2014/main" val="20000"/>
                    </a:ext>
                  </a:extLst>
                </a:gridCol>
                <a:gridCol w="2136140">
                  <a:extLst>
                    <a:ext uri="{9D8B030D-6E8A-4147-A177-3AD203B41FA5}">
                      <a16:colId xmlns:a16="http://schemas.microsoft.com/office/drawing/2014/main" val="20001"/>
                    </a:ext>
                  </a:extLst>
                </a:gridCol>
                <a:gridCol w="2887345">
                  <a:extLst>
                    <a:ext uri="{9D8B030D-6E8A-4147-A177-3AD203B41FA5}">
                      <a16:colId xmlns:a16="http://schemas.microsoft.com/office/drawing/2014/main" val="20002"/>
                    </a:ext>
                  </a:extLst>
                </a:gridCol>
                <a:gridCol w="2228215">
                  <a:extLst>
                    <a:ext uri="{9D8B030D-6E8A-4147-A177-3AD203B41FA5}">
                      <a16:colId xmlns:a16="http://schemas.microsoft.com/office/drawing/2014/main" val="20003"/>
                    </a:ext>
                  </a:extLst>
                </a:gridCol>
              </a:tblGrid>
              <a:tr h="616633">
                <a:tc>
                  <a:txBody>
                    <a:bodyPr/>
                    <a:lstStyle/>
                    <a:p>
                      <a:pPr>
                        <a:lnSpc>
                          <a:spcPct val="100000"/>
                        </a:lnSpc>
                      </a:pPr>
                      <a:endParaRPr sz="1300" dirty="0">
                        <a:latin typeface="Times New Roman"/>
                        <a:cs typeface="Times New Roman"/>
                      </a:endParaRPr>
                    </a:p>
                  </a:txBody>
                  <a:tcPr marL="0" marR="0" marT="0" marB="0">
                    <a:lnT w="28575">
                      <a:solidFill>
                        <a:srgbClr val="808285"/>
                      </a:solidFill>
                      <a:prstDash val="solid"/>
                    </a:lnT>
                    <a:solidFill>
                      <a:srgbClr val="EFF9FE"/>
                    </a:solidFill>
                  </a:tcPr>
                </a:tc>
                <a:tc>
                  <a:txBody>
                    <a:bodyPr/>
                    <a:lstStyle/>
                    <a:p>
                      <a:pPr>
                        <a:lnSpc>
                          <a:spcPct val="100000"/>
                        </a:lnSpc>
                        <a:spcBef>
                          <a:spcPts val="20"/>
                        </a:spcBef>
                      </a:pPr>
                      <a:endParaRPr sz="2050">
                        <a:latin typeface="Times New Roman"/>
                        <a:cs typeface="Times New Roman"/>
                      </a:endParaRPr>
                    </a:p>
                    <a:p>
                      <a:pPr marL="161290">
                        <a:lnSpc>
                          <a:spcPct val="100000"/>
                        </a:lnSpc>
                      </a:pPr>
                      <a:r>
                        <a:rPr sz="1450" b="1" spc="-15" dirty="0">
                          <a:solidFill>
                            <a:srgbClr val="633253"/>
                          </a:solidFill>
                          <a:latin typeface="Arial"/>
                          <a:cs typeface="Arial"/>
                        </a:rPr>
                        <a:t>Realism</a:t>
                      </a:r>
                      <a:endParaRPr sz="1450">
                        <a:latin typeface="Arial"/>
                        <a:cs typeface="Arial"/>
                      </a:endParaRPr>
                    </a:p>
                  </a:txBody>
                  <a:tcPr marL="0" marR="0" marT="2540" marB="0">
                    <a:lnT w="28575">
                      <a:solidFill>
                        <a:srgbClr val="808285"/>
                      </a:solidFill>
                      <a:prstDash val="solid"/>
                    </a:lnT>
                    <a:solidFill>
                      <a:srgbClr val="EFF9FE"/>
                    </a:solidFill>
                  </a:tcPr>
                </a:tc>
                <a:tc>
                  <a:txBody>
                    <a:bodyPr/>
                    <a:lstStyle/>
                    <a:p>
                      <a:pPr>
                        <a:lnSpc>
                          <a:spcPct val="100000"/>
                        </a:lnSpc>
                        <a:spcBef>
                          <a:spcPts val="20"/>
                        </a:spcBef>
                      </a:pPr>
                      <a:endParaRPr sz="2050">
                        <a:latin typeface="Times New Roman"/>
                        <a:cs typeface="Times New Roman"/>
                      </a:endParaRPr>
                    </a:p>
                    <a:p>
                      <a:pPr marL="213995">
                        <a:lnSpc>
                          <a:spcPct val="100000"/>
                        </a:lnSpc>
                      </a:pPr>
                      <a:r>
                        <a:rPr sz="1450" b="1" dirty="0">
                          <a:solidFill>
                            <a:srgbClr val="633253"/>
                          </a:solidFill>
                          <a:latin typeface="Arial"/>
                          <a:cs typeface="Arial"/>
                        </a:rPr>
                        <a:t>Liberalism</a:t>
                      </a:r>
                      <a:endParaRPr sz="1450">
                        <a:latin typeface="Arial"/>
                        <a:cs typeface="Arial"/>
                      </a:endParaRPr>
                    </a:p>
                  </a:txBody>
                  <a:tcPr marL="0" marR="0" marT="2540" marB="0">
                    <a:lnT w="28575">
                      <a:solidFill>
                        <a:srgbClr val="808285"/>
                      </a:solidFill>
                      <a:prstDash val="solid"/>
                    </a:lnT>
                    <a:solidFill>
                      <a:srgbClr val="EFF9FE"/>
                    </a:solidFill>
                  </a:tcPr>
                </a:tc>
                <a:tc>
                  <a:txBody>
                    <a:bodyPr/>
                    <a:lstStyle/>
                    <a:p>
                      <a:pPr marL="189865" marR="349250">
                        <a:lnSpc>
                          <a:spcPts val="1610"/>
                        </a:lnSpc>
                        <a:spcBef>
                          <a:spcPts val="930"/>
                        </a:spcBef>
                      </a:pPr>
                      <a:r>
                        <a:rPr sz="1450" b="1" spc="-25" dirty="0">
                          <a:solidFill>
                            <a:srgbClr val="633253"/>
                          </a:solidFill>
                          <a:latin typeface="Arial"/>
                          <a:cs typeface="Arial"/>
                        </a:rPr>
                        <a:t>R</a:t>
                      </a:r>
                      <a:r>
                        <a:rPr sz="1450" b="1" spc="-35" dirty="0">
                          <a:solidFill>
                            <a:srgbClr val="633253"/>
                          </a:solidFill>
                          <a:latin typeface="Arial"/>
                          <a:cs typeface="Arial"/>
                        </a:rPr>
                        <a:t>a</a:t>
                      </a:r>
                      <a:r>
                        <a:rPr sz="1450" b="1" spc="-45" dirty="0">
                          <a:solidFill>
                            <a:srgbClr val="633253"/>
                          </a:solidFill>
                          <a:latin typeface="Arial"/>
                          <a:cs typeface="Arial"/>
                        </a:rPr>
                        <a:t>d</a:t>
                      </a:r>
                      <a:r>
                        <a:rPr sz="1450" b="1" spc="-35" dirty="0">
                          <a:solidFill>
                            <a:srgbClr val="633253"/>
                          </a:solidFill>
                          <a:latin typeface="Arial"/>
                          <a:cs typeface="Arial"/>
                        </a:rPr>
                        <a:t>ic</a:t>
                      </a:r>
                      <a:r>
                        <a:rPr sz="1450" b="1" spc="-40" dirty="0">
                          <a:solidFill>
                            <a:srgbClr val="633253"/>
                          </a:solidFill>
                          <a:latin typeface="Arial"/>
                          <a:cs typeface="Arial"/>
                        </a:rPr>
                        <a:t>a</a:t>
                      </a:r>
                      <a:r>
                        <a:rPr sz="1450" b="1" dirty="0">
                          <a:solidFill>
                            <a:srgbClr val="633253"/>
                          </a:solidFill>
                          <a:latin typeface="Arial"/>
                          <a:cs typeface="Arial"/>
                        </a:rPr>
                        <a:t>l</a:t>
                      </a:r>
                      <a:r>
                        <a:rPr sz="1450" b="1" spc="-85" dirty="0">
                          <a:solidFill>
                            <a:srgbClr val="633253"/>
                          </a:solidFill>
                          <a:latin typeface="Arial"/>
                          <a:cs typeface="Arial"/>
                        </a:rPr>
                        <a:t> </a:t>
                      </a:r>
                      <a:r>
                        <a:rPr sz="1450" b="1" spc="-40" dirty="0">
                          <a:solidFill>
                            <a:srgbClr val="633253"/>
                          </a:solidFill>
                          <a:latin typeface="Arial"/>
                          <a:cs typeface="Arial"/>
                        </a:rPr>
                        <a:t>Li</a:t>
                      </a:r>
                      <a:r>
                        <a:rPr sz="1450" b="1" spc="-25" dirty="0">
                          <a:solidFill>
                            <a:srgbClr val="633253"/>
                          </a:solidFill>
                          <a:latin typeface="Arial"/>
                          <a:cs typeface="Arial"/>
                        </a:rPr>
                        <a:t>b</a:t>
                      </a:r>
                      <a:r>
                        <a:rPr sz="1450" b="1" spc="-30" dirty="0">
                          <a:solidFill>
                            <a:srgbClr val="633253"/>
                          </a:solidFill>
                          <a:latin typeface="Arial"/>
                          <a:cs typeface="Arial"/>
                        </a:rPr>
                        <a:t>e</a:t>
                      </a:r>
                      <a:r>
                        <a:rPr sz="1450" b="1" spc="-50" dirty="0">
                          <a:solidFill>
                            <a:srgbClr val="633253"/>
                          </a:solidFill>
                          <a:latin typeface="Arial"/>
                          <a:cs typeface="Arial"/>
                        </a:rPr>
                        <a:t>r</a:t>
                      </a:r>
                      <a:r>
                        <a:rPr sz="1450" b="1" spc="-40" dirty="0">
                          <a:solidFill>
                            <a:srgbClr val="633253"/>
                          </a:solidFill>
                          <a:latin typeface="Arial"/>
                          <a:cs typeface="Arial"/>
                        </a:rPr>
                        <a:t>al</a:t>
                      </a:r>
                      <a:r>
                        <a:rPr sz="1450" b="1" spc="-30" dirty="0">
                          <a:solidFill>
                            <a:srgbClr val="633253"/>
                          </a:solidFill>
                          <a:latin typeface="Arial"/>
                          <a:cs typeface="Arial"/>
                        </a:rPr>
                        <a:t>i</a:t>
                      </a:r>
                      <a:r>
                        <a:rPr sz="1450" b="1" spc="-35" dirty="0">
                          <a:solidFill>
                            <a:srgbClr val="633253"/>
                          </a:solidFill>
                          <a:latin typeface="Arial"/>
                          <a:cs typeface="Arial"/>
                        </a:rPr>
                        <a:t>s</a:t>
                      </a:r>
                      <a:r>
                        <a:rPr sz="1450" b="1" spc="-15" dirty="0">
                          <a:solidFill>
                            <a:srgbClr val="633253"/>
                          </a:solidFill>
                          <a:latin typeface="Arial"/>
                          <a:cs typeface="Arial"/>
                        </a:rPr>
                        <a:t>m</a:t>
                      </a:r>
                      <a:r>
                        <a:rPr sz="1450" b="1" dirty="0">
                          <a:solidFill>
                            <a:srgbClr val="633253"/>
                          </a:solidFill>
                          <a:latin typeface="Arial"/>
                          <a:cs typeface="Arial"/>
                        </a:rPr>
                        <a:t>/  </a:t>
                      </a:r>
                      <a:r>
                        <a:rPr sz="1450" b="1" spc="15" dirty="0">
                          <a:solidFill>
                            <a:srgbClr val="633253"/>
                          </a:solidFill>
                          <a:latin typeface="Arial"/>
                          <a:cs typeface="Arial"/>
                        </a:rPr>
                        <a:t>Utopianism</a:t>
                      </a:r>
                      <a:endParaRPr sz="1450">
                        <a:latin typeface="Arial"/>
                        <a:cs typeface="Arial"/>
                      </a:endParaRPr>
                    </a:p>
                  </a:txBody>
                  <a:tcPr marL="0" marR="0" marT="118110" marB="0">
                    <a:lnT w="28575">
                      <a:solidFill>
                        <a:srgbClr val="808285"/>
                      </a:solidFill>
                      <a:prstDash val="solid"/>
                    </a:lnT>
                    <a:solidFill>
                      <a:srgbClr val="EFF9FE"/>
                    </a:solidFill>
                  </a:tcPr>
                </a:tc>
                <a:extLst>
                  <a:ext uri="{0D108BD9-81ED-4DB2-BD59-A6C34878D82A}">
                    <a16:rowId xmlns:a16="http://schemas.microsoft.com/office/drawing/2014/main" val="10000"/>
                  </a:ext>
                </a:extLst>
              </a:tr>
              <a:tr h="671118">
                <a:tc>
                  <a:txBody>
                    <a:bodyPr/>
                    <a:lstStyle/>
                    <a:p>
                      <a:pPr marL="129539">
                        <a:lnSpc>
                          <a:spcPct val="100000"/>
                        </a:lnSpc>
                        <a:spcBef>
                          <a:spcPts val="720"/>
                        </a:spcBef>
                      </a:pPr>
                      <a:r>
                        <a:rPr sz="1350" b="1" spc="80" dirty="0">
                          <a:solidFill>
                            <a:srgbClr val="231F20"/>
                          </a:solidFill>
                          <a:latin typeface="Arial"/>
                          <a:cs typeface="Arial"/>
                        </a:rPr>
                        <a:t>Main</a:t>
                      </a:r>
                      <a:r>
                        <a:rPr sz="1350" b="1" spc="-35" dirty="0">
                          <a:solidFill>
                            <a:srgbClr val="231F20"/>
                          </a:solidFill>
                          <a:latin typeface="Arial"/>
                          <a:cs typeface="Arial"/>
                        </a:rPr>
                        <a:t> </a:t>
                      </a:r>
                      <a:r>
                        <a:rPr sz="1350" b="1" spc="15" dirty="0">
                          <a:solidFill>
                            <a:srgbClr val="231F20"/>
                          </a:solidFill>
                          <a:latin typeface="Arial"/>
                          <a:cs typeface="Arial"/>
                        </a:rPr>
                        <a:t>Actors</a:t>
                      </a:r>
                      <a:endParaRPr sz="1350">
                        <a:latin typeface="Arial"/>
                        <a:cs typeface="Arial"/>
                      </a:endParaRPr>
                    </a:p>
                  </a:txBody>
                  <a:tcPr marL="0" marR="0" marT="91440" marB="0"/>
                </a:tc>
                <a:tc>
                  <a:txBody>
                    <a:bodyPr/>
                    <a:lstStyle/>
                    <a:p>
                      <a:pPr marL="161290">
                        <a:lnSpc>
                          <a:spcPct val="100000"/>
                        </a:lnSpc>
                        <a:spcBef>
                          <a:spcPts val="1135"/>
                        </a:spcBef>
                      </a:pPr>
                      <a:r>
                        <a:rPr sz="1350" spc="-10" dirty="0">
                          <a:solidFill>
                            <a:srgbClr val="231F20"/>
                          </a:solidFill>
                          <a:latin typeface="Lucida Sans"/>
                          <a:cs typeface="Lucida Sans"/>
                        </a:rPr>
                        <a:t>States</a:t>
                      </a:r>
                      <a:endParaRPr sz="1350">
                        <a:latin typeface="Lucida Sans"/>
                        <a:cs typeface="Lucida Sans"/>
                      </a:endParaRPr>
                    </a:p>
                  </a:txBody>
                  <a:tcPr marL="0" marR="0" marT="144145" marB="0"/>
                </a:tc>
                <a:tc>
                  <a:txBody>
                    <a:bodyPr/>
                    <a:lstStyle/>
                    <a:p>
                      <a:pPr marL="213995">
                        <a:lnSpc>
                          <a:spcPct val="100000"/>
                        </a:lnSpc>
                        <a:spcBef>
                          <a:spcPts val="1135"/>
                        </a:spcBef>
                      </a:pPr>
                      <a:r>
                        <a:rPr sz="1350" spc="-20" dirty="0">
                          <a:solidFill>
                            <a:srgbClr val="231F20"/>
                          </a:solidFill>
                          <a:latin typeface="Lucida Sans"/>
                          <a:cs typeface="Lucida Sans"/>
                        </a:rPr>
                        <a:t>States,</a:t>
                      </a:r>
                      <a:r>
                        <a:rPr sz="1350" spc="-85" dirty="0">
                          <a:solidFill>
                            <a:srgbClr val="231F20"/>
                          </a:solidFill>
                          <a:latin typeface="Lucida Sans"/>
                          <a:cs typeface="Lucida Sans"/>
                        </a:rPr>
                        <a:t> </a:t>
                      </a:r>
                      <a:r>
                        <a:rPr sz="1350" spc="-10" dirty="0">
                          <a:solidFill>
                            <a:srgbClr val="231F20"/>
                          </a:solidFill>
                          <a:latin typeface="Lucida Sans"/>
                          <a:cs typeface="Lucida Sans"/>
                        </a:rPr>
                        <a:t>NGOs,</a:t>
                      </a:r>
                      <a:r>
                        <a:rPr sz="1350" spc="-85" dirty="0">
                          <a:solidFill>
                            <a:srgbClr val="231F20"/>
                          </a:solidFill>
                          <a:latin typeface="Lucida Sans"/>
                          <a:cs typeface="Lucida Sans"/>
                        </a:rPr>
                        <a:t> </a:t>
                      </a:r>
                      <a:r>
                        <a:rPr sz="1350" spc="-5" dirty="0">
                          <a:solidFill>
                            <a:srgbClr val="231F20"/>
                          </a:solidFill>
                          <a:latin typeface="Lucida Sans"/>
                          <a:cs typeface="Lucida Sans"/>
                        </a:rPr>
                        <a:t>and</a:t>
                      </a:r>
                      <a:r>
                        <a:rPr sz="1350" spc="-85" dirty="0">
                          <a:solidFill>
                            <a:srgbClr val="231F20"/>
                          </a:solidFill>
                          <a:latin typeface="Lucida Sans"/>
                          <a:cs typeface="Lucida Sans"/>
                        </a:rPr>
                        <a:t> </a:t>
                      </a:r>
                      <a:r>
                        <a:rPr sz="1350" spc="-30" dirty="0">
                          <a:solidFill>
                            <a:srgbClr val="231F20"/>
                          </a:solidFill>
                          <a:latin typeface="Lucida Sans"/>
                          <a:cs typeface="Lucida Sans"/>
                        </a:rPr>
                        <a:t>groups</a:t>
                      </a:r>
                      <a:endParaRPr sz="1350">
                        <a:latin typeface="Lucida Sans"/>
                        <a:cs typeface="Lucida Sans"/>
                      </a:endParaRPr>
                    </a:p>
                  </a:txBody>
                  <a:tcPr marL="0" marR="0" marT="144145" marB="0"/>
                </a:tc>
                <a:tc>
                  <a:txBody>
                    <a:bodyPr/>
                    <a:lstStyle/>
                    <a:p>
                      <a:pPr marL="189865">
                        <a:lnSpc>
                          <a:spcPct val="100000"/>
                        </a:lnSpc>
                        <a:spcBef>
                          <a:spcPts val="1135"/>
                        </a:spcBef>
                      </a:pPr>
                      <a:r>
                        <a:rPr sz="1350" spc="-20" dirty="0">
                          <a:solidFill>
                            <a:srgbClr val="231F20"/>
                          </a:solidFill>
                          <a:latin typeface="Lucida Sans"/>
                          <a:cs typeface="Lucida Sans"/>
                        </a:rPr>
                        <a:t>States,</a:t>
                      </a:r>
                      <a:r>
                        <a:rPr sz="1350" spc="-90" dirty="0">
                          <a:solidFill>
                            <a:srgbClr val="231F20"/>
                          </a:solidFill>
                          <a:latin typeface="Lucida Sans"/>
                          <a:cs typeface="Lucida Sans"/>
                        </a:rPr>
                        <a:t> </a:t>
                      </a:r>
                      <a:r>
                        <a:rPr sz="1350" spc="-10" dirty="0">
                          <a:solidFill>
                            <a:srgbClr val="231F20"/>
                          </a:solidFill>
                          <a:latin typeface="Lucida Sans"/>
                          <a:cs typeface="Lucida Sans"/>
                        </a:rPr>
                        <a:t>NGOs,</a:t>
                      </a:r>
                      <a:r>
                        <a:rPr sz="1350" spc="-85" dirty="0">
                          <a:solidFill>
                            <a:srgbClr val="231F20"/>
                          </a:solidFill>
                          <a:latin typeface="Lucida Sans"/>
                          <a:cs typeface="Lucida Sans"/>
                        </a:rPr>
                        <a:t> </a:t>
                      </a:r>
                      <a:r>
                        <a:rPr sz="1350" spc="-35" dirty="0">
                          <a:solidFill>
                            <a:srgbClr val="231F20"/>
                          </a:solidFill>
                          <a:latin typeface="Lucida Sans"/>
                          <a:cs typeface="Lucida Sans"/>
                        </a:rPr>
                        <a:t>groups,</a:t>
                      </a:r>
                      <a:endParaRPr sz="1350">
                        <a:latin typeface="Lucida Sans"/>
                        <a:cs typeface="Lucida Sans"/>
                      </a:endParaRPr>
                    </a:p>
                    <a:p>
                      <a:pPr marL="189865">
                        <a:lnSpc>
                          <a:spcPct val="100000"/>
                        </a:lnSpc>
                        <a:spcBef>
                          <a:spcPts val="155"/>
                        </a:spcBef>
                      </a:pPr>
                      <a:r>
                        <a:rPr sz="1350" spc="-5" dirty="0">
                          <a:solidFill>
                            <a:srgbClr val="231F20"/>
                          </a:solidFill>
                          <a:latin typeface="Lucida Sans"/>
                          <a:cs typeface="Lucida Sans"/>
                        </a:rPr>
                        <a:t>and</a:t>
                      </a:r>
                      <a:r>
                        <a:rPr sz="1350" spc="-95" dirty="0">
                          <a:solidFill>
                            <a:srgbClr val="231F20"/>
                          </a:solidFill>
                          <a:latin typeface="Lucida Sans"/>
                          <a:cs typeface="Lucida Sans"/>
                        </a:rPr>
                        <a:t> </a:t>
                      </a:r>
                      <a:r>
                        <a:rPr sz="1350" spc="-25" dirty="0">
                          <a:solidFill>
                            <a:srgbClr val="231F20"/>
                          </a:solidFill>
                          <a:latin typeface="Lucida Sans"/>
                          <a:cs typeface="Lucida Sans"/>
                        </a:rPr>
                        <a:t>individuals</a:t>
                      </a:r>
                      <a:endParaRPr sz="1350">
                        <a:latin typeface="Lucida Sans"/>
                        <a:cs typeface="Lucida Sans"/>
                      </a:endParaRPr>
                    </a:p>
                  </a:txBody>
                  <a:tcPr marL="0" marR="0" marT="144145" marB="0"/>
                </a:tc>
                <a:extLst>
                  <a:ext uri="{0D108BD9-81ED-4DB2-BD59-A6C34878D82A}">
                    <a16:rowId xmlns:a16="http://schemas.microsoft.com/office/drawing/2014/main" val="10001"/>
                  </a:ext>
                </a:extLst>
              </a:tr>
              <a:tr h="671131">
                <a:tc>
                  <a:txBody>
                    <a:bodyPr/>
                    <a:lstStyle/>
                    <a:p>
                      <a:pPr marL="129539">
                        <a:lnSpc>
                          <a:spcPct val="100000"/>
                        </a:lnSpc>
                        <a:spcBef>
                          <a:spcPts val="720"/>
                        </a:spcBef>
                      </a:pPr>
                      <a:r>
                        <a:rPr sz="1350" b="1" spc="45" dirty="0">
                          <a:solidFill>
                            <a:srgbClr val="231F20"/>
                          </a:solidFill>
                          <a:latin typeface="Arial"/>
                          <a:cs typeface="Arial"/>
                        </a:rPr>
                        <a:t>Central</a:t>
                      </a:r>
                      <a:r>
                        <a:rPr sz="1350" b="1" spc="-35" dirty="0">
                          <a:solidFill>
                            <a:srgbClr val="231F20"/>
                          </a:solidFill>
                          <a:latin typeface="Arial"/>
                          <a:cs typeface="Arial"/>
                        </a:rPr>
                        <a:t> </a:t>
                      </a:r>
                      <a:r>
                        <a:rPr sz="1350" b="1" spc="15" dirty="0">
                          <a:solidFill>
                            <a:srgbClr val="231F20"/>
                          </a:solidFill>
                          <a:latin typeface="Arial"/>
                          <a:cs typeface="Arial"/>
                        </a:rPr>
                        <a:t>Concern</a:t>
                      </a:r>
                      <a:endParaRPr sz="1350">
                        <a:latin typeface="Arial"/>
                        <a:cs typeface="Arial"/>
                      </a:endParaRPr>
                    </a:p>
                  </a:txBody>
                  <a:tcPr marL="0" marR="0" marT="91440" marB="0">
                    <a:solidFill>
                      <a:srgbClr val="EFF9FE"/>
                    </a:solidFill>
                  </a:tcPr>
                </a:tc>
                <a:tc>
                  <a:txBody>
                    <a:bodyPr/>
                    <a:lstStyle/>
                    <a:p>
                      <a:pPr marL="161290">
                        <a:lnSpc>
                          <a:spcPct val="100000"/>
                        </a:lnSpc>
                        <a:spcBef>
                          <a:spcPts val="1135"/>
                        </a:spcBef>
                      </a:pPr>
                      <a:r>
                        <a:rPr sz="1350" spc="-15" dirty="0">
                          <a:solidFill>
                            <a:srgbClr val="231F20"/>
                          </a:solidFill>
                          <a:latin typeface="Lucida Sans"/>
                          <a:cs typeface="Lucida Sans"/>
                        </a:rPr>
                        <a:t>R</a:t>
                      </a:r>
                      <a:r>
                        <a:rPr sz="1350" spc="-5" dirty="0">
                          <a:solidFill>
                            <a:srgbClr val="231F20"/>
                          </a:solidFill>
                          <a:latin typeface="Lucida Sans"/>
                          <a:cs typeface="Lucida Sans"/>
                        </a:rPr>
                        <a:t>e</a:t>
                      </a:r>
                      <a:r>
                        <a:rPr sz="1350" spc="-15" dirty="0">
                          <a:solidFill>
                            <a:srgbClr val="231F20"/>
                          </a:solidFill>
                          <a:latin typeface="Lucida Sans"/>
                          <a:cs typeface="Lucida Sans"/>
                        </a:rPr>
                        <a:t>l</a:t>
                      </a:r>
                      <a:r>
                        <a:rPr sz="1350" spc="-5" dirty="0">
                          <a:solidFill>
                            <a:srgbClr val="231F20"/>
                          </a:solidFill>
                          <a:latin typeface="Lucida Sans"/>
                          <a:cs typeface="Lucida Sans"/>
                        </a:rPr>
                        <a:t>a</a:t>
                      </a:r>
                      <a:r>
                        <a:rPr sz="1350" dirty="0">
                          <a:solidFill>
                            <a:srgbClr val="231F20"/>
                          </a:solidFill>
                          <a:latin typeface="Lucida Sans"/>
                          <a:cs typeface="Lucida Sans"/>
                        </a:rPr>
                        <a:t>t</a:t>
                      </a:r>
                      <a:r>
                        <a:rPr sz="1350" spc="15" dirty="0">
                          <a:solidFill>
                            <a:srgbClr val="231F20"/>
                          </a:solidFill>
                          <a:latin typeface="Lucida Sans"/>
                          <a:cs typeface="Lucida Sans"/>
                        </a:rPr>
                        <a:t>i</a:t>
                      </a:r>
                      <a:r>
                        <a:rPr sz="1350" spc="-10" dirty="0">
                          <a:solidFill>
                            <a:srgbClr val="231F20"/>
                          </a:solidFill>
                          <a:latin typeface="Lucida Sans"/>
                          <a:cs typeface="Lucida Sans"/>
                        </a:rPr>
                        <a:t>v</a:t>
                      </a:r>
                      <a:r>
                        <a:rPr sz="1350" dirty="0">
                          <a:solidFill>
                            <a:srgbClr val="231F20"/>
                          </a:solidFill>
                          <a:latin typeface="Lucida Sans"/>
                          <a:cs typeface="Lucida Sans"/>
                        </a:rPr>
                        <a:t>e</a:t>
                      </a:r>
                      <a:r>
                        <a:rPr sz="1350" spc="-75" dirty="0">
                          <a:solidFill>
                            <a:srgbClr val="231F20"/>
                          </a:solidFill>
                          <a:latin typeface="Lucida Sans"/>
                          <a:cs typeface="Lucida Sans"/>
                        </a:rPr>
                        <a:t> </a:t>
                      </a:r>
                      <a:r>
                        <a:rPr sz="1350" dirty="0">
                          <a:solidFill>
                            <a:srgbClr val="231F20"/>
                          </a:solidFill>
                          <a:latin typeface="Lucida Sans"/>
                          <a:cs typeface="Lucida Sans"/>
                        </a:rPr>
                        <a:t>p</a:t>
                      </a:r>
                      <a:r>
                        <a:rPr sz="1350" spc="-10" dirty="0">
                          <a:solidFill>
                            <a:srgbClr val="231F20"/>
                          </a:solidFill>
                          <a:latin typeface="Lucida Sans"/>
                          <a:cs typeface="Lucida Sans"/>
                        </a:rPr>
                        <a:t>ow</a:t>
                      </a:r>
                      <a:r>
                        <a:rPr sz="1350" spc="-5" dirty="0">
                          <a:solidFill>
                            <a:srgbClr val="231F20"/>
                          </a:solidFill>
                          <a:latin typeface="Lucida Sans"/>
                          <a:cs typeface="Lucida Sans"/>
                        </a:rPr>
                        <a:t>e</a:t>
                      </a:r>
                      <a:r>
                        <a:rPr sz="1350" dirty="0">
                          <a:solidFill>
                            <a:srgbClr val="231F20"/>
                          </a:solidFill>
                          <a:latin typeface="Lucida Sans"/>
                          <a:cs typeface="Lucida Sans"/>
                        </a:rPr>
                        <a:t>r</a:t>
                      </a:r>
                      <a:endParaRPr sz="1350">
                        <a:latin typeface="Lucida Sans"/>
                        <a:cs typeface="Lucida Sans"/>
                      </a:endParaRPr>
                    </a:p>
                  </a:txBody>
                  <a:tcPr marL="0" marR="0" marT="144145" marB="0">
                    <a:solidFill>
                      <a:srgbClr val="EFF9FE"/>
                    </a:solidFill>
                  </a:tcPr>
                </a:tc>
                <a:tc>
                  <a:txBody>
                    <a:bodyPr/>
                    <a:lstStyle/>
                    <a:p>
                      <a:pPr marL="213995">
                        <a:lnSpc>
                          <a:spcPct val="100000"/>
                        </a:lnSpc>
                        <a:spcBef>
                          <a:spcPts val="1135"/>
                        </a:spcBef>
                      </a:pPr>
                      <a:r>
                        <a:rPr sz="1350" dirty="0">
                          <a:solidFill>
                            <a:srgbClr val="231F20"/>
                          </a:solidFill>
                          <a:latin typeface="Lucida Sans"/>
                          <a:cs typeface="Lucida Sans"/>
                        </a:rPr>
                        <a:t>Welfare</a:t>
                      </a:r>
                      <a:r>
                        <a:rPr sz="1350" spc="-90" dirty="0">
                          <a:solidFill>
                            <a:srgbClr val="231F20"/>
                          </a:solidFill>
                          <a:latin typeface="Lucida Sans"/>
                          <a:cs typeface="Lucida Sans"/>
                        </a:rPr>
                        <a:t> </a:t>
                      </a:r>
                      <a:r>
                        <a:rPr sz="1350" spc="-5" dirty="0">
                          <a:solidFill>
                            <a:srgbClr val="231F20"/>
                          </a:solidFill>
                          <a:latin typeface="Lucida Sans"/>
                          <a:cs typeface="Lucida Sans"/>
                        </a:rPr>
                        <a:t>and</a:t>
                      </a:r>
                      <a:r>
                        <a:rPr sz="1350" spc="-90" dirty="0">
                          <a:solidFill>
                            <a:srgbClr val="231F20"/>
                          </a:solidFill>
                          <a:latin typeface="Lucida Sans"/>
                          <a:cs typeface="Lucida Sans"/>
                        </a:rPr>
                        <a:t> </a:t>
                      </a:r>
                      <a:r>
                        <a:rPr sz="1350" spc="-10" dirty="0">
                          <a:solidFill>
                            <a:srgbClr val="231F20"/>
                          </a:solidFill>
                          <a:latin typeface="Lucida Sans"/>
                          <a:cs typeface="Lucida Sans"/>
                        </a:rPr>
                        <a:t>security</a:t>
                      </a:r>
                      <a:endParaRPr sz="1350">
                        <a:latin typeface="Lucida Sans"/>
                        <a:cs typeface="Lucida Sans"/>
                      </a:endParaRPr>
                    </a:p>
                  </a:txBody>
                  <a:tcPr marL="0" marR="0" marT="144145" marB="0">
                    <a:solidFill>
                      <a:srgbClr val="EFF9FE"/>
                    </a:solidFill>
                  </a:tcPr>
                </a:tc>
                <a:tc>
                  <a:txBody>
                    <a:bodyPr/>
                    <a:lstStyle/>
                    <a:p>
                      <a:pPr marL="189865">
                        <a:lnSpc>
                          <a:spcPct val="100000"/>
                        </a:lnSpc>
                        <a:spcBef>
                          <a:spcPts val="1135"/>
                        </a:spcBef>
                      </a:pPr>
                      <a:r>
                        <a:rPr sz="1350" spc="-25" dirty="0">
                          <a:solidFill>
                            <a:srgbClr val="231F20"/>
                          </a:solidFill>
                          <a:latin typeface="Lucida Sans"/>
                          <a:cs typeface="Lucida Sans"/>
                        </a:rPr>
                        <a:t>P</a:t>
                      </a:r>
                      <a:r>
                        <a:rPr sz="1350" spc="-15" dirty="0">
                          <a:solidFill>
                            <a:srgbClr val="231F20"/>
                          </a:solidFill>
                          <a:latin typeface="Lucida Sans"/>
                          <a:cs typeface="Lucida Sans"/>
                        </a:rPr>
                        <a:t>e</a:t>
                      </a:r>
                      <a:r>
                        <a:rPr sz="1350" spc="-5" dirty="0">
                          <a:solidFill>
                            <a:srgbClr val="231F20"/>
                          </a:solidFill>
                          <a:latin typeface="Lucida Sans"/>
                          <a:cs typeface="Lucida Sans"/>
                        </a:rPr>
                        <a:t>a</a:t>
                      </a:r>
                      <a:r>
                        <a:rPr sz="1350" spc="-15" dirty="0">
                          <a:solidFill>
                            <a:srgbClr val="231F20"/>
                          </a:solidFill>
                          <a:latin typeface="Lucida Sans"/>
                          <a:cs typeface="Lucida Sans"/>
                        </a:rPr>
                        <a:t>ce</a:t>
                      </a:r>
                      <a:r>
                        <a:rPr sz="1350" dirty="0">
                          <a:solidFill>
                            <a:srgbClr val="231F20"/>
                          </a:solidFill>
                          <a:latin typeface="Lucida Sans"/>
                          <a:cs typeface="Lucida Sans"/>
                        </a:rPr>
                        <a:t>,</a:t>
                      </a:r>
                      <a:r>
                        <a:rPr sz="1350" spc="-75" dirty="0">
                          <a:solidFill>
                            <a:srgbClr val="231F20"/>
                          </a:solidFill>
                          <a:latin typeface="Lucida Sans"/>
                          <a:cs typeface="Lucida Sans"/>
                        </a:rPr>
                        <a:t> </a:t>
                      </a:r>
                      <a:r>
                        <a:rPr sz="1350" dirty="0">
                          <a:solidFill>
                            <a:srgbClr val="231F20"/>
                          </a:solidFill>
                          <a:latin typeface="Lucida Sans"/>
                          <a:cs typeface="Lucida Sans"/>
                        </a:rPr>
                        <a:t>so</a:t>
                      </a:r>
                      <a:r>
                        <a:rPr sz="1350" spc="-10" dirty="0">
                          <a:solidFill>
                            <a:srgbClr val="231F20"/>
                          </a:solidFill>
                          <a:latin typeface="Lucida Sans"/>
                          <a:cs typeface="Lucida Sans"/>
                        </a:rPr>
                        <a:t>c</a:t>
                      </a:r>
                      <a:r>
                        <a:rPr sz="1350" spc="-20" dirty="0">
                          <a:solidFill>
                            <a:srgbClr val="231F20"/>
                          </a:solidFill>
                          <a:latin typeface="Lucida Sans"/>
                          <a:cs typeface="Lucida Sans"/>
                        </a:rPr>
                        <a:t>i</a:t>
                      </a:r>
                      <a:r>
                        <a:rPr sz="1350" spc="-10" dirty="0">
                          <a:solidFill>
                            <a:srgbClr val="231F20"/>
                          </a:solidFill>
                          <a:latin typeface="Lucida Sans"/>
                          <a:cs typeface="Lucida Sans"/>
                        </a:rPr>
                        <a:t>a</a:t>
                      </a:r>
                      <a:r>
                        <a:rPr sz="1350" dirty="0">
                          <a:solidFill>
                            <a:srgbClr val="231F20"/>
                          </a:solidFill>
                          <a:latin typeface="Lucida Sans"/>
                          <a:cs typeface="Lucida Sans"/>
                        </a:rPr>
                        <a:t>l</a:t>
                      </a:r>
                      <a:r>
                        <a:rPr sz="1350" spc="-75" dirty="0">
                          <a:solidFill>
                            <a:srgbClr val="231F20"/>
                          </a:solidFill>
                          <a:latin typeface="Lucida Sans"/>
                          <a:cs typeface="Lucida Sans"/>
                        </a:rPr>
                        <a:t> </a:t>
                      </a:r>
                      <a:r>
                        <a:rPr sz="1350" spc="-10" dirty="0">
                          <a:solidFill>
                            <a:srgbClr val="231F20"/>
                          </a:solidFill>
                          <a:latin typeface="Lucida Sans"/>
                          <a:cs typeface="Lucida Sans"/>
                        </a:rPr>
                        <a:t>j</a:t>
                      </a:r>
                      <a:r>
                        <a:rPr sz="1350" spc="-5" dirty="0">
                          <a:solidFill>
                            <a:srgbClr val="231F20"/>
                          </a:solidFill>
                          <a:latin typeface="Lucida Sans"/>
                          <a:cs typeface="Lucida Sans"/>
                        </a:rPr>
                        <a:t>u</a:t>
                      </a:r>
                      <a:r>
                        <a:rPr sz="1350" spc="25" dirty="0">
                          <a:solidFill>
                            <a:srgbClr val="231F20"/>
                          </a:solidFill>
                          <a:latin typeface="Lucida Sans"/>
                          <a:cs typeface="Lucida Sans"/>
                        </a:rPr>
                        <a:t>s</a:t>
                      </a:r>
                      <a:r>
                        <a:rPr sz="1350" dirty="0">
                          <a:solidFill>
                            <a:srgbClr val="231F20"/>
                          </a:solidFill>
                          <a:latin typeface="Lucida Sans"/>
                          <a:cs typeface="Lucida Sans"/>
                        </a:rPr>
                        <a:t>t</a:t>
                      </a:r>
                      <a:r>
                        <a:rPr sz="1350" spc="-10" dirty="0">
                          <a:solidFill>
                            <a:srgbClr val="231F20"/>
                          </a:solidFill>
                          <a:latin typeface="Lucida Sans"/>
                          <a:cs typeface="Lucida Sans"/>
                        </a:rPr>
                        <a:t>i</a:t>
                      </a:r>
                      <a:r>
                        <a:rPr sz="1350" spc="-15" dirty="0">
                          <a:solidFill>
                            <a:srgbClr val="231F20"/>
                          </a:solidFill>
                          <a:latin typeface="Lucida Sans"/>
                          <a:cs typeface="Lucida Sans"/>
                        </a:rPr>
                        <a:t>ce</a:t>
                      </a:r>
                      <a:r>
                        <a:rPr sz="1350" dirty="0">
                          <a:solidFill>
                            <a:srgbClr val="231F20"/>
                          </a:solidFill>
                          <a:latin typeface="Lucida Sans"/>
                          <a:cs typeface="Lucida Sans"/>
                        </a:rPr>
                        <a:t>,</a:t>
                      </a:r>
                      <a:endParaRPr sz="1350">
                        <a:latin typeface="Lucida Sans"/>
                        <a:cs typeface="Lucida Sans"/>
                      </a:endParaRPr>
                    </a:p>
                    <a:p>
                      <a:pPr marL="189865">
                        <a:lnSpc>
                          <a:spcPct val="100000"/>
                        </a:lnSpc>
                        <a:spcBef>
                          <a:spcPts val="155"/>
                        </a:spcBef>
                      </a:pPr>
                      <a:r>
                        <a:rPr sz="1350" spc="-10" dirty="0">
                          <a:solidFill>
                            <a:srgbClr val="231F20"/>
                          </a:solidFill>
                          <a:latin typeface="Lucida Sans"/>
                          <a:cs typeface="Lucida Sans"/>
                        </a:rPr>
                        <a:t>a</a:t>
                      </a:r>
                      <a:r>
                        <a:rPr sz="1350" spc="-5" dirty="0">
                          <a:solidFill>
                            <a:srgbClr val="231F20"/>
                          </a:solidFill>
                          <a:latin typeface="Lucida Sans"/>
                          <a:cs typeface="Lucida Sans"/>
                        </a:rPr>
                        <a:t>n</a:t>
                      </a:r>
                      <a:r>
                        <a:rPr sz="1350" dirty="0">
                          <a:solidFill>
                            <a:srgbClr val="231F20"/>
                          </a:solidFill>
                          <a:latin typeface="Lucida Sans"/>
                          <a:cs typeface="Lucida Sans"/>
                        </a:rPr>
                        <a:t>d</a:t>
                      </a:r>
                      <a:r>
                        <a:rPr sz="1350" spc="-75" dirty="0">
                          <a:solidFill>
                            <a:srgbClr val="231F20"/>
                          </a:solidFill>
                          <a:latin typeface="Lucida Sans"/>
                          <a:cs typeface="Lucida Sans"/>
                        </a:rPr>
                        <a:t> </a:t>
                      </a:r>
                      <a:r>
                        <a:rPr sz="1350" spc="-10" dirty="0">
                          <a:solidFill>
                            <a:srgbClr val="231F20"/>
                          </a:solidFill>
                          <a:latin typeface="Lucida Sans"/>
                          <a:cs typeface="Lucida Sans"/>
                        </a:rPr>
                        <a:t>hu</a:t>
                      </a:r>
                      <a:r>
                        <a:rPr sz="1350" spc="-15" dirty="0">
                          <a:solidFill>
                            <a:srgbClr val="231F20"/>
                          </a:solidFill>
                          <a:latin typeface="Lucida Sans"/>
                          <a:cs typeface="Lucida Sans"/>
                        </a:rPr>
                        <a:t>m</a:t>
                      </a:r>
                      <a:r>
                        <a:rPr sz="1350" spc="-10" dirty="0">
                          <a:solidFill>
                            <a:srgbClr val="231F20"/>
                          </a:solidFill>
                          <a:latin typeface="Lucida Sans"/>
                          <a:cs typeface="Lucida Sans"/>
                        </a:rPr>
                        <a:t>a</a:t>
                      </a:r>
                      <a:r>
                        <a:rPr sz="1350" dirty="0">
                          <a:solidFill>
                            <a:srgbClr val="231F20"/>
                          </a:solidFill>
                          <a:latin typeface="Lucida Sans"/>
                          <a:cs typeface="Lucida Sans"/>
                        </a:rPr>
                        <a:t>n</a:t>
                      </a:r>
                      <a:r>
                        <a:rPr sz="1350" spc="-75" dirty="0">
                          <a:solidFill>
                            <a:srgbClr val="231F20"/>
                          </a:solidFill>
                          <a:latin typeface="Lucida Sans"/>
                          <a:cs typeface="Lucida Sans"/>
                        </a:rPr>
                        <a:t> </a:t>
                      </a:r>
                      <a:r>
                        <a:rPr sz="1350" dirty="0">
                          <a:solidFill>
                            <a:srgbClr val="231F20"/>
                          </a:solidFill>
                          <a:latin typeface="Lucida Sans"/>
                          <a:cs typeface="Lucida Sans"/>
                        </a:rPr>
                        <a:t>se</a:t>
                      </a:r>
                      <a:r>
                        <a:rPr sz="1350" spc="-5" dirty="0">
                          <a:solidFill>
                            <a:srgbClr val="231F20"/>
                          </a:solidFill>
                          <a:latin typeface="Lucida Sans"/>
                          <a:cs typeface="Lucida Sans"/>
                        </a:rPr>
                        <a:t>c</a:t>
                      </a:r>
                      <a:r>
                        <a:rPr sz="1350" spc="-10" dirty="0">
                          <a:solidFill>
                            <a:srgbClr val="231F20"/>
                          </a:solidFill>
                          <a:latin typeface="Lucida Sans"/>
                          <a:cs typeface="Lucida Sans"/>
                        </a:rPr>
                        <a:t>u</a:t>
                      </a:r>
                      <a:r>
                        <a:rPr sz="1350" spc="5" dirty="0">
                          <a:solidFill>
                            <a:srgbClr val="231F20"/>
                          </a:solidFill>
                          <a:latin typeface="Lucida Sans"/>
                          <a:cs typeface="Lucida Sans"/>
                        </a:rPr>
                        <a:t>ri</a:t>
                      </a:r>
                      <a:r>
                        <a:rPr sz="1350" spc="55" dirty="0">
                          <a:solidFill>
                            <a:srgbClr val="231F20"/>
                          </a:solidFill>
                          <a:latin typeface="Lucida Sans"/>
                          <a:cs typeface="Lucida Sans"/>
                        </a:rPr>
                        <a:t>t</a:t>
                      </a:r>
                      <a:r>
                        <a:rPr sz="1350" dirty="0">
                          <a:solidFill>
                            <a:srgbClr val="231F20"/>
                          </a:solidFill>
                          <a:latin typeface="Lucida Sans"/>
                          <a:cs typeface="Lucida Sans"/>
                        </a:rPr>
                        <a:t>y</a:t>
                      </a:r>
                      <a:endParaRPr sz="1350">
                        <a:latin typeface="Lucida Sans"/>
                        <a:cs typeface="Lucida Sans"/>
                      </a:endParaRPr>
                    </a:p>
                  </a:txBody>
                  <a:tcPr marL="0" marR="0" marT="144145" marB="0">
                    <a:solidFill>
                      <a:srgbClr val="EFF9FE"/>
                    </a:solidFill>
                  </a:tcPr>
                </a:tc>
                <a:extLst>
                  <a:ext uri="{0D108BD9-81ED-4DB2-BD59-A6C34878D82A}">
                    <a16:rowId xmlns:a16="http://schemas.microsoft.com/office/drawing/2014/main" val="10002"/>
                  </a:ext>
                </a:extLst>
              </a:tr>
              <a:tr h="446138">
                <a:tc>
                  <a:txBody>
                    <a:bodyPr/>
                    <a:lstStyle/>
                    <a:p>
                      <a:pPr marL="129539">
                        <a:lnSpc>
                          <a:spcPct val="100000"/>
                        </a:lnSpc>
                        <a:spcBef>
                          <a:spcPts val="720"/>
                        </a:spcBef>
                      </a:pPr>
                      <a:r>
                        <a:rPr sz="1350" b="1" spc="5" dirty="0">
                          <a:solidFill>
                            <a:srgbClr val="231F20"/>
                          </a:solidFill>
                          <a:latin typeface="Arial"/>
                          <a:cs typeface="Arial"/>
                        </a:rPr>
                        <a:t>Typical</a:t>
                      </a:r>
                      <a:r>
                        <a:rPr sz="1350" b="1" spc="-35" dirty="0">
                          <a:solidFill>
                            <a:srgbClr val="231F20"/>
                          </a:solidFill>
                          <a:latin typeface="Arial"/>
                          <a:cs typeface="Arial"/>
                        </a:rPr>
                        <a:t> </a:t>
                      </a:r>
                      <a:r>
                        <a:rPr sz="1350" b="1" spc="30" dirty="0">
                          <a:solidFill>
                            <a:srgbClr val="231F20"/>
                          </a:solidFill>
                          <a:latin typeface="Arial"/>
                          <a:cs typeface="Arial"/>
                        </a:rPr>
                        <a:t>Behavior</a:t>
                      </a:r>
                      <a:endParaRPr sz="1350">
                        <a:latin typeface="Arial"/>
                        <a:cs typeface="Arial"/>
                      </a:endParaRPr>
                    </a:p>
                  </a:txBody>
                  <a:tcPr marL="0" marR="0" marT="91440" marB="0"/>
                </a:tc>
                <a:tc>
                  <a:txBody>
                    <a:bodyPr/>
                    <a:lstStyle/>
                    <a:p>
                      <a:pPr marL="161290">
                        <a:lnSpc>
                          <a:spcPct val="100000"/>
                        </a:lnSpc>
                        <a:spcBef>
                          <a:spcPts val="1135"/>
                        </a:spcBef>
                      </a:pPr>
                      <a:r>
                        <a:rPr sz="1350" spc="-15" dirty="0">
                          <a:solidFill>
                            <a:srgbClr val="231F20"/>
                          </a:solidFill>
                          <a:latin typeface="Lucida Sans"/>
                          <a:cs typeface="Lucida Sans"/>
                        </a:rPr>
                        <a:t>Self-help</a:t>
                      </a:r>
                      <a:endParaRPr sz="1350">
                        <a:latin typeface="Lucida Sans"/>
                        <a:cs typeface="Lucida Sans"/>
                      </a:endParaRPr>
                    </a:p>
                  </a:txBody>
                  <a:tcPr marL="0" marR="0" marT="144145" marB="0"/>
                </a:tc>
                <a:tc>
                  <a:txBody>
                    <a:bodyPr/>
                    <a:lstStyle/>
                    <a:p>
                      <a:pPr marL="213995">
                        <a:lnSpc>
                          <a:spcPct val="100000"/>
                        </a:lnSpc>
                        <a:spcBef>
                          <a:spcPts val="1135"/>
                        </a:spcBef>
                      </a:pPr>
                      <a:r>
                        <a:rPr sz="1350" spc="-20" dirty="0">
                          <a:solidFill>
                            <a:srgbClr val="231F20"/>
                          </a:solidFill>
                          <a:latin typeface="Lucida Sans"/>
                          <a:cs typeface="Lucida Sans"/>
                        </a:rPr>
                        <a:t>Cooperation</a:t>
                      </a:r>
                      <a:endParaRPr sz="1350">
                        <a:latin typeface="Lucida Sans"/>
                        <a:cs typeface="Lucida Sans"/>
                      </a:endParaRPr>
                    </a:p>
                  </a:txBody>
                  <a:tcPr marL="0" marR="0" marT="144145" marB="0"/>
                </a:tc>
                <a:tc>
                  <a:txBody>
                    <a:bodyPr/>
                    <a:lstStyle/>
                    <a:p>
                      <a:pPr marL="189865">
                        <a:lnSpc>
                          <a:spcPct val="100000"/>
                        </a:lnSpc>
                        <a:spcBef>
                          <a:spcPts val="1135"/>
                        </a:spcBef>
                      </a:pPr>
                      <a:r>
                        <a:rPr sz="1350" spc="-20" dirty="0">
                          <a:solidFill>
                            <a:srgbClr val="231F20"/>
                          </a:solidFill>
                          <a:latin typeface="Lucida Sans"/>
                          <a:cs typeface="Lucida Sans"/>
                        </a:rPr>
                        <a:t>P</a:t>
                      </a:r>
                      <a:r>
                        <a:rPr sz="1350" spc="-15" dirty="0">
                          <a:solidFill>
                            <a:srgbClr val="231F20"/>
                          </a:solidFill>
                          <a:latin typeface="Lucida Sans"/>
                          <a:cs typeface="Lucida Sans"/>
                        </a:rPr>
                        <a:t>r</a:t>
                      </a:r>
                      <a:r>
                        <a:rPr sz="1350" spc="-5" dirty="0">
                          <a:solidFill>
                            <a:srgbClr val="231F20"/>
                          </a:solidFill>
                          <a:latin typeface="Lucida Sans"/>
                          <a:cs typeface="Lucida Sans"/>
                        </a:rPr>
                        <a:t>om</a:t>
                      </a:r>
                      <a:r>
                        <a:rPr sz="1350" spc="-15" dirty="0">
                          <a:solidFill>
                            <a:srgbClr val="231F20"/>
                          </a:solidFill>
                          <a:latin typeface="Lucida Sans"/>
                          <a:cs typeface="Lucida Sans"/>
                        </a:rPr>
                        <a:t>o</a:t>
                      </a:r>
                      <a:r>
                        <a:rPr sz="1350" dirty="0">
                          <a:solidFill>
                            <a:srgbClr val="231F20"/>
                          </a:solidFill>
                          <a:latin typeface="Lucida Sans"/>
                          <a:cs typeface="Lucida Sans"/>
                        </a:rPr>
                        <a:t>t</a:t>
                      </a:r>
                      <a:r>
                        <a:rPr sz="1350" spc="-10" dirty="0">
                          <a:solidFill>
                            <a:srgbClr val="231F20"/>
                          </a:solidFill>
                          <a:latin typeface="Lucida Sans"/>
                          <a:cs typeface="Lucida Sans"/>
                        </a:rPr>
                        <a:t>i</a:t>
                      </a:r>
                      <a:r>
                        <a:rPr sz="1350" spc="-5" dirty="0">
                          <a:solidFill>
                            <a:srgbClr val="231F20"/>
                          </a:solidFill>
                          <a:latin typeface="Lucida Sans"/>
                          <a:cs typeface="Lucida Sans"/>
                        </a:rPr>
                        <a:t>o</a:t>
                      </a:r>
                      <a:r>
                        <a:rPr sz="1350" dirty="0">
                          <a:solidFill>
                            <a:srgbClr val="231F20"/>
                          </a:solidFill>
                          <a:latin typeface="Lucida Sans"/>
                          <a:cs typeface="Lucida Sans"/>
                        </a:rPr>
                        <a:t>n</a:t>
                      </a:r>
                      <a:r>
                        <a:rPr sz="1350" spc="-75" dirty="0">
                          <a:solidFill>
                            <a:srgbClr val="231F20"/>
                          </a:solidFill>
                          <a:latin typeface="Lucida Sans"/>
                          <a:cs typeface="Lucida Sans"/>
                        </a:rPr>
                        <a:t> </a:t>
                      </a:r>
                      <a:r>
                        <a:rPr sz="1350" spc="-15" dirty="0">
                          <a:solidFill>
                            <a:srgbClr val="231F20"/>
                          </a:solidFill>
                          <a:latin typeface="Lucida Sans"/>
                          <a:cs typeface="Lucida Sans"/>
                        </a:rPr>
                        <a:t>o</a:t>
                      </a:r>
                      <a:r>
                        <a:rPr sz="1350" dirty="0">
                          <a:solidFill>
                            <a:srgbClr val="231F20"/>
                          </a:solidFill>
                          <a:latin typeface="Lucida Sans"/>
                          <a:cs typeface="Lucida Sans"/>
                        </a:rPr>
                        <a:t>f</a:t>
                      </a:r>
                      <a:r>
                        <a:rPr sz="1350" spc="-75" dirty="0">
                          <a:solidFill>
                            <a:srgbClr val="231F20"/>
                          </a:solidFill>
                          <a:latin typeface="Lucida Sans"/>
                          <a:cs typeface="Lucida Sans"/>
                        </a:rPr>
                        <a:t> </a:t>
                      </a:r>
                      <a:r>
                        <a:rPr sz="1350" spc="-5" dirty="0">
                          <a:solidFill>
                            <a:srgbClr val="231F20"/>
                          </a:solidFill>
                          <a:latin typeface="Lucida Sans"/>
                          <a:cs typeface="Lucida Sans"/>
                        </a:rPr>
                        <a:t>id</a:t>
                      </a:r>
                      <a:r>
                        <a:rPr sz="1350" spc="-15" dirty="0">
                          <a:solidFill>
                            <a:srgbClr val="231F20"/>
                          </a:solidFill>
                          <a:latin typeface="Lucida Sans"/>
                          <a:cs typeface="Lucida Sans"/>
                        </a:rPr>
                        <a:t>e</a:t>
                      </a:r>
                      <a:r>
                        <a:rPr sz="1350" spc="-10" dirty="0">
                          <a:solidFill>
                            <a:srgbClr val="231F20"/>
                          </a:solidFill>
                          <a:latin typeface="Lucida Sans"/>
                          <a:cs typeface="Lucida Sans"/>
                        </a:rPr>
                        <a:t>a</a:t>
                      </a:r>
                      <a:r>
                        <a:rPr sz="1350" dirty="0">
                          <a:solidFill>
                            <a:srgbClr val="231F20"/>
                          </a:solidFill>
                          <a:latin typeface="Lucida Sans"/>
                          <a:cs typeface="Lucida Sans"/>
                        </a:rPr>
                        <a:t>s</a:t>
                      </a:r>
                      <a:endParaRPr sz="1350">
                        <a:latin typeface="Lucida Sans"/>
                        <a:cs typeface="Lucida Sans"/>
                      </a:endParaRPr>
                    </a:p>
                  </a:txBody>
                  <a:tcPr marL="0" marR="0" marT="144145" marB="0"/>
                </a:tc>
                <a:extLst>
                  <a:ext uri="{0D108BD9-81ED-4DB2-BD59-A6C34878D82A}">
                    <a16:rowId xmlns:a16="http://schemas.microsoft.com/office/drawing/2014/main" val="10003"/>
                  </a:ext>
                </a:extLst>
              </a:tr>
              <a:tr h="671131">
                <a:tc>
                  <a:txBody>
                    <a:bodyPr/>
                    <a:lstStyle/>
                    <a:p>
                      <a:pPr marL="129539">
                        <a:lnSpc>
                          <a:spcPct val="100000"/>
                        </a:lnSpc>
                        <a:spcBef>
                          <a:spcPts val="720"/>
                        </a:spcBef>
                      </a:pPr>
                      <a:r>
                        <a:rPr sz="1350" b="1" spc="-20" dirty="0">
                          <a:solidFill>
                            <a:srgbClr val="231F20"/>
                          </a:solidFill>
                          <a:latin typeface="Arial"/>
                          <a:cs typeface="Arial"/>
                        </a:rPr>
                        <a:t>Basis</a:t>
                      </a:r>
                      <a:r>
                        <a:rPr sz="1350" b="1" spc="-35" dirty="0">
                          <a:solidFill>
                            <a:srgbClr val="231F20"/>
                          </a:solidFill>
                          <a:latin typeface="Arial"/>
                          <a:cs typeface="Arial"/>
                        </a:rPr>
                        <a:t> </a:t>
                      </a:r>
                      <a:r>
                        <a:rPr sz="1350" b="1" spc="60" dirty="0">
                          <a:solidFill>
                            <a:srgbClr val="231F20"/>
                          </a:solidFill>
                          <a:latin typeface="Arial"/>
                          <a:cs typeface="Arial"/>
                        </a:rPr>
                        <a:t>for</a:t>
                      </a:r>
                      <a:r>
                        <a:rPr sz="1350" b="1" spc="-30" dirty="0">
                          <a:solidFill>
                            <a:srgbClr val="231F20"/>
                          </a:solidFill>
                          <a:latin typeface="Arial"/>
                          <a:cs typeface="Arial"/>
                        </a:rPr>
                        <a:t> </a:t>
                      </a:r>
                      <a:r>
                        <a:rPr sz="1350" b="1" spc="40" dirty="0">
                          <a:solidFill>
                            <a:srgbClr val="231F20"/>
                          </a:solidFill>
                          <a:latin typeface="Arial"/>
                          <a:cs typeface="Arial"/>
                        </a:rPr>
                        <a:t>Power</a:t>
                      </a:r>
                      <a:endParaRPr sz="1350">
                        <a:latin typeface="Arial"/>
                        <a:cs typeface="Arial"/>
                      </a:endParaRPr>
                    </a:p>
                  </a:txBody>
                  <a:tcPr marL="0" marR="0" marT="91440" marB="0">
                    <a:solidFill>
                      <a:srgbClr val="EFF9FE"/>
                    </a:solidFill>
                  </a:tcPr>
                </a:tc>
                <a:tc>
                  <a:txBody>
                    <a:bodyPr/>
                    <a:lstStyle/>
                    <a:p>
                      <a:pPr marL="161290" marR="425450">
                        <a:lnSpc>
                          <a:spcPct val="109400"/>
                        </a:lnSpc>
                        <a:spcBef>
                          <a:spcPts val="985"/>
                        </a:spcBef>
                      </a:pPr>
                      <a:r>
                        <a:rPr sz="1350" spc="-114" dirty="0">
                          <a:solidFill>
                            <a:srgbClr val="231F20"/>
                          </a:solidFill>
                          <a:latin typeface="Lucida Sans"/>
                          <a:cs typeface="Lucida Sans"/>
                        </a:rPr>
                        <a:t>T</a:t>
                      </a:r>
                      <a:r>
                        <a:rPr sz="1350" spc="-10" dirty="0">
                          <a:solidFill>
                            <a:srgbClr val="231F20"/>
                          </a:solidFill>
                          <a:latin typeface="Lucida Sans"/>
                          <a:cs typeface="Lucida Sans"/>
                        </a:rPr>
                        <a:t>a</a:t>
                      </a:r>
                      <a:r>
                        <a:rPr sz="1350" spc="-5" dirty="0">
                          <a:solidFill>
                            <a:srgbClr val="231F20"/>
                          </a:solidFill>
                          <a:latin typeface="Lucida Sans"/>
                          <a:cs typeface="Lucida Sans"/>
                        </a:rPr>
                        <a:t>n</a:t>
                      </a:r>
                      <a:r>
                        <a:rPr sz="1350" dirty="0">
                          <a:solidFill>
                            <a:srgbClr val="231F20"/>
                          </a:solidFill>
                          <a:latin typeface="Lucida Sans"/>
                          <a:cs typeface="Lucida Sans"/>
                        </a:rPr>
                        <a:t>g</a:t>
                      </a:r>
                      <a:r>
                        <a:rPr sz="1350" spc="-10" dirty="0">
                          <a:solidFill>
                            <a:srgbClr val="231F20"/>
                          </a:solidFill>
                          <a:latin typeface="Lucida Sans"/>
                          <a:cs typeface="Lucida Sans"/>
                        </a:rPr>
                        <a:t>i</a:t>
                      </a:r>
                      <a:r>
                        <a:rPr sz="1350" spc="-5" dirty="0">
                          <a:solidFill>
                            <a:srgbClr val="231F20"/>
                          </a:solidFill>
                          <a:latin typeface="Lucida Sans"/>
                          <a:cs typeface="Lucida Sans"/>
                        </a:rPr>
                        <a:t>bl</a:t>
                      </a:r>
                      <a:r>
                        <a:rPr sz="1350" dirty="0">
                          <a:solidFill>
                            <a:srgbClr val="231F20"/>
                          </a:solidFill>
                          <a:latin typeface="Lucida Sans"/>
                          <a:cs typeface="Lucida Sans"/>
                        </a:rPr>
                        <a:t>e</a:t>
                      </a:r>
                      <a:r>
                        <a:rPr sz="1350" spc="-75" dirty="0">
                          <a:solidFill>
                            <a:srgbClr val="231F20"/>
                          </a:solidFill>
                          <a:latin typeface="Lucida Sans"/>
                          <a:cs typeface="Lucida Sans"/>
                        </a:rPr>
                        <a:t> </a:t>
                      </a:r>
                      <a:r>
                        <a:rPr sz="1350" spc="-15" dirty="0">
                          <a:solidFill>
                            <a:srgbClr val="231F20"/>
                          </a:solidFill>
                          <a:latin typeface="Lucida Sans"/>
                          <a:cs typeface="Lucida Sans"/>
                        </a:rPr>
                        <a:t>r</a:t>
                      </a:r>
                      <a:r>
                        <a:rPr sz="1350" spc="-5" dirty="0">
                          <a:solidFill>
                            <a:srgbClr val="231F20"/>
                          </a:solidFill>
                          <a:latin typeface="Lucida Sans"/>
                          <a:cs typeface="Lucida Sans"/>
                        </a:rPr>
                        <a:t>e</a:t>
                      </a:r>
                      <a:r>
                        <a:rPr sz="1350" dirty="0">
                          <a:solidFill>
                            <a:srgbClr val="231F20"/>
                          </a:solidFill>
                          <a:latin typeface="Lucida Sans"/>
                          <a:cs typeface="Lucida Sans"/>
                        </a:rPr>
                        <a:t>s</a:t>
                      </a:r>
                      <a:r>
                        <a:rPr sz="1350" spc="-5" dirty="0">
                          <a:solidFill>
                            <a:srgbClr val="231F20"/>
                          </a:solidFill>
                          <a:latin typeface="Lucida Sans"/>
                          <a:cs typeface="Lucida Sans"/>
                        </a:rPr>
                        <a:t>o</a:t>
                      </a:r>
                      <a:r>
                        <a:rPr sz="1350" spc="-10" dirty="0">
                          <a:solidFill>
                            <a:srgbClr val="231F20"/>
                          </a:solidFill>
                          <a:latin typeface="Lucida Sans"/>
                          <a:cs typeface="Lucida Sans"/>
                        </a:rPr>
                        <a:t>u</a:t>
                      </a:r>
                      <a:r>
                        <a:rPr sz="1350" spc="-15" dirty="0">
                          <a:solidFill>
                            <a:srgbClr val="231F20"/>
                          </a:solidFill>
                          <a:latin typeface="Lucida Sans"/>
                          <a:cs typeface="Lucida Sans"/>
                        </a:rPr>
                        <a:t>rc</a:t>
                      </a:r>
                      <a:r>
                        <a:rPr sz="1350" spc="-5" dirty="0">
                          <a:solidFill>
                            <a:srgbClr val="231F20"/>
                          </a:solidFill>
                          <a:latin typeface="Lucida Sans"/>
                          <a:cs typeface="Lucida Sans"/>
                        </a:rPr>
                        <a:t>e</a:t>
                      </a:r>
                      <a:r>
                        <a:rPr sz="1350" dirty="0">
                          <a:solidFill>
                            <a:srgbClr val="231F20"/>
                          </a:solidFill>
                          <a:latin typeface="Lucida Sans"/>
                          <a:cs typeface="Lucida Sans"/>
                        </a:rPr>
                        <a:t>s  </a:t>
                      </a:r>
                      <a:r>
                        <a:rPr sz="1350" spc="-40" dirty="0">
                          <a:solidFill>
                            <a:srgbClr val="231F20"/>
                          </a:solidFill>
                          <a:latin typeface="Lucida Sans"/>
                          <a:cs typeface="Lucida Sans"/>
                        </a:rPr>
                        <a:t>(military/economic)</a:t>
                      </a:r>
                      <a:endParaRPr sz="1350">
                        <a:latin typeface="Lucida Sans"/>
                        <a:cs typeface="Lucida Sans"/>
                      </a:endParaRPr>
                    </a:p>
                  </a:txBody>
                  <a:tcPr marL="0" marR="0" marT="125095" marB="0">
                    <a:solidFill>
                      <a:srgbClr val="EFF9FE"/>
                    </a:solidFill>
                  </a:tcPr>
                </a:tc>
                <a:tc>
                  <a:txBody>
                    <a:bodyPr/>
                    <a:lstStyle/>
                    <a:p>
                      <a:pPr marL="213995" marR="358140">
                        <a:lnSpc>
                          <a:spcPct val="109400"/>
                        </a:lnSpc>
                        <a:spcBef>
                          <a:spcPts val="985"/>
                        </a:spcBef>
                      </a:pPr>
                      <a:r>
                        <a:rPr sz="1350" spc="-5" dirty="0">
                          <a:solidFill>
                            <a:srgbClr val="231F20"/>
                          </a:solidFill>
                          <a:latin typeface="Lucida Sans"/>
                          <a:cs typeface="Lucida Sans"/>
                        </a:rPr>
                        <a:t>I</a:t>
                      </a:r>
                      <a:r>
                        <a:rPr sz="1350" spc="5" dirty="0">
                          <a:solidFill>
                            <a:srgbClr val="231F20"/>
                          </a:solidFill>
                          <a:latin typeface="Lucida Sans"/>
                          <a:cs typeface="Lucida Sans"/>
                        </a:rPr>
                        <a:t>s</a:t>
                      </a:r>
                      <a:r>
                        <a:rPr sz="1350" spc="-15" dirty="0">
                          <a:solidFill>
                            <a:srgbClr val="231F20"/>
                          </a:solidFill>
                          <a:latin typeface="Lucida Sans"/>
                          <a:cs typeface="Lucida Sans"/>
                        </a:rPr>
                        <a:t>s</a:t>
                      </a:r>
                      <a:r>
                        <a:rPr sz="1350" spc="-5" dirty="0">
                          <a:solidFill>
                            <a:srgbClr val="231F20"/>
                          </a:solidFill>
                          <a:latin typeface="Lucida Sans"/>
                          <a:cs typeface="Lucida Sans"/>
                        </a:rPr>
                        <a:t>u</a:t>
                      </a:r>
                      <a:r>
                        <a:rPr sz="1350" dirty="0">
                          <a:solidFill>
                            <a:srgbClr val="231F20"/>
                          </a:solidFill>
                          <a:latin typeface="Lucida Sans"/>
                          <a:cs typeface="Lucida Sans"/>
                        </a:rPr>
                        <a:t>e</a:t>
                      </a:r>
                      <a:r>
                        <a:rPr sz="1350" spc="-75" dirty="0">
                          <a:solidFill>
                            <a:srgbClr val="231F20"/>
                          </a:solidFill>
                          <a:latin typeface="Lucida Sans"/>
                          <a:cs typeface="Lucida Sans"/>
                        </a:rPr>
                        <a:t> </a:t>
                      </a:r>
                      <a:r>
                        <a:rPr sz="1350" spc="-10" dirty="0">
                          <a:solidFill>
                            <a:srgbClr val="231F20"/>
                          </a:solidFill>
                          <a:latin typeface="Lucida Sans"/>
                          <a:cs typeface="Lucida Sans"/>
                        </a:rPr>
                        <a:t>s</a:t>
                      </a:r>
                      <a:r>
                        <a:rPr sz="1350" dirty="0">
                          <a:solidFill>
                            <a:srgbClr val="231F20"/>
                          </a:solidFill>
                          <a:latin typeface="Lucida Sans"/>
                          <a:cs typeface="Lucida Sans"/>
                        </a:rPr>
                        <a:t>pe</a:t>
                      </a:r>
                      <a:r>
                        <a:rPr sz="1350" spc="-10" dirty="0">
                          <a:solidFill>
                            <a:srgbClr val="231F20"/>
                          </a:solidFill>
                          <a:latin typeface="Lucida Sans"/>
                          <a:cs typeface="Lucida Sans"/>
                        </a:rPr>
                        <a:t>c</a:t>
                      </a:r>
                      <a:r>
                        <a:rPr sz="1350" spc="10" dirty="0">
                          <a:solidFill>
                            <a:srgbClr val="231F20"/>
                          </a:solidFill>
                          <a:latin typeface="Lucida Sans"/>
                          <a:cs typeface="Lucida Sans"/>
                        </a:rPr>
                        <a:t>i</a:t>
                      </a:r>
                      <a:r>
                        <a:rPr sz="1350" dirty="0">
                          <a:solidFill>
                            <a:srgbClr val="231F20"/>
                          </a:solidFill>
                          <a:latin typeface="Lucida Sans"/>
                          <a:cs typeface="Lucida Sans"/>
                        </a:rPr>
                        <a:t>f</a:t>
                      </a:r>
                      <a:r>
                        <a:rPr sz="1350" spc="-5" dirty="0">
                          <a:solidFill>
                            <a:srgbClr val="231F20"/>
                          </a:solidFill>
                          <a:latin typeface="Lucida Sans"/>
                          <a:cs typeface="Lucida Sans"/>
                        </a:rPr>
                        <a:t>i</a:t>
                      </a:r>
                      <a:r>
                        <a:rPr sz="1350" dirty="0">
                          <a:solidFill>
                            <a:srgbClr val="231F20"/>
                          </a:solidFill>
                          <a:latin typeface="Lucida Sans"/>
                          <a:cs typeface="Lucida Sans"/>
                        </a:rPr>
                        <a:t>c,</a:t>
                      </a:r>
                      <a:r>
                        <a:rPr sz="1350" spc="-75" dirty="0">
                          <a:solidFill>
                            <a:srgbClr val="231F20"/>
                          </a:solidFill>
                          <a:latin typeface="Lucida Sans"/>
                          <a:cs typeface="Lucida Sans"/>
                        </a:rPr>
                        <a:t> </a:t>
                      </a:r>
                      <a:r>
                        <a:rPr sz="1350" dirty="0">
                          <a:solidFill>
                            <a:srgbClr val="231F20"/>
                          </a:solidFill>
                          <a:latin typeface="Lucida Sans"/>
                          <a:cs typeface="Lucida Sans"/>
                        </a:rPr>
                        <a:t>b</a:t>
                      </a:r>
                      <a:r>
                        <a:rPr sz="1350" spc="-15" dirty="0">
                          <a:solidFill>
                            <a:srgbClr val="231F20"/>
                          </a:solidFill>
                          <a:latin typeface="Lucida Sans"/>
                          <a:cs typeface="Lucida Sans"/>
                        </a:rPr>
                        <a:t>o</a:t>
                      </a:r>
                      <a:r>
                        <a:rPr sz="1350" dirty="0">
                          <a:solidFill>
                            <a:srgbClr val="231F20"/>
                          </a:solidFill>
                          <a:latin typeface="Lucida Sans"/>
                          <a:cs typeface="Lucida Sans"/>
                        </a:rPr>
                        <a:t>th</a:t>
                      </a:r>
                      <a:r>
                        <a:rPr sz="1350" spc="-75" dirty="0">
                          <a:solidFill>
                            <a:srgbClr val="231F20"/>
                          </a:solidFill>
                          <a:latin typeface="Lucida Sans"/>
                          <a:cs typeface="Lucida Sans"/>
                        </a:rPr>
                        <a:t> </a:t>
                      </a:r>
                      <a:r>
                        <a:rPr sz="1350" spc="-15" dirty="0">
                          <a:solidFill>
                            <a:srgbClr val="231F20"/>
                          </a:solidFill>
                          <a:latin typeface="Lucida Sans"/>
                          <a:cs typeface="Lucida Sans"/>
                        </a:rPr>
                        <a:t>h</a:t>
                      </a:r>
                      <a:r>
                        <a:rPr sz="1350" spc="-10" dirty="0">
                          <a:solidFill>
                            <a:srgbClr val="231F20"/>
                          </a:solidFill>
                          <a:latin typeface="Lucida Sans"/>
                          <a:cs typeface="Lucida Sans"/>
                        </a:rPr>
                        <a:t>ar</a:t>
                      </a:r>
                      <a:r>
                        <a:rPr sz="1350" dirty="0">
                          <a:solidFill>
                            <a:srgbClr val="231F20"/>
                          </a:solidFill>
                          <a:latin typeface="Lucida Sans"/>
                          <a:cs typeface="Lucida Sans"/>
                        </a:rPr>
                        <a:t>d</a:t>
                      </a:r>
                      <a:r>
                        <a:rPr sz="1350" spc="-75" dirty="0">
                          <a:solidFill>
                            <a:srgbClr val="231F20"/>
                          </a:solidFill>
                          <a:latin typeface="Lucida Sans"/>
                          <a:cs typeface="Lucida Sans"/>
                        </a:rPr>
                        <a:t> </a:t>
                      </a:r>
                      <a:r>
                        <a:rPr sz="1350" spc="-10" dirty="0">
                          <a:solidFill>
                            <a:srgbClr val="231F20"/>
                          </a:solidFill>
                          <a:latin typeface="Lucida Sans"/>
                          <a:cs typeface="Lucida Sans"/>
                        </a:rPr>
                        <a:t>a</a:t>
                      </a:r>
                      <a:r>
                        <a:rPr sz="1350" spc="-5" dirty="0">
                          <a:solidFill>
                            <a:srgbClr val="231F20"/>
                          </a:solidFill>
                          <a:latin typeface="Lucida Sans"/>
                          <a:cs typeface="Lucida Sans"/>
                        </a:rPr>
                        <a:t>n</a:t>
                      </a:r>
                      <a:r>
                        <a:rPr sz="1350" dirty="0">
                          <a:solidFill>
                            <a:srgbClr val="231F20"/>
                          </a:solidFill>
                          <a:latin typeface="Lucida Sans"/>
                          <a:cs typeface="Lucida Sans"/>
                        </a:rPr>
                        <a:t>d  </a:t>
                      </a:r>
                      <a:r>
                        <a:rPr sz="1350" spc="-15" dirty="0">
                          <a:solidFill>
                            <a:srgbClr val="231F20"/>
                          </a:solidFill>
                          <a:latin typeface="Lucida Sans"/>
                          <a:cs typeface="Lucida Sans"/>
                        </a:rPr>
                        <a:t>soft</a:t>
                      </a:r>
                      <a:r>
                        <a:rPr sz="1350" spc="-80" dirty="0">
                          <a:solidFill>
                            <a:srgbClr val="231F20"/>
                          </a:solidFill>
                          <a:latin typeface="Lucida Sans"/>
                          <a:cs typeface="Lucida Sans"/>
                        </a:rPr>
                        <a:t> </a:t>
                      </a:r>
                      <a:r>
                        <a:rPr sz="1350" dirty="0">
                          <a:solidFill>
                            <a:srgbClr val="231F20"/>
                          </a:solidFill>
                          <a:latin typeface="Lucida Sans"/>
                          <a:cs typeface="Lucida Sans"/>
                        </a:rPr>
                        <a:t>power</a:t>
                      </a:r>
                      <a:endParaRPr sz="1350">
                        <a:latin typeface="Lucida Sans"/>
                        <a:cs typeface="Lucida Sans"/>
                      </a:endParaRPr>
                    </a:p>
                  </a:txBody>
                  <a:tcPr marL="0" marR="0" marT="125095" marB="0">
                    <a:solidFill>
                      <a:srgbClr val="EFF9FE"/>
                    </a:solidFill>
                  </a:tcPr>
                </a:tc>
                <a:tc>
                  <a:txBody>
                    <a:bodyPr/>
                    <a:lstStyle/>
                    <a:p>
                      <a:pPr marL="189865" marR="190500">
                        <a:lnSpc>
                          <a:spcPct val="109400"/>
                        </a:lnSpc>
                        <a:spcBef>
                          <a:spcPts val="985"/>
                        </a:spcBef>
                      </a:pPr>
                      <a:r>
                        <a:rPr sz="1350" spc="-20" dirty="0">
                          <a:solidFill>
                            <a:srgbClr val="231F20"/>
                          </a:solidFill>
                          <a:latin typeface="Lucida Sans"/>
                          <a:cs typeface="Lucida Sans"/>
                        </a:rPr>
                        <a:t>P</a:t>
                      </a:r>
                      <a:r>
                        <a:rPr sz="1350" spc="-5" dirty="0">
                          <a:solidFill>
                            <a:srgbClr val="231F20"/>
                          </a:solidFill>
                          <a:latin typeface="Lucida Sans"/>
                          <a:cs typeface="Lucida Sans"/>
                        </a:rPr>
                        <a:t>o</a:t>
                      </a:r>
                      <a:r>
                        <a:rPr sz="1350" spc="-10" dirty="0">
                          <a:solidFill>
                            <a:srgbClr val="231F20"/>
                          </a:solidFill>
                          <a:latin typeface="Lucida Sans"/>
                          <a:cs typeface="Lucida Sans"/>
                        </a:rPr>
                        <a:t>l</a:t>
                      </a:r>
                      <a:r>
                        <a:rPr sz="1350" spc="5" dirty="0">
                          <a:solidFill>
                            <a:srgbClr val="231F20"/>
                          </a:solidFill>
                          <a:latin typeface="Lucida Sans"/>
                          <a:cs typeface="Lucida Sans"/>
                        </a:rPr>
                        <a:t>i</a:t>
                      </a:r>
                      <a:r>
                        <a:rPr sz="1350" dirty="0">
                          <a:solidFill>
                            <a:srgbClr val="231F20"/>
                          </a:solidFill>
                          <a:latin typeface="Lucida Sans"/>
                          <a:cs typeface="Lucida Sans"/>
                        </a:rPr>
                        <a:t>t</a:t>
                      </a:r>
                      <a:r>
                        <a:rPr sz="1350" spc="-10" dirty="0">
                          <a:solidFill>
                            <a:srgbClr val="231F20"/>
                          </a:solidFill>
                          <a:latin typeface="Lucida Sans"/>
                          <a:cs typeface="Lucida Sans"/>
                        </a:rPr>
                        <a:t>i</a:t>
                      </a:r>
                      <a:r>
                        <a:rPr sz="1350" spc="10" dirty="0">
                          <a:solidFill>
                            <a:srgbClr val="231F20"/>
                          </a:solidFill>
                          <a:latin typeface="Lucida Sans"/>
                          <a:cs typeface="Lucida Sans"/>
                        </a:rPr>
                        <a:t>c</a:t>
                      </a:r>
                      <a:r>
                        <a:rPr sz="1350" spc="-10" dirty="0">
                          <a:solidFill>
                            <a:srgbClr val="231F20"/>
                          </a:solidFill>
                          <a:latin typeface="Lucida Sans"/>
                          <a:cs typeface="Lucida Sans"/>
                        </a:rPr>
                        <a:t>a</a:t>
                      </a:r>
                      <a:r>
                        <a:rPr sz="1350" dirty="0">
                          <a:solidFill>
                            <a:srgbClr val="231F20"/>
                          </a:solidFill>
                          <a:latin typeface="Lucida Sans"/>
                          <a:cs typeface="Lucida Sans"/>
                        </a:rPr>
                        <a:t>l</a:t>
                      </a:r>
                      <a:r>
                        <a:rPr sz="1350" spc="-75" dirty="0">
                          <a:solidFill>
                            <a:srgbClr val="231F20"/>
                          </a:solidFill>
                          <a:latin typeface="Lucida Sans"/>
                          <a:cs typeface="Lucida Sans"/>
                        </a:rPr>
                        <a:t> </a:t>
                      </a:r>
                      <a:r>
                        <a:rPr sz="1350" spc="-5" dirty="0">
                          <a:solidFill>
                            <a:srgbClr val="231F20"/>
                          </a:solidFill>
                          <a:latin typeface="Lucida Sans"/>
                          <a:cs typeface="Lucida Sans"/>
                        </a:rPr>
                        <a:t>le</a:t>
                      </a:r>
                      <a:r>
                        <a:rPr sz="1350" dirty="0">
                          <a:solidFill>
                            <a:srgbClr val="231F20"/>
                          </a:solidFill>
                          <a:latin typeface="Lucida Sans"/>
                          <a:cs typeface="Lucida Sans"/>
                        </a:rPr>
                        <a:t>g</a:t>
                      </a:r>
                      <a:r>
                        <a:rPr sz="1350" spc="5" dirty="0">
                          <a:solidFill>
                            <a:srgbClr val="231F20"/>
                          </a:solidFill>
                          <a:latin typeface="Lucida Sans"/>
                          <a:cs typeface="Lucida Sans"/>
                        </a:rPr>
                        <a:t>i</a:t>
                      </a:r>
                      <a:r>
                        <a:rPr sz="1350" dirty="0">
                          <a:solidFill>
                            <a:srgbClr val="231F20"/>
                          </a:solidFill>
                          <a:latin typeface="Lucida Sans"/>
                          <a:cs typeface="Lucida Sans"/>
                        </a:rPr>
                        <a:t>t</a:t>
                      </a:r>
                      <a:r>
                        <a:rPr sz="1350" spc="-10" dirty="0">
                          <a:solidFill>
                            <a:srgbClr val="231F20"/>
                          </a:solidFill>
                          <a:latin typeface="Lucida Sans"/>
                          <a:cs typeface="Lucida Sans"/>
                        </a:rPr>
                        <a:t>i</a:t>
                      </a:r>
                      <a:r>
                        <a:rPr sz="1350" spc="-15" dirty="0">
                          <a:solidFill>
                            <a:srgbClr val="231F20"/>
                          </a:solidFill>
                          <a:latin typeface="Lucida Sans"/>
                          <a:cs typeface="Lucida Sans"/>
                        </a:rPr>
                        <a:t>m</a:t>
                      </a:r>
                      <a:r>
                        <a:rPr sz="1350" spc="-5" dirty="0">
                          <a:solidFill>
                            <a:srgbClr val="231F20"/>
                          </a:solidFill>
                          <a:latin typeface="Lucida Sans"/>
                          <a:cs typeface="Lucida Sans"/>
                        </a:rPr>
                        <a:t>a</a:t>
                      </a:r>
                      <a:r>
                        <a:rPr sz="1350" spc="50" dirty="0">
                          <a:solidFill>
                            <a:srgbClr val="231F20"/>
                          </a:solidFill>
                          <a:latin typeface="Lucida Sans"/>
                          <a:cs typeface="Lucida Sans"/>
                        </a:rPr>
                        <a:t>c</a:t>
                      </a:r>
                      <a:r>
                        <a:rPr sz="1350" dirty="0">
                          <a:solidFill>
                            <a:srgbClr val="231F20"/>
                          </a:solidFill>
                          <a:latin typeface="Lucida Sans"/>
                          <a:cs typeface="Lucida Sans"/>
                        </a:rPr>
                        <a:t>y</a:t>
                      </a:r>
                      <a:r>
                        <a:rPr sz="1350" spc="-75" dirty="0">
                          <a:solidFill>
                            <a:srgbClr val="231F20"/>
                          </a:solidFill>
                          <a:latin typeface="Lucida Sans"/>
                          <a:cs typeface="Lucida Sans"/>
                        </a:rPr>
                        <a:t> </a:t>
                      </a:r>
                      <a:r>
                        <a:rPr sz="1350" spc="-10" dirty="0">
                          <a:solidFill>
                            <a:srgbClr val="231F20"/>
                          </a:solidFill>
                          <a:latin typeface="Lucida Sans"/>
                          <a:cs typeface="Lucida Sans"/>
                        </a:rPr>
                        <a:t>a</a:t>
                      </a:r>
                      <a:r>
                        <a:rPr sz="1350" spc="-5" dirty="0">
                          <a:solidFill>
                            <a:srgbClr val="231F20"/>
                          </a:solidFill>
                          <a:latin typeface="Lucida Sans"/>
                          <a:cs typeface="Lucida Sans"/>
                        </a:rPr>
                        <a:t>n</a:t>
                      </a:r>
                      <a:r>
                        <a:rPr sz="1350" dirty="0">
                          <a:solidFill>
                            <a:srgbClr val="231F20"/>
                          </a:solidFill>
                          <a:latin typeface="Lucida Sans"/>
                          <a:cs typeface="Lucida Sans"/>
                        </a:rPr>
                        <a:t>d  </a:t>
                      </a:r>
                      <a:r>
                        <a:rPr sz="1350" spc="-5" dirty="0">
                          <a:solidFill>
                            <a:srgbClr val="231F20"/>
                          </a:solidFill>
                          <a:latin typeface="Lucida Sans"/>
                          <a:cs typeface="Lucida Sans"/>
                        </a:rPr>
                        <a:t>v</a:t>
                      </a:r>
                      <a:r>
                        <a:rPr sz="1350" spc="-10" dirty="0">
                          <a:solidFill>
                            <a:srgbClr val="231F20"/>
                          </a:solidFill>
                          <a:latin typeface="Lucida Sans"/>
                          <a:cs typeface="Lucida Sans"/>
                        </a:rPr>
                        <a:t>al</a:t>
                      </a:r>
                      <a:r>
                        <a:rPr sz="1350" spc="-5" dirty="0">
                          <a:solidFill>
                            <a:srgbClr val="231F20"/>
                          </a:solidFill>
                          <a:latin typeface="Lucida Sans"/>
                          <a:cs typeface="Lucida Sans"/>
                        </a:rPr>
                        <a:t>u</a:t>
                      </a:r>
                      <a:r>
                        <a:rPr sz="1350" dirty="0">
                          <a:solidFill>
                            <a:srgbClr val="231F20"/>
                          </a:solidFill>
                          <a:latin typeface="Lucida Sans"/>
                          <a:cs typeface="Lucida Sans"/>
                        </a:rPr>
                        <a:t>e</a:t>
                      </a:r>
                      <a:r>
                        <a:rPr sz="1350" spc="-75" dirty="0">
                          <a:solidFill>
                            <a:srgbClr val="231F20"/>
                          </a:solidFill>
                          <a:latin typeface="Lucida Sans"/>
                          <a:cs typeface="Lucida Sans"/>
                        </a:rPr>
                        <a:t> </a:t>
                      </a:r>
                      <a:r>
                        <a:rPr sz="1350" spc="-15" dirty="0">
                          <a:solidFill>
                            <a:srgbClr val="231F20"/>
                          </a:solidFill>
                          <a:latin typeface="Lucida Sans"/>
                          <a:cs typeface="Lucida Sans"/>
                        </a:rPr>
                        <a:t>o</a:t>
                      </a:r>
                      <a:r>
                        <a:rPr sz="1350" dirty="0">
                          <a:solidFill>
                            <a:srgbClr val="231F20"/>
                          </a:solidFill>
                          <a:latin typeface="Lucida Sans"/>
                          <a:cs typeface="Lucida Sans"/>
                        </a:rPr>
                        <a:t>f</a:t>
                      </a:r>
                      <a:r>
                        <a:rPr sz="1350" spc="-75" dirty="0">
                          <a:solidFill>
                            <a:srgbClr val="231F20"/>
                          </a:solidFill>
                          <a:latin typeface="Lucida Sans"/>
                          <a:cs typeface="Lucida Sans"/>
                        </a:rPr>
                        <a:t> </a:t>
                      </a:r>
                      <a:r>
                        <a:rPr sz="1350" spc="-5" dirty="0">
                          <a:solidFill>
                            <a:srgbClr val="231F20"/>
                          </a:solidFill>
                          <a:latin typeface="Lucida Sans"/>
                          <a:cs typeface="Lucida Sans"/>
                        </a:rPr>
                        <a:t>id</a:t>
                      </a:r>
                      <a:r>
                        <a:rPr sz="1350" spc="-15" dirty="0">
                          <a:solidFill>
                            <a:srgbClr val="231F20"/>
                          </a:solidFill>
                          <a:latin typeface="Lucida Sans"/>
                          <a:cs typeface="Lucida Sans"/>
                        </a:rPr>
                        <a:t>e</a:t>
                      </a:r>
                      <a:r>
                        <a:rPr sz="1350" spc="-10" dirty="0">
                          <a:solidFill>
                            <a:srgbClr val="231F20"/>
                          </a:solidFill>
                          <a:latin typeface="Lucida Sans"/>
                          <a:cs typeface="Lucida Sans"/>
                        </a:rPr>
                        <a:t>a</a:t>
                      </a:r>
                      <a:r>
                        <a:rPr sz="1350" dirty="0">
                          <a:solidFill>
                            <a:srgbClr val="231F20"/>
                          </a:solidFill>
                          <a:latin typeface="Lucida Sans"/>
                          <a:cs typeface="Lucida Sans"/>
                        </a:rPr>
                        <a:t>s</a:t>
                      </a:r>
                      <a:endParaRPr sz="1350">
                        <a:latin typeface="Lucida Sans"/>
                        <a:cs typeface="Lucida Sans"/>
                      </a:endParaRPr>
                    </a:p>
                  </a:txBody>
                  <a:tcPr marL="0" marR="0" marT="125095" marB="0">
                    <a:solidFill>
                      <a:srgbClr val="EFF9FE"/>
                    </a:solidFill>
                  </a:tcPr>
                </a:tc>
                <a:extLst>
                  <a:ext uri="{0D108BD9-81ED-4DB2-BD59-A6C34878D82A}">
                    <a16:rowId xmlns:a16="http://schemas.microsoft.com/office/drawing/2014/main" val="10004"/>
                  </a:ext>
                </a:extLst>
              </a:tr>
              <a:tr h="896124">
                <a:tc>
                  <a:txBody>
                    <a:bodyPr/>
                    <a:lstStyle/>
                    <a:p>
                      <a:pPr marL="129539" marR="697865" algn="just">
                        <a:lnSpc>
                          <a:spcPct val="109400"/>
                        </a:lnSpc>
                        <a:spcBef>
                          <a:spcPts val="570"/>
                        </a:spcBef>
                      </a:pPr>
                      <a:r>
                        <a:rPr sz="1350" b="1" spc="85" dirty="0">
                          <a:solidFill>
                            <a:srgbClr val="231F20"/>
                          </a:solidFill>
                          <a:latin typeface="Arial"/>
                          <a:cs typeface="Arial"/>
                        </a:rPr>
                        <a:t>Nature </a:t>
                      </a:r>
                      <a:r>
                        <a:rPr sz="1350" b="1" spc="45" dirty="0">
                          <a:solidFill>
                            <a:srgbClr val="231F20"/>
                          </a:solidFill>
                          <a:latin typeface="Arial"/>
                          <a:cs typeface="Arial"/>
                        </a:rPr>
                        <a:t>of </a:t>
                      </a:r>
                      <a:r>
                        <a:rPr sz="1350" b="1" spc="-365" dirty="0">
                          <a:solidFill>
                            <a:srgbClr val="231F20"/>
                          </a:solidFill>
                          <a:latin typeface="Arial"/>
                          <a:cs typeface="Arial"/>
                        </a:rPr>
                        <a:t> </a:t>
                      </a:r>
                      <a:r>
                        <a:rPr sz="1350" b="1" spc="-10" dirty="0">
                          <a:solidFill>
                            <a:srgbClr val="231F20"/>
                          </a:solidFill>
                          <a:latin typeface="Arial"/>
                          <a:cs typeface="Arial"/>
                        </a:rPr>
                        <a:t>I</a:t>
                      </a:r>
                      <a:r>
                        <a:rPr sz="1350" b="1" spc="-15" dirty="0">
                          <a:solidFill>
                            <a:srgbClr val="231F20"/>
                          </a:solidFill>
                          <a:latin typeface="Arial"/>
                          <a:cs typeface="Arial"/>
                        </a:rPr>
                        <a:t>n</a:t>
                      </a:r>
                      <a:r>
                        <a:rPr sz="1350" b="1" spc="-10" dirty="0">
                          <a:solidFill>
                            <a:srgbClr val="231F20"/>
                          </a:solidFill>
                          <a:latin typeface="Arial"/>
                          <a:cs typeface="Arial"/>
                        </a:rPr>
                        <a:t>t</a:t>
                      </a:r>
                      <a:r>
                        <a:rPr sz="1350" b="1" dirty="0">
                          <a:solidFill>
                            <a:srgbClr val="231F20"/>
                          </a:solidFill>
                          <a:latin typeface="Arial"/>
                          <a:cs typeface="Arial"/>
                        </a:rPr>
                        <a:t>e</a:t>
                      </a:r>
                      <a:r>
                        <a:rPr sz="1350" b="1" spc="5" dirty="0">
                          <a:solidFill>
                            <a:srgbClr val="231F20"/>
                          </a:solidFill>
                          <a:latin typeface="Arial"/>
                          <a:cs typeface="Arial"/>
                        </a:rPr>
                        <a:t>r</a:t>
                      </a:r>
                      <a:r>
                        <a:rPr sz="1350" b="1" spc="10" dirty="0">
                          <a:solidFill>
                            <a:srgbClr val="231F20"/>
                          </a:solidFill>
                          <a:latin typeface="Arial"/>
                          <a:cs typeface="Arial"/>
                        </a:rPr>
                        <a:t>s</a:t>
                      </a:r>
                      <a:r>
                        <a:rPr sz="1350" b="1" spc="5" dirty="0">
                          <a:solidFill>
                            <a:srgbClr val="231F20"/>
                          </a:solidFill>
                          <a:latin typeface="Arial"/>
                          <a:cs typeface="Arial"/>
                        </a:rPr>
                        <a:t>t</a:t>
                      </a:r>
                      <a:r>
                        <a:rPr sz="1350" b="1" spc="-15" dirty="0">
                          <a:solidFill>
                            <a:srgbClr val="231F20"/>
                          </a:solidFill>
                          <a:latin typeface="Arial"/>
                          <a:cs typeface="Arial"/>
                        </a:rPr>
                        <a:t>a</a:t>
                      </a:r>
                      <a:r>
                        <a:rPr sz="1350" b="1" spc="-10" dirty="0">
                          <a:solidFill>
                            <a:srgbClr val="231F20"/>
                          </a:solidFill>
                          <a:latin typeface="Arial"/>
                          <a:cs typeface="Arial"/>
                        </a:rPr>
                        <a:t>te  </a:t>
                      </a:r>
                      <a:r>
                        <a:rPr sz="1350" b="1" spc="25" dirty="0">
                          <a:solidFill>
                            <a:srgbClr val="231F20"/>
                          </a:solidFill>
                          <a:latin typeface="Arial"/>
                          <a:cs typeface="Arial"/>
                        </a:rPr>
                        <a:t>Relations</a:t>
                      </a:r>
                      <a:endParaRPr sz="1350">
                        <a:latin typeface="Arial"/>
                        <a:cs typeface="Arial"/>
                      </a:endParaRPr>
                    </a:p>
                  </a:txBody>
                  <a:tcPr marL="0" marR="0" marT="72390" marB="0"/>
                </a:tc>
                <a:tc>
                  <a:txBody>
                    <a:bodyPr/>
                    <a:lstStyle/>
                    <a:p>
                      <a:pPr marL="161290" marR="206375">
                        <a:lnSpc>
                          <a:spcPct val="109400"/>
                        </a:lnSpc>
                        <a:spcBef>
                          <a:spcPts val="985"/>
                        </a:spcBef>
                      </a:pPr>
                      <a:r>
                        <a:rPr sz="1350" spc="-10" dirty="0">
                          <a:solidFill>
                            <a:srgbClr val="231F20"/>
                          </a:solidFill>
                          <a:latin typeface="Lucida Sans"/>
                          <a:cs typeface="Lucida Sans"/>
                        </a:rPr>
                        <a:t>Un</a:t>
                      </a:r>
                      <a:r>
                        <a:rPr sz="1350" spc="-15" dirty="0">
                          <a:solidFill>
                            <a:srgbClr val="231F20"/>
                          </a:solidFill>
                          <a:latin typeface="Lucida Sans"/>
                          <a:cs typeface="Lucida Sans"/>
                        </a:rPr>
                        <a:t>r</a:t>
                      </a:r>
                      <a:r>
                        <a:rPr sz="1350" spc="-5" dirty="0">
                          <a:solidFill>
                            <a:srgbClr val="231F20"/>
                          </a:solidFill>
                          <a:latin typeface="Lucida Sans"/>
                          <a:cs typeface="Lucida Sans"/>
                        </a:rPr>
                        <a:t>e</a:t>
                      </a:r>
                      <a:r>
                        <a:rPr sz="1350" spc="5" dirty="0">
                          <a:solidFill>
                            <a:srgbClr val="231F20"/>
                          </a:solidFill>
                          <a:latin typeface="Lucida Sans"/>
                          <a:cs typeface="Lucida Sans"/>
                        </a:rPr>
                        <a:t>g</a:t>
                      </a:r>
                      <a:r>
                        <a:rPr sz="1350" spc="-10" dirty="0">
                          <a:solidFill>
                            <a:srgbClr val="231F20"/>
                          </a:solidFill>
                          <a:latin typeface="Lucida Sans"/>
                          <a:cs typeface="Lucida Sans"/>
                        </a:rPr>
                        <a:t>u</a:t>
                      </a:r>
                      <a:r>
                        <a:rPr sz="1350" spc="-15" dirty="0">
                          <a:solidFill>
                            <a:srgbClr val="231F20"/>
                          </a:solidFill>
                          <a:latin typeface="Lucida Sans"/>
                          <a:cs typeface="Lucida Sans"/>
                        </a:rPr>
                        <a:t>l</a:t>
                      </a:r>
                      <a:r>
                        <a:rPr sz="1350" spc="-5" dirty="0">
                          <a:solidFill>
                            <a:srgbClr val="231F20"/>
                          </a:solidFill>
                          <a:latin typeface="Lucida Sans"/>
                          <a:cs typeface="Lucida Sans"/>
                        </a:rPr>
                        <a:t>a</a:t>
                      </a:r>
                      <a:r>
                        <a:rPr sz="1350" spc="-20" dirty="0">
                          <a:solidFill>
                            <a:srgbClr val="231F20"/>
                          </a:solidFill>
                          <a:latin typeface="Lucida Sans"/>
                          <a:cs typeface="Lucida Sans"/>
                        </a:rPr>
                        <a:t>t</a:t>
                      </a:r>
                      <a:r>
                        <a:rPr sz="1350" dirty="0">
                          <a:solidFill>
                            <a:srgbClr val="231F20"/>
                          </a:solidFill>
                          <a:latin typeface="Lucida Sans"/>
                          <a:cs typeface="Lucida Sans"/>
                        </a:rPr>
                        <a:t>ed</a:t>
                      </a:r>
                      <a:r>
                        <a:rPr sz="1350" spc="-75" dirty="0">
                          <a:solidFill>
                            <a:srgbClr val="231F20"/>
                          </a:solidFill>
                          <a:latin typeface="Lucida Sans"/>
                          <a:cs typeface="Lucida Sans"/>
                        </a:rPr>
                        <a:t> </a:t>
                      </a:r>
                      <a:r>
                        <a:rPr sz="1350" spc="-20" dirty="0">
                          <a:solidFill>
                            <a:srgbClr val="231F20"/>
                          </a:solidFill>
                          <a:latin typeface="Lucida Sans"/>
                          <a:cs typeface="Lucida Sans"/>
                        </a:rPr>
                        <a:t>c</a:t>
                      </a:r>
                      <a:r>
                        <a:rPr sz="1350" spc="-5" dirty="0">
                          <a:solidFill>
                            <a:srgbClr val="231F20"/>
                          </a:solidFill>
                          <a:latin typeface="Lucida Sans"/>
                          <a:cs typeface="Lucida Sans"/>
                        </a:rPr>
                        <a:t>o</a:t>
                      </a:r>
                      <a:r>
                        <a:rPr sz="1350" spc="-10" dirty="0">
                          <a:solidFill>
                            <a:srgbClr val="231F20"/>
                          </a:solidFill>
                          <a:latin typeface="Lucida Sans"/>
                          <a:cs typeface="Lucida Sans"/>
                        </a:rPr>
                        <a:t>m</a:t>
                      </a:r>
                      <a:r>
                        <a:rPr sz="1350" dirty="0">
                          <a:solidFill>
                            <a:srgbClr val="231F20"/>
                          </a:solidFill>
                          <a:latin typeface="Lucida Sans"/>
                          <a:cs typeface="Lucida Sans"/>
                        </a:rPr>
                        <a:t>p</a:t>
                      </a:r>
                      <a:r>
                        <a:rPr sz="1350" spc="-5" dirty="0">
                          <a:solidFill>
                            <a:srgbClr val="231F20"/>
                          </a:solidFill>
                          <a:latin typeface="Lucida Sans"/>
                          <a:cs typeface="Lucida Sans"/>
                        </a:rPr>
                        <a:t>e</a:t>
                      </a:r>
                      <a:r>
                        <a:rPr sz="1350" dirty="0">
                          <a:solidFill>
                            <a:srgbClr val="231F20"/>
                          </a:solidFill>
                          <a:latin typeface="Lucida Sans"/>
                          <a:cs typeface="Lucida Sans"/>
                        </a:rPr>
                        <a:t>t</a:t>
                      </a:r>
                      <a:r>
                        <a:rPr sz="1350" spc="15" dirty="0">
                          <a:solidFill>
                            <a:srgbClr val="231F20"/>
                          </a:solidFill>
                          <a:latin typeface="Lucida Sans"/>
                          <a:cs typeface="Lucida Sans"/>
                        </a:rPr>
                        <a:t>i</a:t>
                      </a:r>
                      <a:r>
                        <a:rPr sz="1350" dirty="0">
                          <a:solidFill>
                            <a:srgbClr val="231F20"/>
                          </a:solidFill>
                          <a:latin typeface="Lucida Sans"/>
                          <a:cs typeface="Lucida Sans"/>
                        </a:rPr>
                        <a:t>-  </a:t>
                      </a:r>
                      <a:r>
                        <a:rPr sz="1350" spc="-25" dirty="0">
                          <a:solidFill>
                            <a:srgbClr val="231F20"/>
                          </a:solidFill>
                          <a:latin typeface="Lucida Sans"/>
                          <a:cs typeface="Lucida Sans"/>
                        </a:rPr>
                        <a:t>tion </a:t>
                      </a:r>
                      <a:r>
                        <a:rPr sz="1350" spc="-5" dirty="0">
                          <a:solidFill>
                            <a:srgbClr val="231F20"/>
                          </a:solidFill>
                          <a:latin typeface="Lucida Sans"/>
                          <a:cs typeface="Lucida Sans"/>
                        </a:rPr>
                        <a:t>and </a:t>
                      </a:r>
                      <a:r>
                        <a:rPr sz="1350" spc="-30" dirty="0">
                          <a:solidFill>
                            <a:srgbClr val="231F20"/>
                          </a:solidFill>
                          <a:latin typeface="Lucida Sans"/>
                          <a:cs typeface="Lucida Sans"/>
                        </a:rPr>
                        <a:t>limited </a:t>
                      </a:r>
                      <a:r>
                        <a:rPr sz="1350" spc="-25" dirty="0">
                          <a:solidFill>
                            <a:srgbClr val="231F20"/>
                          </a:solidFill>
                          <a:latin typeface="Lucida Sans"/>
                          <a:cs typeface="Lucida Sans"/>
                        </a:rPr>
                        <a:t> </a:t>
                      </a:r>
                      <a:r>
                        <a:rPr sz="1350" spc="-30" dirty="0">
                          <a:solidFill>
                            <a:srgbClr val="231F20"/>
                          </a:solidFill>
                          <a:latin typeface="Lucida Sans"/>
                          <a:cs typeface="Lucida Sans"/>
                        </a:rPr>
                        <a:t>alliances</a:t>
                      </a:r>
                      <a:endParaRPr sz="1350">
                        <a:latin typeface="Lucida Sans"/>
                        <a:cs typeface="Lucida Sans"/>
                      </a:endParaRPr>
                    </a:p>
                  </a:txBody>
                  <a:tcPr marL="0" marR="0" marT="125095" marB="0"/>
                </a:tc>
                <a:tc>
                  <a:txBody>
                    <a:bodyPr/>
                    <a:lstStyle/>
                    <a:p>
                      <a:pPr marL="213995" marR="182245">
                        <a:lnSpc>
                          <a:spcPct val="109400"/>
                        </a:lnSpc>
                        <a:spcBef>
                          <a:spcPts val="985"/>
                        </a:spcBef>
                      </a:pPr>
                      <a:r>
                        <a:rPr sz="1350" spc="-10" dirty="0">
                          <a:solidFill>
                            <a:srgbClr val="231F20"/>
                          </a:solidFill>
                          <a:latin typeface="Lucida Sans"/>
                          <a:cs typeface="Lucida Sans"/>
                        </a:rPr>
                        <a:t>Interest-based </a:t>
                      </a:r>
                      <a:r>
                        <a:rPr sz="1350" spc="-30" dirty="0">
                          <a:solidFill>
                            <a:srgbClr val="231F20"/>
                          </a:solidFill>
                          <a:latin typeface="Lucida Sans"/>
                          <a:cs typeface="Lucida Sans"/>
                        </a:rPr>
                        <a:t>regimes, </a:t>
                      </a:r>
                      <a:r>
                        <a:rPr sz="1350" spc="-25" dirty="0">
                          <a:solidFill>
                            <a:srgbClr val="231F20"/>
                          </a:solidFill>
                          <a:latin typeface="Lucida Sans"/>
                          <a:cs typeface="Lucida Sans"/>
                        </a:rPr>
                        <a:t> coordination</a:t>
                      </a:r>
                      <a:r>
                        <a:rPr sz="1350" spc="-70" dirty="0">
                          <a:solidFill>
                            <a:srgbClr val="231F20"/>
                          </a:solidFill>
                          <a:latin typeface="Lucida Sans"/>
                          <a:cs typeface="Lucida Sans"/>
                        </a:rPr>
                        <a:t> </a:t>
                      </a:r>
                      <a:r>
                        <a:rPr sz="1350" spc="-5" dirty="0">
                          <a:solidFill>
                            <a:srgbClr val="231F20"/>
                          </a:solidFill>
                          <a:latin typeface="Lucida Sans"/>
                          <a:cs typeface="Lucida Sans"/>
                        </a:rPr>
                        <a:t>and</a:t>
                      </a:r>
                      <a:r>
                        <a:rPr sz="1350" spc="-70" dirty="0">
                          <a:solidFill>
                            <a:srgbClr val="231F20"/>
                          </a:solidFill>
                          <a:latin typeface="Lucida Sans"/>
                          <a:cs typeface="Lucida Sans"/>
                        </a:rPr>
                        <a:t> </a:t>
                      </a:r>
                      <a:r>
                        <a:rPr sz="1350" spc="-25" dirty="0">
                          <a:solidFill>
                            <a:srgbClr val="231F20"/>
                          </a:solidFill>
                          <a:latin typeface="Lucida Sans"/>
                          <a:cs typeface="Lucida Sans"/>
                        </a:rPr>
                        <a:t>collaboration </a:t>
                      </a:r>
                      <a:r>
                        <a:rPr sz="1350" spc="-415" dirty="0">
                          <a:solidFill>
                            <a:srgbClr val="231F20"/>
                          </a:solidFill>
                          <a:latin typeface="Lucida Sans"/>
                          <a:cs typeface="Lucida Sans"/>
                        </a:rPr>
                        <a:t> </a:t>
                      </a:r>
                      <a:r>
                        <a:rPr sz="1350" spc="-25" dirty="0">
                          <a:solidFill>
                            <a:srgbClr val="231F20"/>
                          </a:solidFill>
                          <a:latin typeface="Lucida Sans"/>
                          <a:cs typeface="Lucida Sans"/>
                        </a:rPr>
                        <a:t>among</a:t>
                      </a:r>
                      <a:r>
                        <a:rPr sz="1350" spc="-80" dirty="0">
                          <a:solidFill>
                            <a:srgbClr val="231F20"/>
                          </a:solidFill>
                          <a:latin typeface="Lucida Sans"/>
                          <a:cs typeface="Lucida Sans"/>
                        </a:rPr>
                        <a:t> </a:t>
                      </a:r>
                      <a:r>
                        <a:rPr sz="1350" spc="-10" dirty="0">
                          <a:solidFill>
                            <a:srgbClr val="231F20"/>
                          </a:solidFill>
                          <a:latin typeface="Lucida Sans"/>
                          <a:cs typeface="Lucida Sans"/>
                        </a:rPr>
                        <a:t>states</a:t>
                      </a:r>
                      <a:endParaRPr sz="1350">
                        <a:latin typeface="Lucida Sans"/>
                        <a:cs typeface="Lucida Sans"/>
                      </a:endParaRPr>
                    </a:p>
                  </a:txBody>
                  <a:tcPr marL="0" marR="0" marT="125095" marB="0"/>
                </a:tc>
                <a:tc>
                  <a:txBody>
                    <a:bodyPr/>
                    <a:lstStyle/>
                    <a:p>
                      <a:pPr marL="189865">
                        <a:lnSpc>
                          <a:spcPct val="100000"/>
                        </a:lnSpc>
                        <a:spcBef>
                          <a:spcPts val="1135"/>
                        </a:spcBef>
                      </a:pPr>
                      <a:r>
                        <a:rPr sz="1350" dirty="0">
                          <a:solidFill>
                            <a:srgbClr val="231F20"/>
                          </a:solidFill>
                          <a:latin typeface="Lucida Sans"/>
                          <a:cs typeface="Lucida Sans"/>
                        </a:rPr>
                        <a:t>Norm-based</a:t>
                      </a:r>
                      <a:r>
                        <a:rPr sz="1350" spc="-85" dirty="0">
                          <a:solidFill>
                            <a:srgbClr val="231F20"/>
                          </a:solidFill>
                          <a:latin typeface="Lucida Sans"/>
                          <a:cs typeface="Lucida Sans"/>
                        </a:rPr>
                        <a:t> </a:t>
                      </a:r>
                      <a:r>
                        <a:rPr sz="1350" spc="-25" dirty="0">
                          <a:solidFill>
                            <a:srgbClr val="231F20"/>
                          </a:solidFill>
                          <a:latin typeface="Lucida Sans"/>
                          <a:cs typeface="Lucida Sans"/>
                        </a:rPr>
                        <a:t>regimes</a:t>
                      </a:r>
                      <a:endParaRPr sz="1350">
                        <a:latin typeface="Lucida Sans"/>
                        <a:cs typeface="Lucida Sans"/>
                      </a:endParaRPr>
                    </a:p>
                  </a:txBody>
                  <a:tcPr marL="0" marR="0" marT="144145" marB="0"/>
                </a:tc>
                <a:extLst>
                  <a:ext uri="{0D108BD9-81ED-4DB2-BD59-A6C34878D82A}">
                    <a16:rowId xmlns:a16="http://schemas.microsoft.com/office/drawing/2014/main" val="10005"/>
                  </a:ext>
                </a:extLst>
              </a:tr>
              <a:tr h="896110">
                <a:tc>
                  <a:txBody>
                    <a:bodyPr/>
                    <a:lstStyle/>
                    <a:p>
                      <a:pPr marL="129539" marR="500380">
                        <a:lnSpc>
                          <a:spcPct val="109400"/>
                        </a:lnSpc>
                        <a:spcBef>
                          <a:spcPts val="570"/>
                        </a:spcBef>
                      </a:pPr>
                      <a:r>
                        <a:rPr sz="1350" b="1" spc="55" dirty="0">
                          <a:solidFill>
                            <a:srgbClr val="231F20"/>
                          </a:solidFill>
                          <a:latin typeface="Arial"/>
                          <a:cs typeface="Arial"/>
                        </a:rPr>
                        <a:t>Ideal </a:t>
                      </a:r>
                      <a:r>
                        <a:rPr sz="1350" b="1" spc="45" dirty="0">
                          <a:solidFill>
                            <a:srgbClr val="231F20"/>
                          </a:solidFill>
                          <a:latin typeface="Arial"/>
                          <a:cs typeface="Arial"/>
                        </a:rPr>
                        <a:t>State </a:t>
                      </a:r>
                      <a:r>
                        <a:rPr sz="1350" b="1" spc="50" dirty="0">
                          <a:solidFill>
                            <a:srgbClr val="231F20"/>
                          </a:solidFill>
                          <a:latin typeface="Arial"/>
                          <a:cs typeface="Arial"/>
                        </a:rPr>
                        <a:t> </a:t>
                      </a:r>
                      <a:r>
                        <a:rPr sz="1350" b="1" spc="45" dirty="0">
                          <a:solidFill>
                            <a:srgbClr val="231F20"/>
                          </a:solidFill>
                          <a:latin typeface="Arial"/>
                          <a:cs typeface="Arial"/>
                        </a:rPr>
                        <a:t>of</a:t>
                      </a:r>
                      <a:r>
                        <a:rPr sz="1350" b="1" spc="-60" dirty="0">
                          <a:solidFill>
                            <a:srgbClr val="231F20"/>
                          </a:solidFill>
                          <a:latin typeface="Arial"/>
                          <a:cs typeface="Arial"/>
                        </a:rPr>
                        <a:t> </a:t>
                      </a:r>
                      <a:r>
                        <a:rPr sz="1350" b="1" spc="85" dirty="0">
                          <a:solidFill>
                            <a:srgbClr val="231F20"/>
                          </a:solidFill>
                          <a:latin typeface="Arial"/>
                          <a:cs typeface="Arial"/>
                        </a:rPr>
                        <a:t>the</a:t>
                      </a:r>
                      <a:r>
                        <a:rPr sz="1350" b="1" spc="-60" dirty="0">
                          <a:solidFill>
                            <a:srgbClr val="231F20"/>
                          </a:solidFill>
                          <a:latin typeface="Arial"/>
                          <a:cs typeface="Arial"/>
                        </a:rPr>
                        <a:t> </a:t>
                      </a:r>
                      <a:r>
                        <a:rPr sz="1350" b="1" spc="40" dirty="0">
                          <a:solidFill>
                            <a:srgbClr val="231F20"/>
                          </a:solidFill>
                          <a:latin typeface="Arial"/>
                          <a:cs typeface="Arial"/>
                        </a:rPr>
                        <a:t>World</a:t>
                      </a:r>
                      <a:endParaRPr sz="1350">
                        <a:latin typeface="Arial"/>
                        <a:cs typeface="Arial"/>
                      </a:endParaRPr>
                    </a:p>
                  </a:txBody>
                  <a:tcPr marL="0" marR="0" marT="72390" marB="0">
                    <a:lnB w="6350">
                      <a:solidFill>
                        <a:srgbClr val="58595B"/>
                      </a:solidFill>
                      <a:prstDash val="solid"/>
                    </a:lnB>
                    <a:solidFill>
                      <a:srgbClr val="EFF9FE"/>
                    </a:solidFill>
                  </a:tcPr>
                </a:tc>
                <a:tc>
                  <a:txBody>
                    <a:bodyPr/>
                    <a:lstStyle/>
                    <a:p>
                      <a:pPr marL="161290" marR="576580">
                        <a:lnSpc>
                          <a:spcPct val="109400"/>
                        </a:lnSpc>
                        <a:spcBef>
                          <a:spcPts val="985"/>
                        </a:spcBef>
                      </a:pPr>
                      <a:r>
                        <a:rPr sz="1350" spc="-20" dirty="0">
                          <a:solidFill>
                            <a:srgbClr val="231F20"/>
                          </a:solidFill>
                          <a:latin typeface="Lucida Sans"/>
                          <a:cs typeface="Lucida Sans"/>
                        </a:rPr>
                        <a:t>S</a:t>
                      </a:r>
                      <a:r>
                        <a:rPr sz="1350" spc="15" dirty="0">
                          <a:solidFill>
                            <a:srgbClr val="231F20"/>
                          </a:solidFill>
                          <a:latin typeface="Lucida Sans"/>
                          <a:cs typeface="Lucida Sans"/>
                        </a:rPr>
                        <a:t>t</a:t>
                      </a:r>
                      <a:r>
                        <a:rPr sz="1350" spc="-10" dirty="0">
                          <a:solidFill>
                            <a:srgbClr val="231F20"/>
                          </a:solidFill>
                          <a:latin typeface="Lucida Sans"/>
                          <a:cs typeface="Lucida Sans"/>
                        </a:rPr>
                        <a:t>abil</a:t>
                      </a:r>
                      <a:r>
                        <a:rPr sz="1350" spc="5" dirty="0">
                          <a:solidFill>
                            <a:srgbClr val="231F20"/>
                          </a:solidFill>
                          <a:latin typeface="Lucida Sans"/>
                          <a:cs typeface="Lucida Sans"/>
                        </a:rPr>
                        <a:t>i</a:t>
                      </a:r>
                      <a:r>
                        <a:rPr sz="1350" spc="55" dirty="0">
                          <a:solidFill>
                            <a:srgbClr val="231F20"/>
                          </a:solidFill>
                          <a:latin typeface="Lucida Sans"/>
                          <a:cs typeface="Lucida Sans"/>
                        </a:rPr>
                        <a:t>t</a:t>
                      </a:r>
                      <a:r>
                        <a:rPr sz="1350" dirty="0">
                          <a:solidFill>
                            <a:srgbClr val="231F20"/>
                          </a:solidFill>
                          <a:latin typeface="Lucida Sans"/>
                          <a:cs typeface="Lucida Sans"/>
                        </a:rPr>
                        <a:t>y</a:t>
                      </a:r>
                      <a:r>
                        <a:rPr sz="1350" spc="-75" dirty="0">
                          <a:solidFill>
                            <a:srgbClr val="231F20"/>
                          </a:solidFill>
                          <a:latin typeface="Lucida Sans"/>
                          <a:cs typeface="Lucida Sans"/>
                        </a:rPr>
                        <a:t> </a:t>
                      </a:r>
                      <a:r>
                        <a:rPr sz="1350" dirty="0">
                          <a:solidFill>
                            <a:srgbClr val="231F20"/>
                          </a:solidFill>
                          <a:latin typeface="Lucida Sans"/>
                          <a:cs typeface="Lucida Sans"/>
                        </a:rPr>
                        <a:t>t</a:t>
                      </a:r>
                      <a:r>
                        <a:rPr sz="1350" spc="-10" dirty="0">
                          <a:solidFill>
                            <a:srgbClr val="231F20"/>
                          </a:solidFill>
                          <a:latin typeface="Lucida Sans"/>
                          <a:cs typeface="Lucida Sans"/>
                        </a:rPr>
                        <a:t>h</a:t>
                      </a:r>
                      <a:r>
                        <a:rPr sz="1350" spc="-15" dirty="0">
                          <a:solidFill>
                            <a:srgbClr val="231F20"/>
                          </a:solidFill>
                          <a:latin typeface="Lucida Sans"/>
                          <a:cs typeface="Lucida Sans"/>
                        </a:rPr>
                        <a:t>r</a:t>
                      </a:r>
                      <a:r>
                        <a:rPr sz="1350" spc="-5" dirty="0">
                          <a:solidFill>
                            <a:srgbClr val="231F20"/>
                          </a:solidFill>
                          <a:latin typeface="Lucida Sans"/>
                          <a:cs typeface="Lucida Sans"/>
                        </a:rPr>
                        <a:t>ou</a:t>
                      </a:r>
                      <a:r>
                        <a:rPr sz="1350" dirty="0">
                          <a:solidFill>
                            <a:srgbClr val="231F20"/>
                          </a:solidFill>
                          <a:latin typeface="Lucida Sans"/>
                          <a:cs typeface="Lucida Sans"/>
                        </a:rPr>
                        <a:t>gh  b</a:t>
                      </a:r>
                      <a:r>
                        <a:rPr sz="1350" spc="-10" dirty="0">
                          <a:solidFill>
                            <a:srgbClr val="231F20"/>
                          </a:solidFill>
                          <a:latin typeface="Lucida Sans"/>
                          <a:cs typeface="Lucida Sans"/>
                        </a:rPr>
                        <a:t>a</a:t>
                      </a:r>
                      <a:r>
                        <a:rPr sz="1350" spc="-15" dirty="0">
                          <a:solidFill>
                            <a:srgbClr val="231F20"/>
                          </a:solidFill>
                          <a:latin typeface="Lucida Sans"/>
                          <a:cs typeface="Lucida Sans"/>
                        </a:rPr>
                        <a:t>l</a:t>
                      </a:r>
                      <a:r>
                        <a:rPr sz="1350" spc="-10" dirty="0">
                          <a:solidFill>
                            <a:srgbClr val="231F20"/>
                          </a:solidFill>
                          <a:latin typeface="Lucida Sans"/>
                          <a:cs typeface="Lucida Sans"/>
                        </a:rPr>
                        <a:t>a</a:t>
                      </a:r>
                      <a:r>
                        <a:rPr sz="1350" spc="-5" dirty="0">
                          <a:solidFill>
                            <a:srgbClr val="231F20"/>
                          </a:solidFill>
                          <a:latin typeface="Lucida Sans"/>
                          <a:cs typeface="Lucida Sans"/>
                        </a:rPr>
                        <a:t>n</a:t>
                      </a:r>
                      <a:r>
                        <a:rPr sz="1350" spc="-15" dirty="0">
                          <a:solidFill>
                            <a:srgbClr val="231F20"/>
                          </a:solidFill>
                          <a:latin typeface="Lucida Sans"/>
                          <a:cs typeface="Lucida Sans"/>
                        </a:rPr>
                        <a:t>c</a:t>
                      </a:r>
                      <a:r>
                        <a:rPr sz="1350" dirty="0">
                          <a:solidFill>
                            <a:srgbClr val="231F20"/>
                          </a:solidFill>
                          <a:latin typeface="Lucida Sans"/>
                          <a:cs typeface="Lucida Sans"/>
                        </a:rPr>
                        <a:t>e</a:t>
                      </a:r>
                      <a:r>
                        <a:rPr sz="1350" spc="-75" dirty="0">
                          <a:solidFill>
                            <a:srgbClr val="231F20"/>
                          </a:solidFill>
                          <a:latin typeface="Lucida Sans"/>
                          <a:cs typeface="Lucida Sans"/>
                        </a:rPr>
                        <a:t> </a:t>
                      </a:r>
                      <a:r>
                        <a:rPr sz="1350" spc="-15" dirty="0">
                          <a:solidFill>
                            <a:srgbClr val="231F20"/>
                          </a:solidFill>
                          <a:latin typeface="Lucida Sans"/>
                          <a:cs typeface="Lucida Sans"/>
                        </a:rPr>
                        <a:t>o</a:t>
                      </a:r>
                      <a:r>
                        <a:rPr sz="1350" dirty="0">
                          <a:solidFill>
                            <a:srgbClr val="231F20"/>
                          </a:solidFill>
                          <a:latin typeface="Lucida Sans"/>
                          <a:cs typeface="Lucida Sans"/>
                        </a:rPr>
                        <a:t>f</a:t>
                      </a:r>
                      <a:r>
                        <a:rPr sz="1350" spc="-75" dirty="0">
                          <a:solidFill>
                            <a:srgbClr val="231F20"/>
                          </a:solidFill>
                          <a:latin typeface="Lucida Sans"/>
                          <a:cs typeface="Lucida Sans"/>
                        </a:rPr>
                        <a:t> </a:t>
                      </a:r>
                      <a:r>
                        <a:rPr sz="1350" dirty="0">
                          <a:solidFill>
                            <a:srgbClr val="231F20"/>
                          </a:solidFill>
                          <a:latin typeface="Lucida Sans"/>
                          <a:cs typeface="Lucida Sans"/>
                        </a:rPr>
                        <a:t>p</a:t>
                      </a:r>
                      <a:r>
                        <a:rPr sz="1350" spc="-10" dirty="0">
                          <a:solidFill>
                            <a:srgbClr val="231F20"/>
                          </a:solidFill>
                          <a:latin typeface="Lucida Sans"/>
                          <a:cs typeface="Lucida Sans"/>
                        </a:rPr>
                        <a:t>ow</a:t>
                      </a:r>
                      <a:r>
                        <a:rPr sz="1350" spc="-5" dirty="0">
                          <a:solidFill>
                            <a:srgbClr val="231F20"/>
                          </a:solidFill>
                          <a:latin typeface="Lucida Sans"/>
                          <a:cs typeface="Lucida Sans"/>
                        </a:rPr>
                        <a:t>e</a:t>
                      </a:r>
                      <a:r>
                        <a:rPr sz="1350" dirty="0">
                          <a:solidFill>
                            <a:srgbClr val="231F20"/>
                          </a:solidFill>
                          <a:latin typeface="Lucida Sans"/>
                          <a:cs typeface="Lucida Sans"/>
                        </a:rPr>
                        <a:t>r</a:t>
                      </a:r>
                      <a:endParaRPr sz="1350">
                        <a:latin typeface="Lucida Sans"/>
                        <a:cs typeface="Lucida Sans"/>
                      </a:endParaRPr>
                    </a:p>
                  </a:txBody>
                  <a:tcPr marL="0" marR="0" marT="125095" marB="0">
                    <a:lnB w="6350">
                      <a:solidFill>
                        <a:srgbClr val="58595B"/>
                      </a:solidFill>
                      <a:prstDash val="solid"/>
                    </a:lnB>
                    <a:solidFill>
                      <a:srgbClr val="EFF9FE"/>
                    </a:solidFill>
                  </a:tcPr>
                </a:tc>
                <a:tc>
                  <a:txBody>
                    <a:bodyPr/>
                    <a:lstStyle/>
                    <a:p>
                      <a:pPr marL="213995" marR="483870">
                        <a:lnSpc>
                          <a:spcPct val="109400"/>
                        </a:lnSpc>
                        <a:spcBef>
                          <a:spcPts val="985"/>
                        </a:spcBef>
                      </a:pPr>
                      <a:r>
                        <a:rPr sz="1350" spc="-15" dirty="0">
                          <a:solidFill>
                            <a:srgbClr val="231F20"/>
                          </a:solidFill>
                          <a:latin typeface="Lucida Sans"/>
                          <a:cs typeface="Lucida Sans"/>
                        </a:rPr>
                        <a:t>Equitable</a:t>
                      </a:r>
                      <a:r>
                        <a:rPr sz="1350" spc="-90" dirty="0">
                          <a:solidFill>
                            <a:srgbClr val="231F20"/>
                          </a:solidFill>
                          <a:latin typeface="Lucida Sans"/>
                          <a:cs typeface="Lucida Sans"/>
                        </a:rPr>
                        <a:t> </a:t>
                      </a:r>
                      <a:r>
                        <a:rPr sz="1350" spc="-10" dirty="0">
                          <a:solidFill>
                            <a:srgbClr val="231F20"/>
                          </a:solidFill>
                          <a:latin typeface="Lucida Sans"/>
                          <a:cs typeface="Lucida Sans"/>
                        </a:rPr>
                        <a:t>system</a:t>
                      </a:r>
                      <a:r>
                        <a:rPr sz="1350" spc="-90" dirty="0">
                          <a:solidFill>
                            <a:srgbClr val="231F20"/>
                          </a:solidFill>
                          <a:latin typeface="Lucida Sans"/>
                          <a:cs typeface="Lucida Sans"/>
                        </a:rPr>
                        <a:t> </a:t>
                      </a:r>
                      <a:r>
                        <a:rPr sz="1350" spc="-20" dirty="0">
                          <a:solidFill>
                            <a:srgbClr val="231F20"/>
                          </a:solidFill>
                          <a:latin typeface="Lucida Sans"/>
                          <a:cs typeface="Lucida Sans"/>
                        </a:rPr>
                        <a:t>managed </a:t>
                      </a:r>
                      <a:r>
                        <a:rPr sz="1350" spc="-415" dirty="0">
                          <a:solidFill>
                            <a:srgbClr val="231F20"/>
                          </a:solidFill>
                          <a:latin typeface="Lucida Sans"/>
                          <a:cs typeface="Lucida Sans"/>
                        </a:rPr>
                        <a:t> </a:t>
                      </a:r>
                      <a:r>
                        <a:rPr sz="1350" spc="-25" dirty="0">
                          <a:solidFill>
                            <a:srgbClr val="231F20"/>
                          </a:solidFill>
                          <a:latin typeface="Lucida Sans"/>
                          <a:cs typeface="Lucida Sans"/>
                        </a:rPr>
                        <a:t>by </a:t>
                      </a:r>
                      <a:r>
                        <a:rPr sz="1350" spc="-30" dirty="0">
                          <a:solidFill>
                            <a:srgbClr val="231F20"/>
                          </a:solidFill>
                          <a:latin typeface="Lucida Sans"/>
                          <a:cs typeface="Lucida Sans"/>
                        </a:rPr>
                        <a:t>regional </a:t>
                      </a:r>
                      <a:r>
                        <a:rPr sz="1350" spc="-45" dirty="0">
                          <a:solidFill>
                            <a:srgbClr val="231F20"/>
                          </a:solidFill>
                          <a:latin typeface="Lucida Sans"/>
                          <a:cs typeface="Lucida Sans"/>
                        </a:rPr>
                        <a:t>organizations/ </a:t>
                      </a:r>
                      <a:r>
                        <a:rPr sz="1350" spc="-40" dirty="0">
                          <a:solidFill>
                            <a:srgbClr val="231F20"/>
                          </a:solidFill>
                          <a:latin typeface="Lucida Sans"/>
                          <a:cs typeface="Lucida Sans"/>
                        </a:rPr>
                        <a:t> </a:t>
                      </a:r>
                      <a:r>
                        <a:rPr sz="1350" spc="-10" dirty="0">
                          <a:solidFill>
                            <a:srgbClr val="231F20"/>
                          </a:solidFill>
                          <a:latin typeface="Lucida Sans"/>
                          <a:cs typeface="Lucida Sans"/>
                        </a:rPr>
                        <a:t>in</a:t>
                      </a:r>
                      <a:r>
                        <a:rPr sz="1350" spc="-20" dirty="0">
                          <a:solidFill>
                            <a:srgbClr val="231F20"/>
                          </a:solidFill>
                          <a:latin typeface="Lucida Sans"/>
                          <a:cs typeface="Lucida Sans"/>
                        </a:rPr>
                        <a:t>t</a:t>
                      </a:r>
                      <a:r>
                        <a:rPr sz="1350" spc="-5" dirty="0">
                          <a:solidFill>
                            <a:srgbClr val="231F20"/>
                          </a:solidFill>
                          <a:latin typeface="Lucida Sans"/>
                          <a:cs typeface="Lucida Sans"/>
                        </a:rPr>
                        <a:t>e</a:t>
                      </a:r>
                      <a:r>
                        <a:rPr sz="1350" spc="5" dirty="0">
                          <a:solidFill>
                            <a:srgbClr val="231F20"/>
                          </a:solidFill>
                          <a:latin typeface="Lucida Sans"/>
                          <a:cs typeface="Lucida Sans"/>
                        </a:rPr>
                        <a:t>r</a:t>
                      </a:r>
                      <a:r>
                        <a:rPr sz="1350" spc="-15" dirty="0">
                          <a:solidFill>
                            <a:srgbClr val="231F20"/>
                          </a:solidFill>
                          <a:latin typeface="Lucida Sans"/>
                          <a:cs typeface="Lucida Sans"/>
                        </a:rPr>
                        <a:t>n</a:t>
                      </a:r>
                      <a:r>
                        <a:rPr sz="1350" spc="-5" dirty="0">
                          <a:solidFill>
                            <a:srgbClr val="231F20"/>
                          </a:solidFill>
                          <a:latin typeface="Lucida Sans"/>
                          <a:cs typeface="Lucida Sans"/>
                        </a:rPr>
                        <a:t>a</a:t>
                      </a:r>
                      <a:r>
                        <a:rPr sz="1350" dirty="0">
                          <a:solidFill>
                            <a:srgbClr val="231F20"/>
                          </a:solidFill>
                          <a:latin typeface="Lucida Sans"/>
                          <a:cs typeface="Lucida Sans"/>
                        </a:rPr>
                        <a:t>t</a:t>
                      </a:r>
                      <a:r>
                        <a:rPr sz="1350" spc="-10" dirty="0">
                          <a:solidFill>
                            <a:srgbClr val="231F20"/>
                          </a:solidFill>
                          <a:latin typeface="Lucida Sans"/>
                          <a:cs typeface="Lucida Sans"/>
                        </a:rPr>
                        <a:t>i</a:t>
                      </a:r>
                      <a:r>
                        <a:rPr sz="1350" spc="-5" dirty="0">
                          <a:solidFill>
                            <a:srgbClr val="231F20"/>
                          </a:solidFill>
                          <a:latin typeface="Lucida Sans"/>
                          <a:cs typeface="Lucida Sans"/>
                        </a:rPr>
                        <a:t>o</a:t>
                      </a:r>
                      <a:r>
                        <a:rPr sz="1350" spc="-15" dirty="0">
                          <a:solidFill>
                            <a:srgbClr val="231F20"/>
                          </a:solidFill>
                          <a:latin typeface="Lucida Sans"/>
                          <a:cs typeface="Lucida Sans"/>
                        </a:rPr>
                        <a:t>n</a:t>
                      </a:r>
                      <a:r>
                        <a:rPr sz="1350" spc="-10" dirty="0">
                          <a:solidFill>
                            <a:srgbClr val="231F20"/>
                          </a:solidFill>
                          <a:latin typeface="Lucida Sans"/>
                          <a:cs typeface="Lucida Sans"/>
                        </a:rPr>
                        <a:t>a</a:t>
                      </a:r>
                      <a:r>
                        <a:rPr sz="1350" dirty="0">
                          <a:solidFill>
                            <a:srgbClr val="231F20"/>
                          </a:solidFill>
                          <a:latin typeface="Lucida Sans"/>
                          <a:cs typeface="Lucida Sans"/>
                        </a:rPr>
                        <a:t>l</a:t>
                      </a:r>
                      <a:r>
                        <a:rPr sz="1350" spc="-75" dirty="0">
                          <a:solidFill>
                            <a:srgbClr val="231F20"/>
                          </a:solidFill>
                          <a:latin typeface="Lucida Sans"/>
                          <a:cs typeface="Lucida Sans"/>
                        </a:rPr>
                        <a:t> </a:t>
                      </a:r>
                      <a:r>
                        <a:rPr sz="1350" spc="-5" dirty="0">
                          <a:solidFill>
                            <a:srgbClr val="231F20"/>
                          </a:solidFill>
                          <a:latin typeface="Lucida Sans"/>
                          <a:cs typeface="Lucida Sans"/>
                        </a:rPr>
                        <a:t>o</a:t>
                      </a:r>
                      <a:r>
                        <a:rPr sz="1350" spc="5" dirty="0">
                          <a:solidFill>
                            <a:srgbClr val="231F20"/>
                          </a:solidFill>
                          <a:latin typeface="Lucida Sans"/>
                          <a:cs typeface="Lucida Sans"/>
                        </a:rPr>
                        <a:t>r</a:t>
                      </a:r>
                      <a:r>
                        <a:rPr sz="1350" spc="-15" dirty="0">
                          <a:solidFill>
                            <a:srgbClr val="231F20"/>
                          </a:solidFill>
                          <a:latin typeface="Lucida Sans"/>
                          <a:cs typeface="Lucida Sans"/>
                        </a:rPr>
                        <a:t>g</a:t>
                      </a:r>
                      <a:r>
                        <a:rPr sz="1350" spc="-10" dirty="0">
                          <a:solidFill>
                            <a:srgbClr val="231F20"/>
                          </a:solidFill>
                          <a:latin typeface="Lucida Sans"/>
                          <a:cs typeface="Lucida Sans"/>
                        </a:rPr>
                        <a:t>an</a:t>
                      </a:r>
                      <a:r>
                        <a:rPr sz="1350" spc="-15" dirty="0">
                          <a:solidFill>
                            <a:srgbClr val="231F20"/>
                          </a:solidFill>
                          <a:latin typeface="Lucida Sans"/>
                          <a:cs typeface="Lucida Sans"/>
                        </a:rPr>
                        <a:t>i</a:t>
                      </a:r>
                      <a:r>
                        <a:rPr sz="1350" spc="5" dirty="0">
                          <a:solidFill>
                            <a:srgbClr val="231F20"/>
                          </a:solidFill>
                          <a:latin typeface="Lucida Sans"/>
                          <a:cs typeface="Lucida Sans"/>
                        </a:rPr>
                        <a:t>z</a:t>
                      </a:r>
                      <a:r>
                        <a:rPr sz="1350" spc="-5" dirty="0">
                          <a:solidFill>
                            <a:srgbClr val="231F20"/>
                          </a:solidFill>
                          <a:latin typeface="Lucida Sans"/>
                          <a:cs typeface="Lucida Sans"/>
                        </a:rPr>
                        <a:t>a</a:t>
                      </a:r>
                      <a:r>
                        <a:rPr sz="1350" dirty="0">
                          <a:solidFill>
                            <a:srgbClr val="231F20"/>
                          </a:solidFill>
                          <a:latin typeface="Lucida Sans"/>
                          <a:cs typeface="Lucida Sans"/>
                        </a:rPr>
                        <a:t>t</a:t>
                      </a:r>
                      <a:r>
                        <a:rPr sz="1350" spc="-10" dirty="0">
                          <a:solidFill>
                            <a:srgbClr val="231F20"/>
                          </a:solidFill>
                          <a:latin typeface="Lucida Sans"/>
                          <a:cs typeface="Lucida Sans"/>
                        </a:rPr>
                        <a:t>i</a:t>
                      </a:r>
                      <a:r>
                        <a:rPr sz="1350" spc="-5" dirty="0">
                          <a:solidFill>
                            <a:srgbClr val="231F20"/>
                          </a:solidFill>
                          <a:latin typeface="Lucida Sans"/>
                          <a:cs typeface="Lucida Sans"/>
                        </a:rPr>
                        <a:t>o</a:t>
                      </a:r>
                      <a:r>
                        <a:rPr sz="1350" spc="-10" dirty="0">
                          <a:solidFill>
                            <a:srgbClr val="231F20"/>
                          </a:solidFill>
                          <a:latin typeface="Lucida Sans"/>
                          <a:cs typeface="Lucida Sans"/>
                        </a:rPr>
                        <a:t>n</a:t>
                      </a:r>
                      <a:r>
                        <a:rPr sz="1350" dirty="0">
                          <a:solidFill>
                            <a:srgbClr val="231F20"/>
                          </a:solidFill>
                          <a:latin typeface="Lucida Sans"/>
                          <a:cs typeface="Lucida Sans"/>
                        </a:rPr>
                        <a:t>s</a:t>
                      </a:r>
                      <a:endParaRPr sz="1350">
                        <a:latin typeface="Lucida Sans"/>
                        <a:cs typeface="Lucida Sans"/>
                      </a:endParaRPr>
                    </a:p>
                  </a:txBody>
                  <a:tcPr marL="0" marR="0" marT="125095" marB="0">
                    <a:lnB w="6350">
                      <a:solidFill>
                        <a:srgbClr val="58595B"/>
                      </a:solidFill>
                      <a:prstDash val="solid"/>
                    </a:lnB>
                    <a:solidFill>
                      <a:srgbClr val="EFF9FE"/>
                    </a:solidFill>
                  </a:tcPr>
                </a:tc>
                <a:tc>
                  <a:txBody>
                    <a:bodyPr/>
                    <a:lstStyle/>
                    <a:p>
                      <a:pPr marL="189865">
                        <a:lnSpc>
                          <a:spcPct val="100000"/>
                        </a:lnSpc>
                        <a:spcBef>
                          <a:spcPts val="1135"/>
                        </a:spcBef>
                      </a:pPr>
                      <a:r>
                        <a:rPr sz="1350" dirty="0">
                          <a:solidFill>
                            <a:srgbClr val="231F20"/>
                          </a:solidFill>
                          <a:latin typeface="Lucida Sans"/>
                          <a:cs typeface="Lucida Sans"/>
                        </a:rPr>
                        <a:t>World</a:t>
                      </a:r>
                      <a:r>
                        <a:rPr sz="1350" spc="-90" dirty="0">
                          <a:solidFill>
                            <a:srgbClr val="231F20"/>
                          </a:solidFill>
                          <a:latin typeface="Lucida Sans"/>
                          <a:cs typeface="Lucida Sans"/>
                        </a:rPr>
                        <a:t> </a:t>
                      </a:r>
                      <a:r>
                        <a:rPr sz="1350" spc="-15" dirty="0">
                          <a:solidFill>
                            <a:srgbClr val="231F20"/>
                          </a:solidFill>
                          <a:latin typeface="Lucida Sans"/>
                          <a:cs typeface="Lucida Sans"/>
                        </a:rPr>
                        <a:t>community</a:t>
                      </a:r>
                      <a:endParaRPr sz="1350" dirty="0">
                        <a:latin typeface="Lucida Sans"/>
                        <a:cs typeface="Lucida Sans"/>
                      </a:endParaRPr>
                    </a:p>
                  </a:txBody>
                  <a:tcPr marL="0" marR="0" marT="144145" marB="0">
                    <a:lnB w="6350">
                      <a:solidFill>
                        <a:srgbClr val="58595B"/>
                      </a:solidFill>
                      <a:prstDash val="solid"/>
                    </a:lnB>
                    <a:solidFill>
                      <a:srgbClr val="EFF9FE"/>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494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14</a:t>
            </a:r>
            <a:endParaRPr lang="en-IN" dirty="0"/>
          </a:p>
        </p:txBody>
      </p:sp>
      <p:pic>
        <p:nvPicPr>
          <p:cNvPr id="3" name="Picture 2" descr="An image of a demonstration in the street by Polish citizens holding placards and banners." title=" The conservative government of Poland is challenging many of the liberal values and policies promoted by other European Union countries and the US. Some of their leaders feel that traditional Polish values need to be protected by government institutions. In this 2020 photo, Polish citizens with opposing views demonstrate during an antigovernment protest against restrictions on abortion law in Poland. It will be hard for conservative governments to ignore the power of transnational social movements promoting women’s rights and other progressive causes. What role does social media play in these situations?">
            <a:extLst>
              <a:ext uri="{FF2B5EF4-FFF2-40B4-BE49-F238E27FC236}">
                <a16:creationId xmlns:a16="http://schemas.microsoft.com/office/drawing/2014/main" id="{5D2979E4-B220-4CC5-896D-BD12A7F448B1}"/>
              </a:ext>
            </a:extLst>
          </p:cNvPr>
          <p:cNvPicPr>
            <a:picLocks noChangeAspect="1"/>
          </p:cNvPicPr>
          <p:nvPr/>
        </p:nvPicPr>
        <p:blipFill>
          <a:blip r:embed="rId3"/>
          <a:stretch>
            <a:fillRect/>
          </a:stretch>
        </p:blipFill>
        <p:spPr>
          <a:xfrm>
            <a:off x="2263091" y="874975"/>
            <a:ext cx="7665818" cy="5108051"/>
          </a:xfrm>
          <a:prstGeom prst="rect">
            <a:avLst/>
          </a:prstGeom>
        </p:spPr>
      </p:pic>
    </p:spTree>
    <p:extLst>
      <p:ext uri="{BB962C8B-B14F-4D97-AF65-F5344CB8AC3E}">
        <p14:creationId xmlns:p14="http://schemas.microsoft.com/office/powerpoint/2010/main" val="247997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 TABLE 3.4 Critical International Relations Theories at the Beginning of the Twenty-First Century</a:t>
            </a:r>
          </a:p>
        </p:txBody>
      </p:sp>
      <p:graphicFrame>
        <p:nvGraphicFramePr>
          <p:cNvPr id="3" name="object 2" title=" TABLE 3.4 Critical International Relations Theories at the Beginning of the Twenty-First Century">
            <a:extLst>
              <a:ext uri="{FF2B5EF4-FFF2-40B4-BE49-F238E27FC236}">
                <a16:creationId xmlns:a16="http://schemas.microsoft.com/office/drawing/2014/main" id="{33ED9F0F-D4EB-4BAC-952A-5D586F21F529}"/>
              </a:ext>
            </a:extLst>
          </p:cNvPr>
          <p:cNvGraphicFramePr>
            <a:graphicFrameLocks noGrp="1"/>
          </p:cNvGraphicFramePr>
          <p:nvPr>
            <p:extLst>
              <p:ext uri="{D42A27DB-BD31-4B8C-83A1-F6EECF244321}">
                <p14:modId xmlns:p14="http://schemas.microsoft.com/office/powerpoint/2010/main" val="2379339422"/>
              </p:ext>
            </p:extLst>
          </p:nvPr>
        </p:nvGraphicFramePr>
        <p:xfrm>
          <a:off x="1294053" y="965532"/>
          <a:ext cx="9603739" cy="5015204"/>
        </p:xfrm>
        <a:graphic>
          <a:graphicData uri="http://schemas.openxmlformats.org/drawingml/2006/table">
            <a:tbl>
              <a:tblPr firstRow="1" bandRow="1">
                <a:tableStyleId>{2D5ABB26-0587-4C30-8999-92F81FD0307C}</a:tableStyleId>
              </a:tblPr>
              <a:tblGrid>
                <a:gridCol w="1765300">
                  <a:extLst>
                    <a:ext uri="{9D8B030D-6E8A-4147-A177-3AD203B41FA5}">
                      <a16:colId xmlns:a16="http://schemas.microsoft.com/office/drawing/2014/main" val="20000"/>
                    </a:ext>
                  </a:extLst>
                </a:gridCol>
                <a:gridCol w="3439795">
                  <a:extLst>
                    <a:ext uri="{9D8B030D-6E8A-4147-A177-3AD203B41FA5}">
                      <a16:colId xmlns:a16="http://schemas.microsoft.com/office/drawing/2014/main" val="20001"/>
                    </a:ext>
                  </a:extLst>
                </a:gridCol>
                <a:gridCol w="2580004">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tblGrid>
              <a:tr h="663305">
                <a:tc>
                  <a:txBody>
                    <a:bodyPr/>
                    <a:lstStyle/>
                    <a:p>
                      <a:pPr>
                        <a:lnSpc>
                          <a:spcPct val="100000"/>
                        </a:lnSpc>
                      </a:pPr>
                      <a:endParaRPr sz="1400">
                        <a:latin typeface="Times New Roman"/>
                        <a:cs typeface="Times New Roman"/>
                      </a:endParaRPr>
                    </a:p>
                  </a:txBody>
                  <a:tcPr marL="0" marR="0" marT="0" marB="0">
                    <a:lnT w="28575">
                      <a:solidFill>
                        <a:srgbClr val="808285"/>
                      </a:solidFill>
                      <a:prstDash val="solid"/>
                    </a:lnT>
                    <a:solidFill>
                      <a:srgbClr val="EFF9FE"/>
                    </a:solidFill>
                  </a:tcPr>
                </a:tc>
                <a:tc>
                  <a:txBody>
                    <a:bodyPr/>
                    <a:lstStyle/>
                    <a:p>
                      <a:pPr>
                        <a:lnSpc>
                          <a:spcPct val="100000"/>
                        </a:lnSpc>
                        <a:spcBef>
                          <a:spcPts val="40"/>
                        </a:spcBef>
                      </a:pPr>
                      <a:endParaRPr sz="2200">
                        <a:latin typeface="Times New Roman"/>
                        <a:cs typeface="Times New Roman"/>
                      </a:endParaRPr>
                    </a:p>
                    <a:p>
                      <a:pPr marL="215900">
                        <a:lnSpc>
                          <a:spcPct val="100000"/>
                        </a:lnSpc>
                        <a:spcBef>
                          <a:spcPts val="5"/>
                        </a:spcBef>
                      </a:pPr>
                      <a:r>
                        <a:rPr sz="1550" b="1" spc="15" dirty="0">
                          <a:solidFill>
                            <a:srgbClr val="633253"/>
                          </a:solidFill>
                          <a:latin typeface="Arial"/>
                          <a:cs typeface="Arial"/>
                        </a:rPr>
                        <a:t>Central</a:t>
                      </a:r>
                      <a:r>
                        <a:rPr sz="1550" b="1" spc="-110" dirty="0">
                          <a:solidFill>
                            <a:srgbClr val="633253"/>
                          </a:solidFill>
                          <a:latin typeface="Arial"/>
                          <a:cs typeface="Arial"/>
                        </a:rPr>
                        <a:t> </a:t>
                      </a:r>
                      <a:r>
                        <a:rPr sz="1550" b="1" spc="35" dirty="0">
                          <a:solidFill>
                            <a:srgbClr val="633253"/>
                          </a:solidFill>
                          <a:latin typeface="Arial"/>
                          <a:cs typeface="Arial"/>
                        </a:rPr>
                        <a:t>Idea</a:t>
                      </a:r>
                      <a:endParaRPr sz="1550">
                        <a:latin typeface="Arial"/>
                        <a:cs typeface="Arial"/>
                      </a:endParaRPr>
                    </a:p>
                  </a:txBody>
                  <a:tcPr marL="0" marR="0" marT="5080" marB="0">
                    <a:lnT w="28575">
                      <a:solidFill>
                        <a:srgbClr val="808285"/>
                      </a:solidFill>
                      <a:prstDash val="solid"/>
                    </a:lnT>
                    <a:solidFill>
                      <a:srgbClr val="EFF9FE"/>
                    </a:solidFill>
                  </a:tcPr>
                </a:tc>
                <a:tc>
                  <a:txBody>
                    <a:bodyPr/>
                    <a:lstStyle/>
                    <a:p>
                      <a:pPr marL="196215" marR="387350">
                        <a:lnSpc>
                          <a:spcPts val="1730"/>
                        </a:lnSpc>
                        <a:spcBef>
                          <a:spcPts val="1010"/>
                        </a:spcBef>
                      </a:pPr>
                      <a:r>
                        <a:rPr sz="1550" b="1" spc="-10" dirty="0">
                          <a:solidFill>
                            <a:srgbClr val="633253"/>
                          </a:solidFill>
                          <a:latin typeface="Arial"/>
                          <a:cs typeface="Arial"/>
                        </a:rPr>
                        <a:t>V</a:t>
                      </a:r>
                      <a:r>
                        <a:rPr sz="1550" b="1" spc="-40" dirty="0">
                          <a:solidFill>
                            <a:srgbClr val="633253"/>
                          </a:solidFill>
                          <a:latin typeface="Arial"/>
                          <a:cs typeface="Arial"/>
                        </a:rPr>
                        <a:t>ie</a:t>
                      </a:r>
                      <a:r>
                        <a:rPr sz="1550" b="1" dirty="0">
                          <a:solidFill>
                            <a:srgbClr val="633253"/>
                          </a:solidFill>
                          <a:latin typeface="Arial"/>
                          <a:cs typeface="Arial"/>
                        </a:rPr>
                        <a:t>w</a:t>
                      </a:r>
                      <a:r>
                        <a:rPr sz="1550" b="1" spc="-90" dirty="0">
                          <a:solidFill>
                            <a:srgbClr val="633253"/>
                          </a:solidFill>
                          <a:latin typeface="Arial"/>
                          <a:cs typeface="Arial"/>
                        </a:rPr>
                        <a:t> </a:t>
                      </a:r>
                      <a:r>
                        <a:rPr sz="1550" b="1" spc="-40" dirty="0">
                          <a:solidFill>
                            <a:srgbClr val="633253"/>
                          </a:solidFill>
                          <a:latin typeface="Arial"/>
                          <a:cs typeface="Arial"/>
                        </a:rPr>
                        <a:t>o</a:t>
                      </a:r>
                      <a:r>
                        <a:rPr sz="1550" b="1" dirty="0">
                          <a:solidFill>
                            <a:srgbClr val="633253"/>
                          </a:solidFill>
                          <a:latin typeface="Arial"/>
                          <a:cs typeface="Arial"/>
                        </a:rPr>
                        <a:t>f</a:t>
                      </a:r>
                      <a:r>
                        <a:rPr sz="1550" b="1" spc="-90" dirty="0">
                          <a:solidFill>
                            <a:srgbClr val="633253"/>
                          </a:solidFill>
                          <a:latin typeface="Arial"/>
                          <a:cs typeface="Arial"/>
                        </a:rPr>
                        <a:t> </a:t>
                      </a:r>
                      <a:r>
                        <a:rPr sz="1550" b="1" spc="-45" dirty="0">
                          <a:solidFill>
                            <a:srgbClr val="633253"/>
                          </a:solidFill>
                          <a:latin typeface="Arial"/>
                          <a:cs typeface="Arial"/>
                        </a:rPr>
                        <a:t>Int</a:t>
                      </a:r>
                      <a:r>
                        <a:rPr sz="1550" b="1" spc="-35" dirty="0">
                          <a:solidFill>
                            <a:srgbClr val="633253"/>
                          </a:solidFill>
                          <a:latin typeface="Arial"/>
                          <a:cs typeface="Arial"/>
                        </a:rPr>
                        <a:t>e</a:t>
                      </a:r>
                      <a:r>
                        <a:rPr sz="1550" b="1" spc="-45" dirty="0">
                          <a:solidFill>
                            <a:srgbClr val="633253"/>
                          </a:solidFill>
                          <a:latin typeface="Arial"/>
                          <a:cs typeface="Arial"/>
                        </a:rPr>
                        <a:t>rnati</a:t>
                      </a:r>
                      <a:r>
                        <a:rPr sz="1550" b="1" spc="-40" dirty="0">
                          <a:solidFill>
                            <a:srgbClr val="633253"/>
                          </a:solidFill>
                          <a:latin typeface="Arial"/>
                          <a:cs typeface="Arial"/>
                        </a:rPr>
                        <a:t>o</a:t>
                      </a:r>
                      <a:r>
                        <a:rPr sz="1550" b="1" spc="-45" dirty="0">
                          <a:solidFill>
                            <a:srgbClr val="633253"/>
                          </a:solidFill>
                          <a:latin typeface="Arial"/>
                          <a:cs typeface="Arial"/>
                        </a:rPr>
                        <a:t>nal  </a:t>
                      </a:r>
                      <a:r>
                        <a:rPr sz="1550" b="1" spc="-15" dirty="0">
                          <a:solidFill>
                            <a:srgbClr val="633253"/>
                          </a:solidFill>
                          <a:latin typeface="Arial"/>
                          <a:cs typeface="Arial"/>
                        </a:rPr>
                        <a:t>System</a:t>
                      </a:r>
                      <a:endParaRPr sz="1550">
                        <a:latin typeface="Arial"/>
                        <a:cs typeface="Arial"/>
                      </a:endParaRPr>
                    </a:p>
                  </a:txBody>
                  <a:tcPr marL="0" marR="0" marT="128270" marB="0">
                    <a:lnT w="28575">
                      <a:solidFill>
                        <a:srgbClr val="808285"/>
                      </a:solidFill>
                      <a:prstDash val="solid"/>
                    </a:lnT>
                    <a:solidFill>
                      <a:srgbClr val="EFF9FE"/>
                    </a:solidFill>
                  </a:tcPr>
                </a:tc>
                <a:tc>
                  <a:txBody>
                    <a:bodyPr/>
                    <a:lstStyle/>
                    <a:p>
                      <a:pPr>
                        <a:lnSpc>
                          <a:spcPct val="100000"/>
                        </a:lnSpc>
                        <a:spcBef>
                          <a:spcPts val="40"/>
                        </a:spcBef>
                      </a:pPr>
                      <a:endParaRPr sz="2200">
                        <a:latin typeface="Times New Roman"/>
                        <a:cs typeface="Times New Roman"/>
                      </a:endParaRPr>
                    </a:p>
                    <a:p>
                      <a:pPr marL="181610">
                        <a:lnSpc>
                          <a:spcPct val="100000"/>
                        </a:lnSpc>
                        <a:spcBef>
                          <a:spcPts val="5"/>
                        </a:spcBef>
                      </a:pPr>
                      <a:r>
                        <a:rPr sz="1550" b="1" spc="-65" dirty="0">
                          <a:solidFill>
                            <a:srgbClr val="633253"/>
                          </a:solidFill>
                          <a:latin typeface="Arial"/>
                          <a:cs typeface="Arial"/>
                        </a:rPr>
                        <a:t>K</a:t>
                      </a:r>
                      <a:r>
                        <a:rPr sz="1550" b="1" spc="-50" dirty="0">
                          <a:solidFill>
                            <a:srgbClr val="633253"/>
                          </a:solidFill>
                          <a:latin typeface="Arial"/>
                          <a:cs typeface="Arial"/>
                        </a:rPr>
                        <a:t>e</a:t>
                      </a:r>
                      <a:r>
                        <a:rPr sz="1550" b="1" dirty="0">
                          <a:solidFill>
                            <a:srgbClr val="633253"/>
                          </a:solidFill>
                          <a:latin typeface="Arial"/>
                          <a:cs typeface="Arial"/>
                        </a:rPr>
                        <a:t>y</a:t>
                      </a:r>
                      <a:r>
                        <a:rPr sz="1550" b="1" spc="-90" dirty="0">
                          <a:solidFill>
                            <a:srgbClr val="633253"/>
                          </a:solidFill>
                          <a:latin typeface="Arial"/>
                          <a:cs typeface="Arial"/>
                        </a:rPr>
                        <a:t> </a:t>
                      </a:r>
                      <a:r>
                        <a:rPr sz="1550" b="1" spc="-40" dirty="0">
                          <a:solidFill>
                            <a:srgbClr val="633253"/>
                          </a:solidFill>
                          <a:latin typeface="Arial"/>
                          <a:cs typeface="Arial"/>
                        </a:rPr>
                        <a:t>A</a:t>
                      </a:r>
                      <a:r>
                        <a:rPr sz="1550" b="1" spc="-45" dirty="0">
                          <a:solidFill>
                            <a:srgbClr val="633253"/>
                          </a:solidFill>
                          <a:latin typeface="Arial"/>
                          <a:cs typeface="Arial"/>
                        </a:rPr>
                        <a:t>u</a:t>
                      </a:r>
                      <a:r>
                        <a:rPr sz="1550" b="1" spc="-40" dirty="0">
                          <a:solidFill>
                            <a:srgbClr val="633253"/>
                          </a:solidFill>
                          <a:latin typeface="Arial"/>
                          <a:cs typeface="Arial"/>
                        </a:rPr>
                        <a:t>tho</a:t>
                      </a:r>
                      <a:r>
                        <a:rPr sz="1550" b="1" spc="-25" dirty="0">
                          <a:solidFill>
                            <a:srgbClr val="633253"/>
                          </a:solidFill>
                          <a:latin typeface="Arial"/>
                          <a:cs typeface="Arial"/>
                        </a:rPr>
                        <a:t>r</a:t>
                      </a:r>
                      <a:r>
                        <a:rPr sz="1550" b="1" dirty="0">
                          <a:solidFill>
                            <a:srgbClr val="633253"/>
                          </a:solidFill>
                          <a:latin typeface="Arial"/>
                          <a:cs typeface="Arial"/>
                        </a:rPr>
                        <a:t>s</a:t>
                      </a:r>
                      <a:endParaRPr sz="1550">
                        <a:latin typeface="Arial"/>
                        <a:cs typeface="Arial"/>
                      </a:endParaRPr>
                    </a:p>
                  </a:txBody>
                  <a:tcPr marL="0" marR="0" marT="5080" marB="0">
                    <a:lnT w="28575">
                      <a:solidFill>
                        <a:srgbClr val="808285"/>
                      </a:solidFill>
                      <a:prstDash val="solid"/>
                    </a:lnT>
                    <a:solidFill>
                      <a:srgbClr val="EFF9FE"/>
                    </a:solidFill>
                  </a:tcPr>
                </a:tc>
                <a:extLst>
                  <a:ext uri="{0D108BD9-81ED-4DB2-BD59-A6C34878D82A}">
                    <a16:rowId xmlns:a16="http://schemas.microsoft.com/office/drawing/2014/main" val="10000"/>
                  </a:ext>
                </a:extLst>
              </a:tr>
              <a:tr h="1492885">
                <a:tc>
                  <a:txBody>
                    <a:bodyPr/>
                    <a:lstStyle/>
                    <a:p>
                      <a:pPr marL="139065">
                        <a:lnSpc>
                          <a:spcPct val="100000"/>
                        </a:lnSpc>
                        <a:spcBef>
                          <a:spcPts val="770"/>
                        </a:spcBef>
                      </a:pPr>
                      <a:r>
                        <a:rPr sz="1450" b="1" spc="75" dirty="0">
                          <a:solidFill>
                            <a:srgbClr val="231F20"/>
                          </a:solidFill>
                          <a:latin typeface="Arial"/>
                          <a:cs typeface="Arial"/>
                        </a:rPr>
                        <a:t>Marxism</a:t>
                      </a:r>
                      <a:endParaRPr sz="1450">
                        <a:latin typeface="Arial"/>
                        <a:cs typeface="Arial"/>
                      </a:endParaRPr>
                    </a:p>
                  </a:txBody>
                  <a:tcPr marL="0" marR="0" marT="97790" marB="0"/>
                </a:tc>
                <a:tc>
                  <a:txBody>
                    <a:bodyPr/>
                    <a:lstStyle/>
                    <a:p>
                      <a:pPr marL="215900" marR="228600">
                        <a:lnSpc>
                          <a:spcPct val="109100"/>
                        </a:lnSpc>
                        <a:spcBef>
                          <a:spcPts val="1055"/>
                        </a:spcBef>
                      </a:pPr>
                      <a:r>
                        <a:rPr sz="1450" dirty="0">
                          <a:solidFill>
                            <a:srgbClr val="231F20"/>
                          </a:solidFill>
                          <a:latin typeface="Lucida Sans"/>
                          <a:cs typeface="Lucida Sans"/>
                        </a:rPr>
                        <a:t>G</a:t>
                      </a:r>
                      <a:r>
                        <a:rPr sz="1450" spc="-10" dirty="0">
                          <a:solidFill>
                            <a:srgbClr val="231F20"/>
                          </a:solidFill>
                          <a:latin typeface="Lucida Sans"/>
                          <a:cs typeface="Lucida Sans"/>
                        </a:rPr>
                        <a:t>l</a:t>
                      </a:r>
                      <a:r>
                        <a:rPr sz="1450" spc="-5" dirty="0">
                          <a:solidFill>
                            <a:srgbClr val="231F20"/>
                          </a:solidFill>
                          <a:latin typeface="Lucida Sans"/>
                          <a:cs typeface="Lucida Sans"/>
                        </a:rPr>
                        <a:t>o</a:t>
                      </a:r>
                      <a:r>
                        <a:rPr sz="1450" dirty="0">
                          <a:solidFill>
                            <a:srgbClr val="231F20"/>
                          </a:solidFill>
                          <a:latin typeface="Lucida Sans"/>
                          <a:cs typeface="Lucida Sans"/>
                        </a:rPr>
                        <a:t>b</a:t>
                      </a:r>
                      <a:r>
                        <a:rPr sz="1450" spc="-10" dirty="0">
                          <a:solidFill>
                            <a:srgbClr val="231F20"/>
                          </a:solidFill>
                          <a:latin typeface="Lucida Sans"/>
                          <a:cs typeface="Lucida Sans"/>
                        </a:rPr>
                        <a:t>a</a:t>
                      </a:r>
                      <a:r>
                        <a:rPr sz="1450" dirty="0">
                          <a:solidFill>
                            <a:srgbClr val="231F20"/>
                          </a:solidFill>
                          <a:latin typeface="Lucida Sans"/>
                          <a:cs typeface="Lucida Sans"/>
                        </a:rPr>
                        <a:t>l</a:t>
                      </a:r>
                      <a:r>
                        <a:rPr sz="1450" spc="-80" dirty="0">
                          <a:solidFill>
                            <a:srgbClr val="231F20"/>
                          </a:solidFill>
                          <a:latin typeface="Lucida Sans"/>
                          <a:cs typeface="Lucida Sans"/>
                        </a:rPr>
                        <a:t> </a:t>
                      </a:r>
                      <a:r>
                        <a:rPr sz="1450" spc="10" dirty="0">
                          <a:solidFill>
                            <a:srgbClr val="231F20"/>
                          </a:solidFill>
                          <a:latin typeface="Lucida Sans"/>
                          <a:cs typeface="Lucida Sans"/>
                        </a:rPr>
                        <a:t>c</a:t>
                      </a:r>
                      <a:r>
                        <a:rPr sz="1450" spc="-10" dirty="0">
                          <a:solidFill>
                            <a:srgbClr val="231F20"/>
                          </a:solidFill>
                          <a:latin typeface="Lucida Sans"/>
                          <a:cs typeface="Lucida Sans"/>
                        </a:rPr>
                        <a:t>a</a:t>
                      </a:r>
                      <a:r>
                        <a:rPr sz="1450" spc="-5" dirty="0">
                          <a:solidFill>
                            <a:srgbClr val="231F20"/>
                          </a:solidFill>
                          <a:latin typeface="Lucida Sans"/>
                          <a:cs typeface="Lucida Sans"/>
                        </a:rPr>
                        <a:t>p</a:t>
                      </a:r>
                      <a:r>
                        <a:rPr sz="1450" spc="5" dirty="0">
                          <a:solidFill>
                            <a:srgbClr val="231F20"/>
                          </a:solidFill>
                          <a:latin typeface="Lucida Sans"/>
                          <a:cs typeface="Lucida Sans"/>
                        </a:rPr>
                        <a:t>i</a:t>
                      </a:r>
                      <a:r>
                        <a:rPr sz="1450" spc="20" dirty="0">
                          <a:solidFill>
                            <a:srgbClr val="231F20"/>
                          </a:solidFill>
                          <a:latin typeface="Lucida Sans"/>
                          <a:cs typeface="Lucida Sans"/>
                        </a:rPr>
                        <a:t>t</a:t>
                      </a:r>
                      <a:r>
                        <a:rPr sz="1450" spc="-10" dirty="0">
                          <a:solidFill>
                            <a:srgbClr val="231F20"/>
                          </a:solidFill>
                          <a:latin typeface="Lucida Sans"/>
                          <a:cs typeface="Lucida Sans"/>
                        </a:rPr>
                        <a:t>a</a:t>
                      </a:r>
                      <a:r>
                        <a:rPr sz="1450" spc="-15" dirty="0">
                          <a:solidFill>
                            <a:srgbClr val="231F20"/>
                          </a:solidFill>
                          <a:latin typeface="Lucida Sans"/>
                          <a:cs typeface="Lucida Sans"/>
                        </a:rPr>
                        <a:t>li</a:t>
                      </a:r>
                      <a:r>
                        <a:rPr sz="1450" spc="25" dirty="0">
                          <a:solidFill>
                            <a:srgbClr val="231F20"/>
                          </a:solidFill>
                          <a:latin typeface="Lucida Sans"/>
                          <a:cs typeface="Lucida Sans"/>
                        </a:rPr>
                        <a:t>s</a:t>
                      </a:r>
                      <a:r>
                        <a:rPr sz="1450" dirty="0">
                          <a:solidFill>
                            <a:srgbClr val="231F20"/>
                          </a:solidFill>
                          <a:latin typeface="Lucida Sans"/>
                          <a:cs typeface="Lucida Sans"/>
                        </a:rPr>
                        <a:t>t</a:t>
                      </a:r>
                      <a:r>
                        <a:rPr sz="1450" spc="-80" dirty="0">
                          <a:solidFill>
                            <a:srgbClr val="231F20"/>
                          </a:solidFill>
                          <a:latin typeface="Lucida Sans"/>
                          <a:cs typeface="Lucida Sans"/>
                        </a:rPr>
                        <a:t> </a:t>
                      </a:r>
                      <a:r>
                        <a:rPr sz="1450" spc="35" dirty="0">
                          <a:solidFill>
                            <a:srgbClr val="231F20"/>
                          </a:solidFill>
                          <a:latin typeface="Lucida Sans"/>
                          <a:cs typeface="Lucida Sans"/>
                        </a:rPr>
                        <a:t>s</a:t>
                      </a:r>
                      <a:r>
                        <a:rPr sz="1450" spc="15" dirty="0">
                          <a:solidFill>
                            <a:srgbClr val="231F20"/>
                          </a:solidFill>
                          <a:latin typeface="Lucida Sans"/>
                          <a:cs typeface="Lucida Sans"/>
                        </a:rPr>
                        <a:t>y</a:t>
                      </a:r>
                      <a:r>
                        <a:rPr sz="1450" spc="25" dirty="0">
                          <a:solidFill>
                            <a:srgbClr val="231F20"/>
                          </a:solidFill>
                          <a:latin typeface="Lucida Sans"/>
                          <a:cs typeface="Lucida Sans"/>
                        </a:rPr>
                        <a:t>s</a:t>
                      </a:r>
                      <a:r>
                        <a:rPr sz="1450" spc="-20" dirty="0">
                          <a:solidFill>
                            <a:srgbClr val="231F20"/>
                          </a:solidFill>
                          <a:latin typeface="Lucida Sans"/>
                          <a:cs typeface="Lucida Sans"/>
                        </a:rPr>
                        <a:t>t</a:t>
                      </a:r>
                      <a:r>
                        <a:rPr sz="1450" spc="-5" dirty="0">
                          <a:solidFill>
                            <a:srgbClr val="231F20"/>
                          </a:solidFill>
                          <a:latin typeface="Lucida Sans"/>
                          <a:cs typeface="Lucida Sans"/>
                        </a:rPr>
                        <a:t>e</a:t>
                      </a:r>
                      <a:r>
                        <a:rPr sz="1450" dirty="0">
                          <a:solidFill>
                            <a:srgbClr val="231F20"/>
                          </a:solidFill>
                          <a:latin typeface="Lucida Sans"/>
                          <a:cs typeface="Lucida Sans"/>
                        </a:rPr>
                        <a:t>m</a:t>
                      </a:r>
                      <a:r>
                        <a:rPr sz="1450" spc="-80" dirty="0">
                          <a:solidFill>
                            <a:srgbClr val="231F20"/>
                          </a:solidFill>
                          <a:latin typeface="Lucida Sans"/>
                          <a:cs typeface="Lucida Sans"/>
                        </a:rPr>
                        <a:t> </a:t>
                      </a:r>
                      <a:r>
                        <a:rPr sz="1450" spc="-5" dirty="0">
                          <a:solidFill>
                            <a:srgbClr val="231F20"/>
                          </a:solidFill>
                          <a:latin typeface="Lucida Sans"/>
                          <a:cs typeface="Lucida Sans"/>
                        </a:rPr>
                        <a:t>e</a:t>
                      </a:r>
                      <a:r>
                        <a:rPr sz="1450" spc="-15" dirty="0">
                          <a:solidFill>
                            <a:srgbClr val="231F20"/>
                          </a:solidFill>
                          <a:latin typeface="Lucida Sans"/>
                          <a:cs typeface="Lucida Sans"/>
                        </a:rPr>
                        <a:t>li</a:t>
                      </a:r>
                      <a:r>
                        <a:rPr sz="1450" spc="-10" dirty="0">
                          <a:solidFill>
                            <a:srgbClr val="231F20"/>
                          </a:solidFill>
                          <a:latin typeface="Lucida Sans"/>
                          <a:cs typeface="Lucida Sans"/>
                        </a:rPr>
                        <a:t>m</a:t>
                      </a:r>
                      <a:r>
                        <a:rPr sz="1450" spc="-15" dirty="0">
                          <a:solidFill>
                            <a:srgbClr val="231F20"/>
                          </a:solidFill>
                          <a:latin typeface="Lucida Sans"/>
                          <a:cs typeface="Lucida Sans"/>
                        </a:rPr>
                        <a:t>in</a:t>
                      </a:r>
                      <a:r>
                        <a:rPr sz="1450" spc="-5" dirty="0">
                          <a:solidFill>
                            <a:srgbClr val="231F20"/>
                          </a:solidFill>
                          <a:latin typeface="Lucida Sans"/>
                          <a:cs typeface="Lucida Sans"/>
                        </a:rPr>
                        <a:t>a</a:t>
                      </a:r>
                      <a:r>
                        <a:rPr sz="1450" spc="-20" dirty="0">
                          <a:solidFill>
                            <a:srgbClr val="231F20"/>
                          </a:solidFill>
                          <a:latin typeface="Lucida Sans"/>
                          <a:cs typeface="Lucida Sans"/>
                        </a:rPr>
                        <a:t>t</a:t>
                      </a:r>
                      <a:r>
                        <a:rPr sz="1450" spc="-5" dirty="0">
                          <a:solidFill>
                            <a:srgbClr val="231F20"/>
                          </a:solidFill>
                          <a:latin typeface="Lucida Sans"/>
                          <a:cs typeface="Lucida Sans"/>
                        </a:rPr>
                        <a:t>e</a:t>
                      </a:r>
                      <a:r>
                        <a:rPr sz="1450" dirty="0">
                          <a:solidFill>
                            <a:srgbClr val="231F20"/>
                          </a:solidFill>
                          <a:latin typeface="Lucida Sans"/>
                          <a:cs typeface="Lucida Sans"/>
                        </a:rPr>
                        <a:t>s  </a:t>
                      </a:r>
                      <a:r>
                        <a:rPr sz="1450" spc="-15" dirty="0">
                          <a:solidFill>
                            <a:srgbClr val="231F20"/>
                          </a:solidFill>
                          <a:latin typeface="Lucida Sans"/>
                          <a:cs typeface="Lucida Sans"/>
                        </a:rPr>
                        <a:t>h</a:t>
                      </a:r>
                      <a:r>
                        <a:rPr sz="1450" spc="-10" dirty="0">
                          <a:solidFill>
                            <a:srgbClr val="231F20"/>
                          </a:solidFill>
                          <a:latin typeface="Lucida Sans"/>
                          <a:cs typeface="Lucida Sans"/>
                        </a:rPr>
                        <a:t>a</a:t>
                      </a:r>
                      <a:r>
                        <a:rPr sz="1450" spc="5" dirty="0">
                          <a:solidFill>
                            <a:srgbClr val="231F20"/>
                          </a:solidFill>
                          <a:latin typeface="Lucida Sans"/>
                          <a:cs typeface="Lucida Sans"/>
                        </a:rPr>
                        <a:t>r</a:t>
                      </a:r>
                      <a:r>
                        <a:rPr sz="1450" spc="-5" dirty="0">
                          <a:solidFill>
                            <a:srgbClr val="231F20"/>
                          </a:solidFill>
                          <a:latin typeface="Lucida Sans"/>
                          <a:cs typeface="Lucida Sans"/>
                        </a:rPr>
                        <a:t>mo</a:t>
                      </a:r>
                      <a:r>
                        <a:rPr sz="1450" spc="-15" dirty="0">
                          <a:solidFill>
                            <a:srgbClr val="231F20"/>
                          </a:solidFill>
                          <a:latin typeface="Lucida Sans"/>
                          <a:cs typeface="Lucida Sans"/>
                        </a:rPr>
                        <a:t>n</a:t>
                      </a:r>
                      <a:r>
                        <a:rPr sz="1450" dirty="0">
                          <a:solidFill>
                            <a:srgbClr val="231F20"/>
                          </a:solidFill>
                          <a:latin typeface="Lucida Sans"/>
                          <a:cs typeface="Lucida Sans"/>
                        </a:rPr>
                        <a:t>y</a:t>
                      </a:r>
                      <a:r>
                        <a:rPr sz="1450" spc="-80" dirty="0">
                          <a:solidFill>
                            <a:srgbClr val="231F20"/>
                          </a:solidFill>
                          <a:latin typeface="Lucida Sans"/>
                          <a:cs typeface="Lucida Sans"/>
                        </a:rPr>
                        <a:t> </a:t>
                      </a:r>
                      <a:r>
                        <a:rPr sz="1450" spc="-15" dirty="0">
                          <a:solidFill>
                            <a:srgbClr val="231F20"/>
                          </a:solidFill>
                          <a:latin typeface="Lucida Sans"/>
                          <a:cs typeface="Lucida Sans"/>
                        </a:rPr>
                        <a:t>o</a:t>
                      </a:r>
                      <a:r>
                        <a:rPr sz="1450" dirty="0">
                          <a:solidFill>
                            <a:srgbClr val="231F20"/>
                          </a:solidFill>
                          <a:latin typeface="Lucida Sans"/>
                          <a:cs typeface="Lucida Sans"/>
                        </a:rPr>
                        <a:t>f</a:t>
                      </a:r>
                      <a:r>
                        <a:rPr sz="1450" spc="-80" dirty="0">
                          <a:solidFill>
                            <a:srgbClr val="231F20"/>
                          </a:solidFill>
                          <a:latin typeface="Lucida Sans"/>
                          <a:cs typeface="Lucida Sans"/>
                        </a:rPr>
                        <a:t> </a:t>
                      </a:r>
                      <a:r>
                        <a:rPr sz="1450" spc="-15" dirty="0">
                          <a:solidFill>
                            <a:srgbClr val="231F20"/>
                          </a:solidFill>
                          <a:latin typeface="Lucida Sans"/>
                          <a:cs typeface="Lucida Sans"/>
                        </a:rPr>
                        <a:t>i</a:t>
                      </a:r>
                      <a:r>
                        <a:rPr sz="1450" spc="-10" dirty="0">
                          <a:solidFill>
                            <a:srgbClr val="231F20"/>
                          </a:solidFill>
                          <a:latin typeface="Lucida Sans"/>
                          <a:cs typeface="Lucida Sans"/>
                        </a:rPr>
                        <a:t>n</a:t>
                      </a:r>
                      <a:r>
                        <a:rPr sz="1450" spc="-20" dirty="0">
                          <a:solidFill>
                            <a:srgbClr val="231F20"/>
                          </a:solidFill>
                          <a:latin typeface="Lucida Sans"/>
                          <a:cs typeface="Lucida Sans"/>
                        </a:rPr>
                        <a:t>t</a:t>
                      </a:r>
                      <a:r>
                        <a:rPr sz="1450" spc="-5" dirty="0">
                          <a:solidFill>
                            <a:srgbClr val="231F20"/>
                          </a:solidFill>
                          <a:latin typeface="Lucida Sans"/>
                          <a:cs typeface="Lucida Sans"/>
                        </a:rPr>
                        <a:t>e</a:t>
                      </a:r>
                      <a:r>
                        <a:rPr sz="1450" spc="-20" dirty="0">
                          <a:solidFill>
                            <a:srgbClr val="231F20"/>
                          </a:solidFill>
                          <a:latin typeface="Lucida Sans"/>
                          <a:cs typeface="Lucida Sans"/>
                        </a:rPr>
                        <a:t>r</a:t>
                      </a:r>
                      <a:r>
                        <a:rPr sz="1450" spc="-5" dirty="0">
                          <a:solidFill>
                            <a:srgbClr val="231F20"/>
                          </a:solidFill>
                          <a:latin typeface="Lucida Sans"/>
                          <a:cs typeface="Lucida Sans"/>
                        </a:rPr>
                        <a:t>e</a:t>
                      </a:r>
                      <a:r>
                        <a:rPr sz="1450" spc="25" dirty="0">
                          <a:solidFill>
                            <a:srgbClr val="231F20"/>
                          </a:solidFill>
                          <a:latin typeface="Lucida Sans"/>
                          <a:cs typeface="Lucida Sans"/>
                        </a:rPr>
                        <a:t>st</a:t>
                      </a:r>
                      <a:r>
                        <a:rPr sz="1450" dirty="0">
                          <a:solidFill>
                            <a:srgbClr val="231F20"/>
                          </a:solidFill>
                          <a:latin typeface="Lucida Sans"/>
                          <a:cs typeface="Lucida Sans"/>
                        </a:rPr>
                        <a:t>s</a:t>
                      </a:r>
                      <a:r>
                        <a:rPr sz="1450" spc="-35" dirty="0">
                          <a:solidFill>
                            <a:srgbClr val="231F20"/>
                          </a:solidFill>
                          <a:latin typeface="Lucida Sans"/>
                          <a:cs typeface="Lucida Sans"/>
                        </a:rPr>
                        <a:t>z</a:t>
                      </a:r>
                      <a:r>
                        <a:rPr sz="1450" spc="-15" dirty="0">
                          <a:solidFill>
                            <a:srgbClr val="231F20"/>
                          </a:solidFill>
                          <a:latin typeface="Lucida Sans"/>
                          <a:cs typeface="Lucida Sans"/>
                        </a:rPr>
                        <a:t>o</a:t>
                      </a:r>
                      <a:r>
                        <a:rPr sz="1450" dirty="0">
                          <a:solidFill>
                            <a:srgbClr val="231F20"/>
                          </a:solidFill>
                          <a:latin typeface="Lucida Sans"/>
                          <a:cs typeface="Lucida Sans"/>
                        </a:rPr>
                        <a:t>f</a:t>
                      </a:r>
                      <a:r>
                        <a:rPr sz="1450" spc="-80" dirty="0">
                          <a:solidFill>
                            <a:srgbClr val="231F20"/>
                          </a:solidFill>
                          <a:latin typeface="Lucida Sans"/>
                          <a:cs typeface="Lucida Sans"/>
                        </a:rPr>
                        <a:t> </a:t>
                      </a:r>
                      <a:r>
                        <a:rPr sz="1450" spc="-10" dirty="0">
                          <a:solidFill>
                            <a:srgbClr val="231F20"/>
                          </a:solidFill>
                          <a:latin typeface="Lucida Sans"/>
                          <a:cs typeface="Lucida Sans"/>
                        </a:rPr>
                        <a:t>w</a:t>
                      </a:r>
                      <a:r>
                        <a:rPr sz="1450" spc="-5" dirty="0">
                          <a:solidFill>
                            <a:srgbClr val="231F20"/>
                          </a:solidFill>
                          <a:latin typeface="Lucida Sans"/>
                          <a:cs typeface="Lucida Sans"/>
                        </a:rPr>
                        <a:t>o</a:t>
                      </a:r>
                      <a:r>
                        <a:rPr sz="1450" spc="5" dirty="0">
                          <a:solidFill>
                            <a:srgbClr val="231F20"/>
                          </a:solidFill>
                          <a:latin typeface="Lucida Sans"/>
                          <a:cs typeface="Lucida Sans"/>
                        </a:rPr>
                        <a:t>r</a:t>
                      </a:r>
                      <a:r>
                        <a:rPr sz="1450" spc="-40" dirty="0">
                          <a:solidFill>
                            <a:srgbClr val="231F20"/>
                          </a:solidFill>
                          <a:latin typeface="Lucida Sans"/>
                          <a:cs typeface="Lucida Sans"/>
                        </a:rPr>
                        <a:t>k</a:t>
                      </a:r>
                      <a:r>
                        <a:rPr sz="1450" spc="-5" dirty="0">
                          <a:solidFill>
                            <a:srgbClr val="231F20"/>
                          </a:solidFill>
                          <a:latin typeface="Lucida Sans"/>
                          <a:cs typeface="Lucida Sans"/>
                        </a:rPr>
                        <a:t>e</a:t>
                      </a:r>
                      <a:r>
                        <a:rPr sz="1450" spc="15" dirty="0">
                          <a:solidFill>
                            <a:srgbClr val="231F20"/>
                          </a:solidFill>
                          <a:latin typeface="Lucida Sans"/>
                          <a:cs typeface="Lucida Sans"/>
                        </a:rPr>
                        <a:t>r</a:t>
                      </a:r>
                      <a:r>
                        <a:rPr sz="1450" spc="5" dirty="0">
                          <a:solidFill>
                            <a:srgbClr val="231F20"/>
                          </a:solidFill>
                          <a:latin typeface="Lucida Sans"/>
                          <a:cs typeface="Lucida Sans"/>
                        </a:rPr>
                        <a:t>s</a:t>
                      </a:r>
                      <a:r>
                        <a:rPr sz="1450" dirty="0">
                          <a:solidFill>
                            <a:srgbClr val="231F20"/>
                          </a:solidFill>
                          <a:latin typeface="Lucida Sans"/>
                          <a:cs typeface="Lucida Sans"/>
                        </a:rPr>
                        <a:t>.</a:t>
                      </a:r>
                      <a:endParaRPr sz="1450" dirty="0">
                        <a:latin typeface="Lucida Sans"/>
                        <a:cs typeface="Lucida Sans"/>
                      </a:endParaRPr>
                    </a:p>
                  </a:txBody>
                  <a:tcPr marL="0" marR="0" marT="133985" marB="0"/>
                </a:tc>
                <a:tc>
                  <a:txBody>
                    <a:bodyPr/>
                    <a:lstStyle/>
                    <a:p>
                      <a:pPr marL="196215" marR="243840">
                        <a:lnSpc>
                          <a:spcPct val="109100"/>
                        </a:lnSpc>
                        <a:spcBef>
                          <a:spcPts val="1055"/>
                        </a:spcBef>
                      </a:pPr>
                      <a:r>
                        <a:rPr sz="1450" spc="-30" dirty="0">
                          <a:solidFill>
                            <a:srgbClr val="231F20"/>
                          </a:solidFill>
                          <a:latin typeface="Lucida Sans"/>
                          <a:cs typeface="Lucida Sans"/>
                        </a:rPr>
                        <a:t>C</a:t>
                      </a:r>
                      <a:r>
                        <a:rPr sz="1450" spc="-5" dirty="0">
                          <a:solidFill>
                            <a:srgbClr val="231F20"/>
                          </a:solidFill>
                          <a:latin typeface="Lucida Sans"/>
                          <a:cs typeface="Lucida Sans"/>
                        </a:rPr>
                        <a:t>o</a:t>
                      </a:r>
                      <a:r>
                        <a:rPr sz="1450" spc="-20" dirty="0">
                          <a:solidFill>
                            <a:srgbClr val="231F20"/>
                          </a:solidFill>
                          <a:latin typeface="Lucida Sans"/>
                          <a:cs typeface="Lucida Sans"/>
                        </a:rPr>
                        <a:t>r</a:t>
                      </a:r>
                      <a:r>
                        <a:rPr sz="1450" spc="30" dirty="0">
                          <a:solidFill>
                            <a:srgbClr val="231F20"/>
                          </a:solidFill>
                          <a:latin typeface="Lucida Sans"/>
                          <a:cs typeface="Lucida Sans"/>
                        </a:rPr>
                        <a:t>e</a:t>
                      </a:r>
                      <a:r>
                        <a:rPr sz="1450" spc="20" dirty="0">
                          <a:solidFill>
                            <a:srgbClr val="231F20"/>
                          </a:solidFill>
                          <a:latin typeface="Lucida Sans"/>
                          <a:cs typeface="Lucida Sans"/>
                        </a:rPr>
                        <a:t>–</a:t>
                      </a:r>
                      <a:r>
                        <a:rPr sz="1450" dirty="0">
                          <a:solidFill>
                            <a:srgbClr val="231F20"/>
                          </a:solidFill>
                          <a:latin typeface="Lucida Sans"/>
                          <a:cs typeface="Lucida Sans"/>
                        </a:rPr>
                        <a:t>p</a:t>
                      </a:r>
                      <a:r>
                        <a:rPr sz="1450" spc="-5" dirty="0">
                          <a:solidFill>
                            <a:srgbClr val="231F20"/>
                          </a:solidFill>
                          <a:latin typeface="Lucida Sans"/>
                          <a:cs typeface="Lucida Sans"/>
                        </a:rPr>
                        <a:t>e</a:t>
                      </a:r>
                      <a:r>
                        <a:rPr sz="1450" spc="5" dirty="0">
                          <a:solidFill>
                            <a:srgbClr val="231F20"/>
                          </a:solidFill>
                          <a:latin typeface="Lucida Sans"/>
                          <a:cs typeface="Lucida Sans"/>
                        </a:rPr>
                        <a:t>r</a:t>
                      </a:r>
                      <a:r>
                        <a:rPr sz="1450" spc="-15" dirty="0">
                          <a:solidFill>
                            <a:srgbClr val="231F20"/>
                          </a:solidFill>
                          <a:latin typeface="Lucida Sans"/>
                          <a:cs typeface="Lucida Sans"/>
                        </a:rPr>
                        <a:t>i</a:t>
                      </a:r>
                      <a:r>
                        <a:rPr sz="1450" spc="-5" dirty="0">
                          <a:solidFill>
                            <a:srgbClr val="231F20"/>
                          </a:solidFill>
                          <a:latin typeface="Lucida Sans"/>
                          <a:cs typeface="Lucida Sans"/>
                        </a:rPr>
                        <a:t>ph</a:t>
                      </a:r>
                      <a:r>
                        <a:rPr sz="1450" spc="-10" dirty="0">
                          <a:solidFill>
                            <a:srgbClr val="231F20"/>
                          </a:solidFill>
                          <a:latin typeface="Lucida Sans"/>
                          <a:cs typeface="Lucida Sans"/>
                        </a:rPr>
                        <a:t>e</a:t>
                      </a:r>
                      <a:r>
                        <a:rPr sz="1450" spc="65" dirty="0">
                          <a:solidFill>
                            <a:srgbClr val="231F20"/>
                          </a:solidFill>
                          <a:latin typeface="Lucida Sans"/>
                          <a:cs typeface="Lucida Sans"/>
                        </a:rPr>
                        <a:t>r</a:t>
                      </a:r>
                      <a:r>
                        <a:rPr sz="1450" dirty="0">
                          <a:solidFill>
                            <a:srgbClr val="231F20"/>
                          </a:solidFill>
                          <a:latin typeface="Lucida Sans"/>
                          <a:cs typeface="Lucida Sans"/>
                        </a:rPr>
                        <a:t>y</a:t>
                      </a:r>
                      <a:r>
                        <a:rPr sz="1450" spc="-80" dirty="0">
                          <a:solidFill>
                            <a:srgbClr val="231F20"/>
                          </a:solidFill>
                          <a:latin typeface="Lucida Sans"/>
                          <a:cs typeface="Lucida Sans"/>
                        </a:rPr>
                        <a:t> </a:t>
                      </a:r>
                      <a:r>
                        <a:rPr sz="1450" spc="-20" dirty="0">
                          <a:solidFill>
                            <a:srgbClr val="231F20"/>
                          </a:solidFill>
                          <a:latin typeface="Lucida Sans"/>
                          <a:cs typeface="Lucida Sans"/>
                        </a:rPr>
                        <a:t>r</a:t>
                      </a:r>
                      <a:r>
                        <a:rPr sz="1450" spc="-5" dirty="0">
                          <a:solidFill>
                            <a:srgbClr val="231F20"/>
                          </a:solidFill>
                          <a:latin typeface="Lucida Sans"/>
                          <a:cs typeface="Lucida Sans"/>
                        </a:rPr>
                        <a:t>e</a:t>
                      </a:r>
                      <a:r>
                        <a:rPr sz="1450" spc="-15" dirty="0">
                          <a:solidFill>
                            <a:srgbClr val="231F20"/>
                          </a:solidFill>
                          <a:latin typeface="Lucida Sans"/>
                          <a:cs typeface="Lucida Sans"/>
                        </a:rPr>
                        <a:t>l</a:t>
                      </a:r>
                      <a:r>
                        <a:rPr sz="1450" spc="-5" dirty="0">
                          <a:solidFill>
                            <a:srgbClr val="231F20"/>
                          </a:solidFill>
                          <a:latin typeface="Lucida Sans"/>
                          <a:cs typeface="Lucida Sans"/>
                        </a:rPr>
                        <a:t>a</a:t>
                      </a:r>
                      <a:r>
                        <a:rPr sz="1450" dirty="0">
                          <a:solidFill>
                            <a:srgbClr val="231F20"/>
                          </a:solidFill>
                          <a:latin typeface="Lucida Sans"/>
                          <a:cs typeface="Lucida Sans"/>
                        </a:rPr>
                        <a:t>t</a:t>
                      </a:r>
                      <a:r>
                        <a:rPr sz="1450" spc="-10" dirty="0">
                          <a:solidFill>
                            <a:srgbClr val="231F20"/>
                          </a:solidFill>
                          <a:latin typeface="Lucida Sans"/>
                          <a:cs typeface="Lucida Sans"/>
                        </a:rPr>
                        <a:t>i</a:t>
                      </a:r>
                      <a:r>
                        <a:rPr sz="1450" spc="-5" dirty="0">
                          <a:solidFill>
                            <a:srgbClr val="231F20"/>
                          </a:solidFill>
                          <a:latin typeface="Lucida Sans"/>
                          <a:cs typeface="Lucida Sans"/>
                        </a:rPr>
                        <a:t>o</a:t>
                      </a:r>
                      <a:r>
                        <a:rPr sz="1450" spc="20" dirty="0">
                          <a:solidFill>
                            <a:srgbClr val="231F20"/>
                          </a:solidFill>
                          <a:latin typeface="Lucida Sans"/>
                          <a:cs typeface="Lucida Sans"/>
                        </a:rPr>
                        <a:t>n</a:t>
                      </a:r>
                      <a:r>
                        <a:rPr sz="1450" dirty="0">
                          <a:solidFill>
                            <a:srgbClr val="231F20"/>
                          </a:solidFill>
                          <a:latin typeface="Lucida Sans"/>
                          <a:cs typeface="Lucida Sans"/>
                        </a:rPr>
                        <a:t>-  </a:t>
                      </a:r>
                      <a:r>
                        <a:rPr sz="1450" spc="-10" dirty="0">
                          <a:solidFill>
                            <a:srgbClr val="231F20"/>
                          </a:solidFill>
                          <a:latin typeface="Lucida Sans"/>
                          <a:cs typeface="Lucida Sans"/>
                        </a:rPr>
                        <a:t>s</a:t>
                      </a:r>
                      <a:r>
                        <a:rPr sz="1450" spc="-15" dirty="0">
                          <a:solidFill>
                            <a:srgbClr val="231F20"/>
                          </a:solidFill>
                          <a:latin typeface="Lucida Sans"/>
                          <a:cs typeface="Lucida Sans"/>
                        </a:rPr>
                        <a:t>hi</a:t>
                      </a:r>
                      <a:r>
                        <a:rPr sz="1450" spc="-25" dirty="0">
                          <a:solidFill>
                            <a:srgbClr val="231F20"/>
                          </a:solidFill>
                          <a:latin typeface="Lucida Sans"/>
                          <a:cs typeface="Lucida Sans"/>
                        </a:rPr>
                        <a:t>p</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10" dirty="0">
                          <a:solidFill>
                            <a:srgbClr val="231F20"/>
                          </a:solidFill>
                          <a:latin typeface="Lucida Sans"/>
                          <a:cs typeface="Lucida Sans"/>
                        </a:rPr>
                        <a:t>Unfa</a:t>
                      </a:r>
                      <a:r>
                        <a:rPr sz="1450" spc="-15" dirty="0">
                          <a:solidFill>
                            <a:srgbClr val="231F20"/>
                          </a:solidFill>
                          <a:latin typeface="Lucida Sans"/>
                          <a:cs typeface="Lucida Sans"/>
                        </a:rPr>
                        <a:t>i</a:t>
                      </a:r>
                      <a:r>
                        <a:rPr sz="1450" dirty="0">
                          <a:solidFill>
                            <a:srgbClr val="231F20"/>
                          </a:solidFill>
                          <a:latin typeface="Lucida Sans"/>
                          <a:cs typeface="Lucida Sans"/>
                        </a:rPr>
                        <a:t>r</a:t>
                      </a:r>
                      <a:r>
                        <a:rPr sz="1450" spc="-80" dirty="0">
                          <a:solidFill>
                            <a:srgbClr val="231F20"/>
                          </a:solidFill>
                          <a:latin typeface="Lucida Sans"/>
                          <a:cs typeface="Lucida Sans"/>
                        </a:rPr>
                        <a:t> </a:t>
                      </a:r>
                      <a:r>
                        <a:rPr sz="1450" spc="-20" dirty="0">
                          <a:solidFill>
                            <a:srgbClr val="231F20"/>
                          </a:solidFill>
                          <a:latin typeface="Lucida Sans"/>
                          <a:cs typeface="Lucida Sans"/>
                        </a:rPr>
                        <a:t>t</a:t>
                      </a:r>
                      <a:r>
                        <a:rPr sz="1450" spc="-5" dirty="0">
                          <a:solidFill>
                            <a:srgbClr val="231F20"/>
                          </a:solidFill>
                          <a:latin typeface="Lucida Sans"/>
                          <a:cs typeface="Lucida Sans"/>
                        </a:rPr>
                        <a:t>e</a:t>
                      </a:r>
                      <a:r>
                        <a:rPr sz="1450" spc="5" dirty="0">
                          <a:solidFill>
                            <a:srgbClr val="231F20"/>
                          </a:solidFill>
                          <a:latin typeface="Lucida Sans"/>
                          <a:cs typeface="Lucida Sans"/>
                        </a:rPr>
                        <a:t>r</a:t>
                      </a:r>
                      <a:r>
                        <a:rPr sz="1450" spc="-10" dirty="0">
                          <a:solidFill>
                            <a:srgbClr val="231F20"/>
                          </a:solidFill>
                          <a:latin typeface="Lucida Sans"/>
                          <a:cs typeface="Lucida Sans"/>
                        </a:rPr>
                        <a:t>m</a:t>
                      </a:r>
                      <a:r>
                        <a:rPr sz="1450" dirty="0">
                          <a:solidFill>
                            <a:srgbClr val="231F20"/>
                          </a:solidFill>
                          <a:latin typeface="Lucida Sans"/>
                          <a:cs typeface="Lucida Sans"/>
                        </a:rPr>
                        <a:t>s</a:t>
                      </a:r>
                      <a:r>
                        <a:rPr sz="1450" spc="-80" dirty="0">
                          <a:solidFill>
                            <a:srgbClr val="231F20"/>
                          </a:solidFill>
                          <a:latin typeface="Lucida Sans"/>
                          <a:cs typeface="Lucida Sans"/>
                        </a:rPr>
                        <a:t> </a:t>
                      </a:r>
                      <a:r>
                        <a:rPr sz="1450" spc="-15" dirty="0">
                          <a:solidFill>
                            <a:srgbClr val="231F20"/>
                          </a:solidFill>
                          <a:latin typeface="Lucida Sans"/>
                          <a:cs typeface="Lucida Sans"/>
                        </a:rPr>
                        <a:t>o</a:t>
                      </a:r>
                      <a:r>
                        <a:rPr sz="1450" dirty="0">
                          <a:solidFill>
                            <a:srgbClr val="231F20"/>
                          </a:solidFill>
                          <a:latin typeface="Lucida Sans"/>
                          <a:cs typeface="Lucida Sans"/>
                        </a:rPr>
                        <a:t>f  </a:t>
                      </a:r>
                      <a:r>
                        <a:rPr sz="1450" spc="-20" dirty="0">
                          <a:solidFill>
                            <a:srgbClr val="231F20"/>
                          </a:solidFill>
                          <a:latin typeface="Lucida Sans"/>
                          <a:cs typeface="Lucida Sans"/>
                        </a:rPr>
                        <a:t>international</a:t>
                      </a:r>
                      <a:r>
                        <a:rPr sz="1450" spc="-90" dirty="0">
                          <a:solidFill>
                            <a:srgbClr val="231F20"/>
                          </a:solidFill>
                          <a:latin typeface="Lucida Sans"/>
                          <a:cs typeface="Lucida Sans"/>
                        </a:rPr>
                        <a:t> </a:t>
                      </a:r>
                      <a:r>
                        <a:rPr sz="1450" spc="-25" dirty="0">
                          <a:solidFill>
                            <a:srgbClr val="231F20"/>
                          </a:solidFill>
                          <a:latin typeface="Lucida Sans"/>
                          <a:cs typeface="Lucida Sans"/>
                        </a:rPr>
                        <a:t>trade.</a:t>
                      </a:r>
                      <a:endParaRPr sz="1450">
                        <a:latin typeface="Lucida Sans"/>
                        <a:cs typeface="Lucida Sans"/>
                      </a:endParaRPr>
                    </a:p>
                    <a:p>
                      <a:pPr marL="196215">
                        <a:lnSpc>
                          <a:spcPct val="100000"/>
                        </a:lnSpc>
                        <a:spcBef>
                          <a:spcPts val="160"/>
                        </a:spcBef>
                      </a:pPr>
                      <a:r>
                        <a:rPr sz="1450" spc="-10" dirty="0">
                          <a:solidFill>
                            <a:srgbClr val="231F20"/>
                          </a:solidFill>
                          <a:latin typeface="Lucida Sans"/>
                          <a:cs typeface="Lucida Sans"/>
                        </a:rPr>
                        <a:t>Underdevelopment</a:t>
                      </a:r>
                      <a:r>
                        <a:rPr sz="1450" spc="-95" dirty="0">
                          <a:solidFill>
                            <a:srgbClr val="231F20"/>
                          </a:solidFill>
                          <a:latin typeface="Lucida Sans"/>
                          <a:cs typeface="Lucida Sans"/>
                        </a:rPr>
                        <a:t> </a:t>
                      </a:r>
                      <a:r>
                        <a:rPr sz="1450" spc="-40" dirty="0">
                          <a:solidFill>
                            <a:srgbClr val="231F20"/>
                          </a:solidFill>
                          <a:latin typeface="Lucida Sans"/>
                          <a:cs typeface="Lucida Sans"/>
                        </a:rPr>
                        <a:t>in</a:t>
                      </a:r>
                      <a:endParaRPr sz="1450">
                        <a:latin typeface="Lucida Sans"/>
                        <a:cs typeface="Lucida Sans"/>
                      </a:endParaRPr>
                    </a:p>
                    <a:p>
                      <a:pPr marL="196215">
                        <a:lnSpc>
                          <a:spcPct val="100000"/>
                        </a:lnSpc>
                        <a:spcBef>
                          <a:spcPts val="160"/>
                        </a:spcBef>
                      </a:pPr>
                      <a:r>
                        <a:rPr sz="1450" spc="-20" dirty="0">
                          <a:solidFill>
                            <a:srgbClr val="231F20"/>
                          </a:solidFill>
                          <a:latin typeface="Lucida Sans"/>
                          <a:cs typeface="Lucida Sans"/>
                        </a:rPr>
                        <a:t>periphery.</a:t>
                      </a:r>
                      <a:endParaRPr sz="1450">
                        <a:latin typeface="Lucida Sans"/>
                        <a:cs typeface="Lucida Sans"/>
                      </a:endParaRPr>
                    </a:p>
                  </a:txBody>
                  <a:tcPr marL="0" marR="0" marT="133985" marB="0"/>
                </a:tc>
                <a:tc>
                  <a:txBody>
                    <a:bodyPr/>
                    <a:lstStyle/>
                    <a:p>
                      <a:pPr marL="181610" marR="257810">
                        <a:lnSpc>
                          <a:spcPct val="109100"/>
                        </a:lnSpc>
                        <a:spcBef>
                          <a:spcPts val="1055"/>
                        </a:spcBef>
                      </a:pPr>
                      <a:r>
                        <a:rPr sz="1450" spc="-20" dirty="0">
                          <a:solidFill>
                            <a:srgbClr val="231F20"/>
                          </a:solidFill>
                          <a:latin typeface="Lucida Sans"/>
                          <a:cs typeface="Lucida Sans"/>
                        </a:rPr>
                        <a:t>Pr</a:t>
                      </a:r>
                      <a:r>
                        <a:rPr sz="1450" spc="-5" dirty="0">
                          <a:solidFill>
                            <a:srgbClr val="231F20"/>
                          </a:solidFill>
                          <a:latin typeface="Lucida Sans"/>
                          <a:cs typeface="Lucida Sans"/>
                        </a:rPr>
                        <a:t>e</a:t>
                      </a:r>
                      <a:r>
                        <a:rPr sz="1450" spc="-10" dirty="0">
                          <a:solidFill>
                            <a:srgbClr val="231F20"/>
                          </a:solidFill>
                          <a:latin typeface="Lucida Sans"/>
                          <a:cs typeface="Lucida Sans"/>
                        </a:rPr>
                        <a:t>bi</a:t>
                      </a:r>
                      <a:r>
                        <a:rPr sz="1450" dirty="0">
                          <a:solidFill>
                            <a:srgbClr val="231F20"/>
                          </a:solidFill>
                          <a:latin typeface="Lucida Sans"/>
                          <a:cs typeface="Lucida Sans"/>
                        </a:rPr>
                        <a:t>s</a:t>
                      </a:r>
                      <a:r>
                        <a:rPr sz="1450" spc="-10" dirty="0">
                          <a:solidFill>
                            <a:srgbClr val="231F20"/>
                          </a:solidFill>
                          <a:latin typeface="Lucida Sans"/>
                          <a:cs typeface="Lucida Sans"/>
                        </a:rPr>
                        <a:t>c</a:t>
                      </a:r>
                      <a:r>
                        <a:rPr sz="1450" spc="-5" dirty="0">
                          <a:solidFill>
                            <a:srgbClr val="231F20"/>
                          </a:solidFill>
                          <a:latin typeface="Lucida Sans"/>
                          <a:cs typeface="Lucida Sans"/>
                        </a:rPr>
                        <a:t>h</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10" dirty="0">
                          <a:solidFill>
                            <a:srgbClr val="231F20"/>
                          </a:solidFill>
                          <a:latin typeface="Lucida Sans"/>
                          <a:cs typeface="Lucida Sans"/>
                        </a:rPr>
                        <a:t>F</a:t>
                      </a:r>
                      <a:r>
                        <a:rPr sz="1450" spc="-15" dirty="0">
                          <a:solidFill>
                            <a:srgbClr val="231F20"/>
                          </a:solidFill>
                          <a:latin typeface="Lucida Sans"/>
                          <a:cs typeface="Lucida Sans"/>
                        </a:rPr>
                        <a:t>r</a:t>
                      </a:r>
                      <a:r>
                        <a:rPr sz="1450" spc="-10" dirty="0">
                          <a:solidFill>
                            <a:srgbClr val="231F20"/>
                          </a:solidFill>
                          <a:latin typeface="Lucida Sans"/>
                          <a:cs typeface="Lucida Sans"/>
                        </a:rPr>
                        <a:t>an</a:t>
                      </a:r>
                      <a:r>
                        <a:rPr sz="1450" spc="25" dirty="0">
                          <a:solidFill>
                            <a:srgbClr val="231F20"/>
                          </a:solidFill>
                          <a:latin typeface="Lucida Sans"/>
                          <a:cs typeface="Lucida Sans"/>
                        </a:rPr>
                        <a:t>k</a:t>
                      </a:r>
                      <a:r>
                        <a:rPr sz="1450" dirty="0">
                          <a:solidFill>
                            <a:srgbClr val="231F20"/>
                          </a:solidFill>
                          <a:latin typeface="Lucida Sans"/>
                          <a:cs typeface="Lucida Sans"/>
                        </a:rPr>
                        <a:t>,  </a:t>
                      </a:r>
                      <a:r>
                        <a:rPr sz="1450" spc="-35" dirty="0">
                          <a:solidFill>
                            <a:srgbClr val="231F20"/>
                          </a:solidFill>
                          <a:latin typeface="Lucida Sans"/>
                          <a:cs typeface="Lucida Sans"/>
                        </a:rPr>
                        <a:t>Cardoso, </a:t>
                      </a:r>
                      <a:r>
                        <a:rPr sz="1450" spc="-30" dirty="0">
                          <a:solidFill>
                            <a:srgbClr val="231F20"/>
                          </a:solidFill>
                          <a:latin typeface="Lucida Sans"/>
                          <a:cs typeface="Lucida Sans"/>
                        </a:rPr>
                        <a:t> </a:t>
                      </a:r>
                      <a:r>
                        <a:rPr sz="1450" spc="-35" dirty="0">
                          <a:solidFill>
                            <a:srgbClr val="231F20"/>
                          </a:solidFill>
                          <a:latin typeface="Lucida Sans"/>
                          <a:cs typeface="Lucida Sans"/>
                        </a:rPr>
                        <a:t>O’Donnell</a:t>
                      </a:r>
                      <a:endParaRPr sz="1450">
                        <a:latin typeface="Lucida Sans"/>
                        <a:cs typeface="Lucida Sans"/>
                      </a:endParaRPr>
                    </a:p>
                  </a:txBody>
                  <a:tcPr marL="0" marR="0" marT="133985" marB="0"/>
                </a:tc>
                <a:extLst>
                  <a:ext uri="{0D108BD9-81ED-4DB2-BD59-A6C34878D82A}">
                    <a16:rowId xmlns:a16="http://schemas.microsoft.com/office/drawing/2014/main" val="10001"/>
                  </a:ext>
                </a:extLst>
              </a:tr>
              <a:tr h="1443050">
                <a:tc>
                  <a:txBody>
                    <a:bodyPr/>
                    <a:lstStyle/>
                    <a:p>
                      <a:pPr marL="139065">
                        <a:lnSpc>
                          <a:spcPct val="100000"/>
                        </a:lnSpc>
                        <a:spcBef>
                          <a:spcPts val="770"/>
                        </a:spcBef>
                      </a:pPr>
                      <a:r>
                        <a:rPr sz="1450" b="1" spc="35" dirty="0">
                          <a:solidFill>
                            <a:srgbClr val="231F20"/>
                          </a:solidFill>
                          <a:latin typeface="Arial"/>
                          <a:cs typeface="Arial"/>
                        </a:rPr>
                        <a:t>Constructivism</a:t>
                      </a:r>
                      <a:endParaRPr sz="1450">
                        <a:latin typeface="Arial"/>
                        <a:cs typeface="Arial"/>
                      </a:endParaRPr>
                    </a:p>
                  </a:txBody>
                  <a:tcPr marL="0" marR="0" marT="97790" marB="0">
                    <a:solidFill>
                      <a:srgbClr val="EFF9FE"/>
                    </a:solidFill>
                  </a:tcPr>
                </a:tc>
                <a:tc>
                  <a:txBody>
                    <a:bodyPr/>
                    <a:lstStyle/>
                    <a:p>
                      <a:pPr marL="215900" marR="201930">
                        <a:lnSpc>
                          <a:spcPct val="109100"/>
                        </a:lnSpc>
                        <a:spcBef>
                          <a:spcPts val="1055"/>
                        </a:spcBef>
                      </a:pPr>
                      <a:r>
                        <a:rPr sz="1450" spc="5" dirty="0">
                          <a:solidFill>
                            <a:srgbClr val="231F20"/>
                          </a:solidFill>
                          <a:latin typeface="Lucida Sans"/>
                          <a:cs typeface="Lucida Sans"/>
                        </a:rPr>
                        <a:t>S</a:t>
                      </a:r>
                      <a:r>
                        <a:rPr sz="1450" dirty="0">
                          <a:solidFill>
                            <a:srgbClr val="231F20"/>
                          </a:solidFill>
                          <a:latin typeface="Lucida Sans"/>
                          <a:cs typeface="Lucida Sans"/>
                        </a:rPr>
                        <a:t>e</a:t>
                      </a:r>
                      <a:r>
                        <a:rPr sz="1450" spc="-5" dirty="0">
                          <a:solidFill>
                            <a:srgbClr val="231F20"/>
                          </a:solidFill>
                          <a:latin typeface="Lucida Sans"/>
                          <a:cs typeface="Lucida Sans"/>
                        </a:rPr>
                        <a:t>e</a:t>
                      </a:r>
                      <a:r>
                        <a:rPr sz="1450" spc="30" dirty="0">
                          <a:solidFill>
                            <a:srgbClr val="231F20"/>
                          </a:solidFill>
                          <a:latin typeface="Lucida Sans"/>
                          <a:cs typeface="Lucida Sans"/>
                        </a:rPr>
                        <a:t>k</a:t>
                      </a:r>
                      <a:r>
                        <a:rPr sz="1450" dirty="0">
                          <a:solidFill>
                            <a:srgbClr val="231F20"/>
                          </a:solidFill>
                          <a:latin typeface="Lucida Sans"/>
                          <a:cs typeface="Lucida Sans"/>
                        </a:rPr>
                        <a:t>s</a:t>
                      </a:r>
                      <a:r>
                        <a:rPr sz="1450" spc="-80" dirty="0">
                          <a:solidFill>
                            <a:srgbClr val="231F20"/>
                          </a:solidFill>
                          <a:latin typeface="Lucida Sans"/>
                          <a:cs typeface="Lucida Sans"/>
                        </a:rPr>
                        <a:t> </a:t>
                      </a:r>
                      <a:r>
                        <a:rPr sz="1450" spc="-20" dirty="0">
                          <a:solidFill>
                            <a:srgbClr val="231F20"/>
                          </a:solidFill>
                          <a:latin typeface="Lucida Sans"/>
                          <a:cs typeface="Lucida Sans"/>
                        </a:rPr>
                        <a:t>t</a:t>
                      </a:r>
                      <a:r>
                        <a:rPr sz="1450" dirty="0">
                          <a:solidFill>
                            <a:srgbClr val="231F20"/>
                          </a:solidFill>
                          <a:latin typeface="Lucida Sans"/>
                          <a:cs typeface="Lucida Sans"/>
                        </a:rPr>
                        <a:t>o</a:t>
                      </a:r>
                      <a:r>
                        <a:rPr sz="1450" spc="-80" dirty="0">
                          <a:solidFill>
                            <a:srgbClr val="231F20"/>
                          </a:solidFill>
                          <a:latin typeface="Lucida Sans"/>
                          <a:cs typeface="Lucida Sans"/>
                        </a:rPr>
                        <a:t> </a:t>
                      </a:r>
                      <a:r>
                        <a:rPr sz="1450" spc="-15" dirty="0">
                          <a:solidFill>
                            <a:srgbClr val="231F20"/>
                          </a:solidFill>
                          <a:latin typeface="Lucida Sans"/>
                          <a:cs typeface="Lucida Sans"/>
                        </a:rPr>
                        <a:t>u</a:t>
                      </a:r>
                      <a:r>
                        <a:rPr sz="1450" spc="-5" dirty="0">
                          <a:solidFill>
                            <a:srgbClr val="231F20"/>
                          </a:solidFill>
                          <a:latin typeface="Lucida Sans"/>
                          <a:cs typeface="Lucida Sans"/>
                        </a:rPr>
                        <a:t>n</a:t>
                      </a:r>
                      <a:r>
                        <a:rPr sz="1450" spc="-10" dirty="0">
                          <a:solidFill>
                            <a:srgbClr val="231F20"/>
                          </a:solidFill>
                          <a:latin typeface="Lucida Sans"/>
                          <a:cs typeface="Lucida Sans"/>
                        </a:rPr>
                        <a:t>d</a:t>
                      </a:r>
                      <a:r>
                        <a:rPr sz="1450" spc="-5" dirty="0">
                          <a:solidFill>
                            <a:srgbClr val="231F20"/>
                          </a:solidFill>
                          <a:latin typeface="Lucida Sans"/>
                          <a:cs typeface="Lucida Sans"/>
                        </a:rPr>
                        <a:t>e</a:t>
                      </a:r>
                      <a:r>
                        <a:rPr sz="1450" spc="15" dirty="0">
                          <a:solidFill>
                            <a:srgbClr val="231F20"/>
                          </a:solidFill>
                          <a:latin typeface="Lucida Sans"/>
                          <a:cs typeface="Lucida Sans"/>
                        </a:rPr>
                        <a:t>r</a:t>
                      </a:r>
                      <a:r>
                        <a:rPr sz="1450" spc="25" dirty="0">
                          <a:solidFill>
                            <a:srgbClr val="231F20"/>
                          </a:solidFill>
                          <a:latin typeface="Lucida Sans"/>
                          <a:cs typeface="Lucida Sans"/>
                        </a:rPr>
                        <a:t>s</a:t>
                      </a:r>
                      <a:r>
                        <a:rPr sz="1450" spc="20" dirty="0">
                          <a:solidFill>
                            <a:srgbClr val="231F20"/>
                          </a:solidFill>
                          <a:latin typeface="Lucida Sans"/>
                          <a:cs typeface="Lucida Sans"/>
                        </a:rPr>
                        <a:t>t</a:t>
                      </a:r>
                      <a:r>
                        <a:rPr sz="1450" spc="-10" dirty="0">
                          <a:solidFill>
                            <a:srgbClr val="231F20"/>
                          </a:solidFill>
                          <a:latin typeface="Lucida Sans"/>
                          <a:cs typeface="Lucida Sans"/>
                        </a:rPr>
                        <a:t>a</a:t>
                      </a:r>
                      <a:r>
                        <a:rPr sz="1450" spc="-5" dirty="0">
                          <a:solidFill>
                            <a:srgbClr val="231F20"/>
                          </a:solidFill>
                          <a:latin typeface="Lucida Sans"/>
                          <a:cs typeface="Lucida Sans"/>
                        </a:rPr>
                        <a:t>n</a:t>
                      </a:r>
                      <a:r>
                        <a:rPr sz="1450" dirty="0">
                          <a:solidFill>
                            <a:srgbClr val="231F20"/>
                          </a:solidFill>
                          <a:latin typeface="Lucida Sans"/>
                          <a:cs typeface="Lucida Sans"/>
                        </a:rPr>
                        <a:t>d</a:t>
                      </a:r>
                      <a:r>
                        <a:rPr sz="1450" spc="-80" dirty="0">
                          <a:solidFill>
                            <a:srgbClr val="231F20"/>
                          </a:solidFill>
                          <a:latin typeface="Lucida Sans"/>
                          <a:cs typeface="Lucida Sans"/>
                        </a:rPr>
                        <a:t> </a:t>
                      </a:r>
                      <a:r>
                        <a:rPr sz="1450" spc="-10" dirty="0">
                          <a:solidFill>
                            <a:srgbClr val="231F20"/>
                          </a:solidFill>
                          <a:latin typeface="Lucida Sans"/>
                          <a:cs typeface="Lucida Sans"/>
                        </a:rPr>
                        <a:t>c</a:t>
                      </a:r>
                      <a:r>
                        <a:rPr sz="1450" spc="-15" dirty="0">
                          <a:solidFill>
                            <a:srgbClr val="231F20"/>
                          </a:solidFill>
                          <a:latin typeface="Lucida Sans"/>
                          <a:cs typeface="Lucida Sans"/>
                        </a:rPr>
                        <a:t>h</a:t>
                      </a:r>
                      <a:r>
                        <a:rPr sz="1450" spc="-10" dirty="0">
                          <a:solidFill>
                            <a:srgbClr val="231F20"/>
                          </a:solidFill>
                          <a:latin typeface="Lucida Sans"/>
                          <a:cs typeface="Lucida Sans"/>
                        </a:rPr>
                        <a:t>an</a:t>
                      </a:r>
                      <a:r>
                        <a:rPr sz="1450" spc="-25" dirty="0">
                          <a:solidFill>
                            <a:srgbClr val="231F20"/>
                          </a:solidFill>
                          <a:latin typeface="Lucida Sans"/>
                          <a:cs typeface="Lucida Sans"/>
                        </a:rPr>
                        <a:t>g</a:t>
                      </a:r>
                      <a:r>
                        <a:rPr sz="1450" spc="-20" dirty="0">
                          <a:solidFill>
                            <a:srgbClr val="231F20"/>
                          </a:solidFill>
                          <a:latin typeface="Lucida Sans"/>
                          <a:cs typeface="Lucida Sans"/>
                        </a:rPr>
                        <a:t>e</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5" dirty="0">
                          <a:solidFill>
                            <a:srgbClr val="231F20"/>
                          </a:solidFill>
                          <a:latin typeface="Lucida Sans"/>
                          <a:cs typeface="Lucida Sans"/>
                        </a:rPr>
                        <a:t>I</a:t>
                      </a:r>
                      <a:r>
                        <a:rPr sz="1450" spc="-10" dirty="0">
                          <a:solidFill>
                            <a:srgbClr val="231F20"/>
                          </a:solidFill>
                          <a:latin typeface="Lucida Sans"/>
                          <a:cs typeface="Lucida Sans"/>
                        </a:rPr>
                        <a:t>d</a:t>
                      </a:r>
                      <a:r>
                        <a:rPr sz="1450" spc="-15" dirty="0">
                          <a:solidFill>
                            <a:srgbClr val="231F20"/>
                          </a:solidFill>
                          <a:latin typeface="Lucida Sans"/>
                          <a:cs typeface="Lucida Sans"/>
                        </a:rPr>
                        <a:t>e</a:t>
                      </a:r>
                      <a:r>
                        <a:rPr sz="1450" spc="-10" dirty="0">
                          <a:solidFill>
                            <a:srgbClr val="231F20"/>
                          </a:solidFill>
                          <a:latin typeface="Lucida Sans"/>
                          <a:cs typeface="Lucida Sans"/>
                        </a:rPr>
                        <a:t>a</a:t>
                      </a:r>
                      <a:r>
                        <a:rPr sz="1450" dirty="0">
                          <a:solidFill>
                            <a:srgbClr val="231F20"/>
                          </a:solidFill>
                          <a:latin typeface="Lucida Sans"/>
                          <a:cs typeface="Lucida Sans"/>
                        </a:rPr>
                        <a:t>s  </a:t>
                      </a:r>
                      <a:r>
                        <a:rPr sz="1450" spc="-10" dirty="0">
                          <a:solidFill>
                            <a:srgbClr val="231F20"/>
                          </a:solidFill>
                          <a:latin typeface="Lucida Sans"/>
                          <a:cs typeface="Lucida Sans"/>
                        </a:rPr>
                        <a:t>a</a:t>
                      </a:r>
                      <a:r>
                        <a:rPr sz="1450" spc="-20" dirty="0">
                          <a:solidFill>
                            <a:srgbClr val="231F20"/>
                          </a:solidFill>
                          <a:latin typeface="Lucida Sans"/>
                          <a:cs typeface="Lucida Sans"/>
                        </a:rPr>
                        <a:t>r</a:t>
                      </a:r>
                      <a:r>
                        <a:rPr sz="1450" dirty="0">
                          <a:solidFill>
                            <a:srgbClr val="231F20"/>
                          </a:solidFill>
                          <a:latin typeface="Lucida Sans"/>
                          <a:cs typeface="Lucida Sans"/>
                        </a:rPr>
                        <a:t>e</a:t>
                      </a:r>
                      <a:r>
                        <a:rPr sz="1450" spc="-80" dirty="0">
                          <a:solidFill>
                            <a:srgbClr val="231F20"/>
                          </a:solidFill>
                          <a:latin typeface="Lucida Sans"/>
                          <a:cs typeface="Lucida Sans"/>
                        </a:rPr>
                        <a:t> </a:t>
                      </a:r>
                      <a:r>
                        <a:rPr sz="1450" spc="-5" dirty="0">
                          <a:solidFill>
                            <a:srgbClr val="231F20"/>
                          </a:solidFill>
                          <a:latin typeface="Lucida Sans"/>
                          <a:cs typeface="Lucida Sans"/>
                        </a:rPr>
                        <a:t>s</a:t>
                      </a:r>
                      <a:r>
                        <a:rPr sz="1450" dirty="0">
                          <a:solidFill>
                            <a:srgbClr val="231F20"/>
                          </a:solidFill>
                          <a:latin typeface="Lucida Sans"/>
                          <a:cs typeface="Lucida Sans"/>
                        </a:rPr>
                        <a:t>o</a:t>
                      </a:r>
                      <a:r>
                        <a:rPr sz="1450" spc="-10" dirty="0">
                          <a:solidFill>
                            <a:srgbClr val="231F20"/>
                          </a:solidFill>
                          <a:latin typeface="Lucida Sans"/>
                          <a:cs typeface="Lucida Sans"/>
                        </a:rPr>
                        <a:t>c</a:t>
                      </a:r>
                      <a:r>
                        <a:rPr sz="1450" spc="-20" dirty="0">
                          <a:solidFill>
                            <a:srgbClr val="231F20"/>
                          </a:solidFill>
                          <a:latin typeface="Lucida Sans"/>
                          <a:cs typeface="Lucida Sans"/>
                        </a:rPr>
                        <a:t>i</a:t>
                      </a:r>
                      <a:r>
                        <a:rPr sz="1450" spc="-10" dirty="0">
                          <a:solidFill>
                            <a:srgbClr val="231F20"/>
                          </a:solidFill>
                          <a:latin typeface="Lucida Sans"/>
                          <a:cs typeface="Lucida Sans"/>
                        </a:rPr>
                        <a:t>a</a:t>
                      </a:r>
                      <a:r>
                        <a:rPr sz="1450" dirty="0">
                          <a:solidFill>
                            <a:srgbClr val="231F20"/>
                          </a:solidFill>
                          <a:latin typeface="Lucida Sans"/>
                          <a:cs typeface="Lucida Sans"/>
                        </a:rPr>
                        <a:t>l</a:t>
                      </a:r>
                      <a:r>
                        <a:rPr sz="1450" spc="-80" dirty="0">
                          <a:solidFill>
                            <a:srgbClr val="231F20"/>
                          </a:solidFill>
                          <a:latin typeface="Lucida Sans"/>
                          <a:cs typeface="Lucida Sans"/>
                        </a:rPr>
                        <a:t> </a:t>
                      </a:r>
                      <a:r>
                        <a:rPr sz="1450" spc="-10" dirty="0">
                          <a:solidFill>
                            <a:srgbClr val="231F20"/>
                          </a:solidFill>
                          <a:latin typeface="Lucida Sans"/>
                          <a:cs typeface="Lucida Sans"/>
                        </a:rPr>
                        <a:t>c</a:t>
                      </a:r>
                      <a:r>
                        <a:rPr sz="1450" spc="-20" dirty="0">
                          <a:solidFill>
                            <a:srgbClr val="231F20"/>
                          </a:solidFill>
                          <a:latin typeface="Lucida Sans"/>
                          <a:cs typeface="Lucida Sans"/>
                        </a:rPr>
                        <a:t>r</a:t>
                      </a:r>
                      <a:r>
                        <a:rPr sz="1450" spc="-15" dirty="0">
                          <a:solidFill>
                            <a:srgbClr val="231F20"/>
                          </a:solidFill>
                          <a:latin typeface="Lucida Sans"/>
                          <a:cs typeface="Lucida Sans"/>
                        </a:rPr>
                        <a:t>e</a:t>
                      </a:r>
                      <a:r>
                        <a:rPr sz="1450" spc="-5" dirty="0">
                          <a:solidFill>
                            <a:srgbClr val="231F20"/>
                          </a:solidFill>
                          <a:latin typeface="Lucida Sans"/>
                          <a:cs typeface="Lucida Sans"/>
                        </a:rPr>
                        <a:t>at</a:t>
                      </a:r>
                      <a:r>
                        <a:rPr sz="1450" spc="-10" dirty="0">
                          <a:solidFill>
                            <a:srgbClr val="231F20"/>
                          </a:solidFill>
                          <a:latin typeface="Lucida Sans"/>
                          <a:cs typeface="Lucida Sans"/>
                        </a:rPr>
                        <a:t>i</a:t>
                      </a:r>
                      <a:r>
                        <a:rPr sz="1450" spc="-5" dirty="0">
                          <a:solidFill>
                            <a:srgbClr val="231F20"/>
                          </a:solidFill>
                          <a:latin typeface="Lucida Sans"/>
                          <a:cs typeface="Lucida Sans"/>
                        </a:rPr>
                        <a:t>o</a:t>
                      </a:r>
                      <a:r>
                        <a:rPr sz="1450" spc="-10" dirty="0">
                          <a:solidFill>
                            <a:srgbClr val="231F20"/>
                          </a:solidFill>
                          <a:latin typeface="Lucida Sans"/>
                          <a:cs typeface="Lucida Sans"/>
                        </a:rPr>
                        <a:t>n</a:t>
                      </a:r>
                      <a:r>
                        <a:rPr sz="1450" spc="5" dirty="0">
                          <a:solidFill>
                            <a:srgbClr val="231F20"/>
                          </a:solidFill>
                          <a:latin typeface="Lucida Sans"/>
                          <a:cs typeface="Lucida Sans"/>
                        </a:rPr>
                        <a:t>s</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15" dirty="0">
                          <a:solidFill>
                            <a:srgbClr val="231F20"/>
                          </a:solidFill>
                          <a:latin typeface="Lucida Sans"/>
                          <a:cs typeface="Lucida Sans"/>
                        </a:rPr>
                        <a:t>R</a:t>
                      </a:r>
                      <a:r>
                        <a:rPr sz="1450" spc="-5" dirty="0">
                          <a:solidFill>
                            <a:srgbClr val="231F20"/>
                          </a:solidFill>
                          <a:latin typeface="Lucida Sans"/>
                          <a:cs typeface="Lucida Sans"/>
                        </a:rPr>
                        <a:t>e</a:t>
                      </a:r>
                      <a:r>
                        <a:rPr sz="1450" spc="-15" dirty="0">
                          <a:solidFill>
                            <a:srgbClr val="231F20"/>
                          </a:solidFill>
                          <a:latin typeface="Lucida Sans"/>
                          <a:cs typeface="Lucida Sans"/>
                        </a:rPr>
                        <a:t>l</a:t>
                      </a:r>
                      <a:r>
                        <a:rPr sz="1450" spc="-5" dirty="0">
                          <a:solidFill>
                            <a:srgbClr val="231F20"/>
                          </a:solidFill>
                          <a:latin typeface="Lucida Sans"/>
                          <a:cs typeface="Lucida Sans"/>
                        </a:rPr>
                        <a:t>at</a:t>
                      </a:r>
                      <a:r>
                        <a:rPr sz="1450" spc="-10" dirty="0">
                          <a:solidFill>
                            <a:srgbClr val="231F20"/>
                          </a:solidFill>
                          <a:latin typeface="Lucida Sans"/>
                          <a:cs typeface="Lucida Sans"/>
                        </a:rPr>
                        <a:t>i</a:t>
                      </a:r>
                      <a:r>
                        <a:rPr sz="1450" spc="-5" dirty="0">
                          <a:solidFill>
                            <a:srgbClr val="231F20"/>
                          </a:solidFill>
                          <a:latin typeface="Lucida Sans"/>
                          <a:cs typeface="Lucida Sans"/>
                        </a:rPr>
                        <a:t>o</a:t>
                      </a:r>
                      <a:r>
                        <a:rPr sz="1450" spc="-10" dirty="0">
                          <a:solidFill>
                            <a:srgbClr val="231F20"/>
                          </a:solidFill>
                          <a:latin typeface="Lucida Sans"/>
                          <a:cs typeface="Lucida Sans"/>
                        </a:rPr>
                        <a:t>nsh</a:t>
                      </a:r>
                      <a:r>
                        <a:rPr sz="1450" spc="-15" dirty="0">
                          <a:solidFill>
                            <a:srgbClr val="231F20"/>
                          </a:solidFill>
                          <a:latin typeface="Lucida Sans"/>
                          <a:cs typeface="Lucida Sans"/>
                        </a:rPr>
                        <a:t>i</a:t>
                      </a:r>
                      <a:r>
                        <a:rPr sz="1450" spc="-10" dirty="0">
                          <a:solidFill>
                            <a:srgbClr val="231F20"/>
                          </a:solidFill>
                          <a:latin typeface="Lucida Sans"/>
                          <a:cs typeface="Lucida Sans"/>
                        </a:rPr>
                        <a:t>p</a:t>
                      </a:r>
                      <a:r>
                        <a:rPr sz="1450" dirty="0">
                          <a:solidFill>
                            <a:srgbClr val="231F20"/>
                          </a:solidFill>
                          <a:latin typeface="Lucida Sans"/>
                          <a:cs typeface="Lucida Sans"/>
                        </a:rPr>
                        <a:t>s  </a:t>
                      </a:r>
                      <a:r>
                        <a:rPr sz="1450" spc="-25" dirty="0">
                          <a:solidFill>
                            <a:srgbClr val="231F20"/>
                          </a:solidFill>
                          <a:latin typeface="Lucida Sans"/>
                          <a:cs typeface="Lucida Sans"/>
                        </a:rPr>
                        <a:t>result</a:t>
                      </a:r>
                      <a:r>
                        <a:rPr sz="1450" spc="-80" dirty="0">
                          <a:solidFill>
                            <a:srgbClr val="231F20"/>
                          </a:solidFill>
                          <a:latin typeface="Lucida Sans"/>
                          <a:cs typeface="Lucida Sans"/>
                        </a:rPr>
                        <a:t> </a:t>
                      </a:r>
                      <a:r>
                        <a:rPr sz="1450" spc="-15" dirty="0">
                          <a:solidFill>
                            <a:srgbClr val="231F20"/>
                          </a:solidFill>
                          <a:latin typeface="Lucida Sans"/>
                          <a:cs typeface="Lucida Sans"/>
                        </a:rPr>
                        <a:t>from</a:t>
                      </a:r>
                      <a:r>
                        <a:rPr sz="1450" spc="-80" dirty="0">
                          <a:solidFill>
                            <a:srgbClr val="231F20"/>
                          </a:solidFill>
                          <a:latin typeface="Lucida Sans"/>
                          <a:cs typeface="Lucida Sans"/>
                        </a:rPr>
                        <a:t> </a:t>
                      </a:r>
                      <a:r>
                        <a:rPr sz="1450" spc="-30" dirty="0">
                          <a:solidFill>
                            <a:srgbClr val="231F20"/>
                          </a:solidFill>
                          <a:latin typeface="Lucida Sans"/>
                          <a:cs typeface="Lucida Sans"/>
                        </a:rPr>
                        <a:t>historical</a:t>
                      </a:r>
                      <a:r>
                        <a:rPr sz="1450" spc="-80" dirty="0">
                          <a:solidFill>
                            <a:srgbClr val="231F20"/>
                          </a:solidFill>
                          <a:latin typeface="Lucida Sans"/>
                          <a:cs typeface="Lucida Sans"/>
                        </a:rPr>
                        <a:t> </a:t>
                      </a:r>
                      <a:r>
                        <a:rPr sz="1450" spc="-30" dirty="0">
                          <a:solidFill>
                            <a:srgbClr val="231F20"/>
                          </a:solidFill>
                          <a:latin typeface="Lucida Sans"/>
                          <a:cs typeface="Lucida Sans"/>
                        </a:rPr>
                        <a:t>processes.</a:t>
                      </a:r>
                      <a:endParaRPr sz="1450">
                        <a:latin typeface="Lucida Sans"/>
                        <a:cs typeface="Lucida Sans"/>
                      </a:endParaRPr>
                    </a:p>
                    <a:p>
                      <a:pPr marL="215900" marR="570230">
                        <a:lnSpc>
                          <a:spcPct val="109100"/>
                        </a:lnSpc>
                        <a:spcBef>
                          <a:spcPts val="5"/>
                        </a:spcBef>
                      </a:pPr>
                      <a:r>
                        <a:rPr sz="1450" spc="-5" dirty="0">
                          <a:solidFill>
                            <a:srgbClr val="231F20"/>
                          </a:solidFill>
                          <a:latin typeface="Lucida Sans"/>
                          <a:cs typeface="Lucida Sans"/>
                        </a:rPr>
                        <a:t>I</a:t>
                      </a:r>
                      <a:r>
                        <a:rPr sz="1450" spc="-10" dirty="0">
                          <a:solidFill>
                            <a:srgbClr val="231F20"/>
                          </a:solidFill>
                          <a:latin typeface="Lucida Sans"/>
                          <a:cs typeface="Lucida Sans"/>
                        </a:rPr>
                        <a:t>d</a:t>
                      </a:r>
                      <a:r>
                        <a:rPr sz="1450" spc="-15" dirty="0">
                          <a:solidFill>
                            <a:srgbClr val="231F20"/>
                          </a:solidFill>
                          <a:latin typeface="Lucida Sans"/>
                          <a:cs typeface="Lucida Sans"/>
                        </a:rPr>
                        <a:t>e</a:t>
                      </a:r>
                      <a:r>
                        <a:rPr sz="1450" spc="-10" dirty="0">
                          <a:solidFill>
                            <a:srgbClr val="231F20"/>
                          </a:solidFill>
                          <a:latin typeface="Lucida Sans"/>
                          <a:cs typeface="Lucida Sans"/>
                        </a:rPr>
                        <a:t>a</a:t>
                      </a:r>
                      <a:r>
                        <a:rPr sz="1450" dirty="0">
                          <a:solidFill>
                            <a:srgbClr val="231F20"/>
                          </a:solidFill>
                          <a:latin typeface="Lucida Sans"/>
                          <a:cs typeface="Lucida Sans"/>
                        </a:rPr>
                        <a:t>s</a:t>
                      </a:r>
                      <a:r>
                        <a:rPr sz="1450" spc="-80" dirty="0">
                          <a:solidFill>
                            <a:srgbClr val="231F20"/>
                          </a:solidFill>
                          <a:latin typeface="Lucida Sans"/>
                          <a:cs typeface="Lucida Sans"/>
                        </a:rPr>
                        <a:t> </a:t>
                      </a:r>
                      <a:r>
                        <a:rPr sz="1450" spc="10" dirty="0">
                          <a:solidFill>
                            <a:srgbClr val="231F20"/>
                          </a:solidFill>
                          <a:latin typeface="Lucida Sans"/>
                          <a:cs typeface="Lucida Sans"/>
                        </a:rPr>
                        <a:t>c</a:t>
                      </a:r>
                      <a:r>
                        <a:rPr sz="1450" spc="-10" dirty="0">
                          <a:solidFill>
                            <a:srgbClr val="231F20"/>
                          </a:solidFill>
                          <a:latin typeface="Lucida Sans"/>
                          <a:cs typeface="Lucida Sans"/>
                        </a:rPr>
                        <a:t>a</a:t>
                      </a:r>
                      <a:r>
                        <a:rPr sz="1450" dirty="0">
                          <a:solidFill>
                            <a:srgbClr val="231F20"/>
                          </a:solidFill>
                          <a:latin typeface="Lucida Sans"/>
                          <a:cs typeface="Lucida Sans"/>
                        </a:rPr>
                        <a:t>n</a:t>
                      </a:r>
                      <a:r>
                        <a:rPr sz="1450" spc="-80" dirty="0">
                          <a:solidFill>
                            <a:srgbClr val="231F20"/>
                          </a:solidFill>
                          <a:latin typeface="Lucida Sans"/>
                          <a:cs typeface="Lucida Sans"/>
                        </a:rPr>
                        <a:t> </a:t>
                      </a:r>
                      <a:r>
                        <a:rPr sz="1450" spc="-5" dirty="0">
                          <a:solidFill>
                            <a:srgbClr val="231F20"/>
                          </a:solidFill>
                          <a:latin typeface="Lucida Sans"/>
                          <a:cs typeface="Lucida Sans"/>
                        </a:rPr>
                        <a:t>e</a:t>
                      </a:r>
                      <a:r>
                        <a:rPr sz="1450" spc="-10" dirty="0">
                          <a:solidFill>
                            <a:srgbClr val="231F20"/>
                          </a:solidFill>
                          <a:latin typeface="Lucida Sans"/>
                          <a:cs typeface="Lucida Sans"/>
                        </a:rPr>
                        <a:t>v</a:t>
                      </a:r>
                      <a:r>
                        <a:rPr sz="1450" spc="-5" dirty="0">
                          <a:solidFill>
                            <a:srgbClr val="231F20"/>
                          </a:solidFill>
                          <a:latin typeface="Lucida Sans"/>
                          <a:cs typeface="Lucida Sans"/>
                        </a:rPr>
                        <a:t>o</a:t>
                      </a:r>
                      <a:r>
                        <a:rPr sz="1450" spc="15" dirty="0">
                          <a:solidFill>
                            <a:srgbClr val="231F20"/>
                          </a:solidFill>
                          <a:latin typeface="Lucida Sans"/>
                          <a:cs typeface="Lucida Sans"/>
                        </a:rPr>
                        <a:t>l</a:t>
                      </a:r>
                      <a:r>
                        <a:rPr sz="1450" spc="-15" dirty="0">
                          <a:solidFill>
                            <a:srgbClr val="231F20"/>
                          </a:solidFill>
                          <a:latin typeface="Lucida Sans"/>
                          <a:cs typeface="Lucida Sans"/>
                        </a:rPr>
                        <a:t>ve</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20" dirty="0">
                          <a:solidFill>
                            <a:srgbClr val="231F20"/>
                          </a:solidFill>
                          <a:latin typeface="Lucida Sans"/>
                          <a:cs typeface="Lucida Sans"/>
                        </a:rPr>
                        <a:t>r</a:t>
                      </a:r>
                      <a:r>
                        <a:rPr sz="1450" spc="-5" dirty="0">
                          <a:solidFill>
                            <a:srgbClr val="231F20"/>
                          </a:solidFill>
                          <a:latin typeface="Lucida Sans"/>
                          <a:cs typeface="Lucida Sans"/>
                        </a:rPr>
                        <a:t>ep</a:t>
                      </a:r>
                      <a:r>
                        <a:rPr sz="1450" spc="-15" dirty="0">
                          <a:solidFill>
                            <a:srgbClr val="231F20"/>
                          </a:solidFill>
                          <a:latin typeface="Lucida Sans"/>
                          <a:cs typeface="Lucida Sans"/>
                        </a:rPr>
                        <a:t>l</a:t>
                      </a:r>
                      <a:r>
                        <a:rPr sz="1450" spc="-5" dirty="0">
                          <a:solidFill>
                            <a:srgbClr val="231F20"/>
                          </a:solidFill>
                          <a:latin typeface="Lucida Sans"/>
                          <a:cs typeface="Lucida Sans"/>
                        </a:rPr>
                        <a:t>a</a:t>
                      </a:r>
                      <a:r>
                        <a:rPr sz="1450" spc="-20" dirty="0">
                          <a:solidFill>
                            <a:srgbClr val="231F20"/>
                          </a:solidFill>
                          <a:latin typeface="Lucida Sans"/>
                          <a:cs typeface="Lucida Sans"/>
                        </a:rPr>
                        <a:t>c</a:t>
                      </a:r>
                      <a:r>
                        <a:rPr sz="1450" dirty="0">
                          <a:solidFill>
                            <a:srgbClr val="231F20"/>
                          </a:solidFill>
                          <a:latin typeface="Lucida Sans"/>
                          <a:cs typeface="Lucida Sans"/>
                        </a:rPr>
                        <a:t>e</a:t>
                      </a:r>
                      <a:r>
                        <a:rPr sz="1450" spc="-80" dirty="0">
                          <a:solidFill>
                            <a:srgbClr val="231F20"/>
                          </a:solidFill>
                          <a:latin typeface="Lucida Sans"/>
                          <a:cs typeface="Lucida Sans"/>
                        </a:rPr>
                        <a:t> </a:t>
                      </a:r>
                      <a:r>
                        <a:rPr sz="1450" spc="-5" dirty="0">
                          <a:solidFill>
                            <a:srgbClr val="231F20"/>
                          </a:solidFill>
                          <a:latin typeface="Lucida Sans"/>
                          <a:cs typeface="Lucida Sans"/>
                        </a:rPr>
                        <a:t>ol</a:t>
                      </a:r>
                      <a:r>
                        <a:rPr sz="1450" spc="-10" dirty="0">
                          <a:solidFill>
                            <a:srgbClr val="231F20"/>
                          </a:solidFill>
                          <a:latin typeface="Lucida Sans"/>
                          <a:cs typeface="Lucida Sans"/>
                        </a:rPr>
                        <a:t>d</a:t>
                      </a:r>
                      <a:r>
                        <a:rPr sz="1450" spc="-5" dirty="0">
                          <a:solidFill>
                            <a:srgbClr val="231F20"/>
                          </a:solidFill>
                          <a:latin typeface="Lucida Sans"/>
                          <a:cs typeface="Lucida Sans"/>
                        </a:rPr>
                        <a:t>e</a:t>
                      </a:r>
                      <a:r>
                        <a:rPr sz="1450" dirty="0">
                          <a:solidFill>
                            <a:srgbClr val="231F20"/>
                          </a:solidFill>
                          <a:latin typeface="Lucida Sans"/>
                          <a:cs typeface="Lucida Sans"/>
                        </a:rPr>
                        <a:t>r  </a:t>
                      </a:r>
                      <a:r>
                        <a:rPr sz="1450" spc="-10" dirty="0">
                          <a:solidFill>
                            <a:srgbClr val="231F20"/>
                          </a:solidFill>
                          <a:latin typeface="Lucida Sans"/>
                          <a:cs typeface="Lucida Sans"/>
                        </a:rPr>
                        <a:t>w</a:t>
                      </a:r>
                      <a:r>
                        <a:rPr sz="1450" spc="-15" dirty="0">
                          <a:solidFill>
                            <a:srgbClr val="231F20"/>
                          </a:solidFill>
                          <a:latin typeface="Lucida Sans"/>
                          <a:cs typeface="Lucida Sans"/>
                        </a:rPr>
                        <a:t>a</a:t>
                      </a:r>
                      <a:r>
                        <a:rPr sz="1450" spc="15" dirty="0">
                          <a:solidFill>
                            <a:srgbClr val="231F20"/>
                          </a:solidFill>
                          <a:latin typeface="Lucida Sans"/>
                          <a:cs typeface="Lucida Sans"/>
                        </a:rPr>
                        <a:t>y</a:t>
                      </a:r>
                      <a:r>
                        <a:rPr sz="1450" dirty="0">
                          <a:solidFill>
                            <a:srgbClr val="231F20"/>
                          </a:solidFill>
                          <a:latin typeface="Lucida Sans"/>
                          <a:cs typeface="Lucida Sans"/>
                        </a:rPr>
                        <a:t>s</a:t>
                      </a:r>
                      <a:r>
                        <a:rPr sz="1450" spc="-80" dirty="0">
                          <a:solidFill>
                            <a:srgbClr val="231F20"/>
                          </a:solidFill>
                          <a:latin typeface="Lucida Sans"/>
                          <a:cs typeface="Lucida Sans"/>
                        </a:rPr>
                        <a:t> </a:t>
                      </a:r>
                      <a:r>
                        <a:rPr sz="1450" spc="-15" dirty="0">
                          <a:solidFill>
                            <a:srgbClr val="231F20"/>
                          </a:solidFill>
                          <a:latin typeface="Lucida Sans"/>
                          <a:cs typeface="Lucida Sans"/>
                        </a:rPr>
                        <a:t>o</a:t>
                      </a:r>
                      <a:r>
                        <a:rPr sz="1450" dirty="0">
                          <a:solidFill>
                            <a:srgbClr val="231F20"/>
                          </a:solidFill>
                          <a:latin typeface="Lucida Sans"/>
                          <a:cs typeface="Lucida Sans"/>
                        </a:rPr>
                        <a:t>f</a:t>
                      </a:r>
                      <a:r>
                        <a:rPr sz="1450" spc="-80" dirty="0">
                          <a:solidFill>
                            <a:srgbClr val="231F20"/>
                          </a:solidFill>
                          <a:latin typeface="Lucida Sans"/>
                          <a:cs typeface="Lucida Sans"/>
                        </a:rPr>
                        <a:t> </a:t>
                      </a:r>
                      <a:r>
                        <a:rPr sz="1450" spc="-5" dirty="0">
                          <a:solidFill>
                            <a:srgbClr val="231F20"/>
                          </a:solidFill>
                          <a:latin typeface="Lucida Sans"/>
                          <a:cs typeface="Lucida Sans"/>
                        </a:rPr>
                        <a:t>t</a:t>
                      </a:r>
                      <a:r>
                        <a:rPr sz="1450" spc="-15" dirty="0">
                          <a:solidFill>
                            <a:srgbClr val="231F20"/>
                          </a:solidFill>
                          <a:latin typeface="Lucida Sans"/>
                          <a:cs typeface="Lucida Sans"/>
                        </a:rPr>
                        <a:t>hi</a:t>
                      </a:r>
                      <a:r>
                        <a:rPr sz="1450" spc="-10" dirty="0">
                          <a:solidFill>
                            <a:srgbClr val="231F20"/>
                          </a:solidFill>
                          <a:latin typeface="Lucida Sans"/>
                          <a:cs typeface="Lucida Sans"/>
                        </a:rPr>
                        <a:t>n</a:t>
                      </a:r>
                      <a:r>
                        <a:rPr sz="1450" spc="10" dirty="0">
                          <a:solidFill>
                            <a:srgbClr val="231F20"/>
                          </a:solidFill>
                          <a:latin typeface="Lucida Sans"/>
                          <a:cs typeface="Lucida Sans"/>
                        </a:rPr>
                        <a:t>k</a:t>
                      </a:r>
                      <a:r>
                        <a:rPr sz="1450" spc="-15" dirty="0">
                          <a:solidFill>
                            <a:srgbClr val="231F20"/>
                          </a:solidFill>
                          <a:latin typeface="Lucida Sans"/>
                          <a:cs typeface="Lucida Sans"/>
                        </a:rPr>
                        <a:t>i</a:t>
                      </a:r>
                      <a:r>
                        <a:rPr sz="1450" spc="-10" dirty="0">
                          <a:solidFill>
                            <a:srgbClr val="231F20"/>
                          </a:solidFill>
                          <a:latin typeface="Lucida Sans"/>
                          <a:cs typeface="Lucida Sans"/>
                        </a:rPr>
                        <a:t>n</a:t>
                      </a:r>
                      <a:r>
                        <a:rPr sz="1450" dirty="0">
                          <a:solidFill>
                            <a:srgbClr val="231F20"/>
                          </a:solidFill>
                          <a:latin typeface="Lucida Sans"/>
                          <a:cs typeface="Lucida Sans"/>
                        </a:rPr>
                        <a:t>g.</a:t>
                      </a:r>
                      <a:endParaRPr sz="1450">
                        <a:latin typeface="Lucida Sans"/>
                        <a:cs typeface="Lucida Sans"/>
                      </a:endParaRPr>
                    </a:p>
                  </a:txBody>
                  <a:tcPr marL="0" marR="0" marT="133985" marB="0">
                    <a:solidFill>
                      <a:srgbClr val="EFF9FE"/>
                    </a:solidFill>
                  </a:tcPr>
                </a:tc>
                <a:tc>
                  <a:txBody>
                    <a:bodyPr/>
                    <a:lstStyle/>
                    <a:p>
                      <a:pPr marL="196215" marR="487045">
                        <a:lnSpc>
                          <a:spcPct val="109100"/>
                        </a:lnSpc>
                        <a:spcBef>
                          <a:spcPts val="1055"/>
                        </a:spcBef>
                      </a:pPr>
                      <a:r>
                        <a:rPr sz="1450" dirty="0">
                          <a:solidFill>
                            <a:srgbClr val="231F20"/>
                          </a:solidFill>
                          <a:latin typeface="Lucida Sans"/>
                          <a:cs typeface="Lucida Sans"/>
                        </a:rPr>
                        <a:t>A</a:t>
                      </a:r>
                      <a:r>
                        <a:rPr sz="1450" spc="-80" dirty="0">
                          <a:solidFill>
                            <a:srgbClr val="231F20"/>
                          </a:solidFill>
                          <a:latin typeface="Lucida Sans"/>
                          <a:cs typeface="Lucida Sans"/>
                        </a:rPr>
                        <a:t> </a:t>
                      </a:r>
                      <a:r>
                        <a:rPr sz="1450" spc="-5" dirty="0">
                          <a:solidFill>
                            <a:srgbClr val="231F20"/>
                          </a:solidFill>
                          <a:latin typeface="Lucida Sans"/>
                          <a:cs typeface="Lucida Sans"/>
                        </a:rPr>
                        <a:t>p</a:t>
                      </a:r>
                      <a:r>
                        <a:rPr sz="1450" spc="-15" dirty="0">
                          <a:solidFill>
                            <a:srgbClr val="231F20"/>
                          </a:solidFill>
                          <a:latin typeface="Lucida Sans"/>
                          <a:cs typeface="Lucida Sans"/>
                        </a:rPr>
                        <a:t>r</a:t>
                      </a:r>
                      <a:r>
                        <a:rPr sz="1450" dirty="0">
                          <a:solidFill>
                            <a:srgbClr val="231F20"/>
                          </a:solidFill>
                          <a:latin typeface="Lucida Sans"/>
                          <a:cs typeface="Lucida Sans"/>
                        </a:rPr>
                        <a:t>o</a:t>
                      </a:r>
                      <a:r>
                        <a:rPr sz="1450" spc="-20" dirty="0">
                          <a:solidFill>
                            <a:srgbClr val="231F20"/>
                          </a:solidFill>
                          <a:latin typeface="Lucida Sans"/>
                          <a:cs typeface="Lucida Sans"/>
                        </a:rPr>
                        <a:t>c</a:t>
                      </a:r>
                      <a:r>
                        <a:rPr sz="1450" spc="-5" dirty="0">
                          <a:solidFill>
                            <a:srgbClr val="231F20"/>
                          </a:solidFill>
                          <a:latin typeface="Lucida Sans"/>
                          <a:cs typeface="Lucida Sans"/>
                        </a:rPr>
                        <a:t>e</a:t>
                      </a:r>
                      <a:r>
                        <a:rPr sz="1450" spc="5" dirty="0">
                          <a:solidFill>
                            <a:srgbClr val="231F20"/>
                          </a:solidFill>
                          <a:latin typeface="Lucida Sans"/>
                          <a:cs typeface="Lucida Sans"/>
                        </a:rPr>
                        <a:t>ss</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15" dirty="0">
                          <a:solidFill>
                            <a:srgbClr val="231F20"/>
                          </a:solidFill>
                          <a:latin typeface="Lucida Sans"/>
                          <a:cs typeface="Lucida Sans"/>
                        </a:rPr>
                        <a:t>R</a:t>
                      </a:r>
                      <a:r>
                        <a:rPr sz="1450" spc="-5" dirty="0">
                          <a:solidFill>
                            <a:srgbClr val="231F20"/>
                          </a:solidFill>
                          <a:latin typeface="Lucida Sans"/>
                          <a:cs typeface="Lucida Sans"/>
                        </a:rPr>
                        <a:t>e</a:t>
                      </a:r>
                      <a:r>
                        <a:rPr sz="1450" spc="-15" dirty="0">
                          <a:solidFill>
                            <a:srgbClr val="231F20"/>
                          </a:solidFill>
                          <a:latin typeface="Lucida Sans"/>
                          <a:cs typeface="Lucida Sans"/>
                        </a:rPr>
                        <a:t>su</a:t>
                      </a:r>
                      <a:r>
                        <a:rPr sz="1450" spc="5" dirty="0">
                          <a:solidFill>
                            <a:srgbClr val="231F20"/>
                          </a:solidFill>
                          <a:latin typeface="Lucida Sans"/>
                          <a:cs typeface="Lucida Sans"/>
                        </a:rPr>
                        <a:t>l</a:t>
                      </a:r>
                      <a:r>
                        <a:rPr sz="1450" dirty="0">
                          <a:solidFill>
                            <a:srgbClr val="231F20"/>
                          </a:solidFill>
                          <a:latin typeface="Lucida Sans"/>
                          <a:cs typeface="Lucida Sans"/>
                        </a:rPr>
                        <a:t>t</a:t>
                      </a:r>
                      <a:r>
                        <a:rPr sz="1450" spc="-80" dirty="0">
                          <a:solidFill>
                            <a:srgbClr val="231F20"/>
                          </a:solidFill>
                          <a:latin typeface="Lucida Sans"/>
                          <a:cs typeface="Lucida Sans"/>
                        </a:rPr>
                        <a:t> </a:t>
                      </a:r>
                      <a:r>
                        <a:rPr sz="1450" spc="-15" dirty="0">
                          <a:solidFill>
                            <a:srgbClr val="231F20"/>
                          </a:solidFill>
                          <a:latin typeface="Lucida Sans"/>
                          <a:cs typeface="Lucida Sans"/>
                        </a:rPr>
                        <a:t>o</a:t>
                      </a:r>
                      <a:r>
                        <a:rPr sz="1450" dirty="0">
                          <a:solidFill>
                            <a:srgbClr val="231F20"/>
                          </a:solidFill>
                          <a:latin typeface="Lucida Sans"/>
                          <a:cs typeface="Lucida Sans"/>
                        </a:rPr>
                        <a:t>f  </a:t>
                      </a:r>
                      <a:r>
                        <a:rPr sz="1450" spc="-5" dirty="0">
                          <a:solidFill>
                            <a:srgbClr val="231F20"/>
                          </a:solidFill>
                          <a:latin typeface="Lucida Sans"/>
                          <a:cs typeface="Lucida Sans"/>
                        </a:rPr>
                        <a:t>he</a:t>
                      </a:r>
                      <a:r>
                        <a:rPr sz="1450" spc="-25" dirty="0">
                          <a:solidFill>
                            <a:srgbClr val="231F20"/>
                          </a:solidFill>
                          <a:latin typeface="Lucida Sans"/>
                          <a:cs typeface="Lucida Sans"/>
                        </a:rPr>
                        <a:t>g</a:t>
                      </a:r>
                      <a:r>
                        <a:rPr sz="1450" spc="-5" dirty="0">
                          <a:solidFill>
                            <a:srgbClr val="231F20"/>
                          </a:solidFill>
                          <a:latin typeface="Lucida Sans"/>
                          <a:cs typeface="Lucida Sans"/>
                        </a:rPr>
                        <a:t>emo</a:t>
                      </a:r>
                      <a:r>
                        <a:rPr sz="1450" spc="-10" dirty="0">
                          <a:solidFill>
                            <a:srgbClr val="231F20"/>
                          </a:solidFill>
                          <a:latin typeface="Lucida Sans"/>
                          <a:cs typeface="Lucida Sans"/>
                        </a:rPr>
                        <a:t>ni</a:t>
                      </a:r>
                      <a:r>
                        <a:rPr sz="1450" dirty="0">
                          <a:solidFill>
                            <a:srgbClr val="231F20"/>
                          </a:solidFill>
                          <a:latin typeface="Lucida Sans"/>
                          <a:cs typeface="Lucida Sans"/>
                        </a:rPr>
                        <a:t>c</a:t>
                      </a:r>
                      <a:r>
                        <a:rPr sz="1450" spc="-80" dirty="0">
                          <a:solidFill>
                            <a:srgbClr val="231F20"/>
                          </a:solidFill>
                          <a:latin typeface="Lucida Sans"/>
                          <a:cs typeface="Lucida Sans"/>
                        </a:rPr>
                        <a:t> </a:t>
                      </a:r>
                      <a:r>
                        <a:rPr sz="1450" spc="-10" dirty="0">
                          <a:solidFill>
                            <a:srgbClr val="231F20"/>
                          </a:solidFill>
                          <a:latin typeface="Lucida Sans"/>
                          <a:cs typeface="Lucida Sans"/>
                        </a:rPr>
                        <a:t>id</a:t>
                      </a:r>
                      <a:r>
                        <a:rPr sz="1450" spc="-15" dirty="0">
                          <a:solidFill>
                            <a:srgbClr val="231F20"/>
                          </a:solidFill>
                          <a:latin typeface="Lucida Sans"/>
                          <a:cs typeface="Lucida Sans"/>
                        </a:rPr>
                        <a:t>e</a:t>
                      </a:r>
                      <a:r>
                        <a:rPr sz="1450" spc="-10" dirty="0">
                          <a:solidFill>
                            <a:srgbClr val="231F20"/>
                          </a:solidFill>
                          <a:latin typeface="Lucida Sans"/>
                          <a:cs typeface="Lucida Sans"/>
                        </a:rPr>
                        <a:t>a</a:t>
                      </a:r>
                      <a:r>
                        <a:rPr sz="1450" spc="5" dirty="0">
                          <a:solidFill>
                            <a:srgbClr val="231F20"/>
                          </a:solidFill>
                          <a:latin typeface="Lucida Sans"/>
                          <a:cs typeface="Lucida Sans"/>
                        </a:rPr>
                        <a:t>s</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5" dirty="0">
                          <a:solidFill>
                            <a:srgbClr val="231F20"/>
                          </a:solidFill>
                          <a:latin typeface="Lucida Sans"/>
                          <a:cs typeface="Lucida Sans"/>
                        </a:rPr>
                        <a:t>C</a:t>
                      </a:r>
                      <a:r>
                        <a:rPr sz="1450" spc="-10" dirty="0">
                          <a:solidFill>
                            <a:srgbClr val="231F20"/>
                          </a:solidFill>
                          <a:latin typeface="Lucida Sans"/>
                          <a:cs typeface="Lucida Sans"/>
                        </a:rPr>
                        <a:t>a</a:t>
                      </a:r>
                      <a:r>
                        <a:rPr sz="1450" dirty="0">
                          <a:solidFill>
                            <a:srgbClr val="231F20"/>
                          </a:solidFill>
                          <a:latin typeface="Lucida Sans"/>
                          <a:cs typeface="Lucida Sans"/>
                        </a:rPr>
                        <a:t>n  </a:t>
                      </a:r>
                      <a:r>
                        <a:rPr sz="1450" spc="-10" dirty="0">
                          <a:solidFill>
                            <a:srgbClr val="231F20"/>
                          </a:solidFill>
                          <a:latin typeface="Lucida Sans"/>
                          <a:cs typeface="Lucida Sans"/>
                        </a:rPr>
                        <a:t>c</a:t>
                      </a:r>
                      <a:r>
                        <a:rPr sz="1450" spc="-15" dirty="0">
                          <a:solidFill>
                            <a:srgbClr val="231F20"/>
                          </a:solidFill>
                          <a:latin typeface="Lucida Sans"/>
                          <a:cs typeface="Lucida Sans"/>
                        </a:rPr>
                        <a:t>h</a:t>
                      </a:r>
                      <a:r>
                        <a:rPr sz="1450" spc="-10" dirty="0">
                          <a:solidFill>
                            <a:srgbClr val="231F20"/>
                          </a:solidFill>
                          <a:latin typeface="Lucida Sans"/>
                          <a:cs typeface="Lucida Sans"/>
                        </a:rPr>
                        <a:t>an</a:t>
                      </a:r>
                      <a:r>
                        <a:rPr sz="1450" spc="-25" dirty="0">
                          <a:solidFill>
                            <a:srgbClr val="231F20"/>
                          </a:solidFill>
                          <a:latin typeface="Lucida Sans"/>
                          <a:cs typeface="Lucida Sans"/>
                        </a:rPr>
                        <a:t>g</a:t>
                      </a:r>
                      <a:r>
                        <a:rPr sz="1450" dirty="0">
                          <a:solidFill>
                            <a:srgbClr val="231F20"/>
                          </a:solidFill>
                          <a:latin typeface="Lucida Sans"/>
                          <a:cs typeface="Lucida Sans"/>
                        </a:rPr>
                        <a:t>e</a:t>
                      </a:r>
                      <a:r>
                        <a:rPr sz="1450" spc="-80" dirty="0">
                          <a:solidFill>
                            <a:srgbClr val="231F20"/>
                          </a:solidFill>
                          <a:latin typeface="Lucida Sans"/>
                          <a:cs typeface="Lucida Sans"/>
                        </a:rPr>
                        <a:t> </a:t>
                      </a:r>
                      <a:r>
                        <a:rPr sz="1450" spc="-10" dirty="0">
                          <a:solidFill>
                            <a:srgbClr val="231F20"/>
                          </a:solidFill>
                          <a:latin typeface="Lucida Sans"/>
                          <a:cs typeface="Lucida Sans"/>
                        </a:rPr>
                        <a:t>a</a:t>
                      </a:r>
                      <a:r>
                        <a:rPr sz="1450" dirty="0">
                          <a:solidFill>
                            <a:srgbClr val="231F20"/>
                          </a:solidFill>
                          <a:latin typeface="Lucida Sans"/>
                          <a:cs typeface="Lucida Sans"/>
                        </a:rPr>
                        <a:t>s</a:t>
                      </a:r>
                      <a:r>
                        <a:rPr sz="1450" spc="-80" dirty="0">
                          <a:solidFill>
                            <a:srgbClr val="231F20"/>
                          </a:solidFill>
                          <a:latin typeface="Lucida Sans"/>
                          <a:cs typeface="Lucida Sans"/>
                        </a:rPr>
                        <a:t> </a:t>
                      </a:r>
                      <a:r>
                        <a:rPr sz="1450" dirty="0">
                          <a:solidFill>
                            <a:srgbClr val="231F20"/>
                          </a:solidFill>
                          <a:latin typeface="Lucida Sans"/>
                          <a:cs typeface="Lucida Sans"/>
                        </a:rPr>
                        <a:t>a</a:t>
                      </a:r>
                      <a:r>
                        <a:rPr sz="1450" spc="-80" dirty="0">
                          <a:solidFill>
                            <a:srgbClr val="231F20"/>
                          </a:solidFill>
                          <a:latin typeface="Lucida Sans"/>
                          <a:cs typeface="Lucida Sans"/>
                        </a:rPr>
                        <a:t> </a:t>
                      </a:r>
                      <a:r>
                        <a:rPr sz="1450" spc="-20" dirty="0">
                          <a:solidFill>
                            <a:srgbClr val="231F20"/>
                          </a:solidFill>
                          <a:latin typeface="Lucida Sans"/>
                          <a:cs typeface="Lucida Sans"/>
                        </a:rPr>
                        <a:t>r</a:t>
                      </a:r>
                      <a:r>
                        <a:rPr sz="1450" spc="-5" dirty="0">
                          <a:solidFill>
                            <a:srgbClr val="231F20"/>
                          </a:solidFill>
                          <a:latin typeface="Lucida Sans"/>
                          <a:cs typeface="Lucida Sans"/>
                        </a:rPr>
                        <a:t>e</a:t>
                      </a:r>
                      <a:r>
                        <a:rPr sz="1450" spc="-15" dirty="0">
                          <a:solidFill>
                            <a:srgbClr val="231F20"/>
                          </a:solidFill>
                          <a:latin typeface="Lucida Sans"/>
                          <a:cs typeface="Lucida Sans"/>
                        </a:rPr>
                        <a:t>su</a:t>
                      </a:r>
                      <a:r>
                        <a:rPr sz="1450" spc="5" dirty="0">
                          <a:solidFill>
                            <a:srgbClr val="231F20"/>
                          </a:solidFill>
                          <a:latin typeface="Lucida Sans"/>
                          <a:cs typeface="Lucida Sans"/>
                        </a:rPr>
                        <a:t>l</a:t>
                      </a:r>
                      <a:r>
                        <a:rPr sz="1450" dirty="0">
                          <a:solidFill>
                            <a:srgbClr val="231F20"/>
                          </a:solidFill>
                          <a:latin typeface="Lucida Sans"/>
                          <a:cs typeface="Lucida Sans"/>
                        </a:rPr>
                        <a:t>t</a:t>
                      </a:r>
                      <a:r>
                        <a:rPr sz="1450" spc="-80" dirty="0">
                          <a:solidFill>
                            <a:srgbClr val="231F20"/>
                          </a:solidFill>
                          <a:latin typeface="Lucida Sans"/>
                          <a:cs typeface="Lucida Sans"/>
                        </a:rPr>
                        <a:t> </a:t>
                      </a:r>
                      <a:r>
                        <a:rPr sz="1450" spc="-15" dirty="0">
                          <a:solidFill>
                            <a:srgbClr val="231F20"/>
                          </a:solidFill>
                          <a:latin typeface="Lucida Sans"/>
                          <a:cs typeface="Lucida Sans"/>
                        </a:rPr>
                        <a:t>o</a:t>
                      </a:r>
                      <a:r>
                        <a:rPr sz="1450" dirty="0">
                          <a:solidFill>
                            <a:srgbClr val="231F20"/>
                          </a:solidFill>
                          <a:latin typeface="Lucida Sans"/>
                          <a:cs typeface="Lucida Sans"/>
                        </a:rPr>
                        <a:t>f  </a:t>
                      </a:r>
                      <a:r>
                        <a:rPr sz="1450" spc="-5" dirty="0">
                          <a:solidFill>
                            <a:srgbClr val="231F20"/>
                          </a:solidFill>
                          <a:latin typeface="Lucida Sans"/>
                          <a:cs typeface="Lucida Sans"/>
                        </a:rPr>
                        <a:t>e</a:t>
                      </a:r>
                      <a:r>
                        <a:rPr sz="1450" spc="-10" dirty="0">
                          <a:solidFill>
                            <a:srgbClr val="231F20"/>
                          </a:solidFill>
                          <a:latin typeface="Lucida Sans"/>
                          <a:cs typeface="Lucida Sans"/>
                        </a:rPr>
                        <a:t>v</a:t>
                      </a:r>
                      <a:r>
                        <a:rPr sz="1450" spc="-5" dirty="0">
                          <a:solidFill>
                            <a:srgbClr val="231F20"/>
                          </a:solidFill>
                          <a:latin typeface="Lucida Sans"/>
                          <a:cs typeface="Lucida Sans"/>
                        </a:rPr>
                        <a:t>o</a:t>
                      </a:r>
                      <a:r>
                        <a:rPr sz="1450" spc="15" dirty="0">
                          <a:solidFill>
                            <a:srgbClr val="231F20"/>
                          </a:solidFill>
                          <a:latin typeface="Lucida Sans"/>
                          <a:cs typeface="Lucida Sans"/>
                        </a:rPr>
                        <a:t>lv</a:t>
                      </a:r>
                      <a:r>
                        <a:rPr sz="1450" spc="-15" dirty="0">
                          <a:solidFill>
                            <a:srgbClr val="231F20"/>
                          </a:solidFill>
                          <a:latin typeface="Lucida Sans"/>
                          <a:cs typeface="Lucida Sans"/>
                        </a:rPr>
                        <a:t>i</a:t>
                      </a:r>
                      <a:r>
                        <a:rPr sz="1450" spc="-10" dirty="0">
                          <a:solidFill>
                            <a:srgbClr val="231F20"/>
                          </a:solidFill>
                          <a:latin typeface="Lucida Sans"/>
                          <a:cs typeface="Lucida Sans"/>
                        </a:rPr>
                        <a:t>n</a:t>
                      </a:r>
                      <a:r>
                        <a:rPr sz="1450" dirty="0">
                          <a:solidFill>
                            <a:srgbClr val="231F20"/>
                          </a:solidFill>
                          <a:latin typeface="Lucida Sans"/>
                          <a:cs typeface="Lucida Sans"/>
                        </a:rPr>
                        <a:t>g</a:t>
                      </a:r>
                      <a:r>
                        <a:rPr sz="1450" spc="-80" dirty="0">
                          <a:solidFill>
                            <a:srgbClr val="231F20"/>
                          </a:solidFill>
                          <a:latin typeface="Lucida Sans"/>
                          <a:cs typeface="Lucida Sans"/>
                        </a:rPr>
                        <a:t> </a:t>
                      </a:r>
                      <a:r>
                        <a:rPr sz="1450" spc="-10" dirty="0">
                          <a:solidFill>
                            <a:srgbClr val="231F20"/>
                          </a:solidFill>
                          <a:latin typeface="Lucida Sans"/>
                          <a:cs typeface="Lucida Sans"/>
                        </a:rPr>
                        <a:t>id</a:t>
                      </a:r>
                      <a:r>
                        <a:rPr sz="1450" spc="-15" dirty="0">
                          <a:solidFill>
                            <a:srgbClr val="231F20"/>
                          </a:solidFill>
                          <a:latin typeface="Lucida Sans"/>
                          <a:cs typeface="Lucida Sans"/>
                        </a:rPr>
                        <a:t>e</a:t>
                      </a:r>
                      <a:r>
                        <a:rPr sz="1450" spc="-10" dirty="0">
                          <a:solidFill>
                            <a:srgbClr val="231F20"/>
                          </a:solidFill>
                          <a:latin typeface="Lucida Sans"/>
                          <a:cs typeface="Lucida Sans"/>
                        </a:rPr>
                        <a:t>a</a:t>
                      </a:r>
                      <a:r>
                        <a:rPr sz="1450" spc="5" dirty="0">
                          <a:solidFill>
                            <a:srgbClr val="231F20"/>
                          </a:solidFill>
                          <a:latin typeface="Lucida Sans"/>
                          <a:cs typeface="Lucida Sans"/>
                        </a:rPr>
                        <a:t>s</a:t>
                      </a:r>
                      <a:r>
                        <a:rPr sz="1450" dirty="0">
                          <a:solidFill>
                            <a:srgbClr val="231F20"/>
                          </a:solidFill>
                          <a:latin typeface="Lucida Sans"/>
                          <a:cs typeface="Lucida Sans"/>
                        </a:rPr>
                        <a:t>.</a:t>
                      </a:r>
                      <a:endParaRPr sz="1450">
                        <a:latin typeface="Lucida Sans"/>
                        <a:cs typeface="Lucida Sans"/>
                      </a:endParaRPr>
                    </a:p>
                  </a:txBody>
                  <a:tcPr marL="0" marR="0" marT="133985" marB="0">
                    <a:solidFill>
                      <a:srgbClr val="EFF9FE"/>
                    </a:solidFill>
                  </a:tcPr>
                </a:tc>
                <a:tc>
                  <a:txBody>
                    <a:bodyPr/>
                    <a:lstStyle/>
                    <a:p>
                      <a:pPr marL="181610">
                        <a:lnSpc>
                          <a:spcPct val="100000"/>
                        </a:lnSpc>
                        <a:spcBef>
                          <a:spcPts val="1215"/>
                        </a:spcBef>
                      </a:pPr>
                      <a:r>
                        <a:rPr sz="1450" dirty="0">
                          <a:solidFill>
                            <a:srgbClr val="231F20"/>
                          </a:solidFill>
                          <a:latin typeface="Lucida Sans"/>
                          <a:cs typeface="Lucida Sans"/>
                        </a:rPr>
                        <a:t>O</a:t>
                      </a:r>
                      <a:r>
                        <a:rPr sz="1450" spc="-10" dirty="0">
                          <a:solidFill>
                            <a:srgbClr val="231F20"/>
                          </a:solidFill>
                          <a:latin typeface="Lucida Sans"/>
                          <a:cs typeface="Lucida Sans"/>
                        </a:rPr>
                        <a:t>n</a:t>
                      </a:r>
                      <a:r>
                        <a:rPr sz="1450" spc="5" dirty="0">
                          <a:solidFill>
                            <a:srgbClr val="231F20"/>
                          </a:solidFill>
                          <a:latin typeface="Lucida Sans"/>
                          <a:cs typeface="Lucida Sans"/>
                        </a:rPr>
                        <a:t>u</a:t>
                      </a:r>
                      <a:r>
                        <a:rPr sz="1450" spc="-50" dirty="0">
                          <a:solidFill>
                            <a:srgbClr val="231F20"/>
                          </a:solidFill>
                          <a:latin typeface="Lucida Sans"/>
                          <a:cs typeface="Lucida Sans"/>
                        </a:rPr>
                        <a:t>f</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45" dirty="0">
                          <a:solidFill>
                            <a:srgbClr val="231F20"/>
                          </a:solidFill>
                          <a:latin typeface="Lucida Sans"/>
                          <a:cs typeface="Lucida Sans"/>
                        </a:rPr>
                        <a:t>W</a:t>
                      </a:r>
                      <a:r>
                        <a:rPr sz="1450" spc="-10" dirty="0">
                          <a:solidFill>
                            <a:srgbClr val="231F20"/>
                          </a:solidFill>
                          <a:latin typeface="Lucida Sans"/>
                          <a:cs typeface="Lucida Sans"/>
                        </a:rPr>
                        <a:t>a</a:t>
                      </a:r>
                      <a:r>
                        <a:rPr sz="1450" spc="-15" dirty="0">
                          <a:solidFill>
                            <a:srgbClr val="231F20"/>
                          </a:solidFill>
                          <a:latin typeface="Lucida Sans"/>
                          <a:cs typeface="Lucida Sans"/>
                        </a:rPr>
                        <a:t>l</a:t>
                      </a:r>
                      <a:r>
                        <a:rPr sz="1450" spc="-40" dirty="0">
                          <a:solidFill>
                            <a:srgbClr val="231F20"/>
                          </a:solidFill>
                          <a:latin typeface="Lucida Sans"/>
                          <a:cs typeface="Lucida Sans"/>
                        </a:rPr>
                        <a:t>k</a:t>
                      </a:r>
                      <a:r>
                        <a:rPr sz="1450" spc="-5" dirty="0">
                          <a:solidFill>
                            <a:srgbClr val="231F20"/>
                          </a:solidFill>
                          <a:latin typeface="Lucida Sans"/>
                          <a:cs typeface="Lucida Sans"/>
                        </a:rPr>
                        <a:t>e</a:t>
                      </a:r>
                      <a:r>
                        <a:rPr sz="1450" spc="-125" dirty="0">
                          <a:solidFill>
                            <a:srgbClr val="231F20"/>
                          </a:solidFill>
                          <a:latin typeface="Lucida Sans"/>
                          <a:cs typeface="Lucida Sans"/>
                        </a:rPr>
                        <a:t>r</a:t>
                      </a:r>
                      <a:r>
                        <a:rPr sz="1450" dirty="0">
                          <a:solidFill>
                            <a:srgbClr val="231F20"/>
                          </a:solidFill>
                          <a:latin typeface="Lucida Sans"/>
                          <a:cs typeface="Lucida Sans"/>
                        </a:rPr>
                        <a:t>,</a:t>
                      </a:r>
                      <a:endParaRPr sz="1450">
                        <a:latin typeface="Lucida Sans"/>
                        <a:cs typeface="Lucida Sans"/>
                      </a:endParaRPr>
                    </a:p>
                    <a:p>
                      <a:pPr marL="181610">
                        <a:lnSpc>
                          <a:spcPct val="100000"/>
                        </a:lnSpc>
                        <a:spcBef>
                          <a:spcPts val="160"/>
                        </a:spcBef>
                      </a:pPr>
                      <a:r>
                        <a:rPr sz="1450" spc="10" dirty="0">
                          <a:solidFill>
                            <a:srgbClr val="231F20"/>
                          </a:solidFill>
                          <a:latin typeface="Lucida Sans"/>
                          <a:cs typeface="Lucida Sans"/>
                        </a:rPr>
                        <a:t>Wendt</a:t>
                      </a:r>
                      <a:endParaRPr sz="1450">
                        <a:latin typeface="Lucida Sans"/>
                        <a:cs typeface="Lucida Sans"/>
                      </a:endParaRPr>
                    </a:p>
                  </a:txBody>
                  <a:tcPr marL="0" marR="0" marT="154305" marB="0">
                    <a:solidFill>
                      <a:srgbClr val="EFF9FE"/>
                    </a:solidFill>
                  </a:tcPr>
                </a:tc>
                <a:extLst>
                  <a:ext uri="{0D108BD9-81ED-4DB2-BD59-A6C34878D82A}">
                    <a16:rowId xmlns:a16="http://schemas.microsoft.com/office/drawing/2014/main" val="10002"/>
                  </a:ext>
                </a:extLst>
              </a:tr>
              <a:tr h="1201854">
                <a:tc>
                  <a:txBody>
                    <a:bodyPr/>
                    <a:lstStyle/>
                    <a:p>
                      <a:pPr marL="139065" marR="716280">
                        <a:lnSpc>
                          <a:spcPct val="109100"/>
                        </a:lnSpc>
                        <a:spcBef>
                          <a:spcPts val="610"/>
                        </a:spcBef>
                      </a:pPr>
                      <a:r>
                        <a:rPr sz="1450" b="1" spc="35" dirty="0">
                          <a:solidFill>
                            <a:srgbClr val="231F20"/>
                          </a:solidFill>
                          <a:latin typeface="Arial"/>
                          <a:cs typeface="Arial"/>
                        </a:rPr>
                        <a:t>Liberal </a:t>
                      </a:r>
                      <a:r>
                        <a:rPr sz="1450" b="1" spc="40" dirty="0">
                          <a:solidFill>
                            <a:srgbClr val="231F20"/>
                          </a:solidFill>
                          <a:latin typeface="Arial"/>
                          <a:cs typeface="Arial"/>
                        </a:rPr>
                        <a:t> </a:t>
                      </a:r>
                      <a:r>
                        <a:rPr sz="1450" b="1" spc="-10" dirty="0">
                          <a:solidFill>
                            <a:srgbClr val="231F20"/>
                          </a:solidFill>
                          <a:latin typeface="Arial"/>
                          <a:cs typeface="Arial"/>
                        </a:rPr>
                        <a:t>F</a:t>
                      </a:r>
                      <a:r>
                        <a:rPr sz="1450" b="1" dirty="0">
                          <a:solidFill>
                            <a:srgbClr val="231F20"/>
                          </a:solidFill>
                          <a:latin typeface="Arial"/>
                          <a:cs typeface="Arial"/>
                        </a:rPr>
                        <a:t>e</a:t>
                      </a:r>
                      <a:r>
                        <a:rPr sz="1450" b="1" spc="-15" dirty="0">
                          <a:solidFill>
                            <a:srgbClr val="231F20"/>
                          </a:solidFill>
                          <a:latin typeface="Arial"/>
                          <a:cs typeface="Arial"/>
                        </a:rPr>
                        <a:t>min</a:t>
                      </a:r>
                      <a:r>
                        <a:rPr sz="1450" b="1" dirty="0">
                          <a:solidFill>
                            <a:srgbClr val="231F20"/>
                          </a:solidFill>
                          <a:latin typeface="Arial"/>
                          <a:cs typeface="Arial"/>
                        </a:rPr>
                        <a:t>i</a:t>
                      </a:r>
                      <a:r>
                        <a:rPr sz="1450" b="1" spc="-5" dirty="0">
                          <a:solidFill>
                            <a:srgbClr val="231F20"/>
                          </a:solidFill>
                          <a:latin typeface="Arial"/>
                          <a:cs typeface="Arial"/>
                        </a:rPr>
                        <a:t>s</a:t>
                      </a:r>
                      <a:r>
                        <a:rPr sz="1450" b="1" dirty="0">
                          <a:solidFill>
                            <a:srgbClr val="231F20"/>
                          </a:solidFill>
                          <a:latin typeface="Arial"/>
                          <a:cs typeface="Arial"/>
                        </a:rPr>
                        <a:t>m</a:t>
                      </a:r>
                      <a:endParaRPr sz="1450">
                        <a:latin typeface="Arial"/>
                        <a:cs typeface="Arial"/>
                      </a:endParaRPr>
                    </a:p>
                  </a:txBody>
                  <a:tcPr marL="0" marR="0" marT="77470" marB="0">
                    <a:lnB w="6350">
                      <a:solidFill>
                        <a:srgbClr val="58595B"/>
                      </a:solidFill>
                      <a:prstDash val="solid"/>
                    </a:lnB>
                  </a:tcPr>
                </a:tc>
                <a:tc>
                  <a:txBody>
                    <a:bodyPr/>
                    <a:lstStyle/>
                    <a:p>
                      <a:pPr marL="215900" marR="188595">
                        <a:lnSpc>
                          <a:spcPct val="109100"/>
                        </a:lnSpc>
                        <a:spcBef>
                          <a:spcPts val="1055"/>
                        </a:spcBef>
                      </a:pPr>
                      <a:r>
                        <a:rPr sz="1450" spc="-40" dirty="0">
                          <a:solidFill>
                            <a:srgbClr val="231F20"/>
                          </a:solidFill>
                          <a:latin typeface="Lucida Sans"/>
                          <a:cs typeface="Lucida Sans"/>
                        </a:rPr>
                        <a:t>Change</a:t>
                      </a:r>
                      <a:r>
                        <a:rPr sz="1450" spc="-80" dirty="0">
                          <a:solidFill>
                            <a:srgbClr val="231F20"/>
                          </a:solidFill>
                          <a:latin typeface="Lucida Sans"/>
                          <a:cs typeface="Lucida Sans"/>
                        </a:rPr>
                        <a:t> </a:t>
                      </a:r>
                      <a:r>
                        <a:rPr sz="1450" spc="-35" dirty="0">
                          <a:solidFill>
                            <a:srgbClr val="231F20"/>
                          </a:solidFill>
                          <a:latin typeface="Lucida Sans"/>
                          <a:cs typeface="Lucida Sans"/>
                        </a:rPr>
                        <a:t>women’s</a:t>
                      </a:r>
                      <a:r>
                        <a:rPr sz="1450" spc="-80" dirty="0">
                          <a:solidFill>
                            <a:srgbClr val="231F20"/>
                          </a:solidFill>
                          <a:latin typeface="Lucida Sans"/>
                          <a:cs typeface="Lucida Sans"/>
                        </a:rPr>
                        <a:t> </a:t>
                      </a:r>
                      <a:r>
                        <a:rPr sz="1450" spc="-25" dirty="0">
                          <a:solidFill>
                            <a:srgbClr val="231F20"/>
                          </a:solidFill>
                          <a:latin typeface="Lucida Sans"/>
                          <a:cs typeface="Lucida Sans"/>
                        </a:rPr>
                        <a:t>subordinate</a:t>
                      </a:r>
                      <a:r>
                        <a:rPr sz="1450" spc="-75" dirty="0">
                          <a:solidFill>
                            <a:srgbClr val="231F20"/>
                          </a:solidFill>
                          <a:latin typeface="Lucida Sans"/>
                          <a:cs typeface="Lucida Sans"/>
                        </a:rPr>
                        <a:t> </a:t>
                      </a:r>
                      <a:r>
                        <a:rPr sz="1450" spc="-30" dirty="0">
                          <a:solidFill>
                            <a:srgbClr val="231F20"/>
                          </a:solidFill>
                          <a:latin typeface="Lucida Sans"/>
                          <a:cs typeface="Lucida Sans"/>
                        </a:rPr>
                        <a:t>posi- </a:t>
                      </a:r>
                      <a:r>
                        <a:rPr sz="1450" spc="-445" dirty="0">
                          <a:solidFill>
                            <a:srgbClr val="231F20"/>
                          </a:solidFill>
                          <a:latin typeface="Lucida Sans"/>
                          <a:cs typeface="Lucida Sans"/>
                        </a:rPr>
                        <a:t> </a:t>
                      </a:r>
                      <a:r>
                        <a:rPr sz="1450" spc="-5" dirty="0">
                          <a:solidFill>
                            <a:srgbClr val="231F20"/>
                          </a:solidFill>
                          <a:latin typeface="Lucida Sans"/>
                          <a:cs typeface="Lucida Sans"/>
                        </a:rPr>
                        <a:t>t</a:t>
                      </a:r>
                      <a:r>
                        <a:rPr sz="1450" spc="-10" dirty="0">
                          <a:solidFill>
                            <a:srgbClr val="231F20"/>
                          </a:solidFill>
                          <a:latin typeface="Lucida Sans"/>
                          <a:cs typeface="Lucida Sans"/>
                        </a:rPr>
                        <a:t>i</a:t>
                      </a:r>
                      <a:r>
                        <a:rPr sz="1450" spc="-5" dirty="0">
                          <a:solidFill>
                            <a:srgbClr val="231F20"/>
                          </a:solidFill>
                          <a:latin typeface="Lucida Sans"/>
                          <a:cs typeface="Lucida Sans"/>
                        </a:rPr>
                        <a:t>o</a:t>
                      </a:r>
                      <a:r>
                        <a:rPr sz="1450" dirty="0">
                          <a:solidFill>
                            <a:srgbClr val="231F20"/>
                          </a:solidFill>
                          <a:latin typeface="Lucida Sans"/>
                          <a:cs typeface="Lucida Sans"/>
                        </a:rPr>
                        <a:t>n</a:t>
                      </a:r>
                      <a:r>
                        <a:rPr sz="1450" spc="-80" dirty="0">
                          <a:solidFill>
                            <a:srgbClr val="231F20"/>
                          </a:solidFill>
                          <a:latin typeface="Lucida Sans"/>
                          <a:cs typeface="Lucida Sans"/>
                        </a:rPr>
                        <a:t> </a:t>
                      </a:r>
                      <a:r>
                        <a:rPr sz="1450" spc="-15" dirty="0">
                          <a:solidFill>
                            <a:srgbClr val="231F20"/>
                          </a:solidFill>
                          <a:latin typeface="Lucida Sans"/>
                          <a:cs typeface="Lucida Sans"/>
                        </a:rPr>
                        <a:t>i</a:t>
                      </a:r>
                      <a:r>
                        <a:rPr sz="1450" dirty="0">
                          <a:solidFill>
                            <a:srgbClr val="231F20"/>
                          </a:solidFill>
                          <a:latin typeface="Lucida Sans"/>
                          <a:cs typeface="Lucida Sans"/>
                        </a:rPr>
                        <a:t>n</a:t>
                      </a:r>
                      <a:r>
                        <a:rPr sz="1450" spc="-80" dirty="0">
                          <a:solidFill>
                            <a:srgbClr val="231F20"/>
                          </a:solidFill>
                          <a:latin typeface="Lucida Sans"/>
                          <a:cs typeface="Lucida Sans"/>
                        </a:rPr>
                        <a:t> </a:t>
                      </a:r>
                      <a:r>
                        <a:rPr sz="1450" dirty="0">
                          <a:solidFill>
                            <a:srgbClr val="231F20"/>
                          </a:solidFill>
                          <a:latin typeface="Lucida Sans"/>
                          <a:cs typeface="Lucida Sans"/>
                        </a:rPr>
                        <a:t>ex</a:t>
                      </a:r>
                      <a:r>
                        <a:rPr sz="1450" spc="-15" dirty="0">
                          <a:solidFill>
                            <a:srgbClr val="231F20"/>
                          </a:solidFill>
                          <a:latin typeface="Lucida Sans"/>
                          <a:cs typeface="Lucida Sans"/>
                        </a:rPr>
                        <a:t>i</a:t>
                      </a:r>
                      <a:r>
                        <a:rPr sz="1450" spc="25" dirty="0">
                          <a:solidFill>
                            <a:srgbClr val="231F20"/>
                          </a:solidFill>
                          <a:latin typeface="Lucida Sans"/>
                          <a:cs typeface="Lucida Sans"/>
                        </a:rPr>
                        <a:t>s</a:t>
                      </a:r>
                      <a:r>
                        <a:rPr sz="1450" spc="-5" dirty="0">
                          <a:solidFill>
                            <a:srgbClr val="231F20"/>
                          </a:solidFill>
                          <a:latin typeface="Lucida Sans"/>
                          <a:cs typeface="Lucida Sans"/>
                        </a:rPr>
                        <a:t>t</a:t>
                      </a:r>
                      <a:r>
                        <a:rPr sz="1450" spc="-15" dirty="0">
                          <a:solidFill>
                            <a:srgbClr val="231F20"/>
                          </a:solidFill>
                          <a:latin typeface="Lucida Sans"/>
                          <a:cs typeface="Lucida Sans"/>
                        </a:rPr>
                        <a:t>i</a:t>
                      </a:r>
                      <a:r>
                        <a:rPr sz="1450" spc="-10" dirty="0">
                          <a:solidFill>
                            <a:srgbClr val="231F20"/>
                          </a:solidFill>
                          <a:latin typeface="Lucida Sans"/>
                          <a:cs typeface="Lucida Sans"/>
                        </a:rPr>
                        <a:t>n</a:t>
                      </a:r>
                      <a:r>
                        <a:rPr sz="1450" dirty="0">
                          <a:solidFill>
                            <a:srgbClr val="231F20"/>
                          </a:solidFill>
                          <a:latin typeface="Lucida Sans"/>
                          <a:cs typeface="Lucida Sans"/>
                        </a:rPr>
                        <a:t>g</a:t>
                      </a:r>
                      <a:r>
                        <a:rPr sz="1450" spc="-80" dirty="0">
                          <a:solidFill>
                            <a:srgbClr val="231F20"/>
                          </a:solidFill>
                          <a:latin typeface="Lucida Sans"/>
                          <a:cs typeface="Lucida Sans"/>
                        </a:rPr>
                        <a:t> </a:t>
                      </a:r>
                      <a:r>
                        <a:rPr sz="1450" dirty="0">
                          <a:solidFill>
                            <a:srgbClr val="231F20"/>
                          </a:solidFill>
                          <a:latin typeface="Lucida Sans"/>
                          <a:cs typeface="Lucida Sans"/>
                        </a:rPr>
                        <a:t>p</a:t>
                      </a:r>
                      <a:r>
                        <a:rPr sz="1450" spc="-5" dirty="0">
                          <a:solidFill>
                            <a:srgbClr val="231F20"/>
                          </a:solidFill>
                          <a:latin typeface="Lucida Sans"/>
                          <a:cs typeface="Lucida Sans"/>
                        </a:rPr>
                        <a:t>o</a:t>
                      </a:r>
                      <a:r>
                        <a:rPr sz="1450" spc="-10" dirty="0">
                          <a:solidFill>
                            <a:srgbClr val="231F20"/>
                          </a:solidFill>
                          <a:latin typeface="Lucida Sans"/>
                          <a:cs typeface="Lucida Sans"/>
                        </a:rPr>
                        <a:t>l</a:t>
                      </a:r>
                      <a:r>
                        <a:rPr sz="1450" spc="5" dirty="0">
                          <a:solidFill>
                            <a:srgbClr val="231F20"/>
                          </a:solidFill>
                          <a:latin typeface="Lucida Sans"/>
                          <a:cs typeface="Lucida Sans"/>
                        </a:rPr>
                        <a:t>i</a:t>
                      </a:r>
                      <a:r>
                        <a:rPr sz="1450" spc="-5" dirty="0">
                          <a:solidFill>
                            <a:srgbClr val="231F20"/>
                          </a:solidFill>
                          <a:latin typeface="Lucida Sans"/>
                          <a:cs typeface="Lucida Sans"/>
                        </a:rPr>
                        <a:t>t</a:t>
                      </a:r>
                      <a:r>
                        <a:rPr sz="1450" spc="-10" dirty="0">
                          <a:solidFill>
                            <a:srgbClr val="231F20"/>
                          </a:solidFill>
                          <a:latin typeface="Lucida Sans"/>
                          <a:cs typeface="Lucida Sans"/>
                        </a:rPr>
                        <a:t>i</a:t>
                      </a:r>
                      <a:r>
                        <a:rPr sz="1450" spc="10" dirty="0">
                          <a:solidFill>
                            <a:srgbClr val="231F20"/>
                          </a:solidFill>
                          <a:latin typeface="Lucida Sans"/>
                          <a:cs typeface="Lucida Sans"/>
                        </a:rPr>
                        <a:t>c</a:t>
                      </a:r>
                      <a:r>
                        <a:rPr sz="1450" spc="-10" dirty="0">
                          <a:solidFill>
                            <a:srgbClr val="231F20"/>
                          </a:solidFill>
                          <a:latin typeface="Lucida Sans"/>
                          <a:cs typeface="Lucida Sans"/>
                        </a:rPr>
                        <a:t>a</a:t>
                      </a:r>
                      <a:r>
                        <a:rPr sz="1450" dirty="0">
                          <a:solidFill>
                            <a:srgbClr val="231F20"/>
                          </a:solidFill>
                          <a:latin typeface="Lucida Sans"/>
                          <a:cs typeface="Lucida Sans"/>
                        </a:rPr>
                        <a:t>l</a:t>
                      </a:r>
                      <a:r>
                        <a:rPr sz="1450" spc="-80" dirty="0">
                          <a:solidFill>
                            <a:srgbClr val="231F20"/>
                          </a:solidFill>
                          <a:latin typeface="Lucida Sans"/>
                          <a:cs typeface="Lucida Sans"/>
                        </a:rPr>
                        <a:t> </a:t>
                      </a:r>
                      <a:r>
                        <a:rPr sz="1450" spc="35" dirty="0">
                          <a:solidFill>
                            <a:srgbClr val="231F20"/>
                          </a:solidFill>
                          <a:latin typeface="Lucida Sans"/>
                          <a:cs typeface="Lucida Sans"/>
                        </a:rPr>
                        <a:t>s</a:t>
                      </a:r>
                      <a:r>
                        <a:rPr sz="1450" spc="15" dirty="0">
                          <a:solidFill>
                            <a:srgbClr val="231F20"/>
                          </a:solidFill>
                          <a:latin typeface="Lucida Sans"/>
                          <a:cs typeface="Lucida Sans"/>
                        </a:rPr>
                        <a:t>y</a:t>
                      </a:r>
                      <a:r>
                        <a:rPr sz="1450" spc="25" dirty="0">
                          <a:solidFill>
                            <a:srgbClr val="231F20"/>
                          </a:solidFill>
                          <a:latin typeface="Lucida Sans"/>
                          <a:cs typeface="Lucida Sans"/>
                        </a:rPr>
                        <a:t>s</a:t>
                      </a:r>
                      <a:r>
                        <a:rPr sz="1450" spc="-20" dirty="0">
                          <a:solidFill>
                            <a:srgbClr val="231F20"/>
                          </a:solidFill>
                          <a:latin typeface="Lucida Sans"/>
                          <a:cs typeface="Lucida Sans"/>
                        </a:rPr>
                        <a:t>t</a:t>
                      </a:r>
                      <a:r>
                        <a:rPr sz="1450" spc="-5" dirty="0">
                          <a:solidFill>
                            <a:srgbClr val="231F20"/>
                          </a:solidFill>
                          <a:latin typeface="Lucida Sans"/>
                          <a:cs typeface="Lucida Sans"/>
                        </a:rPr>
                        <a:t>e</a:t>
                      </a:r>
                      <a:r>
                        <a:rPr sz="1450" spc="-10" dirty="0">
                          <a:solidFill>
                            <a:srgbClr val="231F20"/>
                          </a:solidFill>
                          <a:latin typeface="Lucida Sans"/>
                          <a:cs typeface="Lucida Sans"/>
                        </a:rPr>
                        <a:t>m</a:t>
                      </a:r>
                      <a:r>
                        <a:rPr sz="1450" spc="5" dirty="0">
                          <a:solidFill>
                            <a:srgbClr val="231F20"/>
                          </a:solidFill>
                          <a:latin typeface="Lucida Sans"/>
                          <a:cs typeface="Lucida Sans"/>
                        </a:rPr>
                        <a:t>s</a:t>
                      </a:r>
                      <a:r>
                        <a:rPr sz="1450" dirty="0">
                          <a:solidFill>
                            <a:srgbClr val="231F20"/>
                          </a:solidFill>
                          <a:latin typeface="Lucida Sans"/>
                          <a:cs typeface="Lucida Sans"/>
                        </a:rPr>
                        <a:t>.</a:t>
                      </a:r>
                      <a:endParaRPr sz="1450">
                        <a:latin typeface="Lucida Sans"/>
                        <a:cs typeface="Lucida Sans"/>
                      </a:endParaRPr>
                    </a:p>
                  </a:txBody>
                  <a:tcPr marL="0" marR="0" marT="133985" marB="0">
                    <a:lnB w="6350">
                      <a:solidFill>
                        <a:srgbClr val="58595B"/>
                      </a:solidFill>
                      <a:prstDash val="solid"/>
                    </a:lnB>
                  </a:tcPr>
                </a:tc>
                <a:tc>
                  <a:txBody>
                    <a:bodyPr/>
                    <a:lstStyle/>
                    <a:p>
                      <a:pPr marL="196215" marR="173990">
                        <a:lnSpc>
                          <a:spcPct val="109100"/>
                        </a:lnSpc>
                        <a:spcBef>
                          <a:spcPts val="1055"/>
                        </a:spcBef>
                      </a:pPr>
                      <a:r>
                        <a:rPr sz="1450" spc="-15" dirty="0">
                          <a:solidFill>
                            <a:srgbClr val="231F20"/>
                          </a:solidFill>
                          <a:latin typeface="Lucida Sans"/>
                          <a:cs typeface="Lucida Sans"/>
                        </a:rPr>
                        <a:t>Improve </a:t>
                      </a:r>
                      <a:r>
                        <a:rPr sz="1450" spc="-35" dirty="0">
                          <a:solidFill>
                            <a:srgbClr val="231F20"/>
                          </a:solidFill>
                          <a:latin typeface="Lucida Sans"/>
                          <a:cs typeface="Lucida Sans"/>
                        </a:rPr>
                        <a:t>women’s </a:t>
                      </a:r>
                      <a:r>
                        <a:rPr sz="1450" spc="-30" dirty="0">
                          <a:solidFill>
                            <a:srgbClr val="231F20"/>
                          </a:solidFill>
                          <a:latin typeface="Lucida Sans"/>
                          <a:cs typeface="Lucida Sans"/>
                        </a:rPr>
                        <a:t> </a:t>
                      </a:r>
                      <a:r>
                        <a:rPr sz="1450" spc="-20" dirty="0">
                          <a:solidFill>
                            <a:srgbClr val="231F20"/>
                          </a:solidFill>
                          <a:latin typeface="Lucida Sans"/>
                          <a:cs typeface="Lucida Sans"/>
                        </a:rPr>
                        <a:t>r</a:t>
                      </a:r>
                      <a:r>
                        <a:rPr sz="1450" spc="-5" dirty="0">
                          <a:solidFill>
                            <a:srgbClr val="231F20"/>
                          </a:solidFill>
                          <a:latin typeface="Lucida Sans"/>
                          <a:cs typeface="Lucida Sans"/>
                        </a:rPr>
                        <a:t>ep</a:t>
                      </a:r>
                      <a:r>
                        <a:rPr sz="1450" spc="-20" dirty="0">
                          <a:solidFill>
                            <a:srgbClr val="231F20"/>
                          </a:solidFill>
                          <a:latin typeface="Lucida Sans"/>
                          <a:cs typeface="Lucida Sans"/>
                        </a:rPr>
                        <a:t>r</a:t>
                      </a:r>
                      <a:r>
                        <a:rPr sz="1450" spc="-5" dirty="0">
                          <a:solidFill>
                            <a:srgbClr val="231F20"/>
                          </a:solidFill>
                          <a:latin typeface="Lucida Sans"/>
                          <a:cs typeface="Lucida Sans"/>
                        </a:rPr>
                        <a:t>ese</a:t>
                      </a:r>
                      <a:r>
                        <a:rPr sz="1450" spc="-10" dirty="0">
                          <a:solidFill>
                            <a:srgbClr val="231F20"/>
                          </a:solidFill>
                          <a:latin typeface="Lucida Sans"/>
                          <a:cs typeface="Lucida Sans"/>
                        </a:rPr>
                        <a:t>n</a:t>
                      </a:r>
                      <a:r>
                        <a:rPr sz="1450" spc="20" dirty="0">
                          <a:solidFill>
                            <a:srgbClr val="231F20"/>
                          </a:solidFill>
                          <a:latin typeface="Lucida Sans"/>
                          <a:cs typeface="Lucida Sans"/>
                        </a:rPr>
                        <a:t>t</a:t>
                      </a:r>
                      <a:r>
                        <a:rPr sz="1450" spc="-5" dirty="0">
                          <a:solidFill>
                            <a:srgbClr val="231F20"/>
                          </a:solidFill>
                          <a:latin typeface="Lucida Sans"/>
                          <a:cs typeface="Lucida Sans"/>
                        </a:rPr>
                        <a:t>at</a:t>
                      </a:r>
                      <a:r>
                        <a:rPr sz="1450" spc="-10" dirty="0">
                          <a:solidFill>
                            <a:srgbClr val="231F20"/>
                          </a:solidFill>
                          <a:latin typeface="Lucida Sans"/>
                          <a:cs typeface="Lucida Sans"/>
                        </a:rPr>
                        <a:t>i</a:t>
                      </a:r>
                      <a:r>
                        <a:rPr sz="1450" spc="-5" dirty="0">
                          <a:solidFill>
                            <a:srgbClr val="231F20"/>
                          </a:solidFill>
                          <a:latin typeface="Lucida Sans"/>
                          <a:cs typeface="Lucida Sans"/>
                        </a:rPr>
                        <a:t>o</a:t>
                      </a:r>
                      <a:r>
                        <a:rPr sz="1450" dirty="0">
                          <a:solidFill>
                            <a:srgbClr val="231F20"/>
                          </a:solidFill>
                          <a:latin typeface="Lucida Sans"/>
                          <a:cs typeface="Lucida Sans"/>
                        </a:rPr>
                        <a:t>n</a:t>
                      </a:r>
                      <a:r>
                        <a:rPr sz="1450" spc="-80" dirty="0">
                          <a:solidFill>
                            <a:srgbClr val="231F20"/>
                          </a:solidFill>
                          <a:latin typeface="Lucida Sans"/>
                          <a:cs typeface="Lucida Sans"/>
                        </a:rPr>
                        <a:t> </a:t>
                      </a:r>
                      <a:r>
                        <a:rPr sz="1450" spc="-15" dirty="0">
                          <a:solidFill>
                            <a:srgbClr val="231F20"/>
                          </a:solidFill>
                          <a:latin typeface="Lucida Sans"/>
                          <a:cs typeface="Lucida Sans"/>
                        </a:rPr>
                        <a:t>i</a:t>
                      </a:r>
                      <a:r>
                        <a:rPr sz="1450" dirty="0">
                          <a:solidFill>
                            <a:srgbClr val="231F20"/>
                          </a:solidFill>
                          <a:latin typeface="Lucida Sans"/>
                          <a:cs typeface="Lucida Sans"/>
                        </a:rPr>
                        <a:t>n</a:t>
                      </a:r>
                      <a:r>
                        <a:rPr sz="1450" spc="-80" dirty="0">
                          <a:solidFill>
                            <a:srgbClr val="231F20"/>
                          </a:solidFill>
                          <a:latin typeface="Lucida Sans"/>
                          <a:cs typeface="Lucida Sans"/>
                        </a:rPr>
                        <a:t> </a:t>
                      </a:r>
                      <a:r>
                        <a:rPr sz="1450" spc="-10" dirty="0">
                          <a:solidFill>
                            <a:srgbClr val="231F20"/>
                          </a:solidFill>
                          <a:latin typeface="Lucida Sans"/>
                          <a:cs typeface="Lucida Sans"/>
                        </a:rPr>
                        <a:t>ING</a:t>
                      </a:r>
                      <a:r>
                        <a:rPr sz="1450" dirty="0">
                          <a:solidFill>
                            <a:srgbClr val="231F20"/>
                          </a:solidFill>
                          <a:latin typeface="Lucida Sans"/>
                          <a:cs typeface="Lucida Sans"/>
                        </a:rPr>
                        <a:t>O</a:t>
                      </a:r>
                      <a:r>
                        <a:rPr sz="1450" spc="5" dirty="0">
                          <a:solidFill>
                            <a:srgbClr val="231F20"/>
                          </a:solidFill>
                          <a:latin typeface="Lucida Sans"/>
                          <a:cs typeface="Lucida Sans"/>
                        </a:rPr>
                        <a:t>s</a:t>
                      </a:r>
                      <a:r>
                        <a:rPr sz="1450" dirty="0">
                          <a:solidFill>
                            <a:srgbClr val="231F20"/>
                          </a:solidFill>
                          <a:latin typeface="Lucida Sans"/>
                          <a:cs typeface="Lucida Sans"/>
                        </a:rPr>
                        <a:t>.  </a:t>
                      </a:r>
                      <a:r>
                        <a:rPr sz="1450" spc="-25" dirty="0">
                          <a:solidFill>
                            <a:srgbClr val="231F20"/>
                          </a:solidFill>
                          <a:latin typeface="Lucida Sans"/>
                          <a:cs typeface="Lucida Sans"/>
                        </a:rPr>
                        <a:t>E</a:t>
                      </a:r>
                      <a:r>
                        <a:rPr sz="1450" spc="-5" dirty="0">
                          <a:solidFill>
                            <a:srgbClr val="231F20"/>
                          </a:solidFill>
                          <a:latin typeface="Lucida Sans"/>
                          <a:cs typeface="Lucida Sans"/>
                        </a:rPr>
                        <a:t>n</a:t>
                      </a:r>
                      <a:r>
                        <a:rPr sz="1450" dirty="0">
                          <a:solidFill>
                            <a:srgbClr val="231F20"/>
                          </a:solidFill>
                          <a:latin typeface="Lucida Sans"/>
                          <a:cs typeface="Lucida Sans"/>
                        </a:rPr>
                        <a:t>d</a:t>
                      </a:r>
                      <a:r>
                        <a:rPr sz="1450" spc="-80" dirty="0">
                          <a:solidFill>
                            <a:srgbClr val="231F20"/>
                          </a:solidFill>
                          <a:latin typeface="Lucida Sans"/>
                          <a:cs typeface="Lucida Sans"/>
                        </a:rPr>
                        <a:t> </a:t>
                      </a:r>
                      <a:r>
                        <a:rPr sz="1450" spc="-25" dirty="0">
                          <a:solidFill>
                            <a:srgbClr val="231F20"/>
                          </a:solidFill>
                          <a:latin typeface="Lucida Sans"/>
                          <a:cs typeface="Lucida Sans"/>
                        </a:rPr>
                        <a:t>g</a:t>
                      </a:r>
                      <a:r>
                        <a:rPr sz="1450" spc="-5" dirty="0">
                          <a:solidFill>
                            <a:srgbClr val="231F20"/>
                          </a:solidFill>
                          <a:latin typeface="Lucida Sans"/>
                          <a:cs typeface="Lucida Sans"/>
                        </a:rPr>
                        <a:t>en</a:t>
                      </a:r>
                      <a:r>
                        <a:rPr sz="1450" spc="-10" dirty="0">
                          <a:solidFill>
                            <a:srgbClr val="231F20"/>
                          </a:solidFill>
                          <a:latin typeface="Lucida Sans"/>
                          <a:cs typeface="Lucida Sans"/>
                        </a:rPr>
                        <a:t>d</a:t>
                      </a:r>
                      <a:r>
                        <a:rPr sz="1450" spc="-5" dirty="0">
                          <a:solidFill>
                            <a:srgbClr val="231F20"/>
                          </a:solidFill>
                          <a:latin typeface="Lucida Sans"/>
                          <a:cs typeface="Lucida Sans"/>
                        </a:rPr>
                        <a:t>e</a:t>
                      </a:r>
                      <a:r>
                        <a:rPr sz="1450" dirty="0">
                          <a:solidFill>
                            <a:srgbClr val="231F20"/>
                          </a:solidFill>
                          <a:latin typeface="Lucida Sans"/>
                          <a:cs typeface="Lucida Sans"/>
                        </a:rPr>
                        <a:t>r</a:t>
                      </a:r>
                      <a:r>
                        <a:rPr sz="1450" spc="-80" dirty="0">
                          <a:solidFill>
                            <a:srgbClr val="231F20"/>
                          </a:solidFill>
                          <a:latin typeface="Lucida Sans"/>
                          <a:cs typeface="Lucida Sans"/>
                        </a:rPr>
                        <a:t> </a:t>
                      </a:r>
                      <a:r>
                        <a:rPr sz="1450" spc="-10" dirty="0">
                          <a:solidFill>
                            <a:srgbClr val="231F20"/>
                          </a:solidFill>
                          <a:latin typeface="Lucida Sans"/>
                          <a:cs typeface="Lucida Sans"/>
                        </a:rPr>
                        <a:t>b</a:t>
                      </a:r>
                      <a:r>
                        <a:rPr sz="1450" spc="-20" dirty="0">
                          <a:solidFill>
                            <a:srgbClr val="231F20"/>
                          </a:solidFill>
                          <a:latin typeface="Lucida Sans"/>
                          <a:cs typeface="Lucida Sans"/>
                        </a:rPr>
                        <a:t>i</a:t>
                      </a:r>
                      <a:r>
                        <a:rPr sz="1450" spc="-10" dirty="0">
                          <a:solidFill>
                            <a:srgbClr val="231F20"/>
                          </a:solidFill>
                          <a:latin typeface="Lucida Sans"/>
                          <a:cs typeface="Lucida Sans"/>
                        </a:rPr>
                        <a:t>a</a:t>
                      </a:r>
                      <a:r>
                        <a:rPr sz="1450" dirty="0">
                          <a:solidFill>
                            <a:srgbClr val="231F20"/>
                          </a:solidFill>
                          <a:latin typeface="Lucida Sans"/>
                          <a:cs typeface="Lucida Sans"/>
                        </a:rPr>
                        <a:t>s</a:t>
                      </a:r>
                      <a:r>
                        <a:rPr sz="1450" spc="-80" dirty="0">
                          <a:solidFill>
                            <a:srgbClr val="231F20"/>
                          </a:solidFill>
                          <a:latin typeface="Lucida Sans"/>
                          <a:cs typeface="Lucida Sans"/>
                        </a:rPr>
                        <a:t> </a:t>
                      </a:r>
                      <a:r>
                        <a:rPr sz="1450" spc="-15" dirty="0">
                          <a:solidFill>
                            <a:srgbClr val="231F20"/>
                          </a:solidFill>
                          <a:latin typeface="Lucida Sans"/>
                          <a:cs typeface="Lucida Sans"/>
                        </a:rPr>
                        <a:t>i</a:t>
                      </a:r>
                      <a:r>
                        <a:rPr sz="1450" dirty="0">
                          <a:solidFill>
                            <a:srgbClr val="231F20"/>
                          </a:solidFill>
                          <a:latin typeface="Lucida Sans"/>
                          <a:cs typeface="Lucida Sans"/>
                        </a:rPr>
                        <a:t>n</a:t>
                      </a:r>
                      <a:r>
                        <a:rPr sz="1450" spc="-80" dirty="0">
                          <a:solidFill>
                            <a:srgbClr val="231F20"/>
                          </a:solidFill>
                          <a:latin typeface="Lucida Sans"/>
                          <a:cs typeface="Lucida Sans"/>
                        </a:rPr>
                        <a:t> </a:t>
                      </a:r>
                      <a:r>
                        <a:rPr sz="1450" spc="-10" dirty="0">
                          <a:solidFill>
                            <a:srgbClr val="231F20"/>
                          </a:solidFill>
                          <a:latin typeface="Lucida Sans"/>
                          <a:cs typeface="Lucida Sans"/>
                        </a:rPr>
                        <a:t>ING</a:t>
                      </a:r>
                      <a:r>
                        <a:rPr sz="1450" dirty="0">
                          <a:solidFill>
                            <a:srgbClr val="231F20"/>
                          </a:solidFill>
                          <a:latin typeface="Lucida Sans"/>
                          <a:cs typeface="Lucida Sans"/>
                        </a:rPr>
                        <a:t>Os  </a:t>
                      </a:r>
                      <a:r>
                        <a:rPr sz="1450" spc="-5" dirty="0">
                          <a:solidFill>
                            <a:srgbClr val="231F20"/>
                          </a:solidFill>
                          <a:latin typeface="Lucida Sans"/>
                          <a:cs typeface="Lucida Sans"/>
                        </a:rPr>
                        <a:t>and</a:t>
                      </a:r>
                      <a:r>
                        <a:rPr sz="1450" spc="-85" dirty="0">
                          <a:solidFill>
                            <a:srgbClr val="231F20"/>
                          </a:solidFill>
                          <a:latin typeface="Lucida Sans"/>
                          <a:cs typeface="Lucida Sans"/>
                        </a:rPr>
                        <a:t> </a:t>
                      </a:r>
                      <a:r>
                        <a:rPr sz="1450" spc="-15" dirty="0">
                          <a:solidFill>
                            <a:srgbClr val="231F20"/>
                          </a:solidFill>
                          <a:latin typeface="Lucida Sans"/>
                          <a:cs typeface="Lucida Sans"/>
                        </a:rPr>
                        <a:t>NGOs.</a:t>
                      </a:r>
                      <a:endParaRPr sz="1450">
                        <a:latin typeface="Lucida Sans"/>
                        <a:cs typeface="Lucida Sans"/>
                      </a:endParaRPr>
                    </a:p>
                  </a:txBody>
                  <a:tcPr marL="0" marR="0" marT="133985" marB="0">
                    <a:lnB w="6350">
                      <a:solidFill>
                        <a:srgbClr val="58595B"/>
                      </a:solidFill>
                      <a:prstDash val="solid"/>
                    </a:lnB>
                  </a:tcPr>
                </a:tc>
                <a:tc>
                  <a:txBody>
                    <a:bodyPr/>
                    <a:lstStyle/>
                    <a:p>
                      <a:pPr marL="181610" marR="186055">
                        <a:lnSpc>
                          <a:spcPct val="109100"/>
                        </a:lnSpc>
                        <a:spcBef>
                          <a:spcPts val="1055"/>
                        </a:spcBef>
                      </a:pPr>
                      <a:r>
                        <a:rPr sz="1450" spc="5" dirty="0">
                          <a:solidFill>
                            <a:srgbClr val="231F20"/>
                          </a:solidFill>
                          <a:latin typeface="Lucida Sans"/>
                          <a:cs typeface="Lucida Sans"/>
                        </a:rPr>
                        <a:t>C</a:t>
                      </a:r>
                      <a:r>
                        <a:rPr sz="1450" spc="-10" dirty="0">
                          <a:solidFill>
                            <a:srgbClr val="231F20"/>
                          </a:solidFill>
                          <a:latin typeface="Lucida Sans"/>
                          <a:cs typeface="Lucida Sans"/>
                        </a:rPr>
                        <a:t>a</a:t>
                      </a:r>
                      <a:r>
                        <a:rPr sz="1450" spc="-5" dirty="0">
                          <a:solidFill>
                            <a:srgbClr val="231F20"/>
                          </a:solidFill>
                          <a:latin typeface="Lucida Sans"/>
                          <a:cs typeface="Lucida Sans"/>
                        </a:rPr>
                        <a:t>p</a:t>
                      </a:r>
                      <a:r>
                        <a:rPr sz="1450" spc="5" dirty="0">
                          <a:solidFill>
                            <a:srgbClr val="231F20"/>
                          </a:solidFill>
                          <a:latin typeface="Lucida Sans"/>
                          <a:cs typeface="Lucida Sans"/>
                        </a:rPr>
                        <a:t>r</a:t>
                      </a:r>
                      <a:r>
                        <a:rPr sz="1450" spc="-10" dirty="0">
                          <a:solidFill>
                            <a:srgbClr val="231F20"/>
                          </a:solidFill>
                          <a:latin typeface="Lucida Sans"/>
                          <a:cs typeface="Lucida Sans"/>
                        </a:rPr>
                        <a:t>i</a:t>
                      </a:r>
                      <a:r>
                        <a:rPr sz="1450" spc="-5" dirty="0">
                          <a:solidFill>
                            <a:srgbClr val="231F20"/>
                          </a:solidFill>
                          <a:latin typeface="Lucida Sans"/>
                          <a:cs typeface="Lucida Sans"/>
                        </a:rPr>
                        <a:t>o</a:t>
                      </a:r>
                      <a:r>
                        <a:rPr sz="1450" spc="-15" dirty="0">
                          <a:solidFill>
                            <a:srgbClr val="231F20"/>
                          </a:solidFill>
                          <a:latin typeface="Lucida Sans"/>
                          <a:cs typeface="Lucida Sans"/>
                        </a:rPr>
                        <a:t>l</a:t>
                      </a:r>
                      <a:r>
                        <a:rPr sz="1450" spc="-10" dirty="0">
                          <a:solidFill>
                            <a:srgbClr val="231F20"/>
                          </a:solidFill>
                          <a:latin typeface="Lucida Sans"/>
                          <a:cs typeface="Lucida Sans"/>
                        </a:rPr>
                        <a:t>i</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25" dirty="0">
                          <a:solidFill>
                            <a:srgbClr val="231F20"/>
                          </a:solidFill>
                          <a:latin typeface="Lucida Sans"/>
                          <a:cs typeface="Lucida Sans"/>
                        </a:rPr>
                        <a:t>E</a:t>
                      </a:r>
                      <a:r>
                        <a:rPr sz="1450" spc="-10" dirty="0">
                          <a:solidFill>
                            <a:srgbClr val="231F20"/>
                          </a:solidFill>
                          <a:latin typeface="Lucida Sans"/>
                          <a:cs typeface="Lucida Sans"/>
                        </a:rPr>
                        <a:t>nl</a:t>
                      </a:r>
                      <a:r>
                        <a:rPr sz="1450" spc="-5" dirty="0">
                          <a:solidFill>
                            <a:srgbClr val="231F20"/>
                          </a:solidFill>
                          <a:latin typeface="Lucida Sans"/>
                          <a:cs typeface="Lucida Sans"/>
                        </a:rPr>
                        <a:t>o</a:t>
                      </a:r>
                      <a:r>
                        <a:rPr sz="1450" spc="-15" dirty="0">
                          <a:solidFill>
                            <a:srgbClr val="231F20"/>
                          </a:solidFill>
                          <a:latin typeface="Lucida Sans"/>
                          <a:cs typeface="Lucida Sans"/>
                        </a:rPr>
                        <a:t>e</a:t>
                      </a:r>
                      <a:r>
                        <a:rPr sz="1450" dirty="0">
                          <a:solidFill>
                            <a:srgbClr val="231F20"/>
                          </a:solidFill>
                          <a:latin typeface="Lucida Sans"/>
                          <a:cs typeface="Lucida Sans"/>
                        </a:rPr>
                        <a:t>,  </a:t>
                      </a:r>
                      <a:r>
                        <a:rPr sz="1450" spc="-25" dirty="0">
                          <a:solidFill>
                            <a:srgbClr val="231F20"/>
                          </a:solidFill>
                          <a:latin typeface="Lucida Sans"/>
                          <a:cs typeface="Lucida Sans"/>
                        </a:rPr>
                        <a:t>E</a:t>
                      </a:r>
                      <a:r>
                        <a:rPr sz="1450" spc="-5" dirty="0">
                          <a:solidFill>
                            <a:srgbClr val="231F20"/>
                          </a:solidFill>
                          <a:latin typeface="Lucida Sans"/>
                          <a:cs typeface="Lucida Sans"/>
                        </a:rPr>
                        <a:t>l</a:t>
                      </a:r>
                      <a:r>
                        <a:rPr sz="1450" spc="-10" dirty="0">
                          <a:solidFill>
                            <a:srgbClr val="231F20"/>
                          </a:solidFill>
                          <a:latin typeface="Lucida Sans"/>
                          <a:cs typeface="Lucida Sans"/>
                        </a:rPr>
                        <a:t>sh</a:t>
                      </a:r>
                      <a:r>
                        <a:rPr sz="1450" spc="20" dirty="0">
                          <a:solidFill>
                            <a:srgbClr val="231F20"/>
                          </a:solidFill>
                          <a:latin typeface="Lucida Sans"/>
                          <a:cs typeface="Lucida Sans"/>
                        </a:rPr>
                        <a:t>t</a:t>
                      </a:r>
                      <a:r>
                        <a:rPr sz="1450" spc="-10" dirty="0">
                          <a:solidFill>
                            <a:srgbClr val="231F20"/>
                          </a:solidFill>
                          <a:latin typeface="Lucida Sans"/>
                          <a:cs typeface="Lucida Sans"/>
                        </a:rPr>
                        <a:t>a</a:t>
                      </a:r>
                      <a:r>
                        <a:rPr sz="1450" spc="-15" dirty="0">
                          <a:solidFill>
                            <a:srgbClr val="231F20"/>
                          </a:solidFill>
                          <a:latin typeface="Lucida Sans"/>
                          <a:cs typeface="Lucida Sans"/>
                        </a:rPr>
                        <a:t>i</a:t>
                      </a:r>
                      <a:r>
                        <a:rPr sz="1450" spc="-5" dirty="0">
                          <a:solidFill>
                            <a:srgbClr val="231F20"/>
                          </a:solidFill>
                          <a:latin typeface="Lucida Sans"/>
                          <a:cs typeface="Lucida Sans"/>
                        </a:rPr>
                        <a:t>n</a:t>
                      </a:r>
                      <a:r>
                        <a:rPr sz="1450" dirty="0">
                          <a:solidFill>
                            <a:srgbClr val="231F20"/>
                          </a:solidFill>
                          <a:latin typeface="Lucida Sans"/>
                          <a:cs typeface="Lucida Sans"/>
                        </a:rPr>
                        <a:t>,</a:t>
                      </a:r>
                      <a:r>
                        <a:rPr sz="1450" spc="-80" dirty="0">
                          <a:solidFill>
                            <a:srgbClr val="231F20"/>
                          </a:solidFill>
                          <a:latin typeface="Lucida Sans"/>
                          <a:cs typeface="Lucida Sans"/>
                        </a:rPr>
                        <a:t> </a:t>
                      </a:r>
                      <a:r>
                        <a:rPr sz="1450" spc="15" dirty="0">
                          <a:solidFill>
                            <a:srgbClr val="231F20"/>
                          </a:solidFill>
                          <a:latin typeface="Lucida Sans"/>
                          <a:cs typeface="Lucida Sans"/>
                        </a:rPr>
                        <a:t>T</a:t>
                      </a:r>
                      <a:r>
                        <a:rPr sz="1450" spc="-10" dirty="0">
                          <a:solidFill>
                            <a:srgbClr val="231F20"/>
                          </a:solidFill>
                          <a:latin typeface="Lucida Sans"/>
                          <a:cs typeface="Lucida Sans"/>
                        </a:rPr>
                        <a:t>ic</a:t>
                      </a:r>
                      <a:r>
                        <a:rPr sz="1450" spc="10" dirty="0">
                          <a:solidFill>
                            <a:srgbClr val="231F20"/>
                          </a:solidFill>
                          <a:latin typeface="Lucida Sans"/>
                          <a:cs typeface="Lucida Sans"/>
                        </a:rPr>
                        <a:t>k</a:t>
                      </a:r>
                      <a:r>
                        <a:rPr sz="1450" spc="-5" dirty="0">
                          <a:solidFill>
                            <a:srgbClr val="231F20"/>
                          </a:solidFill>
                          <a:latin typeface="Lucida Sans"/>
                          <a:cs typeface="Lucida Sans"/>
                        </a:rPr>
                        <a:t>ne</a:t>
                      </a:r>
                      <a:r>
                        <a:rPr sz="1450" spc="-125" dirty="0">
                          <a:solidFill>
                            <a:srgbClr val="231F20"/>
                          </a:solidFill>
                          <a:latin typeface="Lucida Sans"/>
                          <a:cs typeface="Lucida Sans"/>
                        </a:rPr>
                        <a:t>r</a:t>
                      </a:r>
                      <a:r>
                        <a:rPr sz="1450" dirty="0">
                          <a:solidFill>
                            <a:srgbClr val="231F20"/>
                          </a:solidFill>
                          <a:latin typeface="Lucida Sans"/>
                          <a:cs typeface="Lucida Sans"/>
                        </a:rPr>
                        <a:t>,  </a:t>
                      </a:r>
                      <a:r>
                        <a:rPr sz="1450" spc="-65" dirty="0">
                          <a:solidFill>
                            <a:srgbClr val="231F20"/>
                          </a:solidFill>
                          <a:latin typeface="Lucida Sans"/>
                          <a:cs typeface="Lucida Sans"/>
                        </a:rPr>
                        <a:t>Tobias</a:t>
                      </a:r>
                      <a:endParaRPr sz="1450" dirty="0">
                        <a:latin typeface="Lucida Sans"/>
                        <a:cs typeface="Lucida Sans"/>
                      </a:endParaRPr>
                    </a:p>
                  </a:txBody>
                  <a:tcPr marL="0" marR="0" marT="133985" marB="0">
                    <a:lnB w="6350">
                      <a:solidFill>
                        <a:srgbClr val="58595B"/>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551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16</a:t>
            </a:r>
            <a:endParaRPr lang="en-IN" dirty="0"/>
          </a:p>
        </p:txBody>
      </p:sp>
      <p:pic>
        <p:nvPicPr>
          <p:cNvPr id="3" name="Picture 2" descr="An image of a seated statue of Karl Marx besides a standing statue of Karl Marx in a park setup." title=" Marx was a socialist, but not the first. Marxism is a critical theory—critical of the neoliberal capitalist system—and seeks radical transformation of the global power structure. The Soviet Union was Marxist in name only, so Marxism is not dead, and it still inspires many who seek radical change. Capitalism has not worked for everyone.">
            <a:extLst>
              <a:ext uri="{FF2B5EF4-FFF2-40B4-BE49-F238E27FC236}">
                <a16:creationId xmlns:a16="http://schemas.microsoft.com/office/drawing/2014/main" id="{8AAFC593-1885-4AFF-94A0-D5A36C361B7A}"/>
              </a:ext>
            </a:extLst>
          </p:cNvPr>
          <p:cNvPicPr>
            <a:picLocks noChangeAspect="1"/>
          </p:cNvPicPr>
          <p:nvPr/>
        </p:nvPicPr>
        <p:blipFill>
          <a:blip r:embed="rId3"/>
          <a:stretch>
            <a:fillRect/>
          </a:stretch>
        </p:blipFill>
        <p:spPr>
          <a:xfrm>
            <a:off x="4405799" y="652563"/>
            <a:ext cx="3380402" cy="5552875"/>
          </a:xfrm>
          <a:prstGeom prst="rect">
            <a:avLst/>
          </a:prstGeom>
        </p:spPr>
      </p:pic>
    </p:spTree>
    <p:extLst>
      <p:ext uri="{BB962C8B-B14F-4D97-AF65-F5344CB8AC3E}">
        <p14:creationId xmlns:p14="http://schemas.microsoft.com/office/powerpoint/2010/main" val="414464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 TABLE 3.5 J. Ann Tickner’s Reformulation of Hans Morgenthau’s Principles of Political Realism</a:t>
            </a:r>
          </a:p>
        </p:txBody>
      </p:sp>
      <p:graphicFrame>
        <p:nvGraphicFramePr>
          <p:cNvPr id="3" name="object 2" title=" TABLE 3.5 J. Ann Tickner’s Reformulation of Hans Morgenthau’s Principles of Political Realism">
            <a:extLst>
              <a:ext uri="{FF2B5EF4-FFF2-40B4-BE49-F238E27FC236}">
                <a16:creationId xmlns:a16="http://schemas.microsoft.com/office/drawing/2014/main" id="{2DF751DC-0CF0-4DC4-9028-C203E539F246}"/>
              </a:ext>
            </a:extLst>
          </p:cNvPr>
          <p:cNvGraphicFramePr>
            <a:graphicFrameLocks noGrp="1"/>
          </p:cNvGraphicFramePr>
          <p:nvPr>
            <p:extLst>
              <p:ext uri="{D42A27DB-BD31-4B8C-83A1-F6EECF244321}">
                <p14:modId xmlns:p14="http://schemas.microsoft.com/office/powerpoint/2010/main" val="1714769342"/>
              </p:ext>
            </p:extLst>
          </p:nvPr>
        </p:nvGraphicFramePr>
        <p:xfrm>
          <a:off x="1942045" y="645492"/>
          <a:ext cx="8307068" cy="5465396"/>
        </p:xfrm>
        <a:graphic>
          <a:graphicData uri="http://schemas.openxmlformats.org/drawingml/2006/table">
            <a:tbl>
              <a:tblPr firstRow="1" bandRow="1">
                <a:tableStyleId>{2D5ABB26-0587-4C30-8999-92F81FD0307C}</a:tableStyleId>
              </a:tblPr>
              <a:tblGrid>
                <a:gridCol w="3964304">
                  <a:extLst>
                    <a:ext uri="{9D8B030D-6E8A-4147-A177-3AD203B41FA5}">
                      <a16:colId xmlns:a16="http://schemas.microsoft.com/office/drawing/2014/main" val="20000"/>
                    </a:ext>
                  </a:extLst>
                </a:gridCol>
                <a:gridCol w="4342764">
                  <a:extLst>
                    <a:ext uri="{9D8B030D-6E8A-4147-A177-3AD203B41FA5}">
                      <a16:colId xmlns:a16="http://schemas.microsoft.com/office/drawing/2014/main" val="20001"/>
                    </a:ext>
                  </a:extLst>
                </a:gridCol>
              </a:tblGrid>
              <a:tr h="367878">
                <a:tc>
                  <a:txBody>
                    <a:bodyPr/>
                    <a:lstStyle/>
                    <a:p>
                      <a:pPr marL="113664">
                        <a:lnSpc>
                          <a:spcPct val="100000"/>
                        </a:lnSpc>
                        <a:spcBef>
                          <a:spcPts val="650"/>
                        </a:spcBef>
                      </a:pPr>
                      <a:r>
                        <a:rPr sz="1350" b="1" spc="-30" dirty="0">
                          <a:solidFill>
                            <a:srgbClr val="633253"/>
                          </a:solidFill>
                          <a:latin typeface="Arial"/>
                          <a:cs typeface="Arial"/>
                        </a:rPr>
                        <a:t>M</a:t>
                      </a:r>
                      <a:r>
                        <a:rPr sz="1350" b="1" spc="-35" dirty="0">
                          <a:solidFill>
                            <a:srgbClr val="633253"/>
                          </a:solidFill>
                          <a:latin typeface="Arial"/>
                          <a:cs typeface="Arial"/>
                        </a:rPr>
                        <a:t>o</a:t>
                      </a:r>
                      <a:r>
                        <a:rPr sz="1350" b="1" spc="-20" dirty="0">
                          <a:solidFill>
                            <a:srgbClr val="633253"/>
                          </a:solidFill>
                          <a:latin typeface="Arial"/>
                          <a:cs typeface="Arial"/>
                        </a:rPr>
                        <a:t>r</a:t>
                      </a:r>
                      <a:r>
                        <a:rPr sz="1350" b="1" spc="-40" dirty="0">
                          <a:solidFill>
                            <a:srgbClr val="633253"/>
                          </a:solidFill>
                          <a:latin typeface="Arial"/>
                          <a:cs typeface="Arial"/>
                        </a:rPr>
                        <a:t>g</a:t>
                      </a:r>
                      <a:r>
                        <a:rPr sz="1350" b="1" spc="-30" dirty="0">
                          <a:solidFill>
                            <a:srgbClr val="633253"/>
                          </a:solidFill>
                          <a:latin typeface="Arial"/>
                          <a:cs typeface="Arial"/>
                        </a:rPr>
                        <a:t>e</a:t>
                      </a:r>
                      <a:r>
                        <a:rPr sz="1350" b="1" spc="-40" dirty="0">
                          <a:solidFill>
                            <a:srgbClr val="633253"/>
                          </a:solidFill>
                          <a:latin typeface="Arial"/>
                          <a:cs typeface="Arial"/>
                        </a:rPr>
                        <a:t>n</a:t>
                      </a:r>
                      <a:r>
                        <a:rPr sz="1350" b="1" spc="-35" dirty="0">
                          <a:solidFill>
                            <a:srgbClr val="633253"/>
                          </a:solidFill>
                          <a:latin typeface="Arial"/>
                          <a:cs typeface="Arial"/>
                        </a:rPr>
                        <a:t>t</a:t>
                      </a:r>
                      <a:r>
                        <a:rPr sz="1350" b="1" spc="-40" dirty="0">
                          <a:solidFill>
                            <a:srgbClr val="633253"/>
                          </a:solidFill>
                          <a:latin typeface="Arial"/>
                          <a:cs typeface="Arial"/>
                        </a:rPr>
                        <a:t>ha</a:t>
                      </a:r>
                      <a:r>
                        <a:rPr sz="1350" b="1" spc="5" dirty="0">
                          <a:solidFill>
                            <a:srgbClr val="633253"/>
                          </a:solidFill>
                          <a:latin typeface="Arial"/>
                          <a:cs typeface="Arial"/>
                        </a:rPr>
                        <a:t>u</a:t>
                      </a:r>
                      <a:r>
                        <a:rPr sz="1350" b="1" spc="-35" dirty="0">
                          <a:solidFill>
                            <a:srgbClr val="633253"/>
                          </a:solidFill>
                          <a:latin typeface="Arial"/>
                          <a:cs typeface="Arial"/>
                        </a:rPr>
                        <a:t>’</a:t>
                      </a:r>
                      <a:r>
                        <a:rPr sz="1350" b="1" dirty="0">
                          <a:solidFill>
                            <a:srgbClr val="633253"/>
                          </a:solidFill>
                          <a:latin typeface="Arial"/>
                          <a:cs typeface="Arial"/>
                        </a:rPr>
                        <a:t>s</a:t>
                      </a:r>
                      <a:r>
                        <a:rPr sz="1350" b="1" spc="-80" dirty="0">
                          <a:solidFill>
                            <a:srgbClr val="633253"/>
                          </a:solidFill>
                          <a:latin typeface="Arial"/>
                          <a:cs typeface="Arial"/>
                        </a:rPr>
                        <a:t> </a:t>
                      </a:r>
                      <a:r>
                        <a:rPr sz="1350" b="1" spc="-30" dirty="0">
                          <a:solidFill>
                            <a:srgbClr val="633253"/>
                          </a:solidFill>
                          <a:latin typeface="Arial"/>
                          <a:cs typeface="Arial"/>
                        </a:rPr>
                        <a:t>S</a:t>
                      </a:r>
                      <a:r>
                        <a:rPr sz="1350" b="1" spc="-25" dirty="0">
                          <a:solidFill>
                            <a:srgbClr val="633253"/>
                          </a:solidFill>
                          <a:latin typeface="Arial"/>
                          <a:cs typeface="Arial"/>
                        </a:rPr>
                        <a:t>i</a:t>
                      </a:r>
                      <a:r>
                        <a:rPr sz="1350" b="1" dirty="0">
                          <a:solidFill>
                            <a:srgbClr val="633253"/>
                          </a:solidFill>
                          <a:latin typeface="Arial"/>
                          <a:cs typeface="Arial"/>
                        </a:rPr>
                        <a:t>x</a:t>
                      </a:r>
                      <a:r>
                        <a:rPr sz="1350" b="1" spc="-80" dirty="0">
                          <a:solidFill>
                            <a:srgbClr val="633253"/>
                          </a:solidFill>
                          <a:latin typeface="Arial"/>
                          <a:cs typeface="Arial"/>
                        </a:rPr>
                        <a:t> </a:t>
                      </a:r>
                      <a:r>
                        <a:rPr sz="1350" b="1" spc="-45" dirty="0">
                          <a:solidFill>
                            <a:srgbClr val="633253"/>
                          </a:solidFill>
                          <a:latin typeface="Arial"/>
                          <a:cs typeface="Arial"/>
                        </a:rPr>
                        <a:t>P</a:t>
                      </a:r>
                      <a:r>
                        <a:rPr sz="1350" b="1" spc="-35" dirty="0">
                          <a:solidFill>
                            <a:srgbClr val="633253"/>
                          </a:solidFill>
                          <a:latin typeface="Arial"/>
                          <a:cs typeface="Arial"/>
                        </a:rPr>
                        <a:t>r</a:t>
                      </a:r>
                      <a:r>
                        <a:rPr sz="1350" b="1" spc="-40" dirty="0">
                          <a:solidFill>
                            <a:srgbClr val="633253"/>
                          </a:solidFill>
                          <a:latin typeface="Arial"/>
                          <a:cs typeface="Arial"/>
                        </a:rPr>
                        <a:t>i</a:t>
                      </a:r>
                      <a:r>
                        <a:rPr sz="1350" b="1" spc="-30" dirty="0">
                          <a:solidFill>
                            <a:srgbClr val="633253"/>
                          </a:solidFill>
                          <a:latin typeface="Arial"/>
                          <a:cs typeface="Arial"/>
                        </a:rPr>
                        <a:t>n</a:t>
                      </a:r>
                      <a:r>
                        <a:rPr sz="1350" b="1" spc="-35" dirty="0">
                          <a:solidFill>
                            <a:srgbClr val="633253"/>
                          </a:solidFill>
                          <a:latin typeface="Arial"/>
                          <a:cs typeface="Arial"/>
                        </a:rPr>
                        <a:t>c</a:t>
                      </a:r>
                      <a:r>
                        <a:rPr sz="1350" b="1" spc="-40" dirty="0">
                          <a:solidFill>
                            <a:srgbClr val="633253"/>
                          </a:solidFill>
                          <a:latin typeface="Arial"/>
                          <a:cs typeface="Arial"/>
                        </a:rPr>
                        <a:t>i</a:t>
                      </a:r>
                      <a:r>
                        <a:rPr sz="1350" b="1" spc="-30" dirty="0">
                          <a:solidFill>
                            <a:srgbClr val="633253"/>
                          </a:solidFill>
                          <a:latin typeface="Arial"/>
                          <a:cs typeface="Arial"/>
                        </a:rPr>
                        <a:t>p</a:t>
                      </a:r>
                      <a:r>
                        <a:rPr sz="1350" b="1" spc="-35" dirty="0">
                          <a:solidFill>
                            <a:srgbClr val="633253"/>
                          </a:solidFill>
                          <a:latin typeface="Arial"/>
                          <a:cs typeface="Arial"/>
                        </a:rPr>
                        <a:t>l</a:t>
                      </a:r>
                      <a:r>
                        <a:rPr sz="1350" b="1" spc="-20" dirty="0">
                          <a:solidFill>
                            <a:srgbClr val="633253"/>
                          </a:solidFill>
                          <a:latin typeface="Arial"/>
                          <a:cs typeface="Arial"/>
                        </a:rPr>
                        <a:t>e</a:t>
                      </a:r>
                      <a:r>
                        <a:rPr sz="1350" b="1" dirty="0">
                          <a:solidFill>
                            <a:srgbClr val="633253"/>
                          </a:solidFill>
                          <a:latin typeface="Arial"/>
                          <a:cs typeface="Arial"/>
                        </a:rPr>
                        <a:t>s</a:t>
                      </a:r>
                      <a:endParaRPr sz="1350">
                        <a:latin typeface="Arial"/>
                        <a:cs typeface="Arial"/>
                      </a:endParaRPr>
                    </a:p>
                  </a:txBody>
                  <a:tcPr marL="0" marR="0" marT="82550" marB="0">
                    <a:lnT w="28575">
                      <a:solidFill>
                        <a:srgbClr val="808285"/>
                      </a:solidFill>
                      <a:prstDash val="solid"/>
                    </a:lnT>
                    <a:solidFill>
                      <a:srgbClr val="EFF9FE"/>
                    </a:solidFill>
                  </a:tcPr>
                </a:tc>
                <a:tc>
                  <a:txBody>
                    <a:bodyPr/>
                    <a:lstStyle/>
                    <a:p>
                      <a:pPr marL="113030">
                        <a:lnSpc>
                          <a:spcPct val="100000"/>
                        </a:lnSpc>
                        <a:spcBef>
                          <a:spcPts val="650"/>
                        </a:spcBef>
                      </a:pPr>
                      <a:r>
                        <a:rPr sz="1350" b="1" spc="-20" dirty="0">
                          <a:solidFill>
                            <a:srgbClr val="633253"/>
                          </a:solidFill>
                          <a:latin typeface="Arial"/>
                          <a:cs typeface="Arial"/>
                        </a:rPr>
                        <a:t>T</a:t>
                      </a:r>
                      <a:r>
                        <a:rPr sz="1350" b="1" spc="-35" dirty="0">
                          <a:solidFill>
                            <a:srgbClr val="633253"/>
                          </a:solidFill>
                          <a:latin typeface="Arial"/>
                          <a:cs typeface="Arial"/>
                        </a:rPr>
                        <a:t>ic</a:t>
                      </a:r>
                      <a:r>
                        <a:rPr sz="1350" b="1" spc="-25" dirty="0">
                          <a:solidFill>
                            <a:srgbClr val="633253"/>
                          </a:solidFill>
                          <a:latin typeface="Arial"/>
                          <a:cs typeface="Arial"/>
                        </a:rPr>
                        <a:t>k</a:t>
                      </a:r>
                      <a:r>
                        <a:rPr sz="1350" b="1" spc="-35" dirty="0">
                          <a:solidFill>
                            <a:srgbClr val="633253"/>
                          </a:solidFill>
                          <a:latin typeface="Arial"/>
                          <a:cs typeface="Arial"/>
                        </a:rPr>
                        <a:t>n</a:t>
                      </a:r>
                      <a:r>
                        <a:rPr sz="1350" b="1" spc="-30" dirty="0">
                          <a:solidFill>
                            <a:srgbClr val="633253"/>
                          </a:solidFill>
                          <a:latin typeface="Arial"/>
                          <a:cs typeface="Arial"/>
                        </a:rPr>
                        <a:t>e</a:t>
                      </a:r>
                      <a:r>
                        <a:rPr sz="1350" b="1" spc="35" dirty="0">
                          <a:solidFill>
                            <a:srgbClr val="633253"/>
                          </a:solidFill>
                          <a:latin typeface="Arial"/>
                          <a:cs typeface="Arial"/>
                        </a:rPr>
                        <a:t>r</a:t>
                      </a:r>
                      <a:r>
                        <a:rPr sz="1350" b="1" spc="-35" dirty="0">
                          <a:solidFill>
                            <a:srgbClr val="633253"/>
                          </a:solidFill>
                          <a:latin typeface="Arial"/>
                          <a:cs typeface="Arial"/>
                        </a:rPr>
                        <a:t>’</a:t>
                      </a:r>
                      <a:r>
                        <a:rPr sz="1350" b="1" dirty="0">
                          <a:solidFill>
                            <a:srgbClr val="633253"/>
                          </a:solidFill>
                          <a:latin typeface="Arial"/>
                          <a:cs typeface="Arial"/>
                        </a:rPr>
                        <a:t>s</a:t>
                      </a:r>
                      <a:r>
                        <a:rPr sz="1350" b="1" spc="-80" dirty="0">
                          <a:solidFill>
                            <a:srgbClr val="633253"/>
                          </a:solidFill>
                          <a:latin typeface="Arial"/>
                          <a:cs typeface="Arial"/>
                        </a:rPr>
                        <a:t> </a:t>
                      </a:r>
                      <a:r>
                        <a:rPr sz="1350" b="1" spc="-30" dirty="0">
                          <a:solidFill>
                            <a:srgbClr val="633253"/>
                          </a:solidFill>
                          <a:latin typeface="Arial"/>
                          <a:cs typeface="Arial"/>
                        </a:rPr>
                        <a:t>S</a:t>
                      </a:r>
                      <a:r>
                        <a:rPr sz="1350" b="1" spc="-25" dirty="0">
                          <a:solidFill>
                            <a:srgbClr val="633253"/>
                          </a:solidFill>
                          <a:latin typeface="Arial"/>
                          <a:cs typeface="Arial"/>
                        </a:rPr>
                        <a:t>i</a:t>
                      </a:r>
                      <a:r>
                        <a:rPr sz="1350" b="1" dirty="0">
                          <a:solidFill>
                            <a:srgbClr val="633253"/>
                          </a:solidFill>
                          <a:latin typeface="Arial"/>
                          <a:cs typeface="Arial"/>
                        </a:rPr>
                        <a:t>x</a:t>
                      </a:r>
                      <a:r>
                        <a:rPr sz="1350" b="1" spc="-80" dirty="0">
                          <a:solidFill>
                            <a:srgbClr val="633253"/>
                          </a:solidFill>
                          <a:latin typeface="Arial"/>
                          <a:cs typeface="Arial"/>
                        </a:rPr>
                        <a:t> </a:t>
                      </a:r>
                      <a:r>
                        <a:rPr sz="1350" b="1" spc="-45" dirty="0">
                          <a:solidFill>
                            <a:srgbClr val="633253"/>
                          </a:solidFill>
                          <a:latin typeface="Arial"/>
                          <a:cs typeface="Arial"/>
                        </a:rPr>
                        <a:t>P</a:t>
                      </a:r>
                      <a:r>
                        <a:rPr sz="1350" b="1" spc="-35" dirty="0">
                          <a:solidFill>
                            <a:srgbClr val="633253"/>
                          </a:solidFill>
                          <a:latin typeface="Arial"/>
                          <a:cs typeface="Arial"/>
                        </a:rPr>
                        <a:t>r</a:t>
                      </a:r>
                      <a:r>
                        <a:rPr sz="1350" b="1" spc="-40" dirty="0">
                          <a:solidFill>
                            <a:srgbClr val="633253"/>
                          </a:solidFill>
                          <a:latin typeface="Arial"/>
                          <a:cs typeface="Arial"/>
                        </a:rPr>
                        <a:t>i</a:t>
                      </a:r>
                      <a:r>
                        <a:rPr sz="1350" b="1" spc="-30" dirty="0">
                          <a:solidFill>
                            <a:srgbClr val="633253"/>
                          </a:solidFill>
                          <a:latin typeface="Arial"/>
                          <a:cs typeface="Arial"/>
                        </a:rPr>
                        <a:t>n</a:t>
                      </a:r>
                      <a:r>
                        <a:rPr sz="1350" b="1" spc="-35" dirty="0">
                          <a:solidFill>
                            <a:srgbClr val="633253"/>
                          </a:solidFill>
                          <a:latin typeface="Arial"/>
                          <a:cs typeface="Arial"/>
                        </a:rPr>
                        <a:t>c</a:t>
                      </a:r>
                      <a:r>
                        <a:rPr sz="1350" b="1" spc="-40" dirty="0">
                          <a:solidFill>
                            <a:srgbClr val="633253"/>
                          </a:solidFill>
                          <a:latin typeface="Arial"/>
                          <a:cs typeface="Arial"/>
                        </a:rPr>
                        <a:t>i</a:t>
                      </a:r>
                      <a:r>
                        <a:rPr sz="1350" b="1" spc="-30" dirty="0">
                          <a:solidFill>
                            <a:srgbClr val="633253"/>
                          </a:solidFill>
                          <a:latin typeface="Arial"/>
                          <a:cs typeface="Arial"/>
                        </a:rPr>
                        <a:t>p</a:t>
                      </a:r>
                      <a:r>
                        <a:rPr sz="1350" b="1" spc="-35" dirty="0">
                          <a:solidFill>
                            <a:srgbClr val="633253"/>
                          </a:solidFill>
                          <a:latin typeface="Arial"/>
                          <a:cs typeface="Arial"/>
                        </a:rPr>
                        <a:t>l</a:t>
                      </a:r>
                      <a:r>
                        <a:rPr sz="1350" b="1" spc="-20" dirty="0">
                          <a:solidFill>
                            <a:srgbClr val="633253"/>
                          </a:solidFill>
                          <a:latin typeface="Arial"/>
                          <a:cs typeface="Arial"/>
                        </a:rPr>
                        <a:t>e</a:t>
                      </a:r>
                      <a:r>
                        <a:rPr sz="1350" b="1" dirty="0">
                          <a:solidFill>
                            <a:srgbClr val="633253"/>
                          </a:solidFill>
                          <a:latin typeface="Arial"/>
                          <a:cs typeface="Arial"/>
                        </a:rPr>
                        <a:t>s</a:t>
                      </a:r>
                      <a:endParaRPr sz="1350">
                        <a:latin typeface="Arial"/>
                        <a:cs typeface="Arial"/>
                      </a:endParaRPr>
                    </a:p>
                  </a:txBody>
                  <a:tcPr marL="0" marR="0" marT="82550" marB="0">
                    <a:lnT w="28575">
                      <a:solidFill>
                        <a:srgbClr val="808285"/>
                      </a:solidFill>
                      <a:prstDash val="solid"/>
                    </a:lnT>
                    <a:solidFill>
                      <a:srgbClr val="EFF9FE"/>
                    </a:solidFill>
                  </a:tcPr>
                </a:tc>
                <a:extLst>
                  <a:ext uri="{0D108BD9-81ED-4DB2-BD59-A6C34878D82A}">
                    <a16:rowId xmlns:a16="http://schemas.microsoft.com/office/drawing/2014/main" val="10000"/>
                  </a:ext>
                </a:extLst>
              </a:tr>
              <a:tr h="2069109">
                <a:tc>
                  <a:txBody>
                    <a:bodyPr/>
                    <a:lstStyle/>
                    <a:p>
                      <a:pPr marL="113664" marR="172085">
                        <a:lnSpc>
                          <a:spcPct val="109500"/>
                        </a:lnSpc>
                        <a:spcBef>
                          <a:spcPts val="860"/>
                        </a:spcBef>
                      </a:pPr>
                      <a:r>
                        <a:rPr sz="1250" spc="-20" dirty="0">
                          <a:solidFill>
                            <a:srgbClr val="231F20"/>
                          </a:solidFill>
                          <a:latin typeface="Lucida Sans"/>
                          <a:cs typeface="Lucida Sans"/>
                        </a:rPr>
                        <a:t>P</a:t>
                      </a:r>
                      <a:r>
                        <a:rPr sz="1250" spc="-5" dirty="0">
                          <a:solidFill>
                            <a:srgbClr val="231F20"/>
                          </a:solidFill>
                          <a:latin typeface="Lucida Sans"/>
                          <a:cs typeface="Lucida Sans"/>
                        </a:rPr>
                        <a:t>o</a:t>
                      </a:r>
                      <a:r>
                        <a:rPr sz="1250" spc="-10" dirty="0">
                          <a:solidFill>
                            <a:srgbClr val="231F20"/>
                          </a:solidFill>
                          <a:latin typeface="Lucida Sans"/>
                          <a:cs typeface="Lucida Sans"/>
                        </a:rPr>
                        <a:t>l</a:t>
                      </a:r>
                      <a:r>
                        <a:rPr sz="1250" spc="5" dirty="0">
                          <a:solidFill>
                            <a:srgbClr val="231F20"/>
                          </a:solidFill>
                          <a:latin typeface="Lucida Sans"/>
                          <a:cs typeface="Lucida Sans"/>
                        </a:rPr>
                        <a:t>i</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10" dirty="0">
                          <a:solidFill>
                            <a:srgbClr val="231F20"/>
                          </a:solidFill>
                          <a:latin typeface="Lucida Sans"/>
                          <a:cs typeface="Lucida Sans"/>
                        </a:rPr>
                        <a:t>cs</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10" dirty="0">
                          <a:solidFill>
                            <a:srgbClr val="231F20"/>
                          </a:solidFill>
                          <a:latin typeface="Lucida Sans"/>
                          <a:cs typeface="Lucida Sans"/>
                        </a:rPr>
                        <a:t>li</a:t>
                      </a:r>
                      <a:r>
                        <a:rPr sz="1250" spc="-35" dirty="0">
                          <a:solidFill>
                            <a:srgbClr val="231F20"/>
                          </a:solidFill>
                          <a:latin typeface="Lucida Sans"/>
                          <a:cs typeface="Lucida Sans"/>
                        </a:rPr>
                        <a:t>k</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dirty="0">
                          <a:solidFill>
                            <a:srgbClr val="231F20"/>
                          </a:solidFill>
                          <a:latin typeface="Lucida Sans"/>
                          <a:cs typeface="Lucida Sans"/>
                        </a:rPr>
                        <a:t>so</a:t>
                      </a:r>
                      <a:r>
                        <a:rPr sz="1250" spc="-10" dirty="0">
                          <a:solidFill>
                            <a:srgbClr val="231F20"/>
                          </a:solidFill>
                          <a:latin typeface="Lucida Sans"/>
                          <a:cs typeface="Lucida Sans"/>
                        </a:rPr>
                        <a:t>ci</a:t>
                      </a:r>
                      <a:r>
                        <a:rPr sz="1250" spc="-5" dirty="0">
                          <a:solidFill>
                            <a:srgbClr val="231F20"/>
                          </a:solidFill>
                          <a:latin typeface="Lucida Sans"/>
                          <a:cs typeface="Lucida Sans"/>
                        </a:rPr>
                        <a:t>e</a:t>
                      </a:r>
                      <a:r>
                        <a:rPr sz="1250" spc="50" dirty="0">
                          <a:solidFill>
                            <a:srgbClr val="231F20"/>
                          </a:solidFill>
                          <a:latin typeface="Lucida Sans"/>
                          <a:cs typeface="Lucida Sans"/>
                        </a:rPr>
                        <a:t>t</a:t>
                      </a:r>
                      <a:r>
                        <a:rPr sz="1250" dirty="0">
                          <a:solidFill>
                            <a:srgbClr val="231F20"/>
                          </a:solidFill>
                          <a:latin typeface="Lucida Sans"/>
                          <a:cs typeface="Lucida Sans"/>
                        </a:rPr>
                        <a:t>y</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20" dirty="0">
                          <a:solidFill>
                            <a:srgbClr val="231F20"/>
                          </a:solidFill>
                          <a:latin typeface="Lucida Sans"/>
                          <a:cs typeface="Lucida Sans"/>
                        </a:rPr>
                        <a:t>g</a:t>
                      </a:r>
                      <a:r>
                        <a:rPr sz="1250" spc="-5" dirty="0">
                          <a:solidFill>
                            <a:srgbClr val="231F20"/>
                          </a:solidFill>
                          <a:latin typeface="Lucida Sans"/>
                          <a:cs typeface="Lucida Sans"/>
                        </a:rPr>
                        <a:t>ene</a:t>
                      </a:r>
                      <a:r>
                        <a:rPr sz="1250" spc="-10" dirty="0">
                          <a:solidFill>
                            <a:srgbClr val="231F20"/>
                          </a:solidFill>
                          <a:latin typeface="Lucida Sans"/>
                          <a:cs typeface="Lucida Sans"/>
                        </a:rPr>
                        <a:t>ra</a:t>
                      </a:r>
                      <a:r>
                        <a:rPr sz="1250" spc="-5" dirty="0">
                          <a:solidFill>
                            <a:srgbClr val="231F20"/>
                          </a:solidFill>
                          <a:latin typeface="Lucida Sans"/>
                          <a:cs typeface="Lucida Sans"/>
                        </a:rPr>
                        <a:t>l</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spc="-20" dirty="0">
                          <a:solidFill>
                            <a:srgbClr val="231F20"/>
                          </a:solidFill>
                          <a:latin typeface="Lucida Sans"/>
                          <a:cs typeface="Lucida Sans"/>
                        </a:rPr>
                        <a:t>g</a:t>
                      </a:r>
                      <a:r>
                        <a:rPr sz="1250" spc="-10" dirty="0">
                          <a:solidFill>
                            <a:srgbClr val="231F20"/>
                          </a:solidFill>
                          <a:latin typeface="Lucida Sans"/>
                          <a:cs typeface="Lucida Sans"/>
                        </a:rPr>
                        <a:t>ov</a:t>
                      </a:r>
                      <a:r>
                        <a:rPr sz="1250" spc="-5" dirty="0">
                          <a:solidFill>
                            <a:srgbClr val="231F20"/>
                          </a:solidFill>
                          <a:latin typeface="Lucida Sans"/>
                          <a:cs typeface="Lucida Sans"/>
                        </a:rPr>
                        <a:t>e</a:t>
                      </a:r>
                      <a:r>
                        <a:rPr sz="1250" spc="5" dirty="0">
                          <a:solidFill>
                            <a:srgbClr val="231F20"/>
                          </a:solidFill>
                          <a:latin typeface="Lucida Sans"/>
                          <a:cs typeface="Lucida Sans"/>
                        </a:rPr>
                        <a:t>r</a:t>
                      </a:r>
                      <a:r>
                        <a:rPr sz="1250" spc="-5" dirty="0">
                          <a:solidFill>
                            <a:srgbClr val="231F20"/>
                          </a:solidFill>
                          <a:latin typeface="Lucida Sans"/>
                          <a:cs typeface="Lucida Sans"/>
                        </a:rPr>
                        <a:t>n</a:t>
                      </a:r>
                      <a:r>
                        <a:rPr sz="1250" dirty="0">
                          <a:solidFill>
                            <a:srgbClr val="231F20"/>
                          </a:solidFill>
                          <a:latin typeface="Lucida Sans"/>
                          <a:cs typeface="Lucida Sans"/>
                        </a:rPr>
                        <a:t>ed</a:t>
                      </a:r>
                      <a:r>
                        <a:rPr sz="1250" spc="-65" dirty="0">
                          <a:solidFill>
                            <a:srgbClr val="231F20"/>
                          </a:solidFill>
                          <a:latin typeface="Lucida Sans"/>
                          <a:cs typeface="Lucida Sans"/>
                        </a:rPr>
                        <a:t> </a:t>
                      </a:r>
                      <a:r>
                        <a:rPr sz="1250" spc="-10" dirty="0">
                          <a:solidFill>
                            <a:srgbClr val="231F20"/>
                          </a:solidFill>
                          <a:latin typeface="Lucida Sans"/>
                          <a:cs typeface="Lucida Sans"/>
                        </a:rPr>
                        <a:t>b</a:t>
                      </a:r>
                      <a:r>
                        <a:rPr sz="1250" dirty="0">
                          <a:solidFill>
                            <a:srgbClr val="231F20"/>
                          </a:solidFill>
                          <a:latin typeface="Lucida Sans"/>
                          <a:cs typeface="Lucida Sans"/>
                        </a:rPr>
                        <a:t>y</a:t>
                      </a:r>
                      <a:r>
                        <a:rPr sz="1250" spc="-70" dirty="0">
                          <a:solidFill>
                            <a:srgbClr val="231F20"/>
                          </a:solidFill>
                          <a:latin typeface="Lucida Sans"/>
                          <a:cs typeface="Lucida Sans"/>
                        </a:rPr>
                        <a:t> </a:t>
                      </a:r>
                      <a:r>
                        <a:rPr sz="1250" spc="-5" dirty="0">
                          <a:solidFill>
                            <a:srgbClr val="231F20"/>
                          </a:solidFill>
                          <a:latin typeface="Lucida Sans"/>
                          <a:cs typeface="Lucida Sans"/>
                        </a:rPr>
                        <a:t>o</a:t>
                      </a:r>
                      <a:r>
                        <a:rPr sz="1250" spc="30" dirty="0">
                          <a:solidFill>
                            <a:srgbClr val="231F20"/>
                          </a:solidFill>
                          <a:latin typeface="Lucida Sans"/>
                          <a:cs typeface="Lucida Sans"/>
                        </a:rPr>
                        <a:t>b</a:t>
                      </a:r>
                      <a:r>
                        <a:rPr sz="1250" dirty="0">
                          <a:solidFill>
                            <a:srgbClr val="231F20"/>
                          </a:solidFill>
                          <a:latin typeface="Lucida Sans"/>
                          <a:cs typeface="Lucida Sans"/>
                        </a:rPr>
                        <a:t>-  </a:t>
                      </a:r>
                      <a:r>
                        <a:rPr sz="1250" spc="-15" dirty="0">
                          <a:solidFill>
                            <a:srgbClr val="231F20"/>
                          </a:solidFill>
                          <a:latin typeface="Lucida Sans"/>
                          <a:cs typeface="Lucida Sans"/>
                        </a:rPr>
                        <a:t>jective laws </a:t>
                      </a:r>
                      <a:r>
                        <a:rPr sz="1250" spc="-10" dirty="0">
                          <a:solidFill>
                            <a:srgbClr val="231F20"/>
                          </a:solidFill>
                          <a:latin typeface="Lucida Sans"/>
                          <a:cs typeface="Lucida Sans"/>
                        </a:rPr>
                        <a:t>that </a:t>
                      </a:r>
                      <a:r>
                        <a:rPr sz="1250" spc="-5" dirty="0">
                          <a:solidFill>
                            <a:srgbClr val="231F20"/>
                          </a:solidFill>
                          <a:latin typeface="Lucida Sans"/>
                          <a:cs typeface="Lucida Sans"/>
                        </a:rPr>
                        <a:t>have </a:t>
                      </a:r>
                      <a:r>
                        <a:rPr sz="1250" spc="-15" dirty="0">
                          <a:solidFill>
                            <a:srgbClr val="231F20"/>
                          </a:solidFill>
                          <a:latin typeface="Lucida Sans"/>
                          <a:cs typeface="Lucida Sans"/>
                        </a:rPr>
                        <a:t>their roots </a:t>
                      </a:r>
                      <a:r>
                        <a:rPr sz="1250" spc="-25" dirty="0">
                          <a:solidFill>
                            <a:srgbClr val="231F20"/>
                          </a:solidFill>
                          <a:latin typeface="Lucida Sans"/>
                          <a:cs typeface="Lucida Sans"/>
                        </a:rPr>
                        <a:t>in </a:t>
                      </a:r>
                      <a:r>
                        <a:rPr sz="1250" spc="-5" dirty="0">
                          <a:solidFill>
                            <a:srgbClr val="231F20"/>
                          </a:solidFill>
                          <a:latin typeface="Lucida Sans"/>
                          <a:cs typeface="Lucida Sans"/>
                        </a:rPr>
                        <a:t>human </a:t>
                      </a:r>
                      <a:r>
                        <a:rPr sz="1250" dirty="0">
                          <a:solidFill>
                            <a:srgbClr val="231F20"/>
                          </a:solidFill>
                          <a:latin typeface="Lucida Sans"/>
                          <a:cs typeface="Lucida Sans"/>
                        </a:rPr>
                        <a:t> </a:t>
                      </a:r>
                      <a:r>
                        <a:rPr sz="1250" spc="-15" dirty="0">
                          <a:solidFill>
                            <a:srgbClr val="231F20"/>
                          </a:solidFill>
                          <a:latin typeface="Lucida Sans"/>
                          <a:cs typeface="Lucida Sans"/>
                        </a:rPr>
                        <a:t>n</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u</a:t>
                      </a:r>
                      <a:r>
                        <a:rPr sz="1250" spc="-15" dirty="0">
                          <a:solidFill>
                            <a:srgbClr val="231F20"/>
                          </a:solidFill>
                          <a:latin typeface="Lucida Sans"/>
                          <a:cs typeface="Lucida Sans"/>
                        </a:rPr>
                        <a:t>re</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5" dirty="0">
                          <a:solidFill>
                            <a:srgbClr val="231F20"/>
                          </a:solidFill>
                          <a:latin typeface="Lucida Sans"/>
                          <a:cs typeface="Lucida Sans"/>
                        </a:rPr>
                        <a:t>w</a:t>
                      </a:r>
                      <a:r>
                        <a:rPr sz="1250" spc="-10" dirty="0">
                          <a:solidFill>
                            <a:srgbClr val="231F20"/>
                          </a:solidFill>
                          <a:latin typeface="Lucida Sans"/>
                          <a:cs typeface="Lucida Sans"/>
                        </a:rPr>
                        <a:t>hic</a:t>
                      </a:r>
                      <a:r>
                        <a:rPr sz="1250" dirty="0">
                          <a:solidFill>
                            <a:srgbClr val="231F20"/>
                          </a:solidFill>
                          <a:latin typeface="Lucida Sans"/>
                          <a:cs typeface="Lucida Sans"/>
                        </a:rPr>
                        <a:t>h</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spc="-10" dirty="0">
                          <a:solidFill>
                            <a:srgbClr val="231F20"/>
                          </a:solidFill>
                          <a:latin typeface="Lucida Sans"/>
                          <a:cs typeface="Lucida Sans"/>
                        </a:rPr>
                        <a:t>u</a:t>
                      </a:r>
                      <a:r>
                        <a:rPr sz="1250" spc="-5" dirty="0">
                          <a:solidFill>
                            <a:srgbClr val="231F20"/>
                          </a:solidFill>
                          <a:latin typeface="Lucida Sans"/>
                          <a:cs typeface="Lucida Sans"/>
                        </a:rPr>
                        <a:t>n</a:t>
                      </a:r>
                      <a:r>
                        <a:rPr sz="1250" spc="-10" dirty="0">
                          <a:solidFill>
                            <a:srgbClr val="231F20"/>
                          </a:solidFill>
                          <a:latin typeface="Lucida Sans"/>
                          <a:cs typeface="Lucida Sans"/>
                        </a:rPr>
                        <a:t>c</a:t>
                      </a:r>
                      <a:r>
                        <a:rPr sz="1250" spc="-15" dirty="0">
                          <a:solidFill>
                            <a:srgbClr val="231F20"/>
                          </a:solidFill>
                          <a:latin typeface="Lucida Sans"/>
                          <a:cs typeface="Lucida Sans"/>
                        </a:rPr>
                        <a:t>h</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10" dirty="0">
                          <a:solidFill>
                            <a:srgbClr val="231F20"/>
                          </a:solidFill>
                          <a:latin typeface="Lucida Sans"/>
                          <a:cs typeface="Lucida Sans"/>
                        </a:rPr>
                        <a:t>i</a:t>
                      </a:r>
                      <a:r>
                        <a:rPr sz="1250" spc="-5" dirty="0">
                          <a:solidFill>
                            <a:srgbClr val="231F20"/>
                          </a:solidFill>
                          <a:latin typeface="Lucida Sans"/>
                          <a:cs typeface="Lucida Sans"/>
                        </a:rPr>
                        <a:t>n</a:t>
                      </a:r>
                      <a:r>
                        <a:rPr sz="1250" spc="30" dirty="0">
                          <a:solidFill>
                            <a:srgbClr val="231F20"/>
                          </a:solidFill>
                          <a:latin typeface="Lucida Sans"/>
                          <a:cs typeface="Lucida Sans"/>
                        </a:rPr>
                        <a:t>g</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dirty="0">
                          <a:solidFill>
                            <a:srgbClr val="231F20"/>
                          </a:solidFill>
                          <a:latin typeface="Lucida Sans"/>
                          <a:cs typeface="Lucida Sans"/>
                        </a:rPr>
                        <a:t>t</a:t>
                      </a:r>
                      <a:r>
                        <a:rPr sz="1250" spc="-5" dirty="0">
                          <a:solidFill>
                            <a:srgbClr val="231F20"/>
                          </a:solidFill>
                          <a:latin typeface="Lucida Sans"/>
                          <a:cs typeface="Lucida Sans"/>
                        </a:rPr>
                        <a:t>he</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10" dirty="0">
                          <a:solidFill>
                            <a:srgbClr val="231F20"/>
                          </a:solidFill>
                          <a:latin typeface="Lucida Sans"/>
                          <a:cs typeface="Lucida Sans"/>
                        </a:rPr>
                        <a:t>f</a:t>
                      </a:r>
                      <a:r>
                        <a:rPr sz="1250" spc="-5" dirty="0">
                          <a:solidFill>
                            <a:srgbClr val="231F20"/>
                          </a:solidFill>
                          <a:latin typeface="Lucida Sans"/>
                          <a:cs typeface="Lucida Sans"/>
                        </a:rPr>
                        <a:t>o</a:t>
                      </a:r>
                      <a:r>
                        <a:rPr sz="1250" spc="-15" dirty="0">
                          <a:solidFill>
                            <a:srgbClr val="231F20"/>
                          </a:solidFill>
                          <a:latin typeface="Lucida Sans"/>
                          <a:cs typeface="Lucida Sans"/>
                        </a:rPr>
                        <a:t>re</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5" dirty="0">
                          <a:solidFill>
                            <a:srgbClr val="231F20"/>
                          </a:solidFill>
                          <a:latin typeface="Lucida Sans"/>
                          <a:cs typeface="Lucida Sans"/>
                        </a:rPr>
                        <a:t>i</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dirty="0">
                          <a:solidFill>
                            <a:srgbClr val="231F20"/>
                          </a:solidFill>
                          <a:latin typeface="Lucida Sans"/>
                          <a:cs typeface="Lucida Sans"/>
                        </a:rPr>
                        <a:t>p</a:t>
                      </a:r>
                      <a:r>
                        <a:rPr sz="1250" spc="-5" dirty="0">
                          <a:solidFill>
                            <a:srgbClr val="231F20"/>
                          </a:solidFill>
                          <a:latin typeface="Lucida Sans"/>
                          <a:cs typeface="Lucida Sans"/>
                        </a:rPr>
                        <a:t>o</a:t>
                      </a:r>
                      <a:r>
                        <a:rPr sz="1250" dirty="0">
                          <a:solidFill>
                            <a:srgbClr val="231F20"/>
                          </a:solidFill>
                          <a:latin typeface="Lucida Sans"/>
                          <a:cs typeface="Lucida Sans"/>
                        </a:rPr>
                        <a:t>s-  </a:t>
                      </a:r>
                      <a:r>
                        <a:rPr sz="1250" spc="-10" dirty="0">
                          <a:solidFill>
                            <a:srgbClr val="231F20"/>
                          </a:solidFill>
                          <a:latin typeface="Lucida Sans"/>
                          <a:cs typeface="Lucida Sans"/>
                        </a:rPr>
                        <a:t>si</a:t>
                      </a:r>
                      <a:r>
                        <a:rPr sz="1250" spc="-5" dirty="0">
                          <a:solidFill>
                            <a:srgbClr val="231F20"/>
                          </a:solidFill>
                          <a:latin typeface="Lucida Sans"/>
                          <a:cs typeface="Lucida Sans"/>
                        </a:rPr>
                        <a:t>bl</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5" dirty="0">
                          <a:solidFill>
                            <a:srgbClr val="231F20"/>
                          </a:solidFill>
                          <a:latin typeface="Lucida Sans"/>
                          <a:cs typeface="Lucida Sans"/>
                        </a:rPr>
                        <a:t>t</a:t>
                      </a:r>
                      <a:r>
                        <a:rPr sz="1250" dirty="0">
                          <a:solidFill>
                            <a:srgbClr val="231F20"/>
                          </a:solidFill>
                          <a:latin typeface="Lucida Sans"/>
                          <a:cs typeface="Lucida Sans"/>
                        </a:rPr>
                        <a:t>o</a:t>
                      </a:r>
                      <a:r>
                        <a:rPr sz="1250" spc="-70" dirty="0">
                          <a:solidFill>
                            <a:srgbClr val="231F20"/>
                          </a:solidFill>
                          <a:latin typeface="Lucida Sans"/>
                          <a:cs typeface="Lucida Sans"/>
                        </a:rPr>
                        <a:t> </a:t>
                      </a:r>
                      <a:r>
                        <a:rPr sz="1250" spc="-5" dirty="0">
                          <a:solidFill>
                            <a:srgbClr val="231F20"/>
                          </a:solidFill>
                          <a:latin typeface="Lucida Sans"/>
                          <a:cs typeface="Lucida Sans"/>
                        </a:rPr>
                        <a:t>d</a:t>
                      </a:r>
                      <a:r>
                        <a:rPr sz="1250" dirty="0">
                          <a:solidFill>
                            <a:srgbClr val="231F20"/>
                          </a:solidFill>
                          <a:latin typeface="Lucida Sans"/>
                          <a:cs typeface="Lucida Sans"/>
                        </a:rPr>
                        <a:t>e</a:t>
                      </a:r>
                      <a:r>
                        <a:rPr sz="1250" spc="-10" dirty="0">
                          <a:solidFill>
                            <a:srgbClr val="231F20"/>
                          </a:solidFill>
                          <a:latin typeface="Lucida Sans"/>
                          <a:cs typeface="Lucida Sans"/>
                        </a:rPr>
                        <a:t>v</a:t>
                      </a:r>
                      <a:r>
                        <a:rPr sz="1250" spc="-5" dirty="0">
                          <a:solidFill>
                            <a:srgbClr val="231F20"/>
                          </a:solidFill>
                          <a:latin typeface="Lucida Sans"/>
                          <a:cs typeface="Lucida Sans"/>
                        </a:rPr>
                        <a:t>elo</a:t>
                      </a:r>
                      <a:r>
                        <a:rPr sz="1250" dirty="0">
                          <a:solidFill>
                            <a:srgbClr val="231F20"/>
                          </a:solidFill>
                          <a:latin typeface="Lucida Sans"/>
                          <a:cs typeface="Lucida Sans"/>
                        </a:rPr>
                        <a:t>p</a:t>
                      </a:r>
                      <a:r>
                        <a:rPr sz="1250" spc="-65" dirty="0">
                          <a:solidFill>
                            <a:srgbClr val="231F20"/>
                          </a:solidFill>
                          <a:latin typeface="Lucida Sans"/>
                          <a:cs typeface="Lucida Sans"/>
                        </a:rPr>
                        <a:t> </a:t>
                      </a:r>
                      <a:r>
                        <a:rPr sz="1250" dirty="0">
                          <a:solidFill>
                            <a:srgbClr val="231F20"/>
                          </a:solidFill>
                          <a:latin typeface="Lucida Sans"/>
                          <a:cs typeface="Lucida Sans"/>
                        </a:rPr>
                        <a:t>a</a:t>
                      </a:r>
                      <a:r>
                        <a:rPr sz="1250" spc="-65" dirty="0">
                          <a:solidFill>
                            <a:srgbClr val="231F20"/>
                          </a:solidFill>
                          <a:latin typeface="Lucida Sans"/>
                          <a:cs typeface="Lucida Sans"/>
                        </a:rPr>
                        <a:t> </a:t>
                      </a:r>
                      <a:r>
                        <a:rPr sz="1250" spc="-10" dirty="0">
                          <a:solidFill>
                            <a:srgbClr val="231F20"/>
                          </a:solidFill>
                          <a:latin typeface="Lucida Sans"/>
                          <a:cs typeface="Lucida Sans"/>
                        </a:rPr>
                        <a:t>r</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o</a:t>
                      </a:r>
                      <a:r>
                        <a:rPr sz="1250" spc="-15" dirty="0">
                          <a:solidFill>
                            <a:srgbClr val="231F20"/>
                          </a:solidFill>
                          <a:latin typeface="Lucida Sans"/>
                          <a:cs typeface="Lucida Sans"/>
                        </a:rPr>
                        <a:t>n</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5" dirty="0">
                          <a:solidFill>
                            <a:srgbClr val="231F20"/>
                          </a:solidFill>
                          <a:latin typeface="Lucida Sans"/>
                          <a:cs typeface="Lucida Sans"/>
                        </a:rPr>
                        <a:t>h</a:t>
                      </a:r>
                      <a:r>
                        <a:rPr sz="1250" dirty="0">
                          <a:solidFill>
                            <a:srgbClr val="231F20"/>
                          </a:solidFill>
                          <a:latin typeface="Lucida Sans"/>
                          <a:cs typeface="Lucida Sans"/>
                        </a:rPr>
                        <a:t>e</a:t>
                      </a:r>
                      <a:r>
                        <a:rPr sz="1250" spc="-5" dirty="0">
                          <a:solidFill>
                            <a:srgbClr val="231F20"/>
                          </a:solidFill>
                          <a:latin typeface="Lucida Sans"/>
                          <a:cs typeface="Lucida Sans"/>
                        </a:rPr>
                        <a:t>o</a:t>
                      </a:r>
                      <a:r>
                        <a:rPr sz="1250" spc="55" dirty="0">
                          <a:solidFill>
                            <a:srgbClr val="231F20"/>
                          </a:solidFill>
                          <a:latin typeface="Lucida Sans"/>
                          <a:cs typeface="Lucida Sans"/>
                        </a:rPr>
                        <a:t>r</a:t>
                      </a:r>
                      <a:r>
                        <a:rPr sz="1250" dirty="0">
                          <a:solidFill>
                            <a:srgbClr val="231F20"/>
                          </a:solidFill>
                          <a:latin typeface="Lucida Sans"/>
                          <a:cs typeface="Lucida Sans"/>
                        </a:rPr>
                        <a:t>y</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15" dirty="0">
                          <a:solidFill>
                            <a:srgbClr val="231F20"/>
                          </a:solidFill>
                          <a:latin typeface="Lucida Sans"/>
                          <a:cs typeface="Lucida Sans"/>
                        </a:rPr>
                        <a:t>h</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15" dirty="0">
                          <a:solidFill>
                            <a:srgbClr val="231F20"/>
                          </a:solidFill>
                          <a:latin typeface="Lucida Sans"/>
                          <a:cs typeface="Lucida Sans"/>
                        </a:rPr>
                        <a:t>r</a:t>
                      </a:r>
                      <a:r>
                        <a:rPr sz="1250" dirty="0">
                          <a:solidFill>
                            <a:srgbClr val="231F20"/>
                          </a:solidFill>
                          <a:latin typeface="Lucida Sans"/>
                          <a:cs typeface="Lucida Sans"/>
                        </a:rPr>
                        <a:t>efle</a:t>
                      </a:r>
                      <a:r>
                        <a:rPr sz="1250" spc="35" dirty="0">
                          <a:solidFill>
                            <a:srgbClr val="231F20"/>
                          </a:solidFill>
                          <a:latin typeface="Lucida Sans"/>
                          <a:cs typeface="Lucida Sans"/>
                        </a:rPr>
                        <a:t>c</a:t>
                      </a:r>
                      <a:r>
                        <a:rPr sz="1250" spc="20" dirty="0">
                          <a:solidFill>
                            <a:srgbClr val="231F20"/>
                          </a:solidFill>
                          <a:latin typeface="Lucida Sans"/>
                          <a:cs typeface="Lucida Sans"/>
                        </a:rPr>
                        <a:t>t</a:t>
                      </a:r>
                      <a:r>
                        <a:rPr sz="1250" dirty="0">
                          <a:solidFill>
                            <a:srgbClr val="231F20"/>
                          </a:solidFill>
                          <a:latin typeface="Lucida Sans"/>
                          <a:cs typeface="Lucida Sans"/>
                        </a:rPr>
                        <a:t>s  </a:t>
                      </a:r>
                      <a:r>
                        <a:rPr sz="1250" spc="-5" dirty="0">
                          <a:solidFill>
                            <a:srgbClr val="231F20"/>
                          </a:solidFill>
                          <a:latin typeface="Lucida Sans"/>
                          <a:cs typeface="Lucida Sans"/>
                        </a:rPr>
                        <a:t>these</a:t>
                      </a:r>
                      <a:r>
                        <a:rPr sz="1250" spc="-75" dirty="0">
                          <a:solidFill>
                            <a:srgbClr val="231F20"/>
                          </a:solidFill>
                          <a:latin typeface="Lucida Sans"/>
                          <a:cs typeface="Lucida Sans"/>
                        </a:rPr>
                        <a:t> </a:t>
                      </a:r>
                      <a:r>
                        <a:rPr sz="1250" spc="-15" dirty="0">
                          <a:solidFill>
                            <a:srgbClr val="231F20"/>
                          </a:solidFill>
                          <a:latin typeface="Lucida Sans"/>
                          <a:cs typeface="Lucida Sans"/>
                        </a:rPr>
                        <a:t>objective</a:t>
                      </a:r>
                      <a:r>
                        <a:rPr sz="1250" spc="-65" dirty="0">
                          <a:solidFill>
                            <a:srgbClr val="231F20"/>
                          </a:solidFill>
                          <a:latin typeface="Lucida Sans"/>
                          <a:cs typeface="Lucida Sans"/>
                        </a:rPr>
                        <a:t> </a:t>
                      </a:r>
                      <a:r>
                        <a:rPr sz="1250" spc="-20" dirty="0">
                          <a:solidFill>
                            <a:srgbClr val="231F20"/>
                          </a:solidFill>
                          <a:latin typeface="Lucida Sans"/>
                          <a:cs typeface="Lucida Sans"/>
                        </a:rPr>
                        <a:t>laws.</a:t>
                      </a:r>
                      <a:endParaRPr sz="1250" dirty="0">
                        <a:latin typeface="Lucida Sans"/>
                        <a:cs typeface="Lucida Sans"/>
                      </a:endParaRPr>
                    </a:p>
                  </a:txBody>
                  <a:tcPr marL="0" marR="0" marT="109220" marB="0"/>
                </a:tc>
                <a:tc>
                  <a:txBody>
                    <a:bodyPr/>
                    <a:lstStyle/>
                    <a:p>
                      <a:pPr marL="113030" marR="203200">
                        <a:lnSpc>
                          <a:spcPct val="109500"/>
                        </a:lnSpc>
                        <a:spcBef>
                          <a:spcPts val="860"/>
                        </a:spcBef>
                      </a:pPr>
                      <a:r>
                        <a:rPr sz="1250" spc="-60" dirty="0">
                          <a:solidFill>
                            <a:srgbClr val="231F20"/>
                          </a:solidFill>
                          <a:latin typeface="Lucida Sans"/>
                          <a:cs typeface="Lucida Sans"/>
                        </a:rPr>
                        <a:t>A</a:t>
                      </a:r>
                      <a:r>
                        <a:rPr sz="1250" spc="-65" dirty="0">
                          <a:solidFill>
                            <a:srgbClr val="231F20"/>
                          </a:solidFill>
                          <a:latin typeface="Lucida Sans"/>
                          <a:cs typeface="Lucida Sans"/>
                        </a:rPr>
                        <a:t> </a:t>
                      </a:r>
                      <a:r>
                        <a:rPr sz="1250" spc="-25" dirty="0">
                          <a:solidFill>
                            <a:srgbClr val="231F20"/>
                          </a:solidFill>
                          <a:latin typeface="Lucida Sans"/>
                          <a:cs typeface="Lucida Sans"/>
                        </a:rPr>
                        <a:t>feminist</a:t>
                      </a:r>
                      <a:r>
                        <a:rPr sz="1250" spc="-60" dirty="0">
                          <a:solidFill>
                            <a:srgbClr val="231F20"/>
                          </a:solidFill>
                          <a:latin typeface="Lucida Sans"/>
                          <a:cs typeface="Lucida Sans"/>
                        </a:rPr>
                        <a:t> </a:t>
                      </a:r>
                      <a:r>
                        <a:rPr sz="1250" spc="-10" dirty="0">
                          <a:solidFill>
                            <a:srgbClr val="231F20"/>
                          </a:solidFill>
                          <a:latin typeface="Lucida Sans"/>
                          <a:cs typeface="Lucida Sans"/>
                        </a:rPr>
                        <a:t>perspective</a:t>
                      </a:r>
                      <a:r>
                        <a:rPr sz="1250" spc="-60" dirty="0">
                          <a:solidFill>
                            <a:srgbClr val="231F20"/>
                          </a:solidFill>
                          <a:latin typeface="Lucida Sans"/>
                          <a:cs typeface="Lucida Sans"/>
                        </a:rPr>
                        <a:t> </a:t>
                      </a:r>
                      <a:r>
                        <a:rPr sz="1250" spc="-20" dirty="0">
                          <a:solidFill>
                            <a:srgbClr val="231F20"/>
                          </a:solidFill>
                          <a:latin typeface="Lucida Sans"/>
                          <a:cs typeface="Lucida Sans"/>
                        </a:rPr>
                        <a:t>believes</a:t>
                      </a:r>
                      <a:r>
                        <a:rPr sz="1250" spc="-60" dirty="0">
                          <a:solidFill>
                            <a:srgbClr val="231F20"/>
                          </a:solidFill>
                          <a:latin typeface="Lucida Sans"/>
                          <a:cs typeface="Lucida Sans"/>
                        </a:rPr>
                        <a:t> </a:t>
                      </a:r>
                      <a:r>
                        <a:rPr sz="1250" spc="-10" dirty="0">
                          <a:solidFill>
                            <a:srgbClr val="231F20"/>
                          </a:solidFill>
                          <a:latin typeface="Lucida Sans"/>
                          <a:cs typeface="Lucida Sans"/>
                        </a:rPr>
                        <a:t>that</a:t>
                      </a:r>
                      <a:r>
                        <a:rPr sz="1250" spc="-60" dirty="0">
                          <a:solidFill>
                            <a:srgbClr val="231F20"/>
                          </a:solidFill>
                          <a:latin typeface="Lucida Sans"/>
                          <a:cs typeface="Lucida Sans"/>
                        </a:rPr>
                        <a:t> </a:t>
                      </a:r>
                      <a:r>
                        <a:rPr sz="1250" spc="-25" dirty="0">
                          <a:solidFill>
                            <a:srgbClr val="231F20"/>
                          </a:solidFill>
                          <a:latin typeface="Lucida Sans"/>
                          <a:cs typeface="Lucida Sans"/>
                        </a:rPr>
                        <a:t>objectivity,</a:t>
                      </a:r>
                      <a:r>
                        <a:rPr sz="1250" spc="-55" dirty="0">
                          <a:solidFill>
                            <a:srgbClr val="231F20"/>
                          </a:solidFill>
                          <a:latin typeface="Lucida Sans"/>
                          <a:cs typeface="Lucida Sans"/>
                        </a:rPr>
                        <a:t> </a:t>
                      </a:r>
                      <a:r>
                        <a:rPr sz="1250" spc="-15" dirty="0">
                          <a:solidFill>
                            <a:srgbClr val="231F20"/>
                          </a:solidFill>
                          <a:latin typeface="Lucida Sans"/>
                          <a:cs typeface="Lucida Sans"/>
                        </a:rPr>
                        <a:t>as</a:t>
                      </a:r>
                      <a:r>
                        <a:rPr sz="1250" spc="-55" dirty="0">
                          <a:solidFill>
                            <a:srgbClr val="231F20"/>
                          </a:solidFill>
                          <a:latin typeface="Lucida Sans"/>
                          <a:cs typeface="Lucida Sans"/>
                        </a:rPr>
                        <a:t> </a:t>
                      </a:r>
                      <a:r>
                        <a:rPr sz="1250" spc="-30" dirty="0">
                          <a:solidFill>
                            <a:srgbClr val="231F20"/>
                          </a:solidFill>
                          <a:latin typeface="Lucida Sans"/>
                          <a:cs typeface="Lucida Sans"/>
                        </a:rPr>
                        <a:t>it</a:t>
                      </a:r>
                      <a:r>
                        <a:rPr sz="1250" spc="-60" dirty="0">
                          <a:solidFill>
                            <a:srgbClr val="231F20"/>
                          </a:solidFill>
                          <a:latin typeface="Lucida Sans"/>
                          <a:cs typeface="Lucida Sans"/>
                        </a:rPr>
                        <a:t> </a:t>
                      </a:r>
                      <a:r>
                        <a:rPr sz="1250" spc="-45" dirty="0">
                          <a:solidFill>
                            <a:srgbClr val="231F20"/>
                          </a:solidFill>
                          <a:latin typeface="Lucida Sans"/>
                          <a:cs typeface="Lucida Sans"/>
                        </a:rPr>
                        <a:t>is </a:t>
                      </a:r>
                      <a:r>
                        <a:rPr sz="1250" spc="-380" dirty="0">
                          <a:solidFill>
                            <a:srgbClr val="231F20"/>
                          </a:solidFill>
                          <a:latin typeface="Lucida Sans"/>
                          <a:cs typeface="Lucida Sans"/>
                        </a:rPr>
                        <a:t> </a:t>
                      </a:r>
                      <a:r>
                        <a:rPr sz="1250" spc="-20" dirty="0">
                          <a:solidFill>
                            <a:srgbClr val="231F20"/>
                          </a:solidFill>
                          <a:latin typeface="Lucida Sans"/>
                          <a:cs typeface="Lucida Sans"/>
                        </a:rPr>
                        <a:t>culturally</a:t>
                      </a:r>
                      <a:r>
                        <a:rPr sz="1250" spc="-70" dirty="0">
                          <a:solidFill>
                            <a:srgbClr val="231F20"/>
                          </a:solidFill>
                          <a:latin typeface="Lucida Sans"/>
                          <a:cs typeface="Lucida Sans"/>
                        </a:rPr>
                        <a:t> </a:t>
                      </a:r>
                      <a:r>
                        <a:rPr sz="1250" spc="-20" dirty="0">
                          <a:solidFill>
                            <a:srgbClr val="231F20"/>
                          </a:solidFill>
                          <a:latin typeface="Lucida Sans"/>
                          <a:cs typeface="Lucida Sans"/>
                        </a:rPr>
                        <a:t>defined,</a:t>
                      </a:r>
                      <a:r>
                        <a:rPr sz="1250" spc="-65" dirty="0">
                          <a:solidFill>
                            <a:srgbClr val="231F20"/>
                          </a:solidFill>
                          <a:latin typeface="Lucida Sans"/>
                          <a:cs typeface="Lucida Sans"/>
                        </a:rPr>
                        <a:t> </a:t>
                      </a:r>
                      <a:r>
                        <a:rPr sz="1250" spc="-45" dirty="0">
                          <a:solidFill>
                            <a:srgbClr val="231F20"/>
                          </a:solidFill>
                          <a:latin typeface="Lucida Sans"/>
                          <a:cs typeface="Lucida Sans"/>
                        </a:rPr>
                        <a:t>is</a:t>
                      </a:r>
                      <a:r>
                        <a:rPr sz="1250" spc="-65" dirty="0">
                          <a:solidFill>
                            <a:srgbClr val="231F20"/>
                          </a:solidFill>
                          <a:latin typeface="Lucida Sans"/>
                          <a:cs typeface="Lucida Sans"/>
                        </a:rPr>
                        <a:t> </a:t>
                      </a:r>
                      <a:r>
                        <a:rPr sz="1250" spc="-20" dirty="0">
                          <a:solidFill>
                            <a:srgbClr val="231F20"/>
                          </a:solidFill>
                          <a:latin typeface="Lucida Sans"/>
                          <a:cs typeface="Lucida Sans"/>
                        </a:rPr>
                        <a:t>associated</a:t>
                      </a:r>
                      <a:r>
                        <a:rPr sz="1250" spc="-65" dirty="0">
                          <a:solidFill>
                            <a:srgbClr val="231F20"/>
                          </a:solidFill>
                          <a:latin typeface="Lucida Sans"/>
                          <a:cs typeface="Lucida Sans"/>
                        </a:rPr>
                        <a:t> </a:t>
                      </a:r>
                      <a:r>
                        <a:rPr sz="1250" spc="-10" dirty="0">
                          <a:solidFill>
                            <a:srgbClr val="231F20"/>
                          </a:solidFill>
                          <a:latin typeface="Lucida Sans"/>
                          <a:cs typeface="Lucida Sans"/>
                        </a:rPr>
                        <a:t>with</a:t>
                      </a:r>
                      <a:r>
                        <a:rPr sz="1250" spc="-70" dirty="0">
                          <a:solidFill>
                            <a:srgbClr val="231F20"/>
                          </a:solidFill>
                          <a:latin typeface="Lucida Sans"/>
                          <a:cs typeface="Lucida Sans"/>
                        </a:rPr>
                        <a:t> </a:t>
                      </a:r>
                      <a:r>
                        <a:rPr sz="1250" spc="-30" dirty="0">
                          <a:solidFill>
                            <a:srgbClr val="231F20"/>
                          </a:solidFill>
                          <a:latin typeface="Lucida Sans"/>
                          <a:cs typeface="Lucida Sans"/>
                        </a:rPr>
                        <a:t>masculinity.</a:t>
                      </a:r>
                      <a:endParaRPr sz="1250">
                        <a:latin typeface="Lucida Sans"/>
                        <a:cs typeface="Lucida Sans"/>
                      </a:endParaRPr>
                    </a:p>
                    <a:p>
                      <a:pPr marL="113030" marR="105410">
                        <a:lnSpc>
                          <a:spcPct val="109500"/>
                        </a:lnSpc>
                      </a:pPr>
                      <a:r>
                        <a:rPr sz="1250" spc="-20" dirty="0">
                          <a:solidFill>
                            <a:srgbClr val="231F20"/>
                          </a:solidFill>
                          <a:latin typeface="Lucida Sans"/>
                          <a:cs typeface="Lucida Sans"/>
                        </a:rPr>
                        <a:t>Therefore, supposedly “objective” </a:t>
                      </a:r>
                      <a:r>
                        <a:rPr sz="1250" spc="-15" dirty="0">
                          <a:solidFill>
                            <a:srgbClr val="231F20"/>
                          </a:solidFill>
                          <a:latin typeface="Lucida Sans"/>
                          <a:cs typeface="Lucida Sans"/>
                        </a:rPr>
                        <a:t>laws </a:t>
                      </a:r>
                      <a:r>
                        <a:rPr sz="1250" spc="-25" dirty="0">
                          <a:solidFill>
                            <a:srgbClr val="231F20"/>
                          </a:solidFill>
                          <a:latin typeface="Lucida Sans"/>
                          <a:cs typeface="Lucida Sans"/>
                        </a:rPr>
                        <a:t>of </a:t>
                      </a:r>
                      <a:r>
                        <a:rPr sz="1250" spc="-5" dirty="0">
                          <a:solidFill>
                            <a:srgbClr val="231F20"/>
                          </a:solidFill>
                          <a:latin typeface="Lucida Sans"/>
                          <a:cs typeface="Lucida Sans"/>
                        </a:rPr>
                        <a:t>human </a:t>
                      </a:r>
                      <a:r>
                        <a:rPr sz="1250" dirty="0">
                          <a:solidFill>
                            <a:srgbClr val="231F20"/>
                          </a:solidFill>
                          <a:latin typeface="Lucida Sans"/>
                          <a:cs typeface="Lucida Sans"/>
                        </a:rPr>
                        <a:t> </a:t>
                      </a:r>
                      <a:r>
                        <a:rPr sz="1250" spc="-5" dirty="0">
                          <a:solidFill>
                            <a:srgbClr val="231F20"/>
                          </a:solidFill>
                          <a:latin typeface="Lucida Sans"/>
                          <a:cs typeface="Lucida Sans"/>
                        </a:rPr>
                        <a:t>nature</a:t>
                      </a:r>
                      <a:r>
                        <a:rPr sz="1250" spc="-70" dirty="0">
                          <a:solidFill>
                            <a:srgbClr val="231F20"/>
                          </a:solidFill>
                          <a:latin typeface="Lucida Sans"/>
                          <a:cs typeface="Lucida Sans"/>
                        </a:rPr>
                        <a:t> </a:t>
                      </a:r>
                      <a:r>
                        <a:rPr sz="1250" dirty="0">
                          <a:solidFill>
                            <a:srgbClr val="231F20"/>
                          </a:solidFill>
                          <a:latin typeface="Lucida Sans"/>
                          <a:cs typeface="Lucida Sans"/>
                        </a:rPr>
                        <a:t>are</a:t>
                      </a:r>
                      <a:r>
                        <a:rPr sz="1250" spc="-70" dirty="0">
                          <a:solidFill>
                            <a:srgbClr val="231F20"/>
                          </a:solidFill>
                          <a:latin typeface="Lucida Sans"/>
                          <a:cs typeface="Lucida Sans"/>
                        </a:rPr>
                        <a:t> </a:t>
                      </a:r>
                      <a:r>
                        <a:rPr sz="1250" spc="-10" dirty="0">
                          <a:solidFill>
                            <a:srgbClr val="231F20"/>
                          </a:solidFill>
                          <a:latin typeface="Lucida Sans"/>
                          <a:cs typeface="Lucida Sans"/>
                        </a:rPr>
                        <a:t>based</a:t>
                      </a:r>
                      <a:r>
                        <a:rPr sz="1250" spc="-70" dirty="0">
                          <a:solidFill>
                            <a:srgbClr val="231F20"/>
                          </a:solidFill>
                          <a:latin typeface="Lucida Sans"/>
                          <a:cs typeface="Lucida Sans"/>
                        </a:rPr>
                        <a:t> </a:t>
                      </a:r>
                      <a:r>
                        <a:rPr sz="1250" spc="-5" dirty="0">
                          <a:solidFill>
                            <a:srgbClr val="231F20"/>
                          </a:solidFill>
                          <a:latin typeface="Lucida Sans"/>
                          <a:cs typeface="Lucida Sans"/>
                        </a:rPr>
                        <a:t>on</a:t>
                      </a:r>
                      <a:r>
                        <a:rPr sz="1250" spc="-70" dirty="0">
                          <a:solidFill>
                            <a:srgbClr val="231F20"/>
                          </a:solidFill>
                          <a:latin typeface="Lucida Sans"/>
                          <a:cs typeface="Lucida Sans"/>
                        </a:rPr>
                        <a:t> </a:t>
                      </a:r>
                      <a:r>
                        <a:rPr sz="1250" spc="15" dirty="0">
                          <a:solidFill>
                            <a:srgbClr val="231F20"/>
                          </a:solidFill>
                          <a:latin typeface="Lucida Sans"/>
                          <a:cs typeface="Lucida Sans"/>
                        </a:rPr>
                        <a:t>a</a:t>
                      </a:r>
                      <a:r>
                        <a:rPr sz="1250" spc="-70" dirty="0">
                          <a:solidFill>
                            <a:srgbClr val="231F20"/>
                          </a:solidFill>
                          <a:latin typeface="Lucida Sans"/>
                          <a:cs typeface="Lucida Sans"/>
                        </a:rPr>
                        <a:t> </a:t>
                      </a:r>
                      <a:r>
                        <a:rPr sz="1250" spc="-10" dirty="0">
                          <a:solidFill>
                            <a:srgbClr val="231F20"/>
                          </a:solidFill>
                          <a:latin typeface="Lucida Sans"/>
                          <a:cs typeface="Lucida Sans"/>
                        </a:rPr>
                        <a:t>partial</a:t>
                      </a:r>
                      <a:r>
                        <a:rPr sz="1250" spc="-70" dirty="0">
                          <a:solidFill>
                            <a:srgbClr val="231F20"/>
                          </a:solidFill>
                          <a:latin typeface="Lucida Sans"/>
                          <a:cs typeface="Lucida Sans"/>
                        </a:rPr>
                        <a:t> </a:t>
                      </a:r>
                      <a:r>
                        <a:rPr sz="1250" spc="-20" dirty="0">
                          <a:solidFill>
                            <a:srgbClr val="231F20"/>
                          </a:solidFill>
                          <a:latin typeface="Lucida Sans"/>
                          <a:cs typeface="Lucida Sans"/>
                        </a:rPr>
                        <a:t>masculine</a:t>
                      </a:r>
                      <a:r>
                        <a:rPr sz="1250" spc="-70" dirty="0">
                          <a:solidFill>
                            <a:srgbClr val="231F20"/>
                          </a:solidFill>
                          <a:latin typeface="Lucida Sans"/>
                          <a:cs typeface="Lucida Sans"/>
                        </a:rPr>
                        <a:t> </a:t>
                      </a:r>
                      <a:r>
                        <a:rPr sz="1250" spc="-5" dirty="0">
                          <a:solidFill>
                            <a:srgbClr val="231F20"/>
                          </a:solidFill>
                          <a:latin typeface="Lucida Sans"/>
                          <a:cs typeface="Lucida Sans"/>
                        </a:rPr>
                        <a:t>view</a:t>
                      </a:r>
                      <a:r>
                        <a:rPr sz="1250" spc="-70" dirty="0">
                          <a:solidFill>
                            <a:srgbClr val="231F20"/>
                          </a:solidFill>
                          <a:latin typeface="Lucida Sans"/>
                          <a:cs typeface="Lucida Sans"/>
                        </a:rPr>
                        <a:t> </a:t>
                      </a:r>
                      <a:r>
                        <a:rPr sz="1250" spc="-25" dirty="0">
                          <a:solidFill>
                            <a:srgbClr val="231F20"/>
                          </a:solidFill>
                          <a:latin typeface="Lucida Sans"/>
                          <a:cs typeface="Lucida Sans"/>
                        </a:rPr>
                        <a:t>of</a:t>
                      </a:r>
                      <a:r>
                        <a:rPr sz="1250" spc="-70" dirty="0">
                          <a:solidFill>
                            <a:srgbClr val="231F20"/>
                          </a:solidFill>
                          <a:latin typeface="Lucida Sans"/>
                          <a:cs typeface="Lucida Sans"/>
                        </a:rPr>
                        <a:t> </a:t>
                      </a:r>
                      <a:r>
                        <a:rPr sz="1250" spc="-5" dirty="0">
                          <a:solidFill>
                            <a:srgbClr val="231F20"/>
                          </a:solidFill>
                          <a:latin typeface="Lucida Sans"/>
                          <a:cs typeface="Lucida Sans"/>
                        </a:rPr>
                        <a:t>human </a:t>
                      </a:r>
                      <a:r>
                        <a:rPr sz="1250" spc="-385" dirty="0">
                          <a:solidFill>
                            <a:srgbClr val="231F20"/>
                          </a:solidFill>
                          <a:latin typeface="Lucida Sans"/>
                          <a:cs typeface="Lucida Sans"/>
                        </a:rPr>
                        <a:t> </a:t>
                      </a:r>
                      <a:r>
                        <a:rPr sz="1250" spc="-15" dirty="0">
                          <a:solidFill>
                            <a:srgbClr val="231F20"/>
                          </a:solidFill>
                          <a:latin typeface="Lucida Sans"/>
                          <a:cs typeface="Lucida Sans"/>
                        </a:rPr>
                        <a:t>n</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u</a:t>
                      </a:r>
                      <a:r>
                        <a:rPr sz="1250" spc="-15" dirty="0">
                          <a:solidFill>
                            <a:srgbClr val="231F20"/>
                          </a:solidFill>
                          <a:latin typeface="Lucida Sans"/>
                          <a:cs typeface="Lucida Sans"/>
                        </a:rPr>
                        <a:t>re</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10" dirty="0">
                          <a:solidFill>
                            <a:srgbClr val="231F20"/>
                          </a:solidFill>
                          <a:latin typeface="Lucida Sans"/>
                          <a:cs typeface="Lucida Sans"/>
                        </a:rPr>
                        <a:t>Hu</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15" dirty="0">
                          <a:solidFill>
                            <a:srgbClr val="231F20"/>
                          </a:solidFill>
                          <a:latin typeface="Lucida Sans"/>
                          <a:cs typeface="Lucida Sans"/>
                        </a:rPr>
                        <a:t>n</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u</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dirty="0">
                          <a:solidFill>
                            <a:srgbClr val="231F20"/>
                          </a:solidFill>
                          <a:latin typeface="Lucida Sans"/>
                          <a:cs typeface="Lucida Sans"/>
                        </a:rPr>
                        <a:t>b</a:t>
                      </a:r>
                      <a:r>
                        <a:rPr sz="1250" spc="-10" dirty="0">
                          <a:solidFill>
                            <a:srgbClr val="231F20"/>
                          </a:solidFill>
                          <a:latin typeface="Lucida Sans"/>
                          <a:cs typeface="Lucida Sans"/>
                        </a:rPr>
                        <a:t>o</a:t>
                      </a:r>
                      <a:r>
                        <a:rPr sz="1250" dirty="0">
                          <a:solidFill>
                            <a:srgbClr val="231F20"/>
                          </a:solidFill>
                          <a:latin typeface="Lucida Sans"/>
                          <a:cs typeface="Lucida Sans"/>
                        </a:rPr>
                        <a:t>th</a:t>
                      </a:r>
                      <a:r>
                        <a:rPr sz="1250" spc="-70" dirty="0">
                          <a:solidFill>
                            <a:srgbClr val="231F20"/>
                          </a:solidFill>
                          <a:latin typeface="Lucida Sans"/>
                          <a:cs typeface="Lucida Sans"/>
                        </a:rPr>
                        <a:t> </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dirty="0">
                          <a:solidFill>
                            <a:srgbClr val="231F20"/>
                          </a:solidFill>
                          <a:latin typeface="Lucida Sans"/>
                          <a:cs typeface="Lucida Sans"/>
                        </a:rPr>
                        <a:t>s</a:t>
                      </a:r>
                      <a:r>
                        <a:rPr sz="1250" spc="-5" dirty="0">
                          <a:solidFill>
                            <a:srgbClr val="231F20"/>
                          </a:solidFill>
                          <a:latin typeface="Lucida Sans"/>
                          <a:cs typeface="Lucida Sans"/>
                        </a:rPr>
                        <a:t>c</a:t>
                      </a:r>
                      <a:r>
                        <a:rPr sz="1250" spc="-10" dirty="0">
                          <a:solidFill>
                            <a:srgbClr val="231F20"/>
                          </a:solidFill>
                          <a:latin typeface="Lucida Sans"/>
                          <a:cs typeface="Lucida Sans"/>
                        </a:rPr>
                        <a:t>uli</a:t>
                      </a:r>
                      <a:r>
                        <a:rPr sz="1250" spc="-5" dirty="0">
                          <a:solidFill>
                            <a:srgbClr val="231F20"/>
                          </a:solidFill>
                          <a:latin typeface="Lucida Sans"/>
                          <a:cs typeface="Lucida Sans"/>
                        </a:rPr>
                        <a:t>n</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dirty="0">
                          <a:solidFill>
                            <a:srgbClr val="231F20"/>
                          </a:solidFill>
                          <a:latin typeface="Lucida Sans"/>
                          <a:cs typeface="Lucida Sans"/>
                        </a:rPr>
                        <a:t>d</a:t>
                      </a:r>
                      <a:r>
                        <a:rPr sz="1250" spc="-70" dirty="0">
                          <a:solidFill>
                            <a:srgbClr val="231F20"/>
                          </a:solidFill>
                          <a:latin typeface="Lucida Sans"/>
                          <a:cs typeface="Lucida Sans"/>
                        </a:rPr>
                        <a:t> </a:t>
                      </a:r>
                      <a:r>
                        <a:rPr sz="1250" spc="-10" dirty="0">
                          <a:solidFill>
                            <a:srgbClr val="231F20"/>
                          </a:solidFill>
                          <a:latin typeface="Lucida Sans"/>
                          <a:cs typeface="Lucida Sans"/>
                        </a:rPr>
                        <a:t>f</a:t>
                      </a:r>
                      <a:r>
                        <a:rPr sz="1250" spc="-5" dirty="0">
                          <a:solidFill>
                            <a:srgbClr val="231F20"/>
                          </a:solidFill>
                          <a:latin typeface="Lucida Sans"/>
                          <a:cs typeface="Lucida Sans"/>
                        </a:rPr>
                        <a:t>e</a:t>
                      </a:r>
                      <a:r>
                        <a:rPr sz="1250" spc="-10" dirty="0">
                          <a:solidFill>
                            <a:srgbClr val="231F20"/>
                          </a:solidFill>
                          <a:latin typeface="Lucida Sans"/>
                          <a:cs typeface="Lucida Sans"/>
                        </a:rPr>
                        <a:t>mini</a:t>
                      </a:r>
                      <a:r>
                        <a:rPr sz="1250" spc="-5" dirty="0">
                          <a:solidFill>
                            <a:srgbClr val="231F20"/>
                          </a:solidFill>
                          <a:latin typeface="Lucida Sans"/>
                          <a:cs typeface="Lucida Sans"/>
                        </a:rPr>
                        <a:t>n</a:t>
                      </a:r>
                      <a:r>
                        <a:rPr sz="1250" spc="-25" dirty="0">
                          <a:solidFill>
                            <a:srgbClr val="231F20"/>
                          </a:solidFill>
                          <a:latin typeface="Lucida Sans"/>
                          <a:cs typeface="Lucida Sans"/>
                        </a:rPr>
                        <a:t>e</a:t>
                      </a:r>
                      <a:r>
                        <a:rPr sz="1250" dirty="0">
                          <a:solidFill>
                            <a:srgbClr val="231F20"/>
                          </a:solidFill>
                          <a:latin typeface="Lucida Sans"/>
                          <a:cs typeface="Lucida Sans"/>
                        </a:rPr>
                        <a:t>:  </a:t>
                      </a:r>
                      <a:r>
                        <a:rPr sz="1250" spc="-15" dirty="0">
                          <a:solidFill>
                            <a:srgbClr val="231F20"/>
                          </a:solidFill>
                          <a:latin typeface="Lucida Sans"/>
                          <a:cs typeface="Lucida Sans"/>
                        </a:rPr>
                        <a:t>It </a:t>
                      </a:r>
                      <a:r>
                        <a:rPr sz="1250" spc="-20" dirty="0">
                          <a:solidFill>
                            <a:srgbClr val="231F20"/>
                          </a:solidFill>
                          <a:latin typeface="Lucida Sans"/>
                          <a:cs typeface="Lucida Sans"/>
                        </a:rPr>
                        <a:t>contains </a:t>
                      </a:r>
                      <a:r>
                        <a:rPr sz="1250" spc="-10" dirty="0">
                          <a:solidFill>
                            <a:srgbClr val="231F20"/>
                          </a:solidFill>
                          <a:latin typeface="Lucida Sans"/>
                          <a:cs typeface="Lucida Sans"/>
                        </a:rPr>
                        <a:t>elements </a:t>
                      </a:r>
                      <a:r>
                        <a:rPr sz="1250" spc="-25" dirty="0">
                          <a:solidFill>
                            <a:srgbClr val="231F20"/>
                          </a:solidFill>
                          <a:latin typeface="Lucida Sans"/>
                          <a:cs typeface="Lucida Sans"/>
                        </a:rPr>
                        <a:t>of </a:t>
                      </a:r>
                      <a:r>
                        <a:rPr sz="1250" spc="-30" dirty="0">
                          <a:solidFill>
                            <a:srgbClr val="231F20"/>
                          </a:solidFill>
                          <a:latin typeface="Lucida Sans"/>
                          <a:cs typeface="Lucida Sans"/>
                        </a:rPr>
                        <a:t>social </a:t>
                      </a:r>
                      <a:r>
                        <a:rPr sz="1250" spc="-10" dirty="0">
                          <a:solidFill>
                            <a:srgbClr val="231F20"/>
                          </a:solidFill>
                          <a:latin typeface="Lucida Sans"/>
                          <a:cs typeface="Lucida Sans"/>
                        </a:rPr>
                        <a:t>reproduction </a:t>
                      </a:r>
                      <a:r>
                        <a:rPr sz="1250" spc="-5" dirty="0">
                          <a:solidFill>
                            <a:srgbClr val="231F20"/>
                          </a:solidFill>
                          <a:latin typeface="Lucida Sans"/>
                          <a:cs typeface="Lucida Sans"/>
                        </a:rPr>
                        <a:t>and </a:t>
                      </a:r>
                      <a:r>
                        <a:rPr sz="1250" spc="-10" dirty="0">
                          <a:solidFill>
                            <a:srgbClr val="231F20"/>
                          </a:solidFill>
                          <a:latin typeface="Lucida Sans"/>
                          <a:cs typeface="Lucida Sans"/>
                        </a:rPr>
                        <a:t>devel- </a:t>
                      </a:r>
                      <a:r>
                        <a:rPr sz="1250" spc="-5" dirty="0">
                          <a:solidFill>
                            <a:srgbClr val="231F20"/>
                          </a:solidFill>
                          <a:latin typeface="Lucida Sans"/>
                          <a:cs typeface="Lucida Sans"/>
                        </a:rPr>
                        <a:t> </a:t>
                      </a:r>
                      <a:r>
                        <a:rPr sz="1250" spc="-10" dirty="0">
                          <a:solidFill>
                            <a:srgbClr val="231F20"/>
                          </a:solidFill>
                          <a:latin typeface="Lucida Sans"/>
                          <a:cs typeface="Lucida Sans"/>
                        </a:rPr>
                        <a:t>opment</a:t>
                      </a:r>
                      <a:r>
                        <a:rPr sz="1250" spc="-70" dirty="0">
                          <a:solidFill>
                            <a:srgbClr val="231F20"/>
                          </a:solidFill>
                          <a:latin typeface="Lucida Sans"/>
                          <a:cs typeface="Lucida Sans"/>
                        </a:rPr>
                        <a:t> </a:t>
                      </a:r>
                      <a:r>
                        <a:rPr sz="1250" spc="-15" dirty="0">
                          <a:solidFill>
                            <a:srgbClr val="231F20"/>
                          </a:solidFill>
                          <a:latin typeface="Lucida Sans"/>
                          <a:cs typeface="Lucida Sans"/>
                        </a:rPr>
                        <a:t>as</a:t>
                      </a:r>
                      <a:r>
                        <a:rPr sz="1250" spc="-60" dirty="0">
                          <a:solidFill>
                            <a:srgbClr val="231F20"/>
                          </a:solidFill>
                          <a:latin typeface="Lucida Sans"/>
                          <a:cs typeface="Lucida Sans"/>
                        </a:rPr>
                        <a:t> </a:t>
                      </a:r>
                      <a:r>
                        <a:rPr sz="1250" spc="-20" dirty="0">
                          <a:solidFill>
                            <a:srgbClr val="231F20"/>
                          </a:solidFill>
                          <a:latin typeface="Lucida Sans"/>
                          <a:cs typeface="Lucida Sans"/>
                        </a:rPr>
                        <a:t>well</a:t>
                      </a:r>
                      <a:r>
                        <a:rPr sz="1250" spc="-70" dirty="0">
                          <a:solidFill>
                            <a:srgbClr val="231F20"/>
                          </a:solidFill>
                          <a:latin typeface="Lucida Sans"/>
                          <a:cs typeface="Lucida Sans"/>
                        </a:rPr>
                        <a:t> </a:t>
                      </a:r>
                      <a:r>
                        <a:rPr sz="1250" spc="-15" dirty="0">
                          <a:solidFill>
                            <a:srgbClr val="231F20"/>
                          </a:solidFill>
                          <a:latin typeface="Lucida Sans"/>
                          <a:cs typeface="Lucida Sans"/>
                        </a:rPr>
                        <a:t>as</a:t>
                      </a:r>
                      <a:r>
                        <a:rPr sz="1250" spc="-60" dirty="0">
                          <a:solidFill>
                            <a:srgbClr val="231F20"/>
                          </a:solidFill>
                          <a:latin typeface="Lucida Sans"/>
                          <a:cs typeface="Lucida Sans"/>
                        </a:rPr>
                        <a:t> </a:t>
                      </a:r>
                      <a:r>
                        <a:rPr sz="1250" spc="-30" dirty="0">
                          <a:solidFill>
                            <a:srgbClr val="231F20"/>
                          </a:solidFill>
                          <a:latin typeface="Lucida Sans"/>
                          <a:cs typeface="Lucida Sans"/>
                        </a:rPr>
                        <a:t>political</a:t>
                      </a:r>
                      <a:r>
                        <a:rPr sz="1250" spc="-70" dirty="0">
                          <a:solidFill>
                            <a:srgbClr val="231F20"/>
                          </a:solidFill>
                          <a:latin typeface="Lucida Sans"/>
                          <a:cs typeface="Lucida Sans"/>
                        </a:rPr>
                        <a:t> </a:t>
                      </a:r>
                      <a:r>
                        <a:rPr sz="1250" spc="-20" dirty="0">
                          <a:solidFill>
                            <a:srgbClr val="231F20"/>
                          </a:solidFill>
                          <a:latin typeface="Lucida Sans"/>
                          <a:cs typeface="Lucida Sans"/>
                        </a:rPr>
                        <a:t>domination.</a:t>
                      </a:r>
                      <a:r>
                        <a:rPr sz="1250" spc="-65" dirty="0">
                          <a:solidFill>
                            <a:srgbClr val="231F20"/>
                          </a:solidFill>
                          <a:latin typeface="Lucida Sans"/>
                          <a:cs typeface="Lucida Sans"/>
                        </a:rPr>
                        <a:t> </a:t>
                      </a:r>
                      <a:r>
                        <a:rPr sz="1250" spc="-15" dirty="0">
                          <a:solidFill>
                            <a:srgbClr val="231F20"/>
                          </a:solidFill>
                          <a:latin typeface="Lucida Sans"/>
                          <a:cs typeface="Lucida Sans"/>
                        </a:rPr>
                        <a:t>Dynamic</a:t>
                      </a:r>
                      <a:r>
                        <a:rPr sz="1250" spc="-70" dirty="0">
                          <a:solidFill>
                            <a:srgbClr val="231F20"/>
                          </a:solidFill>
                          <a:latin typeface="Lucida Sans"/>
                          <a:cs typeface="Lucida Sans"/>
                        </a:rPr>
                        <a:t> </a:t>
                      </a:r>
                      <a:r>
                        <a:rPr sz="1250" spc="-35" dirty="0">
                          <a:solidFill>
                            <a:srgbClr val="231F20"/>
                          </a:solidFill>
                          <a:latin typeface="Lucida Sans"/>
                          <a:cs typeface="Lucida Sans"/>
                        </a:rPr>
                        <a:t>objec- </a:t>
                      </a:r>
                      <a:r>
                        <a:rPr sz="1250" spc="-380" dirty="0">
                          <a:solidFill>
                            <a:srgbClr val="231F20"/>
                          </a:solidFill>
                          <a:latin typeface="Lucida Sans"/>
                          <a:cs typeface="Lucida Sans"/>
                        </a:rPr>
                        <a:t> </a:t>
                      </a:r>
                      <a:r>
                        <a:rPr sz="1250" spc="-15" dirty="0">
                          <a:solidFill>
                            <a:srgbClr val="231F20"/>
                          </a:solidFill>
                          <a:latin typeface="Lucida Sans"/>
                          <a:cs typeface="Lucida Sans"/>
                        </a:rPr>
                        <a:t>tivity offers </a:t>
                      </a:r>
                      <a:r>
                        <a:rPr sz="1250" spc="-20" dirty="0">
                          <a:solidFill>
                            <a:srgbClr val="231F20"/>
                          </a:solidFill>
                          <a:latin typeface="Lucida Sans"/>
                          <a:cs typeface="Lucida Sans"/>
                        </a:rPr>
                        <a:t>us </a:t>
                      </a:r>
                      <a:r>
                        <a:rPr sz="1250" spc="15" dirty="0">
                          <a:solidFill>
                            <a:srgbClr val="231F20"/>
                          </a:solidFill>
                          <a:latin typeface="Lucida Sans"/>
                          <a:cs typeface="Lucida Sans"/>
                        </a:rPr>
                        <a:t>a </a:t>
                      </a:r>
                      <a:r>
                        <a:rPr sz="1250" dirty="0">
                          <a:solidFill>
                            <a:srgbClr val="231F20"/>
                          </a:solidFill>
                          <a:latin typeface="Lucida Sans"/>
                          <a:cs typeface="Lucida Sans"/>
                        </a:rPr>
                        <a:t>more </a:t>
                      </a:r>
                      <a:r>
                        <a:rPr sz="1250" spc="-10" dirty="0">
                          <a:solidFill>
                            <a:srgbClr val="231F20"/>
                          </a:solidFill>
                          <a:latin typeface="Lucida Sans"/>
                          <a:cs typeface="Lucida Sans"/>
                        </a:rPr>
                        <a:t>connected </a:t>
                      </a:r>
                      <a:r>
                        <a:rPr sz="1250" spc="-5" dirty="0">
                          <a:solidFill>
                            <a:srgbClr val="231F20"/>
                          </a:solidFill>
                          <a:latin typeface="Lucida Sans"/>
                          <a:cs typeface="Lucida Sans"/>
                        </a:rPr>
                        <a:t>view </a:t>
                      </a:r>
                      <a:r>
                        <a:rPr sz="1250" spc="-25" dirty="0">
                          <a:solidFill>
                            <a:srgbClr val="231F20"/>
                          </a:solidFill>
                          <a:latin typeface="Lucida Sans"/>
                          <a:cs typeface="Lucida Sans"/>
                        </a:rPr>
                        <a:t>of </a:t>
                      </a:r>
                      <a:r>
                        <a:rPr sz="1250" spc="-15" dirty="0">
                          <a:solidFill>
                            <a:srgbClr val="231F20"/>
                          </a:solidFill>
                          <a:latin typeface="Lucida Sans"/>
                          <a:cs typeface="Lucida Sans"/>
                        </a:rPr>
                        <a:t>objectivity </a:t>
                      </a:r>
                      <a:r>
                        <a:rPr sz="1250" spc="-10" dirty="0">
                          <a:solidFill>
                            <a:srgbClr val="231F20"/>
                          </a:solidFill>
                          <a:latin typeface="Lucida Sans"/>
                          <a:cs typeface="Lucida Sans"/>
                        </a:rPr>
                        <a:t> with</a:t>
                      </a:r>
                      <a:r>
                        <a:rPr sz="1250" spc="-70" dirty="0">
                          <a:solidFill>
                            <a:srgbClr val="231F20"/>
                          </a:solidFill>
                          <a:latin typeface="Lucida Sans"/>
                          <a:cs typeface="Lucida Sans"/>
                        </a:rPr>
                        <a:t> </a:t>
                      </a:r>
                      <a:r>
                        <a:rPr sz="1250" spc="-25" dirty="0">
                          <a:solidFill>
                            <a:srgbClr val="231F20"/>
                          </a:solidFill>
                          <a:latin typeface="Lucida Sans"/>
                          <a:cs typeface="Lucida Sans"/>
                        </a:rPr>
                        <a:t>less</a:t>
                      </a:r>
                      <a:r>
                        <a:rPr sz="1250" spc="-70" dirty="0">
                          <a:solidFill>
                            <a:srgbClr val="231F20"/>
                          </a:solidFill>
                          <a:latin typeface="Lucida Sans"/>
                          <a:cs typeface="Lucida Sans"/>
                        </a:rPr>
                        <a:t> </a:t>
                      </a:r>
                      <a:r>
                        <a:rPr sz="1250" spc="-20" dirty="0">
                          <a:solidFill>
                            <a:srgbClr val="231F20"/>
                          </a:solidFill>
                          <a:latin typeface="Lucida Sans"/>
                          <a:cs typeface="Lucida Sans"/>
                        </a:rPr>
                        <a:t>potential</a:t>
                      </a:r>
                      <a:r>
                        <a:rPr sz="1250" spc="-70" dirty="0">
                          <a:solidFill>
                            <a:srgbClr val="231F20"/>
                          </a:solidFill>
                          <a:latin typeface="Lucida Sans"/>
                          <a:cs typeface="Lucida Sans"/>
                        </a:rPr>
                        <a:t> </a:t>
                      </a:r>
                      <a:r>
                        <a:rPr sz="1250" spc="-15" dirty="0">
                          <a:solidFill>
                            <a:srgbClr val="231F20"/>
                          </a:solidFill>
                          <a:latin typeface="Lucida Sans"/>
                          <a:cs typeface="Lucida Sans"/>
                        </a:rPr>
                        <a:t>for</a:t>
                      </a:r>
                      <a:r>
                        <a:rPr sz="1250" spc="-65" dirty="0">
                          <a:solidFill>
                            <a:srgbClr val="231F20"/>
                          </a:solidFill>
                          <a:latin typeface="Lucida Sans"/>
                          <a:cs typeface="Lucida Sans"/>
                        </a:rPr>
                        <a:t> </a:t>
                      </a:r>
                      <a:r>
                        <a:rPr sz="1250" spc="-25" dirty="0">
                          <a:solidFill>
                            <a:srgbClr val="231F20"/>
                          </a:solidFill>
                          <a:latin typeface="Lucida Sans"/>
                          <a:cs typeface="Lucida Sans"/>
                        </a:rPr>
                        <a:t>domination.</a:t>
                      </a:r>
                      <a:endParaRPr sz="1250">
                        <a:latin typeface="Lucida Sans"/>
                        <a:cs typeface="Lucida Sans"/>
                      </a:endParaRPr>
                    </a:p>
                  </a:txBody>
                  <a:tcPr marL="0" marR="0" marT="109220" marB="0"/>
                </a:tc>
                <a:extLst>
                  <a:ext uri="{0D108BD9-81ED-4DB2-BD59-A6C34878D82A}">
                    <a16:rowId xmlns:a16="http://schemas.microsoft.com/office/drawing/2014/main" val="10001"/>
                  </a:ext>
                </a:extLst>
              </a:tr>
              <a:tr h="1860461">
                <a:tc>
                  <a:txBody>
                    <a:bodyPr/>
                    <a:lstStyle/>
                    <a:p>
                      <a:pPr marL="113664" marR="156845">
                        <a:lnSpc>
                          <a:spcPct val="109500"/>
                        </a:lnSpc>
                        <a:spcBef>
                          <a:spcPts val="860"/>
                        </a:spcBef>
                      </a:pPr>
                      <a:r>
                        <a:rPr sz="1250" spc="-25" dirty="0">
                          <a:solidFill>
                            <a:srgbClr val="231F20"/>
                          </a:solidFill>
                          <a:latin typeface="Lucida Sans"/>
                          <a:cs typeface="Lucida Sans"/>
                        </a:rPr>
                        <a:t>The </a:t>
                      </a:r>
                      <a:r>
                        <a:rPr sz="1250" spc="-15" dirty="0">
                          <a:solidFill>
                            <a:srgbClr val="231F20"/>
                          </a:solidFill>
                          <a:latin typeface="Lucida Sans"/>
                          <a:cs typeface="Lucida Sans"/>
                        </a:rPr>
                        <a:t>main </a:t>
                      </a:r>
                      <a:r>
                        <a:rPr sz="1250" spc="-30" dirty="0">
                          <a:solidFill>
                            <a:srgbClr val="231F20"/>
                          </a:solidFill>
                          <a:latin typeface="Lucida Sans"/>
                          <a:cs typeface="Lucida Sans"/>
                        </a:rPr>
                        <a:t>signpost </a:t>
                      </a:r>
                      <a:r>
                        <a:rPr sz="1250" spc="-25" dirty="0">
                          <a:solidFill>
                            <a:srgbClr val="231F20"/>
                          </a:solidFill>
                          <a:latin typeface="Lucida Sans"/>
                          <a:cs typeface="Lucida Sans"/>
                        </a:rPr>
                        <a:t>of </a:t>
                      </a:r>
                      <a:r>
                        <a:rPr sz="1250" spc="-30" dirty="0">
                          <a:solidFill>
                            <a:srgbClr val="231F20"/>
                          </a:solidFill>
                          <a:latin typeface="Lucida Sans"/>
                          <a:cs typeface="Lucida Sans"/>
                        </a:rPr>
                        <a:t>political </a:t>
                      </a:r>
                      <a:r>
                        <a:rPr sz="1250" spc="-20" dirty="0">
                          <a:solidFill>
                            <a:srgbClr val="231F20"/>
                          </a:solidFill>
                          <a:latin typeface="Lucida Sans"/>
                          <a:cs typeface="Lucida Sans"/>
                        </a:rPr>
                        <a:t>realism </a:t>
                      </a:r>
                      <a:r>
                        <a:rPr sz="1250" spc="-45" dirty="0">
                          <a:solidFill>
                            <a:srgbClr val="231F20"/>
                          </a:solidFill>
                          <a:latin typeface="Lucida Sans"/>
                          <a:cs typeface="Lucida Sans"/>
                        </a:rPr>
                        <a:t>is </a:t>
                      </a:r>
                      <a:r>
                        <a:rPr sz="1250" spc="-5" dirty="0">
                          <a:solidFill>
                            <a:srgbClr val="231F20"/>
                          </a:solidFill>
                          <a:latin typeface="Lucida Sans"/>
                          <a:cs typeface="Lucida Sans"/>
                        </a:rPr>
                        <a:t>the </a:t>
                      </a:r>
                      <a:r>
                        <a:rPr sz="1250" spc="-10" dirty="0">
                          <a:solidFill>
                            <a:srgbClr val="231F20"/>
                          </a:solidFill>
                          <a:latin typeface="Lucida Sans"/>
                          <a:cs typeface="Lucida Sans"/>
                        </a:rPr>
                        <a:t>con- </a:t>
                      </a:r>
                      <a:r>
                        <a:rPr sz="1250" spc="-5" dirty="0">
                          <a:solidFill>
                            <a:srgbClr val="231F20"/>
                          </a:solidFill>
                          <a:latin typeface="Lucida Sans"/>
                          <a:cs typeface="Lucida Sans"/>
                        </a:rPr>
                        <a:t> </a:t>
                      </a:r>
                      <a:r>
                        <a:rPr sz="1250" spc="-20" dirty="0">
                          <a:solidFill>
                            <a:srgbClr val="231F20"/>
                          </a:solidFill>
                          <a:latin typeface="Lucida Sans"/>
                          <a:cs typeface="Lucida Sans"/>
                        </a:rPr>
                        <a:t>cept </a:t>
                      </a:r>
                      <a:r>
                        <a:rPr sz="1250" spc="-25" dirty="0">
                          <a:solidFill>
                            <a:srgbClr val="231F20"/>
                          </a:solidFill>
                          <a:latin typeface="Lucida Sans"/>
                          <a:cs typeface="Lucida Sans"/>
                        </a:rPr>
                        <a:t>of </a:t>
                      </a:r>
                      <a:r>
                        <a:rPr sz="1250" spc="-15" dirty="0">
                          <a:solidFill>
                            <a:srgbClr val="231F20"/>
                          </a:solidFill>
                          <a:latin typeface="Lucida Sans"/>
                          <a:cs typeface="Lucida Sans"/>
                        </a:rPr>
                        <a:t>interest defined </a:t>
                      </a:r>
                      <a:r>
                        <a:rPr sz="1250" spc="-25" dirty="0">
                          <a:solidFill>
                            <a:srgbClr val="231F20"/>
                          </a:solidFill>
                          <a:latin typeface="Lucida Sans"/>
                          <a:cs typeface="Lucida Sans"/>
                        </a:rPr>
                        <a:t>in </a:t>
                      </a:r>
                      <a:r>
                        <a:rPr sz="1250" spc="-10" dirty="0">
                          <a:solidFill>
                            <a:srgbClr val="231F20"/>
                          </a:solidFill>
                          <a:latin typeface="Lucida Sans"/>
                          <a:cs typeface="Lucida Sans"/>
                        </a:rPr>
                        <a:t>terms </a:t>
                      </a:r>
                      <a:r>
                        <a:rPr sz="1250" spc="-25" dirty="0">
                          <a:solidFill>
                            <a:srgbClr val="231F20"/>
                          </a:solidFill>
                          <a:latin typeface="Lucida Sans"/>
                          <a:cs typeface="Lucida Sans"/>
                        </a:rPr>
                        <a:t>of </a:t>
                      </a:r>
                      <a:r>
                        <a:rPr sz="1250" dirty="0">
                          <a:solidFill>
                            <a:srgbClr val="231F20"/>
                          </a:solidFill>
                          <a:latin typeface="Lucida Sans"/>
                          <a:cs typeface="Lucida Sans"/>
                        </a:rPr>
                        <a:t>power </a:t>
                      </a:r>
                      <a:r>
                        <a:rPr sz="1250" spc="-15" dirty="0">
                          <a:solidFill>
                            <a:srgbClr val="231F20"/>
                          </a:solidFill>
                          <a:latin typeface="Lucida Sans"/>
                          <a:cs typeface="Lucida Sans"/>
                        </a:rPr>
                        <a:t>which </a:t>
                      </a:r>
                      <a:r>
                        <a:rPr sz="1250" spc="-10" dirty="0">
                          <a:solidFill>
                            <a:srgbClr val="231F20"/>
                          </a:solidFill>
                          <a:latin typeface="Lucida Sans"/>
                          <a:cs typeface="Lucida Sans"/>
                        </a:rPr>
                        <a:t> </a:t>
                      </a:r>
                      <a:r>
                        <a:rPr sz="1250" spc="-20" dirty="0">
                          <a:solidFill>
                            <a:srgbClr val="231F20"/>
                          </a:solidFill>
                          <a:latin typeface="Lucida Sans"/>
                          <a:cs typeface="Lucida Sans"/>
                        </a:rPr>
                        <a:t>infuses </a:t>
                      </a:r>
                      <a:r>
                        <a:rPr sz="1250" spc="-15" dirty="0">
                          <a:solidFill>
                            <a:srgbClr val="231F20"/>
                          </a:solidFill>
                          <a:latin typeface="Lucida Sans"/>
                          <a:cs typeface="Lucida Sans"/>
                        </a:rPr>
                        <a:t>rational </a:t>
                      </a:r>
                      <a:r>
                        <a:rPr sz="1250" spc="-5" dirty="0">
                          <a:solidFill>
                            <a:srgbClr val="231F20"/>
                          </a:solidFill>
                          <a:latin typeface="Lucida Sans"/>
                          <a:cs typeface="Lucida Sans"/>
                        </a:rPr>
                        <a:t>order </a:t>
                      </a:r>
                      <a:r>
                        <a:rPr sz="1250" spc="-25" dirty="0">
                          <a:solidFill>
                            <a:srgbClr val="231F20"/>
                          </a:solidFill>
                          <a:latin typeface="Lucida Sans"/>
                          <a:cs typeface="Lucida Sans"/>
                        </a:rPr>
                        <a:t>into </a:t>
                      </a:r>
                      <a:r>
                        <a:rPr sz="1250" spc="-5" dirty="0">
                          <a:solidFill>
                            <a:srgbClr val="231F20"/>
                          </a:solidFill>
                          <a:latin typeface="Lucida Sans"/>
                          <a:cs typeface="Lucida Sans"/>
                        </a:rPr>
                        <a:t>the </a:t>
                      </a:r>
                      <a:r>
                        <a:rPr sz="1250" spc="-20" dirty="0">
                          <a:solidFill>
                            <a:srgbClr val="231F20"/>
                          </a:solidFill>
                          <a:latin typeface="Lucida Sans"/>
                          <a:cs typeface="Lucida Sans"/>
                        </a:rPr>
                        <a:t>subject </a:t>
                      </a:r>
                      <a:r>
                        <a:rPr sz="1250" dirty="0">
                          <a:solidFill>
                            <a:srgbClr val="231F20"/>
                          </a:solidFill>
                          <a:latin typeface="Lucida Sans"/>
                          <a:cs typeface="Lucida Sans"/>
                        </a:rPr>
                        <a:t>matter </a:t>
                      </a:r>
                      <a:r>
                        <a:rPr sz="1250" spc="-25" dirty="0">
                          <a:solidFill>
                            <a:srgbClr val="231F20"/>
                          </a:solidFill>
                          <a:latin typeface="Lucida Sans"/>
                          <a:cs typeface="Lucida Sans"/>
                        </a:rPr>
                        <a:t>of </a:t>
                      </a:r>
                      <a:r>
                        <a:rPr sz="1250" spc="-20" dirty="0">
                          <a:solidFill>
                            <a:srgbClr val="231F20"/>
                          </a:solidFill>
                          <a:latin typeface="Lucida Sans"/>
                          <a:cs typeface="Lucida Sans"/>
                        </a:rPr>
                        <a:t> </a:t>
                      </a:r>
                      <a:r>
                        <a:rPr sz="1250" spc="-35" dirty="0">
                          <a:solidFill>
                            <a:srgbClr val="231F20"/>
                          </a:solidFill>
                          <a:latin typeface="Lucida Sans"/>
                          <a:cs typeface="Lucida Sans"/>
                        </a:rPr>
                        <a:t>politics, </a:t>
                      </a:r>
                      <a:r>
                        <a:rPr sz="1250" spc="-5" dirty="0">
                          <a:solidFill>
                            <a:srgbClr val="231F20"/>
                          </a:solidFill>
                          <a:latin typeface="Lucida Sans"/>
                          <a:cs typeface="Lucida Sans"/>
                        </a:rPr>
                        <a:t>and </a:t>
                      </a:r>
                      <a:r>
                        <a:rPr sz="1250" spc="-15" dirty="0">
                          <a:solidFill>
                            <a:srgbClr val="231F20"/>
                          </a:solidFill>
                          <a:latin typeface="Lucida Sans"/>
                          <a:cs typeface="Lucida Sans"/>
                        </a:rPr>
                        <a:t>thus </a:t>
                      </a:r>
                      <a:r>
                        <a:rPr sz="1250" spc="-25" dirty="0">
                          <a:solidFill>
                            <a:srgbClr val="231F20"/>
                          </a:solidFill>
                          <a:latin typeface="Lucida Sans"/>
                          <a:cs typeface="Lucida Sans"/>
                        </a:rPr>
                        <a:t>makes </a:t>
                      </a:r>
                      <a:r>
                        <a:rPr sz="1250" spc="-5" dirty="0">
                          <a:solidFill>
                            <a:srgbClr val="231F20"/>
                          </a:solidFill>
                          <a:latin typeface="Lucida Sans"/>
                          <a:cs typeface="Lucida Sans"/>
                        </a:rPr>
                        <a:t>the </a:t>
                      </a:r>
                      <a:r>
                        <a:rPr sz="1250" spc="-15" dirty="0">
                          <a:solidFill>
                            <a:srgbClr val="231F20"/>
                          </a:solidFill>
                          <a:latin typeface="Lucida Sans"/>
                          <a:cs typeface="Lucida Sans"/>
                        </a:rPr>
                        <a:t>theoretical under- </a:t>
                      </a:r>
                      <a:r>
                        <a:rPr sz="1250" spc="-10" dirty="0">
                          <a:solidFill>
                            <a:srgbClr val="231F20"/>
                          </a:solidFill>
                          <a:latin typeface="Lucida Sans"/>
                          <a:cs typeface="Lucida Sans"/>
                        </a:rPr>
                        <a:t> </a:t>
                      </a:r>
                      <a:r>
                        <a:rPr sz="1250" spc="-25" dirty="0">
                          <a:solidFill>
                            <a:srgbClr val="231F20"/>
                          </a:solidFill>
                          <a:latin typeface="Lucida Sans"/>
                          <a:cs typeface="Lucida Sans"/>
                        </a:rPr>
                        <a:t>standing of </a:t>
                      </a:r>
                      <a:r>
                        <a:rPr sz="1250" spc="-30" dirty="0">
                          <a:solidFill>
                            <a:srgbClr val="231F20"/>
                          </a:solidFill>
                          <a:latin typeface="Lucida Sans"/>
                          <a:cs typeface="Lucida Sans"/>
                        </a:rPr>
                        <a:t>politics possible. </a:t>
                      </a:r>
                      <a:r>
                        <a:rPr sz="1250" spc="-20" dirty="0">
                          <a:solidFill>
                            <a:srgbClr val="231F20"/>
                          </a:solidFill>
                          <a:latin typeface="Lucida Sans"/>
                          <a:cs typeface="Lucida Sans"/>
                        </a:rPr>
                        <a:t>Political realism </a:t>
                      </a:r>
                      <a:r>
                        <a:rPr sz="1250" spc="-15" dirty="0">
                          <a:solidFill>
                            <a:srgbClr val="231F20"/>
                          </a:solidFill>
                          <a:latin typeface="Lucida Sans"/>
                          <a:cs typeface="Lucida Sans"/>
                        </a:rPr>
                        <a:t> stresses</a:t>
                      </a:r>
                      <a:r>
                        <a:rPr sz="1250" spc="-60" dirty="0">
                          <a:solidFill>
                            <a:srgbClr val="231F20"/>
                          </a:solidFill>
                          <a:latin typeface="Lucida Sans"/>
                          <a:cs typeface="Lucida Sans"/>
                        </a:rPr>
                        <a:t> </a:t>
                      </a:r>
                      <a:r>
                        <a:rPr sz="1250" spc="-5" dirty="0">
                          <a:solidFill>
                            <a:srgbClr val="231F20"/>
                          </a:solidFill>
                          <a:latin typeface="Lucida Sans"/>
                          <a:cs typeface="Lucida Sans"/>
                        </a:rPr>
                        <a:t>the</a:t>
                      </a:r>
                      <a:r>
                        <a:rPr sz="1250" spc="-50" dirty="0">
                          <a:solidFill>
                            <a:srgbClr val="231F20"/>
                          </a:solidFill>
                          <a:latin typeface="Lucida Sans"/>
                          <a:cs typeface="Lucida Sans"/>
                        </a:rPr>
                        <a:t> </a:t>
                      </a:r>
                      <a:r>
                        <a:rPr sz="1250" spc="-25" dirty="0">
                          <a:solidFill>
                            <a:srgbClr val="231F20"/>
                          </a:solidFill>
                          <a:latin typeface="Lucida Sans"/>
                          <a:cs typeface="Lucida Sans"/>
                        </a:rPr>
                        <a:t>rational,</a:t>
                      </a:r>
                      <a:r>
                        <a:rPr sz="1250" spc="-55" dirty="0">
                          <a:solidFill>
                            <a:srgbClr val="231F20"/>
                          </a:solidFill>
                          <a:latin typeface="Lucida Sans"/>
                          <a:cs typeface="Lucida Sans"/>
                        </a:rPr>
                        <a:t> </a:t>
                      </a:r>
                      <a:r>
                        <a:rPr sz="1250" spc="-25" dirty="0">
                          <a:solidFill>
                            <a:srgbClr val="231F20"/>
                          </a:solidFill>
                          <a:latin typeface="Lucida Sans"/>
                          <a:cs typeface="Lucida Sans"/>
                        </a:rPr>
                        <a:t>objective,</a:t>
                      </a:r>
                      <a:r>
                        <a:rPr sz="1250" spc="-50" dirty="0">
                          <a:solidFill>
                            <a:srgbClr val="231F20"/>
                          </a:solidFill>
                          <a:latin typeface="Lucida Sans"/>
                          <a:cs typeface="Lucida Sans"/>
                        </a:rPr>
                        <a:t> </a:t>
                      </a:r>
                      <a:r>
                        <a:rPr sz="1250" spc="-5" dirty="0">
                          <a:solidFill>
                            <a:srgbClr val="231F20"/>
                          </a:solidFill>
                          <a:latin typeface="Lucida Sans"/>
                          <a:cs typeface="Lucida Sans"/>
                        </a:rPr>
                        <a:t>and</a:t>
                      </a:r>
                      <a:r>
                        <a:rPr sz="1250" spc="-60" dirty="0">
                          <a:solidFill>
                            <a:srgbClr val="231F20"/>
                          </a:solidFill>
                          <a:latin typeface="Lucida Sans"/>
                          <a:cs typeface="Lucida Sans"/>
                        </a:rPr>
                        <a:t> </a:t>
                      </a:r>
                      <a:r>
                        <a:rPr sz="1250" spc="-20" dirty="0">
                          <a:solidFill>
                            <a:srgbClr val="231F20"/>
                          </a:solidFill>
                          <a:latin typeface="Lucida Sans"/>
                          <a:cs typeface="Lucida Sans"/>
                        </a:rPr>
                        <a:t>unemotional.</a:t>
                      </a:r>
                      <a:endParaRPr sz="1250">
                        <a:latin typeface="Lucida Sans"/>
                        <a:cs typeface="Lucida Sans"/>
                      </a:endParaRPr>
                    </a:p>
                  </a:txBody>
                  <a:tcPr marL="0" marR="0" marT="109220" marB="0">
                    <a:solidFill>
                      <a:srgbClr val="EFF9FE"/>
                    </a:solidFill>
                  </a:tcPr>
                </a:tc>
                <a:tc>
                  <a:txBody>
                    <a:bodyPr/>
                    <a:lstStyle/>
                    <a:p>
                      <a:pPr marL="113030" marR="191135">
                        <a:lnSpc>
                          <a:spcPct val="109500"/>
                        </a:lnSpc>
                        <a:spcBef>
                          <a:spcPts val="860"/>
                        </a:spcBef>
                      </a:pPr>
                      <a:r>
                        <a:rPr sz="1250" spc="-60" dirty="0">
                          <a:solidFill>
                            <a:srgbClr val="231F20"/>
                          </a:solidFill>
                          <a:latin typeface="Lucida Sans"/>
                          <a:cs typeface="Lucida Sans"/>
                        </a:rPr>
                        <a:t>A </a:t>
                      </a:r>
                      <a:r>
                        <a:rPr sz="1250" spc="-25" dirty="0">
                          <a:solidFill>
                            <a:srgbClr val="231F20"/>
                          </a:solidFill>
                          <a:latin typeface="Lucida Sans"/>
                          <a:cs typeface="Lucida Sans"/>
                        </a:rPr>
                        <a:t>feminist</a:t>
                      </a:r>
                      <a:r>
                        <a:rPr sz="1250" spc="-60" dirty="0">
                          <a:solidFill>
                            <a:srgbClr val="231F20"/>
                          </a:solidFill>
                          <a:latin typeface="Lucida Sans"/>
                          <a:cs typeface="Lucida Sans"/>
                        </a:rPr>
                        <a:t> </a:t>
                      </a:r>
                      <a:r>
                        <a:rPr sz="1250" spc="-10" dirty="0">
                          <a:solidFill>
                            <a:srgbClr val="231F20"/>
                          </a:solidFill>
                          <a:latin typeface="Lucida Sans"/>
                          <a:cs typeface="Lucida Sans"/>
                        </a:rPr>
                        <a:t>perspective</a:t>
                      </a:r>
                      <a:r>
                        <a:rPr sz="1250" spc="-60" dirty="0">
                          <a:solidFill>
                            <a:srgbClr val="231F20"/>
                          </a:solidFill>
                          <a:latin typeface="Lucida Sans"/>
                          <a:cs typeface="Lucida Sans"/>
                        </a:rPr>
                        <a:t> </a:t>
                      </a:r>
                      <a:r>
                        <a:rPr sz="1250" spc="-20" dirty="0">
                          <a:solidFill>
                            <a:srgbClr val="231F20"/>
                          </a:solidFill>
                          <a:latin typeface="Lucida Sans"/>
                          <a:cs typeface="Lucida Sans"/>
                        </a:rPr>
                        <a:t>believes</a:t>
                      </a:r>
                      <a:r>
                        <a:rPr sz="1250" spc="-60" dirty="0">
                          <a:solidFill>
                            <a:srgbClr val="231F20"/>
                          </a:solidFill>
                          <a:latin typeface="Lucida Sans"/>
                          <a:cs typeface="Lucida Sans"/>
                        </a:rPr>
                        <a:t> </a:t>
                      </a:r>
                      <a:r>
                        <a:rPr sz="1250" spc="-10" dirty="0">
                          <a:solidFill>
                            <a:srgbClr val="231F20"/>
                          </a:solidFill>
                          <a:latin typeface="Lucida Sans"/>
                          <a:cs typeface="Lucida Sans"/>
                        </a:rPr>
                        <a:t>that</a:t>
                      </a:r>
                      <a:r>
                        <a:rPr sz="1250" spc="-55" dirty="0">
                          <a:solidFill>
                            <a:srgbClr val="231F20"/>
                          </a:solidFill>
                          <a:latin typeface="Lucida Sans"/>
                          <a:cs typeface="Lucida Sans"/>
                        </a:rPr>
                        <a:t> </a:t>
                      </a:r>
                      <a:r>
                        <a:rPr sz="1250" spc="-5" dirty="0">
                          <a:solidFill>
                            <a:srgbClr val="231F20"/>
                          </a:solidFill>
                          <a:latin typeface="Lucida Sans"/>
                          <a:cs typeface="Lucida Sans"/>
                        </a:rPr>
                        <a:t>the</a:t>
                      </a:r>
                      <a:r>
                        <a:rPr sz="1250" spc="-60" dirty="0">
                          <a:solidFill>
                            <a:srgbClr val="231F20"/>
                          </a:solidFill>
                          <a:latin typeface="Lucida Sans"/>
                          <a:cs typeface="Lucida Sans"/>
                        </a:rPr>
                        <a:t> </a:t>
                      </a:r>
                      <a:r>
                        <a:rPr sz="1250" spc="-20" dirty="0">
                          <a:solidFill>
                            <a:srgbClr val="231F20"/>
                          </a:solidFill>
                          <a:latin typeface="Lucida Sans"/>
                          <a:cs typeface="Lucida Sans"/>
                        </a:rPr>
                        <a:t>national</a:t>
                      </a:r>
                      <a:r>
                        <a:rPr sz="1250" spc="-60" dirty="0">
                          <a:solidFill>
                            <a:srgbClr val="231F20"/>
                          </a:solidFill>
                          <a:latin typeface="Lucida Sans"/>
                          <a:cs typeface="Lucida Sans"/>
                        </a:rPr>
                        <a:t> </a:t>
                      </a:r>
                      <a:r>
                        <a:rPr sz="1250" spc="-25" dirty="0">
                          <a:solidFill>
                            <a:srgbClr val="231F20"/>
                          </a:solidFill>
                          <a:latin typeface="Lucida Sans"/>
                          <a:cs typeface="Lucida Sans"/>
                        </a:rPr>
                        <a:t>inter- </a:t>
                      </a:r>
                      <a:r>
                        <a:rPr sz="1250" spc="-380" dirty="0">
                          <a:solidFill>
                            <a:srgbClr val="231F20"/>
                          </a:solidFill>
                          <a:latin typeface="Lucida Sans"/>
                          <a:cs typeface="Lucida Sans"/>
                        </a:rPr>
                        <a:t> </a:t>
                      </a:r>
                      <a:r>
                        <a:rPr sz="1250" dirty="0">
                          <a:solidFill>
                            <a:srgbClr val="231F20"/>
                          </a:solidFill>
                          <a:latin typeface="Lucida Sans"/>
                          <a:cs typeface="Lucida Sans"/>
                        </a:rPr>
                        <a:t>e</a:t>
                      </a:r>
                      <a:r>
                        <a:rPr sz="1250" spc="20" dirty="0">
                          <a:solidFill>
                            <a:srgbClr val="231F20"/>
                          </a:solidFill>
                          <a:latin typeface="Lucida Sans"/>
                          <a:cs typeface="Lucida Sans"/>
                        </a:rPr>
                        <a:t>s</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spc="-10" dirty="0">
                          <a:solidFill>
                            <a:srgbClr val="231F20"/>
                          </a:solidFill>
                          <a:latin typeface="Lucida Sans"/>
                          <a:cs typeface="Lucida Sans"/>
                        </a:rPr>
                        <a:t>mu</a:t>
                      </a:r>
                      <a:r>
                        <a:rPr sz="1250" spc="5" dirty="0">
                          <a:solidFill>
                            <a:srgbClr val="231F20"/>
                          </a:solidFill>
                          <a:latin typeface="Lucida Sans"/>
                          <a:cs typeface="Lucida Sans"/>
                        </a:rPr>
                        <a:t>l</a:t>
                      </a:r>
                      <a:r>
                        <a:rPr sz="1250" dirty="0">
                          <a:solidFill>
                            <a:srgbClr val="231F20"/>
                          </a:solidFill>
                          <a:latin typeface="Lucida Sans"/>
                          <a:cs typeface="Lucida Sans"/>
                        </a:rPr>
                        <a:t>t</a:t>
                      </a:r>
                      <a:r>
                        <a:rPr sz="1250" spc="-5" dirty="0">
                          <a:solidFill>
                            <a:srgbClr val="231F20"/>
                          </a:solidFill>
                          <a:latin typeface="Lucida Sans"/>
                          <a:cs typeface="Lucida Sans"/>
                        </a:rPr>
                        <a:t>i</a:t>
                      </a:r>
                      <a:r>
                        <a:rPr sz="1250" spc="-10" dirty="0">
                          <a:solidFill>
                            <a:srgbClr val="231F20"/>
                          </a:solidFill>
                          <a:latin typeface="Lucida Sans"/>
                          <a:cs typeface="Lucida Sans"/>
                        </a:rPr>
                        <a:t>di</a:t>
                      </a:r>
                      <a:r>
                        <a:rPr sz="1250" spc="-5" dirty="0">
                          <a:solidFill>
                            <a:srgbClr val="231F20"/>
                          </a:solidFill>
                          <a:latin typeface="Lucida Sans"/>
                          <a:cs typeface="Lucida Sans"/>
                        </a:rPr>
                        <a:t>me</a:t>
                      </a:r>
                      <a:r>
                        <a:rPr sz="1250" spc="-10" dirty="0">
                          <a:solidFill>
                            <a:srgbClr val="231F20"/>
                          </a:solidFill>
                          <a:latin typeface="Lucida Sans"/>
                          <a:cs typeface="Lucida Sans"/>
                        </a:rPr>
                        <a:t>nsi</a:t>
                      </a:r>
                      <a:r>
                        <a:rPr sz="1250" spc="-5" dirty="0">
                          <a:solidFill>
                            <a:srgbClr val="231F20"/>
                          </a:solidFill>
                          <a:latin typeface="Lucida Sans"/>
                          <a:cs typeface="Lucida Sans"/>
                        </a:rPr>
                        <a:t>o</a:t>
                      </a:r>
                      <a:r>
                        <a:rPr sz="1250" spc="-15" dirty="0">
                          <a:solidFill>
                            <a:srgbClr val="231F20"/>
                          </a:solidFill>
                          <a:latin typeface="Lucida Sans"/>
                          <a:cs typeface="Lucida Sans"/>
                        </a:rPr>
                        <a:t>n</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dirty="0">
                          <a:solidFill>
                            <a:srgbClr val="231F20"/>
                          </a:solidFill>
                          <a:latin typeface="Lucida Sans"/>
                          <a:cs typeface="Lucida Sans"/>
                        </a:rPr>
                        <a:t>d</a:t>
                      </a:r>
                      <a:r>
                        <a:rPr sz="1250" spc="-65" dirty="0">
                          <a:solidFill>
                            <a:srgbClr val="231F20"/>
                          </a:solidFill>
                          <a:latin typeface="Lucida Sans"/>
                          <a:cs typeface="Lucida Sans"/>
                        </a:rPr>
                        <a:t> </a:t>
                      </a:r>
                      <a:r>
                        <a:rPr sz="1250" spc="-15" dirty="0">
                          <a:solidFill>
                            <a:srgbClr val="231F20"/>
                          </a:solidFill>
                          <a:latin typeface="Lucida Sans"/>
                          <a:cs typeface="Lucida Sans"/>
                        </a:rPr>
                        <a:t>c</a:t>
                      </a:r>
                      <a:r>
                        <a:rPr sz="1250" spc="-5" dirty="0">
                          <a:solidFill>
                            <a:srgbClr val="231F20"/>
                          </a:solidFill>
                          <a:latin typeface="Lucida Sans"/>
                          <a:cs typeface="Lucida Sans"/>
                        </a:rPr>
                        <a:t>o</a:t>
                      </a:r>
                      <a:r>
                        <a:rPr sz="1250" spc="-10" dirty="0">
                          <a:solidFill>
                            <a:srgbClr val="231F20"/>
                          </a:solidFill>
                          <a:latin typeface="Lucida Sans"/>
                          <a:cs typeface="Lucida Sans"/>
                        </a:rPr>
                        <a:t>n</a:t>
                      </a:r>
                      <a:r>
                        <a:rPr sz="1250" spc="-15" dirty="0">
                          <a:solidFill>
                            <a:srgbClr val="231F20"/>
                          </a:solidFill>
                          <a:latin typeface="Lucida Sans"/>
                          <a:cs typeface="Lucida Sans"/>
                        </a:rPr>
                        <a:t>t</a:t>
                      </a:r>
                      <a:r>
                        <a:rPr sz="1250" dirty="0">
                          <a:solidFill>
                            <a:srgbClr val="231F20"/>
                          </a:solidFill>
                          <a:latin typeface="Lucida Sans"/>
                          <a:cs typeface="Lucida Sans"/>
                        </a:rPr>
                        <a:t>e</a:t>
                      </a:r>
                      <a:r>
                        <a:rPr sz="1250" spc="35" dirty="0">
                          <a:solidFill>
                            <a:srgbClr val="231F20"/>
                          </a:solidFill>
                          <a:latin typeface="Lucida Sans"/>
                          <a:cs typeface="Lucida Sans"/>
                        </a:rPr>
                        <a:t>x</a:t>
                      </a:r>
                      <a:r>
                        <a:rPr sz="1250" dirty="0">
                          <a:solidFill>
                            <a:srgbClr val="231F20"/>
                          </a:solidFill>
                          <a:latin typeface="Lucida Sans"/>
                          <a:cs typeface="Lucida Sans"/>
                        </a:rPr>
                        <a:t>t</a:t>
                      </a:r>
                      <a:r>
                        <a:rPr sz="1250" spc="-15" dirty="0">
                          <a:solidFill>
                            <a:srgbClr val="231F20"/>
                          </a:solidFill>
                          <a:latin typeface="Lucida Sans"/>
                          <a:cs typeface="Lucida Sans"/>
                        </a:rPr>
                        <a:t>u</a:t>
                      </a:r>
                      <a:r>
                        <a:rPr sz="1250" spc="-10" dirty="0">
                          <a:solidFill>
                            <a:srgbClr val="231F20"/>
                          </a:solidFill>
                          <a:latin typeface="Lucida Sans"/>
                          <a:cs typeface="Lucida Sans"/>
                        </a:rPr>
                        <a:t>al</a:t>
                      </a:r>
                      <a:r>
                        <a:rPr sz="1250" spc="10" dirty="0">
                          <a:solidFill>
                            <a:srgbClr val="231F20"/>
                          </a:solidFill>
                          <a:latin typeface="Lucida Sans"/>
                          <a:cs typeface="Lucida Sans"/>
                        </a:rPr>
                        <a:t>l</a:t>
                      </a:r>
                      <a:r>
                        <a:rPr sz="1250" dirty="0">
                          <a:solidFill>
                            <a:srgbClr val="231F20"/>
                          </a:solidFill>
                          <a:latin typeface="Lucida Sans"/>
                          <a:cs typeface="Lucida Sans"/>
                        </a:rPr>
                        <a:t>y</a:t>
                      </a:r>
                      <a:r>
                        <a:rPr sz="1250" spc="-70" dirty="0">
                          <a:solidFill>
                            <a:srgbClr val="231F20"/>
                          </a:solidFill>
                          <a:latin typeface="Lucida Sans"/>
                          <a:cs typeface="Lucida Sans"/>
                        </a:rPr>
                        <a:t> </a:t>
                      </a:r>
                      <a:r>
                        <a:rPr sz="1250" spc="-15" dirty="0">
                          <a:solidFill>
                            <a:srgbClr val="231F20"/>
                          </a:solidFill>
                          <a:latin typeface="Lucida Sans"/>
                          <a:cs typeface="Lucida Sans"/>
                        </a:rPr>
                        <a:t>c</a:t>
                      </a:r>
                      <a:r>
                        <a:rPr sz="1250" spc="-5" dirty="0">
                          <a:solidFill>
                            <a:srgbClr val="231F20"/>
                          </a:solidFill>
                          <a:latin typeface="Lucida Sans"/>
                          <a:cs typeface="Lucida Sans"/>
                        </a:rPr>
                        <a:t>o</a:t>
                      </a:r>
                      <a:r>
                        <a:rPr sz="1250" spc="-10" dirty="0">
                          <a:solidFill>
                            <a:srgbClr val="231F20"/>
                          </a:solidFill>
                          <a:latin typeface="Lucida Sans"/>
                          <a:cs typeface="Lucida Sans"/>
                        </a:rPr>
                        <a:t>n</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n</a:t>
                      </a:r>
                      <a:r>
                        <a:rPr sz="1250" spc="-20" dirty="0">
                          <a:solidFill>
                            <a:srgbClr val="231F20"/>
                          </a:solidFill>
                          <a:latin typeface="Lucida Sans"/>
                          <a:cs typeface="Lucida Sans"/>
                        </a:rPr>
                        <a:t>g</a:t>
                      </a:r>
                      <a:r>
                        <a:rPr sz="1250" spc="-5" dirty="0">
                          <a:solidFill>
                            <a:srgbClr val="231F20"/>
                          </a:solidFill>
                          <a:latin typeface="Lucida Sans"/>
                          <a:cs typeface="Lucida Sans"/>
                        </a:rPr>
                        <a:t>e</a:t>
                      </a:r>
                      <a:r>
                        <a:rPr sz="1250" spc="-10" dirty="0">
                          <a:solidFill>
                            <a:srgbClr val="231F20"/>
                          </a:solidFill>
                          <a:latin typeface="Lucida Sans"/>
                          <a:cs typeface="Lucida Sans"/>
                        </a:rPr>
                        <a:t>n</a:t>
                      </a:r>
                      <a:r>
                        <a:rPr sz="1250" spc="10" dirty="0">
                          <a:solidFill>
                            <a:srgbClr val="231F20"/>
                          </a:solidFill>
                          <a:latin typeface="Lucida Sans"/>
                          <a:cs typeface="Lucida Sans"/>
                        </a:rPr>
                        <a:t>t</a:t>
                      </a:r>
                      <a:r>
                        <a:rPr sz="1250" dirty="0">
                          <a:solidFill>
                            <a:srgbClr val="231F20"/>
                          </a:solidFill>
                          <a:latin typeface="Lucida Sans"/>
                          <a:cs typeface="Lucida Sans"/>
                        </a:rPr>
                        <a:t>.</a:t>
                      </a:r>
                      <a:endParaRPr sz="1250">
                        <a:latin typeface="Lucida Sans"/>
                        <a:cs typeface="Lucida Sans"/>
                      </a:endParaRPr>
                    </a:p>
                    <a:p>
                      <a:pPr marL="113030" marR="109855">
                        <a:lnSpc>
                          <a:spcPct val="109500"/>
                        </a:lnSpc>
                      </a:pPr>
                      <a:r>
                        <a:rPr sz="1250" spc="-20" dirty="0">
                          <a:solidFill>
                            <a:srgbClr val="231F20"/>
                          </a:solidFill>
                          <a:latin typeface="Lucida Sans"/>
                          <a:cs typeface="Lucida Sans"/>
                        </a:rPr>
                        <a:t>Therefore, </a:t>
                      </a:r>
                      <a:r>
                        <a:rPr sz="1250" spc="-30" dirty="0">
                          <a:solidFill>
                            <a:srgbClr val="231F20"/>
                          </a:solidFill>
                          <a:latin typeface="Lucida Sans"/>
                          <a:cs typeface="Lucida Sans"/>
                        </a:rPr>
                        <a:t>it </a:t>
                      </a:r>
                      <a:r>
                        <a:rPr sz="1250" spc="-15" dirty="0">
                          <a:solidFill>
                            <a:srgbClr val="231F20"/>
                          </a:solidFill>
                          <a:latin typeface="Lucida Sans"/>
                          <a:cs typeface="Lucida Sans"/>
                        </a:rPr>
                        <a:t>cannot </a:t>
                      </a:r>
                      <a:r>
                        <a:rPr sz="1250" dirty="0">
                          <a:solidFill>
                            <a:srgbClr val="231F20"/>
                          </a:solidFill>
                          <a:latin typeface="Lucida Sans"/>
                          <a:cs typeface="Lucida Sans"/>
                        </a:rPr>
                        <a:t>be </a:t>
                      </a:r>
                      <a:r>
                        <a:rPr sz="1250" spc="-15" dirty="0">
                          <a:solidFill>
                            <a:srgbClr val="231F20"/>
                          </a:solidFill>
                          <a:latin typeface="Lucida Sans"/>
                          <a:cs typeface="Lucida Sans"/>
                        </a:rPr>
                        <a:t>defined </a:t>
                      </a:r>
                      <a:r>
                        <a:rPr sz="1250" spc="-25" dirty="0">
                          <a:solidFill>
                            <a:srgbClr val="231F20"/>
                          </a:solidFill>
                          <a:latin typeface="Lucida Sans"/>
                          <a:cs typeface="Lucida Sans"/>
                        </a:rPr>
                        <a:t>solely in </a:t>
                      </a:r>
                      <a:r>
                        <a:rPr sz="1250" spc="-10" dirty="0">
                          <a:solidFill>
                            <a:srgbClr val="231F20"/>
                          </a:solidFill>
                          <a:latin typeface="Lucida Sans"/>
                          <a:cs typeface="Lucida Sans"/>
                        </a:rPr>
                        <a:t>terms </a:t>
                      </a:r>
                      <a:r>
                        <a:rPr sz="1250" spc="-25" dirty="0">
                          <a:solidFill>
                            <a:srgbClr val="231F20"/>
                          </a:solidFill>
                          <a:latin typeface="Lucida Sans"/>
                          <a:cs typeface="Lucida Sans"/>
                        </a:rPr>
                        <a:t>of </a:t>
                      </a:r>
                      <a:r>
                        <a:rPr sz="1250" spc="-20" dirty="0">
                          <a:solidFill>
                            <a:srgbClr val="231F20"/>
                          </a:solidFill>
                          <a:latin typeface="Lucida Sans"/>
                          <a:cs typeface="Lucida Sans"/>
                        </a:rPr>
                        <a:t> </a:t>
                      </a:r>
                      <a:r>
                        <a:rPr sz="1250" spc="-30" dirty="0">
                          <a:solidFill>
                            <a:srgbClr val="231F20"/>
                          </a:solidFill>
                          <a:latin typeface="Lucida Sans"/>
                          <a:cs typeface="Lucida Sans"/>
                        </a:rPr>
                        <a:t>power.</a:t>
                      </a:r>
                      <a:r>
                        <a:rPr sz="1250" spc="-65" dirty="0">
                          <a:solidFill>
                            <a:srgbClr val="231F20"/>
                          </a:solidFill>
                          <a:latin typeface="Lucida Sans"/>
                          <a:cs typeface="Lucida Sans"/>
                        </a:rPr>
                        <a:t> </a:t>
                      </a:r>
                      <a:r>
                        <a:rPr sz="1250" spc="-10" dirty="0">
                          <a:solidFill>
                            <a:srgbClr val="231F20"/>
                          </a:solidFill>
                          <a:latin typeface="Lucida Sans"/>
                          <a:cs typeface="Lucida Sans"/>
                        </a:rPr>
                        <a:t>In</a:t>
                      </a:r>
                      <a:r>
                        <a:rPr sz="1250" spc="-65" dirty="0">
                          <a:solidFill>
                            <a:srgbClr val="231F20"/>
                          </a:solidFill>
                          <a:latin typeface="Lucida Sans"/>
                          <a:cs typeface="Lucida Sans"/>
                        </a:rPr>
                        <a:t> </a:t>
                      </a:r>
                      <a:r>
                        <a:rPr sz="1250" spc="-5" dirty="0">
                          <a:solidFill>
                            <a:srgbClr val="231F20"/>
                          </a:solidFill>
                          <a:latin typeface="Lucida Sans"/>
                          <a:cs typeface="Lucida Sans"/>
                        </a:rPr>
                        <a:t>the</a:t>
                      </a:r>
                      <a:r>
                        <a:rPr sz="1250" spc="-65" dirty="0">
                          <a:solidFill>
                            <a:srgbClr val="231F20"/>
                          </a:solidFill>
                          <a:latin typeface="Lucida Sans"/>
                          <a:cs typeface="Lucida Sans"/>
                        </a:rPr>
                        <a:t> </a:t>
                      </a:r>
                      <a:r>
                        <a:rPr sz="1250" spc="-5" dirty="0">
                          <a:solidFill>
                            <a:srgbClr val="231F20"/>
                          </a:solidFill>
                          <a:latin typeface="Lucida Sans"/>
                          <a:cs typeface="Lucida Sans"/>
                        </a:rPr>
                        <a:t>contemporary</a:t>
                      </a:r>
                      <a:r>
                        <a:rPr sz="1250" spc="-70" dirty="0">
                          <a:solidFill>
                            <a:srgbClr val="231F20"/>
                          </a:solidFill>
                          <a:latin typeface="Lucida Sans"/>
                          <a:cs typeface="Lucida Sans"/>
                        </a:rPr>
                        <a:t> </a:t>
                      </a:r>
                      <a:r>
                        <a:rPr sz="1250" spc="-10" dirty="0">
                          <a:solidFill>
                            <a:srgbClr val="231F20"/>
                          </a:solidFill>
                          <a:latin typeface="Lucida Sans"/>
                          <a:cs typeface="Lucida Sans"/>
                        </a:rPr>
                        <a:t>world</a:t>
                      </a:r>
                      <a:r>
                        <a:rPr sz="1250" spc="-65" dirty="0">
                          <a:solidFill>
                            <a:srgbClr val="231F20"/>
                          </a:solidFill>
                          <a:latin typeface="Lucida Sans"/>
                          <a:cs typeface="Lucida Sans"/>
                        </a:rPr>
                        <a:t> </a:t>
                      </a:r>
                      <a:r>
                        <a:rPr sz="1250" spc="-5" dirty="0">
                          <a:solidFill>
                            <a:srgbClr val="231F20"/>
                          </a:solidFill>
                          <a:latin typeface="Lucida Sans"/>
                          <a:cs typeface="Lucida Sans"/>
                        </a:rPr>
                        <a:t>the</a:t>
                      </a:r>
                      <a:r>
                        <a:rPr sz="1250" spc="-65" dirty="0">
                          <a:solidFill>
                            <a:srgbClr val="231F20"/>
                          </a:solidFill>
                          <a:latin typeface="Lucida Sans"/>
                          <a:cs typeface="Lucida Sans"/>
                        </a:rPr>
                        <a:t> </a:t>
                      </a:r>
                      <a:r>
                        <a:rPr sz="1250" spc="-20" dirty="0">
                          <a:solidFill>
                            <a:srgbClr val="231F20"/>
                          </a:solidFill>
                          <a:latin typeface="Lucida Sans"/>
                          <a:cs typeface="Lucida Sans"/>
                        </a:rPr>
                        <a:t>national</a:t>
                      </a:r>
                      <a:r>
                        <a:rPr sz="1250" spc="-65" dirty="0">
                          <a:solidFill>
                            <a:srgbClr val="231F20"/>
                          </a:solidFill>
                          <a:latin typeface="Lucida Sans"/>
                          <a:cs typeface="Lucida Sans"/>
                        </a:rPr>
                        <a:t> </a:t>
                      </a:r>
                      <a:r>
                        <a:rPr sz="1250" spc="-15" dirty="0">
                          <a:solidFill>
                            <a:srgbClr val="231F20"/>
                          </a:solidFill>
                          <a:latin typeface="Lucida Sans"/>
                          <a:cs typeface="Lucida Sans"/>
                        </a:rPr>
                        <a:t>interest </a:t>
                      </a:r>
                      <a:r>
                        <a:rPr sz="1250" spc="-385" dirty="0">
                          <a:solidFill>
                            <a:srgbClr val="231F20"/>
                          </a:solidFill>
                          <a:latin typeface="Lucida Sans"/>
                          <a:cs typeface="Lucida Sans"/>
                        </a:rPr>
                        <a:t> </a:t>
                      </a:r>
                      <a:r>
                        <a:rPr sz="1250" spc="-10" dirty="0">
                          <a:solidFill>
                            <a:srgbClr val="231F20"/>
                          </a:solidFill>
                          <a:latin typeface="Lucida Sans"/>
                          <a:cs typeface="Lucida Sans"/>
                        </a:rPr>
                        <a:t>demands cooperative </a:t>
                      </a:r>
                      <a:r>
                        <a:rPr sz="1250" dirty="0">
                          <a:solidFill>
                            <a:srgbClr val="231F20"/>
                          </a:solidFill>
                          <a:latin typeface="Lucida Sans"/>
                          <a:cs typeface="Lucida Sans"/>
                        </a:rPr>
                        <a:t>rather </a:t>
                      </a:r>
                      <a:r>
                        <a:rPr sz="1250" spc="-5" dirty="0">
                          <a:solidFill>
                            <a:srgbClr val="231F20"/>
                          </a:solidFill>
                          <a:latin typeface="Lucida Sans"/>
                          <a:cs typeface="Lucida Sans"/>
                        </a:rPr>
                        <a:t>than </a:t>
                      </a:r>
                      <a:r>
                        <a:rPr sz="1250" spc="-20" dirty="0">
                          <a:solidFill>
                            <a:srgbClr val="231F20"/>
                          </a:solidFill>
                          <a:latin typeface="Lucida Sans"/>
                          <a:cs typeface="Lucida Sans"/>
                        </a:rPr>
                        <a:t>zero-sum </a:t>
                      </a:r>
                      <a:r>
                        <a:rPr sz="1250" spc="-25" dirty="0">
                          <a:solidFill>
                            <a:srgbClr val="231F20"/>
                          </a:solidFill>
                          <a:latin typeface="Lucida Sans"/>
                          <a:cs typeface="Lucida Sans"/>
                        </a:rPr>
                        <a:t>solutions </a:t>
                      </a:r>
                      <a:r>
                        <a:rPr sz="1250" spc="-20" dirty="0">
                          <a:solidFill>
                            <a:srgbClr val="231F20"/>
                          </a:solidFill>
                          <a:latin typeface="Lucida Sans"/>
                          <a:cs typeface="Lucida Sans"/>
                        </a:rPr>
                        <a:t> </a:t>
                      </a:r>
                      <a:r>
                        <a:rPr sz="1250" spc="-15" dirty="0">
                          <a:solidFill>
                            <a:srgbClr val="231F20"/>
                          </a:solidFill>
                          <a:latin typeface="Lucida Sans"/>
                          <a:cs typeface="Lucida Sans"/>
                        </a:rPr>
                        <a:t>t</a:t>
                      </a:r>
                      <a:r>
                        <a:rPr sz="1250" dirty="0">
                          <a:solidFill>
                            <a:srgbClr val="231F20"/>
                          </a:solidFill>
                          <a:latin typeface="Lucida Sans"/>
                          <a:cs typeface="Lucida Sans"/>
                        </a:rPr>
                        <a:t>o</a:t>
                      </a:r>
                      <a:r>
                        <a:rPr sz="1250" spc="-65" dirty="0">
                          <a:solidFill>
                            <a:srgbClr val="231F20"/>
                          </a:solidFill>
                          <a:latin typeface="Lucida Sans"/>
                          <a:cs typeface="Lucida Sans"/>
                        </a:rPr>
                        <a:t> </a:t>
                      </a:r>
                      <a:r>
                        <a:rPr sz="1250" dirty="0">
                          <a:solidFill>
                            <a:srgbClr val="231F20"/>
                          </a:solidFill>
                          <a:latin typeface="Lucida Sans"/>
                          <a:cs typeface="Lucida Sans"/>
                        </a:rPr>
                        <a:t>a</a:t>
                      </a:r>
                      <a:r>
                        <a:rPr sz="1250" spc="-65" dirty="0">
                          <a:solidFill>
                            <a:srgbClr val="231F20"/>
                          </a:solidFill>
                          <a:latin typeface="Lucida Sans"/>
                          <a:cs typeface="Lucida Sans"/>
                        </a:rPr>
                        <a:t> </a:t>
                      </a:r>
                      <a:r>
                        <a:rPr sz="1250" dirty="0">
                          <a:solidFill>
                            <a:srgbClr val="231F20"/>
                          </a:solidFill>
                          <a:latin typeface="Lucida Sans"/>
                          <a:cs typeface="Lucida Sans"/>
                        </a:rPr>
                        <a:t>s</a:t>
                      </a:r>
                      <a:r>
                        <a:rPr sz="1250" spc="-5" dirty="0">
                          <a:solidFill>
                            <a:srgbClr val="231F20"/>
                          </a:solidFill>
                          <a:latin typeface="Lucida Sans"/>
                          <a:cs typeface="Lucida Sans"/>
                        </a:rPr>
                        <a:t>e</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10" dirty="0">
                          <a:solidFill>
                            <a:srgbClr val="231F20"/>
                          </a:solidFill>
                          <a:latin typeface="Lucida Sans"/>
                          <a:cs typeface="Lucida Sans"/>
                        </a:rPr>
                        <a:t>o</a:t>
                      </a:r>
                      <a:r>
                        <a:rPr sz="1250" dirty="0">
                          <a:solidFill>
                            <a:srgbClr val="231F20"/>
                          </a:solidFill>
                          <a:latin typeface="Lucida Sans"/>
                          <a:cs typeface="Lucida Sans"/>
                        </a:rPr>
                        <a:t>f</a:t>
                      </a:r>
                      <a:r>
                        <a:rPr sz="1250" spc="-70" dirty="0">
                          <a:solidFill>
                            <a:srgbClr val="231F20"/>
                          </a:solidFill>
                          <a:latin typeface="Lucida Sans"/>
                          <a:cs typeface="Lucida Sans"/>
                        </a:rPr>
                        <a:t> </a:t>
                      </a:r>
                      <a:r>
                        <a:rPr sz="1250" spc="-10" dirty="0">
                          <a:solidFill>
                            <a:srgbClr val="231F20"/>
                          </a:solidFill>
                          <a:latin typeface="Lucida Sans"/>
                          <a:cs typeface="Lucida Sans"/>
                        </a:rPr>
                        <a:t>in</a:t>
                      </a:r>
                      <a:r>
                        <a:rPr sz="1250" spc="-15" dirty="0">
                          <a:solidFill>
                            <a:srgbClr val="231F20"/>
                          </a:solidFill>
                          <a:latin typeface="Lucida Sans"/>
                          <a:cs typeface="Lucida Sans"/>
                        </a:rPr>
                        <a:t>t</a:t>
                      </a:r>
                      <a:r>
                        <a:rPr sz="1250" spc="-5" dirty="0">
                          <a:solidFill>
                            <a:srgbClr val="231F20"/>
                          </a:solidFill>
                          <a:latin typeface="Lucida Sans"/>
                          <a:cs typeface="Lucida Sans"/>
                        </a:rPr>
                        <a:t>e</a:t>
                      </a:r>
                      <a:r>
                        <a:rPr sz="1250" spc="-10" dirty="0">
                          <a:solidFill>
                            <a:srgbClr val="231F20"/>
                          </a:solidFill>
                          <a:latin typeface="Lucida Sans"/>
                          <a:cs typeface="Lucida Sans"/>
                        </a:rPr>
                        <a:t>r</a:t>
                      </a:r>
                      <a:r>
                        <a:rPr sz="1250" spc="-5" dirty="0">
                          <a:solidFill>
                            <a:srgbClr val="231F20"/>
                          </a:solidFill>
                          <a:latin typeface="Lucida Sans"/>
                          <a:cs typeface="Lucida Sans"/>
                        </a:rPr>
                        <a:t>de</a:t>
                      </a:r>
                      <a:r>
                        <a:rPr sz="1250" dirty="0">
                          <a:solidFill>
                            <a:srgbClr val="231F20"/>
                          </a:solidFill>
                          <a:latin typeface="Lucida Sans"/>
                          <a:cs typeface="Lucida Sans"/>
                        </a:rPr>
                        <a:t>p</a:t>
                      </a:r>
                      <a:r>
                        <a:rPr sz="1250" spc="-5" dirty="0">
                          <a:solidFill>
                            <a:srgbClr val="231F20"/>
                          </a:solidFill>
                          <a:latin typeface="Lucida Sans"/>
                          <a:cs typeface="Lucida Sans"/>
                        </a:rPr>
                        <a:t>ende</a:t>
                      </a:r>
                      <a:r>
                        <a:rPr sz="1250" spc="-10" dirty="0">
                          <a:solidFill>
                            <a:srgbClr val="231F20"/>
                          </a:solidFill>
                          <a:latin typeface="Lucida Sans"/>
                          <a:cs typeface="Lucida Sans"/>
                        </a:rPr>
                        <a:t>n</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dirty="0">
                          <a:solidFill>
                            <a:srgbClr val="231F20"/>
                          </a:solidFill>
                          <a:latin typeface="Lucida Sans"/>
                          <a:cs typeface="Lucida Sans"/>
                        </a:rPr>
                        <a:t>g</a:t>
                      </a:r>
                      <a:r>
                        <a:rPr sz="1250" spc="-5" dirty="0">
                          <a:solidFill>
                            <a:srgbClr val="231F20"/>
                          </a:solidFill>
                          <a:latin typeface="Lucida Sans"/>
                          <a:cs typeface="Lucida Sans"/>
                        </a:rPr>
                        <a:t>lo</a:t>
                      </a:r>
                      <a:r>
                        <a:rPr sz="1250" dirty="0">
                          <a:solidFill>
                            <a:srgbClr val="231F20"/>
                          </a:solidFill>
                          <a:latin typeface="Lucida Sans"/>
                          <a:cs typeface="Lucida Sans"/>
                        </a:rPr>
                        <a:t>b</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5" dirty="0">
                          <a:solidFill>
                            <a:srgbClr val="231F20"/>
                          </a:solidFill>
                          <a:latin typeface="Lucida Sans"/>
                          <a:cs typeface="Lucida Sans"/>
                        </a:rPr>
                        <a:t>p</a:t>
                      </a:r>
                      <a:r>
                        <a:rPr sz="1250" spc="-15" dirty="0">
                          <a:solidFill>
                            <a:srgbClr val="231F20"/>
                          </a:solidFill>
                          <a:latin typeface="Lucida Sans"/>
                          <a:cs typeface="Lucida Sans"/>
                        </a:rPr>
                        <a:t>r</a:t>
                      </a:r>
                      <a:r>
                        <a:rPr sz="1250" spc="-5" dirty="0">
                          <a:solidFill>
                            <a:srgbClr val="231F20"/>
                          </a:solidFill>
                          <a:latin typeface="Lucida Sans"/>
                          <a:cs typeface="Lucida Sans"/>
                        </a:rPr>
                        <a:t>oble</a:t>
                      </a:r>
                      <a:r>
                        <a:rPr sz="1250" spc="-10" dirty="0">
                          <a:solidFill>
                            <a:srgbClr val="231F20"/>
                          </a:solidFill>
                          <a:latin typeface="Lucida Sans"/>
                          <a:cs typeface="Lucida Sans"/>
                        </a:rPr>
                        <a:t>m</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spc="5" dirty="0">
                          <a:solidFill>
                            <a:srgbClr val="231F20"/>
                          </a:solidFill>
                          <a:latin typeface="Lucida Sans"/>
                          <a:cs typeface="Lucida Sans"/>
                        </a:rPr>
                        <a:t>w</a:t>
                      </a:r>
                      <a:r>
                        <a:rPr sz="1250" spc="-10" dirty="0">
                          <a:solidFill>
                            <a:srgbClr val="231F20"/>
                          </a:solidFill>
                          <a:latin typeface="Lucida Sans"/>
                          <a:cs typeface="Lucida Sans"/>
                        </a:rPr>
                        <a:t>hic</a:t>
                      </a:r>
                      <a:r>
                        <a:rPr sz="1250" dirty="0">
                          <a:solidFill>
                            <a:srgbClr val="231F20"/>
                          </a:solidFill>
                          <a:latin typeface="Lucida Sans"/>
                          <a:cs typeface="Lucida Sans"/>
                        </a:rPr>
                        <a:t>h</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spc="20" dirty="0">
                          <a:solidFill>
                            <a:srgbClr val="231F20"/>
                          </a:solidFill>
                          <a:latin typeface="Lucida Sans"/>
                          <a:cs typeface="Lucida Sans"/>
                        </a:rPr>
                        <a:t>n</a:t>
                      </a:r>
                      <a:r>
                        <a:rPr sz="1250" dirty="0">
                          <a:solidFill>
                            <a:srgbClr val="231F20"/>
                          </a:solidFill>
                          <a:latin typeface="Lucida Sans"/>
                          <a:cs typeface="Lucida Sans"/>
                        </a:rPr>
                        <a:t>-  </a:t>
                      </a:r>
                      <a:r>
                        <a:rPr sz="1250" spc="-20" dirty="0">
                          <a:solidFill>
                            <a:srgbClr val="231F20"/>
                          </a:solidFill>
                          <a:latin typeface="Lucida Sans"/>
                          <a:cs typeface="Lucida Sans"/>
                        </a:rPr>
                        <a:t>clude </a:t>
                      </a:r>
                      <a:r>
                        <a:rPr sz="1250" spc="-15" dirty="0">
                          <a:solidFill>
                            <a:srgbClr val="231F20"/>
                          </a:solidFill>
                          <a:latin typeface="Lucida Sans"/>
                          <a:cs typeface="Lucida Sans"/>
                        </a:rPr>
                        <a:t>nuclear </a:t>
                      </a:r>
                      <a:r>
                        <a:rPr sz="1250" spc="-40" dirty="0">
                          <a:solidFill>
                            <a:srgbClr val="231F20"/>
                          </a:solidFill>
                          <a:latin typeface="Lucida Sans"/>
                          <a:cs typeface="Lucida Sans"/>
                        </a:rPr>
                        <a:t>war, </a:t>
                      </a:r>
                      <a:r>
                        <a:rPr sz="1250" spc="-20" dirty="0">
                          <a:solidFill>
                            <a:srgbClr val="231F20"/>
                          </a:solidFill>
                          <a:latin typeface="Lucida Sans"/>
                          <a:cs typeface="Lucida Sans"/>
                        </a:rPr>
                        <a:t>economic </a:t>
                      </a:r>
                      <a:r>
                        <a:rPr sz="1250" spc="-25" dirty="0">
                          <a:solidFill>
                            <a:srgbClr val="231F20"/>
                          </a:solidFill>
                          <a:latin typeface="Lucida Sans"/>
                          <a:cs typeface="Lucida Sans"/>
                        </a:rPr>
                        <a:t>well-being, </a:t>
                      </a:r>
                      <a:r>
                        <a:rPr sz="1250" spc="-5" dirty="0">
                          <a:solidFill>
                            <a:srgbClr val="231F20"/>
                          </a:solidFill>
                          <a:latin typeface="Lucida Sans"/>
                          <a:cs typeface="Lucida Sans"/>
                        </a:rPr>
                        <a:t>and </a:t>
                      </a:r>
                      <a:r>
                        <a:rPr sz="1250" spc="-10" dirty="0">
                          <a:solidFill>
                            <a:srgbClr val="231F20"/>
                          </a:solidFill>
                          <a:latin typeface="Lucida Sans"/>
                          <a:cs typeface="Lucida Sans"/>
                        </a:rPr>
                        <a:t>environ- </a:t>
                      </a:r>
                      <a:r>
                        <a:rPr sz="1250" spc="-5" dirty="0">
                          <a:solidFill>
                            <a:srgbClr val="231F20"/>
                          </a:solidFill>
                          <a:latin typeface="Lucida Sans"/>
                          <a:cs typeface="Lucida Sans"/>
                        </a:rPr>
                        <a:t> mental</a:t>
                      </a:r>
                      <a:r>
                        <a:rPr sz="1250" spc="-75" dirty="0">
                          <a:solidFill>
                            <a:srgbClr val="231F20"/>
                          </a:solidFill>
                          <a:latin typeface="Lucida Sans"/>
                          <a:cs typeface="Lucida Sans"/>
                        </a:rPr>
                        <a:t> </a:t>
                      </a:r>
                      <a:r>
                        <a:rPr sz="1250" spc="-25" dirty="0">
                          <a:solidFill>
                            <a:srgbClr val="231F20"/>
                          </a:solidFill>
                          <a:latin typeface="Lucida Sans"/>
                          <a:cs typeface="Lucida Sans"/>
                        </a:rPr>
                        <a:t>degradation.</a:t>
                      </a:r>
                      <a:endParaRPr sz="1250">
                        <a:latin typeface="Lucida Sans"/>
                        <a:cs typeface="Lucida Sans"/>
                      </a:endParaRPr>
                    </a:p>
                  </a:txBody>
                  <a:tcPr marL="0" marR="0" marT="109220" marB="0">
                    <a:solidFill>
                      <a:srgbClr val="EFF9FE"/>
                    </a:solidFill>
                  </a:tcPr>
                </a:tc>
                <a:extLst>
                  <a:ext uri="{0D108BD9-81ED-4DB2-BD59-A6C34878D82A}">
                    <a16:rowId xmlns:a16="http://schemas.microsoft.com/office/drawing/2014/main" val="10002"/>
                  </a:ext>
                </a:extLst>
              </a:tr>
              <a:tr h="1167948">
                <a:tc>
                  <a:txBody>
                    <a:bodyPr/>
                    <a:lstStyle/>
                    <a:p>
                      <a:pPr marL="113664" marR="105410">
                        <a:lnSpc>
                          <a:spcPct val="109500"/>
                        </a:lnSpc>
                        <a:spcBef>
                          <a:spcPts val="860"/>
                        </a:spcBef>
                      </a:pPr>
                      <a:r>
                        <a:rPr sz="1250" spc="-25" dirty="0">
                          <a:solidFill>
                            <a:srgbClr val="231F20"/>
                          </a:solidFill>
                          <a:latin typeface="Lucida Sans"/>
                          <a:cs typeface="Lucida Sans"/>
                        </a:rPr>
                        <a:t>Realism</a:t>
                      </a:r>
                      <a:r>
                        <a:rPr sz="1250" spc="-70" dirty="0">
                          <a:solidFill>
                            <a:srgbClr val="231F20"/>
                          </a:solidFill>
                          <a:latin typeface="Lucida Sans"/>
                          <a:cs typeface="Lucida Sans"/>
                        </a:rPr>
                        <a:t> </a:t>
                      </a:r>
                      <a:r>
                        <a:rPr sz="1250" spc="-15" dirty="0">
                          <a:solidFill>
                            <a:srgbClr val="231F20"/>
                          </a:solidFill>
                          <a:latin typeface="Lucida Sans"/>
                          <a:cs typeface="Lucida Sans"/>
                        </a:rPr>
                        <a:t>assumes</a:t>
                      </a:r>
                      <a:r>
                        <a:rPr sz="1250" spc="-65" dirty="0">
                          <a:solidFill>
                            <a:srgbClr val="231F20"/>
                          </a:solidFill>
                          <a:latin typeface="Lucida Sans"/>
                          <a:cs typeface="Lucida Sans"/>
                        </a:rPr>
                        <a:t> </a:t>
                      </a:r>
                      <a:r>
                        <a:rPr sz="1250" spc="-10" dirty="0">
                          <a:solidFill>
                            <a:srgbClr val="231F20"/>
                          </a:solidFill>
                          <a:latin typeface="Lucida Sans"/>
                          <a:cs typeface="Lucida Sans"/>
                        </a:rPr>
                        <a:t>that</a:t>
                      </a:r>
                      <a:r>
                        <a:rPr sz="1250" spc="-65" dirty="0">
                          <a:solidFill>
                            <a:srgbClr val="231F20"/>
                          </a:solidFill>
                          <a:latin typeface="Lucida Sans"/>
                          <a:cs typeface="Lucida Sans"/>
                        </a:rPr>
                        <a:t> </a:t>
                      </a:r>
                      <a:r>
                        <a:rPr sz="1250" spc="-15" dirty="0">
                          <a:solidFill>
                            <a:srgbClr val="231F20"/>
                          </a:solidFill>
                          <a:latin typeface="Lucida Sans"/>
                          <a:cs typeface="Lucida Sans"/>
                        </a:rPr>
                        <a:t>interest</a:t>
                      </a:r>
                      <a:r>
                        <a:rPr sz="1250" spc="-65" dirty="0">
                          <a:solidFill>
                            <a:srgbClr val="231F20"/>
                          </a:solidFill>
                          <a:latin typeface="Lucida Sans"/>
                          <a:cs typeface="Lucida Sans"/>
                        </a:rPr>
                        <a:t> </a:t>
                      </a:r>
                      <a:r>
                        <a:rPr sz="1250" spc="-15" dirty="0">
                          <a:solidFill>
                            <a:srgbClr val="231F20"/>
                          </a:solidFill>
                          <a:latin typeface="Lucida Sans"/>
                          <a:cs typeface="Lucida Sans"/>
                        </a:rPr>
                        <a:t>defined</a:t>
                      </a:r>
                      <a:r>
                        <a:rPr sz="1250" spc="-65" dirty="0">
                          <a:solidFill>
                            <a:srgbClr val="231F20"/>
                          </a:solidFill>
                          <a:latin typeface="Lucida Sans"/>
                          <a:cs typeface="Lucida Sans"/>
                        </a:rPr>
                        <a:t> </a:t>
                      </a:r>
                      <a:r>
                        <a:rPr sz="1250" spc="-15" dirty="0">
                          <a:solidFill>
                            <a:srgbClr val="231F20"/>
                          </a:solidFill>
                          <a:latin typeface="Lucida Sans"/>
                          <a:cs typeface="Lucida Sans"/>
                        </a:rPr>
                        <a:t>as</a:t>
                      </a:r>
                      <a:r>
                        <a:rPr sz="1250" spc="-70" dirty="0">
                          <a:solidFill>
                            <a:srgbClr val="231F20"/>
                          </a:solidFill>
                          <a:latin typeface="Lucida Sans"/>
                          <a:cs typeface="Lucida Sans"/>
                        </a:rPr>
                        <a:t> </a:t>
                      </a:r>
                      <a:r>
                        <a:rPr sz="1250" dirty="0">
                          <a:solidFill>
                            <a:srgbClr val="231F20"/>
                          </a:solidFill>
                          <a:latin typeface="Lucida Sans"/>
                          <a:cs typeface="Lucida Sans"/>
                        </a:rPr>
                        <a:t>power</a:t>
                      </a:r>
                      <a:r>
                        <a:rPr sz="1250" spc="-65" dirty="0">
                          <a:solidFill>
                            <a:srgbClr val="231F20"/>
                          </a:solidFill>
                          <a:latin typeface="Lucida Sans"/>
                          <a:cs typeface="Lucida Sans"/>
                        </a:rPr>
                        <a:t> </a:t>
                      </a:r>
                      <a:r>
                        <a:rPr sz="1250" spc="-45" dirty="0">
                          <a:solidFill>
                            <a:srgbClr val="231F20"/>
                          </a:solidFill>
                          <a:latin typeface="Lucida Sans"/>
                          <a:cs typeface="Lucida Sans"/>
                        </a:rPr>
                        <a:t>is </a:t>
                      </a:r>
                      <a:r>
                        <a:rPr sz="1250" spc="-380" dirty="0">
                          <a:solidFill>
                            <a:srgbClr val="231F20"/>
                          </a:solidFill>
                          <a:latin typeface="Lucida Sans"/>
                          <a:cs typeface="Lucida Sans"/>
                        </a:rPr>
                        <a:t> </a:t>
                      </a:r>
                      <a:r>
                        <a:rPr sz="1250" spc="-10" dirty="0">
                          <a:solidFill>
                            <a:srgbClr val="231F20"/>
                          </a:solidFill>
                          <a:latin typeface="Lucida Sans"/>
                          <a:cs typeface="Lucida Sans"/>
                        </a:rPr>
                        <a:t>a</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5" dirty="0">
                          <a:solidFill>
                            <a:srgbClr val="231F20"/>
                          </a:solidFill>
                          <a:latin typeface="Lucida Sans"/>
                          <a:cs typeface="Lucida Sans"/>
                        </a:rPr>
                        <a:t>o</a:t>
                      </a:r>
                      <a:r>
                        <a:rPr sz="1250" spc="-10" dirty="0">
                          <a:solidFill>
                            <a:srgbClr val="231F20"/>
                          </a:solidFill>
                          <a:latin typeface="Lucida Sans"/>
                          <a:cs typeface="Lucida Sans"/>
                        </a:rPr>
                        <a:t>bj</a:t>
                      </a:r>
                      <a:r>
                        <a:rPr sz="1250" dirty="0">
                          <a:solidFill>
                            <a:srgbClr val="231F20"/>
                          </a:solidFill>
                          <a:latin typeface="Lucida Sans"/>
                          <a:cs typeface="Lucida Sans"/>
                        </a:rPr>
                        <a:t>e</a:t>
                      </a:r>
                      <a:r>
                        <a:rPr sz="1250" spc="35" dirty="0">
                          <a:solidFill>
                            <a:srgbClr val="231F20"/>
                          </a:solidFill>
                          <a:latin typeface="Lucida Sans"/>
                          <a:cs typeface="Lucida Sans"/>
                        </a:rPr>
                        <a:t>c</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10" dirty="0">
                          <a:solidFill>
                            <a:srgbClr val="231F20"/>
                          </a:solidFill>
                          <a:latin typeface="Lucida Sans"/>
                          <a:cs typeface="Lucida Sans"/>
                        </a:rPr>
                        <a:t>v</a:t>
                      </a:r>
                      <a:r>
                        <a:rPr sz="1250" dirty="0">
                          <a:solidFill>
                            <a:srgbClr val="231F20"/>
                          </a:solidFill>
                          <a:latin typeface="Lucida Sans"/>
                          <a:cs typeface="Lucida Sans"/>
                        </a:rPr>
                        <a:t>e</a:t>
                      </a:r>
                      <a:r>
                        <a:rPr sz="1250" spc="-65" dirty="0">
                          <a:solidFill>
                            <a:srgbClr val="231F20"/>
                          </a:solidFill>
                          <a:latin typeface="Lucida Sans"/>
                          <a:cs typeface="Lucida Sans"/>
                        </a:rPr>
                        <a:t> </a:t>
                      </a:r>
                      <a:r>
                        <a:rPr sz="1250" spc="10" dirty="0">
                          <a:solidFill>
                            <a:srgbClr val="231F20"/>
                          </a:solidFill>
                          <a:latin typeface="Lucida Sans"/>
                          <a:cs typeface="Lucida Sans"/>
                        </a:rPr>
                        <a:t>c</a:t>
                      </a:r>
                      <a:r>
                        <a:rPr sz="1250" spc="-5" dirty="0">
                          <a:solidFill>
                            <a:srgbClr val="231F20"/>
                          </a:solidFill>
                          <a:latin typeface="Lucida Sans"/>
                          <a:cs typeface="Lucida Sans"/>
                        </a:rPr>
                        <a:t>a</a:t>
                      </a:r>
                      <a:r>
                        <a:rPr sz="1250" spc="-15" dirty="0">
                          <a:solidFill>
                            <a:srgbClr val="231F20"/>
                          </a:solidFill>
                          <a:latin typeface="Lucida Sans"/>
                          <a:cs typeface="Lucida Sans"/>
                        </a:rPr>
                        <a:t>t</a:t>
                      </a:r>
                      <a:r>
                        <a:rPr sz="1250" spc="-5" dirty="0">
                          <a:solidFill>
                            <a:srgbClr val="231F20"/>
                          </a:solidFill>
                          <a:latin typeface="Lucida Sans"/>
                          <a:cs typeface="Lucida Sans"/>
                        </a:rPr>
                        <a:t>e</a:t>
                      </a:r>
                      <a:r>
                        <a:rPr sz="1250" spc="-20" dirty="0">
                          <a:solidFill>
                            <a:srgbClr val="231F20"/>
                          </a:solidFill>
                          <a:latin typeface="Lucida Sans"/>
                          <a:cs typeface="Lucida Sans"/>
                        </a:rPr>
                        <a:t>g</a:t>
                      </a:r>
                      <a:r>
                        <a:rPr sz="1250" spc="-5" dirty="0">
                          <a:solidFill>
                            <a:srgbClr val="231F20"/>
                          </a:solidFill>
                          <a:latin typeface="Lucida Sans"/>
                          <a:cs typeface="Lucida Sans"/>
                        </a:rPr>
                        <a:t>o</a:t>
                      </a:r>
                      <a:r>
                        <a:rPr sz="1250" spc="55" dirty="0">
                          <a:solidFill>
                            <a:srgbClr val="231F20"/>
                          </a:solidFill>
                          <a:latin typeface="Lucida Sans"/>
                          <a:cs typeface="Lucida Sans"/>
                        </a:rPr>
                        <a:t>r</a:t>
                      </a:r>
                      <a:r>
                        <a:rPr sz="1250" dirty="0">
                          <a:solidFill>
                            <a:srgbClr val="231F20"/>
                          </a:solidFill>
                          <a:latin typeface="Lucida Sans"/>
                          <a:cs typeface="Lucida Sans"/>
                        </a:rPr>
                        <a:t>y</a:t>
                      </a:r>
                      <a:r>
                        <a:rPr sz="1250" spc="-70" dirty="0">
                          <a:solidFill>
                            <a:srgbClr val="231F20"/>
                          </a:solidFill>
                          <a:latin typeface="Lucida Sans"/>
                          <a:cs typeface="Lucida Sans"/>
                        </a:rPr>
                        <a:t> </a:t>
                      </a:r>
                      <a:r>
                        <a:rPr sz="1250" spc="5" dirty="0">
                          <a:solidFill>
                            <a:srgbClr val="231F20"/>
                          </a:solidFill>
                          <a:latin typeface="Lucida Sans"/>
                          <a:cs typeface="Lucida Sans"/>
                        </a:rPr>
                        <a:t>w</a:t>
                      </a:r>
                      <a:r>
                        <a:rPr sz="1250" spc="-10" dirty="0">
                          <a:solidFill>
                            <a:srgbClr val="231F20"/>
                          </a:solidFill>
                          <a:latin typeface="Lucida Sans"/>
                          <a:cs typeface="Lucida Sans"/>
                        </a:rPr>
                        <a:t>hic</a:t>
                      </a:r>
                      <a:r>
                        <a:rPr sz="1250" dirty="0">
                          <a:solidFill>
                            <a:srgbClr val="231F20"/>
                          </a:solidFill>
                          <a:latin typeface="Lucida Sans"/>
                          <a:cs typeface="Lucida Sans"/>
                        </a:rPr>
                        <a:t>h</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spc="-10" dirty="0">
                          <a:solidFill>
                            <a:srgbClr val="231F20"/>
                          </a:solidFill>
                          <a:latin typeface="Lucida Sans"/>
                          <a:cs typeface="Lucida Sans"/>
                        </a:rPr>
                        <a:t>un</a:t>
                      </a:r>
                      <a:r>
                        <a:rPr sz="1250" spc="15" dirty="0">
                          <a:solidFill>
                            <a:srgbClr val="231F20"/>
                          </a:solidFill>
                          <a:latin typeface="Lucida Sans"/>
                          <a:cs typeface="Lucida Sans"/>
                        </a:rPr>
                        <a:t>i</a:t>
                      </a:r>
                      <a:r>
                        <a:rPr sz="1250" spc="-10" dirty="0">
                          <a:solidFill>
                            <a:srgbClr val="231F20"/>
                          </a:solidFill>
                          <a:latin typeface="Lucida Sans"/>
                          <a:cs typeface="Lucida Sans"/>
                        </a:rPr>
                        <a:t>v</a:t>
                      </a:r>
                      <a:r>
                        <a:rPr sz="1250" spc="-5" dirty="0">
                          <a:solidFill>
                            <a:srgbClr val="231F20"/>
                          </a:solidFill>
                          <a:latin typeface="Lucida Sans"/>
                          <a:cs typeface="Lucida Sans"/>
                        </a:rPr>
                        <a:t>e</a:t>
                      </a:r>
                      <a:r>
                        <a:rPr sz="1250" spc="15" dirty="0">
                          <a:solidFill>
                            <a:srgbClr val="231F20"/>
                          </a:solidFill>
                          <a:latin typeface="Lucida Sans"/>
                          <a:cs typeface="Lucida Sans"/>
                        </a:rPr>
                        <a:t>r</a:t>
                      </a:r>
                      <a:r>
                        <a:rPr sz="1250" spc="10" dirty="0">
                          <a:solidFill>
                            <a:srgbClr val="231F20"/>
                          </a:solidFill>
                          <a:latin typeface="Lucida Sans"/>
                          <a:cs typeface="Lucida Sans"/>
                        </a:rPr>
                        <a:t>s</a:t>
                      </a:r>
                      <a:r>
                        <a:rPr sz="1250" spc="-10" dirty="0">
                          <a:solidFill>
                            <a:srgbClr val="231F20"/>
                          </a:solidFill>
                          <a:latin typeface="Lucida Sans"/>
                          <a:cs typeface="Lucida Sans"/>
                        </a:rPr>
                        <a:t>al</a:t>
                      </a:r>
                      <a:r>
                        <a:rPr sz="1250" spc="10" dirty="0">
                          <a:solidFill>
                            <a:srgbClr val="231F20"/>
                          </a:solidFill>
                          <a:latin typeface="Lucida Sans"/>
                          <a:cs typeface="Lucida Sans"/>
                        </a:rPr>
                        <a:t>l</a:t>
                      </a:r>
                      <a:r>
                        <a:rPr sz="1250" dirty="0">
                          <a:solidFill>
                            <a:srgbClr val="231F20"/>
                          </a:solidFill>
                          <a:latin typeface="Lucida Sans"/>
                          <a:cs typeface="Lucida Sans"/>
                        </a:rPr>
                        <a:t>y</a:t>
                      </a:r>
                      <a:r>
                        <a:rPr sz="1250" spc="-70" dirty="0">
                          <a:solidFill>
                            <a:srgbClr val="231F20"/>
                          </a:solidFill>
                          <a:latin typeface="Lucida Sans"/>
                          <a:cs typeface="Lucida Sans"/>
                        </a:rPr>
                        <a:t> </a:t>
                      </a:r>
                      <a:r>
                        <a:rPr sz="1250" spc="-5" dirty="0">
                          <a:solidFill>
                            <a:srgbClr val="231F20"/>
                          </a:solidFill>
                          <a:latin typeface="Lucida Sans"/>
                          <a:cs typeface="Lucida Sans"/>
                        </a:rPr>
                        <a:t>v</a:t>
                      </a:r>
                      <a:r>
                        <a:rPr sz="1250" spc="-10" dirty="0">
                          <a:solidFill>
                            <a:srgbClr val="231F20"/>
                          </a:solidFill>
                          <a:latin typeface="Lucida Sans"/>
                          <a:cs typeface="Lucida Sans"/>
                        </a:rPr>
                        <a:t>al</a:t>
                      </a:r>
                      <a:r>
                        <a:rPr sz="1250" spc="-5" dirty="0">
                          <a:solidFill>
                            <a:srgbClr val="231F20"/>
                          </a:solidFill>
                          <a:latin typeface="Lucida Sans"/>
                          <a:cs typeface="Lucida Sans"/>
                        </a:rPr>
                        <a:t>i</a:t>
                      </a:r>
                      <a:r>
                        <a:rPr sz="1250" dirty="0">
                          <a:solidFill>
                            <a:srgbClr val="231F20"/>
                          </a:solidFill>
                          <a:latin typeface="Lucida Sans"/>
                          <a:cs typeface="Lucida Sans"/>
                        </a:rPr>
                        <a:t>d  </a:t>
                      </a:r>
                      <a:r>
                        <a:rPr sz="1250" spc="-5" dirty="0">
                          <a:solidFill>
                            <a:srgbClr val="231F20"/>
                          </a:solidFill>
                          <a:latin typeface="Lucida Sans"/>
                          <a:cs typeface="Lucida Sans"/>
                        </a:rPr>
                        <a:t>b</a:t>
                      </a:r>
                      <a:r>
                        <a:rPr sz="1250" spc="5" dirty="0">
                          <a:solidFill>
                            <a:srgbClr val="231F20"/>
                          </a:solidFill>
                          <a:latin typeface="Lucida Sans"/>
                          <a:cs typeface="Lucida Sans"/>
                        </a:rPr>
                        <a:t>u</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5" dirty="0">
                          <a:solidFill>
                            <a:srgbClr val="231F20"/>
                          </a:solidFill>
                          <a:latin typeface="Lucida Sans"/>
                          <a:cs typeface="Lucida Sans"/>
                        </a:rPr>
                        <a:t>n</a:t>
                      </a:r>
                      <a:r>
                        <a:rPr sz="1250" spc="-10" dirty="0">
                          <a:solidFill>
                            <a:srgbClr val="231F20"/>
                          </a:solidFill>
                          <a:latin typeface="Lucida Sans"/>
                          <a:cs typeface="Lucida Sans"/>
                        </a:rPr>
                        <a:t>o</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5" dirty="0">
                          <a:solidFill>
                            <a:srgbClr val="231F20"/>
                          </a:solidFill>
                          <a:latin typeface="Lucida Sans"/>
                          <a:cs typeface="Lucida Sans"/>
                        </a:rPr>
                        <a:t>wi</a:t>
                      </a:r>
                      <a:r>
                        <a:rPr sz="1250" dirty="0">
                          <a:solidFill>
                            <a:srgbClr val="231F20"/>
                          </a:solidFill>
                          <a:latin typeface="Lucida Sans"/>
                          <a:cs typeface="Lucida Sans"/>
                        </a:rPr>
                        <a:t>th</a:t>
                      </a:r>
                      <a:r>
                        <a:rPr sz="1250" spc="-70" dirty="0">
                          <a:solidFill>
                            <a:srgbClr val="231F20"/>
                          </a:solidFill>
                          <a:latin typeface="Lucida Sans"/>
                          <a:cs typeface="Lucida Sans"/>
                        </a:rPr>
                        <a:t> </a:t>
                      </a:r>
                      <a:r>
                        <a:rPr sz="1250" dirty="0">
                          <a:solidFill>
                            <a:srgbClr val="231F20"/>
                          </a:solidFill>
                          <a:latin typeface="Lucida Sans"/>
                          <a:cs typeface="Lucida Sans"/>
                        </a:rPr>
                        <a:t>a</a:t>
                      </a:r>
                      <a:r>
                        <a:rPr sz="1250" spc="-65" dirty="0">
                          <a:solidFill>
                            <a:srgbClr val="231F20"/>
                          </a:solidFill>
                          <a:latin typeface="Lucida Sans"/>
                          <a:cs typeface="Lucida Sans"/>
                        </a:rPr>
                        <a:t> </a:t>
                      </a:r>
                      <a:r>
                        <a:rPr sz="1250" spc="-5" dirty="0">
                          <a:solidFill>
                            <a:srgbClr val="231F20"/>
                          </a:solidFill>
                          <a:latin typeface="Lucida Sans"/>
                          <a:cs typeface="Lucida Sans"/>
                        </a:rPr>
                        <a:t>m</a:t>
                      </a:r>
                      <a:r>
                        <a:rPr sz="1250" spc="-10" dirty="0">
                          <a:solidFill>
                            <a:srgbClr val="231F20"/>
                          </a:solidFill>
                          <a:latin typeface="Lucida Sans"/>
                          <a:cs typeface="Lucida Sans"/>
                        </a:rPr>
                        <a:t>eani</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15" dirty="0">
                          <a:solidFill>
                            <a:srgbClr val="231F20"/>
                          </a:solidFill>
                          <a:latin typeface="Lucida Sans"/>
                          <a:cs typeface="Lucida Sans"/>
                        </a:rPr>
                        <a:t>h</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dirty="0">
                          <a:solidFill>
                            <a:srgbClr val="231F20"/>
                          </a:solidFill>
                          <a:latin typeface="Lucida Sans"/>
                          <a:cs typeface="Lucida Sans"/>
                        </a:rPr>
                        <a:t>f</a:t>
                      </a:r>
                      <a:r>
                        <a:rPr sz="1250" spc="5" dirty="0">
                          <a:solidFill>
                            <a:srgbClr val="231F20"/>
                          </a:solidFill>
                          <a:latin typeface="Lucida Sans"/>
                          <a:cs typeface="Lucida Sans"/>
                        </a:rPr>
                        <a:t>i</a:t>
                      </a:r>
                      <a:r>
                        <a:rPr sz="1250" spc="-30" dirty="0">
                          <a:solidFill>
                            <a:srgbClr val="231F20"/>
                          </a:solidFill>
                          <a:latin typeface="Lucida Sans"/>
                          <a:cs typeface="Lucida Sans"/>
                        </a:rPr>
                        <a:t>x</a:t>
                      </a:r>
                      <a:r>
                        <a:rPr sz="1250" dirty="0">
                          <a:solidFill>
                            <a:srgbClr val="231F20"/>
                          </a:solidFill>
                          <a:latin typeface="Lucida Sans"/>
                          <a:cs typeface="Lucida Sans"/>
                        </a:rPr>
                        <a:t>ed</a:t>
                      </a:r>
                      <a:r>
                        <a:rPr sz="1250" spc="-65" dirty="0">
                          <a:solidFill>
                            <a:srgbClr val="231F20"/>
                          </a:solidFill>
                          <a:latin typeface="Lucida Sans"/>
                          <a:cs typeface="Lucida Sans"/>
                        </a:rPr>
                        <a:t> </a:t>
                      </a:r>
                      <a:r>
                        <a:rPr sz="1250" spc="-5" dirty="0">
                          <a:solidFill>
                            <a:srgbClr val="231F20"/>
                          </a:solidFill>
                          <a:latin typeface="Lucida Sans"/>
                          <a:cs typeface="Lucida Sans"/>
                        </a:rPr>
                        <a:t>on</a:t>
                      </a:r>
                      <a:r>
                        <a:rPr sz="1250" spc="-15" dirty="0">
                          <a:solidFill>
                            <a:srgbClr val="231F20"/>
                          </a:solidFill>
                          <a:latin typeface="Lucida Sans"/>
                          <a:cs typeface="Lucida Sans"/>
                        </a:rPr>
                        <a:t>c</a:t>
                      </a:r>
                      <a:r>
                        <a:rPr sz="1250" dirty="0">
                          <a:solidFill>
                            <a:srgbClr val="231F20"/>
                          </a:solidFill>
                          <a:latin typeface="Lucida Sans"/>
                          <a:cs typeface="Lucida Sans"/>
                        </a:rPr>
                        <a:t>e</a:t>
                      </a:r>
                      <a:r>
                        <a:rPr sz="1250" spc="-65" dirty="0">
                          <a:solidFill>
                            <a:srgbClr val="231F20"/>
                          </a:solidFill>
                          <a:latin typeface="Lucida Sans"/>
                          <a:cs typeface="Lucida Sans"/>
                        </a:rPr>
                        <a:t> </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dirty="0">
                          <a:solidFill>
                            <a:srgbClr val="231F20"/>
                          </a:solidFill>
                          <a:latin typeface="Lucida Sans"/>
                          <a:cs typeface="Lucida Sans"/>
                        </a:rPr>
                        <a:t>d</a:t>
                      </a:r>
                      <a:r>
                        <a:rPr sz="1250" spc="-70" dirty="0">
                          <a:solidFill>
                            <a:srgbClr val="231F20"/>
                          </a:solidFill>
                          <a:latin typeface="Lucida Sans"/>
                          <a:cs typeface="Lucida Sans"/>
                        </a:rPr>
                        <a:t> </a:t>
                      </a:r>
                      <a:r>
                        <a:rPr sz="1250" spc="-10" dirty="0">
                          <a:solidFill>
                            <a:srgbClr val="231F20"/>
                          </a:solidFill>
                          <a:latin typeface="Lucida Sans"/>
                          <a:cs typeface="Lucida Sans"/>
                        </a:rPr>
                        <a:t>f</a:t>
                      </a:r>
                      <a:r>
                        <a:rPr sz="1250" spc="-5" dirty="0">
                          <a:solidFill>
                            <a:srgbClr val="231F20"/>
                          </a:solidFill>
                          <a:latin typeface="Lucida Sans"/>
                          <a:cs typeface="Lucida Sans"/>
                        </a:rPr>
                        <a:t>o</a:t>
                      </a:r>
                      <a:r>
                        <a:rPr sz="1250" dirty="0">
                          <a:solidFill>
                            <a:srgbClr val="231F20"/>
                          </a:solidFill>
                          <a:latin typeface="Lucida Sans"/>
                          <a:cs typeface="Lucida Sans"/>
                        </a:rPr>
                        <a:t>r  </a:t>
                      </a:r>
                      <a:r>
                        <a:rPr sz="1250" spc="-10" dirty="0">
                          <a:solidFill>
                            <a:srgbClr val="231F20"/>
                          </a:solidFill>
                          <a:latin typeface="Lucida Sans"/>
                          <a:cs typeface="Lucida Sans"/>
                        </a:rPr>
                        <a:t>al</a:t>
                      </a:r>
                      <a:r>
                        <a:rPr sz="1250" spc="-5" dirty="0">
                          <a:solidFill>
                            <a:srgbClr val="231F20"/>
                          </a:solidFill>
                          <a:latin typeface="Lucida Sans"/>
                          <a:cs typeface="Lucida Sans"/>
                        </a:rPr>
                        <a:t>l</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20" dirty="0">
                          <a:solidFill>
                            <a:srgbClr val="231F20"/>
                          </a:solidFill>
                          <a:latin typeface="Lucida Sans"/>
                          <a:cs typeface="Lucida Sans"/>
                        </a:rPr>
                        <a:t>P</a:t>
                      </a:r>
                      <a:r>
                        <a:rPr sz="1250" spc="-10" dirty="0">
                          <a:solidFill>
                            <a:srgbClr val="231F20"/>
                          </a:solidFill>
                          <a:latin typeface="Lucida Sans"/>
                          <a:cs typeface="Lucida Sans"/>
                        </a:rPr>
                        <a:t>ow</a:t>
                      </a:r>
                      <a:r>
                        <a:rPr sz="1250" spc="-5" dirty="0">
                          <a:solidFill>
                            <a:srgbClr val="231F20"/>
                          </a:solidFill>
                          <a:latin typeface="Lucida Sans"/>
                          <a:cs typeface="Lucida Sans"/>
                        </a:rPr>
                        <a:t>e</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5" dirty="0">
                          <a:solidFill>
                            <a:srgbClr val="231F20"/>
                          </a:solidFill>
                          <a:latin typeface="Lucida Sans"/>
                          <a:cs typeface="Lucida Sans"/>
                        </a:rPr>
                        <a:t>h</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5" dirty="0">
                          <a:solidFill>
                            <a:srgbClr val="231F20"/>
                          </a:solidFill>
                          <a:latin typeface="Lucida Sans"/>
                          <a:cs typeface="Lucida Sans"/>
                        </a:rPr>
                        <a:t>c</a:t>
                      </a:r>
                      <a:r>
                        <a:rPr sz="1250" spc="-5" dirty="0">
                          <a:solidFill>
                            <a:srgbClr val="231F20"/>
                          </a:solidFill>
                          <a:latin typeface="Lucida Sans"/>
                          <a:cs typeface="Lucida Sans"/>
                        </a:rPr>
                        <a:t>o</a:t>
                      </a:r>
                      <a:r>
                        <a:rPr sz="1250" spc="-10" dirty="0">
                          <a:solidFill>
                            <a:srgbClr val="231F20"/>
                          </a:solidFill>
                          <a:latin typeface="Lucida Sans"/>
                          <a:cs typeface="Lucida Sans"/>
                        </a:rPr>
                        <a:t>n</a:t>
                      </a:r>
                      <a:r>
                        <a:rPr sz="1250" dirty="0">
                          <a:solidFill>
                            <a:srgbClr val="231F20"/>
                          </a:solidFill>
                          <a:latin typeface="Lucida Sans"/>
                          <a:cs typeface="Lucida Sans"/>
                        </a:rPr>
                        <a:t>t</a:t>
                      </a:r>
                      <a:r>
                        <a:rPr sz="1250" spc="-15" dirty="0">
                          <a:solidFill>
                            <a:srgbClr val="231F20"/>
                          </a:solidFill>
                          <a:latin typeface="Lucida Sans"/>
                          <a:cs typeface="Lucida Sans"/>
                        </a:rPr>
                        <a:t>r</a:t>
                      </a:r>
                      <a:r>
                        <a:rPr sz="1250" spc="-5" dirty="0">
                          <a:solidFill>
                            <a:srgbClr val="231F20"/>
                          </a:solidFill>
                          <a:latin typeface="Lucida Sans"/>
                          <a:cs typeface="Lucida Sans"/>
                        </a:rPr>
                        <a:t>o</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0" dirty="0">
                          <a:solidFill>
                            <a:srgbClr val="231F20"/>
                          </a:solidFill>
                          <a:latin typeface="Lucida Sans"/>
                          <a:cs typeface="Lucida Sans"/>
                        </a:rPr>
                        <a:t>o</a:t>
                      </a:r>
                      <a:r>
                        <a:rPr sz="1250" dirty="0">
                          <a:solidFill>
                            <a:srgbClr val="231F20"/>
                          </a:solidFill>
                          <a:latin typeface="Lucida Sans"/>
                          <a:cs typeface="Lucida Sans"/>
                        </a:rPr>
                        <a:t>f</a:t>
                      </a:r>
                      <a:r>
                        <a:rPr sz="1250" spc="-70" dirty="0">
                          <a:solidFill>
                            <a:srgbClr val="231F20"/>
                          </a:solidFill>
                          <a:latin typeface="Lucida Sans"/>
                          <a:cs typeface="Lucida Sans"/>
                        </a:rPr>
                        <a:t> </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10" dirty="0">
                          <a:solidFill>
                            <a:srgbClr val="231F20"/>
                          </a:solidFill>
                          <a:latin typeface="Lucida Sans"/>
                          <a:cs typeface="Lucida Sans"/>
                        </a:rPr>
                        <a:t>ov</a:t>
                      </a:r>
                      <a:r>
                        <a:rPr sz="1250" spc="-5" dirty="0">
                          <a:solidFill>
                            <a:srgbClr val="231F20"/>
                          </a:solidFill>
                          <a:latin typeface="Lucida Sans"/>
                          <a:cs typeface="Lucida Sans"/>
                        </a:rPr>
                        <a:t>e</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spc="-5" dirty="0">
                          <a:solidFill>
                            <a:srgbClr val="231F20"/>
                          </a:solidFill>
                          <a:latin typeface="Lucida Sans"/>
                          <a:cs typeface="Lucida Sans"/>
                        </a:rPr>
                        <a:t>n.</a:t>
                      </a:r>
                      <a:endParaRPr sz="1250">
                        <a:latin typeface="Lucida Sans"/>
                        <a:cs typeface="Lucida Sans"/>
                      </a:endParaRPr>
                    </a:p>
                  </a:txBody>
                  <a:tcPr marL="0" marR="0" marT="109220" marB="0"/>
                </a:tc>
                <a:tc>
                  <a:txBody>
                    <a:bodyPr/>
                    <a:lstStyle/>
                    <a:p>
                      <a:pPr marL="113030" marR="179705">
                        <a:lnSpc>
                          <a:spcPct val="109500"/>
                        </a:lnSpc>
                        <a:spcBef>
                          <a:spcPts val="860"/>
                        </a:spcBef>
                      </a:pPr>
                      <a:r>
                        <a:rPr sz="1250" spc="-20" dirty="0">
                          <a:solidFill>
                            <a:srgbClr val="231F20"/>
                          </a:solidFill>
                          <a:latin typeface="Lucida Sans"/>
                          <a:cs typeface="Lucida Sans"/>
                        </a:rPr>
                        <a:t>P</a:t>
                      </a:r>
                      <a:r>
                        <a:rPr sz="1250" spc="-10" dirty="0">
                          <a:solidFill>
                            <a:srgbClr val="231F20"/>
                          </a:solidFill>
                          <a:latin typeface="Lucida Sans"/>
                          <a:cs typeface="Lucida Sans"/>
                        </a:rPr>
                        <a:t>ow</a:t>
                      </a:r>
                      <a:r>
                        <a:rPr sz="1250" spc="-5" dirty="0">
                          <a:solidFill>
                            <a:srgbClr val="231F20"/>
                          </a:solidFill>
                          <a:latin typeface="Lucida Sans"/>
                          <a:cs typeface="Lucida Sans"/>
                        </a:rPr>
                        <a:t>e</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spc="10" dirty="0">
                          <a:solidFill>
                            <a:srgbClr val="231F20"/>
                          </a:solidFill>
                          <a:latin typeface="Lucida Sans"/>
                          <a:cs typeface="Lucida Sans"/>
                        </a:rPr>
                        <a:t>c</a:t>
                      </a:r>
                      <a:r>
                        <a:rPr sz="1250" spc="-10" dirty="0">
                          <a:solidFill>
                            <a:srgbClr val="231F20"/>
                          </a:solidFill>
                          <a:latin typeface="Lucida Sans"/>
                          <a:cs typeface="Lucida Sans"/>
                        </a:rPr>
                        <a:t>an</a:t>
                      </a:r>
                      <a:r>
                        <a:rPr sz="1250" spc="-5" dirty="0">
                          <a:solidFill>
                            <a:srgbClr val="231F20"/>
                          </a:solidFill>
                          <a:latin typeface="Lucida Sans"/>
                          <a:cs typeface="Lucida Sans"/>
                        </a:rPr>
                        <a:t>n</a:t>
                      </a:r>
                      <a:r>
                        <a:rPr sz="1250" spc="-10" dirty="0">
                          <a:solidFill>
                            <a:srgbClr val="231F20"/>
                          </a:solidFill>
                          <a:latin typeface="Lucida Sans"/>
                          <a:cs typeface="Lucida Sans"/>
                        </a:rPr>
                        <a:t>o</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dirty="0">
                          <a:solidFill>
                            <a:srgbClr val="231F20"/>
                          </a:solidFill>
                          <a:latin typeface="Lucida Sans"/>
                          <a:cs typeface="Lucida Sans"/>
                        </a:rPr>
                        <a:t>be</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spc="-5" dirty="0">
                          <a:solidFill>
                            <a:srgbClr val="231F20"/>
                          </a:solidFill>
                          <a:latin typeface="Lucida Sans"/>
                          <a:cs typeface="Lucida Sans"/>
                        </a:rPr>
                        <a:t>n</a:t>
                      </a:r>
                      <a:r>
                        <a:rPr sz="1250" spc="10" dirty="0">
                          <a:solidFill>
                            <a:srgbClr val="231F20"/>
                          </a:solidFill>
                          <a:latin typeface="Lucida Sans"/>
                          <a:cs typeface="Lucida Sans"/>
                        </a:rPr>
                        <a:t>f</a:t>
                      </a:r>
                      <a:r>
                        <a:rPr sz="1250" spc="-5" dirty="0">
                          <a:solidFill>
                            <a:srgbClr val="231F20"/>
                          </a:solidFill>
                          <a:latin typeface="Lucida Sans"/>
                          <a:cs typeface="Lucida Sans"/>
                        </a:rPr>
                        <a:t>u</a:t>
                      </a:r>
                      <a:r>
                        <a:rPr sz="1250" dirty="0">
                          <a:solidFill>
                            <a:srgbClr val="231F20"/>
                          </a:solidFill>
                          <a:latin typeface="Lucida Sans"/>
                          <a:cs typeface="Lucida Sans"/>
                        </a:rPr>
                        <a:t>sed</a:t>
                      </a:r>
                      <a:r>
                        <a:rPr sz="1250" spc="-65" dirty="0">
                          <a:solidFill>
                            <a:srgbClr val="231F20"/>
                          </a:solidFill>
                          <a:latin typeface="Lucida Sans"/>
                          <a:cs typeface="Lucida Sans"/>
                        </a:rPr>
                        <a:t> </a:t>
                      </a:r>
                      <a:r>
                        <a:rPr sz="1250" spc="5" dirty="0">
                          <a:solidFill>
                            <a:srgbClr val="231F20"/>
                          </a:solidFill>
                          <a:latin typeface="Lucida Sans"/>
                          <a:cs typeface="Lucida Sans"/>
                        </a:rPr>
                        <a:t>wi</a:t>
                      </a:r>
                      <a:r>
                        <a:rPr sz="1250" dirty="0">
                          <a:solidFill>
                            <a:srgbClr val="231F20"/>
                          </a:solidFill>
                          <a:latin typeface="Lucida Sans"/>
                          <a:cs typeface="Lucida Sans"/>
                        </a:rPr>
                        <a:t>th</a:t>
                      </a:r>
                      <a:r>
                        <a:rPr sz="1250" spc="-70" dirty="0">
                          <a:solidFill>
                            <a:srgbClr val="231F20"/>
                          </a:solidFill>
                          <a:latin typeface="Lucida Sans"/>
                          <a:cs typeface="Lucida Sans"/>
                        </a:rPr>
                        <a:t> </a:t>
                      </a:r>
                      <a:r>
                        <a:rPr sz="1250" spc="-5" dirty="0">
                          <a:solidFill>
                            <a:srgbClr val="231F20"/>
                          </a:solidFill>
                          <a:latin typeface="Lucida Sans"/>
                          <a:cs typeface="Lucida Sans"/>
                        </a:rPr>
                        <a:t>m</a:t>
                      </a:r>
                      <a:r>
                        <a:rPr sz="1250" spc="-10" dirty="0">
                          <a:solidFill>
                            <a:srgbClr val="231F20"/>
                          </a:solidFill>
                          <a:latin typeface="Lucida Sans"/>
                          <a:cs typeface="Lucida Sans"/>
                        </a:rPr>
                        <a:t>eani</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15" dirty="0">
                          <a:solidFill>
                            <a:srgbClr val="231F20"/>
                          </a:solidFill>
                          <a:latin typeface="Lucida Sans"/>
                          <a:cs typeface="Lucida Sans"/>
                        </a:rPr>
                        <a:t>h</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spc="-10" dirty="0">
                          <a:solidFill>
                            <a:srgbClr val="231F20"/>
                          </a:solidFill>
                          <a:latin typeface="Lucida Sans"/>
                          <a:cs typeface="Lucida Sans"/>
                        </a:rPr>
                        <a:t>un</a:t>
                      </a:r>
                      <a:r>
                        <a:rPr sz="1250" spc="10" dirty="0">
                          <a:solidFill>
                            <a:srgbClr val="231F20"/>
                          </a:solidFill>
                          <a:latin typeface="Lucida Sans"/>
                          <a:cs typeface="Lucida Sans"/>
                        </a:rPr>
                        <a:t>i</a:t>
                      </a:r>
                      <a:r>
                        <a:rPr sz="1250" spc="-10" dirty="0">
                          <a:solidFill>
                            <a:srgbClr val="231F20"/>
                          </a:solidFill>
                          <a:latin typeface="Lucida Sans"/>
                          <a:cs typeface="Lucida Sans"/>
                        </a:rPr>
                        <a:t>v</a:t>
                      </a:r>
                      <a:r>
                        <a:rPr sz="1250" spc="-5" dirty="0">
                          <a:solidFill>
                            <a:srgbClr val="231F20"/>
                          </a:solidFill>
                          <a:latin typeface="Lucida Sans"/>
                          <a:cs typeface="Lucida Sans"/>
                        </a:rPr>
                        <a:t>e</a:t>
                      </a:r>
                      <a:r>
                        <a:rPr sz="1250" spc="-80" dirty="0">
                          <a:solidFill>
                            <a:srgbClr val="231F20"/>
                          </a:solidFill>
                          <a:latin typeface="Lucida Sans"/>
                          <a:cs typeface="Lucida Sans"/>
                        </a:rPr>
                        <a:t>r</a:t>
                      </a:r>
                      <a:r>
                        <a:rPr sz="1250" dirty="0">
                          <a:solidFill>
                            <a:srgbClr val="231F20"/>
                          </a:solidFill>
                          <a:latin typeface="Lucida Sans"/>
                          <a:cs typeface="Lucida Sans"/>
                        </a:rPr>
                        <a:t>-  </a:t>
                      </a:r>
                      <a:r>
                        <a:rPr sz="1250" spc="-25" dirty="0">
                          <a:solidFill>
                            <a:srgbClr val="231F20"/>
                          </a:solidFill>
                          <a:latin typeface="Lucida Sans"/>
                          <a:cs typeface="Lucida Sans"/>
                        </a:rPr>
                        <a:t>sally</a:t>
                      </a:r>
                      <a:r>
                        <a:rPr sz="1250" spc="-70" dirty="0">
                          <a:solidFill>
                            <a:srgbClr val="231F20"/>
                          </a:solidFill>
                          <a:latin typeface="Lucida Sans"/>
                          <a:cs typeface="Lucida Sans"/>
                        </a:rPr>
                        <a:t> </a:t>
                      </a:r>
                      <a:r>
                        <a:rPr sz="1250" spc="-35" dirty="0">
                          <a:solidFill>
                            <a:srgbClr val="231F20"/>
                          </a:solidFill>
                          <a:latin typeface="Lucida Sans"/>
                          <a:cs typeface="Lucida Sans"/>
                        </a:rPr>
                        <a:t>valid.</a:t>
                      </a:r>
                      <a:r>
                        <a:rPr sz="1250" spc="-60" dirty="0">
                          <a:solidFill>
                            <a:srgbClr val="231F20"/>
                          </a:solidFill>
                          <a:latin typeface="Lucida Sans"/>
                          <a:cs typeface="Lucida Sans"/>
                        </a:rPr>
                        <a:t> </a:t>
                      </a:r>
                      <a:r>
                        <a:rPr sz="1250" spc="10" dirty="0">
                          <a:solidFill>
                            <a:srgbClr val="231F20"/>
                          </a:solidFill>
                          <a:latin typeface="Lucida Sans"/>
                          <a:cs typeface="Lucida Sans"/>
                        </a:rPr>
                        <a:t>Power</a:t>
                      </a:r>
                      <a:r>
                        <a:rPr sz="1250" spc="-65" dirty="0">
                          <a:solidFill>
                            <a:srgbClr val="231F20"/>
                          </a:solidFill>
                          <a:latin typeface="Lucida Sans"/>
                          <a:cs typeface="Lucida Sans"/>
                        </a:rPr>
                        <a:t> </a:t>
                      </a:r>
                      <a:r>
                        <a:rPr sz="1250" spc="-15" dirty="0">
                          <a:solidFill>
                            <a:srgbClr val="231F20"/>
                          </a:solidFill>
                          <a:latin typeface="Lucida Sans"/>
                          <a:cs typeface="Lucida Sans"/>
                        </a:rPr>
                        <a:t>as</a:t>
                      </a:r>
                      <a:r>
                        <a:rPr sz="1250" spc="-60" dirty="0">
                          <a:solidFill>
                            <a:srgbClr val="231F20"/>
                          </a:solidFill>
                          <a:latin typeface="Lucida Sans"/>
                          <a:cs typeface="Lucida Sans"/>
                        </a:rPr>
                        <a:t> </a:t>
                      </a:r>
                      <a:r>
                        <a:rPr sz="1250" spc="-20" dirty="0">
                          <a:solidFill>
                            <a:srgbClr val="231F20"/>
                          </a:solidFill>
                          <a:latin typeface="Lucida Sans"/>
                          <a:cs typeface="Lucida Sans"/>
                        </a:rPr>
                        <a:t>domination</a:t>
                      </a:r>
                      <a:r>
                        <a:rPr sz="1250" spc="-70" dirty="0">
                          <a:solidFill>
                            <a:srgbClr val="231F20"/>
                          </a:solidFill>
                          <a:latin typeface="Lucida Sans"/>
                          <a:cs typeface="Lucida Sans"/>
                        </a:rPr>
                        <a:t> </a:t>
                      </a:r>
                      <a:r>
                        <a:rPr sz="1250" spc="-5" dirty="0">
                          <a:solidFill>
                            <a:srgbClr val="231F20"/>
                          </a:solidFill>
                          <a:latin typeface="Lucida Sans"/>
                          <a:cs typeface="Lucida Sans"/>
                        </a:rPr>
                        <a:t>and</a:t>
                      </a:r>
                      <a:r>
                        <a:rPr sz="1250" spc="-60" dirty="0">
                          <a:solidFill>
                            <a:srgbClr val="231F20"/>
                          </a:solidFill>
                          <a:latin typeface="Lucida Sans"/>
                          <a:cs typeface="Lucida Sans"/>
                        </a:rPr>
                        <a:t> </a:t>
                      </a:r>
                      <a:r>
                        <a:rPr sz="1250" spc="-20" dirty="0">
                          <a:solidFill>
                            <a:srgbClr val="231F20"/>
                          </a:solidFill>
                          <a:latin typeface="Lucida Sans"/>
                          <a:cs typeface="Lucida Sans"/>
                        </a:rPr>
                        <a:t>control</a:t>
                      </a:r>
                      <a:r>
                        <a:rPr sz="1250" spc="-65" dirty="0">
                          <a:solidFill>
                            <a:srgbClr val="231F20"/>
                          </a:solidFill>
                          <a:latin typeface="Lucida Sans"/>
                          <a:cs typeface="Lucida Sans"/>
                        </a:rPr>
                        <a:t> </a:t>
                      </a:r>
                      <a:r>
                        <a:rPr sz="1250" spc="-25" dirty="0">
                          <a:solidFill>
                            <a:srgbClr val="231F20"/>
                          </a:solidFill>
                          <a:latin typeface="Lucida Sans"/>
                          <a:cs typeface="Lucida Sans"/>
                        </a:rPr>
                        <a:t>privileges </a:t>
                      </a:r>
                      <a:r>
                        <a:rPr sz="1250" spc="-380" dirty="0">
                          <a:solidFill>
                            <a:srgbClr val="231F20"/>
                          </a:solidFill>
                          <a:latin typeface="Lucida Sans"/>
                          <a:cs typeface="Lucida Sans"/>
                        </a:rPr>
                        <a:t> </a:t>
                      </a:r>
                      <a:r>
                        <a:rPr sz="1250" spc="-20" dirty="0">
                          <a:solidFill>
                            <a:srgbClr val="231F20"/>
                          </a:solidFill>
                          <a:latin typeface="Lucida Sans"/>
                          <a:cs typeface="Lucida Sans"/>
                        </a:rPr>
                        <a:t>masculinity </a:t>
                      </a:r>
                      <a:r>
                        <a:rPr sz="1250" spc="-5" dirty="0">
                          <a:solidFill>
                            <a:srgbClr val="231F20"/>
                          </a:solidFill>
                          <a:latin typeface="Lucida Sans"/>
                          <a:cs typeface="Lucida Sans"/>
                        </a:rPr>
                        <a:t>and </a:t>
                      </a:r>
                      <a:r>
                        <a:rPr sz="1250" spc="-25" dirty="0">
                          <a:solidFill>
                            <a:srgbClr val="231F20"/>
                          </a:solidFill>
                          <a:latin typeface="Lucida Sans"/>
                          <a:cs typeface="Lucida Sans"/>
                        </a:rPr>
                        <a:t>ignores </a:t>
                      </a:r>
                      <a:r>
                        <a:rPr sz="1250" spc="-5" dirty="0">
                          <a:solidFill>
                            <a:srgbClr val="231F20"/>
                          </a:solidFill>
                          <a:latin typeface="Lucida Sans"/>
                          <a:cs typeface="Lucida Sans"/>
                        </a:rPr>
                        <a:t>the </a:t>
                      </a:r>
                      <a:r>
                        <a:rPr sz="1250" spc="-30" dirty="0">
                          <a:solidFill>
                            <a:srgbClr val="231F20"/>
                          </a:solidFill>
                          <a:latin typeface="Lucida Sans"/>
                          <a:cs typeface="Lucida Sans"/>
                        </a:rPr>
                        <a:t>possibility </a:t>
                      </a:r>
                      <a:r>
                        <a:rPr sz="1250" spc="-25" dirty="0">
                          <a:solidFill>
                            <a:srgbClr val="231F20"/>
                          </a:solidFill>
                          <a:latin typeface="Lucida Sans"/>
                          <a:cs typeface="Lucida Sans"/>
                        </a:rPr>
                        <a:t>of </a:t>
                      </a:r>
                      <a:r>
                        <a:rPr sz="1250" spc="-20" dirty="0">
                          <a:solidFill>
                            <a:srgbClr val="231F20"/>
                          </a:solidFill>
                          <a:latin typeface="Lucida Sans"/>
                          <a:cs typeface="Lucida Sans"/>
                        </a:rPr>
                        <a:t>collective </a:t>
                      </a:r>
                      <a:r>
                        <a:rPr sz="1250" spc="-15" dirty="0">
                          <a:solidFill>
                            <a:srgbClr val="231F20"/>
                          </a:solidFill>
                          <a:latin typeface="Lucida Sans"/>
                          <a:cs typeface="Lucida Sans"/>
                        </a:rPr>
                        <a:t> </a:t>
                      </a:r>
                      <a:r>
                        <a:rPr sz="1250" spc="-5" dirty="0">
                          <a:solidFill>
                            <a:srgbClr val="231F20"/>
                          </a:solidFill>
                          <a:latin typeface="Lucida Sans"/>
                          <a:cs typeface="Lucida Sans"/>
                        </a:rPr>
                        <a:t>empowerment,</a:t>
                      </a:r>
                      <a:r>
                        <a:rPr sz="1250" spc="-70" dirty="0">
                          <a:solidFill>
                            <a:srgbClr val="231F20"/>
                          </a:solidFill>
                          <a:latin typeface="Lucida Sans"/>
                          <a:cs typeface="Lucida Sans"/>
                        </a:rPr>
                        <a:t> </a:t>
                      </a:r>
                      <a:r>
                        <a:rPr sz="1250" spc="-5" dirty="0">
                          <a:solidFill>
                            <a:srgbClr val="231F20"/>
                          </a:solidFill>
                          <a:latin typeface="Lucida Sans"/>
                          <a:cs typeface="Lucida Sans"/>
                        </a:rPr>
                        <a:t>another</a:t>
                      </a:r>
                      <a:r>
                        <a:rPr sz="1250" spc="-65" dirty="0">
                          <a:solidFill>
                            <a:srgbClr val="231F20"/>
                          </a:solidFill>
                          <a:latin typeface="Lucida Sans"/>
                          <a:cs typeface="Lucida Sans"/>
                        </a:rPr>
                        <a:t> </a:t>
                      </a:r>
                      <a:r>
                        <a:rPr sz="1250" spc="-10" dirty="0">
                          <a:solidFill>
                            <a:srgbClr val="231F20"/>
                          </a:solidFill>
                          <a:latin typeface="Lucida Sans"/>
                          <a:cs typeface="Lucida Sans"/>
                        </a:rPr>
                        <a:t>aspect</a:t>
                      </a:r>
                      <a:r>
                        <a:rPr sz="1250" spc="-70" dirty="0">
                          <a:solidFill>
                            <a:srgbClr val="231F20"/>
                          </a:solidFill>
                          <a:latin typeface="Lucida Sans"/>
                          <a:cs typeface="Lucida Sans"/>
                        </a:rPr>
                        <a:t> </a:t>
                      </a:r>
                      <a:r>
                        <a:rPr sz="1250" spc="-25" dirty="0">
                          <a:solidFill>
                            <a:srgbClr val="231F20"/>
                          </a:solidFill>
                          <a:latin typeface="Lucida Sans"/>
                          <a:cs typeface="Lucida Sans"/>
                        </a:rPr>
                        <a:t>of</a:t>
                      </a:r>
                      <a:r>
                        <a:rPr sz="1250" spc="-70" dirty="0">
                          <a:solidFill>
                            <a:srgbClr val="231F20"/>
                          </a:solidFill>
                          <a:latin typeface="Lucida Sans"/>
                          <a:cs typeface="Lucida Sans"/>
                        </a:rPr>
                        <a:t> </a:t>
                      </a:r>
                      <a:r>
                        <a:rPr sz="1250" dirty="0">
                          <a:solidFill>
                            <a:srgbClr val="231F20"/>
                          </a:solidFill>
                          <a:latin typeface="Lucida Sans"/>
                          <a:cs typeface="Lucida Sans"/>
                        </a:rPr>
                        <a:t>power</a:t>
                      </a:r>
                      <a:r>
                        <a:rPr sz="1250" spc="-65" dirty="0">
                          <a:solidFill>
                            <a:srgbClr val="231F20"/>
                          </a:solidFill>
                          <a:latin typeface="Lucida Sans"/>
                          <a:cs typeface="Lucida Sans"/>
                        </a:rPr>
                        <a:t> </a:t>
                      </a:r>
                      <a:r>
                        <a:rPr sz="1250" spc="-5" dirty="0">
                          <a:solidFill>
                            <a:srgbClr val="231F20"/>
                          </a:solidFill>
                          <a:latin typeface="Lucida Sans"/>
                          <a:cs typeface="Lucida Sans"/>
                        </a:rPr>
                        <a:t>often</a:t>
                      </a:r>
                      <a:r>
                        <a:rPr sz="1250" spc="-70" dirty="0">
                          <a:solidFill>
                            <a:srgbClr val="231F20"/>
                          </a:solidFill>
                          <a:latin typeface="Lucida Sans"/>
                          <a:cs typeface="Lucida Sans"/>
                        </a:rPr>
                        <a:t> </a:t>
                      </a:r>
                      <a:r>
                        <a:rPr sz="1250" spc="-20" dirty="0">
                          <a:solidFill>
                            <a:srgbClr val="231F20"/>
                          </a:solidFill>
                          <a:latin typeface="Lucida Sans"/>
                          <a:cs typeface="Lucida Sans"/>
                        </a:rPr>
                        <a:t>associ- </a:t>
                      </a:r>
                      <a:r>
                        <a:rPr sz="1250" spc="-385" dirty="0">
                          <a:solidFill>
                            <a:srgbClr val="231F20"/>
                          </a:solidFill>
                          <a:latin typeface="Lucida Sans"/>
                          <a:cs typeface="Lucida Sans"/>
                        </a:rPr>
                        <a:t> </a:t>
                      </a:r>
                      <a:r>
                        <a:rPr sz="1250" spc="-5" dirty="0">
                          <a:solidFill>
                            <a:srgbClr val="231F20"/>
                          </a:solidFill>
                          <a:latin typeface="Lucida Sans"/>
                          <a:cs typeface="Lucida Sans"/>
                        </a:rPr>
                        <a:t>ated</a:t>
                      </a:r>
                      <a:r>
                        <a:rPr sz="1250" spc="-75" dirty="0">
                          <a:solidFill>
                            <a:srgbClr val="231F20"/>
                          </a:solidFill>
                          <a:latin typeface="Lucida Sans"/>
                          <a:cs typeface="Lucida Sans"/>
                        </a:rPr>
                        <a:t> </a:t>
                      </a:r>
                      <a:r>
                        <a:rPr sz="1250" spc="-10" dirty="0">
                          <a:solidFill>
                            <a:srgbClr val="231F20"/>
                          </a:solidFill>
                          <a:latin typeface="Lucida Sans"/>
                          <a:cs typeface="Lucida Sans"/>
                        </a:rPr>
                        <a:t>with</a:t>
                      </a:r>
                      <a:r>
                        <a:rPr sz="1250" spc="-70" dirty="0">
                          <a:solidFill>
                            <a:srgbClr val="231F20"/>
                          </a:solidFill>
                          <a:latin typeface="Lucida Sans"/>
                          <a:cs typeface="Lucida Sans"/>
                        </a:rPr>
                        <a:t> </a:t>
                      </a:r>
                      <a:r>
                        <a:rPr sz="1250" spc="-30" dirty="0">
                          <a:solidFill>
                            <a:srgbClr val="231F20"/>
                          </a:solidFill>
                          <a:latin typeface="Lucida Sans"/>
                          <a:cs typeface="Lucida Sans"/>
                        </a:rPr>
                        <a:t>femininity.</a:t>
                      </a:r>
                      <a:endParaRPr sz="1250" dirty="0">
                        <a:latin typeface="Lucida Sans"/>
                        <a:cs typeface="Lucida Sans"/>
                      </a:endParaRPr>
                    </a:p>
                  </a:txBody>
                  <a:tcPr marL="0" marR="0" marT="10922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7703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 TABLE 3.5 Continued</a:t>
            </a:r>
          </a:p>
        </p:txBody>
      </p:sp>
      <p:graphicFrame>
        <p:nvGraphicFramePr>
          <p:cNvPr id="3" name="object 2" title=" TABLE 3.5 J. Ann Tickner’s Reformulation of Hans Morgenthau’s Principles of Political Realism (Continued)">
            <a:extLst>
              <a:ext uri="{FF2B5EF4-FFF2-40B4-BE49-F238E27FC236}">
                <a16:creationId xmlns:a16="http://schemas.microsoft.com/office/drawing/2014/main" id="{E2D0626A-FF34-46D3-A754-75C884DA7E10}"/>
              </a:ext>
            </a:extLst>
          </p:cNvPr>
          <p:cNvGraphicFramePr>
            <a:graphicFrameLocks noGrp="1"/>
          </p:cNvGraphicFramePr>
          <p:nvPr>
            <p:extLst>
              <p:ext uri="{D42A27DB-BD31-4B8C-83A1-F6EECF244321}">
                <p14:modId xmlns:p14="http://schemas.microsoft.com/office/powerpoint/2010/main" val="3344854179"/>
              </p:ext>
            </p:extLst>
          </p:nvPr>
        </p:nvGraphicFramePr>
        <p:xfrm>
          <a:off x="1942045" y="457200"/>
          <a:ext cx="8307704" cy="5766001"/>
        </p:xfrm>
        <a:graphic>
          <a:graphicData uri="http://schemas.openxmlformats.org/drawingml/2006/table">
            <a:tbl>
              <a:tblPr firstRow="1" bandRow="1">
                <a:tableStyleId>{2D5ABB26-0587-4C30-8999-92F81FD0307C}</a:tableStyleId>
              </a:tblPr>
              <a:tblGrid>
                <a:gridCol w="3964304">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80335">
                <a:tc>
                  <a:txBody>
                    <a:bodyPr/>
                    <a:lstStyle/>
                    <a:p>
                      <a:pPr marL="113664">
                        <a:lnSpc>
                          <a:spcPct val="100000"/>
                        </a:lnSpc>
                        <a:spcBef>
                          <a:spcPts val="550"/>
                        </a:spcBef>
                      </a:pPr>
                      <a:r>
                        <a:rPr sz="1350" b="1" spc="-30" dirty="0">
                          <a:solidFill>
                            <a:srgbClr val="633253"/>
                          </a:solidFill>
                          <a:latin typeface="Arial"/>
                          <a:cs typeface="Arial"/>
                        </a:rPr>
                        <a:t>M</a:t>
                      </a:r>
                      <a:r>
                        <a:rPr sz="1350" b="1" spc="-35" dirty="0">
                          <a:solidFill>
                            <a:srgbClr val="633253"/>
                          </a:solidFill>
                          <a:latin typeface="Arial"/>
                          <a:cs typeface="Arial"/>
                        </a:rPr>
                        <a:t>o</a:t>
                      </a:r>
                      <a:r>
                        <a:rPr sz="1350" b="1" spc="-20" dirty="0">
                          <a:solidFill>
                            <a:srgbClr val="633253"/>
                          </a:solidFill>
                          <a:latin typeface="Arial"/>
                          <a:cs typeface="Arial"/>
                        </a:rPr>
                        <a:t>r</a:t>
                      </a:r>
                      <a:r>
                        <a:rPr sz="1350" b="1" spc="-40" dirty="0">
                          <a:solidFill>
                            <a:srgbClr val="633253"/>
                          </a:solidFill>
                          <a:latin typeface="Arial"/>
                          <a:cs typeface="Arial"/>
                        </a:rPr>
                        <a:t>g</a:t>
                      </a:r>
                      <a:r>
                        <a:rPr sz="1350" b="1" spc="-30" dirty="0">
                          <a:solidFill>
                            <a:srgbClr val="633253"/>
                          </a:solidFill>
                          <a:latin typeface="Arial"/>
                          <a:cs typeface="Arial"/>
                        </a:rPr>
                        <a:t>e</a:t>
                      </a:r>
                      <a:r>
                        <a:rPr sz="1350" b="1" spc="-40" dirty="0">
                          <a:solidFill>
                            <a:srgbClr val="633253"/>
                          </a:solidFill>
                          <a:latin typeface="Arial"/>
                          <a:cs typeface="Arial"/>
                        </a:rPr>
                        <a:t>n</a:t>
                      </a:r>
                      <a:r>
                        <a:rPr sz="1350" b="1" spc="-35" dirty="0">
                          <a:solidFill>
                            <a:srgbClr val="633253"/>
                          </a:solidFill>
                          <a:latin typeface="Arial"/>
                          <a:cs typeface="Arial"/>
                        </a:rPr>
                        <a:t>t</a:t>
                      </a:r>
                      <a:r>
                        <a:rPr sz="1350" b="1" spc="-40" dirty="0">
                          <a:solidFill>
                            <a:srgbClr val="633253"/>
                          </a:solidFill>
                          <a:latin typeface="Arial"/>
                          <a:cs typeface="Arial"/>
                        </a:rPr>
                        <a:t>ha</a:t>
                      </a:r>
                      <a:r>
                        <a:rPr sz="1350" b="1" spc="5" dirty="0">
                          <a:solidFill>
                            <a:srgbClr val="633253"/>
                          </a:solidFill>
                          <a:latin typeface="Arial"/>
                          <a:cs typeface="Arial"/>
                        </a:rPr>
                        <a:t>u</a:t>
                      </a:r>
                      <a:r>
                        <a:rPr sz="1350" b="1" spc="-35" dirty="0">
                          <a:solidFill>
                            <a:srgbClr val="633253"/>
                          </a:solidFill>
                          <a:latin typeface="Arial"/>
                          <a:cs typeface="Arial"/>
                        </a:rPr>
                        <a:t>’</a:t>
                      </a:r>
                      <a:r>
                        <a:rPr sz="1350" b="1" dirty="0">
                          <a:solidFill>
                            <a:srgbClr val="633253"/>
                          </a:solidFill>
                          <a:latin typeface="Arial"/>
                          <a:cs typeface="Arial"/>
                        </a:rPr>
                        <a:t>s</a:t>
                      </a:r>
                      <a:r>
                        <a:rPr sz="1350" b="1" spc="-80" dirty="0">
                          <a:solidFill>
                            <a:srgbClr val="633253"/>
                          </a:solidFill>
                          <a:latin typeface="Arial"/>
                          <a:cs typeface="Arial"/>
                        </a:rPr>
                        <a:t> </a:t>
                      </a:r>
                      <a:r>
                        <a:rPr sz="1350" b="1" spc="-30" dirty="0">
                          <a:solidFill>
                            <a:srgbClr val="633253"/>
                          </a:solidFill>
                          <a:latin typeface="Arial"/>
                          <a:cs typeface="Arial"/>
                        </a:rPr>
                        <a:t>S</a:t>
                      </a:r>
                      <a:r>
                        <a:rPr sz="1350" b="1" spc="-25" dirty="0">
                          <a:solidFill>
                            <a:srgbClr val="633253"/>
                          </a:solidFill>
                          <a:latin typeface="Arial"/>
                          <a:cs typeface="Arial"/>
                        </a:rPr>
                        <a:t>i</a:t>
                      </a:r>
                      <a:r>
                        <a:rPr sz="1350" b="1" dirty="0">
                          <a:solidFill>
                            <a:srgbClr val="633253"/>
                          </a:solidFill>
                          <a:latin typeface="Arial"/>
                          <a:cs typeface="Arial"/>
                        </a:rPr>
                        <a:t>x</a:t>
                      </a:r>
                      <a:r>
                        <a:rPr sz="1350" b="1" spc="-80" dirty="0">
                          <a:solidFill>
                            <a:srgbClr val="633253"/>
                          </a:solidFill>
                          <a:latin typeface="Arial"/>
                          <a:cs typeface="Arial"/>
                        </a:rPr>
                        <a:t> </a:t>
                      </a:r>
                      <a:r>
                        <a:rPr sz="1350" b="1" spc="-45" dirty="0">
                          <a:solidFill>
                            <a:srgbClr val="633253"/>
                          </a:solidFill>
                          <a:latin typeface="Arial"/>
                          <a:cs typeface="Arial"/>
                        </a:rPr>
                        <a:t>P</a:t>
                      </a:r>
                      <a:r>
                        <a:rPr sz="1350" b="1" spc="-35" dirty="0">
                          <a:solidFill>
                            <a:srgbClr val="633253"/>
                          </a:solidFill>
                          <a:latin typeface="Arial"/>
                          <a:cs typeface="Arial"/>
                        </a:rPr>
                        <a:t>r</a:t>
                      </a:r>
                      <a:r>
                        <a:rPr sz="1350" b="1" spc="-40" dirty="0">
                          <a:solidFill>
                            <a:srgbClr val="633253"/>
                          </a:solidFill>
                          <a:latin typeface="Arial"/>
                          <a:cs typeface="Arial"/>
                        </a:rPr>
                        <a:t>i</a:t>
                      </a:r>
                      <a:r>
                        <a:rPr sz="1350" b="1" spc="-30" dirty="0">
                          <a:solidFill>
                            <a:srgbClr val="633253"/>
                          </a:solidFill>
                          <a:latin typeface="Arial"/>
                          <a:cs typeface="Arial"/>
                        </a:rPr>
                        <a:t>n</a:t>
                      </a:r>
                      <a:r>
                        <a:rPr sz="1350" b="1" spc="-35" dirty="0">
                          <a:solidFill>
                            <a:srgbClr val="633253"/>
                          </a:solidFill>
                          <a:latin typeface="Arial"/>
                          <a:cs typeface="Arial"/>
                        </a:rPr>
                        <a:t>c</a:t>
                      </a:r>
                      <a:r>
                        <a:rPr sz="1350" b="1" spc="-40" dirty="0">
                          <a:solidFill>
                            <a:srgbClr val="633253"/>
                          </a:solidFill>
                          <a:latin typeface="Arial"/>
                          <a:cs typeface="Arial"/>
                        </a:rPr>
                        <a:t>i</a:t>
                      </a:r>
                      <a:r>
                        <a:rPr sz="1350" b="1" spc="-30" dirty="0">
                          <a:solidFill>
                            <a:srgbClr val="633253"/>
                          </a:solidFill>
                          <a:latin typeface="Arial"/>
                          <a:cs typeface="Arial"/>
                        </a:rPr>
                        <a:t>p</a:t>
                      </a:r>
                      <a:r>
                        <a:rPr sz="1350" b="1" spc="-35" dirty="0">
                          <a:solidFill>
                            <a:srgbClr val="633253"/>
                          </a:solidFill>
                          <a:latin typeface="Arial"/>
                          <a:cs typeface="Arial"/>
                        </a:rPr>
                        <a:t>l</a:t>
                      </a:r>
                      <a:r>
                        <a:rPr sz="1350" b="1" spc="-20" dirty="0">
                          <a:solidFill>
                            <a:srgbClr val="633253"/>
                          </a:solidFill>
                          <a:latin typeface="Arial"/>
                          <a:cs typeface="Arial"/>
                        </a:rPr>
                        <a:t>e</a:t>
                      </a:r>
                      <a:r>
                        <a:rPr sz="1350" b="1" dirty="0">
                          <a:solidFill>
                            <a:srgbClr val="633253"/>
                          </a:solidFill>
                          <a:latin typeface="Arial"/>
                          <a:cs typeface="Arial"/>
                        </a:rPr>
                        <a:t>s</a:t>
                      </a:r>
                      <a:endParaRPr sz="1350">
                        <a:latin typeface="Arial"/>
                        <a:cs typeface="Arial"/>
                      </a:endParaRPr>
                    </a:p>
                  </a:txBody>
                  <a:tcPr marL="0" marR="0" marT="69850" marB="0">
                    <a:lnT w="28575">
                      <a:solidFill>
                        <a:srgbClr val="808285"/>
                      </a:solidFill>
                      <a:prstDash val="solid"/>
                    </a:lnT>
                    <a:solidFill>
                      <a:srgbClr val="EFF9FE"/>
                    </a:solidFill>
                  </a:tcPr>
                </a:tc>
                <a:tc>
                  <a:txBody>
                    <a:bodyPr/>
                    <a:lstStyle/>
                    <a:p>
                      <a:pPr marL="113664">
                        <a:lnSpc>
                          <a:spcPct val="100000"/>
                        </a:lnSpc>
                        <a:spcBef>
                          <a:spcPts val="550"/>
                        </a:spcBef>
                      </a:pPr>
                      <a:r>
                        <a:rPr sz="1350" b="1" spc="-20" dirty="0">
                          <a:solidFill>
                            <a:srgbClr val="633253"/>
                          </a:solidFill>
                          <a:latin typeface="Arial"/>
                          <a:cs typeface="Arial"/>
                        </a:rPr>
                        <a:t>T</a:t>
                      </a:r>
                      <a:r>
                        <a:rPr sz="1350" b="1" spc="-35" dirty="0">
                          <a:solidFill>
                            <a:srgbClr val="633253"/>
                          </a:solidFill>
                          <a:latin typeface="Arial"/>
                          <a:cs typeface="Arial"/>
                        </a:rPr>
                        <a:t>ic</a:t>
                      </a:r>
                      <a:r>
                        <a:rPr sz="1350" b="1" spc="-25" dirty="0">
                          <a:solidFill>
                            <a:srgbClr val="633253"/>
                          </a:solidFill>
                          <a:latin typeface="Arial"/>
                          <a:cs typeface="Arial"/>
                        </a:rPr>
                        <a:t>k</a:t>
                      </a:r>
                      <a:r>
                        <a:rPr sz="1350" b="1" spc="-35" dirty="0">
                          <a:solidFill>
                            <a:srgbClr val="633253"/>
                          </a:solidFill>
                          <a:latin typeface="Arial"/>
                          <a:cs typeface="Arial"/>
                        </a:rPr>
                        <a:t>n</a:t>
                      </a:r>
                      <a:r>
                        <a:rPr sz="1350" b="1" spc="-30" dirty="0">
                          <a:solidFill>
                            <a:srgbClr val="633253"/>
                          </a:solidFill>
                          <a:latin typeface="Arial"/>
                          <a:cs typeface="Arial"/>
                        </a:rPr>
                        <a:t>e</a:t>
                      </a:r>
                      <a:r>
                        <a:rPr sz="1350" b="1" spc="35" dirty="0">
                          <a:solidFill>
                            <a:srgbClr val="633253"/>
                          </a:solidFill>
                          <a:latin typeface="Arial"/>
                          <a:cs typeface="Arial"/>
                        </a:rPr>
                        <a:t>r</a:t>
                      </a:r>
                      <a:r>
                        <a:rPr sz="1350" b="1" spc="-35" dirty="0">
                          <a:solidFill>
                            <a:srgbClr val="633253"/>
                          </a:solidFill>
                          <a:latin typeface="Arial"/>
                          <a:cs typeface="Arial"/>
                        </a:rPr>
                        <a:t>’</a:t>
                      </a:r>
                      <a:r>
                        <a:rPr sz="1350" b="1" dirty="0">
                          <a:solidFill>
                            <a:srgbClr val="633253"/>
                          </a:solidFill>
                          <a:latin typeface="Arial"/>
                          <a:cs typeface="Arial"/>
                        </a:rPr>
                        <a:t>s</a:t>
                      </a:r>
                      <a:r>
                        <a:rPr sz="1350" b="1" spc="-80" dirty="0">
                          <a:solidFill>
                            <a:srgbClr val="633253"/>
                          </a:solidFill>
                          <a:latin typeface="Arial"/>
                          <a:cs typeface="Arial"/>
                        </a:rPr>
                        <a:t> </a:t>
                      </a:r>
                      <a:r>
                        <a:rPr sz="1350" b="1" spc="-30" dirty="0">
                          <a:solidFill>
                            <a:srgbClr val="633253"/>
                          </a:solidFill>
                          <a:latin typeface="Arial"/>
                          <a:cs typeface="Arial"/>
                        </a:rPr>
                        <a:t>S</a:t>
                      </a:r>
                      <a:r>
                        <a:rPr sz="1350" b="1" spc="-25" dirty="0">
                          <a:solidFill>
                            <a:srgbClr val="633253"/>
                          </a:solidFill>
                          <a:latin typeface="Arial"/>
                          <a:cs typeface="Arial"/>
                        </a:rPr>
                        <a:t>i</a:t>
                      </a:r>
                      <a:r>
                        <a:rPr sz="1350" b="1" dirty="0">
                          <a:solidFill>
                            <a:srgbClr val="633253"/>
                          </a:solidFill>
                          <a:latin typeface="Arial"/>
                          <a:cs typeface="Arial"/>
                        </a:rPr>
                        <a:t>x</a:t>
                      </a:r>
                      <a:r>
                        <a:rPr sz="1350" b="1" spc="-80" dirty="0">
                          <a:solidFill>
                            <a:srgbClr val="633253"/>
                          </a:solidFill>
                          <a:latin typeface="Arial"/>
                          <a:cs typeface="Arial"/>
                        </a:rPr>
                        <a:t> </a:t>
                      </a:r>
                      <a:r>
                        <a:rPr sz="1350" b="1" spc="-45" dirty="0">
                          <a:solidFill>
                            <a:srgbClr val="633253"/>
                          </a:solidFill>
                          <a:latin typeface="Arial"/>
                          <a:cs typeface="Arial"/>
                        </a:rPr>
                        <a:t>P</a:t>
                      </a:r>
                      <a:r>
                        <a:rPr sz="1350" b="1" spc="-35" dirty="0">
                          <a:solidFill>
                            <a:srgbClr val="633253"/>
                          </a:solidFill>
                          <a:latin typeface="Arial"/>
                          <a:cs typeface="Arial"/>
                        </a:rPr>
                        <a:t>r</a:t>
                      </a:r>
                      <a:r>
                        <a:rPr sz="1350" b="1" spc="-40" dirty="0">
                          <a:solidFill>
                            <a:srgbClr val="633253"/>
                          </a:solidFill>
                          <a:latin typeface="Arial"/>
                          <a:cs typeface="Arial"/>
                        </a:rPr>
                        <a:t>i</a:t>
                      </a:r>
                      <a:r>
                        <a:rPr sz="1350" b="1" spc="-30" dirty="0">
                          <a:solidFill>
                            <a:srgbClr val="633253"/>
                          </a:solidFill>
                          <a:latin typeface="Arial"/>
                          <a:cs typeface="Arial"/>
                        </a:rPr>
                        <a:t>n</a:t>
                      </a:r>
                      <a:r>
                        <a:rPr sz="1350" b="1" spc="-35" dirty="0">
                          <a:solidFill>
                            <a:srgbClr val="633253"/>
                          </a:solidFill>
                          <a:latin typeface="Arial"/>
                          <a:cs typeface="Arial"/>
                        </a:rPr>
                        <a:t>c</a:t>
                      </a:r>
                      <a:r>
                        <a:rPr sz="1350" b="1" spc="-40" dirty="0">
                          <a:solidFill>
                            <a:srgbClr val="633253"/>
                          </a:solidFill>
                          <a:latin typeface="Arial"/>
                          <a:cs typeface="Arial"/>
                        </a:rPr>
                        <a:t>i</a:t>
                      </a:r>
                      <a:r>
                        <a:rPr sz="1350" b="1" spc="-30" dirty="0">
                          <a:solidFill>
                            <a:srgbClr val="633253"/>
                          </a:solidFill>
                          <a:latin typeface="Arial"/>
                          <a:cs typeface="Arial"/>
                        </a:rPr>
                        <a:t>p</a:t>
                      </a:r>
                      <a:r>
                        <a:rPr sz="1350" b="1" spc="-35" dirty="0">
                          <a:solidFill>
                            <a:srgbClr val="633253"/>
                          </a:solidFill>
                          <a:latin typeface="Arial"/>
                          <a:cs typeface="Arial"/>
                        </a:rPr>
                        <a:t>l</a:t>
                      </a:r>
                      <a:r>
                        <a:rPr sz="1350" b="1" spc="-20" dirty="0">
                          <a:solidFill>
                            <a:srgbClr val="633253"/>
                          </a:solidFill>
                          <a:latin typeface="Arial"/>
                          <a:cs typeface="Arial"/>
                        </a:rPr>
                        <a:t>e</a:t>
                      </a:r>
                      <a:r>
                        <a:rPr sz="1350" b="1" dirty="0">
                          <a:solidFill>
                            <a:srgbClr val="633253"/>
                          </a:solidFill>
                          <a:latin typeface="Arial"/>
                          <a:cs typeface="Arial"/>
                        </a:rPr>
                        <a:t>s</a:t>
                      </a:r>
                      <a:endParaRPr sz="1350">
                        <a:latin typeface="Arial"/>
                        <a:cs typeface="Arial"/>
                      </a:endParaRPr>
                    </a:p>
                  </a:txBody>
                  <a:tcPr marL="0" marR="0" marT="69850" marB="0">
                    <a:lnT w="28575">
                      <a:solidFill>
                        <a:srgbClr val="808285"/>
                      </a:solidFill>
                      <a:prstDash val="solid"/>
                    </a:lnT>
                    <a:solidFill>
                      <a:srgbClr val="EFF9FE"/>
                    </a:solidFill>
                  </a:tcPr>
                </a:tc>
                <a:extLst>
                  <a:ext uri="{0D108BD9-81ED-4DB2-BD59-A6C34878D82A}">
                    <a16:rowId xmlns:a16="http://schemas.microsoft.com/office/drawing/2014/main" val="10000"/>
                  </a:ext>
                </a:extLst>
              </a:tr>
              <a:tr h="1664745">
                <a:tc>
                  <a:txBody>
                    <a:bodyPr/>
                    <a:lstStyle/>
                    <a:p>
                      <a:pPr marL="113664" marR="143510">
                        <a:lnSpc>
                          <a:spcPct val="109500"/>
                        </a:lnSpc>
                        <a:spcBef>
                          <a:spcPts val="660"/>
                        </a:spcBef>
                      </a:pPr>
                      <a:r>
                        <a:rPr sz="1250" spc="-20" dirty="0">
                          <a:solidFill>
                            <a:srgbClr val="231F20"/>
                          </a:solidFill>
                          <a:latin typeface="Lucida Sans"/>
                          <a:cs typeface="Lucida Sans"/>
                        </a:rPr>
                        <a:t>P</a:t>
                      </a:r>
                      <a:r>
                        <a:rPr sz="1250" spc="-5" dirty="0">
                          <a:solidFill>
                            <a:srgbClr val="231F20"/>
                          </a:solidFill>
                          <a:latin typeface="Lucida Sans"/>
                          <a:cs typeface="Lucida Sans"/>
                        </a:rPr>
                        <a:t>o</a:t>
                      </a:r>
                      <a:r>
                        <a:rPr sz="1250" spc="-10" dirty="0">
                          <a:solidFill>
                            <a:srgbClr val="231F20"/>
                          </a:solidFill>
                          <a:latin typeface="Lucida Sans"/>
                          <a:cs typeface="Lucida Sans"/>
                        </a:rPr>
                        <a:t>l</a:t>
                      </a:r>
                      <a:r>
                        <a:rPr sz="1250" spc="5" dirty="0">
                          <a:solidFill>
                            <a:srgbClr val="231F20"/>
                          </a:solidFill>
                          <a:latin typeface="Lucida Sans"/>
                          <a:cs typeface="Lucida Sans"/>
                        </a:rPr>
                        <a:t>i</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10" dirty="0">
                          <a:solidFill>
                            <a:srgbClr val="231F20"/>
                          </a:solidFill>
                          <a:latin typeface="Lucida Sans"/>
                          <a:cs typeface="Lucida Sans"/>
                        </a:rPr>
                        <a:t>c</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5" dirty="0">
                          <a:solidFill>
                            <a:srgbClr val="231F20"/>
                          </a:solidFill>
                          <a:latin typeface="Lucida Sans"/>
                          <a:cs typeface="Lucida Sans"/>
                        </a:rPr>
                        <a:t>r</a:t>
                      </a:r>
                      <a:r>
                        <a:rPr sz="1250" spc="-10" dirty="0">
                          <a:solidFill>
                            <a:srgbClr val="231F20"/>
                          </a:solidFill>
                          <a:latin typeface="Lucida Sans"/>
                          <a:cs typeface="Lucida Sans"/>
                        </a:rPr>
                        <a:t>ealis</a:t>
                      </a:r>
                      <a:r>
                        <a:rPr sz="1250" dirty="0">
                          <a:solidFill>
                            <a:srgbClr val="231F20"/>
                          </a:solidFill>
                          <a:latin typeface="Lucida Sans"/>
                          <a:cs typeface="Lucida Sans"/>
                        </a:rPr>
                        <a:t>m</a:t>
                      </a:r>
                      <a:r>
                        <a:rPr sz="1250" spc="-65"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spc="-5" dirty="0">
                          <a:solidFill>
                            <a:srgbClr val="231F20"/>
                          </a:solidFill>
                          <a:latin typeface="Lucida Sans"/>
                          <a:cs typeface="Lucida Sans"/>
                        </a:rPr>
                        <a:t>a</a:t>
                      </a:r>
                      <a:r>
                        <a:rPr sz="1250" spc="-10" dirty="0">
                          <a:solidFill>
                            <a:srgbClr val="231F20"/>
                          </a:solidFill>
                          <a:latin typeface="Lucida Sans"/>
                          <a:cs typeface="Lucida Sans"/>
                        </a:rPr>
                        <a:t>wa</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0" dirty="0">
                          <a:solidFill>
                            <a:srgbClr val="231F20"/>
                          </a:solidFill>
                          <a:latin typeface="Lucida Sans"/>
                          <a:cs typeface="Lucida Sans"/>
                        </a:rPr>
                        <a:t>o</a:t>
                      </a:r>
                      <a:r>
                        <a:rPr sz="1250" dirty="0">
                          <a:solidFill>
                            <a:srgbClr val="231F20"/>
                          </a:solidFill>
                          <a:latin typeface="Lucida Sans"/>
                          <a:cs typeface="Lucida Sans"/>
                        </a:rPr>
                        <a:t>f</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5" dirty="0">
                          <a:solidFill>
                            <a:srgbClr val="231F20"/>
                          </a:solidFill>
                          <a:latin typeface="Lucida Sans"/>
                          <a:cs typeface="Lucida Sans"/>
                        </a:rPr>
                        <a:t>h</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5" dirty="0">
                          <a:solidFill>
                            <a:srgbClr val="231F20"/>
                          </a:solidFill>
                          <a:latin typeface="Lucida Sans"/>
                          <a:cs typeface="Lucida Sans"/>
                        </a:rPr>
                        <a:t>mo</a:t>
                      </a:r>
                      <a:r>
                        <a:rPr sz="1250" spc="-10" dirty="0">
                          <a:solidFill>
                            <a:srgbClr val="231F20"/>
                          </a:solidFill>
                          <a:latin typeface="Lucida Sans"/>
                          <a:cs typeface="Lucida Sans"/>
                        </a:rPr>
                        <a:t>ra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0" dirty="0">
                          <a:solidFill>
                            <a:srgbClr val="231F20"/>
                          </a:solidFill>
                          <a:latin typeface="Lucida Sans"/>
                          <a:cs typeface="Lucida Sans"/>
                        </a:rPr>
                        <a:t>s</a:t>
                      </a:r>
                      <a:r>
                        <a:rPr sz="1250" spc="-5" dirty="0">
                          <a:solidFill>
                            <a:srgbClr val="231F20"/>
                          </a:solidFill>
                          <a:latin typeface="Lucida Sans"/>
                          <a:cs typeface="Lucida Sans"/>
                        </a:rPr>
                        <a:t>i</a:t>
                      </a:r>
                      <a:r>
                        <a:rPr sz="1250" dirty="0">
                          <a:solidFill>
                            <a:srgbClr val="231F20"/>
                          </a:solidFill>
                          <a:latin typeface="Lucida Sans"/>
                          <a:cs typeface="Lucida Sans"/>
                        </a:rPr>
                        <a:t>g</a:t>
                      </a:r>
                      <a:r>
                        <a:rPr sz="1250" spc="-10" dirty="0">
                          <a:solidFill>
                            <a:srgbClr val="231F20"/>
                          </a:solidFill>
                          <a:latin typeface="Lucida Sans"/>
                          <a:cs typeface="Lucida Sans"/>
                        </a:rPr>
                        <a:t>n</a:t>
                      </a:r>
                      <a:r>
                        <a:rPr sz="1250" spc="10" dirty="0">
                          <a:solidFill>
                            <a:srgbClr val="231F20"/>
                          </a:solidFill>
                          <a:latin typeface="Lucida Sans"/>
                          <a:cs typeface="Lucida Sans"/>
                        </a:rPr>
                        <a:t>i</a:t>
                      </a:r>
                      <a:r>
                        <a:rPr sz="1250" dirty="0">
                          <a:solidFill>
                            <a:srgbClr val="231F20"/>
                          </a:solidFill>
                          <a:latin typeface="Lucida Sans"/>
                          <a:cs typeface="Lucida Sans"/>
                        </a:rPr>
                        <a:t>f</a:t>
                      </a:r>
                      <a:r>
                        <a:rPr sz="1250" spc="-5" dirty="0">
                          <a:solidFill>
                            <a:srgbClr val="231F20"/>
                          </a:solidFill>
                          <a:latin typeface="Lucida Sans"/>
                          <a:cs typeface="Lucida Sans"/>
                        </a:rPr>
                        <a:t>i</a:t>
                      </a:r>
                      <a:r>
                        <a:rPr sz="1250" spc="10" dirty="0">
                          <a:solidFill>
                            <a:srgbClr val="231F20"/>
                          </a:solidFill>
                          <a:latin typeface="Lucida Sans"/>
                          <a:cs typeface="Lucida Sans"/>
                        </a:rPr>
                        <a:t>c</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spc="-15" dirty="0">
                          <a:solidFill>
                            <a:srgbClr val="231F20"/>
                          </a:solidFill>
                          <a:latin typeface="Lucida Sans"/>
                          <a:cs typeface="Lucida Sans"/>
                        </a:rPr>
                        <a:t>c</a:t>
                      </a:r>
                      <a:r>
                        <a:rPr sz="1250" dirty="0">
                          <a:solidFill>
                            <a:srgbClr val="231F20"/>
                          </a:solidFill>
                          <a:latin typeface="Lucida Sans"/>
                          <a:cs typeface="Lucida Sans"/>
                        </a:rPr>
                        <a:t>e  </a:t>
                      </a:r>
                      <a:r>
                        <a:rPr sz="1250" spc="-25" dirty="0">
                          <a:solidFill>
                            <a:srgbClr val="231F20"/>
                          </a:solidFill>
                          <a:latin typeface="Lucida Sans"/>
                          <a:cs typeface="Lucida Sans"/>
                        </a:rPr>
                        <a:t>of </a:t>
                      </a:r>
                      <a:r>
                        <a:rPr sz="1250" spc="-30" dirty="0">
                          <a:solidFill>
                            <a:srgbClr val="231F20"/>
                          </a:solidFill>
                          <a:latin typeface="Lucida Sans"/>
                          <a:cs typeface="Lucida Sans"/>
                        </a:rPr>
                        <a:t>political </a:t>
                      </a:r>
                      <a:r>
                        <a:rPr sz="1250" spc="-20" dirty="0">
                          <a:solidFill>
                            <a:srgbClr val="231F20"/>
                          </a:solidFill>
                          <a:latin typeface="Lucida Sans"/>
                          <a:cs typeface="Lucida Sans"/>
                        </a:rPr>
                        <a:t>action. </a:t>
                      </a:r>
                      <a:r>
                        <a:rPr sz="1250" spc="-15" dirty="0">
                          <a:solidFill>
                            <a:srgbClr val="231F20"/>
                          </a:solidFill>
                          <a:latin typeface="Lucida Sans"/>
                          <a:cs typeface="Lucida Sans"/>
                        </a:rPr>
                        <a:t>It </a:t>
                      </a:r>
                      <a:r>
                        <a:rPr sz="1250" spc="-45" dirty="0">
                          <a:solidFill>
                            <a:srgbClr val="231F20"/>
                          </a:solidFill>
                          <a:latin typeface="Lucida Sans"/>
                          <a:cs typeface="Lucida Sans"/>
                        </a:rPr>
                        <a:t>is </a:t>
                      </a:r>
                      <a:r>
                        <a:rPr sz="1250" spc="-20" dirty="0">
                          <a:solidFill>
                            <a:srgbClr val="231F20"/>
                          </a:solidFill>
                          <a:latin typeface="Lucida Sans"/>
                          <a:cs typeface="Lucida Sans"/>
                        </a:rPr>
                        <a:t>also </a:t>
                      </a:r>
                      <a:r>
                        <a:rPr sz="1250" spc="5" dirty="0">
                          <a:solidFill>
                            <a:srgbClr val="231F20"/>
                          </a:solidFill>
                          <a:latin typeface="Lucida Sans"/>
                          <a:cs typeface="Lucida Sans"/>
                        </a:rPr>
                        <a:t>aware </a:t>
                      </a:r>
                      <a:r>
                        <a:rPr sz="1250" spc="-25" dirty="0">
                          <a:solidFill>
                            <a:srgbClr val="231F20"/>
                          </a:solidFill>
                          <a:latin typeface="Lucida Sans"/>
                          <a:cs typeface="Lucida Sans"/>
                        </a:rPr>
                        <a:t>of </a:t>
                      </a:r>
                      <a:r>
                        <a:rPr sz="1250" spc="-5" dirty="0">
                          <a:solidFill>
                            <a:srgbClr val="231F20"/>
                          </a:solidFill>
                          <a:latin typeface="Lucida Sans"/>
                          <a:cs typeface="Lucida Sans"/>
                        </a:rPr>
                        <a:t>the </a:t>
                      </a:r>
                      <a:r>
                        <a:rPr sz="1250" spc="-20" dirty="0">
                          <a:solidFill>
                            <a:srgbClr val="231F20"/>
                          </a:solidFill>
                          <a:latin typeface="Lucida Sans"/>
                          <a:cs typeface="Lucida Sans"/>
                        </a:rPr>
                        <a:t>tension </a:t>
                      </a:r>
                      <a:r>
                        <a:rPr sz="1250" spc="-15" dirty="0">
                          <a:solidFill>
                            <a:srgbClr val="231F20"/>
                          </a:solidFill>
                          <a:latin typeface="Lucida Sans"/>
                          <a:cs typeface="Lucida Sans"/>
                        </a:rPr>
                        <a:t> </a:t>
                      </a:r>
                      <a:r>
                        <a:rPr sz="1250" spc="10" dirty="0">
                          <a:solidFill>
                            <a:srgbClr val="231F20"/>
                          </a:solidFill>
                          <a:latin typeface="Lucida Sans"/>
                          <a:cs typeface="Lucida Sans"/>
                        </a:rPr>
                        <a:t>between </a:t>
                      </a:r>
                      <a:r>
                        <a:rPr sz="1250" spc="-5" dirty="0">
                          <a:solidFill>
                            <a:srgbClr val="231F20"/>
                          </a:solidFill>
                          <a:latin typeface="Lucida Sans"/>
                          <a:cs typeface="Lucida Sans"/>
                        </a:rPr>
                        <a:t>the </a:t>
                      </a:r>
                      <a:r>
                        <a:rPr sz="1250" spc="-10" dirty="0">
                          <a:solidFill>
                            <a:srgbClr val="231F20"/>
                          </a:solidFill>
                          <a:latin typeface="Lucida Sans"/>
                          <a:cs typeface="Lucida Sans"/>
                        </a:rPr>
                        <a:t>moral </a:t>
                      </a:r>
                      <a:r>
                        <a:rPr sz="1250" spc="-15" dirty="0">
                          <a:solidFill>
                            <a:srgbClr val="231F20"/>
                          </a:solidFill>
                          <a:latin typeface="Lucida Sans"/>
                          <a:cs typeface="Lucida Sans"/>
                        </a:rPr>
                        <a:t>command </a:t>
                      </a:r>
                      <a:r>
                        <a:rPr sz="1250" spc="-5" dirty="0">
                          <a:solidFill>
                            <a:srgbClr val="231F20"/>
                          </a:solidFill>
                          <a:latin typeface="Lucida Sans"/>
                          <a:cs typeface="Lucida Sans"/>
                        </a:rPr>
                        <a:t>and the require- </a:t>
                      </a:r>
                      <a:r>
                        <a:rPr sz="1250" dirty="0">
                          <a:solidFill>
                            <a:srgbClr val="231F20"/>
                          </a:solidFill>
                          <a:latin typeface="Lucida Sans"/>
                          <a:cs typeface="Lucida Sans"/>
                        </a:rPr>
                        <a:t> </a:t>
                      </a:r>
                      <a:r>
                        <a:rPr sz="1250" spc="-5" dirty="0">
                          <a:solidFill>
                            <a:srgbClr val="231F20"/>
                          </a:solidFill>
                          <a:latin typeface="Lucida Sans"/>
                          <a:cs typeface="Lucida Sans"/>
                        </a:rPr>
                        <a:t>me</a:t>
                      </a:r>
                      <a:r>
                        <a:rPr sz="1250" spc="-10" dirty="0">
                          <a:solidFill>
                            <a:srgbClr val="231F20"/>
                          </a:solidFill>
                          <a:latin typeface="Lucida Sans"/>
                          <a:cs typeface="Lucida Sans"/>
                        </a:rPr>
                        <a:t>n</a:t>
                      </a:r>
                      <a:r>
                        <a:rPr sz="1250" spc="20" dirty="0">
                          <a:solidFill>
                            <a:srgbClr val="231F20"/>
                          </a:solidFill>
                          <a:latin typeface="Lucida Sans"/>
                          <a:cs typeface="Lucida Sans"/>
                        </a:rPr>
                        <a:t>t</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spc="-10" dirty="0">
                          <a:solidFill>
                            <a:srgbClr val="231F20"/>
                          </a:solidFill>
                          <a:latin typeface="Lucida Sans"/>
                          <a:cs typeface="Lucida Sans"/>
                        </a:rPr>
                        <a:t>o</a:t>
                      </a:r>
                      <a:r>
                        <a:rPr sz="1250" dirty="0">
                          <a:solidFill>
                            <a:srgbClr val="231F20"/>
                          </a:solidFill>
                          <a:latin typeface="Lucida Sans"/>
                          <a:cs typeface="Lucida Sans"/>
                        </a:rPr>
                        <a:t>f</a:t>
                      </a:r>
                      <a:r>
                        <a:rPr sz="1250" spc="-70" dirty="0">
                          <a:solidFill>
                            <a:srgbClr val="231F20"/>
                          </a:solidFill>
                          <a:latin typeface="Lucida Sans"/>
                          <a:cs typeface="Lucida Sans"/>
                        </a:rPr>
                        <a:t> </a:t>
                      </a:r>
                      <a:r>
                        <a:rPr sz="1250" spc="-10" dirty="0">
                          <a:solidFill>
                            <a:srgbClr val="231F20"/>
                          </a:solidFill>
                          <a:latin typeface="Lucida Sans"/>
                          <a:cs typeface="Lucida Sans"/>
                        </a:rPr>
                        <a:t>s</a:t>
                      </a:r>
                      <a:r>
                        <a:rPr sz="1250" spc="-5" dirty="0">
                          <a:solidFill>
                            <a:srgbClr val="231F20"/>
                          </a:solidFill>
                          <a:latin typeface="Lucida Sans"/>
                          <a:cs typeface="Lucida Sans"/>
                        </a:rPr>
                        <a:t>u</a:t>
                      </a:r>
                      <a:r>
                        <a:rPr sz="1250" spc="-15" dirty="0">
                          <a:solidFill>
                            <a:srgbClr val="231F20"/>
                          </a:solidFill>
                          <a:latin typeface="Lucida Sans"/>
                          <a:cs typeface="Lucida Sans"/>
                        </a:rPr>
                        <a:t>cc</a:t>
                      </a:r>
                      <a:r>
                        <a:rPr sz="1250" dirty="0">
                          <a:solidFill>
                            <a:srgbClr val="231F20"/>
                          </a:solidFill>
                          <a:latin typeface="Lucida Sans"/>
                          <a:cs typeface="Lucida Sans"/>
                        </a:rPr>
                        <a:t>e</a:t>
                      </a:r>
                      <a:r>
                        <a:rPr sz="1250" spc="5" dirty="0">
                          <a:solidFill>
                            <a:srgbClr val="231F20"/>
                          </a:solidFill>
                          <a:latin typeface="Lucida Sans"/>
                          <a:cs typeface="Lucida Sans"/>
                        </a:rPr>
                        <a:t>s</a:t>
                      </a:r>
                      <a:r>
                        <a:rPr sz="1250" spc="20" dirty="0">
                          <a:solidFill>
                            <a:srgbClr val="231F20"/>
                          </a:solidFill>
                          <a:latin typeface="Lucida Sans"/>
                          <a:cs typeface="Lucida Sans"/>
                        </a:rPr>
                        <a:t>s</a:t>
                      </a:r>
                      <a:r>
                        <a:rPr sz="1250" spc="10" dirty="0">
                          <a:solidFill>
                            <a:srgbClr val="231F20"/>
                          </a:solidFill>
                          <a:latin typeface="Lucida Sans"/>
                          <a:cs typeface="Lucida Sans"/>
                        </a:rPr>
                        <a:t>f</a:t>
                      </a:r>
                      <a:r>
                        <a:rPr sz="1250" spc="-10" dirty="0">
                          <a:solidFill>
                            <a:srgbClr val="231F20"/>
                          </a:solidFill>
                          <a:latin typeface="Lucida Sans"/>
                          <a:cs typeface="Lucida Sans"/>
                        </a:rPr>
                        <a:t>u</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dirty="0">
                          <a:solidFill>
                            <a:srgbClr val="231F20"/>
                          </a:solidFill>
                          <a:latin typeface="Lucida Sans"/>
                          <a:cs typeface="Lucida Sans"/>
                        </a:rPr>
                        <a:t>p</a:t>
                      </a:r>
                      <a:r>
                        <a:rPr sz="1250" spc="-5" dirty="0">
                          <a:solidFill>
                            <a:srgbClr val="231F20"/>
                          </a:solidFill>
                          <a:latin typeface="Lucida Sans"/>
                          <a:cs typeface="Lucida Sans"/>
                        </a:rPr>
                        <a:t>o</a:t>
                      </a:r>
                      <a:r>
                        <a:rPr sz="1250" spc="-10" dirty="0">
                          <a:solidFill>
                            <a:srgbClr val="231F20"/>
                          </a:solidFill>
                          <a:latin typeface="Lucida Sans"/>
                          <a:cs typeface="Lucida Sans"/>
                        </a:rPr>
                        <a:t>l</a:t>
                      </a:r>
                      <a:r>
                        <a:rPr sz="1250" spc="5" dirty="0">
                          <a:solidFill>
                            <a:srgbClr val="231F20"/>
                          </a:solidFill>
                          <a:latin typeface="Lucida Sans"/>
                          <a:cs typeface="Lucida Sans"/>
                        </a:rPr>
                        <a:t>i</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10" dirty="0">
                          <a:solidFill>
                            <a:srgbClr val="231F20"/>
                          </a:solidFill>
                          <a:latin typeface="Lucida Sans"/>
                          <a:cs typeface="Lucida Sans"/>
                        </a:rPr>
                        <a:t>c</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5" dirty="0">
                          <a:solidFill>
                            <a:srgbClr val="231F20"/>
                          </a:solidFill>
                          <a:latin typeface="Lucida Sans"/>
                          <a:cs typeface="Lucida Sans"/>
                        </a:rPr>
                        <a:t>a</a:t>
                      </a:r>
                      <a:r>
                        <a:rPr sz="1250" spc="35" dirty="0">
                          <a:solidFill>
                            <a:srgbClr val="231F20"/>
                          </a:solidFill>
                          <a:latin typeface="Lucida Sans"/>
                          <a:cs typeface="Lucida Sans"/>
                        </a:rPr>
                        <a:t>c</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on.</a:t>
                      </a:r>
                      <a:endParaRPr sz="1250">
                        <a:latin typeface="Lucida Sans"/>
                        <a:cs typeface="Lucida Sans"/>
                      </a:endParaRPr>
                    </a:p>
                  </a:txBody>
                  <a:tcPr marL="0" marR="0" marT="83820" marB="0">
                    <a:solidFill>
                      <a:srgbClr val="EFF9FE"/>
                    </a:solidFill>
                  </a:tcPr>
                </a:tc>
                <a:tc>
                  <a:txBody>
                    <a:bodyPr/>
                    <a:lstStyle/>
                    <a:p>
                      <a:pPr marL="113664" marR="117475">
                        <a:lnSpc>
                          <a:spcPct val="109500"/>
                        </a:lnSpc>
                        <a:spcBef>
                          <a:spcPts val="660"/>
                        </a:spcBef>
                      </a:pPr>
                      <a:r>
                        <a:rPr sz="1250" spc="-60" dirty="0">
                          <a:solidFill>
                            <a:srgbClr val="231F20"/>
                          </a:solidFill>
                          <a:latin typeface="Lucida Sans"/>
                          <a:cs typeface="Lucida Sans"/>
                        </a:rPr>
                        <a:t>A </a:t>
                      </a:r>
                      <a:r>
                        <a:rPr sz="1250" spc="-25" dirty="0">
                          <a:solidFill>
                            <a:srgbClr val="231F20"/>
                          </a:solidFill>
                          <a:latin typeface="Lucida Sans"/>
                          <a:cs typeface="Lucida Sans"/>
                        </a:rPr>
                        <a:t>feminist </a:t>
                      </a:r>
                      <a:r>
                        <a:rPr sz="1250" spc="-10" dirty="0">
                          <a:solidFill>
                            <a:srgbClr val="231F20"/>
                          </a:solidFill>
                          <a:latin typeface="Lucida Sans"/>
                          <a:cs typeface="Lucida Sans"/>
                        </a:rPr>
                        <a:t>perspective </a:t>
                      </a:r>
                      <a:r>
                        <a:rPr sz="1250" spc="-15" dirty="0">
                          <a:solidFill>
                            <a:srgbClr val="231F20"/>
                          </a:solidFill>
                          <a:latin typeface="Lucida Sans"/>
                          <a:cs typeface="Lucida Sans"/>
                        </a:rPr>
                        <a:t>rejects </a:t>
                      </a:r>
                      <a:r>
                        <a:rPr sz="1250" spc="-5" dirty="0">
                          <a:solidFill>
                            <a:srgbClr val="231F20"/>
                          </a:solidFill>
                          <a:latin typeface="Lucida Sans"/>
                          <a:cs typeface="Lucida Sans"/>
                        </a:rPr>
                        <a:t>the </a:t>
                      </a:r>
                      <a:r>
                        <a:rPr sz="1250" spc="-30" dirty="0">
                          <a:solidFill>
                            <a:srgbClr val="231F20"/>
                          </a:solidFill>
                          <a:latin typeface="Lucida Sans"/>
                          <a:cs typeface="Lucida Sans"/>
                        </a:rPr>
                        <a:t>possibility </a:t>
                      </a:r>
                      <a:r>
                        <a:rPr sz="1250" spc="-25" dirty="0">
                          <a:solidFill>
                            <a:srgbClr val="231F20"/>
                          </a:solidFill>
                          <a:latin typeface="Lucida Sans"/>
                          <a:cs typeface="Lucida Sans"/>
                        </a:rPr>
                        <a:t>of </a:t>
                      </a:r>
                      <a:r>
                        <a:rPr sz="1250" dirty="0">
                          <a:solidFill>
                            <a:srgbClr val="231F20"/>
                          </a:solidFill>
                          <a:latin typeface="Lucida Sans"/>
                          <a:cs typeface="Lucida Sans"/>
                        </a:rPr>
                        <a:t>sepa- </a:t>
                      </a:r>
                      <a:r>
                        <a:rPr sz="1250" spc="5" dirty="0">
                          <a:solidFill>
                            <a:srgbClr val="231F20"/>
                          </a:solidFill>
                          <a:latin typeface="Lucida Sans"/>
                          <a:cs typeface="Lucida Sans"/>
                        </a:rPr>
                        <a:t> </a:t>
                      </a:r>
                      <a:r>
                        <a:rPr sz="1250" spc="-30" dirty="0">
                          <a:solidFill>
                            <a:srgbClr val="231F20"/>
                          </a:solidFill>
                          <a:latin typeface="Lucida Sans"/>
                          <a:cs typeface="Lucida Sans"/>
                        </a:rPr>
                        <a:t>rating </a:t>
                      </a:r>
                      <a:r>
                        <a:rPr sz="1250" spc="-10" dirty="0">
                          <a:solidFill>
                            <a:srgbClr val="231F20"/>
                          </a:solidFill>
                          <a:latin typeface="Lucida Sans"/>
                          <a:cs typeface="Lucida Sans"/>
                        </a:rPr>
                        <a:t>moral </a:t>
                      </a:r>
                      <a:r>
                        <a:rPr sz="1250" spc="-15" dirty="0">
                          <a:solidFill>
                            <a:srgbClr val="231F20"/>
                          </a:solidFill>
                          <a:latin typeface="Lucida Sans"/>
                          <a:cs typeface="Lucida Sans"/>
                        </a:rPr>
                        <a:t>command </a:t>
                      </a:r>
                      <a:r>
                        <a:rPr sz="1250" spc="-10" dirty="0">
                          <a:solidFill>
                            <a:srgbClr val="231F20"/>
                          </a:solidFill>
                          <a:latin typeface="Lucida Sans"/>
                          <a:cs typeface="Lucida Sans"/>
                        </a:rPr>
                        <a:t>from </a:t>
                      </a:r>
                      <a:r>
                        <a:rPr sz="1250" spc="-30" dirty="0">
                          <a:solidFill>
                            <a:srgbClr val="231F20"/>
                          </a:solidFill>
                          <a:latin typeface="Lucida Sans"/>
                          <a:cs typeface="Lucida Sans"/>
                        </a:rPr>
                        <a:t>political </a:t>
                      </a:r>
                      <a:r>
                        <a:rPr sz="1250" spc="-20" dirty="0">
                          <a:solidFill>
                            <a:srgbClr val="231F20"/>
                          </a:solidFill>
                          <a:latin typeface="Lucida Sans"/>
                          <a:cs typeface="Lucida Sans"/>
                        </a:rPr>
                        <a:t>action. </a:t>
                      </a:r>
                      <a:r>
                        <a:rPr sz="1250" spc="-50" dirty="0">
                          <a:solidFill>
                            <a:srgbClr val="231F20"/>
                          </a:solidFill>
                          <a:latin typeface="Lucida Sans"/>
                          <a:cs typeface="Lucida Sans"/>
                        </a:rPr>
                        <a:t>All </a:t>
                      </a:r>
                      <a:r>
                        <a:rPr sz="1250" spc="-25" dirty="0">
                          <a:solidFill>
                            <a:srgbClr val="231F20"/>
                          </a:solidFill>
                          <a:latin typeface="Lucida Sans"/>
                          <a:cs typeface="Lucida Sans"/>
                        </a:rPr>
                        <a:t>politi- </a:t>
                      </a:r>
                      <a:r>
                        <a:rPr sz="1250" spc="-20" dirty="0">
                          <a:solidFill>
                            <a:srgbClr val="231F20"/>
                          </a:solidFill>
                          <a:latin typeface="Lucida Sans"/>
                          <a:cs typeface="Lucida Sans"/>
                        </a:rPr>
                        <a:t> </a:t>
                      </a:r>
                      <a:r>
                        <a:rPr sz="1250" spc="10" dirty="0">
                          <a:solidFill>
                            <a:srgbClr val="231F20"/>
                          </a:solidFill>
                          <a:latin typeface="Lucida Sans"/>
                          <a:cs typeface="Lucida Sans"/>
                        </a:rPr>
                        <a:t>c</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5" dirty="0">
                          <a:solidFill>
                            <a:srgbClr val="231F20"/>
                          </a:solidFill>
                          <a:latin typeface="Lucida Sans"/>
                          <a:cs typeface="Lucida Sans"/>
                        </a:rPr>
                        <a:t>a</a:t>
                      </a:r>
                      <a:r>
                        <a:rPr sz="1250" spc="35" dirty="0">
                          <a:solidFill>
                            <a:srgbClr val="231F20"/>
                          </a:solidFill>
                          <a:latin typeface="Lucida Sans"/>
                          <a:cs typeface="Lucida Sans"/>
                        </a:rPr>
                        <a:t>c</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o</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15" dirty="0">
                          <a:solidFill>
                            <a:srgbClr val="231F20"/>
                          </a:solidFill>
                          <a:latin typeface="Lucida Sans"/>
                          <a:cs typeface="Lucida Sans"/>
                        </a:rPr>
                        <a:t>h</a:t>
                      </a:r>
                      <a:r>
                        <a:rPr sz="1250" spc="-10" dirty="0">
                          <a:solidFill>
                            <a:srgbClr val="231F20"/>
                          </a:solidFill>
                          <a:latin typeface="Lucida Sans"/>
                          <a:cs typeface="Lucida Sans"/>
                        </a:rPr>
                        <a:t>a</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spc="-5" dirty="0">
                          <a:solidFill>
                            <a:srgbClr val="231F20"/>
                          </a:solidFill>
                          <a:latin typeface="Lucida Sans"/>
                          <a:cs typeface="Lucida Sans"/>
                        </a:rPr>
                        <a:t>mo</a:t>
                      </a:r>
                      <a:r>
                        <a:rPr sz="1250" spc="-10" dirty="0">
                          <a:solidFill>
                            <a:srgbClr val="231F20"/>
                          </a:solidFill>
                          <a:latin typeface="Lucida Sans"/>
                          <a:cs typeface="Lucida Sans"/>
                        </a:rPr>
                        <a:t>ra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0" dirty="0">
                          <a:solidFill>
                            <a:srgbClr val="231F20"/>
                          </a:solidFill>
                          <a:latin typeface="Lucida Sans"/>
                          <a:cs typeface="Lucida Sans"/>
                        </a:rPr>
                        <a:t>s</a:t>
                      </a:r>
                      <a:r>
                        <a:rPr sz="1250" spc="-5" dirty="0">
                          <a:solidFill>
                            <a:srgbClr val="231F20"/>
                          </a:solidFill>
                          <a:latin typeface="Lucida Sans"/>
                          <a:cs typeface="Lucida Sans"/>
                        </a:rPr>
                        <a:t>i</a:t>
                      </a:r>
                      <a:r>
                        <a:rPr sz="1250" dirty="0">
                          <a:solidFill>
                            <a:srgbClr val="231F20"/>
                          </a:solidFill>
                          <a:latin typeface="Lucida Sans"/>
                          <a:cs typeface="Lucida Sans"/>
                        </a:rPr>
                        <a:t>g</a:t>
                      </a:r>
                      <a:r>
                        <a:rPr sz="1250" spc="-10" dirty="0">
                          <a:solidFill>
                            <a:srgbClr val="231F20"/>
                          </a:solidFill>
                          <a:latin typeface="Lucida Sans"/>
                          <a:cs typeface="Lucida Sans"/>
                        </a:rPr>
                        <a:t>n</a:t>
                      </a:r>
                      <a:r>
                        <a:rPr sz="1250" spc="5" dirty="0">
                          <a:solidFill>
                            <a:srgbClr val="231F20"/>
                          </a:solidFill>
                          <a:latin typeface="Lucida Sans"/>
                          <a:cs typeface="Lucida Sans"/>
                        </a:rPr>
                        <a:t>i</a:t>
                      </a:r>
                      <a:r>
                        <a:rPr sz="1250" dirty="0">
                          <a:solidFill>
                            <a:srgbClr val="231F20"/>
                          </a:solidFill>
                          <a:latin typeface="Lucida Sans"/>
                          <a:cs typeface="Lucida Sans"/>
                        </a:rPr>
                        <a:t>f</a:t>
                      </a:r>
                      <a:r>
                        <a:rPr sz="1250" spc="-5" dirty="0">
                          <a:solidFill>
                            <a:srgbClr val="231F20"/>
                          </a:solidFill>
                          <a:latin typeface="Lucida Sans"/>
                          <a:cs typeface="Lucida Sans"/>
                        </a:rPr>
                        <a:t>i</a:t>
                      </a:r>
                      <a:r>
                        <a:rPr sz="1250" spc="10" dirty="0">
                          <a:solidFill>
                            <a:srgbClr val="231F20"/>
                          </a:solidFill>
                          <a:latin typeface="Lucida Sans"/>
                          <a:cs typeface="Lucida Sans"/>
                        </a:rPr>
                        <a:t>c</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spc="-15" dirty="0">
                          <a:solidFill>
                            <a:srgbClr val="231F20"/>
                          </a:solidFill>
                          <a:latin typeface="Lucida Sans"/>
                          <a:cs typeface="Lucida Sans"/>
                        </a:rPr>
                        <a:t>ce</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10" dirty="0">
                          <a:solidFill>
                            <a:srgbClr val="231F20"/>
                          </a:solidFill>
                          <a:latin typeface="Lucida Sans"/>
                          <a:cs typeface="Lucida Sans"/>
                        </a:rPr>
                        <a:t>T</a:t>
                      </a:r>
                      <a:r>
                        <a:rPr sz="1250" spc="-5" dirty="0">
                          <a:solidFill>
                            <a:srgbClr val="231F20"/>
                          </a:solidFill>
                          <a:latin typeface="Lucida Sans"/>
                          <a:cs typeface="Lucida Sans"/>
                        </a:rPr>
                        <a:t>h</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5" dirty="0">
                          <a:solidFill>
                            <a:srgbClr val="231F20"/>
                          </a:solidFill>
                          <a:latin typeface="Lucida Sans"/>
                          <a:cs typeface="Lucida Sans"/>
                        </a:rPr>
                        <a:t>r</a:t>
                      </a:r>
                      <a:r>
                        <a:rPr sz="1250" spc="-10" dirty="0">
                          <a:solidFill>
                            <a:srgbClr val="231F20"/>
                          </a:solidFill>
                          <a:latin typeface="Lucida Sans"/>
                          <a:cs typeface="Lucida Sans"/>
                        </a:rPr>
                        <a:t>eali</a:t>
                      </a:r>
                      <a:r>
                        <a:rPr sz="1250" spc="20" dirty="0">
                          <a:solidFill>
                            <a:srgbClr val="231F20"/>
                          </a:solidFill>
                          <a:latin typeface="Lucida Sans"/>
                          <a:cs typeface="Lucida Sans"/>
                        </a:rPr>
                        <a:t>s</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5" dirty="0">
                          <a:solidFill>
                            <a:srgbClr val="231F20"/>
                          </a:solidFill>
                          <a:latin typeface="Lucida Sans"/>
                          <a:cs typeface="Lucida Sans"/>
                        </a:rPr>
                        <a:t>a</a:t>
                      </a:r>
                      <a:r>
                        <a:rPr sz="1250" spc="-20" dirty="0">
                          <a:solidFill>
                            <a:srgbClr val="231F20"/>
                          </a:solidFill>
                          <a:latin typeface="Lucida Sans"/>
                          <a:cs typeface="Lucida Sans"/>
                        </a:rPr>
                        <a:t>g</a:t>
                      </a:r>
                      <a:r>
                        <a:rPr sz="1250" spc="-5" dirty="0">
                          <a:solidFill>
                            <a:srgbClr val="231F20"/>
                          </a:solidFill>
                          <a:latin typeface="Lucida Sans"/>
                          <a:cs typeface="Lucida Sans"/>
                        </a:rPr>
                        <a:t>en</a:t>
                      </a:r>
                      <a:r>
                        <a:rPr sz="1250" spc="-15" dirty="0">
                          <a:solidFill>
                            <a:srgbClr val="231F20"/>
                          </a:solidFill>
                          <a:latin typeface="Lucida Sans"/>
                          <a:cs typeface="Lucida Sans"/>
                        </a:rPr>
                        <a:t>d</a:t>
                      </a:r>
                      <a:r>
                        <a:rPr sz="1250" dirty="0">
                          <a:solidFill>
                            <a:srgbClr val="231F20"/>
                          </a:solidFill>
                          <a:latin typeface="Lucida Sans"/>
                          <a:cs typeface="Lucida Sans"/>
                        </a:rPr>
                        <a:t>a  </a:t>
                      </a:r>
                      <a:r>
                        <a:rPr sz="1250" spc="-10" dirty="0">
                          <a:solidFill>
                            <a:srgbClr val="231F20"/>
                          </a:solidFill>
                          <a:latin typeface="Lucida Sans"/>
                          <a:cs typeface="Lucida Sans"/>
                        </a:rPr>
                        <a:t>f</a:t>
                      </a:r>
                      <a:r>
                        <a:rPr sz="1250" spc="-5" dirty="0">
                          <a:solidFill>
                            <a:srgbClr val="231F20"/>
                          </a:solidFill>
                          <a:latin typeface="Lucida Sans"/>
                          <a:cs typeface="Lucida Sans"/>
                        </a:rPr>
                        <a:t>o</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spc="-15" dirty="0">
                          <a:solidFill>
                            <a:srgbClr val="231F20"/>
                          </a:solidFill>
                          <a:latin typeface="Lucida Sans"/>
                          <a:cs typeface="Lucida Sans"/>
                        </a:rPr>
                        <a:t>m</a:t>
                      </a:r>
                      <a:r>
                        <a:rPr sz="1250" spc="5" dirty="0">
                          <a:solidFill>
                            <a:srgbClr val="231F20"/>
                          </a:solidFill>
                          <a:latin typeface="Lucida Sans"/>
                          <a:cs typeface="Lucida Sans"/>
                        </a:rPr>
                        <a:t>a</a:t>
                      </a:r>
                      <a:r>
                        <a:rPr sz="1250" dirty="0">
                          <a:solidFill>
                            <a:srgbClr val="231F20"/>
                          </a:solidFill>
                          <a:latin typeface="Lucida Sans"/>
                          <a:cs typeface="Lucida Sans"/>
                        </a:rPr>
                        <a:t>x</a:t>
                      </a:r>
                      <a:r>
                        <a:rPr sz="1250" spc="-10" dirty="0">
                          <a:solidFill>
                            <a:srgbClr val="231F20"/>
                          </a:solidFill>
                          <a:latin typeface="Lucida Sans"/>
                          <a:cs typeface="Lucida Sans"/>
                        </a:rPr>
                        <a:t>imizi</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70" dirty="0">
                          <a:solidFill>
                            <a:srgbClr val="231F20"/>
                          </a:solidFill>
                          <a:latin typeface="Lucida Sans"/>
                          <a:cs typeface="Lucida Sans"/>
                        </a:rPr>
                        <a:t> </a:t>
                      </a:r>
                      <a:r>
                        <a:rPr sz="1250" spc="-5" dirty="0">
                          <a:solidFill>
                            <a:srgbClr val="231F20"/>
                          </a:solidFill>
                          <a:latin typeface="Lucida Sans"/>
                          <a:cs typeface="Lucida Sans"/>
                        </a:rPr>
                        <a:t>o</a:t>
                      </a:r>
                      <a:r>
                        <a:rPr sz="1250" spc="-10" dirty="0">
                          <a:solidFill>
                            <a:srgbClr val="231F20"/>
                          </a:solidFill>
                          <a:latin typeface="Lucida Sans"/>
                          <a:cs typeface="Lucida Sans"/>
                        </a:rPr>
                        <a:t>r</a:t>
                      </a:r>
                      <a:r>
                        <a:rPr sz="1250" spc="-5" dirty="0">
                          <a:solidFill>
                            <a:srgbClr val="231F20"/>
                          </a:solidFill>
                          <a:latin typeface="Lucida Sans"/>
                          <a:cs typeface="Lucida Sans"/>
                        </a:rPr>
                        <a:t>de</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dirty="0">
                          <a:solidFill>
                            <a:srgbClr val="231F20"/>
                          </a:solidFill>
                          <a:latin typeface="Lucida Sans"/>
                          <a:cs typeface="Lucida Sans"/>
                        </a:rPr>
                        <a:t>t</a:t>
                      </a:r>
                      <a:r>
                        <a:rPr sz="1250" spc="-10" dirty="0">
                          <a:solidFill>
                            <a:srgbClr val="231F20"/>
                          </a:solidFill>
                          <a:latin typeface="Lucida Sans"/>
                          <a:cs typeface="Lucida Sans"/>
                        </a:rPr>
                        <a:t>h</a:t>
                      </a:r>
                      <a:r>
                        <a:rPr sz="1250" spc="-15" dirty="0">
                          <a:solidFill>
                            <a:srgbClr val="231F20"/>
                          </a:solidFill>
                          <a:latin typeface="Lucida Sans"/>
                          <a:cs typeface="Lucida Sans"/>
                        </a:rPr>
                        <a:t>r</a:t>
                      </a:r>
                      <a:r>
                        <a:rPr sz="1250" spc="-5" dirty="0">
                          <a:solidFill>
                            <a:srgbClr val="231F20"/>
                          </a:solidFill>
                          <a:latin typeface="Lucida Sans"/>
                          <a:cs typeface="Lucida Sans"/>
                        </a:rPr>
                        <a:t>ou</a:t>
                      </a:r>
                      <a:r>
                        <a:rPr sz="1250" dirty="0">
                          <a:solidFill>
                            <a:srgbClr val="231F20"/>
                          </a:solidFill>
                          <a:latin typeface="Lucida Sans"/>
                          <a:cs typeface="Lucida Sans"/>
                        </a:rPr>
                        <a:t>gh</a:t>
                      </a:r>
                      <a:r>
                        <a:rPr sz="1250" spc="-70" dirty="0">
                          <a:solidFill>
                            <a:srgbClr val="231F20"/>
                          </a:solidFill>
                          <a:latin typeface="Lucida Sans"/>
                          <a:cs typeface="Lucida Sans"/>
                        </a:rPr>
                        <a:t> </a:t>
                      </a:r>
                      <a:r>
                        <a:rPr sz="1250" dirty="0">
                          <a:solidFill>
                            <a:srgbClr val="231F20"/>
                          </a:solidFill>
                          <a:latin typeface="Lucida Sans"/>
                          <a:cs typeface="Lucida Sans"/>
                        </a:rPr>
                        <a:t>p</a:t>
                      </a:r>
                      <a:r>
                        <a:rPr sz="1250" spc="-10" dirty="0">
                          <a:solidFill>
                            <a:srgbClr val="231F20"/>
                          </a:solidFill>
                          <a:latin typeface="Lucida Sans"/>
                          <a:cs typeface="Lucida Sans"/>
                        </a:rPr>
                        <a:t>ow</a:t>
                      </a:r>
                      <a:r>
                        <a:rPr sz="1250" spc="-5" dirty="0">
                          <a:solidFill>
                            <a:srgbClr val="231F20"/>
                          </a:solidFill>
                          <a:latin typeface="Lucida Sans"/>
                          <a:cs typeface="Lucida Sans"/>
                        </a:rPr>
                        <a:t>e</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dirty="0">
                          <a:solidFill>
                            <a:srgbClr val="231F20"/>
                          </a:solidFill>
                          <a:latin typeface="Lucida Sans"/>
                          <a:cs typeface="Lucida Sans"/>
                        </a:rPr>
                        <a:t>d</a:t>
                      </a:r>
                      <a:r>
                        <a:rPr sz="1250" spc="-70" dirty="0">
                          <a:solidFill>
                            <a:srgbClr val="231F20"/>
                          </a:solidFill>
                          <a:latin typeface="Lucida Sans"/>
                          <a:cs typeface="Lucida Sans"/>
                        </a:rPr>
                        <a:t> </a:t>
                      </a:r>
                      <a:r>
                        <a:rPr sz="1250" spc="-15" dirty="0">
                          <a:solidFill>
                            <a:srgbClr val="231F20"/>
                          </a:solidFill>
                          <a:latin typeface="Lucida Sans"/>
                          <a:cs typeface="Lucida Sans"/>
                        </a:rPr>
                        <a:t>c</a:t>
                      </a:r>
                      <a:r>
                        <a:rPr sz="1250" spc="-5" dirty="0">
                          <a:solidFill>
                            <a:srgbClr val="231F20"/>
                          </a:solidFill>
                          <a:latin typeface="Lucida Sans"/>
                          <a:cs typeface="Lucida Sans"/>
                        </a:rPr>
                        <a:t>o</a:t>
                      </a:r>
                      <a:r>
                        <a:rPr sz="1250" spc="-10" dirty="0">
                          <a:solidFill>
                            <a:srgbClr val="231F20"/>
                          </a:solidFill>
                          <a:latin typeface="Lucida Sans"/>
                          <a:cs typeface="Lucida Sans"/>
                        </a:rPr>
                        <a:t>n</a:t>
                      </a:r>
                      <a:r>
                        <a:rPr sz="1250" dirty="0">
                          <a:solidFill>
                            <a:srgbClr val="231F20"/>
                          </a:solidFill>
                          <a:latin typeface="Lucida Sans"/>
                          <a:cs typeface="Lucida Sans"/>
                        </a:rPr>
                        <a:t>t</a:t>
                      </a:r>
                      <a:r>
                        <a:rPr sz="1250" spc="-15" dirty="0">
                          <a:solidFill>
                            <a:srgbClr val="231F20"/>
                          </a:solidFill>
                          <a:latin typeface="Lucida Sans"/>
                          <a:cs typeface="Lucida Sans"/>
                        </a:rPr>
                        <a:t>r</a:t>
                      </a:r>
                      <a:r>
                        <a:rPr sz="1250" spc="-5" dirty="0">
                          <a:solidFill>
                            <a:srgbClr val="231F20"/>
                          </a:solidFill>
                          <a:latin typeface="Lucida Sans"/>
                          <a:cs typeface="Lucida Sans"/>
                        </a:rPr>
                        <a:t>o</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5" dirty="0">
                          <a:solidFill>
                            <a:srgbClr val="231F20"/>
                          </a:solidFill>
                          <a:latin typeface="Lucida Sans"/>
                          <a:cs typeface="Lucida Sans"/>
                        </a:rPr>
                        <a:t>p</a:t>
                      </a:r>
                      <a:r>
                        <a:rPr sz="1250" spc="5" dirty="0">
                          <a:solidFill>
                            <a:srgbClr val="231F20"/>
                          </a:solidFill>
                          <a:latin typeface="Lucida Sans"/>
                          <a:cs typeface="Lucida Sans"/>
                        </a:rPr>
                        <a:t>r</a:t>
                      </a:r>
                      <a:r>
                        <a:rPr sz="1250" spc="10" dirty="0">
                          <a:solidFill>
                            <a:srgbClr val="231F20"/>
                          </a:solidFill>
                          <a:latin typeface="Lucida Sans"/>
                          <a:cs typeface="Lucida Sans"/>
                        </a:rPr>
                        <a:t>i</a:t>
                      </a:r>
                      <a:r>
                        <a:rPr sz="1250" dirty="0">
                          <a:solidFill>
                            <a:srgbClr val="231F20"/>
                          </a:solidFill>
                          <a:latin typeface="Lucida Sans"/>
                          <a:cs typeface="Lucida Sans"/>
                        </a:rPr>
                        <a:t>-  </a:t>
                      </a:r>
                      <a:r>
                        <a:rPr sz="1250" spc="-35" dirty="0">
                          <a:solidFill>
                            <a:srgbClr val="231F20"/>
                          </a:solidFill>
                          <a:latin typeface="Lucida Sans"/>
                          <a:cs typeface="Lucida Sans"/>
                        </a:rPr>
                        <a:t>oritizes </a:t>
                      </a:r>
                      <a:r>
                        <a:rPr sz="1250" spc="-5" dirty="0">
                          <a:solidFill>
                            <a:srgbClr val="231F20"/>
                          </a:solidFill>
                          <a:latin typeface="Lucida Sans"/>
                          <a:cs typeface="Lucida Sans"/>
                        </a:rPr>
                        <a:t>the </a:t>
                      </a:r>
                      <a:r>
                        <a:rPr sz="1250" spc="-10" dirty="0">
                          <a:solidFill>
                            <a:srgbClr val="231F20"/>
                          </a:solidFill>
                          <a:latin typeface="Lucida Sans"/>
                          <a:cs typeface="Lucida Sans"/>
                        </a:rPr>
                        <a:t>moral </a:t>
                      </a:r>
                      <a:r>
                        <a:rPr sz="1250" spc="-15" dirty="0">
                          <a:solidFill>
                            <a:srgbClr val="231F20"/>
                          </a:solidFill>
                          <a:latin typeface="Lucida Sans"/>
                          <a:cs typeface="Lucida Sans"/>
                        </a:rPr>
                        <a:t>command </a:t>
                      </a:r>
                      <a:r>
                        <a:rPr sz="1250" spc="-25" dirty="0">
                          <a:solidFill>
                            <a:srgbClr val="231F20"/>
                          </a:solidFill>
                          <a:latin typeface="Lucida Sans"/>
                          <a:cs typeface="Lucida Sans"/>
                        </a:rPr>
                        <a:t>of </a:t>
                      </a:r>
                      <a:r>
                        <a:rPr sz="1250" spc="-5" dirty="0">
                          <a:solidFill>
                            <a:srgbClr val="231F20"/>
                          </a:solidFill>
                          <a:latin typeface="Lucida Sans"/>
                          <a:cs typeface="Lucida Sans"/>
                        </a:rPr>
                        <a:t>order over </a:t>
                      </a:r>
                      <a:r>
                        <a:rPr sz="1250" spc="-10" dirty="0">
                          <a:solidFill>
                            <a:srgbClr val="231F20"/>
                          </a:solidFill>
                          <a:latin typeface="Lucida Sans"/>
                          <a:cs typeface="Lucida Sans"/>
                        </a:rPr>
                        <a:t>those </a:t>
                      </a:r>
                      <a:r>
                        <a:rPr sz="1250" spc="-25" dirty="0">
                          <a:solidFill>
                            <a:srgbClr val="231F20"/>
                          </a:solidFill>
                          <a:latin typeface="Lucida Sans"/>
                          <a:cs typeface="Lucida Sans"/>
                        </a:rPr>
                        <a:t>of </a:t>
                      </a:r>
                      <a:r>
                        <a:rPr sz="1250" spc="-20" dirty="0">
                          <a:solidFill>
                            <a:srgbClr val="231F20"/>
                          </a:solidFill>
                          <a:latin typeface="Lucida Sans"/>
                          <a:cs typeface="Lucida Sans"/>
                        </a:rPr>
                        <a:t> </a:t>
                      </a:r>
                      <a:r>
                        <a:rPr sz="1250" spc="-30" dirty="0">
                          <a:solidFill>
                            <a:srgbClr val="231F20"/>
                          </a:solidFill>
                          <a:latin typeface="Lucida Sans"/>
                          <a:cs typeface="Lucida Sans"/>
                        </a:rPr>
                        <a:t>justice</a:t>
                      </a:r>
                      <a:r>
                        <a:rPr sz="1250" spc="-65" dirty="0">
                          <a:solidFill>
                            <a:srgbClr val="231F20"/>
                          </a:solidFill>
                          <a:latin typeface="Lucida Sans"/>
                          <a:cs typeface="Lucida Sans"/>
                        </a:rPr>
                        <a:t> </a:t>
                      </a:r>
                      <a:r>
                        <a:rPr sz="1250" spc="-5" dirty="0">
                          <a:solidFill>
                            <a:srgbClr val="231F20"/>
                          </a:solidFill>
                          <a:latin typeface="Lucida Sans"/>
                          <a:cs typeface="Lucida Sans"/>
                        </a:rPr>
                        <a:t>and</a:t>
                      </a:r>
                      <a:r>
                        <a:rPr sz="1250" spc="-60" dirty="0">
                          <a:solidFill>
                            <a:srgbClr val="231F20"/>
                          </a:solidFill>
                          <a:latin typeface="Lucida Sans"/>
                          <a:cs typeface="Lucida Sans"/>
                        </a:rPr>
                        <a:t> </a:t>
                      </a:r>
                      <a:r>
                        <a:rPr sz="1250" spc="-5" dirty="0">
                          <a:solidFill>
                            <a:srgbClr val="231F20"/>
                          </a:solidFill>
                          <a:latin typeface="Lucida Sans"/>
                          <a:cs typeface="Lucida Sans"/>
                        </a:rPr>
                        <a:t>the</a:t>
                      </a:r>
                      <a:r>
                        <a:rPr sz="1250" spc="-60" dirty="0">
                          <a:solidFill>
                            <a:srgbClr val="231F20"/>
                          </a:solidFill>
                          <a:latin typeface="Lucida Sans"/>
                          <a:cs typeface="Lucida Sans"/>
                        </a:rPr>
                        <a:t> </a:t>
                      </a:r>
                      <a:r>
                        <a:rPr sz="1250" spc="-20" dirty="0">
                          <a:solidFill>
                            <a:srgbClr val="231F20"/>
                          </a:solidFill>
                          <a:latin typeface="Lucida Sans"/>
                          <a:cs typeface="Lucida Sans"/>
                        </a:rPr>
                        <a:t>satisfaction</a:t>
                      </a:r>
                      <a:r>
                        <a:rPr sz="1250" spc="-65" dirty="0">
                          <a:solidFill>
                            <a:srgbClr val="231F20"/>
                          </a:solidFill>
                          <a:latin typeface="Lucida Sans"/>
                          <a:cs typeface="Lucida Sans"/>
                        </a:rPr>
                        <a:t> </a:t>
                      </a:r>
                      <a:r>
                        <a:rPr sz="1250" spc="-25" dirty="0">
                          <a:solidFill>
                            <a:srgbClr val="231F20"/>
                          </a:solidFill>
                          <a:latin typeface="Lucida Sans"/>
                          <a:cs typeface="Lucida Sans"/>
                        </a:rPr>
                        <a:t>of</a:t>
                      </a:r>
                      <a:r>
                        <a:rPr sz="1250" spc="-60" dirty="0">
                          <a:solidFill>
                            <a:srgbClr val="231F20"/>
                          </a:solidFill>
                          <a:latin typeface="Lucida Sans"/>
                          <a:cs typeface="Lucida Sans"/>
                        </a:rPr>
                        <a:t> </a:t>
                      </a:r>
                      <a:r>
                        <a:rPr sz="1250" spc="-30" dirty="0">
                          <a:solidFill>
                            <a:srgbClr val="231F20"/>
                          </a:solidFill>
                          <a:latin typeface="Lucida Sans"/>
                          <a:cs typeface="Lucida Sans"/>
                        </a:rPr>
                        <a:t>basic</a:t>
                      </a:r>
                      <a:r>
                        <a:rPr sz="1250" spc="-60" dirty="0">
                          <a:solidFill>
                            <a:srgbClr val="231F20"/>
                          </a:solidFill>
                          <a:latin typeface="Lucida Sans"/>
                          <a:cs typeface="Lucida Sans"/>
                        </a:rPr>
                        <a:t> </a:t>
                      </a:r>
                      <a:r>
                        <a:rPr sz="1250" spc="-5" dirty="0">
                          <a:solidFill>
                            <a:srgbClr val="231F20"/>
                          </a:solidFill>
                          <a:latin typeface="Lucida Sans"/>
                          <a:cs typeface="Lucida Sans"/>
                        </a:rPr>
                        <a:t>needs</a:t>
                      </a:r>
                      <a:r>
                        <a:rPr sz="1250" spc="-60" dirty="0">
                          <a:solidFill>
                            <a:srgbClr val="231F20"/>
                          </a:solidFill>
                          <a:latin typeface="Lucida Sans"/>
                          <a:cs typeface="Lucida Sans"/>
                        </a:rPr>
                        <a:t> </a:t>
                      </a:r>
                      <a:r>
                        <a:rPr sz="1250" spc="-5" dirty="0">
                          <a:solidFill>
                            <a:srgbClr val="231F20"/>
                          </a:solidFill>
                          <a:latin typeface="Lucida Sans"/>
                          <a:cs typeface="Lucida Sans"/>
                        </a:rPr>
                        <a:t>necessary</a:t>
                      </a:r>
                      <a:r>
                        <a:rPr sz="1250" spc="-60" dirty="0">
                          <a:solidFill>
                            <a:srgbClr val="231F20"/>
                          </a:solidFill>
                          <a:latin typeface="Lucida Sans"/>
                          <a:cs typeface="Lucida Sans"/>
                        </a:rPr>
                        <a:t> </a:t>
                      </a:r>
                      <a:r>
                        <a:rPr sz="1250" spc="-20" dirty="0">
                          <a:solidFill>
                            <a:srgbClr val="231F20"/>
                          </a:solidFill>
                          <a:latin typeface="Lucida Sans"/>
                          <a:cs typeface="Lucida Sans"/>
                        </a:rPr>
                        <a:t>to </a:t>
                      </a:r>
                      <a:r>
                        <a:rPr sz="1250" spc="-380" dirty="0">
                          <a:solidFill>
                            <a:srgbClr val="231F20"/>
                          </a:solidFill>
                          <a:latin typeface="Lucida Sans"/>
                          <a:cs typeface="Lucida Sans"/>
                        </a:rPr>
                        <a:t> </a:t>
                      </a:r>
                      <a:r>
                        <a:rPr sz="1250" spc="-5" dirty="0">
                          <a:solidFill>
                            <a:srgbClr val="231F20"/>
                          </a:solidFill>
                          <a:latin typeface="Lucida Sans"/>
                          <a:cs typeface="Lucida Sans"/>
                        </a:rPr>
                        <a:t>e</a:t>
                      </a:r>
                      <a:r>
                        <a:rPr sz="1250" spc="-10" dirty="0">
                          <a:solidFill>
                            <a:srgbClr val="231F20"/>
                          </a:solidFill>
                          <a:latin typeface="Lucida Sans"/>
                          <a:cs typeface="Lucida Sans"/>
                        </a:rPr>
                        <a:t>nsu</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65" dirty="0">
                          <a:solidFill>
                            <a:srgbClr val="231F20"/>
                          </a:solidFill>
                          <a:latin typeface="Lucida Sans"/>
                          <a:cs typeface="Lucida Sans"/>
                        </a:rPr>
                        <a:t> </a:t>
                      </a:r>
                      <a:r>
                        <a:rPr sz="1250" dirty="0">
                          <a:solidFill>
                            <a:srgbClr val="231F20"/>
                          </a:solidFill>
                          <a:latin typeface="Lucida Sans"/>
                          <a:cs typeface="Lucida Sans"/>
                        </a:rPr>
                        <a:t>so</a:t>
                      </a:r>
                      <a:r>
                        <a:rPr sz="1250" spc="-10" dirty="0">
                          <a:solidFill>
                            <a:srgbClr val="231F20"/>
                          </a:solidFill>
                          <a:latin typeface="Lucida Sans"/>
                          <a:cs typeface="Lucida Sans"/>
                        </a:rPr>
                        <a:t>c</a:t>
                      </a:r>
                      <a:r>
                        <a:rPr sz="1250" spc="-15" dirty="0">
                          <a:solidFill>
                            <a:srgbClr val="231F20"/>
                          </a:solidFill>
                          <a:latin typeface="Lucida Sans"/>
                          <a:cs typeface="Lucida Sans"/>
                        </a:rPr>
                        <a:t>i</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5" dirty="0">
                          <a:solidFill>
                            <a:srgbClr val="231F20"/>
                          </a:solidFill>
                          <a:latin typeface="Lucida Sans"/>
                          <a:cs typeface="Lucida Sans"/>
                        </a:rPr>
                        <a:t>r</a:t>
                      </a:r>
                      <a:r>
                        <a:rPr sz="1250" spc="-5" dirty="0">
                          <a:solidFill>
                            <a:srgbClr val="231F20"/>
                          </a:solidFill>
                          <a:latin typeface="Lucida Sans"/>
                          <a:cs typeface="Lucida Sans"/>
                        </a:rPr>
                        <a:t>ep</a:t>
                      </a:r>
                      <a:r>
                        <a:rPr sz="1250" spc="-15" dirty="0">
                          <a:solidFill>
                            <a:srgbClr val="231F20"/>
                          </a:solidFill>
                          <a:latin typeface="Lucida Sans"/>
                          <a:cs typeface="Lucida Sans"/>
                        </a:rPr>
                        <a:t>r</a:t>
                      </a:r>
                      <a:r>
                        <a:rPr sz="1250" dirty="0">
                          <a:solidFill>
                            <a:srgbClr val="231F20"/>
                          </a:solidFill>
                          <a:latin typeface="Lucida Sans"/>
                          <a:cs typeface="Lucida Sans"/>
                        </a:rPr>
                        <a:t>o</a:t>
                      </a:r>
                      <a:r>
                        <a:rPr sz="1250" spc="-10" dirty="0">
                          <a:solidFill>
                            <a:srgbClr val="231F20"/>
                          </a:solidFill>
                          <a:latin typeface="Lucida Sans"/>
                          <a:cs typeface="Lucida Sans"/>
                        </a:rPr>
                        <a:t>d</a:t>
                      </a:r>
                      <a:r>
                        <a:rPr sz="1250" spc="-5" dirty="0">
                          <a:solidFill>
                            <a:srgbClr val="231F20"/>
                          </a:solidFill>
                          <a:latin typeface="Lucida Sans"/>
                          <a:cs typeface="Lucida Sans"/>
                        </a:rPr>
                        <a:t>u</a:t>
                      </a:r>
                      <a:r>
                        <a:rPr sz="1250" spc="35" dirty="0">
                          <a:solidFill>
                            <a:srgbClr val="231F20"/>
                          </a:solidFill>
                          <a:latin typeface="Lucida Sans"/>
                          <a:cs typeface="Lucida Sans"/>
                        </a:rPr>
                        <a:t>c</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on.</a:t>
                      </a:r>
                      <a:endParaRPr sz="1250">
                        <a:latin typeface="Lucida Sans"/>
                        <a:cs typeface="Lucida Sans"/>
                      </a:endParaRPr>
                    </a:p>
                  </a:txBody>
                  <a:tcPr marL="0" marR="0" marT="83820" marB="0">
                    <a:solidFill>
                      <a:srgbClr val="EFF9FE"/>
                    </a:solidFill>
                  </a:tcPr>
                </a:tc>
                <a:extLst>
                  <a:ext uri="{0D108BD9-81ED-4DB2-BD59-A6C34878D82A}">
                    <a16:rowId xmlns:a16="http://schemas.microsoft.com/office/drawing/2014/main" val="10001"/>
                  </a:ext>
                </a:extLst>
              </a:tr>
              <a:tr h="1443164">
                <a:tc>
                  <a:txBody>
                    <a:bodyPr/>
                    <a:lstStyle/>
                    <a:p>
                      <a:pPr marL="113664" marR="106045">
                        <a:lnSpc>
                          <a:spcPct val="109500"/>
                        </a:lnSpc>
                        <a:spcBef>
                          <a:spcPts val="860"/>
                        </a:spcBef>
                      </a:pPr>
                      <a:r>
                        <a:rPr sz="1250" spc="-20" dirty="0">
                          <a:solidFill>
                            <a:srgbClr val="231F20"/>
                          </a:solidFill>
                          <a:latin typeface="Lucida Sans"/>
                          <a:cs typeface="Lucida Sans"/>
                        </a:rPr>
                        <a:t>Political</a:t>
                      </a:r>
                      <a:r>
                        <a:rPr sz="1250" spc="-75" dirty="0">
                          <a:solidFill>
                            <a:srgbClr val="231F20"/>
                          </a:solidFill>
                          <a:latin typeface="Lucida Sans"/>
                          <a:cs typeface="Lucida Sans"/>
                        </a:rPr>
                        <a:t> </a:t>
                      </a:r>
                      <a:r>
                        <a:rPr sz="1250" spc="-20" dirty="0">
                          <a:solidFill>
                            <a:srgbClr val="231F20"/>
                          </a:solidFill>
                          <a:latin typeface="Lucida Sans"/>
                          <a:cs typeface="Lucida Sans"/>
                        </a:rPr>
                        <a:t>realism</a:t>
                      </a:r>
                      <a:r>
                        <a:rPr sz="1250" spc="-70" dirty="0">
                          <a:solidFill>
                            <a:srgbClr val="231F20"/>
                          </a:solidFill>
                          <a:latin typeface="Lucida Sans"/>
                          <a:cs typeface="Lucida Sans"/>
                        </a:rPr>
                        <a:t> </a:t>
                      </a:r>
                      <a:r>
                        <a:rPr sz="1250" spc="-10" dirty="0">
                          <a:solidFill>
                            <a:srgbClr val="231F20"/>
                          </a:solidFill>
                          <a:latin typeface="Lucida Sans"/>
                          <a:cs typeface="Lucida Sans"/>
                        </a:rPr>
                        <a:t>refuses</a:t>
                      </a:r>
                      <a:r>
                        <a:rPr sz="1250" spc="-70" dirty="0">
                          <a:solidFill>
                            <a:srgbClr val="231F20"/>
                          </a:solidFill>
                          <a:latin typeface="Lucida Sans"/>
                          <a:cs typeface="Lucida Sans"/>
                        </a:rPr>
                        <a:t> </a:t>
                      </a:r>
                      <a:r>
                        <a:rPr sz="1250" spc="-20" dirty="0">
                          <a:solidFill>
                            <a:srgbClr val="231F20"/>
                          </a:solidFill>
                          <a:latin typeface="Lucida Sans"/>
                          <a:cs typeface="Lucida Sans"/>
                        </a:rPr>
                        <a:t>to</a:t>
                      </a:r>
                      <a:r>
                        <a:rPr sz="1250" spc="-70" dirty="0">
                          <a:solidFill>
                            <a:srgbClr val="231F20"/>
                          </a:solidFill>
                          <a:latin typeface="Lucida Sans"/>
                          <a:cs typeface="Lucida Sans"/>
                        </a:rPr>
                        <a:t> </a:t>
                      </a:r>
                      <a:r>
                        <a:rPr sz="1250" spc="-15" dirty="0">
                          <a:solidFill>
                            <a:srgbClr val="231F20"/>
                          </a:solidFill>
                          <a:latin typeface="Lucida Sans"/>
                          <a:cs typeface="Lucida Sans"/>
                        </a:rPr>
                        <a:t>identify</a:t>
                      </a:r>
                      <a:r>
                        <a:rPr sz="1250" spc="-70" dirty="0">
                          <a:solidFill>
                            <a:srgbClr val="231F20"/>
                          </a:solidFill>
                          <a:latin typeface="Lucida Sans"/>
                          <a:cs typeface="Lucida Sans"/>
                        </a:rPr>
                        <a:t> </a:t>
                      </a:r>
                      <a:r>
                        <a:rPr sz="1250" spc="-5" dirty="0">
                          <a:solidFill>
                            <a:srgbClr val="231F20"/>
                          </a:solidFill>
                          <a:latin typeface="Lucida Sans"/>
                          <a:cs typeface="Lucida Sans"/>
                        </a:rPr>
                        <a:t>the</a:t>
                      </a:r>
                      <a:r>
                        <a:rPr sz="1250" spc="-70" dirty="0">
                          <a:solidFill>
                            <a:srgbClr val="231F20"/>
                          </a:solidFill>
                          <a:latin typeface="Lucida Sans"/>
                          <a:cs typeface="Lucida Sans"/>
                        </a:rPr>
                        <a:t> </a:t>
                      </a:r>
                      <a:r>
                        <a:rPr sz="1250" spc="-10" dirty="0">
                          <a:solidFill>
                            <a:srgbClr val="231F20"/>
                          </a:solidFill>
                          <a:latin typeface="Lucida Sans"/>
                          <a:cs typeface="Lucida Sans"/>
                        </a:rPr>
                        <a:t>moral</a:t>
                      </a:r>
                      <a:r>
                        <a:rPr sz="1250" spc="-70" dirty="0">
                          <a:solidFill>
                            <a:srgbClr val="231F20"/>
                          </a:solidFill>
                          <a:latin typeface="Lucida Sans"/>
                          <a:cs typeface="Lucida Sans"/>
                        </a:rPr>
                        <a:t> </a:t>
                      </a:r>
                      <a:r>
                        <a:rPr sz="1250" spc="-20" dirty="0">
                          <a:solidFill>
                            <a:srgbClr val="231F20"/>
                          </a:solidFill>
                          <a:latin typeface="Lucida Sans"/>
                          <a:cs typeface="Lucida Sans"/>
                        </a:rPr>
                        <a:t>aspi- </a:t>
                      </a:r>
                      <a:r>
                        <a:rPr sz="1250" spc="-380" dirty="0">
                          <a:solidFill>
                            <a:srgbClr val="231F20"/>
                          </a:solidFill>
                          <a:latin typeface="Lucida Sans"/>
                          <a:cs typeface="Lucida Sans"/>
                        </a:rPr>
                        <a:t> </a:t>
                      </a:r>
                      <a:r>
                        <a:rPr sz="1250" spc="-20" dirty="0">
                          <a:solidFill>
                            <a:srgbClr val="231F20"/>
                          </a:solidFill>
                          <a:latin typeface="Lucida Sans"/>
                          <a:cs typeface="Lucida Sans"/>
                        </a:rPr>
                        <a:t>rations </a:t>
                      </a:r>
                      <a:r>
                        <a:rPr sz="1250" spc="-25" dirty="0">
                          <a:solidFill>
                            <a:srgbClr val="231F20"/>
                          </a:solidFill>
                          <a:latin typeface="Lucida Sans"/>
                          <a:cs typeface="Lucida Sans"/>
                        </a:rPr>
                        <a:t>of </a:t>
                      </a:r>
                      <a:r>
                        <a:rPr sz="1250" spc="15" dirty="0">
                          <a:solidFill>
                            <a:srgbClr val="231F20"/>
                          </a:solidFill>
                          <a:latin typeface="Lucida Sans"/>
                          <a:cs typeface="Lucida Sans"/>
                        </a:rPr>
                        <a:t>a </a:t>
                      </a:r>
                      <a:r>
                        <a:rPr sz="1250" spc="-15" dirty="0">
                          <a:solidFill>
                            <a:srgbClr val="231F20"/>
                          </a:solidFill>
                          <a:latin typeface="Lucida Sans"/>
                          <a:cs typeface="Lucida Sans"/>
                        </a:rPr>
                        <a:t>particular nation </a:t>
                      </a:r>
                      <a:r>
                        <a:rPr sz="1250" spc="-10" dirty="0">
                          <a:solidFill>
                            <a:srgbClr val="231F20"/>
                          </a:solidFill>
                          <a:latin typeface="Lucida Sans"/>
                          <a:cs typeface="Lucida Sans"/>
                        </a:rPr>
                        <a:t>with </a:t>
                      </a:r>
                      <a:r>
                        <a:rPr sz="1250" spc="-5" dirty="0">
                          <a:solidFill>
                            <a:srgbClr val="231F20"/>
                          </a:solidFill>
                          <a:latin typeface="Lucida Sans"/>
                          <a:cs typeface="Lucida Sans"/>
                        </a:rPr>
                        <a:t>the </a:t>
                      </a:r>
                      <a:r>
                        <a:rPr sz="1250" spc="-10" dirty="0">
                          <a:solidFill>
                            <a:srgbClr val="231F20"/>
                          </a:solidFill>
                          <a:latin typeface="Lucida Sans"/>
                          <a:cs typeface="Lucida Sans"/>
                        </a:rPr>
                        <a:t>moral </a:t>
                      </a:r>
                      <a:r>
                        <a:rPr sz="1250" spc="-15" dirty="0">
                          <a:solidFill>
                            <a:srgbClr val="231F20"/>
                          </a:solidFill>
                          <a:latin typeface="Lucida Sans"/>
                          <a:cs typeface="Lucida Sans"/>
                        </a:rPr>
                        <a:t>laws </a:t>
                      </a:r>
                      <a:r>
                        <a:rPr sz="1250" spc="-10" dirty="0">
                          <a:solidFill>
                            <a:srgbClr val="231F20"/>
                          </a:solidFill>
                          <a:latin typeface="Lucida Sans"/>
                          <a:cs typeface="Lucida Sans"/>
                        </a:rPr>
                        <a:t> that</a:t>
                      </a:r>
                      <a:r>
                        <a:rPr sz="1250" spc="-70" dirty="0">
                          <a:solidFill>
                            <a:srgbClr val="231F20"/>
                          </a:solidFill>
                          <a:latin typeface="Lucida Sans"/>
                          <a:cs typeface="Lucida Sans"/>
                        </a:rPr>
                        <a:t> </a:t>
                      </a:r>
                      <a:r>
                        <a:rPr sz="1250" spc="-25" dirty="0">
                          <a:solidFill>
                            <a:srgbClr val="231F20"/>
                          </a:solidFill>
                          <a:latin typeface="Lucida Sans"/>
                          <a:cs typeface="Lucida Sans"/>
                        </a:rPr>
                        <a:t>govern</a:t>
                      </a:r>
                      <a:r>
                        <a:rPr sz="1250" spc="-70" dirty="0">
                          <a:solidFill>
                            <a:srgbClr val="231F20"/>
                          </a:solidFill>
                          <a:latin typeface="Lucida Sans"/>
                          <a:cs typeface="Lucida Sans"/>
                        </a:rPr>
                        <a:t> </a:t>
                      </a:r>
                      <a:r>
                        <a:rPr sz="1250" spc="-5" dirty="0">
                          <a:solidFill>
                            <a:srgbClr val="231F20"/>
                          </a:solidFill>
                          <a:latin typeface="Lucida Sans"/>
                          <a:cs typeface="Lucida Sans"/>
                        </a:rPr>
                        <a:t>the</a:t>
                      </a:r>
                      <a:r>
                        <a:rPr sz="1250" spc="-65" dirty="0">
                          <a:solidFill>
                            <a:srgbClr val="231F20"/>
                          </a:solidFill>
                          <a:latin typeface="Lucida Sans"/>
                          <a:cs typeface="Lucida Sans"/>
                        </a:rPr>
                        <a:t> </a:t>
                      </a:r>
                      <a:r>
                        <a:rPr sz="1250" spc="-15" dirty="0">
                          <a:solidFill>
                            <a:srgbClr val="231F20"/>
                          </a:solidFill>
                          <a:latin typeface="Lucida Sans"/>
                          <a:cs typeface="Lucida Sans"/>
                        </a:rPr>
                        <a:t>universe.</a:t>
                      </a:r>
                      <a:r>
                        <a:rPr sz="1250" spc="-65" dirty="0">
                          <a:solidFill>
                            <a:srgbClr val="231F20"/>
                          </a:solidFill>
                          <a:latin typeface="Lucida Sans"/>
                          <a:cs typeface="Lucida Sans"/>
                        </a:rPr>
                        <a:t> </a:t>
                      </a:r>
                      <a:r>
                        <a:rPr sz="1250" spc="-15" dirty="0">
                          <a:solidFill>
                            <a:srgbClr val="231F20"/>
                          </a:solidFill>
                          <a:latin typeface="Lucida Sans"/>
                          <a:cs typeface="Lucida Sans"/>
                        </a:rPr>
                        <a:t>It</a:t>
                      </a:r>
                      <a:r>
                        <a:rPr sz="1250" spc="-70" dirty="0">
                          <a:solidFill>
                            <a:srgbClr val="231F20"/>
                          </a:solidFill>
                          <a:latin typeface="Lucida Sans"/>
                          <a:cs typeface="Lucida Sans"/>
                        </a:rPr>
                        <a:t> </a:t>
                      </a:r>
                      <a:r>
                        <a:rPr sz="1250" spc="-45" dirty="0">
                          <a:solidFill>
                            <a:srgbClr val="231F20"/>
                          </a:solidFill>
                          <a:latin typeface="Lucida Sans"/>
                          <a:cs typeface="Lucida Sans"/>
                        </a:rPr>
                        <a:t>is</a:t>
                      </a:r>
                      <a:r>
                        <a:rPr sz="1250" spc="-65" dirty="0">
                          <a:solidFill>
                            <a:srgbClr val="231F20"/>
                          </a:solidFill>
                          <a:latin typeface="Lucida Sans"/>
                          <a:cs typeface="Lucida Sans"/>
                        </a:rPr>
                        <a:t> </a:t>
                      </a:r>
                      <a:r>
                        <a:rPr sz="1250" spc="-5" dirty="0">
                          <a:solidFill>
                            <a:srgbClr val="231F20"/>
                          </a:solidFill>
                          <a:latin typeface="Lucida Sans"/>
                          <a:cs typeface="Lucida Sans"/>
                        </a:rPr>
                        <a:t>the</a:t>
                      </a:r>
                      <a:r>
                        <a:rPr sz="1250" spc="-65" dirty="0">
                          <a:solidFill>
                            <a:srgbClr val="231F20"/>
                          </a:solidFill>
                          <a:latin typeface="Lucida Sans"/>
                          <a:cs typeface="Lucida Sans"/>
                        </a:rPr>
                        <a:t> </a:t>
                      </a:r>
                      <a:r>
                        <a:rPr sz="1250" spc="-20" dirty="0">
                          <a:solidFill>
                            <a:srgbClr val="231F20"/>
                          </a:solidFill>
                          <a:latin typeface="Lucida Sans"/>
                          <a:cs typeface="Lucida Sans"/>
                        </a:rPr>
                        <a:t>concept</a:t>
                      </a:r>
                      <a:r>
                        <a:rPr sz="1250" spc="-70" dirty="0">
                          <a:solidFill>
                            <a:srgbClr val="231F20"/>
                          </a:solidFill>
                          <a:latin typeface="Lucida Sans"/>
                          <a:cs typeface="Lucida Sans"/>
                        </a:rPr>
                        <a:t> </a:t>
                      </a:r>
                      <a:r>
                        <a:rPr sz="1250" spc="-25" dirty="0">
                          <a:solidFill>
                            <a:srgbClr val="231F20"/>
                          </a:solidFill>
                          <a:latin typeface="Lucida Sans"/>
                          <a:cs typeface="Lucida Sans"/>
                        </a:rPr>
                        <a:t>of</a:t>
                      </a:r>
                      <a:r>
                        <a:rPr sz="1250" spc="-70" dirty="0">
                          <a:solidFill>
                            <a:srgbClr val="231F20"/>
                          </a:solidFill>
                          <a:latin typeface="Lucida Sans"/>
                          <a:cs typeface="Lucida Sans"/>
                        </a:rPr>
                        <a:t> </a:t>
                      </a:r>
                      <a:r>
                        <a:rPr sz="1250" spc="-25" dirty="0">
                          <a:solidFill>
                            <a:srgbClr val="231F20"/>
                          </a:solidFill>
                          <a:latin typeface="Lucida Sans"/>
                          <a:cs typeface="Lucida Sans"/>
                        </a:rPr>
                        <a:t>inter- </a:t>
                      </a:r>
                      <a:r>
                        <a:rPr sz="1250" spc="-380" dirty="0">
                          <a:solidFill>
                            <a:srgbClr val="231F20"/>
                          </a:solidFill>
                          <a:latin typeface="Lucida Sans"/>
                          <a:cs typeface="Lucida Sans"/>
                        </a:rPr>
                        <a:t> </a:t>
                      </a:r>
                      <a:r>
                        <a:rPr sz="1250" spc="-5" dirty="0">
                          <a:solidFill>
                            <a:srgbClr val="231F20"/>
                          </a:solidFill>
                          <a:latin typeface="Lucida Sans"/>
                          <a:cs typeface="Lucida Sans"/>
                        </a:rPr>
                        <a:t>est </a:t>
                      </a:r>
                      <a:r>
                        <a:rPr sz="1250" spc="-15" dirty="0">
                          <a:solidFill>
                            <a:srgbClr val="231F20"/>
                          </a:solidFill>
                          <a:latin typeface="Lucida Sans"/>
                          <a:cs typeface="Lucida Sans"/>
                        </a:rPr>
                        <a:t>defined </a:t>
                      </a:r>
                      <a:r>
                        <a:rPr sz="1250" spc="-25" dirty="0">
                          <a:solidFill>
                            <a:srgbClr val="231F20"/>
                          </a:solidFill>
                          <a:latin typeface="Lucida Sans"/>
                          <a:cs typeface="Lucida Sans"/>
                        </a:rPr>
                        <a:t>in </a:t>
                      </a:r>
                      <a:r>
                        <a:rPr sz="1250" spc="-10" dirty="0">
                          <a:solidFill>
                            <a:srgbClr val="231F20"/>
                          </a:solidFill>
                          <a:latin typeface="Lucida Sans"/>
                          <a:cs typeface="Lucida Sans"/>
                        </a:rPr>
                        <a:t>terms </a:t>
                      </a:r>
                      <a:r>
                        <a:rPr sz="1250" spc="-25" dirty="0">
                          <a:solidFill>
                            <a:srgbClr val="231F20"/>
                          </a:solidFill>
                          <a:latin typeface="Lucida Sans"/>
                          <a:cs typeface="Lucida Sans"/>
                        </a:rPr>
                        <a:t>of </a:t>
                      </a:r>
                      <a:r>
                        <a:rPr sz="1250" dirty="0">
                          <a:solidFill>
                            <a:srgbClr val="231F20"/>
                          </a:solidFill>
                          <a:latin typeface="Lucida Sans"/>
                          <a:cs typeface="Lucida Sans"/>
                        </a:rPr>
                        <a:t>power </a:t>
                      </a:r>
                      <a:r>
                        <a:rPr sz="1250" spc="-10" dirty="0">
                          <a:solidFill>
                            <a:srgbClr val="231F20"/>
                          </a:solidFill>
                          <a:latin typeface="Lucida Sans"/>
                          <a:cs typeface="Lucida Sans"/>
                        </a:rPr>
                        <a:t>that </a:t>
                      </a:r>
                      <a:r>
                        <a:rPr sz="1250" spc="-15" dirty="0">
                          <a:solidFill>
                            <a:srgbClr val="231F20"/>
                          </a:solidFill>
                          <a:latin typeface="Lucida Sans"/>
                          <a:cs typeface="Lucida Sans"/>
                        </a:rPr>
                        <a:t>saves </a:t>
                      </a:r>
                      <a:r>
                        <a:rPr sz="1250" spc="-20" dirty="0">
                          <a:solidFill>
                            <a:srgbClr val="231F20"/>
                          </a:solidFill>
                          <a:latin typeface="Lucida Sans"/>
                          <a:cs typeface="Lucida Sans"/>
                        </a:rPr>
                        <a:t>us </a:t>
                      </a:r>
                      <a:r>
                        <a:rPr sz="1250" spc="-10" dirty="0">
                          <a:solidFill>
                            <a:srgbClr val="231F20"/>
                          </a:solidFill>
                          <a:latin typeface="Lucida Sans"/>
                          <a:cs typeface="Lucida Sans"/>
                        </a:rPr>
                        <a:t>from </a:t>
                      </a:r>
                      <a:r>
                        <a:rPr sz="1250" spc="-5" dirty="0">
                          <a:solidFill>
                            <a:srgbClr val="231F20"/>
                          </a:solidFill>
                          <a:latin typeface="Lucida Sans"/>
                          <a:cs typeface="Lucida Sans"/>
                        </a:rPr>
                        <a:t> mo</a:t>
                      </a:r>
                      <a:r>
                        <a:rPr sz="1250" spc="-10" dirty="0">
                          <a:solidFill>
                            <a:srgbClr val="231F20"/>
                          </a:solidFill>
                          <a:latin typeface="Lucida Sans"/>
                          <a:cs typeface="Lucida Sans"/>
                        </a:rPr>
                        <a:t>ra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dirty="0">
                          <a:solidFill>
                            <a:srgbClr val="231F20"/>
                          </a:solidFill>
                          <a:latin typeface="Lucida Sans"/>
                          <a:cs typeface="Lucida Sans"/>
                        </a:rPr>
                        <a:t>e</a:t>
                      </a:r>
                      <a:r>
                        <a:rPr sz="1250" spc="-25" dirty="0">
                          <a:solidFill>
                            <a:srgbClr val="231F20"/>
                          </a:solidFill>
                          <a:latin typeface="Lucida Sans"/>
                          <a:cs typeface="Lucida Sans"/>
                        </a:rPr>
                        <a:t>x</a:t>
                      </a:r>
                      <a:r>
                        <a:rPr sz="1250" spc="-15" dirty="0">
                          <a:solidFill>
                            <a:srgbClr val="231F20"/>
                          </a:solidFill>
                          <a:latin typeface="Lucida Sans"/>
                          <a:cs typeface="Lucida Sans"/>
                        </a:rPr>
                        <a:t>c</a:t>
                      </a:r>
                      <a:r>
                        <a:rPr sz="1250" dirty="0">
                          <a:solidFill>
                            <a:srgbClr val="231F20"/>
                          </a:solidFill>
                          <a:latin typeface="Lucida Sans"/>
                          <a:cs typeface="Lucida Sans"/>
                        </a:rPr>
                        <a:t>e</a:t>
                      </a:r>
                      <a:r>
                        <a:rPr sz="1250" spc="5" dirty="0">
                          <a:solidFill>
                            <a:srgbClr val="231F20"/>
                          </a:solidFill>
                          <a:latin typeface="Lucida Sans"/>
                          <a:cs typeface="Lucida Sans"/>
                        </a:rPr>
                        <a:t>s</a:t>
                      </a:r>
                      <a:r>
                        <a:rPr sz="1250" dirty="0">
                          <a:solidFill>
                            <a:srgbClr val="231F20"/>
                          </a:solidFill>
                          <a:latin typeface="Lucida Sans"/>
                          <a:cs typeface="Lucida Sans"/>
                        </a:rPr>
                        <a:t>s</a:t>
                      </a:r>
                      <a:r>
                        <a:rPr sz="1250" spc="-70" dirty="0">
                          <a:solidFill>
                            <a:srgbClr val="231F20"/>
                          </a:solidFill>
                          <a:latin typeface="Lucida Sans"/>
                          <a:cs typeface="Lucida Sans"/>
                        </a:rPr>
                        <a:t> </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dirty="0">
                          <a:solidFill>
                            <a:srgbClr val="231F20"/>
                          </a:solidFill>
                          <a:latin typeface="Lucida Sans"/>
                          <a:cs typeface="Lucida Sans"/>
                        </a:rPr>
                        <a:t>d</a:t>
                      </a:r>
                      <a:r>
                        <a:rPr sz="1250" spc="-70" dirty="0">
                          <a:solidFill>
                            <a:srgbClr val="231F20"/>
                          </a:solidFill>
                          <a:latin typeface="Lucida Sans"/>
                          <a:cs typeface="Lucida Sans"/>
                        </a:rPr>
                        <a:t> </a:t>
                      </a:r>
                      <a:r>
                        <a:rPr sz="1250" dirty="0">
                          <a:solidFill>
                            <a:srgbClr val="231F20"/>
                          </a:solidFill>
                          <a:latin typeface="Lucida Sans"/>
                          <a:cs typeface="Lucida Sans"/>
                        </a:rPr>
                        <a:t>p</a:t>
                      </a:r>
                      <a:r>
                        <a:rPr sz="1250" spc="-5" dirty="0">
                          <a:solidFill>
                            <a:srgbClr val="231F20"/>
                          </a:solidFill>
                          <a:latin typeface="Lucida Sans"/>
                          <a:cs typeface="Lucida Sans"/>
                        </a:rPr>
                        <a:t>o</a:t>
                      </a:r>
                      <a:r>
                        <a:rPr sz="1250" spc="-10" dirty="0">
                          <a:solidFill>
                            <a:srgbClr val="231F20"/>
                          </a:solidFill>
                          <a:latin typeface="Lucida Sans"/>
                          <a:cs typeface="Lucida Sans"/>
                        </a:rPr>
                        <a:t>l</a:t>
                      </a:r>
                      <a:r>
                        <a:rPr sz="1250" spc="5" dirty="0">
                          <a:solidFill>
                            <a:srgbClr val="231F20"/>
                          </a:solidFill>
                          <a:latin typeface="Lucida Sans"/>
                          <a:cs typeface="Lucida Sans"/>
                        </a:rPr>
                        <a:t>i</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10" dirty="0">
                          <a:solidFill>
                            <a:srgbClr val="231F20"/>
                          </a:solidFill>
                          <a:latin typeface="Lucida Sans"/>
                          <a:cs typeface="Lucida Sans"/>
                        </a:rPr>
                        <a:t>c</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0" dirty="0">
                          <a:solidFill>
                            <a:srgbClr val="231F20"/>
                          </a:solidFill>
                          <a:latin typeface="Lucida Sans"/>
                          <a:cs typeface="Lucida Sans"/>
                        </a:rPr>
                        <a:t>f</a:t>
                      </a:r>
                      <a:r>
                        <a:rPr sz="1250" spc="-5" dirty="0">
                          <a:solidFill>
                            <a:srgbClr val="231F20"/>
                          </a:solidFill>
                          <a:latin typeface="Lucida Sans"/>
                          <a:cs typeface="Lucida Sans"/>
                        </a:rPr>
                        <a:t>o</a:t>
                      </a:r>
                      <a:r>
                        <a:rPr sz="1250" spc="-10" dirty="0">
                          <a:solidFill>
                            <a:srgbClr val="231F20"/>
                          </a:solidFill>
                          <a:latin typeface="Lucida Sans"/>
                          <a:cs typeface="Lucida Sans"/>
                        </a:rPr>
                        <a:t>l</a:t>
                      </a:r>
                      <a:r>
                        <a:rPr sz="1250" spc="15" dirty="0">
                          <a:solidFill>
                            <a:srgbClr val="231F20"/>
                          </a:solidFill>
                          <a:latin typeface="Lucida Sans"/>
                          <a:cs typeface="Lucida Sans"/>
                        </a:rPr>
                        <a:t>l</a:t>
                      </a:r>
                      <a:r>
                        <a:rPr sz="1250" spc="-60" dirty="0">
                          <a:solidFill>
                            <a:srgbClr val="231F20"/>
                          </a:solidFill>
                          <a:latin typeface="Lucida Sans"/>
                          <a:cs typeface="Lucida Sans"/>
                        </a:rPr>
                        <a:t>y</a:t>
                      </a:r>
                      <a:r>
                        <a:rPr sz="1250" dirty="0">
                          <a:solidFill>
                            <a:srgbClr val="231F20"/>
                          </a:solidFill>
                          <a:latin typeface="Lucida Sans"/>
                          <a:cs typeface="Lucida Sans"/>
                        </a:rPr>
                        <a:t>.</a:t>
                      </a:r>
                      <a:endParaRPr sz="1250" dirty="0">
                        <a:latin typeface="Lucida Sans"/>
                        <a:cs typeface="Lucida Sans"/>
                      </a:endParaRPr>
                    </a:p>
                  </a:txBody>
                  <a:tcPr marL="0" marR="0" marT="109220" marB="0"/>
                </a:tc>
                <a:tc>
                  <a:txBody>
                    <a:bodyPr/>
                    <a:lstStyle/>
                    <a:p>
                      <a:pPr marL="113664" marR="106680">
                        <a:lnSpc>
                          <a:spcPct val="109500"/>
                        </a:lnSpc>
                        <a:spcBef>
                          <a:spcPts val="860"/>
                        </a:spcBef>
                      </a:pPr>
                      <a:r>
                        <a:rPr sz="1250" spc="10" dirty="0">
                          <a:solidFill>
                            <a:srgbClr val="231F20"/>
                          </a:solidFill>
                          <a:latin typeface="Lucida Sans"/>
                          <a:cs typeface="Lucida Sans"/>
                        </a:rPr>
                        <a:t>W</a:t>
                      </a:r>
                      <a:r>
                        <a:rPr sz="1250" spc="-10" dirty="0">
                          <a:solidFill>
                            <a:srgbClr val="231F20"/>
                          </a:solidFill>
                          <a:latin typeface="Lucida Sans"/>
                          <a:cs typeface="Lucida Sans"/>
                        </a:rPr>
                        <a:t>hi</a:t>
                      </a:r>
                      <a:r>
                        <a:rPr sz="1250" spc="-5" dirty="0">
                          <a:solidFill>
                            <a:srgbClr val="231F20"/>
                          </a:solidFill>
                          <a:latin typeface="Lucida Sans"/>
                          <a:cs typeface="Lucida Sans"/>
                        </a:rPr>
                        <a:t>l</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15" dirty="0">
                          <a:solidFill>
                            <a:srgbClr val="231F20"/>
                          </a:solidFill>
                          <a:latin typeface="Lucida Sans"/>
                          <a:cs typeface="Lucida Sans"/>
                        </a:rPr>
                        <a:t>c</a:t>
                      </a:r>
                      <a:r>
                        <a:rPr sz="1250" spc="-5" dirty="0">
                          <a:solidFill>
                            <a:srgbClr val="231F20"/>
                          </a:solidFill>
                          <a:latin typeface="Lucida Sans"/>
                          <a:cs typeface="Lucida Sans"/>
                        </a:rPr>
                        <a:t>o</a:t>
                      </a:r>
                      <a:r>
                        <a:rPr sz="1250" dirty="0">
                          <a:solidFill>
                            <a:srgbClr val="231F20"/>
                          </a:solidFill>
                          <a:latin typeface="Lucida Sans"/>
                          <a:cs typeface="Lucida Sans"/>
                        </a:rPr>
                        <a:t>g</a:t>
                      </a:r>
                      <a:r>
                        <a:rPr sz="1250" spc="-10" dirty="0">
                          <a:solidFill>
                            <a:srgbClr val="231F20"/>
                          </a:solidFill>
                          <a:latin typeface="Lucida Sans"/>
                          <a:cs typeface="Lucida Sans"/>
                        </a:rPr>
                        <a:t>nizi</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15" dirty="0">
                          <a:solidFill>
                            <a:srgbClr val="231F20"/>
                          </a:solidFill>
                          <a:latin typeface="Lucida Sans"/>
                          <a:cs typeface="Lucida Sans"/>
                        </a:rPr>
                        <a:t>h</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dirty="0">
                          <a:solidFill>
                            <a:srgbClr val="231F20"/>
                          </a:solidFill>
                          <a:latin typeface="Lucida Sans"/>
                          <a:cs typeface="Lucida Sans"/>
                        </a:rPr>
                        <a:t>t</a:t>
                      </a:r>
                      <a:r>
                        <a:rPr sz="1250" spc="-5" dirty="0">
                          <a:solidFill>
                            <a:srgbClr val="231F20"/>
                          </a:solidFill>
                          <a:latin typeface="Lucida Sans"/>
                          <a:cs typeface="Lucida Sans"/>
                        </a:rPr>
                        <a:t>h</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5" dirty="0">
                          <a:solidFill>
                            <a:srgbClr val="231F20"/>
                          </a:solidFill>
                          <a:latin typeface="Lucida Sans"/>
                          <a:cs typeface="Lucida Sans"/>
                        </a:rPr>
                        <a:t>mo</a:t>
                      </a:r>
                      <a:r>
                        <a:rPr sz="1250" spc="-10" dirty="0">
                          <a:solidFill>
                            <a:srgbClr val="231F20"/>
                          </a:solidFill>
                          <a:latin typeface="Lucida Sans"/>
                          <a:cs typeface="Lucida Sans"/>
                        </a:rPr>
                        <a:t>ra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0" dirty="0">
                          <a:solidFill>
                            <a:srgbClr val="231F20"/>
                          </a:solidFill>
                          <a:latin typeface="Lucida Sans"/>
                          <a:cs typeface="Lucida Sans"/>
                        </a:rPr>
                        <a:t>as</a:t>
                      </a:r>
                      <a:r>
                        <a:rPr sz="1250" spc="-5" dirty="0">
                          <a:solidFill>
                            <a:srgbClr val="231F20"/>
                          </a:solidFill>
                          <a:latin typeface="Lucida Sans"/>
                          <a:cs typeface="Lucida Sans"/>
                        </a:rPr>
                        <a:t>p</a:t>
                      </a:r>
                      <a:r>
                        <a:rPr sz="1250" spc="-10" dirty="0">
                          <a:solidFill>
                            <a:srgbClr val="231F20"/>
                          </a:solidFill>
                          <a:latin typeface="Lucida Sans"/>
                          <a:cs typeface="Lucida Sans"/>
                        </a:rPr>
                        <a:t>ir</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o</a:t>
                      </a:r>
                      <a:r>
                        <a:rPr sz="1250" spc="-10" dirty="0">
                          <a:solidFill>
                            <a:srgbClr val="231F20"/>
                          </a:solidFill>
                          <a:latin typeface="Lucida Sans"/>
                          <a:cs typeface="Lucida Sans"/>
                        </a:rPr>
                        <a:t>n</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spc="-10" dirty="0">
                          <a:solidFill>
                            <a:srgbClr val="231F20"/>
                          </a:solidFill>
                          <a:latin typeface="Lucida Sans"/>
                          <a:cs typeface="Lucida Sans"/>
                        </a:rPr>
                        <a:t>o</a:t>
                      </a:r>
                      <a:r>
                        <a:rPr sz="1250" dirty="0">
                          <a:solidFill>
                            <a:srgbClr val="231F20"/>
                          </a:solidFill>
                          <a:latin typeface="Lucida Sans"/>
                          <a:cs typeface="Lucida Sans"/>
                        </a:rPr>
                        <a:t>f</a:t>
                      </a:r>
                      <a:r>
                        <a:rPr sz="1250" spc="-70" dirty="0">
                          <a:solidFill>
                            <a:srgbClr val="231F20"/>
                          </a:solidFill>
                          <a:latin typeface="Lucida Sans"/>
                          <a:cs typeface="Lucida Sans"/>
                        </a:rPr>
                        <a:t> </a:t>
                      </a:r>
                      <a:r>
                        <a:rPr sz="1250" dirty="0">
                          <a:solidFill>
                            <a:srgbClr val="231F20"/>
                          </a:solidFill>
                          <a:latin typeface="Lucida Sans"/>
                          <a:cs typeface="Lucida Sans"/>
                        </a:rPr>
                        <a:t>p</a:t>
                      </a:r>
                      <a:r>
                        <a:rPr sz="1250" spc="-10" dirty="0">
                          <a:solidFill>
                            <a:srgbClr val="231F20"/>
                          </a:solidFill>
                          <a:latin typeface="Lucida Sans"/>
                          <a:cs typeface="Lucida Sans"/>
                        </a:rPr>
                        <a:t>a</a:t>
                      </a:r>
                      <a:r>
                        <a:rPr sz="1250" spc="45" dirty="0">
                          <a:solidFill>
                            <a:srgbClr val="231F20"/>
                          </a:solidFill>
                          <a:latin typeface="Lucida Sans"/>
                          <a:cs typeface="Lucida Sans"/>
                        </a:rPr>
                        <a:t>r</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c</a:t>
                      </a:r>
                      <a:r>
                        <a:rPr sz="1250" spc="15" dirty="0">
                          <a:solidFill>
                            <a:srgbClr val="231F20"/>
                          </a:solidFill>
                          <a:latin typeface="Lucida Sans"/>
                          <a:cs typeface="Lucida Sans"/>
                        </a:rPr>
                        <a:t>u</a:t>
                      </a:r>
                      <a:r>
                        <a:rPr sz="1250" dirty="0">
                          <a:solidFill>
                            <a:srgbClr val="231F20"/>
                          </a:solidFill>
                          <a:latin typeface="Lucida Sans"/>
                          <a:cs typeface="Lucida Sans"/>
                        </a:rPr>
                        <a:t>-  </a:t>
                      </a:r>
                      <a:r>
                        <a:rPr sz="1250" spc="-15" dirty="0">
                          <a:solidFill>
                            <a:srgbClr val="231F20"/>
                          </a:solidFill>
                          <a:latin typeface="Lucida Sans"/>
                          <a:cs typeface="Lucida Sans"/>
                        </a:rPr>
                        <a:t>lar </a:t>
                      </a:r>
                      <a:r>
                        <a:rPr sz="1250" spc="-20" dirty="0">
                          <a:solidFill>
                            <a:srgbClr val="231F20"/>
                          </a:solidFill>
                          <a:latin typeface="Lucida Sans"/>
                          <a:cs typeface="Lucida Sans"/>
                        </a:rPr>
                        <a:t>nations </a:t>
                      </a:r>
                      <a:r>
                        <a:rPr sz="1250" spc="-10" dirty="0">
                          <a:solidFill>
                            <a:srgbClr val="231F20"/>
                          </a:solidFill>
                          <a:latin typeface="Lucida Sans"/>
                          <a:cs typeface="Lucida Sans"/>
                        </a:rPr>
                        <a:t>cannot </a:t>
                      </a:r>
                      <a:r>
                        <a:rPr sz="1250" dirty="0">
                          <a:solidFill>
                            <a:srgbClr val="231F20"/>
                          </a:solidFill>
                          <a:latin typeface="Lucida Sans"/>
                          <a:cs typeface="Lucida Sans"/>
                        </a:rPr>
                        <a:t>be </a:t>
                      </a:r>
                      <a:r>
                        <a:rPr sz="1250" spc="-5" dirty="0">
                          <a:solidFill>
                            <a:srgbClr val="231F20"/>
                          </a:solidFill>
                          <a:latin typeface="Lucida Sans"/>
                          <a:cs typeface="Lucida Sans"/>
                        </a:rPr>
                        <a:t>equated </a:t>
                      </a:r>
                      <a:r>
                        <a:rPr sz="1250" spc="-10" dirty="0">
                          <a:solidFill>
                            <a:srgbClr val="231F20"/>
                          </a:solidFill>
                          <a:latin typeface="Lucida Sans"/>
                          <a:cs typeface="Lucida Sans"/>
                        </a:rPr>
                        <a:t>with </a:t>
                      </a:r>
                      <a:r>
                        <a:rPr sz="1250" spc="-15" dirty="0">
                          <a:solidFill>
                            <a:srgbClr val="231F20"/>
                          </a:solidFill>
                          <a:latin typeface="Lucida Sans"/>
                          <a:cs typeface="Lucida Sans"/>
                        </a:rPr>
                        <a:t>universal </a:t>
                      </a:r>
                      <a:r>
                        <a:rPr sz="1250" spc="-10" dirty="0">
                          <a:solidFill>
                            <a:srgbClr val="231F20"/>
                          </a:solidFill>
                          <a:latin typeface="Lucida Sans"/>
                          <a:cs typeface="Lucida Sans"/>
                        </a:rPr>
                        <a:t>moral </a:t>
                      </a:r>
                      <a:r>
                        <a:rPr sz="1250" spc="-5" dirty="0">
                          <a:solidFill>
                            <a:srgbClr val="231F20"/>
                          </a:solidFill>
                          <a:latin typeface="Lucida Sans"/>
                          <a:cs typeface="Lucida Sans"/>
                        </a:rPr>
                        <a:t> </a:t>
                      </a:r>
                      <a:r>
                        <a:rPr sz="1250" spc="-30" dirty="0">
                          <a:solidFill>
                            <a:srgbClr val="231F20"/>
                          </a:solidFill>
                          <a:latin typeface="Lucida Sans"/>
                          <a:cs typeface="Lucida Sans"/>
                        </a:rPr>
                        <a:t>principles, </a:t>
                      </a:r>
                      <a:r>
                        <a:rPr sz="1250" spc="15" dirty="0">
                          <a:solidFill>
                            <a:srgbClr val="231F20"/>
                          </a:solidFill>
                          <a:latin typeface="Lucida Sans"/>
                          <a:cs typeface="Lucida Sans"/>
                        </a:rPr>
                        <a:t>a </a:t>
                      </a:r>
                      <a:r>
                        <a:rPr sz="1250" spc="-25" dirty="0">
                          <a:solidFill>
                            <a:srgbClr val="231F20"/>
                          </a:solidFill>
                          <a:latin typeface="Lucida Sans"/>
                          <a:cs typeface="Lucida Sans"/>
                        </a:rPr>
                        <a:t>feminist </a:t>
                      </a:r>
                      <a:r>
                        <a:rPr sz="1250" spc="-10" dirty="0">
                          <a:solidFill>
                            <a:srgbClr val="231F20"/>
                          </a:solidFill>
                          <a:latin typeface="Lucida Sans"/>
                          <a:cs typeface="Lucida Sans"/>
                        </a:rPr>
                        <a:t>perspective </a:t>
                      </a:r>
                      <a:r>
                        <a:rPr sz="1250" spc="-15" dirty="0">
                          <a:solidFill>
                            <a:srgbClr val="231F20"/>
                          </a:solidFill>
                          <a:latin typeface="Lucida Sans"/>
                          <a:cs typeface="Lucida Sans"/>
                        </a:rPr>
                        <a:t>seeks </a:t>
                      </a:r>
                      <a:r>
                        <a:rPr sz="1250" spc="-20" dirty="0">
                          <a:solidFill>
                            <a:srgbClr val="231F20"/>
                          </a:solidFill>
                          <a:latin typeface="Lucida Sans"/>
                          <a:cs typeface="Lucida Sans"/>
                        </a:rPr>
                        <a:t>to </a:t>
                      </a:r>
                      <a:r>
                        <a:rPr sz="1250" spc="-25" dirty="0">
                          <a:solidFill>
                            <a:srgbClr val="231F20"/>
                          </a:solidFill>
                          <a:latin typeface="Lucida Sans"/>
                          <a:cs typeface="Lucida Sans"/>
                        </a:rPr>
                        <a:t>find </a:t>
                      </a:r>
                      <a:r>
                        <a:rPr sz="1250" spc="-20" dirty="0">
                          <a:solidFill>
                            <a:srgbClr val="231F20"/>
                          </a:solidFill>
                          <a:latin typeface="Lucida Sans"/>
                          <a:cs typeface="Lucida Sans"/>
                        </a:rPr>
                        <a:t> </a:t>
                      </a:r>
                      <a:r>
                        <a:rPr sz="1250" spc="-15" dirty="0">
                          <a:solidFill>
                            <a:srgbClr val="231F20"/>
                          </a:solidFill>
                          <a:latin typeface="Lucida Sans"/>
                          <a:cs typeface="Lucida Sans"/>
                        </a:rPr>
                        <a:t>common </a:t>
                      </a:r>
                      <a:r>
                        <a:rPr sz="1250" spc="-10" dirty="0">
                          <a:solidFill>
                            <a:srgbClr val="231F20"/>
                          </a:solidFill>
                          <a:latin typeface="Lucida Sans"/>
                          <a:cs typeface="Lucida Sans"/>
                        </a:rPr>
                        <a:t>moral elements </a:t>
                      </a:r>
                      <a:r>
                        <a:rPr sz="1250" spc="-25" dirty="0">
                          <a:solidFill>
                            <a:srgbClr val="231F20"/>
                          </a:solidFill>
                          <a:latin typeface="Lucida Sans"/>
                          <a:cs typeface="Lucida Sans"/>
                        </a:rPr>
                        <a:t>in </a:t>
                      </a:r>
                      <a:r>
                        <a:rPr sz="1250" spc="-5" dirty="0">
                          <a:solidFill>
                            <a:srgbClr val="231F20"/>
                          </a:solidFill>
                          <a:latin typeface="Lucida Sans"/>
                          <a:cs typeface="Lucida Sans"/>
                        </a:rPr>
                        <a:t>human </a:t>
                      </a:r>
                      <a:r>
                        <a:rPr sz="1250" spc="-20" dirty="0">
                          <a:solidFill>
                            <a:srgbClr val="231F20"/>
                          </a:solidFill>
                          <a:latin typeface="Lucida Sans"/>
                          <a:cs typeface="Lucida Sans"/>
                        </a:rPr>
                        <a:t>aspirations </a:t>
                      </a:r>
                      <a:r>
                        <a:rPr sz="1250" spc="-10" dirty="0">
                          <a:solidFill>
                            <a:srgbClr val="231F20"/>
                          </a:solidFill>
                          <a:latin typeface="Lucida Sans"/>
                          <a:cs typeface="Lucida Sans"/>
                        </a:rPr>
                        <a:t>that </a:t>
                      </a:r>
                      <a:r>
                        <a:rPr sz="1250" spc="-5" dirty="0">
                          <a:solidFill>
                            <a:srgbClr val="231F20"/>
                          </a:solidFill>
                          <a:latin typeface="Lucida Sans"/>
                          <a:cs typeface="Lucida Sans"/>
                        </a:rPr>
                        <a:t> </a:t>
                      </a:r>
                      <a:r>
                        <a:rPr sz="1250" spc="-15" dirty="0">
                          <a:solidFill>
                            <a:srgbClr val="231F20"/>
                          </a:solidFill>
                          <a:latin typeface="Lucida Sans"/>
                          <a:cs typeface="Lucida Sans"/>
                        </a:rPr>
                        <a:t>c</a:t>
                      </a:r>
                      <a:r>
                        <a:rPr sz="1250" spc="-5" dirty="0">
                          <a:solidFill>
                            <a:srgbClr val="231F20"/>
                          </a:solidFill>
                          <a:latin typeface="Lucida Sans"/>
                          <a:cs typeface="Lucida Sans"/>
                        </a:rPr>
                        <a:t>o</a:t>
                      </a:r>
                      <a:r>
                        <a:rPr sz="1250" spc="-10" dirty="0">
                          <a:solidFill>
                            <a:srgbClr val="231F20"/>
                          </a:solidFill>
                          <a:latin typeface="Lucida Sans"/>
                          <a:cs typeface="Lucida Sans"/>
                        </a:rPr>
                        <a:t>u</a:t>
                      </a:r>
                      <a:r>
                        <a:rPr sz="1250" spc="-5" dirty="0">
                          <a:solidFill>
                            <a:srgbClr val="231F20"/>
                          </a:solidFill>
                          <a:latin typeface="Lucida Sans"/>
                          <a:cs typeface="Lucida Sans"/>
                        </a:rPr>
                        <a:t>l</a:t>
                      </a:r>
                      <a:r>
                        <a:rPr sz="1250" dirty="0">
                          <a:solidFill>
                            <a:srgbClr val="231F20"/>
                          </a:solidFill>
                          <a:latin typeface="Lucida Sans"/>
                          <a:cs typeface="Lucida Sans"/>
                        </a:rPr>
                        <a:t>d</a:t>
                      </a:r>
                      <a:r>
                        <a:rPr sz="1250" spc="-70" dirty="0">
                          <a:solidFill>
                            <a:srgbClr val="231F20"/>
                          </a:solidFill>
                          <a:latin typeface="Lucida Sans"/>
                          <a:cs typeface="Lucida Sans"/>
                        </a:rPr>
                        <a:t> </a:t>
                      </a:r>
                      <a:r>
                        <a:rPr sz="1250" dirty="0">
                          <a:solidFill>
                            <a:srgbClr val="231F20"/>
                          </a:solidFill>
                          <a:latin typeface="Lucida Sans"/>
                          <a:cs typeface="Lucida Sans"/>
                        </a:rPr>
                        <a:t>be</a:t>
                      </a:r>
                      <a:r>
                        <a:rPr sz="1250" spc="-15" dirty="0">
                          <a:solidFill>
                            <a:srgbClr val="231F20"/>
                          </a:solidFill>
                          <a:latin typeface="Lucida Sans"/>
                          <a:cs typeface="Lucida Sans"/>
                        </a:rPr>
                        <a:t>c</a:t>
                      </a:r>
                      <a:r>
                        <a:rPr sz="1250" spc="-5" dirty="0">
                          <a:solidFill>
                            <a:srgbClr val="231F20"/>
                          </a:solidFill>
                          <a:latin typeface="Lucida Sans"/>
                          <a:cs typeface="Lucida Sans"/>
                        </a:rPr>
                        <a:t>om</a:t>
                      </a:r>
                      <a:r>
                        <a:rPr sz="1250" dirty="0">
                          <a:solidFill>
                            <a:srgbClr val="231F20"/>
                          </a:solidFill>
                          <a:latin typeface="Lucida Sans"/>
                          <a:cs typeface="Lucida Sans"/>
                        </a:rPr>
                        <a:t>e</a:t>
                      </a:r>
                      <a:r>
                        <a:rPr sz="1250" spc="-65" dirty="0">
                          <a:solidFill>
                            <a:srgbClr val="231F20"/>
                          </a:solidFill>
                          <a:latin typeface="Lucida Sans"/>
                          <a:cs typeface="Lucida Sans"/>
                        </a:rPr>
                        <a:t> </a:t>
                      </a:r>
                      <a:r>
                        <a:rPr sz="1250" dirty="0">
                          <a:solidFill>
                            <a:srgbClr val="231F20"/>
                          </a:solidFill>
                          <a:latin typeface="Lucida Sans"/>
                          <a:cs typeface="Lucida Sans"/>
                        </a:rPr>
                        <a:t>t</a:t>
                      </a:r>
                      <a:r>
                        <a:rPr sz="1250" spc="-5" dirty="0">
                          <a:solidFill>
                            <a:srgbClr val="231F20"/>
                          </a:solidFill>
                          <a:latin typeface="Lucida Sans"/>
                          <a:cs typeface="Lucida Sans"/>
                        </a:rPr>
                        <a:t>h</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dirty="0">
                          <a:solidFill>
                            <a:srgbClr val="231F20"/>
                          </a:solidFill>
                          <a:latin typeface="Lucida Sans"/>
                          <a:cs typeface="Lucida Sans"/>
                        </a:rPr>
                        <a:t>b</a:t>
                      </a:r>
                      <a:r>
                        <a:rPr sz="1250" spc="-10" dirty="0">
                          <a:solidFill>
                            <a:srgbClr val="231F20"/>
                          </a:solidFill>
                          <a:latin typeface="Lucida Sans"/>
                          <a:cs typeface="Lucida Sans"/>
                        </a:rPr>
                        <a:t>asi</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spc="-10" dirty="0">
                          <a:solidFill>
                            <a:srgbClr val="231F20"/>
                          </a:solidFill>
                          <a:latin typeface="Lucida Sans"/>
                          <a:cs typeface="Lucida Sans"/>
                        </a:rPr>
                        <a:t>f</a:t>
                      </a:r>
                      <a:r>
                        <a:rPr sz="1250" spc="-5" dirty="0">
                          <a:solidFill>
                            <a:srgbClr val="231F20"/>
                          </a:solidFill>
                          <a:latin typeface="Lucida Sans"/>
                          <a:cs typeface="Lucida Sans"/>
                        </a:rPr>
                        <a:t>o</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spc="-5" dirty="0">
                          <a:solidFill>
                            <a:srgbClr val="231F20"/>
                          </a:solidFill>
                          <a:latin typeface="Lucida Sans"/>
                          <a:cs typeface="Lucida Sans"/>
                        </a:rPr>
                        <a:t>d</a:t>
                      </a:r>
                      <a:r>
                        <a:rPr sz="1250" spc="25" dirty="0">
                          <a:solidFill>
                            <a:srgbClr val="231F20"/>
                          </a:solidFill>
                          <a:latin typeface="Lucida Sans"/>
                          <a:cs typeface="Lucida Sans"/>
                        </a:rPr>
                        <a:t>e</a:t>
                      </a:r>
                      <a:r>
                        <a:rPr sz="1250" spc="30" dirty="0">
                          <a:solidFill>
                            <a:srgbClr val="231F20"/>
                          </a:solidFill>
                          <a:latin typeface="Lucida Sans"/>
                          <a:cs typeface="Lucida Sans"/>
                        </a:rPr>
                        <a:t>-</a:t>
                      </a:r>
                      <a:r>
                        <a:rPr sz="1250" dirty="0">
                          <a:solidFill>
                            <a:srgbClr val="231F20"/>
                          </a:solidFill>
                          <a:latin typeface="Lucida Sans"/>
                          <a:cs typeface="Lucida Sans"/>
                        </a:rPr>
                        <a:t>es</a:t>
                      </a:r>
                      <a:r>
                        <a:rPr sz="1250" spc="10" dirty="0">
                          <a:solidFill>
                            <a:srgbClr val="231F20"/>
                          </a:solidFill>
                          <a:latin typeface="Lucida Sans"/>
                          <a:cs typeface="Lucida Sans"/>
                        </a:rPr>
                        <a:t>c</a:t>
                      </a:r>
                      <a:r>
                        <a:rPr sz="1250" spc="-10" dirty="0">
                          <a:solidFill>
                            <a:srgbClr val="231F20"/>
                          </a:solidFill>
                          <a:latin typeface="Lucida Sans"/>
                          <a:cs typeface="Lucida Sans"/>
                        </a:rPr>
                        <a:t>al</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70" dirty="0">
                          <a:solidFill>
                            <a:srgbClr val="231F20"/>
                          </a:solidFill>
                          <a:latin typeface="Lucida Sans"/>
                          <a:cs typeface="Lucida Sans"/>
                        </a:rPr>
                        <a:t> </a:t>
                      </a:r>
                      <a:r>
                        <a:rPr sz="1250" spc="-10" dirty="0">
                          <a:solidFill>
                            <a:srgbClr val="231F20"/>
                          </a:solidFill>
                          <a:latin typeface="Lucida Sans"/>
                          <a:cs typeface="Lucida Sans"/>
                        </a:rPr>
                        <a:t>in</a:t>
                      </a:r>
                      <a:r>
                        <a:rPr sz="1250" spc="-15" dirty="0">
                          <a:solidFill>
                            <a:srgbClr val="231F20"/>
                          </a:solidFill>
                          <a:latin typeface="Lucida Sans"/>
                          <a:cs typeface="Lucida Sans"/>
                        </a:rPr>
                        <a:t>t</a:t>
                      </a:r>
                      <a:r>
                        <a:rPr sz="1250" spc="-5" dirty="0">
                          <a:solidFill>
                            <a:srgbClr val="231F20"/>
                          </a:solidFill>
                          <a:latin typeface="Lucida Sans"/>
                          <a:cs typeface="Lucida Sans"/>
                        </a:rPr>
                        <a:t>e</a:t>
                      </a:r>
                      <a:r>
                        <a:rPr sz="1250" spc="5" dirty="0">
                          <a:solidFill>
                            <a:srgbClr val="231F20"/>
                          </a:solidFill>
                          <a:latin typeface="Lucida Sans"/>
                          <a:cs typeface="Lucida Sans"/>
                        </a:rPr>
                        <a:t>r</a:t>
                      </a:r>
                      <a:r>
                        <a:rPr sz="1250" spc="-15" dirty="0">
                          <a:solidFill>
                            <a:srgbClr val="231F20"/>
                          </a:solidFill>
                          <a:latin typeface="Lucida Sans"/>
                          <a:cs typeface="Lucida Sans"/>
                        </a:rPr>
                        <a:t>n</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o</a:t>
                      </a:r>
                      <a:r>
                        <a:rPr sz="1250" spc="-15" dirty="0">
                          <a:solidFill>
                            <a:srgbClr val="231F20"/>
                          </a:solidFill>
                          <a:latin typeface="Lucida Sans"/>
                          <a:cs typeface="Lucida Sans"/>
                        </a:rPr>
                        <a:t>n</a:t>
                      </a:r>
                      <a:r>
                        <a:rPr sz="1250" spc="-10" dirty="0">
                          <a:solidFill>
                            <a:srgbClr val="231F20"/>
                          </a:solidFill>
                          <a:latin typeface="Lucida Sans"/>
                          <a:cs typeface="Lucida Sans"/>
                        </a:rPr>
                        <a:t>a</a:t>
                      </a:r>
                      <a:r>
                        <a:rPr sz="1250" dirty="0">
                          <a:solidFill>
                            <a:srgbClr val="231F20"/>
                          </a:solidFill>
                          <a:latin typeface="Lucida Sans"/>
                          <a:cs typeface="Lucida Sans"/>
                        </a:rPr>
                        <a:t>l  </a:t>
                      </a:r>
                      <a:r>
                        <a:rPr sz="1250" spc="-30" dirty="0">
                          <a:solidFill>
                            <a:srgbClr val="231F20"/>
                          </a:solidFill>
                          <a:latin typeface="Lucida Sans"/>
                          <a:cs typeface="Lucida Sans"/>
                        </a:rPr>
                        <a:t>conflict</a:t>
                      </a:r>
                      <a:r>
                        <a:rPr sz="1250" spc="-70" dirty="0">
                          <a:solidFill>
                            <a:srgbClr val="231F20"/>
                          </a:solidFill>
                          <a:latin typeface="Lucida Sans"/>
                          <a:cs typeface="Lucida Sans"/>
                        </a:rPr>
                        <a:t> </a:t>
                      </a:r>
                      <a:r>
                        <a:rPr sz="1250" spc="-5" dirty="0">
                          <a:solidFill>
                            <a:srgbClr val="231F20"/>
                          </a:solidFill>
                          <a:latin typeface="Lucida Sans"/>
                          <a:cs typeface="Lucida Sans"/>
                        </a:rPr>
                        <a:t>and</a:t>
                      </a:r>
                      <a:r>
                        <a:rPr sz="1250" spc="-70" dirty="0">
                          <a:solidFill>
                            <a:srgbClr val="231F20"/>
                          </a:solidFill>
                          <a:latin typeface="Lucida Sans"/>
                          <a:cs typeface="Lucida Sans"/>
                        </a:rPr>
                        <a:t> </a:t>
                      </a:r>
                      <a:r>
                        <a:rPr sz="1250" spc="-40" dirty="0">
                          <a:solidFill>
                            <a:srgbClr val="231F20"/>
                          </a:solidFill>
                          <a:latin typeface="Lucida Sans"/>
                          <a:cs typeface="Lucida Sans"/>
                        </a:rPr>
                        <a:t>building</a:t>
                      </a:r>
                      <a:r>
                        <a:rPr sz="1250" spc="-70" dirty="0">
                          <a:solidFill>
                            <a:srgbClr val="231F20"/>
                          </a:solidFill>
                          <a:latin typeface="Lucida Sans"/>
                          <a:cs typeface="Lucida Sans"/>
                        </a:rPr>
                        <a:t> </a:t>
                      </a:r>
                      <a:r>
                        <a:rPr sz="1250" spc="-15" dirty="0">
                          <a:solidFill>
                            <a:srgbClr val="231F20"/>
                          </a:solidFill>
                          <a:latin typeface="Lucida Sans"/>
                          <a:cs typeface="Lucida Sans"/>
                        </a:rPr>
                        <a:t>international</a:t>
                      </a:r>
                      <a:r>
                        <a:rPr sz="1250" spc="-70" dirty="0">
                          <a:solidFill>
                            <a:srgbClr val="231F20"/>
                          </a:solidFill>
                          <a:latin typeface="Lucida Sans"/>
                          <a:cs typeface="Lucida Sans"/>
                        </a:rPr>
                        <a:t> </a:t>
                      </a:r>
                      <a:r>
                        <a:rPr sz="1250" spc="-25" dirty="0">
                          <a:solidFill>
                            <a:srgbClr val="231F20"/>
                          </a:solidFill>
                          <a:latin typeface="Lucida Sans"/>
                          <a:cs typeface="Lucida Sans"/>
                        </a:rPr>
                        <a:t>community.</a:t>
                      </a:r>
                      <a:endParaRPr sz="1250">
                        <a:latin typeface="Lucida Sans"/>
                        <a:cs typeface="Lucida Sans"/>
                      </a:endParaRPr>
                    </a:p>
                  </a:txBody>
                  <a:tcPr marL="0" marR="0" marT="109220" marB="0"/>
                </a:tc>
                <a:extLst>
                  <a:ext uri="{0D108BD9-81ED-4DB2-BD59-A6C34878D82A}">
                    <a16:rowId xmlns:a16="http://schemas.microsoft.com/office/drawing/2014/main" val="10002"/>
                  </a:ext>
                </a:extLst>
              </a:tr>
              <a:tr h="2277757">
                <a:tc>
                  <a:txBody>
                    <a:bodyPr/>
                    <a:lstStyle/>
                    <a:p>
                      <a:pPr marL="113664" marR="113664">
                        <a:lnSpc>
                          <a:spcPct val="109500"/>
                        </a:lnSpc>
                        <a:spcBef>
                          <a:spcPts val="860"/>
                        </a:spcBef>
                      </a:pPr>
                      <a:r>
                        <a:rPr sz="1250" spc="-25" dirty="0">
                          <a:solidFill>
                            <a:srgbClr val="231F20"/>
                          </a:solidFill>
                          <a:latin typeface="Lucida Sans"/>
                          <a:cs typeface="Lucida Sans"/>
                        </a:rPr>
                        <a:t>The</a:t>
                      </a:r>
                      <a:r>
                        <a:rPr sz="1250" spc="-10" dirty="0">
                          <a:solidFill>
                            <a:srgbClr val="231F20"/>
                          </a:solidFill>
                          <a:latin typeface="Lucida Sans"/>
                          <a:cs typeface="Lucida Sans"/>
                        </a:rPr>
                        <a:t> </a:t>
                      </a:r>
                      <a:r>
                        <a:rPr sz="1250" spc="-30" dirty="0">
                          <a:solidFill>
                            <a:srgbClr val="231F20"/>
                          </a:solidFill>
                          <a:latin typeface="Lucida Sans"/>
                          <a:cs typeface="Lucida Sans"/>
                        </a:rPr>
                        <a:t>political</a:t>
                      </a:r>
                      <a:r>
                        <a:rPr sz="1250" spc="-10" dirty="0">
                          <a:solidFill>
                            <a:srgbClr val="231F20"/>
                          </a:solidFill>
                          <a:latin typeface="Lucida Sans"/>
                          <a:cs typeface="Lucida Sans"/>
                        </a:rPr>
                        <a:t> </a:t>
                      </a:r>
                      <a:r>
                        <a:rPr sz="1250" spc="-20" dirty="0">
                          <a:solidFill>
                            <a:srgbClr val="231F20"/>
                          </a:solidFill>
                          <a:latin typeface="Lucida Sans"/>
                          <a:cs typeface="Lucida Sans"/>
                        </a:rPr>
                        <a:t>realist</a:t>
                      </a:r>
                      <a:r>
                        <a:rPr sz="1250" spc="-10" dirty="0">
                          <a:solidFill>
                            <a:srgbClr val="231F20"/>
                          </a:solidFill>
                          <a:latin typeface="Lucida Sans"/>
                          <a:cs typeface="Lucida Sans"/>
                        </a:rPr>
                        <a:t> </a:t>
                      </a:r>
                      <a:r>
                        <a:rPr sz="1250" spc="-20" dirty="0">
                          <a:solidFill>
                            <a:srgbClr val="231F20"/>
                          </a:solidFill>
                          <a:latin typeface="Lucida Sans"/>
                          <a:cs typeface="Lucida Sans"/>
                        </a:rPr>
                        <a:t>maintains</a:t>
                      </a:r>
                      <a:r>
                        <a:rPr sz="1250" spc="-10" dirty="0">
                          <a:solidFill>
                            <a:srgbClr val="231F20"/>
                          </a:solidFill>
                          <a:latin typeface="Lucida Sans"/>
                          <a:cs typeface="Lucida Sans"/>
                        </a:rPr>
                        <a:t> </a:t>
                      </a:r>
                      <a:r>
                        <a:rPr sz="1250" spc="-5" dirty="0">
                          <a:solidFill>
                            <a:srgbClr val="231F20"/>
                          </a:solidFill>
                          <a:latin typeface="Lucida Sans"/>
                          <a:cs typeface="Lucida Sans"/>
                        </a:rPr>
                        <a:t>the </a:t>
                      </a:r>
                      <a:r>
                        <a:rPr sz="1250" spc="-10" dirty="0">
                          <a:solidFill>
                            <a:srgbClr val="231F20"/>
                          </a:solidFill>
                          <a:latin typeface="Lucida Sans"/>
                          <a:cs typeface="Lucida Sans"/>
                        </a:rPr>
                        <a:t>autonomy </a:t>
                      </a:r>
                      <a:r>
                        <a:rPr sz="1250" spc="-25" dirty="0">
                          <a:solidFill>
                            <a:srgbClr val="231F20"/>
                          </a:solidFill>
                          <a:latin typeface="Lucida Sans"/>
                          <a:cs typeface="Lucida Sans"/>
                        </a:rPr>
                        <a:t>of </a:t>
                      </a:r>
                      <a:r>
                        <a:rPr sz="1250" spc="-20" dirty="0">
                          <a:solidFill>
                            <a:srgbClr val="231F20"/>
                          </a:solidFill>
                          <a:latin typeface="Lucida Sans"/>
                          <a:cs typeface="Lucida Sans"/>
                        </a:rPr>
                        <a:t> </a:t>
                      </a:r>
                      <a:r>
                        <a:rPr sz="1250" spc="-5" dirty="0">
                          <a:solidFill>
                            <a:srgbClr val="231F20"/>
                          </a:solidFill>
                          <a:latin typeface="Lucida Sans"/>
                          <a:cs typeface="Lucida Sans"/>
                        </a:rPr>
                        <a:t>the </a:t>
                      </a:r>
                      <a:r>
                        <a:rPr sz="1250" spc="-30" dirty="0">
                          <a:solidFill>
                            <a:srgbClr val="231F20"/>
                          </a:solidFill>
                          <a:latin typeface="Lucida Sans"/>
                          <a:cs typeface="Lucida Sans"/>
                        </a:rPr>
                        <a:t>political </a:t>
                      </a:r>
                      <a:r>
                        <a:rPr sz="1250" spc="-20" dirty="0">
                          <a:solidFill>
                            <a:srgbClr val="231F20"/>
                          </a:solidFill>
                          <a:latin typeface="Lucida Sans"/>
                          <a:cs typeface="Lucida Sans"/>
                        </a:rPr>
                        <a:t>sphere. </a:t>
                      </a:r>
                      <a:r>
                        <a:rPr sz="1250" spc="10" dirty="0">
                          <a:solidFill>
                            <a:srgbClr val="231F20"/>
                          </a:solidFill>
                          <a:latin typeface="Lucida Sans"/>
                          <a:cs typeface="Lucida Sans"/>
                        </a:rPr>
                        <a:t>He </a:t>
                      </a:r>
                      <a:r>
                        <a:rPr sz="1250" spc="-35" dirty="0">
                          <a:solidFill>
                            <a:srgbClr val="231F20"/>
                          </a:solidFill>
                          <a:latin typeface="Lucida Sans"/>
                          <a:cs typeface="Lucida Sans"/>
                        </a:rPr>
                        <a:t>asks, </a:t>
                      </a:r>
                      <a:r>
                        <a:rPr sz="1250" dirty="0">
                          <a:solidFill>
                            <a:srgbClr val="231F20"/>
                          </a:solidFill>
                          <a:latin typeface="Lucida Sans"/>
                          <a:cs typeface="Lucida Sans"/>
                        </a:rPr>
                        <a:t>“How </a:t>
                      </a:r>
                      <a:r>
                        <a:rPr sz="1250" spc="-10" dirty="0">
                          <a:solidFill>
                            <a:srgbClr val="231F20"/>
                          </a:solidFill>
                          <a:latin typeface="Lucida Sans"/>
                          <a:cs typeface="Lucida Sans"/>
                        </a:rPr>
                        <a:t>does </a:t>
                      </a:r>
                      <a:r>
                        <a:rPr sz="1250" spc="-30" dirty="0">
                          <a:solidFill>
                            <a:srgbClr val="231F20"/>
                          </a:solidFill>
                          <a:latin typeface="Lucida Sans"/>
                          <a:cs typeface="Lucida Sans"/>
                        </a:rPr>
                        <a:t>this </a:t>
                      </a:r>
                      <a:r>
                        <a:rPr sz="1250" spc="-25" dirty="0">
                          <a:solidFill>
                            <a:srgbClr val="231F20"/>
                          </a:solidFill>
                          <a:latin typeface="Lucida Sans"/>
                          <a:cs typeface="Lucida Sans"/>
                        </a:rPr>
                        <a:t> policy </a:t>
                      </a:r>
                      <a:r>
                        <a:rPr sz="1250" spc="-10" dirty="0">
                          <a:solidFill>
                            <a:srgbClr val="231F20"/>
                          </a:solidFill>
                          <a:latin typeface="Lucida Sans"/>
                          <a:cs typeface="Lucida Sans"/>
                        </a:rPr>
                        <a:t>affect </a:t>
                      </a:r>
                      <a:r>
                        <a:rPr sz="1250" spc="-5" dirty="0">
                          <a:solidFill>
                            <a:srgbClr val="231F20"/>
                          </a:solidFill>
                          <a:latin typeface="Lucida Sans"/>
                          <a:cs typeface="Lucida Sans"/>
                        </a:rPr>
                        <a:t>the </a:t>
                      </a:r>
                      <a:r>
                        <a:rPr sz="1250" dirty="0">
                          <a:solidFill>
                            <a:srgbClr val="231F20"/>
                          </a:solidFill>
                          <a:latin typeface="Lucida Sans"/>
                          <a:cs typeface="Lucida Sans"/>
                        </a:rPr>
                        <a:t>power </a:t>
                      </a:r>
                      <a:r>
                        <a:rPr sz="1250" spc="-25" dirty="0">
                          <a:solidFill>
                            <a:srgbClr val="231F20"/>
                          </a:solidFill>
                          <a:latin typeface="Lucida Sans"/>
                          <a:cs typeface="Lucida Sans"/>
                        </a:rPr>
                        <a:t>of </a:t>
                      </a:r>
                      <a:r>
                        <a:rPr sz="1250" spc="-5" dirty="0">
                          <a:solidFill>
                            <a:srgbClr val="231F20"/>
                          </a:solidFill>
                          <a:latin typeface="Lucida Sans"/>
                          <a:cs typeface="Lucida Sans"/>
                        </a:rPr>
                        <a:t>the </a:t>
                      </a:r>
                      <a:r>
                        <a:rPr sz="1250" spc="-10" dirty="0">
                          <a:solidFill>
                            <a:srgbClr val="231F20"/>
                          </a:solidFill>
                          <a:latin typeface="Lucida Sans"/>
                          <a:cs typeface="Lucida Sans"/>
                        </a:rPr>
                        <a:t>nation?” </a:t>
                      </a:r>
                      <a:r>
                        <a:rPr sz="1250" spc="-20" dirty="0">
                          <a:solidFill>
                            <a:srgbClr val="231F20"/>
                          </a:solidFill>
                          <a:latin typeface="Lucida Sans"/>
                          <a:cs typeface="Lucida Sans"/>
                        </a:rPr>
                        <a:t>Political </a:t>
                      </a:r>
                      <a:r>
                        <a:rPr sz="1250" spc="-15" dirty="0">
                          <a:solidFill>
                            <a:srgbClr val="231F20"/>
                          </a:solidFill>
                          <a:latin typeface="Lucida Sans"/>
                          <a:cs typeface="Lucida Sans"/>
                        </a:rPr>
                        <a:t> </a:t>
                      </a:r>
                      <a:r>
                        <a:rPr sz="1250" spc="-20" dirty="0">
                          <a:solidFill>
                            <a:srgbClr val="231F20"/>
                          </a:solidFill>
                          <a:latin typeface="Lucida Sans"/>
                          <a:cs typeface="Lucida Sans"/>
                        </a:rPr>
                        <a:t>realism </a:t>
                      </a:r>
                      <a:r>
                        <a:rPr sz="1250" spc="-45" dirty="0">
                          <a:solidFill>
                            <a:srgbClr val="231F20"/>
                          </a:solidFill>
                          <a:latin typeface="Lucida Sans"/>
                          <a:cs typeface="Lucida Sans"/>
                        </a:rPr>
                        <a:t>is </a:t>
                      </a:r>
                      <a:r>
                        <a:rPr sz="1250" spc="-10" dirty="0">
                          <a:solidFill>
                            <a:srgbClr val="231F20"/>
                          </a:solidFill>
                          <a:latin typeface="Lucida Sans"/>
                          <a:cs typeface="Lucida Sans"/>
                        </a:rPr>
                        <a:t>based </a:t>
                      </a:r>
                      <a:r>
                        <a:rPr sz="1250" spc="-5" dirty="0">
                          <a:solidFill>
                            <a:srgbClr val="231F20"/>
                          </a:solidFill>
                          <a:latin typeface="Lucida Sans"/>
                          <a:cs typeface="Lucida Sans"/>
                        </a:rPr>
                        <a:t>on </a:t>
                      </a:r>
                      <a:r>
                        <a:rPr sz="1250" spc="15" dirty="0">
                          <a:solidFill>
                            <a:srgbClr val="231F20"/>
                          </a:solidFill>
                          <a:latin typeface="Lucida Sans"/>
                          <a:cs typeface="Lucida Sans"/>
                        </a:rPr>
                        <a:t>a </a:t>
                      </a:r>
                      <a:r>
                        <a:rPr sz="1250" spc="-30" dirty="0">
                          <a:solidFill>
                            <a:srgbClr val="231F20"/>
                          </a:solidFill>
                          <a:latin typeface="Lucida Sans"/>
                          <a:cs typeface="Lucida Sans"/>
                        </a:rPr>
                        <a:t>pluralistic </a:t>
                      </a:r>
                      <a:r>
                        <a:rPr sz="1250" spc="-20" dirty="0">
                          <a:solidFill>
                            <a:srgbClr val="231F20"/>
                          </a:solidFill>
                          <a:latin typeface="Lucida Sans"/>
                          <a:cs typeface="Lucida Sans"/>
                        </a:rPr>
                        <a:t>conception </a:t>
                      </a:r>
                      <a:r>
                        <a:rPr sz="1250" spc="-25" dirty="0">
                          <a:solidFill>
                            <a:srgbClr val="231F20"/>
                          </a:solidFill>
                          <a:latin typeface="Lucida Sans"/>
                          <a:cs typeface="Lucida Sans"/>
                        </a:rPr>
                        <a:t>of </a:t>
                      </a:r>
                      <a:r>
                        <a:rPr sz="1250" spc="-20" dirty="0">
                          <a:solidFill>
                            <a:srgbClr val="231F20"/>
                          </a:solidFill>
                          <a:latin typeface="Lucida Sans"/>
                          <a:cs typeface="Lucida Sans"/>
                        </a:rPr>
                        <a:t> </a:t>
                      </a:r>
                      <a:r>
                        <a:rPr sz="1250" spc="-10" dirty="0">
                          <a:solidFill>
                            <a:srgbClr val="231F20"/>
                          </a:solidFill>
                          <a:latin typeface="Lucida Sans"/>
                          <a:cs typeface="Lucida Sans"/>
                        </a:rPr>
                        <a:t>hu</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15" dirty="0">
                          <a:solidFill>
                            <a:srgbClr val="231F20"/>
                          </a:solidFill>
                          <a:latin typeface="Lucida Sans"/>
                          <a:cs typeface="Lucida Sans"/>
                        </a:rPr>
                        <a:t>n</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u</a:t>
                      </a:r>
                      <a:r>
                        <a:rPr sz="1250" spc="-15" dirty="0">
                          <a:solidFill>
                            <a:srgbClr val="231F20"/>
                          </a:solidFill>
                          <a:latin typeface="Lucida Sans"/>
                          <a:cs typeface="Lucida Sans"/>
                        </a:rPr>
                        <a:t>re</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dirty="0">
                          <a:solidFill>
                            <a:srgbClr val="231F20"/>
                          </a:solidFill>
                          <a:latin typeface="Lucida Sans"/>
                          <a:cs typeface="Lucida Sans"/>
                        </a:rPr>
                        <a:t>A</a:t>
                      </a:r>
                      <a:r>
                        <a:rPr sz="1250" spc="-70" dirty="0">
                          <a:solidFill>
                            <a:srgbClr val="231F20"/>
                          </a:solidFill>
                          <a:latin typeface="Lucida Sans"/>
                          <a:cs typeface="Lucida Sans"/>
                        </a:rPr>
                        <a:t> </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5" dirty="0">
                          <a:solidFill>
                            <a:srgbClr val="231F20"/>
                          </a:solidFill>
                          <a:latin typeface="Lucida Sans"/>
                          <a:cs typeface="Lucida Sans"/>
                        </a:rPr>
                        <a:t>w</a:t>
                      </a:r>
                      <a:r>
                        <a:rPr sz="1250" spc="-5" dirty="0">
                          <a:solidFill>
                            <a:srgbClr val="231F20"/>
                          </a:solidFill>
                          <a:latin typeface="Lucida Sans"/>
                          <a:cs typeface="Lucida Sans"/>
                        </a:rPr>
                        <a:t>h</a:t>
                      </a:r>
                      <a:r>
                        <a:rPr sz="1250" dirty="0">
                          <a:solidFill>
                            <a:srgbClr val="231F20"/>
                          </a:solidFill>
                          <a:latin typeface="Lucida Sans"/>
                          <a:cs typeface="Lucida Sans"/>
                        </a:rPr>
                        <a:t>o</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s</a:t>
                      </a:r>
                      <a:r>
                        <a:rPr sz="1250" spc="-65" dirty="0">
                          <a:solidFill>
                            <a:srgbClr val="231F20"/>
                          </a:solidFill>
                          <a:latin typeface="Lucida Sans"/>
                          <a:cs typeface="Lucida Sans"/>
                        </a:rPr>
                        <a:t> </a:t>
                      </a:r>
                      <a:r>
                        <a:rPr sz="1250" spc="-5" dirty="0">
                          <a:solidFill>
                            <a:srgbClr val="231F20"/>
                          </a:solidFill>
                          <a:latin typeface="Lucida Sans"/>
                          <a:cs typeface="Lucida Sans"/>
                        </a:rPr>
                        <a:t>n</a:t>
                      </a:r>
                      <a:r>
                        <a:rPr sz="1250" spc="-10" dirty="0">
                          <a:solidFill>
                            <a:srgbClr val="231F20"/>
                          </a:solidFill>
                          <a:latin typeface="Lucida Sans"/>
                          <a:cs typeface="Lucida Sans"/>
                        </a:rPr>
                        <a:t>o</a:t>
                      </a:r>
                      <a:r>
                        <a:rPr sz="1250" dirty="0">
                          <a:solidFill>
                            <a:srgbClr val="231F20"/>
                          </a:solidFill>
                          <a:latin typeface="Lucida Sans"/>
                          <a:cs typeface="Lucida Sans"/>
                        </a:rPr>
                        <a:t>t</a:t>
                      </a:r>
                      <a:r>
                        <a:rPr sz="1250" spc="-10" dirty="0">
                          <a:solidFill>
                            <a:srgbClr val="231F20"/>
                          </a:solidFill>
                          <a:latin typeface="Lucida Sans"/>
                          <a:cs typeface="Lucida Sans"/>
                        </a:rPr>
                        <a:t>hi</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70" dirty="0">
                          <a:solidFill>
                            <a:srgbClr val="231F20"/>
                          </a:solidFill>
                          <a:latin typeface="Lucida Sans"/>
                          <a:cs typeface="Lucida Sans"/>
                        </a:rPr>
                        <a:t> </a:t>
                      </a:r>
                      <a:r>
                        <a:rPr sz="1250" spc="-5" dirty="0">
                          <a:solidFill>
                            <a:srgbClr val="231F20"/>
                          </a:solidFill>
                          <a:latin typeface="Lucida Sans"/>
                          <a:cs typeface="Lucida Sans"/>
                        </a:rPr>
                        <a:t>b</a:t>
                      </a:r>
                      <a:r>
                        <a:rPr sz="1250" spc="5" dirty="0">
                          <a:solidFill>
                            <a:srgbClr val="231F20"/>
                          </a:solidFill>
                          <a:latin typeface="Lucida Sans"/>
                          <a:cs typeface="Lucida Sans"/>
                        </a:rPr>
                        <a:t>u</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spc="-5" dirty="0">
                          <a:solidFill>
                            <a:srgbClr val="231F20"/>
                          </a:solidFill>
                          <a:latin typeface="Lucida Sans"/>
                          <a:cs typeface="Lucida Sans"/>
                        </a:rPr>
                        <a:t>“</a:t>
                      </a:r>
                      <a:r>
                        <a:rPr sz="1250" dirty="0">
                          <a:solidFill>
                            <a:srgbClr val="231F20"/>
                          </a:solidFill>
                          <a:latin typeface="Lucida Sans"/>
                          <a:cs typeface="Lucida Sans"/>
                        </a:rPr>
                        <a:t>p</a:t>
                      </a:r>
                      <a:r>
                        <a:rPr sz="1250" spc="-5" dirty="0">
                          <a:solidFill>
                            <a:srgbClr val="231F20"/>
                          </a:solidFill>
                          <a:latin typeface="Lucida Sans"/>
                          <a:cs typeface="Lucida Sans"/>
                        </a:rPr>
                        <a:t>o</a:t>
                      </a:r>
                      <a:r>
                        <a:rPr sz="1250" spc="-10" dirty="0">
                          <a:solidFill>
                            <a:srgbClr val="231F20"/>
                          </a:solidFill>
                          <a:latin typeface="Lucida Sans"/>
                          <a:cs typeface="Lucida Sans"/>
                        </a:rPr>
                        <a:t>l</a:t>
                      </a:r>
                      <a:r>
                        <a:rPr sz="1250" spc="5" dirty="0">
                          <a:solidFill>
                            <a:srgbClr val="231F20"/>
                          </a:solidFill>
                          <a:latin typeface="Lucida Sans"/>
                          <a:cs typeface="Lucida Sans"/>
                        </a:rPr>
                        <a:t>i</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dirty="0">
                          <a:solidFill>
                            <a:srgbClr val="231F20"/>
                          </a:solidFill>
                          <a:latin typeface="Lucida Sans"/>
                          <a:cs typeface="Lucida Sans"/>
                        </a:rPr>
                        <a:t>-  </a:t>
                      </a:r>
                      <a:r>
                        <a:rPr sz="1250" spc="-20" dirty="0">
                          <a:solidFill>
                            <a:srgbClr val="231F20"/>
                          </a:solidFill>
                          <a:latin typeface="Lucida Sans"/>
                          <a:cs typeface="Lucida Sans"/>
                        </a:rPr>
                        <a:t>cal </a:t>
                      </a:r>
                      <a:r>
                        <a:rPr sz="1250" spc="-5" dirty="0">
                          <a:solidFill>
                            <a:srgbClr val="231F20"/>
                          </a:solidFill>
                          <a:latin typeface="Lucida Sans"/>
                          <a:cs typeface="Lucida Sans"/>
                        </a:rPr>
                        <a:t>man” </a:t>
                      </a:r>
                      <a:r>
                        <a:rPr sz="1250" spc="-15" dirty="0">
                          <a:solidFill>
                            <a:srgbClr val="231F20"/>
                          </a:solidFill>
                          <a:latin typeface="Lucida Sans"/>
                          <a:cs typeface="Lucida Sans"/>
                        </a:rPr>
                        <a:t>would </a:t>
                      </a:r>
                      <a:r>
                        <a:rPr sz="1250" dirty="0">
                          <a:solidFill>
                            <a:srgbClr val="231F20"/>
                          </a:solidFill>
                          <a:latin typeface="Lucida Sans"/>
                          <a:cs typeface="Lucida Sans"/>
                        </a:rPr>
                        <a:t>be </a:t>
                      </a:r>
                      <a:r>
                        <a:rPr sz="1250" spc="15" dirty="0">
                          <a:solidFill>
                            <a:srgbClr val="231F20"/>
                          </a:solidFill>
                          <a:latin typeface="Lucida Sans"/>
                          <a:cs typeface="Lucida Sans"/>
                        </a:rPr>
                        <a:t>a </a:t>
                      </a:r>
                      <a:r>
                        <a:rPr sz="1250" spc="-15" dirty="0">
                          <a:solidFill>
                            <a:srgbClr val="231F20"/>
                          </a:solidFill>
                          <a:latin typeface="Lucida Sans"/>
                          <a:cs typeface="Lucida Sans"/>
                        </a:rPr>
                        <a:t>beast, for </a:t>
                      </a:r>
                      <a:r>
                        <a:rPr sz="1250" spc="5" dirty="0">
                          <a:solidFill>
                            <a:srgbClr val="231F20"/>
                          </a:solidFill>
                          <a:latin typeface="Lucida Sans"/>
                          <a:cs typeface="Lucida Sans"/>
                        </a:rPr>
                        <a:t>he </a:t>
                      </a:r>
                      <a:r>
                        <a:rPr sz="1250" spc="-15" dirty="0">
                          <a:solidFill>
                            <a:srgbClr val="231F20"/>
                          </a:solidFill>
                          <a:latin typeface="Lucida Sans"/>
                          <a:cs typeface="Lucida Sans"/>
                        </a:rPr>
                        <a:t>would </a:t>
                      </a:r>
                      <a:r>
                        <a:rPr sz="1250" dirty="0">
                          <a:solidFill>
                            <a:srgbClr val="231F20"/>
                          </a:solidFill>
                          <a:latin typeface="Lucida Sans"/>
                          <a:cs typeface="Lucida Sans"/>
                        </a:rPr>
                        <a:t>be </a:t>
                      </a:r>
                      <a:r>
                        <a:rPr sz="1250" spc="-10" dirty="0">
                          <a:solidFill>
                            <a:srgbClr val="231F20"/>
                          </a:solidFill>
                          <a:latin typeface="Lucida Sans"/>
                          <a:cs typeface="Lucida Sans"/>
                        </a:rPr>
                        <a:t>com- </a:t>
                      </a:r>
                      <a:r>
                        <a:rPr sz="1250" spc="-385" dirty="0">
                          <a:solidFill>
                            <a:srgbClr val="231F20"/>
                          </a:solidFill>
                          <a:latin typeface="Lucida Sans"/>
                          <a:cs typeface="Lucida Sans"/>
                        </a:rPr>
                        <a:t> </a:t>
                      </a:r>
                      <a:r>
                        <a:rPr sz="1250" spc="-5" dirty="0">
                          <a:solidFill>
                            <a:srgbClr val="231F20"/>
                          </a:solidFill>
                          <a:latin typeface="Lucida Sans"/>
                          <a:cs typeface="Lucida Sans"/>
                        </a:rPr>
                        <a:t>ple</a:t>
                      </a:r>
                      <a:r>
                        <a:rPr sz="1250" spc="-15" dirty="0">
                          <a:solidFill>
                            <a:srgbClr val="231F20"/>
                          </a:solidFill>
                          <a:latin typeface="Lucida Sans"/>
                          <a:cs typeface="Lucida Sans"/>
                        </a:rPr>
                        <a:t>t</a:t>
                      </a:r>
                      <a:r>
                        <a:rPr sz="1250" spc="-5" dirty="0">
                          <a:solidFill>
                            <a:srgbClr val="231F20"/>
                          </a:solidFill>
                          <a:latin typeface="Lucida Sans"/>
                          <a:cs typeface="Lucida Sans"/>
                        </a:rPr>
                        <a:t>e</a:t>
                      </a:r>
                      <a:r>
                        <a:rPr sz="1250" spc="10" dirty="0">
                          <a:solidFill>
                            <a:srgbClr val="231F20"/>
                          </a:solidFill>
                          <a:latin typeface="Lucida Sans"/>
                          <a:cs typeface="Lucida Sans"/>
                        </a:rPr>
                        <a:t>l</a:t>
                      </a:r>
                      <a:r>
                        <a:rPr sz="1250" dirty="0">
                          <a:solidFill>
                            <a:srgbClr val="231F20"/>
                          </a:solidFill>
                          <a:latin typeface="Lucida Sans"/>
                          <a:cs typeface="Lucida Sans"/>
                        </a:rPr>
                        <a:t>y</a:t>
                      </a:r>
                      <a:r>
                        <a:rPr sz="1250" spc="-70" dirty="0">
                          <a:solidFill>
                            <a:srgbClr val="231F20"/>
                          </a:solidFill>
                          <a:latin typeface="Lucida Sans"/>
                          <a:cs typeface="Lucida Sans"/>
                        </a:rPr>
                        <a:t> </a:t>
                      </a:r>
                      <a:r>
                        <a:rPr sz="1250" spc="-10" dirty="0">
                          <a:solidFill>
                            <a:srgbClr val="231F20"/>
                          </a:solidFill>
                          <a:latin typeface="Lucida Sans"/>
                          <a:cs typeface="Lucida Sans"/>
                        </a:rPr>
                        <a:t>l</a:t>
                      </a:r>
                      <a:r>
                        <a:rPr sz="1250" spc="-5" dirty="0">
                          <a:solidFill>
                            <a:srgbClr val="231F20"/>
                          </a:solidFill>
                          <a:latin typeface="Lucida Sans"/>
                          <a:cs typeface="Lucida Sans"/>
                        </a:rPr>
                        <a:t>a</a:t>
                      </a:r>
                      <a:r>
                        <a:rPr sz="1250" spc="-10" dirty="0">
                          <a:solidFill>
                            <a:srgbClr val="231F20"/>
                          </a:solidFill>
                          <a:latin typeface="Lucida Sans"/>
                          <a:cs typeface="Lucida Sans"/>
                        </a:rPr>
                        <a:t>c</a:t>
                      </a:r>
                      <a:r>
                        <a:rPr sz="1250" spc="10" dirty="0">
                          <a:solidFill>
                            <a:srgbClr val="231F20"/>
                          </a:solidFill>
                          <a:latin typeface="Lucida Sans"/>
                          <a:cs typeface="Lucida Sans"/>
                        </a:rPr>
                        <a:t>k</a:t>
                      </a:r>
                      <a:r>
                        <a:rPr sz="1250" spc="-10" dirty="0">
                          <a:solidFill>
                            <a:srgbClr val="231F20"/>
                          </a:solidFill>
                          <a:latin typeface="Lucida Sans"/>
                          <a:cs typeface="Lucida Sans"/>
                        </a:rPr>
                        <a:t>i</a:t>
                      </a:r>
                      <a:r>
                        <a:rPr sz="1250" spc="-5" dirty="0">
                          <a:solidFill>
                            <a:srgbClr val="231F20"/>
                          </a:solidFill>
                          <a:latin typeface="Lucida Sans"/>
                          <a:cs typeface="Lucida Sans"/>
                        </a:rPr>
                        <a:t>n</a:t>
                      </a:r>
                      <a:r>
                        <a:rPr sz="1250" dirty="0">
                          <a:solidFill>
                            <a:srgbClr val="231F20"/>
                          </a:solidFill>
                          <a:latin typeface="Lucida Sans"/>
                          <a:cs typeface="Lucida Sans"/>
                        </a:rPr>
                        <a:t>g</a:t>
                      </a:r>
                      <a:r>
                        <a:rPr sz="1250" spc="-70"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5" dirty="0">
                          <a:solidFill>
                            <a:srgbClr val="231F20"/>
                          </a:solidFill>
                          <a:latin typeface="Lucida Sans"/>
                          <a:cs typeface="Lucida Sans"/>
                        </a:rPr>
                        <a:t>mo</a:t>
                      </a:r>
                      <a:r>
                        <a:rPr sz="1250" spc="-10" dirty="0">
                          <a:solidFill>
                            <a:srgbClr val="231F20"/>
                          </a:solidFill>
                          <a:latin typeface="Lucida Sans"/>
                          <a:cs typeface="Lucida Sans"/>
                        </a:rPr>
                        <a:t>ra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20" dirty="0">
                          <a:solidFill>
                            <a:srgbClr val="231F20"/>
                          </a:solidFill>
                          <a:latin typeface="Lucida Sans"/>
                          <a:cs typeface="Lucida Sans"/>
                        </a:rPr>
                        <a:t>s</a:t>
                      </a:r>
                      <a:r>
                        <a:rPr sz="1250" dirty="0">
                          <a:solidFill>
                            <a:srgbClr val="231F20"/>
                          </a:solidFill>
                          <a:latin typeface="Lucida Sans"/>
                          <a:cs typeface="Lucida Sans"/>
                        </a:rPr>
                        <a:t>t</a:t>
                      </a:r>
                      <a:r>
                        <a:rPr sz="1250" spc="-10" dirty="0">
                          <a:solidFill>
                            <a:srgbClr val="231F20"/>
                          </a:solidFill>
                          <a:latin typeface="Lucida Sans"/>
                          <a:cs typeface="Lucida Sans"/>
                        </a:rPr>
                        <a:t>rain</a:t>
                      </a:r>
                      <a:r>
                        <a:rPr sz="1250" spc="20" dirty="0">
                          <a:solidFill>
                            <a:srgbClr val="231F20"/>
                          </a:solidFill>
                          <a:latin typeface="Lucida Sans"/>
                          <a:cs typeface="Lucida Sans"/>
                        </a:rPr>
                        <a:t>t</a:t>
                      </a:r>
                      <a:r>
                        <a:rPr sz="1250" spc="5" dirty="0">
                          <a:solidFill>
                            <a:srgbClr val="231F20"/>
                          </a:solidFill>
                          <a:latin typeface="Lucida Sans"/>
                          <a:cs typeface="Lucida Sans"/>
                        </a:rPr>
                        <a:t>s</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dirty="0">
                          <a:solidFill>
                            <a:srgbClr val="231F20"/>
                          </a:solidFill>
                          <a:latin typeface="Lucida Sans"/>
                          <a:cs typeface="Lucida Sans"/>
                        </a:rPr>
                        <a:t>B</a:t>
                      </a:r>
                      <a:r>
                        <a:rPr sz="1250" spc="5" dirty="0">
                          <a:solidFill>
                            <a:srgbClr val="231F20"/>
                          </a:solidFill>
                          <a:latin typeface="Lucida Sans"/>
                          <a:cs typeface="Lucida Sans"/>
                        </a:rPr>
                        <a:t>u</a:t>
                      </a:r>
                      <a:r>
                        <a:rPr sz="1250" spc="15" dirty="0">
                          <a:solidFill>
                            <a:srgbClr val="231F20"/>
                          </a:solidFill>
                          <a:latin typeface="Lucida Sans"/>
                          <a:cs typeface="Lucida Sans"/>
                        </a:rPr>
                        <a:t>t</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10" dirty="0">
                          <a:solidFill>
                            <a:srgbClr val="231F20"/>
                          </a:solidFill>
                          <a:latin typeface="Lucida Sans"/>
                          <a:cs typeface="Lucida Sans"/>
                        </a:rPr>
                        <a:t>i</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5" dirty="0">
                          <a:solidFill>
                            <a:srgbClr val="231F20"/>
                          </a:solidFill>
                          <a:latin typeface="Lucida Sans"/>
                          <a:cs typeface="Lucida Sans"/>
                        </a:rPr>
                        <a:t>o</a:t>
                      </a:r>
                      <a:r>
                        <a:rPr sz="1250" spc="-10" dirty="0">
                          <a:solidFill>
                            <a:srgbClr val="231F20"/>
                          </a:solidFill>
                          <a:latin typeface="Lucida Sans"/>
                          <a:cs typeface="Lucida Sans"/>
                        </a:rPr>
                        <a:t>r</a:t>
                      </a:r>
                      <a:r>
                        <a:rPr sz="1250" spc="-5" dirty="0">
                          <a:solidFill>
                            <a:srgbClr val="231F20"/>
                          </a:solidFill>
                          <a:latin typeface="Lucida Sans"/>
                          <a:cs typeface="Lucida Sans"/>
                        </a:rPr>
                        <a:t>de</a:t>
                      </a:r>
                      <a:r>
                        <a:rPr sz="1250" dirty="0">
                          <a:solidFill>
                            <a:srgbClr val="231F20"/>
                          </a:solidFill>
                          <a:latin typeface="Lucida Sans"/>
                          <a:cs typeface="Lucida Sans"/>
                        </a:rPr>
                        <a:t>r</a:t>
                      </a:r>
                      <a:r>
                        <a:rPr sz="1250" spc="-65" dirty="0">
                          <a:solidFill>
                            <a:srgbClr val="231F20"/>
                          </a:solidFill>
                          <a:latin typeface="Lucida Sans"/>
                          <a:cs typeface="Lucida Sans"/>
                        </a:rPr>
                        <a:t> </a:t>
                      </a:r>
                      <a:r>
                        <a:rPr sz="1250" spc="-15" dirty="0">
                          <a:solidFill>
                            <a:srgbClr val="231F20"/>
                          </a:solidFill>
                          <a:latin typeface="Lucida Sans"/>
                          <a:cs typeface="Lucida Sans"/>
                        </a:rPr>
                        <a:t>t</a:t>
                      </a:r>
                      <a:r>
                        <a:rPr sz="1250" dirty="0">
                          <a:solidFill>
                            <a:srgbClr val="231F20"/>
                          </a:solidFill>
                          <a:latin typeface="Lucida Sans"/>
                          <a:cs typeface="Lucida Sans"/>
                        </a:rPr>
                        <a:t>o  </a:t>
                      </a:r>
                      <a:r>
                        <a:rPr sz="1250" spc="-15" dirty="0">
                          <a:solidFill>
                            <a:srgbClr val="231F20"/>
                          </a:solidFill>
                          <a:latin typeface="Lucida Sans"/>
                          <a:cs typeface="Lucida Sans"/>
                        </a:rPr>
                        <a:t>develop</a:t>
                      </a:r>
                      <a:r>
                        <a:rPr sz="1250" spc="-65" dirty="0">
                          <a:solidFill>
                            <a:srgbClr val="231F20"/>
                          </a:solidFill>
                          <a:latin typeface="Lucida Sans"/>
                          <a:cs typeface="Lucida Sans"/>
                        </a:rPr>
                        <a:t> </a:t>
                      </a:r>
                      <a:r>
                        <a:rPr sz="1250" dirty="0">
                          <a:solidFill>
                            <a:srgbClr val="231F20"/>
                          </a:solidFill>
                          <a:latin typeface="Lucida Sans"/>
                          <a:cs typeface="Lucida Sans"/>
                        </a:rPr>
                        <a:t>an</a:t>
                      </a:r>
                      <a:r>
                        <a:rPr sz="1250" spc="-65" dirty="0">
                          <a:solidFill>
                            <a:srgbClr val="231F20"/>
                          </a:solidFill>
                          <a:latin typeface="Lucida Sans"/>
                          <a:cs typeface="Lucida Sans"/>
                        </a:rPr>
                        <a:t> </a:t>
                      </a:r>
                      <a:r>
                        <a:rPr sz="1250" spc="-10" dirty="0">
                          <a:solidFill>
                            <a:srgbClr val="231F20"/>
                          </a:solidFill>
                          <a:latin typeface="Lucida Sans"/>
                          <a:cs typeface="Lucida Sans"/>
                        </a:rPr>
                        <a:t>autonomous</a:t>
                      </a:r>
                      <a:r>
                        <a:rPr sz="1250" spc="-65" dirty="0">
                          <a:solidFill>
                            <a:srgbClr val="231F20"/>
                          </a:solidFill>
                          <a:latin typeface="Lucida Sans"/>
                          <a:cs typeface="Lucida Sans"/>
                        </a:rPr>
                        <a:t> </a:t>
                      </a:r>
                      <a:r>
                        <a:rPr sz="1250" spc="5" dirty="0">
                          <a:solidFill>
                            <a:srgbClr val="231F20"/>
                          </a:solidFill>
                          <a:latin typeface="Lucida Sans"/>
                          <a:cs typeface="Lucida Sans"/>
                        </a:rPr>
                        <a:t>theory</a:t>
                      </a:r>
                      <a:r>
                        <a:rPr sz="1250" spc="-65" dirty="0">
                          <a:solidFill>
                            <a:srgbClr val="231F20"/>
                          </a:solidFill>
                          <a:latin typeface="Lucida Sans"/>
                          <a:cs typeface="Lucida Sans"/>
                        </a:rPr>
                        <a:t> </a:t>
                      </a:r>
                      <a:r>
                        <a:rPr sz="1250" spc="-25" dirty="0">
                          <a:solidFill>
                            <a:srgbClr val="231F20"/>
                          </a:solidFill>
                          <a:latin typeface="Lucida Sans"/>
                          <a:cs typeface="Lucida Sans"/>
                        </a:rPr>
                        <a:t>of</a:t>
                      </a:r>
                      <a:r>
                        <a:rPr sz="1250" spc="-65" dirty="0">
                          <a:solidFill>
                            <a:srgbClr val="231F20"/>
                          </a:solidFill>
                          <a:latin typeface="Lucida Sans"/>
                          <a:cs typeface="Lucida Sans"/>
                        </a:rPr>
                        <a:t> </a:t>
                      </a:r>
                      <a:r>
                        <a:rPr sz="1250" spc="-30" dirty="0">
                          <a:solidFill>
                            <a:srgbClr val="231F20"/>
                          </a:solidFill>
                          <a:latin typeface="Lucida Sans"/>
                          <a:cs typeface="Lucida Sans"/>
                        </a:rPr>
                        <a:t>political</a:t>
                      </a:r>
                      <a:r>
                        <a:rPr sz="1250" spc="-65" dirty="0">
                          <a:solidFill>
                            <a:srgbClr val="231F20"/>
                          </a:solidFill>
                          <a:latin typeface="Lucida Sans"/>
                          <a:cs typeface="Lucida Sans"/>
                        </a:rPr>
                        <a:t> </a:t>
                      </a:r>
                      <a:r>
                        <a:rPr sz="1250" spc="-5" dirty="0">
                          <a:solidFill>
                            <a:srgbClr val="231F20"/>
                          </a:solidFill>
                          <a:latin typeface="Lucida Sans"/>
                          <a:cs typeface="Lucida Sans"/>
                        </a:rPr>
                        <a:t>behav- </a:t>
                      </a:r>
                      <a:r>
                        <a:rPr sz="1250" spc="-380" dirty="0">
                          <a:solidFill>
                            <a:srgbClr val="231F20"/>
                          </a:solidFill>
                          <a:latin typeface="Lucida Sans"/>
                          <a:cs typeface="Lucida Sans"/>
                        </a:rPr>
                        <a:t> </a:t>
                      </a:r>
                      <a:r>
                        <a:rPr sz="1250" spc="-10" dirty="0">
                          <a:solidFill>
                            <a:srgbClr val="231F20"/>
                          </a:solidFill>
                          <a:latin typeface="Lucida Sans"/>
                          <a:cs typeface="Lucida Sans"/>
                        </a:rPr>
                        <a:t>i</a:t>
                      </a:r>
                      <a:r>
                        <a:rPr sz="1250" spc="-5" dirty="0">
                          <a:solidFill>
                            <a:srgbClr val="231F20"/>
                          </a:solidFill>
                          <a:latin typeface="Lucida Sans"/>
                          <a:cs typeface="Lucida Sans"/>
                        </a:rPr>
                        <a:t>o</a:t>
                      </a:r>
                      <a:r>
                        <a:rPr sz="1250" spc="-105" dirty="0">
                          <a:solidFill>
                            <a:srgbClr val="231F20"/>
                          </a:solidFill>
                          <a:latin typeface="Lucida Sans"/>
                          <a:cs typeface="Lucida Sans"/>
                        </a:rPr>
                        <a:t>r</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5" dirty="0">
                          <a:solidFill>
                            <a:srgbClr val="231F20"/>
                          </a:solidFill>
                          <a:latin typeface="Lucida Sans"/>
                          <a:cs typeface="Lucida Sans"/>
                        </a:rPr>
                        <a:t>“</a:t>
                      </a:r>
                      <a:r>
                        <a:rPr sz="1250" dirty="0">
                          <a:solidFill>
                            <a:srgbClr val="231F20"/>
                          </a:solidFill>
                          <a:latin typeface="Lucida Sans"/>
                          <a:cs typeface="Lucida Sans"/>
                        </a:rPr>
                        <a:t>p</a:t>
                      </a:r>
                      <a:r>
                        <a:rPr sz="1250" spc="-5" dirty="0">
                          <a:solidFill>
                            <a:srgbClr val="231F20"/>
                          </a:solidFill>
                          <a:latin typeface="Lucida Sans"/>
                          <a:cs typeface="Lucida Sans"/>
                        </a:rPr>
                        <a:t>o</a:t>
                      </a:r>
                      <a:r>
                        <a:rPr sz="1250" spc="-10" dirty="0">
                          <a:solidFill>
                            <a:srgbClr val="231F20"/>
                          </a:solidFill>
                          <a:latin typeface="Lucida Sans"/>
                          <a:cs typeface="Lucida Sans"/>
                        </a:rPr>
                        <a:t>l</a:t>
                      </a:r>
                      <a:r>
                        <a:rPr sz="1250" spc="5" dirty="0">
                          <a:solidFill>
                            <a:srgbClr val="231F20"/>
                          </a:solidFill>
                          <a:latin typeface="Lucida Sans"/>
                          <a:cs typeface="Lucida Sans"/>
                        </a:rPr>
                        <a:t>i</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10" dirty="0">
                          <a:solidFill>
                            <a:srgbClr val="231F20"/>
                          </a:solidFill>
                          <a:latin typeface="Lucida Sans"/>
                          <a:cs typeface="Lucida Sans"/>
                        </a:rPr>
                        <a:t>c</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spc="15" dirty="0">
                          <a:solidFill>
                            <a:srgbClr val="231F20"/>
                          </a:solidFill>
                          <a:latin typeface="Lucida Sans"/>
                          <a:cs typeface="Lucida Sans"/>
                        </a:rPr>
                        <a:t>n</a:t>
                      </a:r>
                      <a:r>
                        <a:rPr sz="1250" dirty="0">
                          <a:solidFill>
                            <a:srgbClr val="231F20"/>
                          </a:solidFill>
                          <a:latin typeface="Lucida Sans"/>
                          <a:cs typeface="Lucida Sans"/>
                        </a:rPr>
                        <a:t>”</a:t>
                      </a:r>
                      <a:r>
                        <a:rPr sz="1250" spc="-65" dirty="0">
                          <a:solidFill>
                            <a:srgbClr val="231F20"/>
                          </a:solidFill>
                          <a:latin typeface="Lucida Sans"/>
                          <a:cs typeface="Lucida Sans"/>
                        </a:rPr>
                        <a:t> </a:t>
                      </a:r>
                      <a:r>
                        <a:rPr sz="1250" spc="-10" dirty="0">
                          <a:solidFill>
                            <a:srgbClr val="231F20"/>
                          </a:solidFill>
                          <a:latin typeface="Lucida Sans"/>
                          <a:cs typeface="Lucida Sans"/>
                        </a:rPr>
                        <a:t>m</a:t>
                      </a:r>
                      <a:r>
                        <a:rPr sz="1250" spc="-5" dirty="0">
                          <a:solidFill>
                            <a:srgbClr val="231F20"/>
                          </a:solidFill>
                          <a:latin typeface="Lucida Sans"/>
                          <a:cs typeface="Lucida Sans"/>
                        </a:rPr>
                        <a:t>u</a:t>
                      </a:r>
                      <a:r>
                        <a:rPr sz="1250" spc="20" dirty="0">
                          <a:solidFill>
                            <a:srgbClr val="231F20"/>
                          </a:solidFill>
                          <a:latin typeface="Lucida Sans"/>
                          <a:cs typeface="Lucida Sans"/>
                        </a:rPr>
                        <a:t>s</a:t>
                      </a:r>
                      <a:r>
                        <a:rPr sz="1250" dirty="0">
                          <a:solidFill>
                            <a:srgbClr val="231F20"/>
                          </a:solidFill>
                          <a:latin typeface="Lucida Sans"/>
                          <a:cs typeface="Lucida Sans"/>
                        </a:rPr>
                        <a:t>t</a:t>
                      </a:r>
                      <a:r>
                        <a:rPr sz="1250" spc="-70" dirty="0">
                          <a:solidFill>
                            <a:srgbClr val="231F20"/>
                          </a:solidFill>
                          <a:latin typeface="Lucida Sans"/>
                          <a:cs typeface="Lucida Sans"/>
                        </a:rPr>
                        <a:t> </a:t>
                      </a:r>
                      <a:r>
                        <a:rPr sz="1250" dirty="0">
                          <a:solidFill>
                            <a:srgbClr val="231F20"/>
                          </a:solidFill>
                          <a:latin typeface="Lucida Sans"/>
                          <a:cs typeface="Lucida Sans"/>
                        </a:rPr>
                        <a:t>be</a:t>
                      </a:r>
                      <a:r>
                        <a:rPr sz="1250" spc="-70" dirty="0">
                          <a:solidFill>
                            <a:srgbClr val="231F20"/>
                          </a:solidFill>
                          <a:latin typeface="Lucida Sans"/>
                          <a:cs typeface="Lucida Sans"/>
                        </a:rPr>
                        <a:t> </a:t>
                      </a:r>
                      <a:r>
                        <a:rPr sz="1250" spc="-10" dirty="0">
                          <a:solidFill>
                            <a:srgbClr val="231F20"/>
                          </a:solidFill>
                          <a:latin typeface="Lucida Sans"/>
                          <a:cs typeface="Lucida Sans"/>
                        </a:rPr>
                        <a:t>a</a:t>
                      </a:r>
                      <a:r>
                        <a:rPr sz="1250" spc="-5" dirty="0">
                          <a:solidFill>
                            <a:srgbClr val="231F20"/>
                          </a:solidFill>
                          <a:latin typeface="Lucida Sans"/>
                          <a:cs typeface="Lucida Sans"/>
                        </a:rPr>
                        <a:t>b</a:t>
                      </a:r>
                      <a:r>
                        <a:rPr sz="1250" spc="20" dirty="0">
                          <a:solidFill>
                            <a:srgbClr val="231F20"/>
                          </a:solidFill>
                          <a:latin typeface="Lucida Sans"/>
                          <a:cs typeface="Lucida Sans"/>
                        </a:rPr>
                        <a:t>s</a:t>
                      </a:r>
                      <a:r>
                        <a:rPr sz="1250" dirty="0">
                          <a:solidFill>
                            <a:srgbClr val="231F20"/>
                          </a:solidFill>
                          <a:latin typeface="Lucida Sans"/>
                          <a:cs typeface="Lucida Sans"/>
                        </a:rPr>
                        <a:t>t</a:t>
                      </a:r>
                      <a:r>
                        <a:rPr sz="1250" spc="-10" dirty="0">
                          <a:solidFill>
                            <a:srgbClr val="231F20"/>
                          </a:solidFill>
                          <a:latin typeface="Lucida Sans"/>
                          <a:cs typeface="Lucida Sans"/>
                        </a:rPr>
                        <a:t>r</a:t>
                      </a:r>
                      <a:r>
                        <a:rPr sz="1250" spc="-5" dirty="0">
                          <a:solidFill>
                            <a:srgbClr val="231F20"/>
                          </a:solidFill>
                          <a:latin typeface="Lucida Sans"/>
                          <a:cs typeface="Lucida Sans"/>
                        </a:rPr>
                        <a:t>a</a:t>
                      </a:r>
                      <a:r>
                        <a:rPr sz="1250" spc="35" dirty="0">
                          <a:solidFill>
                            <a:srgbClr val="231F20"/>
                          </a:solidFill>
                          <a:latin typeface="Lucida Sans"/>
                          <a:cs typeface="Lucida Sans"/>
                        </a:rPr>
                        <a:t>c</a:t>
                      </a:r>
                      <a:r>
                        <a:rPr sz="1250" spc="-15" dirty="0">
                          <a:solidFill>
                            <a:srgbClr val="231F20"/>
                          </a:solidFill>
                          <a:latin typeface="Lucida Sans"/>
                          <a:cs typeface="Lucida Sans"/>
                        </a:rPr>
                        <a:t>t</a:t>
                      </a:r>
                      <a:r>
                        <a:rPr sz="1250" dirty="0">
                          <a:solidFill>
                            <a:srgbClr val="231F20"/>
                          </a:solidFill>
                          <a:latin typeface="Lucida Sans"/>
                          <a:cs typeface="Lucida Sans"/>
                        </a:rPr>
                        <a:t>ed</a:t>
                      </a:r>
                      <a:r>
                        <a:rPr sz="1250" spc="-65" dirty="0">
                          <a:solidFill>
                            <a:srgbClr val="231F20"/>
                          </a:solidFill>
                          <a:latin typeface="Lucida Sans"/>
                          <a:cs typeface="Lucida Sans"/>
                        </a:rPr>
                        <a:t> </a:t>
                      </a:r>
                      <a:r>
                        <a:rPr sz="1250" spc="5" dirty="0">
                          <a:solidFill>
                            <a:srgbClr val="231F20"/>
                          </a:solidFill>
                          <a:latin typeface="Lucida Sans"/>
                          <a:cs typeface="Lucida Sans"/>
                        </a:rPr>
                        <a:t>f</a:t>
                      </a:r>
                      <a:r>
                        <a:rPr sz="1250" spc="-15" dirty="0">
                          <a:solidFill>
                            <a:srgbClr val="231F20"/>
                          </a:solidFill>
                          <a:latin typeface="Lucida Sans"/>
                          <a:cs typeface="Lucida Sans"/>
                        </a:rPr>
                        <a:t>r</a:t>
                      </a:r>
                      <a:r>
                        <a:rPr sz="1250" spc="-5" dirty="0">
                          <a:solidFill>
                            <a:srgbClr val="231F20"/>
                          </a:solidFill>
                          <a:latin typeface="Lucida Sans"/>
                          <a:cs typeface="Lucida Sans"/>
                        </a:rPr>
                        <a:t>o</a:t>
                      </a:r>
                      <a:r>
                        <a:rPr sz="1250" dirty="0">
                          <a:solidFill>
                            <a:srgbClr val="231F20"/>
                          </a:solidFill>
                          <a:latin typeface="Lucida Sans"/>
                          <a:cs typeface="Lucida Sans"/>
                        </a:rPr>
                        <a:t>m</a:t>
                      </a:r>
                      <a:r>
                        <a:rPr sz="1250" spc="-65" dirty="0">
                          <a:solidFill>
                            <a:srgbClr val="231F20"/>
                          </a:solidFill>
                          <a:latin typeface="Lucida Sans"/>
                          <a:cs typeface="Lucida Sans"/>
                        </a:rPr>
                        <a:t> </a:t>
                      </a:r>
                      <a:r>
                        <a:rPr sz="1250" spc="-10" dirty="0">
                          <a:solidFill>
                            <a:srgbClr val="231F20"/>
                          </a:solidFill>
                          <a:latin typeface="Lucida Sans"/>
                          <a:cs typeface="Lucida Sans"/>
                        </a:rPr>
                        <a:t>o</a:t>
                      </a:r>
                      <a:r>
                        <a:rPr sz="1250" dirty="0">
                          <a:solidFill>
                            <a:srgbClr val="231F20"/>
                          </a:solidFill>
                          <a:latin typeface="Lucida Sans"/>
                          <a:cs typeface="Lucida Sans"/>
                        </a:rPr>
                        <a:t>t</a:t>
                      </a:r>
                      <a:r>
                        <a:rPr sz="1250" spc="-5" dirty="0">
                          <a:solidFill>
                            <a:srgbClr val="231F20"/>
                          </a:solidFill>
                          <a:latin typeface="Lucida Sans"/>
                          <a:cs typeface="Lucida Sans"/>
                        </a:rPr>
                        <a:t>he</a:t>
                      </a:r>
                      <a:r>
                        <a:rPr sz="1250" dirty="0">
                          <a:solidFill>
                            <a:srgbClr val="231F20"/>
                          </a:solidFill>
                          <a:latin typeface="Lucida Sans"/>
                          <a:cs typeface="Lucida Sans"/>
                        </a:rPr>
                        <a:t>r  </a:t>
                      </a:r>
                      <a:r>
                        <a:rPr sz="1250" spc="-10" dirty="0">
                          <a:solidFill>
                            <a:srgbClr val="231F20"/>
                          </a:solidFill>
                          <a:latin typeface="Lucida Sans"/>
                          <a:cs typeface="Lucida Sans"/>
                        </a:rPr>
                        <a:t>aspects</a:t>
                      </a:r>
                      <a:r>
                        <a:rPr sz="1250" spc="-70" dirty="0">
                          <a:solidFill>
                            <a:srgbClr val="231F20"/>
                          </a:solidFill>
                          <a:latin typeface="Lucida Sans"/>
                          <a:cs typeface="Lucida Sans"/>
                        </a:rPr>
                        <a:t> </a:t>
                      </a:r>
                      <a:r>
                        <a:rPr sz="1250" spc="-25" dirty="0">
                          <a:solidFill>
                            <a:srgbClr val="231F20"/>
                          </a:solidFill>
                          <a:latin typeface="Lucida Sans"/>
                          <a:cs typeface="Lucida Sans"/>
                        </a:rPr>
                        <a:t>of</a:t>
                      </a:r>
                      <a:r>
                        <a:rPr sz="1250" spc="-70" dirty="0">
                          <a:solidFill>
                            <a:srgbClr val="231F20"/>
                          </a:solidFill>
                          <a:latin typeface="Lucida Sans"/>
                          <a:cs typeface="Lucida Sans"/>
                        </a:rPr>
                        <a:t> </a:t>
                      </a:r>
                      <a:r>
                        <a:rPr sz="1250" spc="-15" dirty="0">
                          <a:solidFill>
                            <a:srgbClr val="231F20"/>
                          </a:solidFill>
                          <a:latin typeface="Lucida Sans"/>
                          <a:cs typeface="Lucida Sans"/>
                        </a:rPr>
                        <a:t>nature.</a:t>
                      </a:r>
                      <a:endParaRPr sz="1250">
                        <a:latin typeface="Lucida Sans"/>
                        <a:cs typeface="Lucida Sans"/>
                      </a:endParaRPr>
                    </a:p>
                  </a:txBody>
                  <a:tcPr marL="0" marR="0" marT="109220" marB="0">
                    <a:lnB w="6350">
                      <a:solidFill>
                        <a:srgbClr val="58595B"/>
                      </a:solidFill>
                      <a:prstDash val="solid"/>
                    </a:lnB>
                    <a:solidFill>
                      <a:srgbClr val="EFF9FE"/>
                    </a:solidFill>
                  </a:tcPr>
                </a:tc>
                <a:tc>
                  <a:txBody>
                    <a:bodyPr/>
                    <a:lstStyle/>
                    <a:p>
                      <a:pPr marL="113664" marR="139700">
                        <a:lnSpc>
                          <a:spcPct val="109500"/>
                        </a:lnSpc>
                        <a:spcBef>
                          <a:spcPts val="860"/>
                        </a:spcBef>
                      </a:pPr>
                      <a:r>
                        <a:rPr sz="1250" spc="-60" dirty="0">
                          <a:solidFill>
                            <a:srgbClr val="231F20"/>
                          </a:solidFill>
                          <a:latin typeface="Lucida Sans"/>
                          <a:cs typeface="Lucida Sans"/>
                        </a:rPr>
                        <a:t>A</a:t>
                      </a:r>
                      <a:r>
                        <a:rPr sz="1250" spc="-65" dirty="0">
                          <a:solidFill>
                            <a:srgbClr val="231F20"/>
                          </a:solidFill>
                          <a:latin typeface="Lucida Sans"/>
                          <a:cs typeface="Lucida Sans"/>
                        </a:rPr>
                        <a:t> </a:t>
                      </a:r>
                      <a:r>
                        <a:rPr sz="1250" spc="-25" dirty="0">
                          <a:solidFill>
                            <a:srgbClr val="231F20"/>
                          </a:solidFill>
                          <a:latin typeface="Lucida Sans"/>
                          <a:cs typeface="Lucida Sans"/>
                        </a:rPr>
                        <a:t>feminist</a:t>
                      </a:r>
                      <a:r>
                        <a:rPr sz="1250" spc="-60" dirty="0">
                          <a:solidFill>
                            <a:srgbClr val="231F20"/>
                          </a:solidFill>
                          <a:latin typeface="Lucida Sans"/>
                          <a:cs typeface="Lucida Sans"/>
                        </a:rPr>
                        <a:t> </a:t>
                      </a:r>
                      <a:r>
                        <a:rPr sz="1250" spc="-10" dirty="0">
                          <a:solidFill>
                            <a:srgbClr val="231F20"/>
                          </a:solidFill>
                          <a:latin typeface="Lucida Sans"/>
                          <a:cs typeface="Lucida Sans"/>
                        </a:rPr>
                        <a:t>perspective</a:t>
                      </a:r>
                      <a:r>
                        <a:rPr sz="1250" spc="-65" dirty="0">
                          <a:solidFill>
                            <a:srgbClr val="231F20"/>
                          </a:solidFill>
                          <a:latin typeface="Lucida Sans"/>
                          <a:cs typeface="Lucida Sans"/>
                        </a:rPr>
                        <a:t> </a:t>
                      </a:r>
                      <a:r>
                        <a:rPr sz="1250" spc="-15" dirty="0">
                          <a:solidFill>
                            <a:srgbClr val="231F20"/>
                          </a:solidFill>
                          <a:latin typeface="Lucida Sans"/>
                          <a:cs typeface="Lucida Sans"/>
                        </a:rPr>
                        <a:t>denies</a:t>
                      </a:r>
                      <a:r>
                        <a:rPr sz="1250" spc="-55" dirty="0">
                          <a:solidFill>
                            <a:srgbClr val="231F20"/>
                          </a:solidFill>
                          <a:latin typeface="Lucida Sans"/>
                          <a:cs typeface="Lucida Sans"/>
                        </a:rPr>
                        <a:t> </a:t>
                      </a:r>
                      <a:r>
                        <a:rPr sz="1250" spc="-5" dirty="0">
                          <a:solidFill>
                            <a:srgbClr val="231F20"/>
                          </a:solidFill>
                          <a:latin typeface="Lucida Sans"/>
                          <a:cs typeface="Lucida Sans"/>
                        </a:rPr>
                        <a:t>the</a:t>
                      </a:r>
                      <a:r>
                        <a:rPr sz="1250" spc="-65" dirty="0">
                          <a:solidFill>
                            <a:srgbClr val="231F20"/>
                          </a:solidFill>
                          <a:latin typeface="Lucida Sans"/>
                          <a:cs typeface="Lucida Sans"/>
                        </a:rPr>
                        <a:t> </a:t>
                      </a:r>
                      <a:r>
                        <a:rPr sz="1250" spc="-20" dirty="0">
                          <a:solidFill>
                            <a:srgbClr val="231F20"/>
                          </a:solidFill>
                          <a:latin typeface="Lucida Sans"/>
                          <a:cs typeface="Lucida Sans"/>
                        </a:rPr>
                        <a:t>validity</a:t>
                      </a:r>
                      <a:r>
                        <a:rPr sz="1250" spc="-60" dirty="0">
                          <a:solidFill>
                            <a:srgbClr val="231F20"/>
                          </a:solidFill>
                          <a:latin typeface="Lucida Sans"/>
                          <a:cs typeface="Lucida Sans"/>
                        </a:rPr>
                        <a:t> </a:t>
                      </a:r>
                      <a:r>
                        <a:rPr sz="1250" spc="-25" dirty="0">
                          <a:solidFill>
                            <a:srgbClr val="231F20"/>
                          </a:solidFill>
                          <a:latin typeface="Lucida Sans"/>
                          <a:cs typeface="Lucida Sans"/>
                        </a:rPr>
                        <a:t>of</a:t>
                      </a:r>
                      <a:r>
                        <a:rPr sz="1250" spc="-65" dirty="0">
                          <a:solidFill>
                            <a:srgbClr val="231F20"/>
                          </a:solidFill>
                          <a:latin typeface="Lucida Sans"/>
                          <a:cs typeface="Lucida Sans"/>
                        </a:rPr>
                        <a:t> </a:t>
                      </a:r>
                      <a:r>
                        <a:rPr sz="1250" spc="-5" dirty="0">
                          <a:solidFill>
                            <a:srgbClr val="231F20"/>
                          </a:solidFill>
                          <a:latin typeface="Lucida Sans"/>
                          <a:cs typeface="Lucida Sans"/>
                        </a:rPr>
                        <a:t>the</a:t>
                      </a:r>
                      <a:r>
                        <a:rPr sz="1250" spc="-60" dirty="0">
                          <a:solidFill>
                            <a:srgbClr val="231F20"/>
                          </a:solidFill>
                          <a:latin typeface="Lucida Sans"/>
                          <a:cs typeface="Lucida Sans"/>
                        </a:rPr>
                        <a:t> </a:t>
                      </a:r>
                      <a:r>
                        <a:rPr sz="1250" spc="-5" dirty="0">
                          <a:solidFill>
                            <a:srgbClr val="231F20"/>
                          </a:solidFill>
                          <a:latin typeface="Lucida Sans"/>
                          <a:cs typeface="Lucida Sans"/>
                        </a:rPr>
                        <a:t>auton- </a:t>
                      </a:r>
                      <a:r>
                        <a:rPr sz="1250" spc="-380" dirty="0">
                          <a:solidFill>
                            <a:srgbClr val="231F20"/>
                          </a:solidFill>
                          <a:latin typeface="Lucida Sans"/>
                          <a:cs typeface="Lucida Sans"/>
                        </a:rPr>
                        <a:t> </a:t>
                      </a:r>
                      <a:r>
                        <a:rPr sz="1250" spc="-10" dirty="0">
                          <a:solidFill>
                            <a:srgbClr val="231F20"/>
                          </a:solidFill>
                          <a:latin typeface="Lucida Sans"/>
                          <a:cs typeface="Lucida Sans"/>
                        </a:rPr>
                        <a:t>omy</a:t>
                      </a:r>
                      <a:r>
                        <a:rPr sz="1250" spc="-70" dirty="0">
                          <a:solidFill>
                            <a:srgbClr val="231F20"/>
                          </a:solidFill>
                          <a:latin typeface="Lucida Sans"/>
                          <a:cs typeface="Lucida Sans"/>
                        </a:rPr>
                        <a:t> </a:t>
                      </a:r>
                      <a:r>
                        <a:rPr sz="1250" spc="-25" dirty="0">
                          <a:solidFill>
                            <a:srgbClr val="231F20"/>
                          </a:solidFill>
                          <a:latin typeface="Lucida Sans"/>
                          <a:cs typeface="Lucida Sans"/>
                        </a:rPr>
                        <a:t>of</a:t>
                      </a:r>
                      <a:r>
                        <a:rPr sz="1250" spc="-65" dirty="0">
                          <a:solidFill>
                            <a:srgbClr val="231F20"/>
                          </a:solidFill>
                          <a:latin typeface="Lucida Sans"/>
                          <a:cs typeface="Lucida Sans"/>
                        </a:rPr>
                        <a:t> </a:t>
                      </a:r>
                      <a:r>
                        <a:rPr sz="1250" spc="-5" dirty="0">
                          <a:solidFill>
                            <a:srgbClr val="231F20"/>
                          </a:solidFill>
                          <a:latin typeface="Lucida Sans"/>
                          <a:cs typeface="Lucida Sans"/>
                        </a:rPr>
                        <a:t>the</a:t>
                      </a:r>
                      <a:r>
                        <a:rPr sz="1250" spc="-70" dirty="0">
                          <a:solidFill>
                            <a:srgbClr val="231F20"/>
                          </a:solidFill>
                          <a:latin typeface="Lucida Sans"/>
                          <a:cs typeface="Lucida Sans"/>
                        </a:rPr>
                        <a:t> </a:t>
                      </a:r>
                      <a:r>
                        <a:rPr sz="1250" spc="-30" dirty="0">
                          <a:solidFill>
                            <a:srgbClr val="231F20"/>
                          </a:solidFill>
                          <a:latin typeface="Lucida Sans"/>
                          <a:cs typeface="Lucida Sans"/>
                        </a:rPr>
                        <a:t>political.</a:t>
                      </a:r>
                      <a:r>
                        <a:rPr sz="1250" spc="-60" dirty="0">
                          <a:solidFill>
                            <a:srgbClr val="231F20"/>
                          </a:solidFill>
                          <a:latin typeface="Lucida Sans"/>
                          <a:cs typeface="Lucida Sans"/>
                        </a:rPr>
                        <a:t> </a:t>
                      </a:r>
                      <a:r>
                        <a:rPr sz="1250" spc="-20" dirty="0">
                          <a:solidFill>
                            <a:srgbClr val="231F20"/>
                          </a:solidFill>
                          <a:latin typeface="Lucida Sans"/>
                          <a:cs typeface="Lucida Sans"/>
                        </a:rPr>
                        <a:t>Since</a:t>
                      </a:r>
                      <a:r>
                        <a:rPr sz="1250" spc="-70" dirty="0">
                          <a:solidFill>
                            <a:srgbClr val="231F20"/>
                          </a:solidFill>
                          <a:latin typeface="Lucida Sans"/>
                          <a:cs typeface="Lucida Sans"/>
                        </a:rPr>
                        <a:t> </a:t>
                      </a:r>
                      <a:r>
                        <a:rPr sz="1250" spc="-10" dirty="0">
                          <a:solidFill>
                            <a:srgbClr val="231F20"/>
                          </a:solidFill>
                          <a:latin typeface="Lucida Sans"/>
                          <a:cs typeface="Lucida Sans"/>
                        </a:rPr>
                        <a:t>autonomy</a:t>
                      </a:r>
                      <a:r>
                        <a:rPr sz="1250" spc="-65" dirty="0">
                          <a:solidFill>
                            <a:srgbClr val="231F20"/>
                          </a:solidFill>
                          <a:latin typeface="Lucida Sans"/>
                          <a:cs typeface="Lucida Sans"/>
                        </a:rPr>
                        <a:t> </a:t>
                      </a:r>
                      <a:r>
                        <a:rPr sz="1250" spc="-45" dirty="0">
                          <a:solidFill>
                            <a:srgbClr val="231F20"/>
                          </a:solidFill>
                          <a:latin typeface="Lucida Sans"/>
                          <a:cs typeface="Lucida Sans"/>
                        </a:rPr>
                        <a:t>is</a:t>
                      </a:r>
                      <a:r>
                        <a:rPr sz="1250" spc="-65" dirty="0">
                          <a:solidFill>
                            <a:srgbClr val="231F20"/>
                          </a:solidFill>
                          <a:latin typeface="Lucida Sans"/>
                          <a:cs typeface="Lucida Sans"/>
                        </a:rPr>
                        <a:t> </a:t>
                      </a:r>
                      <a:r>
                        <a:rPr sz="1250" spc="-20" dirty="0">
                          <a:solidFill>
                            <a:srgbClr val="231F20"/>
                          </a:solidFill>
                          <a:latin typeface="Lucida Sans"/>
                          <a:cs typeface="Lucida Sans"/>
                        </a:rPr>
                        <a:t>associated</a:t>
                      </a:r>
                      <a:r>
                        <a:rPr sz="1250" spc="-65" dirty="0">
                          <a:solidFill>
                            <a:srgbClr val="231F20"/>
                          </a:solidFill>
                          <a:latin typeface="Lucida Sans"/>
                          <a:cs typeface="Lucida Sans"/>
                        </a:rPr>
                        <a:t> </a:t>
                      </a:r>
                      <a:r>
                        <a:rPr sz="1250" spc="-10" dirty="0">
                          <a:solidFill>
                            <a:srgbClr val="231F20"/>
                          </a:solidFill>
                          <a:latin typeface="Lucida Sans"/>
                          <a:cs typeface="Lucida Sans"/>
                        </a:rPr>
                        <a:t>with </a:t>
                      </a:r>
                      <a:r>
                        <a:rPr sz="1250" spc="-380" dirty="0">
                          <a:solidFill>
                            <a:srgbClr val="231F20"/>
                          </a:solidFill>
                          <a:latin typeface="Lucida Sans"/>
                          <a:cs typeface="Lucida Sans"/>
                        </a:rPr>
                        <a:t> </a:t>
                      </a:r>
                      <a:r>
                        <a:rPr sz="1250" spc="-20" dirty="0">
                          <a:solidFill>
                            <a:srgbClr val="231F20"/>
                          </a:solidFill>
                          <a:latin typeface="Lucida Sans"/>
                          <a:cs typeface="Lucida Sans"/>
                        </a:rPr>
                        <a:t>masculinity </a:t>
                      </a:r>
                      <a:r>
                        <a:rPr sz="1250" spc="-25" dirty="0">
                          <a:solidFill>
                            <a:srgbClr val="231F20"/>
                          </a:solidFill>
                          <a:latin typeface="Lucida Sans"/>
                          <a:cs typeface="Lucida Sans"/>
                        </a:rPr>
                        <a:t>in </a:t>
                      </a:r>
                      <a:r>
                        <a:rPr sz="1250" spc="10" dirty="0">
                          <a:solidFill>
                            <a:srgbClr val="231F20"/>
                          </a:solidFill>
                          <a:latin typeface="Lucida Sans"/>
                          <a:cs typeface="Lucida Sans"/>
                        </a:rPr>
                        <a:t>Western </a:t>
                      </a:r>
                      <a:r>
                        <a:rPr sz="1250" spc="-25" dirty="0">
                          <a:solidFill>
                            <a:srgbClr val="231F20"/>
                          </a:solidFill>
                          <a:latin typeface="Lucida Sans"/>
                          <a:cs typeface="Lucida Sans"/>
                        </a:rPr>
                        <a:t>culture, disciplinary </a:t>
                      </a:r>
                      <a:r>
                        <a:rPr sz="1250" spc="-10" dirty="0">
                          <a:solidFill>
                            <a:srgbClr val="231F20"/>
                          </a:solidFill>
                          <a:latin typeface="Lucida Sans"/>
                          <a:cs typeface="Lucida Sans"/>
                        </a:rPr>
                        <a:t>efforts </a:t>
                      </a:r>
                      <a:r>
                        <a:rPr sz="1250" spc="-20" dirty="0">
                          <a:solidFill>
                            <a:srgbClr val="231F20"/>
                          </a:solidFill>
                          <a:latin typeface="Lucida Sans"/>
                          <a:cs typeface="Lucida Sans"/>
                        </a:rPr>
                        <a:t>to </a:t>
                      </a:r>
                      <a:r>
                        <a:rPr sz="1250" spc="-15" dirty="0">
                          <a:solidFill>
                            <a:srgbClr val="231F20"/>
                          </a:solidFill>
                          <a:latin typeface="Lucida Sans"/>
                          <a:cs typeface="Lucida Sans"/>
                        </a:rPr>
                        <a:t> construct</a:t>
                      </a:r>
                      <a:r>
                        <a:rPr sz="1250" spc="-75" dirty="0">
                          <a:solidFill>
                            <a:srgbClr val="231F20"/>
                          </a:solidFill>
                          <a:latin typeface="Lucida Sans"/>
                          <a:cs typeface="Lucida Sans"/>
                        </a:rPr>
                        <a:t> </a:t>
                      </a:r>
                      <a:r>
                        <a:rPr sz="1250" spc="15" dirty="0">
                          <a:solidFill>
                            <a:srgbClr val="231F20"/>
                          </a:solidFill>
                          <a:latin typeface="Lucida Sans"/>
                          <a:cs typeface="Lucida Sans"/>
                        </a:rPr>
                        <a:t>a</a:t>
                      </a:r>
                      <a:r>
                        <a:rPr sz="1250" spc="-65" dirty="0">
                          <a:solidFill>
                            <a:srgbClr val="231F20"/>
                          </a:solidFill>
                          <a:latin typeface="Lucida Sans"/>
                          <a:cs typeface="Lucida Sans"/>
                        </a:rPr>
                        <a:t> </a:t>
                      </a:r>
                      <a:r>
                        <a:rPr sz="1250" spc="-5" dirty="0">
                          <a:solidFill>
                            <a:srgbClr val="231F20"/>
                          </a:solidFill>
                          <a:latin typeface="Lucida Sans"/>
                          <a:cs typeface="Lucida Sans"/>
                        </a:rPr>
                        <a:t>worldview</a:t>
                      </a:r>
                      <a:r>
                        <a:rPr sz="1250" spc="-65" dirty="0">
                          <a:solidFill>
                            <a:srgbClr val="231F20"/>
                          </a:solidFill>
                          <a:latin typeface="Lucida Sans"/>
                          <a:cs typeface="Lucida Sans"/>
                        </a:rPr>
                        <a:t> </a:t>
                      </a:r>
                      <a:r>
                        <a:rPr sz="1250" spc="-10" dirty="0">
                          <a:solidFill>
                            <a:srgbClr val="231F20"/>
                          </a:solidFill>
                          <a:latin typeface="Lucida Sans"/>
                          <a:cs typeface="Lucida Sans"/>
                        </a:rPr>
                        <a:t>that</a:t>
                      </a:r>
                      <a:r>
                        <a:rPr sz="1250" spc="-70" dirty="0">
                          <a:solidFill>
                            <a:srgbClr val="231F20"/>
                          </a:solidFill>
                          <a:latin typeface="Lucida Sans"/>
                          <a:cs typeface="Lucida Sans"/>
                        </a:rPr>
                        <a:t> </a:t>
                      </a:r>
                      <a:r>
                        <a:rPr sz="1250" spc="-10" dirty="0">
                          <a:solidFill>
                            <a:srgbClr val="231F20"/>
                          </a:solidFill>
                          <a:latin typeface="Lucida Sans"/>
                          <a:cs typeface="Lucida Sans"/>
                        </a:rPr>
                        <a:t>does</a:t>
                      </a:r>
                      <a:r>
                        <a:rPr sz="1250" spc="-70" dirty="0">
                          <a:solidFill>
                            <a:srgbClr val="231F20"/>
                          </a:solidFill>
                          <a:latin typeface="Lucida Sans"/>
                          <a:cs typeface="Lucida Sans"/>
                        </a:rPr>
                        <a:t> </a:t>
                      </a:r>
                      <a:r>
                        <a:rPr sz="1250" spc="-15" dirty="0">
                          <a:solidFill>
                            <a:srgbClr val="231F20"/>
                          </a:solidFill>
                          <a:latin typeface="Lucida Sans"/>
                          <a:cs typeface="Lucida Sans"/>
                        </a:rPr>
                        <a:t>not</a:t>
                      </a:r>
                      <a:r>
                        <a:rPr sz="1250" spc="-70" dirty="0">
                          <a:solidFill>
                            <a:srgbClr val="231F20"/>
                          </a:solidFill>
                          <a:latin typeface="Lucida Sans"/>
                          <a:cs typeface="Lucida Sans"/>
                        </a:rPr>
                        <a:t> </a:t>
                      </a:r>
                      <a:r>
                        <a:rPr sz="1250" spc="-5" dirty="0">
                          <a:solidFill>
                            <a:srgbClr val="231F20"/>
                          </a:solidFill>
                          <a:latin typeface="Lucida Sans"/>
                          <a:cs typeface="Lucida Sans"/>
                        </a:rPr>
                        <a:t>rest</a:t>
                      </a:r>
                      <a:r>
                        <a:rPr sz="1250" spc="-70" dirty="0">
                          <a:solidFill>
                            <a:srgbClr val="231F20"/>
                          </a:solidFill>
                          <a:latin typeface="Lucida Sans"/>
                          <a:cs typeface="Lucida Sans"/>
                        </a:rPr>
                        <a:t> </a:t>
                      </a:r>
                      <a:r>
                        <a:rPr sz="1250" spc="-5" dirty="0">
                          <a:solidFill>
                            <a:srgbClr val="231F20"/>
                          </a:solidFill>
                          <a:latin typeface="Lucida Sans"/>
                          <a:cs typeface="Lucida Sans"/>
                        </a:rPr>
                        <a:t>on</a:t>
                      </a:r>
                      <a:r>
                        <a:rPr sz="1250" spc="-70" dirty="0">
                          <a:solidFill>
                            <a:srgbClr val="231F20"/>
                          </a:solidFill>
                          <a:latin typeface="Lucida Sans"/>
                          <a:cs typeface="Lucida Sans"/>
                        </a:rPr>
                        <a:t> </a:t>
                      </a:r>
                      <a:r>
                        <a:rPr sz="1250" spc="15" dirty="0">
                          <a:solidFill>
                            <a:srgbClr val="231F20"/>
                          </a:solidFill>
                          <a:latin typeface="Lucida Sans"/>
                          <a:cs typeface="Lucida Sans"/>
                        </a:rPr>
                        <a:t>a</a:t>
                      </a:r>
                      <a:r>
                        <a:rPr sz="1250" spc="-70" dirty="0">
                          <a:solidFill>
                            <a:srgbClr val="231F20"/>
                          </a:solidFill>
                          <a:latin typeface="Lucida Sans"/>
                          <a:cs typeface="Lucida Sans"/>
                        </a:rPr>
                        <a:t> </a:t>
                      </a:r>
                      <a:r>
                        <a:rPr sz="1250" spc="-25" dirty="0">
                          <a:solidFill>
                            <a:srgbClr val="231F20"/>
                          </a:solidFill>
                          <a:latin typeface="Lucida Sans"/>
                          <a:cs typeface="Lucida Sans"/>
                        </a:rPr>
                        <a:t>pluralis- </a:t>
                      </a:r>
                      <a:r>
                        <a:rPr sz="1250" spc="-20" dirty="0">
                          <a:solidFill>
                            <a:srgbClr val="231F20"/>
                          </a:solidFill>
                          <a:latin typeface="Lucida Sans"/>
                          <a:cs typeface="Lucida Sans"/>
                        </a:rPr>
                        <a:t> </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dirty="0">
                          <a:solidFill>
                            <a:srgbClr val="231F20"/>
                          </a:solidFill>
                          <a:latin typeface="Lucida Sans"/>
                          <a:cs typeface="Lucida Sans"/>
                        </a:rPr>
                        <a:t>c</a:t>
                      </a:r>
                      <a:r>
                        <a:rPr sz="1250" spc="-70" dirty="0">
                          <a:solidFill>
                            <a:srgbClr val="231F20"/>
                          </a:solidFill>
                          <a:latin typeface="Lucida Sans"/>
                          <a:cs typeface="Lucida Sans"/>
                        </a:rPr>
                        <a:t> </a:t>
                      </a:r>
                      <a:r>
                        <a:rPr sz="1250" spc="-15" dirty="0">
                          <a:solidFill>
                            <a:srgbClr val="231F20"/>
                          </a:solidFill>
                          <a:latin typeface="Lucida Sans"/>
                          <a:cs typeface="Lucida Sans"/>
                        </a:rPr>
                        <a:t>c</a:t>
                      </a:r>
                      <a:r>
                        <a:rPr sz="1250" spc="-5" dirty="0">
                          <a:solidFill>
                            <a:srgbClr val="231F20"/>
                          </a:solidFill>
                          <a:latin typeface="Lucida Sans"/>
                          <a:cs typeface="Lucida Sans"/>
                        </a:rPr>
                        <a:t>on</a:t>
                      </a:r>
                      <a:r>
                        <a:rPr sz="1250" spc="-15" dirty="0">
                          <a:solidFill>
                            <a:srgbClr val="231F20"/>
                          </a:solidFill>
                          <a:latin typeface="Lucida Sans"/>
                          <a:cs typeface="Lucida Sans"/>
                        </a:rPr>
                        <a:t>c</a:t>
                      </a:r>
                      <a:r>
                        <a:rPr sz="1250" spc="-5" dirty="0">
                          <a:solidFill>
                            <a:srgbClr val="231F20"/>
                          </a:solidFill>
                          <a:latin typeface="Lucida Sans"/>
                          <a:cs typeface="Lucida Sans"/>
                        </a:rPr>
                        <a:t>ep</a:t>
                      </a:r>
                      <a:r>
                        <a:rPr sz="1250" dirty="0">
                          <a:solidFill>
                            <a:srgbClr val="231F20"/>
                          </a:solidFill>
                          <a:latin typeface="Lucida Sans"/>
                          <a:cs typeface="Lucida Sans"/>
                        </a:rPr>
                        <a:t>t</a:t>
                      </a:r>
                      <a:r>
                        <a:rPr sz="1250" spc="-10" dirty="0">
                          <a:solidFill>
                            <a:srgbClr val="231F20"/>
                          </a:solidFill>
                          <a:latin typeface="Lucida Sans"/>
                          <a:cs typeface="Lucida Sans"/>
                        </a:rPr>
                        <a:t>i</a:t>
                      </a:r>
                      <a:r>
                        <a:rPr sz="1250" spc="-5" dirty="0">
                          <a:solidFill>
                            <a:srgbClr val="231F20"/>
                          </a:solidFill>
                          <a:latin typeface="Lucida Sans"/>
                          <a:cs typeface="Lucida Sans"/>
                        </a:rPr>
                        <a:t>o</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10" dirty="0">
                          <a:solidFill>
                            <a:srgbClr val="231F20"/>
                          </a:solidFill>
                          <a:latin typeface="Lucida Sans"/>
                          <a:cs typeface="Lucida Sans"/>
                        </a:rPr>
                        <a:t>o</a:t>
                      </a:r>
                      <a:r>
                        <a:rPr sz="1250" dirty="0">
                          <a:solidFill>
                            <a:srgbClr val="231F20"/>
                          </a:solidFill>
                          <a:latin typeface="Lucida Sans"/>
                          <a:cs typeface="Lucida Sans"/>
                        </a:rPr>
                        <a:t>f</a:t>
                      </a:r>
                      <a:r>
                        <a:rPr sz="1250" spc="-70" dirty="0">
                          <a:solidFill>
                            <a:srgbClr val="231F20"/>
                          </a:solidFill>
                          <a:latin typeface="Lucida Sans"/>
                          <a:cs typeface="Lucida Sans"/>
                        </a:rPr>
                        <a:t> </a:t>
                      </a:r>
                      <a:r>
                        <a:rPr sz="1250" spc="-10" dirty="0">
                          <a:solidFill>
                            <a:srgbClr val="231F20"/>
                          </a:solidFill>
                          <a:latin typeface="Lucida Sans"/>
                          <a:cs typeface="Lucida Sans"/>
                        </a:rPr>
                        <a:t>hu</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dirty="0">
                          <a:solidFill>
                            <a:srgbClr val="231F20"/>
                          </a:solidFill>
                          <a:latin typeface="Lucida Sans"/>
                          <a:cs typeface="Lucida Sans"/>
                        </a:rPr>
                        <a:t>n</a:t>
                      </a:r>
                      <a:r>
                        <a:rPr sz="1250" spc="-70" dirty="0">
                          <a:solidFill>
                            <a:srgbClr val="231F20"/>
                          </a:solidFill>
                          <a:latin typeface="Lucida Sans"/>
                          <a:cs typeface="Lucida Sans"/>
                        </a:rPr>
                        <a:t> </a:t>
                      </a:r>
                      <a:r>
                        <a:rPr sz="1250" spc="-15" dirty="0">
                          <a:solidFill>
                            <a:srgbClr val="231F20"/>
                          </a:solidFill>
                          <a:latin typeface="Lucida Sans"/>
                          <a:cs typeface="Lucida Sans"/>
                        </a:rPr>
                        <a:t>n</a:t>
                      </a:r>
                      <a:r>
                        <a:rPr sz="1250" spc="-5" dirty="0">
                          <a:solidFill>
                            <a:srgbClr val="231F20"/>
                          </a:solidFill>
                          <a:latin typeface="Lucida Sans"/>
                          <a:cs typeface="Lucida Sans"/>
                        </a:rPr>
                        <a:t>a</a:t>
                      </a:r>
                      <a:r>
                        <a:rPr sz="1250" dirty="0">
                          <a:solidFill>
                            <a:srgbClr val="231F20"/>
                          </a:solidFill>
                          <a:latin typeface="Lucida Sans"/>
                          <a:cs typeface="Lucida Sans"/>
                        </a:rPr>
                        <a:t>t</a:t>
                      </a:r>
                      <a:r>
                        <a:rPr sz="1250" spc="-10" dirty="0">
                          <a:solidFill>
                            <a:srgbClr val="231F20"/>
                          </a:solidFill>
                          <a:latin typeface="Lucida Sans"/>
                          <a:cs typeface="Lucida Sans"/>
                        </a:rPr>
                        <a:t>u</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70" dirty="0">
                          <a:solidFill>
                            <a:srgbClr val="231F20"/>
                          </a:solidFill>
                          <a:latin typeface="Lucida Sans"/>
                          <a:cs typeface="Lucida Sans"/>
                        </a:rPr>
                        <a:t> </a:t>
                      </a:r>
                      <a:r>
                        <a:rPr sz="1250" spc="-10" dirty="0">
                          <a:solidFill>
                            <a:srgbClr val="231F20"/>
                          </a:solidFill>
                          <a:latin typeface="Lucida Sans"/>
                          <a:cs typeface="Lucida Sans"/>
                        </a:rPr>
                        <a:t>a</a:t>
                      </a:r>
                      <a:r>
                        <a:rPr sz="1250" spc="-15" dirty="0">
                          <a:solidFill>
                            <a:srgbClr val="231F20"/>
                          </a:solidFill>
                          <a:latin typeface="Lucida Sans"/>
                          <a:cs typeface="Lucida Sans"/>
                        </a:rPr>
                        <a:t>r</a:t>
                      </a:r>
                      <a:r>
                        <a:rPr sz="1250" dirty="0">
                          <a:solidFill>
                            <a:srgbClr val="231F20"/>
                          </a:solidFill>
                          <a:latin typeface="Lucida Sans"/>
                          <a:cs typeface="Lucida Sans"/>
                        </a:rPr>
                        <a:t>e</a:t>
                      </a:r>
                      <a:r>
                        <a:rPr sz="1250" spc="-65" dirty="0">
                          <a:solidFill>
                            <a:srgbClr val="231F20"/>
                          </a:solidFill>
                          <a:latin typeface="Lucida Sans"/>
                          <a:cs typeface="Lucida Sans"/>
                        </a:rPr>
                        <a:t> </a:t>
                      </a:r>
                      <a:r>
                        <a:rPr sz="1250" dirty="0">
                          <a:solidFill>
                            <a:srgbClr val="231F20"/>
                          </a:solidFill>
                          <a:latin typeface="Lucida Sans"/>
                          <a:cs typeface="Lucida Sans"/>
                        </a:rPr>
                        <a:t>p</a:t>
                      </a:r>
                      <a:r>
                        <a:rPr sz="1250" spc="-10" dirty="0">
                          <a:solidFill>
                            <a:srgbClr val="231F20"/>
                          </a:solidFill>
                          <a:latin typeface="Lucida Sans"/>
                          <a:cs typeface="Lucida Sans"/>
                        </a:rPr>
                        <a:t>a</a:t>
                      </a:r>
                      <a:r>
                        <a:rPr sz="1250" spc="45" dirty="0">
                          <a:solidFill>
                            <a:srgbClr val="231F20"/>
                          </a:solidFill>
                          <a:latin typeface="Lucida Sans"/>
                          <a:cs typeface="Lucida Sans"/>
                        </a:rPr>
                        <a:t>r</a:t>
                      </a:r>
                      <a:r>
                        <a:rPr sz="1250" dirty="0">
                          <a:solidFill>
                            <a:srgbClr val="231F20"/>
                          </a:solidFill>
                          <a:latin typeface="Lucida Sans"/>
                          <a:cs typeface="Lucida Sans"/>
                        </a:rPr>
                        <a:t>t</a:t>
                      </a:r>
                      <a:r>
                        <a:rPr sz="1250" spc="-15" dirty="0">
                          <a:solidFill>
                            <a:srgbClr val="231F20"/>
                          </a:solidFill>
                          <a:latin typeface="Lucida Sans"/>
                          <a:cs typeface="Lucida Sans"/>
                        </a:rPr>
                        <a:t>i</a:t>
                      </a:r>
                      <a:r>
                        <a:rPr sz="1250" spc="-10" dirty="0">
                          <a:solidFill>
                            <a:srgbClr val="231F20"/>
                          </a:solidFill>
                          <a:latin typeface="Lucida Sans"/>
                          <a:cs typeface="Lucida Sans"/>
                        </a:rPr>
                        <a:t>a</a:t>
                      </a:r>
                      <a:r>
                        <a:rPr sz="1250" dirty="0">
                          <a:solidFill>
                            <a:srgbClr val="231F20"/>
                          </a:solidFill>
                          <a:latin typeface="Lucida Sans"/>
                          <a:cs typeface="Lucida Sans"/>
                        </a:rPr>
                        <a:t>l</a:t>
                      </a:r>
                      <a:r>
                        <a:rPr sz="1250" spc="-70" dirty="0">
                          <a:solidFill>
                            <a:srgbClr val="231F20"/>
                          </a:solidFill>
                          <a:latin typeface="Lucida Sans"/>
                          <a:cs typeface="Lucida Sans"/>
                        </a:rPr>
                        <a:t> </a:t>
                      </a:r>
                      <a:r>
                        <a:rPr sz="1250" spc="-10" dirty="0">
                          <a:solidFill>
                            <a:srgbClr val="231F20"/>
                          </a:solidFill>
                          <a:latin typeface="Lucida Sans"/>
                          <a:cs typeface="Lucida Sans"/>
                        </a:rPr>
                        <a:t>a</a:t>
                      </a:r>
                      <a:r>
                        <a:rPr sz="1250" spc="-5" dirty="0">
                          <a:solidFill>
                            <a:srgbClr val="231F20"/>
                          </a:solidFill>
                          <a:latin typeface="Lucida Sans"/>
                          <a:cs typeface="Lucida Sans"/>
                        </a:rPr>
                        <a:t>n</a:t>
                      </a:r>
                      <a:r>
                        <a:rPr sz="1250" dirty="0">
                          <a:solidFill>
                            <a:srgbClr val="231F20"/>
                          </a:solidFill>
                          <a:latin typeface="Lucida Sans"/>
                          <a:cs typeface="Lucida Sans"/>
                        </a:rPr>
                        <a:t>d</a:t>
                      </a:r>
                      <a:r>
                        <a:rPr sz="1250" spc="-70" dirty="0">
                          <a:solidFill>
                            <a:srgbClr val="231F20"/>
                          </a:solidFill>
                          <a:latin typeface="Lucida Sans"/>
                          <a:cs typeface="Lucida Sans"/>
                        </a:rPr>
                        <a:t> </a:t>
                      </a:r>
                      <a:r>
                        <a:rPr sz="1250" spc="-15" dirty="0">
                          <a:solidFill>
                            <a:srgbClr val="231F20"/>
                          </a:solidFill>
                          <a:latin typeface="Lucida Sans"/>
                          <a:cs typeface="Lucida Sans"/>
                        </a:rPr>
                        <a:t>m</a:t>
                      </a:r>
                      <a:r>
                        <a:rPr sz="1250" spc="-10" dirty="0">
                          <a:solidFill>
                            <a:srgbClr val="231F20"/>
                          </a:solidFill>
                          <a:latin typeface="Lucida Sans"/>
                          <a:cs typeface="Lucida Sans"/>
                        </a:rPr>
                        <a:t>a</a:t>
                      </a:r>
                      <a:r>
                        <a:rPr sz="1250" dirty="0">
                          <a:solidFill>
                            <a:srgbClr val="231F20"/>
                          </a:solidFill>
                          <a:latin typeface="Lucida Sans"/>
                          <a:cs typeface="Lucida Sans"/>
                        </a:rPr>
                        <a:t>s</a:t>
                      </a:r>
                      <a:r>
                        <a:rPr sz="1250" spc="-5" dirty="0">
                          <a:solidFill>
                            <a:srgbClr val="231F20"/>
                          </a:solidFill>
                          <a:latin typeface="Lucida Sans"/>
                          <a:cs typeface="Lucida Sans"/>
                        </a:rPr>
                        <a:t>c</a:t>
                      </a:r>
                      <a:r>
                        <a:rPr sz="1250" spc="15" dirty="0">
                          <a:solidFill>
                            <a:srgbClr val="231F20"/>
                          </a:solidFill>
                          <a:latin typeface="Lucida Sans"/>
                          <a:cs typeface="Lucida Sans"/>
                        </a:rPr>
                        <a:t>u</a:t>
                      </a:r>
                      <a:r>
                        <a:rPr sz="1250" dirty="0">
                          <a:solidFill>
                            <a:srgbClr val="231F20"/>
                          </a:solidFill>
                          <a:latin typeface="Lucida Sans"/>
                          <a:cs typeface="Lucida Sans"/>
                        </a:rPr>
                        <a:t>-  </a:t>
                      </a:r>
                      <a:r>
                        <a:rPr sz="1250" spc="-35" dirty="0">
                          <a:solidFill>
                            <a:srgbClr val="231F20"/>
                          </a:solidFill>
                          <a:latin typeface="Lucida Sans"/>
                          <a:cs typeface="Lucida Sans"/>
                        </a:rPr>
                        <a:t>line. </a:t>
                      </a:r>
                      <a:r>
                        <a:rPr sz="1250" spc="-25" dirty="0">
                          <a:solidFill>
                            <a:srgbClr val="231F20"/>
                          </a:solidFill>
                          <a:latin typeface="Lucida Sans"/>
                          <a:cs typeface="Lucida Sans"/>
                        </a:rPr>
                        <a:t>Building </a:t>
                      </a:r>
                      <a:r>
                        <a:rPr sz="1250" spc="-15" dirty="0">
                          <a:solidFill>
                            <a:srgbClr val="231F20"/>
                          </a:solidFill>
                          <a:latin typeface="Lucida Sans"/>
                          <a:cs typeface="Lucida Sans"/>
                        </a:rPr>
                        <a:t>boundaries </a:t>
                      </a:r>
                      <a:r>
                        <a:rPr sz="1250" spc="-10" dirty="0">
                          <a:solidFill>
                            <a:srgbClr val="231F20"/>
                          </a:solidFill>
                          <a:latin typeface="Lucida Sans"/>
                          <a:cs typeface="Lucida Sans"/>
                        </a:rPr>
                        <a:t>around </a:t>
                      </a:r>
                      <a:r>
                        <a:rPr sz="1250" spc="15" dirty="0">
                          <a:solidFill>
                            <a:srgbClr val="231F20"/>
                          </a:solidFill>
                          <a:latin typeface="Lucida Sans"/>
                          <a:cs typeface="Lucida Sans"/>
                        </a:rPr>
                        <a:t>a </a:t>
                      </a:r>
                      <a:r>
                        <a:rPr sz="1250" spc="-5" dirty="0">
                          <a:solidFill>
                            <a:srgbClr val="231F20"/>
                          </a:solidFill>
                          <a:latin typeface="Lucida Sans"/>
                          <a:cs typeface="Lucida Sans"/>
                        </a:rPr>
                        <a:t>narrowly </a:t>
                      </a:r>
                      <a:r>
                        <a:rPr sz="1250" spc="-15" dirty="0">
                          <a:solidFill>
                            <a:srgbClr val="231F20"/>
                          </a:solidFill>
                          <a:latin typeface="Lucida Sans"/>
                          <a:cs typeface="Lucida Sans"/>
                        </a:rPr>
                        <a:t>defined </a:t>
                      </a:r>
                      <a:r>
                        <a:rPr sz="1250" spc="-10" dirty="0">
                          <a:solidFill>
                            <a:srgbClr val="231F20"/>
                          </a:solidFill>
                          <a:latin typeface="Lucida Sans"/>
                          <a:cs typeface="Lucida Sans"/>
                        </a:rPr>
                        <a:t> </a:t>
                      </a:r>
                      <a:r>
                        <a:rPr sz="1250" spc="-30" dirty="0">
                          <a:solidFill>
                            <a:srgbClr val="231F20"/>
                          </a:solidFill>
                          <a:latin typeface="Lucida Sans"/>
                          <a:cs typeface="Lucida Sans"/>
                        </a:rPr>
                        <a:t>political </a:t>
                      </a:r>
                      <a:r>
                        <a:rPr sz="1250" spc="-10" dirty="0">
                          <a:solidFill>
                            <a:srgbClr val="231F20"/>
                          </a:solidFill>
                          <a:latin typeface="Lucida Sans"/>
                          <a:cs typeface="Lucida Sans"/>
                        </a:rPr>
                        <a:t>realm </a:t>
                      </a:r>
                      <a:r>
                        <a:rPr sz="1250" spc="-15" dirty="0">
                          <a:solidFill>
                            <a:srgbClr val="231F20"/>
                          </a:solidFill>
                          <a:latin typeface="Lucida Sans"/>
                          <a:cs typeface="Lucida Sans"/>
                        </a:rPr>
                        <a:t>defines </a:t>
                      </a:r>
                      <a:r>
                        <a:rPr sz="1250" spc="-30" dirty="0">
                          <a:solidFill>
                            <a:srgbClr val="231F20"/>
                          </a:solidFill>
                          <a:latin typeface="Lucida Sans"/>
                          <a:cs typeface="Lucida Sans"/>
                        </a:rPr>
                        <a:t>political </a:t>
                      </a:r>
                      <a:r>
                        <a:rPr sz="1250" spc="-25" dirty="0">
                          <a:solidFill>
                            <a:srgbClr val="231F20"/>
                          </a:solidFill>
                          <a:latin typeface="Lucida Sans"/>
                          <a:cs typeface="Lucida Sans"/>
                        </a:rPr>
                        <a:t>in </a:t>
                      </a:r>
                      <a:r>
                        <a:rPr sz="1250" spc="15" dirty="0">
                          <a:solidFill>
                            <a:srgbClr val="231F20"/>
                          </a:solidFill>
                          <a:latin typeface="Lucida Sans"/>
                          <a:cs typeface="Lucida Sans"/>
                        </a:rPr>
                        <a:t>a </a:t>
                      </a:r>
                      <a:r>
                        <a:rPr sz="1250" spc="-5" dirty="0">
                          <a:solidFill>
                            <a:srgbClr val="231F20"/>
                          </a:solidFill>
                          <a:latin typeface="Lucida Sans"/>
                          <a:cs typeface="Lucida Sans"/>
                        </a:rPr>
                        <a:t>way </a:t>
                      </a:r>
                      <a:r>
                        <a:rPr sz="1250" spc="-10" dirty="0">
                          <a:solidFill>
                            <a:srgbClr val="231F20"/>
                          </a:solidFill>
                          <a:latin typeface="Lucida Sans"/>
                          <a:cs typeface="Lucida Sans"/>
                        </a:rPr>
                        <a:t>that </a:t>
                      </a:r>
                      <a:r>
                        <a:rPr sz="1250" spc="-30" dirty="0">
                          <a:solidFill>
                            <a:srgbClr val="231F20"/>
                          </a:solidFill>
                          <a:latin typeface="Lucida Sans"/>
                          <a:cs typeface="Lucida Sans"/>
                        </a:rPr>
                        <a:t>excludes </a:t>
                      </a:r>
                      <a:r>
                        <a:rPr sz="1250" spc="-25" dirty="0">
                          <a:solidFill>
                            <a:srgbClr val="231F20"/>
                          </a:solidFill>
                          <a:latin typeface="Lucida Sans"/>
                          <a:cs typeface="Lucida Sans"/>
                        </a:rPr>
                        <a:t> </a:t>
                      </a:r>
                      <a:r>
                        <a:rPr sz="1250" spc="-5" dirty="0">
                          <a:solidFill>
                            <a:srgbClr val="231F20"/>
                          </a:solidFill>
                          <a:latin typeface="Lucida Sans"/>
                          <a:cs typeface="Lucida Sans"/>
                        </a:rPr>
                        <a:t>the</a:t>
                      </a:r>
                      <a:r>
                        <a:rPr sz="1250" spc="-75" dirty="0">
                          <a:solidFill>
                            <a:srgbClr val="231F20"/>
                          </a:solidFill>
                          <a:latin typeface="Lucida Sans"/>
                          <a:cs typeface="Lucida Sans"/>
                        </a:rPr>
                        <a:t> </a:t>
                      </a:r>
                      <a:r>
                        <a:rPr sz="1250" spc="-20" dirty="0">
                          <a:solidFill>
                            <a:srgbClr val="231F20"/>
                          </a:solidFill>
                          <a:latin typeface="Lucida Sans"/>
                          <a:cs typeface="Lucida Sans"/>
                        </a:rPr>
                        <a:t>concerns</a:t>
                      </a:r>
                      <a:r>
                        <a:rPr sz="1250" spc="-70" dirty="0">
                          <a:solidFill>
                            <a:srgbClr val="231F20"/>
                          </a:solidFill>
                          <a:latin typeface="Lucida Sans"/>
                          <a:cs typeface="Lucida Sans"/>
                        </a:rPr>
                        <a:t> </a:t>
                      </a:r>
                      <a:r>
                        <a:rPr sz="1250" spc="-5" dirty="0">
                          <a:solidFill>
                            <a:srgbClr val="231F20"/>
                          </a:solidFill>
                          <a:latin typeface="Lucida Sans"/>
                          <a:cs typeface="Lucida Sans"/>
                        </a:rPr>
                        <a:t>and</a:t>
                      </a:r>
                      <a:r>
                        <a:rPr sz="1250" spc="-70" dirty="0">
                          <a:solidFill>
                            <a:srgbClr val="231F20"/>
                          </a:solidFill>
                          <a:latin typeface="Lucida Sans"/>
                          <a:cs typeface="Lucida Sans"/>
                        </a:rPr>
                        <a:t> </a:t>
                      </a:r>
                      <a:r>
                        <a:rPr sz="1250" spc="-20" dirty="0">
                          <a:solidFill>
                            <a:srgbClr val="231F20"/>
                          </a:solidFill>
                          <a:latin typeface="Lucida Sans"/>
                          <a:cs typeface="Lucida Sans"/>
                        </a:rPr>
                        <a:t>contributions</a:t>
                      </a:r>
                      <a:r>
                        <a:rPr sz="1250" spc="-70" dirty="0">
                          <a:solidFill>
                            <a:srgbClr val="231F20"/>
                          </a:solidFill>
                          <a:latin typeface="Lucida Sans"/>
                          <a:cs typeface="Lucida Sans"/>
                        </a:rPr>
                        <a:t> </a:t>
                      </a:r>
                      <a:r>
                        <a:rPr sz="1250" spc="-25" dirty="0">
                          <a:solidFill>
                            <a:srgbClr val="231F20"/>
                          </a:solidFill>
                          <a:latin typeface="Lucida Sans"/>
                          <a:cs typeface="Lucida Sans"/>
                        </a:rPr>
                        <a:t>of</a:t>
                      </a:r>
                      <a:r>
                        <a:rPr sz="1250" spc="-70" dirty="0">
                          <a:solidFill>
                            <a:srgbClr val="231F20"/>
                          </a:solidFill>
                          <a:latin typeface="Lucida Sans"/>
                          <a:cs typeface="Lucida Sans"/>
                        </a:rPr>
                        <a:t> </a:t>
                      </a:r>
                      <a:r>
                        <a:rPr sz="1250" spc="-10" dirty="0">
                          <a:solidFill>
                            <a:srgbClr val="231F20"/>
                          </a:solidFill>
                          <a:latin typeface="Lucida Sans"/>
                          <a:cs typeface="Lucida Sans"/>
                        </a:rPr>
                        <a:t>women.</a:t>
                      </a:r>
                      <a:endParaRPr sz="1250" dirty="0">
                        <a:latin typeface="Lucida Sans"/>
                        <a:cs typeface="Lucida Sans"/>
                      </a:endParaRPr>
                    </a:p>
                  </a:txBody>
                  <a:tcPr marL="0" marR="0" marT="109220" marB="0">
                    <a:lnB w="6350">
                      <a:solidFill>
                        <a:srgbClr val="58595B"/>
                      </a:solidFill>
                      <a:prstDash val="solid"/>
                    </a:lnB>
                    <a:solidFill>
                      <a:srgbClr val="EFF9FE"/>
                    </a:solidFill>
                  </a:tcPr>
                </a:tc>
                <a:extLst>
                  <a:ext uri="{0D108BD9-81ED-4DB2-BD59-A6C34878D82A}">
                    <a16:rowId xmlns:a16="http://schemas.microsoft.com/office/drawing/2014/main" val="10003"/>
                  </a:ext>
                </a:extLst>
              </a:tr>
            </a:tbl>
          </a:graphicData>
        </a:graphic>
      </p:graphicFrame>
      <p:sp>
        <p:nvSpPr>
          <p:cNvPr id="5" name="object 3">
            <a:extLst>
              <a:ext uri="{FF2B5EF4-FFF2-40B4-BE49-F238E27FC236}">
                <a16:creationId xmlns:a16="http://schemas.microsoft.com/office/drawing/2014/main" id="{250D3CCF-CD42-405C-8BB5-B1B552B4FA43}"/>
              </a:ext>
            </a:extLst>
          </p:cNvPr>
          <p:cNvSpPr txBox="1"/>
          <p:nvPr/>
        </p:nvSpPr>
        <p:spPr>
          <a:xfrm>
            <a:off x="1929349" y="6283052"/>
            <a:ext cx="1837689" cy="139700"/>
          </a:xfrm>
          <a:prstGeom prst="rect">
            <a:avLst/>
          </a:prstGeom>
        </p:spPr>
        <p:txBody>
          <a:bodyPr vert="horz" wrap="square" lIns="0" tIns="12700" rIns="0" bIns="0" rtlCol="0">
            <a:spAutoFit/>
          </a:bodyPr>
          <a:lstStyle/>
          <a:p>
            <a:pPr marL="12700">
              <a:lnSpc>
                <a:spcPct val="100000"/>
              </a:lnSpc>
              <a:spcBef>
                <a:spcPts val="100"/>
              </a:spcBef>
            </a:pPr>
            <a:r>
              <a:rPr sz="750" i="1" spc="30" dirty="0">
                <a:solidFill>
                  <a:srgbClr val="231F20"/>
                </a:solidFill>
                <a:latin typeface="Calibri"/>
                <a:cs typeface="Calibri"/>
              </a:rPr>
              <a:t>Source:</a:t>
            </a:r>
            <a:r>
              <a:rPr sz="750" i="1" spc="15" dirty="0">
                <a:solidFill>
                  <a:srgbClr val="231F20"/>
                </a:solidFill>
                <a:latin typeface="Calibri"/>
                <a:cs typeface="Calibri"/>
              </a:rPr>
              <a:t> </a:t>
            </a:r>
            <a:r>
              <a:rPr sz="750" i="1" spc="35" dirty="0">
                <a:solidFill>
                  <a:srgbClr val="231F20"/>
                </a:solidFill>
                <a:latin typeface="Calibri"/>
                <a:cs typeface="Calibri"/>
              </a:rPr>
              <a:t>Tickner</a:t>
            </a:r>
            <a:r>
              <a:rPr sz="750" i="1" spc="20" dirty="0">
                <a:solidFill>
                  <a:srgbClr val="231F20"/>
                </a:solidFill>
                <a:latin typeface="Calibri"/>
                <a:cs typeface="Calibri"/>
              </a:rPr>
              <a:t> </a:t>
            </a:r>
            <a:r>
              <a:rPr sz="750" i="1" spc="15" dirty="0">
                <a:solidFill>
                  <a:srgbClr val="231F20"/>
                </a:solidFill>
                <a:latin typeface="Calibri"/>
                <a:cs typeface="Calibri"/>
              </a:rPr>
              <a:t>(1988:</a:t>
            </a:r>
            <a:r>
              <a:rPr sz="750" i="1" spc="20" dirty="0">
                <a:solidFill>
                  <a:srgbClr val="231F20"/>
                </a:solidFill>
                <a:latin typeface="Calibri"/>
                <a:cs typeface="Calibri"/>
              </a:rPr>
              <a:t> </a:t>
            </a:r>
            <a:r>
              <a:rPr sz="750" i="1" spc="35" dirty="0">
                <a:solidFill>
                  <a:srgbClr val="231F20"/>
                </a:solidFill>
                <a:latin typeface="Calibri"/>
                <a:cs typeface="Calibri"/>
              </a:rPr>
              <a:t>430–431,</a:t>
            </a:r>
            <a:r>
              <a:rPr sz="750" i="1" spc="15" dirty="0">
                <a:solidFill>
                  <a:srgbClr val="231F20"/>
                </a:solidFill>
                <a:latin typeface="Calibri"/>
                <a:cs typeface="Calibri"/>
              </a:rPr>
              <a:t> </a:t>
            </a:r>
            <a:r>
              <a:rPr sz="750" i="1" spc="25" dirty="0">
                <a:solidFill>
                  <a:srgbClr val="231F20"/>
                </a:solidFill>
                <a:latin typeface="Calibri"/>
                <a:cs typeface="Calibri"/>
              </a:rPr>
              <a:t>437–438).</a:t>
            </a:r>
            <a:endParaRPr sz="750">
              <a:latin typeface="Calibri"/>
              <a:cs typeface="Calibri"/>
            </a:endParaRPr>
          </a:p>
        </p:txBody>
      </p:sp>
    </p:spTree>
    <p:extLst>
      <p:ext uri="{BB962C8B-B14F-4D97-AF65-F5344CB8AC3E}">
        <p14:creationId xmlns:p14="http://schemas.microsoft.com/office/powerpoint/2010/main" val="1735862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TABLE 3.6 Percentage of Women in National Parliaments by Region</a:t>
            </a:r>
          </a:p>
        </p:txBody>
      </p:sp>
      <p:graphicFrame>
        <p:nvGraphicFramePr>
          <p:cNvPr id="6" name="object 2" title=" TABLE 3.6 Percentage of Women in National Parliaments by Region">
            <a:extLst>
              <a:ext uri="{FF2B5EF4-FFF2-40B4-BE49-F238E27FC236}">
                <a16:creationId xmlns:a16="http://schemas.microsoft.com/office/drawing/2014/main" id="{250FA8BD-8240-4612-9701-26F0D32E74E7}"/>
              </a:ext>
            </a:extLst>
          </p:cNvPr>
          <p:cNvGraphicFramePr>
            <a:graphicFrameLocks noGrp="1"/>
          </p:cNvGraphicFramePr>
          <p:nvPr>
            <p:extLst>
              <p:ext uri="{D42A27DB-BD31-4B8C-83A1-F6EECF244321}">
                <p14:modId xmlns:p14="http://schemas.microsoft.com/office/powerpoint/2010/main" val="3927687045"/>
              </p:ext>
            </p:extLst>
          </p:nvPr>
        </p:nvGraphicFramePr>
        <p:xfrm>
          <a:off x="1434807" y="957912"/>
          <a:ext cx="9322434" cy="4387177"/>
        </p:xfrm>
        <a:graphic>
          <a:graphicData uri="http://schemas.openxmlformats.org/drawingml/2006/table">
            <a:tbl>
              <a:tblPr firstRow="1" bandRow="1">
                <a:tableStyleId>{2D5ABB26-0587-4C30-8999-92F81FD0307C}</a:tableStyleId>
              </a:tblPr>
              <a:tblGrid>
                <a:gridCol w="3448050">
                  <a:extLst>
                    <a:ext uri="{9D8B030D-6E8A-4147-A177-3AD203B41FA5}">
                      <a16:colId xmlns:a16="http://schemas.microsoft.com/office/drawing/2014/main" val="20000"/>
                    </a:ext>
                  </a:extLst>
                </a:gridCol>
                <a:gridCol w="1899920">
                  <a:extLst>
                    <a:ext uri="{9D8B030D-6E8A-4147-A177-3AD203B41FA5}">
                      <a16:colId xmlns:a16="http://schemas.microsoft.com/office/drawing/2014/main" val="20001"/>
                    </a:ext>
                  </a:extLst>
                </a:gridCol>
                <a:gridCol w="2023110">
                  <a:extLst>
                    <a:ext uri="{9D8B030D-6E8A-4147-A177-3AD203B41FA5}">
                      <a16:colId xmlns:a16="http://schemas.microsoft.com/office/drawing/2014/main" val="20002"/>
                    </a:ext>
                  </a:extLst>
                </a:gridCol>
                <a:gridCol w="1951354">
                  <a:extLst>
                    <a:ext uri="{9D8B030D-6E8A-4147-A177-3AD203B41FA5}">
                      <a16:colId xmlns:a16="http://schemas.microsoft.com/office/drawing/2014/main" val="20003"/>
                    </a:ext>
                  </a:extLst>
                </a:gridCol>
              </a:tblGrid>
              <a:tr h="396796">
                <a:tc>
                  <a:txBody>
                    <a:bodyPr/>
                    <a:lstStyle/>
                    <a:p>
                      <a:pPr>
                        <a:lnSpc>
                          <a:spcPct val="100000"/>
                        </a:lnSpc>
                      </a:pPr>
                      <a:endParaRPr sz="1300">
                        <a:latin typeface="Times New Roman"/>
                        <a:cs typeface="Times New Roman"/>
                      </a:endParaRPr>
                    </a:p>
                  </a:txBody>
                  <a:tcPr marL="0" marR="0" marT="0" marB="0">
                    <a:lnT w="28575">
                      <a:solidFill>
                        <a:srgbClr val="808285"/>
                      </a:solidFill>
                      <a:prstDash val="solid"/>
                    </a:lnT>
                  </a:tcPr>
                </a:tc>
                <a:tc>
                  <a:txBody>
                    <a:bodyPr/>
                    <a:lstStyle/>
                    <a:p>
                      <a:pPr>
                        <a:lnSpc>
                          <a:spcPct val="100000"/>
                        </a:lnSpc>
                      </a:pPr>
                      <a:endParaRPr sz="1300">
                        <a:latin typeface="Times New Roman"/>
                        <a:cs typeface="Times New Roman"/>
                      </a:endParaRPr>
                    </a:p>
                  </a:txBody>
                  <a:tcPr marL="0" marR="0" marT="0" marB="0">
                    <a:lnT w="28575">
                      <a:solidFill>
                        <a:srgbClr val="808285"/>
                      </a:solidFill>
                      <a:prstDash val="solid"/>
                    </a:lnT>
                    <a:solidFill>
                      <a:srgbClr val="A4D1F0"/>
                    </a:solidFill>
                  </a:tcPr>
                </a:tc>
                <a:tc>
                  <a:txBody>
                    <a:bodyPr/>
                    <a:lstStyle/>
                    <a:p>
                      <a:pPr marL="51435" algn="ctr">
                        <a:lnSpc>
                          <a:spcPct val="100000"/>
                        </a:lnSpc>
                        <a:spcBef>
                          <a:spcPts val="615"/>
                        </a:spcBef>
                      </a:pPr>
                      <a:r>
                        <a:rPr sz="1500" b="1" spc="10" dirty="0">
                          <a:solidFill>
                            <a:srgbClr val="231F20"/>
                          </a:solidFill>
                          <a:latin typeface="Arial"/>
                          <a:cs typeface="Arial"/>
                        </a:rPr>
                        <a:t>Regional</a:t>
                      </a:r>
                      <a:r>
                        <a:rPr sz="1500" b="1" spc="-40" dirty="0">
                          <a:solidFill>
                            <a:srgbClr val="231F20"/>
                          </a:solidFill>
                          <a:latin typeface="Arial"/>
                          <a:cs typeface="Arial"/>
                        </a:rPr>
                        <a:t> </a:t>
                      </a:r>
                      <a:r>
                        <a:rPr sz="1500" b="1" dirty="0">
                          <a:solidFill>
                            <a:srgbClr val="231F20"/>
                          </a:solidFill>
                          <a:latin typeface="Arial"/>
                          <a:cs typeface="Arial"/>
                        </a:rPr>
                        <a:t>Averages</a:t>
                      </a:r>
                      <a:endParaRPr sz="1500">
                        <a:latin typeface="Arial"/>
                        <a:cs typeface="Arial"/>
                      </a:endParaRPr>
                    </a:p>
                  </a:txBody>
                  <a:tcPr marL="0" marR="0" marT="78105" marB="0">
                    <a:lnT w="28575">
                      <a:solidFill>
                        <a:srgbClr val="808285"/>
                      </a:solidFill>
                      <a:prstDash val="solid"/>
                    </a:lnT>
                    <a:solidFill>
                      <a:srgbClr val="A4D1F0"/>
                    </a:solidFill>
                  </a:tcPr>
                </a:tc>
                <a:tc>
                  <a:txBody>
                    <a:bodyPr/>
                    <a:lstStyle/>
                    <a:p>
                      <a:pPr>
                        <a:lnSpc>
                          <a:spcPct val="100000"/>
                        </a:lnSpc>
                      </a:pPr>
                      <a:endParaRPr sz="1300">
                        <a:latin typeface="Times New Roman"/>
                        <a:cs typeface="Times New Roman"/>
                      </a:endParaRPr>
                    </a:p>
                  </a:txBody>
                  <a:tcPr marL="0" marR="0" marT="0" marB="0">
                    <a:lnT w="28575">
                      <a:solidFill>
                        <a:srgbClr val="808285"/>
                      </a:solidFill>
                      <a:prstDash val="solid"/>
                    </a:lnT>
                    <a:solidFill>
                      <a:srgbClr val="A4D1F0"/>
                    </a:solidFill>
                  </a:tcPr>
                </a:tc>
                <a:extLst>
                  <a:ext uri="{0D108BD9-81ED-4DB2-BD59-A6C34878D82A}">
                    <a16:rowId xmlns:a16="http://schemas.microsoft.com/office/drawing/2014/main" val="10000"/>
                  </a:ext>
                </a:extLst>
              </a:tr>
              <a:tr h="614832">
                <a:tc>
                  <a:txBody>
                    <a:bodyPr/>
                    <a:lstStyle/>
                    <a:p>
                      <a:pPr>
                        <a:lnSpc>
                          <a:spcPct val="100000"/>
                        </a:lnSpc>
                      </a:pPr>
                      <a:endParaRPr sz="1300">
                        <a:latin typeface="Times New Roman"/>
                        <a:cs typeface="Times New Roman"/>
                      </a:endParaRPr>
                    </a:p>
                  </a:txBody>
                  <a:tcPr marL="0" marR="0" marT="0" marB="0">
                    <a:solidFill>
                      <a:srgbClr val="EFF9FE"/>
                    </a:solidFill>
                  </a:tcPr>
                </a:tc>
                <a:tc>
                  <a:txBody>
                    <a:bodyPr/>
                    <a:lstStyle/>
                    <a:p>
                      <a:pPr marL="233679" marR="241935">
                        <a:lnSpc>
                          <a:spcPts val="1680"/>
                        </a:lnSpc>
                        <a:spcBef>
                          <a:spcPts val="815"/>
                        </a:spcBef>
                      </a:pPr>
                      <a:r>
                        <a:rPr sz="1500" b="1" spc="-35" dirty="0">
                          <a:solidFill>
                            <a:srgbClr val="633253"/>
                          </a:solidFill>
                          <a:latin typeface="Arial"/>
                          <a:cs typeface="Arial"/>
                        </a:rPr>
                        <a:t>S</a:t>
                      </a:r>
                      <a:r>
                        <a:rPr sz="1500" b="1" spc="-45" dirty="0">
                          <a:solidFill>
                            <a:srgbClr val="633253"/>
                          </a:solidFill>
                          <a:latin typeface="Arial"/>
                          <a:cs typeface="Arial"/>
                        </a:rPr>
                        <a:t>i</a:t>
                      </a:r>
                      <a:r>
                        <a:rPr sz="1500" b="1" spc="-35" dirty="0">
                          <a:solidFill>
                            <a:srgbClr val="633253"/>
                          </a:solidFill>
                          <a:latin typeface="Arial"/>
                          <a:cs typeface="Arial"/>
                        </a:rPr>
                        <a:t>ngl</a:t>
                      </a:r>
                      <a:r>
                        <a:rPr sz="1500" b="1" dirty="0">
                          <a:solidFill>
                            <a:srgbClr val="633253"/>
                          </a:solidFill>
                          <a:latin typeface="Arial"/>
                          <a:cs typeface="Arial"/>
                        </a:rPr>
                        <a:t>e</a:t>
                      </a:r>
                      <a:r>
                        <a:rPr sz="1500" b="1" spc="-85" dirty="0">
                          <a:solidFill>
                            <a:srgbClr val="633253"/>
                          </a:solidFill>
                          <a:latin typeface="Arial"/>
                          <a:cs typeface="Arial"/>
                        </a:rPr>
                        <a:t> </a:t>
                      </a:r>
                      <a:r>
                        <a:rPr sz="1500" b="1" spc="-35" dirty="0">
                          <a:solidFill>
                            <a:srgbClr val="633253"/>
                          </a:solidFill>
                          <a:latin typeface="Arial"/>
                          <a:cs typeface="Arial"/>
                        </a:rPr>
                        <a:t>H</a:t>
                      </a:r>
                      <a:r>
                        <a:rPr sz="1500" b="1" spc="-40" dirty="0">
                          <a:solidFill>
                            <a:srgbClr val="633253"/>
                          </a:solidFill>
                          <a:latin typeface="Arial"/>
                          <a:cs typeface="Arial"/>
                        </a:rPr>
                        <a:t>o</a:t>
                      </a:r>
                      <a:r>
                        <a:rPr sz="1500" b="1" spc="-30" dirty="0">
                          <a:solidFill>
                            <a:srgbClr val="633253"/>
                          </a:solidFill>
                          <a:latin typeface="Arial"/>
                          <a:cs typeface="Arial"/>
                        </a:rPr>
                        <a:t>u</a:t>
                      </a:r>
                      <a:r>
                        <a:rPr sz="1500" b="1" spc="-35" dirty="0">
                          <a:solidFill>
                            <a:srgbClr val="633253"/>
                          </a:solidFill>
                          <a:latin typeface="Arial"/>
                          <a:cs typeface="Arial"/>
                        </a:rPr>
                        <a:t>s</a:t>
                      </a:r>
                      <a:r>
                        <a:rPr sz="1500" b="1" dirty="0">
                          <a:solidFill>
                            <a:srgbClr val="633253"/>
                          </a:solidFill>
                          <a:latin typeface="Arial"/>
                          <a:cs typeface="Arial"/>
                        </a:rPr>
                        <a:t>e</a:t>
                      </a:r>
                      <a:r>
                        <a:rPr sz="1500" b="1" spc="-85" dirty="0">
                          <a:solidFill>
                            <a:srgbClr val="633253"/>
                          </a:solidFill>
                          <a:latin typeface="Arial"/>
                          <a:cs typeface="Arial"/>
                        </a:rPr>
                        <a:t> </a:t>
                      </a:r>
                      <a:r>
                        <a:rPr sz="1500" b="1" spc="-40" dirty="0">
                          <a:solidFill>
                            <a:srgbClr val="633253"/>
                          </a:solidFill>
                          <a:latin typeface="Arial"/>
                          <a:cs typeface="Arial"/>
                        </a:rPr>
                        <a:t>o</a:t>
                      </a:r>
                      <a:r>
                        <a:rPr sz="1500" b="1" dirty="0">
                          <a:solidFill>
                            <a:srgbClr val="633253"/>
                          </a:solidFill>
                          <a:latin typeface="Arial"/>
                          <a:cs typeface="Arial"/>
                        </a:rPr>
                        <a:t>r  </a:t>
                      </a:r>
                      <a:r>
                        <a:rPr sz="1500" b="1" spc="10" dirty="0">
                          <a:solidFill>
                            <a:srgbClr val="633253"/>
                          </a:solidFill>
                          <a:latin typeface="Arial"/>
                          <a:cs typeface="Arial"/>
                        </a:rPr>
                        <a:t>Lower</a:t>
                      </a:r>
                      <a:r>
                        <a:rPr sz="1500" b="1" spc="-100" dirty="0">
                          <a:solidFill>
                            <a:srgbClr val="633253"/>
                          </a:solidFill>
                          <a:latin typeface="Arial"/>
                          <a:cs typeface="Arial"/>
                        </a:rPr>
                        <a:t> </a:t>
                      </a:r>
                      <a:r>
                        <a:rPr sz="1500" b="1" spc="-5" dirty="0">
                          <a:solidFill>
                            <a:srgbClr val="633253"/>
                          </a:solidFill>
                          <a:latin typeface="Arial"/>
                          <a:cs typeface="Arial"/>
                        </a:rPr>
                        <a:t>House</a:t>
                      </a:r>
                      <a:endParaRPr sz="1500">
                        <a:latin typeface="Arial"/>
                        <a:cs typeface="Arial"/>
                      </a:endParaRPr>
                    </a:p>
                  </a:txBody>
                  <a:tcPr marL="0" marR="0" marT="103505" marB="0">
                    <a:solidFill>
                      <a:srgbClr val="EFF9FE"/>
                    </a:solidFill>
                  </a:tcPr>
                </a:tc>
                <a:tc>
                  <a:txBody>
                    <a:bodyPr/>
                    <a:lstStyle/>
                    <a:p>
                      <a:pPr marL="249554" marR="325755">
                        <a:lnSpc>
                          <a:spcPts val="1680"/>
                        </a:lnSpc>
                        <a:spcBef>
                          <a:spcPts val="815"/>
                        </a:spcBef>
                      </a:pPr>
                      <a:r>
                        <a:rPr sz="1500" b="1" spc="-45" dirty="0">
                          <a:solidFill>
                            <a:srgbClr val="633253"/>
                          </a:solidFill>
                          <a:latin typeface="Arial"/>
                          <a:cs typeface="Arial"/>
                        </a:rPr>
                        <a:t>U</a:t>
                      </a:r>
                      <a:r>
                        <a:rPr sz="1500" b="1" spc="-35" dirty="0">
                          <a:solidFill>
                            <a:srgbClr val="633253"/>
                          </a:solidFill>
                          <a:latin typeface="Arial"/>
                          <a:cs typeface="Arial"/>
                        </a:rPr>
                        <a:t>p</a:t>
                      </a:r>
                      <a:r>
                        <a:rPr sz="1500" b="1" spc="-30" dirty="0">
                          <a:solidFill>
                            <a:srgbClr val="633253"/>
                          </a:solidFill>
                          <a:latin typeface="Arial"/>
                          <a:cs typeface="Arial"/>
                        </a:rPr>
                        <a:t>pe</a:t>
                      </a:r>
                      <a:r>
                        <a:rPr sz="1500" b="1" dirty="0">
                          <a:solidFill>
                            <a:srgbClr val="633253"/>
                          </a:solidFill>
                          <a:latin typeface="Arial"/>
                          <a:cs typeface="Arial"/>
                        </a:rPr>
                        <a:t>r</a:t>
                      </a:r>
                      <a:r>
                        <a:rPr sz="1500" b="1" spc="-85" dirty="0">
                          <a:solidFill>
                            <a:srgbClr val="633253"/>
                          </a:solidFill>
                          <a:latin typeface="Arial"/>
                          <a:cs typeface="Arial"/>
                        </a:rPr>
                        <a:t> </a:t>
                      </a:r>
                      <a:r>
                        <a:rPr sz="1500" b="1" spc="-35" dirty="0">
                          <a:solidFill>
                            <a:srgbClr val="633253"/>
                          </a:solidFill>
                          <a:latin typeface="Arial"/>
                          <a:cs typeface="Arial"/>
                        </a:rPr>
                        <a:t>H</a:t>
                      </a:r>
                      <a:r>
                        <a:rPr sz="1500" b="1" spc="-40" dirty="0">
                          <a:solidFill>
                            <a:srgbClr val="633253"/>
                          </a:solidFill>
                          <a:latin typeface="Arial"/>
                          <a:cs typeface="Arial"/>
                        </a:rPr>
                        <a:t>o</a:t>
                      </a:r>
                      <a:r>
                        <a:rPr sz="1500" b="1" spc="-30" dirty="0">
                          <a:solidFill>
                            <a:srgbClr val="633253"/>
                          </a:solidFill>
                          <a:latin typeface="Arial"/>
                          <a:cs typeface="Arial"/>
                        </a:rPr>
                        <a:t>u</a:t>
                      </a:r>
                      <a:r>
                        <a:rPr sz="1500" b="1" spc="-35" dirty="0">
                          <a:solidFill>
                            <a:srgbClr val="633253"/>
                          </a:solidFill>
                          <a:latin typeface="Arial"/>
                          <a:cs typeface="Arial"/>
                        </a:rPr>
                        <a:t>s</a:t>
                      </a:r>
                      <a:r>
                        <a:rPr sz="1500" b="1" dirty="0">
                          <a:solidFill>
                            <a:srgbClr val="633253"/>
                          </a:solidFill>
                          <a:latin typeface="Arial"/>
                          <a:cs typeface="Arial"/>
                        </a:rPr>
                        <a:t>e</a:t>
                      </a:r>
                      <a:r>
                        <a:rPr sz="1500" b="1" spc="-85" dirty="0">
                          <a:solidFill>
                            <a:srgbClr val="633253"/>
                          </a:solidFill>
                          <a:latin typeface="Arial"/>
                          <a:cs typeface="Arial"/>
                        </a:rPr>
                        <a:t> </a:t>
                      </a:r>
                      <a:r>
                        <a:rPr sz="1500" b="1" spc="-40" dirty="0">
                          <a:solidFill>
                            <a:srgbClr val="633253"/>
                          </a:solidFill>
                          <a:latin typeface="Arial"/>
                          <a:cs typeface="Arial"/>
                        </a:rPr>
                        <a:t>o</a:t>
                      </a:r>
                      <a:r>
                        <a:rPr sz="1500" b="1" dirty="0">
                          <a:solidFill>
                            <a:srgbClr val="633253"/>
                          </a:solidFill>
                          <a:latin typeface="Arial"/>
                          <a:cs typeface="Arial"/>
                        </a:rPr>
                        <a:t>r  </a:t>
                      </a:r>
                      <a:r>
                        <a:rPr sz="1500" b="1" spc="10" dirty="0">
                          <a:solidFill>
                            <a:srgbClr val="633253"/>
                          </a:solidFill>
                          <a:latin typeface="Arial"/>
                          <a:cs typeface="Arial"/>
                        </a:rPr>
                        <a:t>Senate</a:t>
                      </a:r>
                      <a:endParaRPr sz="1500">
                        <a:latin typeface="Arial"/>
                        <a:cs typeface="Arial"/>
                      </a:endParaRPr>
                    </a:p>
                  </a:txBody>
                  <a:tcPr marL="0" marR="0" marT="103505" marB="0">
                    <a:solidFill>
                      <a:srgbClr val="EFF9FE"/>
                    </a:solidFill>
                  </a:tcPr>
                </a:tc>
                <a:tc>
                  <a:txBody>
                    <a:bodyPr/>
                    <a:lstStyle/>
                    <a:p>
                      <a:pPr marL="333375" marR="448945">
                        <a:lnSpc>
                          <a:spcPts val="1680"/>
                        </a:lnSpc>
                        <a:spcBef>
                          <a:spcPts val="815"/>
                        </a:spcBef>
                      </a:pPr>
                      <a:r>
                        <a:rPr sz="1500" b="1" spc="-30" dirty="0">
                          <a:solidFill>
                            <a:srgbClr val="633253"/>
                          </a:solidFill>
                          <a:latin typeface="Arial"/>
                          <a:cs typeface="Arial"/>
                        </a:rPr>
                        <a:t>B</a:t>
                      </a:r>
                      <a:r>
                        <a:rPr sz="1500" b="1" spc="-40" dirty="0">
                          <a:solidFill>
                            <a:srgbClr val="633253"/>
                          </a:solidFill>
                          <a:latin typeface="Arial"/>
                          <a:cs typeface="Arial"/>
                        </a:rPr>
                        <a:t>ot</a:t>
                      </a:r>
                      <a:r>
                        <a:rPr sz="1500" b="1" dirty="0">
                          <a:solidFill>
                            <a:srgbClr val="633253"/>
                          </a:solidFill>
                          <a:latin typeface="Arial"/>
                          <a:cs typeface="Arial"/>
                        </a:rPr>
                        <a:t>h</a:t>
                      </a:r>
                      <a:r>
                        <a:rPr sz="1500" b="1" spc="-85" dirty="0">
                          <a:solidFill>
                            <a:srgbClr val="633253"/>
                          </a:solidFill>
                          <a:latin typeface="Arial"/>
                          <a:cs typeface="Arial"/>
                        </a:rPr>
                        <a:t> </a:t>
                      </a:r>
                      <a:r>
                        <a:rPr sz="1500" b="1" spc="-35" dirty="0">
                          <a:solidFill>
                            <a:srgbClr val="633253"/>
                          </a:solidFill>
                          <a:latin typeface="Arial"/>
                          <a:cs typeface="Arial"/>
                        </a:rPr>
                        <a:t>H</a:t>
                      </a:r>
                      <a:r>
                        <a:rPr sz="1500" b="1" spc="-40" dirty="0">
                          <a:solidFill>
                            <a:srgbClr val="633253"/>
                          </a:solidFill>
                          <a:latin typeface="Arial"/>
                          <a:cs typeface="Arial"/>
                        </a:rPr>
                        <a:t>o</a:t>
                      </a:r>
                      <a:r>
                        <a:rPr sz="1500" b="1" spc="-30" dirty="0">
                          <a:solidFill>
                            <a:srgbClr val="633253"/>
                          </a:solidFill>
                          <a:latin typeface="Arial"/>
                          <a:cs typeface="Arial"/>
                        </a:rPr>
                        <a:t>u</a:t>
                      </a:r>
                      <a:r>
                        <a:rPr sz="1500" b="1" spc="-35" dirty="0">
                          <a:solidFill>
                            <a:srgbClr val="633253"/>
                          </a:solidFill>
                          <a:latin typeface="Arial"/>
                          <a:cs typeface="Arial"/>
                        </a:rPr>
                        <a:t>s</a:t>
                      </a:r>
                      <a:r>
                        <a:rPr sz="1500" b="1" spc="-25" dirty="0">
                          <a:solidFill>
                            <a:srgbClr val="633253"/>
                          </a:solidFill>
                          <a:latin typeface="Arial"/>
                          <a:cs typeface="Arial"/>
                        </a:rPr>
                        <a:t>e</a:t>
                      </a:r>
                      <a:r>
                        <a:rPr sz="1500" b="1" dirty="0">
                          <a:solidFill>
                            <a:srgbClr val="633253"/>
                          </a:solidFill>
                          <a:latin typeface="Arial"/>
                          <a:cs typeface="Arial"/>
                        </a:rPr>
                        <a:t>s  Combined</a:t>
                      </a:r>
                      <a:endParaRPr sz="1500">
                        <a:latin typeface="Arial"/>
                        <a:cs typeface="Arial"/>
                      </a:endParaRPr>
                    </a:p>
                  </a:txBody>
                  <a:tcPr marL="0" marR="0" marT="103505" marB="0">
                    <a:solidFill>
                      <a:srgbClr val="EFF9FE"/>
                    </a:solidFill>
                  </a:tcPr>
                </a:tc>
                <a:extLst>
                  <a:ext uri="{0D108BD9-81ED-4DB2-BD59-A6C34878D82A}">
                    <a16:rowId xmlns:a16="http://schemas.microsoft.com/office/drawing/2014/main" val="10001"/>
                  </a:ext>
                </a:extLst>
              </a:tr>
              <a:tr h="448767">
                <a:tc>
                  <a:txBody>
                    <a:bodyPr/>
                    <a:lstStyle/>
                    <a:p>
                      <a:pPr marL="127635">
                        <a:lnSpc>
                          <a:spcPct val="100000"/>
                        </a:lnSpc>
                        <a:spcBef>
                          <a:spcPts val="1125"/>
                        </a:spcBef>
                      </a:pPr>
                      <a:r>
                        <a:rPr sz="1400" spc="-15" dirty="0">
                          <a:solidFill>
                            <a:srgbClr val="231F20"/>
                          </a:solidFill>
                          <a:latin typeface="Lucida Sans"/>
                          <a:cs typeface="Lucida Sans"/>
                        </a:rPr>
                        <a:t>Nordic</a:t>
                      </a:r>
                      <a:r>
                        <a:rPr sz="1400" spc="-90" dirty="0">
                          <a:solidFill>
                            <a:srgbClr val="231F20"/>
                          </a:solidFill>
                          <a:latin typeface="Lucida Sans"/>
                          <a:cs typeface="Lucida Sans"/>
                        </a:rPr>
                        <a:t> </a:t>
                      </a:r>
                      <a:r>
                        <a:rPr sz="1400" spc="-20" dirty="0">
                          <a:solidFill>
                            <a:srgbClr val="231F20"/>
                          </a:solidFill>
                          <a:latin typeface="Lucida Sans"/>
                          <a:cs typeface="Lucida Sans"/>
                        </a:rPr>
                        <a:t>countries</a:t>
                      </a:r>
                      <a:endParaRPr sz="1400">
                        <a:latin typeface="Lucida Sans"/>
                        <a:cs typeface="Lucida Sans"/>
                      </a:endParaRPr>
                    </a:p>
                  </a:txBody>
                  <a:tcPr marL="0" marR="0" marT="142875" marB="0"/>
                </a:tc>
                <a:tc>
                  <a:txBody>
                    <a:bodyPr/>
                    <a:lstStyle/>
                    <a:p>
                      <a:pPr marR="704215" algn="r">
                        <a:lnSpc>
                          <a:spcPct val="100000"/>
                        </a:lnSpc>
                        <a:spcBef>
                          <a:spcPts val="1125"/>
                        </a:spcBef>
                      </a:pPr>
                      <a:r>
                        <a:rPr sz="1400" spc="-10" dirty="0">
                          <a:solidFill>
                            <a:srgbClr val="231F20"/>
                          </a:solidFill>
                          <a:latin typeface="Lucida Sans"/>
                          <a:cs typeface="Lucida Sans"/>
                        </a:rPr>
                        <a:t>44.7%</a:t>
                      </a:r>
                      <a:endParaRPr sz="1400">
                        <a:latin typeface="Lucida Sans"/>
                        <a:cs typeface="Lucida Sans"/>
                      </a:endParaRPr>
                    </a:p>
                  </a:txBody>
                  <a:tcPr marL="0" marR="0" marT="142875" marB="0"/>
                </a:tc>
                <a:tc>
                  <a:txBody>
                    <a:bodyPr/>
                    <a:lstStyle/>
                    <a:p>
                      <a:pPr marL="51435" algn="ctr">
                        <a:lnSpc>
                          <a:spcPct val="100000"/>
                        </a:lnSpc>
                        <a:spcBef>
                          <a:spcPts val="1125"/>
                        </a:spcBef>
                      </a:pPr>
                      <a:r>
                        <a:rPr sz="1400" dirty="0">
                          <a:solidFill>
                            <a:srgbClr val="231F20"/>
                          </a:solidFill>
                          <a:latin typeface="Lucida Sans"/>
                          <a:cs typeface="Lucida Sans"/>
                        </a:rPr>
                        <a:t>—</a:t>
                      </a:r>
                      <a:endParaRPr sz="1400">
                        <a:latin typeface="Lucida Sans"/>
                        <a:cs typeface="Lucida Sans"/>
                      </a:endParaRPr>
                    </a:p>
                  </a:txBody>
                  <a:tcPr marL="0" marR="0" marT="142875" marB="0"/>
                </a:tc>
                <a:tc>
                  <a:txBody>
                    <a:bodyPr/>
                    <a:lstStyle/>
                    <a:p>
                      <a:pPr marL="692785">
                        <a:lnSpc>
                          <a:spcPct val="100000"/>
                        </a:lnSpc>
                        <a:spcBef>
                          <a:spcPts val="1125"/>
                        </a:spcBef>
                      </a:pPr>
                      <a:r>
                        <a:rPr sz="1400" spc="-10" dirty="0">
                          <a:solidFill>
                            <a:srgbClr val="231F20"/>
                          </a:solidFill>
                          <a:latin typeface="Lucida Sans"/>
                          <a:cs typeface="Lucida Sans"/>
                        </a:rPr>
                        <a:t>44.7%</a:t>
                      </a:r>
                      <a:endParaRPr sz="1400">
                        <a:latin typeface="Lucida Sans"/>
                        <a:cs typeface="Lucida Sans"/>
                      </a:endParaRPr>
                    </a:p>
                  </a:txBody>
                  <a:tcPr marL="0" marR="0" marT="142875" marB="0"/>
                </a:tc>
                <a:extLst>
                  <a:ext uri="{0D108BD9-81ED-4DB2-BD59-A6C34878D82A}">
                    <a16:rowId xmlns:a16="http://schemas.microsoft.com/office/drawing/2014/main" val="10002"/>
                  </a:ext>
                </a:extLst>
              </a:tr>
              <a:tr h="682904">
                <a:tc>
                  <a:txBody>
                    <a:bodyPr/>
                    <a:lstStyle/>
                    <a:p>
                      <a:pPr marL="127635">
                        <a:lnSpc>
                          <a:spcPct val="100000"/>
                        </a:lnSpc>
                        <a:spcBef>
                          <a:spcPts val="1125"/>
                        </a:spcBef>
                      </a:pPr>
                      <a:r>
                        <a:rPr sz="1400" spc="-55" dirty="0">
                          <a:solidFill>
                            <a:srgbClr val="231F20"/>
                          </a:solidFill>
                          <a:latin typeface="Lucida Sans"/>
                          <a:cs typeface="Lucida Sans"/>
                        </a:rPr>
                        <a:t>W</a:t>
                      </a:r>
                      <a:r>
                        <a:rPr sz="1400" spc="-25" dirty="0">
                          <a:solidFill>
                            <a:srgbClr val="231F20"/>
                          </a:solidFill>
                          <a:latin typeface="Lucida Sans"/>
                          <a:cs typeface="Lucida Sans"/>
                        </a:rPr>
                        <a:t>e</a:t>
                      </a:r>
                      <a:r>
                        <a:rPr sz="1400" dirty="0">
                          <a:solidFill>
                            <a:srgbClr val="231F20"/>
                          </a:solidFill>
                          <a:latin typeface="Lucida Sans"/>
                          <a:cs typeface="Lucida Sans"/>
                        </a:rPr>
                        <a:t>s</a:t>
                      </a:r>
                      <a:r>
                        <a:rPr sz="1400" spc="-40" dirty="0">
                          <a:solidFill>
                            <a:srgbClr val="231F20"/>
                          </a:solidFill>
                          <a:latin typeface="Lucida Sans"/>
                          <a:cs typeface="Lucida Sans"/>
                        </a:rPr>
                        <a:t>t</a:t>
                      </a:r>
                      <a:r>
                        <a:rPr sz="1400" spc="-30" dirty="0">
                          <a:solidFill>
                            <a:srgbClr val="231F20"/>
                          </a:solidFill>
                          <a:latin typeface="Lucida Sans"/>
                          <a:cs typeface="Lucida Sans"/>
                        </a:rPr>
                        <a:t>e</a:t>
                      </a:r>
                      <a:r>
                        <a:rPr sz="1400" spc="-20" dirty="0">
                          <a:solidFill>
                            <a:srgbClr val="231F20"/>
                          </a:solidFill>
                          <a:latin typeface="Lucida Sans"/>
                          <a:cs typeface="Lucida Sans"/>
                        </a:rPr>
                        <a:t>r</a:t>
                      </a:r>
                      <a:r>
                        <a:rPr sz="1400" dirty="0">
                          <a:solidFill>
                            <a:srgbClr val="231F20"/>
                          </a:solidFill>
                          <a:latin typeface="Lucida Sans"/>
                          <a:cs typeface="Lucida Sans"/>
                        </a:rPr>
                        <a:t>n</a:t>
                      </a:r>
                      <a:r>
                        <a:rPr sz="1400" spc="-120" dirty="0">
                          <a:solidFill>
                            <a:srgbClr val="231F20"/>
                          </a:solidFill>
                          <a:latin typeface="Lucida Sans"/>
                          <a:cs typeface="Lucida Sans"/>
                        </a:rPr>
                        <a:t> </a:t>
                      </a:r>
                      <a:r>
                        <a:rPr sz="1400" spc="-55" dirty="0">
                          <a:solidFill>
                            <a:srgbClr val="231F20"/>
                          </a:solidFill>
                          <a:latin typeface="Lucida Sans"/>
                          <a:cs typeface="Lucida Sans"/>
                        </a:rPr>
                        <a:t>E</a:t>
                      </a:r>
                      <a:r>
                        <a:rPr sz="1400" spc="-35" dirty="0">
                          <a:solidFill>
                            <a:srgbClr val="231F20"/>
                          </a:solidFill>
                          <a:latin typeface="Lucida Sans"/>
                          <a:cs typeface="Lucida Sans"/>
                        </a:rPr>
                        <a:t>u</a:t>
                      </a:r>
                      <a:r>
                        <a:rPr sz="1400" spc="-40" dirty="0">
                          <a:solidFill>
                            <a:srgbClr val="231F20"/>
                          </a:solidFill>
                          <a:latin typeface="Lucida Sans"/>
                          <a:cs typeface="Lucida Sans"/>
                        </a:rPr>
                        <a:t>r</a:t>
                      </a:r>
                      <a:r>
                        <a:rPr sz="1400" spc="-30" dirty="0">
                          <a:solidFill>
                            <a:srgbClr val="231F20"/>
                          </a:solidFill>
                          <a:latin typeface="Lucida Sans"/>
                          <a:cs typeface="Lucida Sans"/>
                        </a:rPr>
                        <a:t>o</a:t>
                      </a:r>
                      <a:r>
                        <a:rPr sz="1400" spc="-25" dirty="0">
                          <a:solidFill>
                            <a:srgbClr val="231F20"/>
                          </a:solidFill>
                          <a:latin typeface="Lucida Sans"/>
                          <a:cs typeface="Lucida Sans"/>
                        </a:rPr>
                        <a:t>p</a:t>
                      </a:r>
                      <a:r>
                        <a:rPr sz="1400" dirty="0">
                          <a:solidFill>
                            <a:srgbClr val="231F20"/>
                          </a:solidFill>
                          <a:latin typeface="Lucida Sans"/>
                          <a:cs typeface="Lucida Sans"/>
                        </a:rPr>
                        <a:t>e</a:t>
                      </a:r>
                      <a:r>
                        <a:rPr sz="1400" spc="-120" dirty="0">
                          <a:solidFill>
                            <a:srgbClr val="231F20"/>
                          </a:solidFill>
                          <a:latin typeface="Lucida Sans"/>
                          <a:cs typeface="Lucida Sans"/>
                        </a:rPr>
                        <a:t> </a:t>
                      </a:r>
                      <a:r>
                        <a:rPr sz="1400" spc="-85" dirty="0">
                          <a:solidFill>
                            <a:srgbClr val="231F20"/>
                          </a:solidFill>
                          <a:latin typeface="Lucida Sans"/>
                          <a:cs typeface="Lucida Sans"/>
                        </a:rPr>
                        <a:t>(</a:t>
                      </a:r>
                      <a:r>
                        <a:rPr sz="1400" spc="-20" dirty="0">
                          <a:solidFill>
                            <a:srgbClr val="231F20"/>
                          </a:solidFill>
                          <a:latin typeface="Lucida Sans"/>
                          <a:cs typeface="Lucida Sans"/>
                        </a:rPr>
                        <a:t>e</a:t>
                      </a:r>
                      <a:r>
                        <a:rPr sz="1400" spc="-55" dirty="0">
                          <a:solidFill>
                            <a:srgbClr val="231F20"/>
                          </a:solidFill>
                          <a:latin typeface="Lucida Sans"/>
                          <a:cs typeface="Lucida Sans"/>
                        </a:rPr>
                        <a:t>x</a:t>
                      </a:r>
                      <a:r>
                        <a:rPr sz="1400" spc="-30" dirty="0">
                          <a:solidFill>
                            <a:srgbClr val="231F20"/>
                          </a:solidFill>
                          <a:latin typeface="Lucida Sans"/>
                          <a:cs typeface="Lucida Sans"/>
                        </a:rPr>
                        <a:t>clu</a:t>
                      </a:r>
                      <a:r>
                        <a:rPr sz="1400" spc="-35" dirty="0">
                          <a:solidFill>
                            <a:srgbClr val="231F20"/>
                          </a:solidFill>
                          <a:latin typeface="Lucida Sans"/>
                          <a:cs typeface="Lucida Sans"/>
                        </a:rPr>
                        <a:t>di</a:t>
                      </a:r>
                      <a:r>
                        <a:rPr sz="1400" spc="-30" dirty="0">
                          <a:solidFill>
                            <a:srgbClr val="231F20"/>
                          </a:solidFill>
                          <a:latin typeface="Lucida Sans"/>
                          <a:cs typeface="Lucida Sans"/>
                        </a:rPr>
                        <a:t>n</a:t>
                      </a:r>
                      <a:r>
                        <a:rPr sz="1400" dirty="0">
                          <a:solidFill>
                            <a:srgbClr val="231F20"/>
                          </a:solidFill>
                          <a:latin typeface="Lucida Sans"/>
                          <a:cs typeface="Lucida Sans"/>
                        </a:rPr>
                        <a:t>g</a:t>
                      </a:r>
                      <a:r>
                        <a:rPr sz="1400" spc="-120" dirty="0">
                          <a:solidFill>
                            <a:srgbClr val="231F20"/>
                          </a:solidFill>
                          <a:latin typeface="Lucida Sans"/>
                          <a:cs typeface="Lucida Sans"/>
                        </a:rPr>
                        <a:t> </a:t>
                      </a:r>
                      <a:r>
                        <a:rPr sz="1400" spc="-30" dirty="0">
                          <a:solidFill>
                            <a:srgbClr val="231F20"/>
                          </a:solidFill>
                          <a:latin typeface="Lucida Sans"/>
                          <a:cs typeface="Lucida Sans"/>
                        </a:rPr>
                        <a:t>No</a:t>
                      </a:r>
                      <a:r>
                        <a:rPr sz="1400" spc="-35" dirty="0">
                          <a:solidFill>
                            <a:srgbClr val="231F20"/>
                          </a:solidFill>
                          <a:latin typeface="Lucida Sans"/>
                          <a:cs typeface="Lucida Sans"/>
                        </a:rPr>
                        <a:t>rdi</a:t>
                      </a:r>
                      <a:r>
                        <a:rPr sz="1400" dirty="0">
                          <a:solidFill>
                            <a:srgbClr val="231F20"/>
                          </a:solidFill>
                          <a:latin typeface="Lucida Sans"/>
                          <a:cs typeface="Lucida Sans"/>
                        </a:rPr>
                        <a:t>c</a:t>
                      </a:r>
                      <a:endParaRPr sz="1400">
                        <a:latin typeface="Lucida Sans"/>
                        <a:cs typeface="Lucida Sans"/>
                      </a:endParaRPr>
                    </a:p>
                    <a:p>
                      <a:pPr marL="127635">
                        <a:lnSpc>
                          <a:spcPct val="100000"/>
                        </a:lnSpc>
                        <a:spcBef>
                          <a:spcPts val="165"/>
                        </a:spcBef>
                      </a:pPr>
                      <a:r>
                        <a:rPr sz="1400" spc="-45" dirty="0">
                          <a:solidFill>
                            <a:srgbClr val="231F20"/>
                          </a:solidFill>
                          <a:latin typeface="Lucida Sans"/>
                          <a:cs typeface="Lucida Sans"/>
                        </a:rPr>
                        <a:t>countries)</a:t>
                      </a:r>
                      <a:endParaRPr sz="1400">
                        <a:latin typeface="Lucida Sans"/>
                        <a:cs typeface="Lucida Sans"/>
                      </a:endParaRPr>
                    </a:p>
                  </a:txBody>
                  <a:tcPr marL="0" marR="0" marT="142875" marB="0">
                    <a:solidFill>
                      <a:srgbClr val="EFF9FE"/>
                    </a:solidFill>
                  </a:tcPr>
                </a:tc>
                <a:tc>
                  <a:txBody>
                    <a:bodyPr/>
                    <a:lstStyle/>
                    <a:p>
                      <a:pPr marR="704215" algn="r">
                        <a:lnSpc>
                          <a:spcPct val="100000"/>
                        </a:lnSpc>
                        <a:spcBef>
                          <a:spcPts val="1125"/>
                        </a:spcBef>
                      </a:pPr>
                      <a:r>
                        <a:rPr sz="1400" spc="-20" dirty="0">
                          <a:solidFill>
                            <a:srgbClr val="231F20"/>
                          </a:solidFill>
                          <a:latin typeface="Lucida Sans"/>
                          <a:cs typeface="Lucida Sans"/>
                        </a:rPr>
                        <a:t>36.7%</a:t>
                      </a:r>
                      <a:endParaRPr sz="1400">
                        <a:latin typeface="Lucida Sans"/>
                        <a:cs typeface="Lucida Sans"/>
                      </a:endParaRPr>
                    </a:p>
                  </a:txBody>
                  <a:tcPr marL="0" marR="0" marT="142875" marB="0">
                    <a:solidFill>
                      <a:srgbClr val="EFF9FE"/>
                    </a:solidFill>
                  </a:tcPr>
                </a:tc>
                <a:tc>
                  <a:txBody>
                    <a:bodyPr/>
                    <a:lstStyle/>
                    <a:p>
                      <a:pPr marR="12700" algn="ctr">
                        <a:lnSpc>
                          <a:spcPct val="100000"/>
                        </a:lnSpc>
                        <a:spcBef>
                          <a:spcPts val="1125"/>
                        </a:spcBef>
                      </a:pPr>
                      <a:r>
                        <a:rPr sz="1400" spc="-10" dirty="0">
                          <a:solidFill>
                            <a:srgbClr val="231F20"/>
                          </a:solidFill>
                          <a:latin typeface="Lucida Sans"/>
                          <a:cs typeface="Lucida Sans"/>
                        </a:rPr>
                        <a:t>32.2%</a:t>
                      </a:r>
                      <a:endParaRPr sz="1400">
                        <a:latin typeface="Lucida Sans"/>
                        <a:cs typeface="Lucida Sans"/>
                      </a:endParaRPr>
                    </a:p>
                  </a:txBody>
                  <a:tcPr marL="0" marR="0" marT="142875" marB="0">
                    <a:solidFill>
                      <a:srgbClr val="EFF9FE"/>
                    </a:solidFill>
                  </a:tcPr>
                </a:tc>
                <a:tc>
                  <a:txBody>
                    <a:bodyPr/>
                    <a:lstStyle/>
                    <a:p>
                      <a:pPr marL="703580">
                        <a:lnSpc>
                          <a:spcPct val="100000"/>
                        </a:lnSpc>
                        <a:spcBef>
                          <a:spcPts val="1125"/>
                        </a:spcBef>
                      </a:pPr>
                      <a:r>
                        <a:rPr sz="1400" spc="-15" dirty="0">
                          <a:solidFill>
                            <a:srgbClr val="231F20"/>
                          </a:solidFill>
                          <a:latin typeface="Lucida Sans"/>
                          <a:cs typeface="Lucida Sans"/>
                        </a:rPr>
                        <a:t>35.2%</a:t>
                      </a:r>
                      <a:endParaRPr sz="1400">
                        <a:latin typeface="Lucida Sans"/>
                        <a:cs typeface="Lucida Sans"/>
                      </a:endParaRPr>
                    </a:p>
                  </a:txBody>
                  <a:tcPr marL="0" marR="0" marT="142875" marB="0">
                    <a:solidFill>
                      <a:srgbClr val="EFF9FE"/>
                    </a:solidFill>
                  </a:tcPr>
                </a:tc>
                <a:extLst>
                  <a:ext uri="{0D108BD9-81ED-4DB2-BD59-A6C34878D82A}">
                    <a16:rowId xmlns:a16="http://schemas.microsoft.com/office/drawing/2014/main" val="10003"/>
                  </a:ext>
                </a:extLst>
              </a:tr>
              <a:tr h="448779">
                <a:tc>
                  <a:txBody>
                    <a:bodyPr/>
                    <a:lstStyle/>
                    <a:p>
                      <a:pPr marL="127635">
                        <a:lnSpc>
                          <a:spcPct val="100000"/>
                        </a:lnSpc>
                        <a:spcBef>
                          <a:spcPts val="1125"/>
                        </a:spcBef>
                      </a:pPr>
                      <a:r>
                        <a:rPr sz="1400" spc="-15" dirty="0">
                          <a:solidFill>
                            <a:srgbClr val="231F20"/>
                          </a:solidFill>
                          <a:latin typeface="Lucida Sans"/>
                          <a:cs typeface="Lucida Sans"/>
                        </a:rPr>
                        <a:t>Americas</a:t>
                      </a:r>
                      <a:endParaRPr sz="1400">
                        <a:latin typeface="Lucida Sans"/>
                        <a:cs typeface="Lucida Sans"/>
                      </a:endParaRPr>
                    </a:p>
                  </a:txBody>
                  <a:tcPr marL="0" marR="0" marT="142875" marB="0"/>
                </a:tc>
                <a:tc>
                  <a:txBody>
                    <a:bodyPr/>
                    <a:lstStyle/>
                    <a:p>
                      <a:pPr marR="703580" algn="r">
                        <a:lnSpc>
                          <a:spcPct val="100000"/>
                        </a:lnSpc>
                        <a:spcBef>
                          <a:spcPts val="1125"/>
                        </a:spcBef>
                      </a:pPr>
                      <a:r>
                        <a:rPr sz="1400" spc="-15" dirty="0">
                          <a:solidFill>
                            <a:srgbClr val="231F20"/>
                          </a:solidFill>
                          <a:latin typeface="Lucida Sans"/>
                          <a:cs typeface="Lucida Sans"/>
                        </a:rPr>
                        <a:t>34.6%</a:t>
                      </a:r>
                      <a:endParaRPr sz="1400">
                        <a:latin typeface="Lucida Sans"/>
                        <a:cs typeface="Lucida Sans"/>
                      </a:endParaRPr>
                    </a:p>
                  </a:txBody>
                  <a:tcPr marL="0" marR="0" marT="142875" marB="0"/>
                </a:tc>
                <a:tc>
                  <a:txBody>
                    <a:bodyPr/>
                    <a:lstStyle/>
                    <a:p>
                      <a:pPr marR="27940" algn="ctr">
                        <a:lnSpc>
                          <a:spcPct val="100000"/>
                        </a:lnSpc>
                        <a:spcBef>
                          <a:spcPts val="1125"/>
                        </a:spcBef>
                      </a:pPr>
                      <a:r>
                        <a:rPr sz="1400" spc="-15" dirty="0">
                          <a:solidFill>
                            <a:srgbClr val="231F20"/>
                          </a:solidFill>
                          <a:latin typeface="Lucida Sans"/>
                          <a:cs typeface="Lucida Sans"/>
                        </a:rPr>
                        <a:t>34.6%</a:t>
                      </a:r>
                      <a:endParaRPr sz="1400">
                        <a:latin typeface="Lucida Sans"/>
                        <a:cs typeface="Lucida Sans"/>
                      </a:endParaRPr>
                    </a:p>
                  </a:txBody>
                  <a:tcPr marL="0" marR="0" marT="142875" marB="0"/>
                </a:tc>
                <a:tc>
                  <a:txBody>
                    <a:bodyPr/>
                    <a:lstStyle/>
                    <a:p>
                      <a:pPr marL="696595">
                        <a:lnSpc>
                          <a:spcPct val="100000"/>
                        </a:lnSpc>
                        <a:spcBef>
                          <a:spcPts val="1125"/>
                        </a:spcBef>
                      </a:pPr>
                      <a:r>
                        <a:rPr sz="1400" spc="-15" dirty="0">
                          <a:solidFill>
                            <a:srgbClr val="231F20"/>
                          </a:solidFill>
                          <a:latin typeface="Lucida Sans"/>
                          <a:cs typeface="Lucida Sans"/>
                        </a:rPr>
                        <a:t>34.6%</a:t>
                      </a:r>
                      <a:endParaRPr sz="1400">
                        <a:latin typeface="Lucida Sans"/>
                        <a:cs typeface="Lucida Sans"/>
                      </a:endParaRPr>
                    </a:p>
                  </a:txBody>
                  <a:tcPr marL="0" marR="0" marT="142875" marB="0"/>
                </a:tc>
                <a:extLst>
                  <a:ext uri="{0D108BD9-81ED-4DB2-BD59-A6C34878D82A}">
                    <a16:rowId xmlns:a16="http://schemas.microsoft.com/office/drawing/2014/main" val="10004"/>
                  </a:ext>
                </a:extLst>
              </a:tr>
              <a:tr h="448779">
                <a:tc>
                  <a:txBody>
                    <a:bodyPr/>
                    <a:lstStyle/>
                    <a:p>
                      <a:pPr marL="127635">
                        <a:lnSpc>
                          <a:spcPct val="100000"/>
                        </a:lnSpc>
                        <a:spcBef>
                          <a:spcPts val="1125"/>
                        </a:spcBef>
                      </a:pPr>
                      <a:r>
                        <a:rPr sz="1400" spc="5" dirty="0">
                          <a:solidFill>
                            <a:srgbClr val="231F20"/>
                          </a:solidFill>
                          <a:latin typeface="Lucida Sans"/>
                          <a:cs typeface="Lucida Sans"/>
                        </a:rPr>
                        <a:t>Sub-Saharan</a:t>
                      </a:r>
                      <a:r>
                        <a:rPr sz="1400" spc="-95" dirty="0">
                          <a:solidFill>
                            <a:srgbClr val="231F20"/>
                          </a:solidFill>
                          <a:latin typeface="Lucida Sans"/>
                          <a:cs typeface="Lucida Sans"/>
                        </a:rPr>
                        <a:t> </a:t>
                      </a:r>
                      <a:r>
                        <a:rPr sz="1400" spc="-25" dirty="0">
                          <a:solidFill>
                            <a:srgbClr val="231F20"/>
                          </a:solidFill>
                          <a:latin typeface="Lucida Sans"/>
                          <a:cs typeface="Lucida Sans"/>
                        </a:rPr>
                        <a:t>Africa</a:t>
                      </a:r>
                      <a:endParaRPr sz="1400">
                        <a:latin typeface="Lucida Sans"/>
                        <a:cs typeface="Lucida Sans"/>
                      </a:endParaRPr>
                    </a:p>
                  </a:txBody>
                  <a:tcPr marL="0" marR="0" marT="142875" marB="0">
                    <a:solidFill>
                      <a:srgbClr val="EFF9FE"/>
                    </a:solidFill>
                  </a:tcPr>
                </a:tc>
                <a:tc>
                  <a:txBody>
                    <a:bodyPr/>
                    <a:lstStyle/>
                    <a:p>
                      <a:pPr marR="694690" algn="r">
                        <a:lnSpc>
                          <a:spcPct val="100000"/>
                        </a:lnSpc>
                        <a:spcBef>
                          <a:spcPts val="1125"/>
                        </a:spcBef>
                      </a:pPr>
                      <a:r>
                        <a:rPr sz="1400" spc="-15" dirty="0">
                          <a:solidFill>
                            <a:srgbClr val="231F20"/>
                          </a:solidFill>
                          <a:latin typeface="Lucida Sans"/>
                          <a:cs typeface="Lucida Sans"/>
                        </a:rPr>
                        <a:t>26.3%</a:t>
                      </a:r>
                      <a:endParaRPr sz="1400">
                        <a:latin typeface="Lucida Sans"/>
                        <a:cs typeface="Lucida Sans"/>
                      </a:endParaRPr>
                    </a:p>
                  </a:txBody>
                  <a:tcPr marL="0" marR="0" marT="142875" marB="0">
                    <a:solidFill>
                      <a:srgbClr val="EFF9FE"/>
                    </a:solidFill>
                  </a:tcPr>
                </a:tc>
                <a:tc>
                  <a:txBody>
                    <a:bodyPr/>
                    <a:lstStyle/>
                    <a:p>
                      <a:pPr marR="14604" algn="ctr">
                        <a:lnSpc>
                          <a:spcPct val="100000"/>
                        </a:lnSpc>
                        <a:spcBef>
                          <a:spcPts val="1125"/>
                        </a:spcBef>
                      </a:pPr>
                      <a:r>
                        <a:rPr sz="1400" spc="-10" dirty="0">
                          <a:solidFill>
                            <a:srgbClr val="231F20"/>
                          </a:solidFill>
                          <a:latin typeface="Lucida Sans"/>
                          <a:cs typeface="Lucida Sans"/>
                        </a:rPr>
                        <a:t>25.2%</a:t>
                      </a:r>
                      <a:endParaRPr sz="1400">
                        <a:latin typeface="Lucida Sans"/>
                        <a:cs typeface="Lucida Sans"/>
                      </a:endParaRPr>
                    </a:p>
                  </a:txBody>
                  <a:tcPr marL="0" marR="0" marT="142875" marB="0">
                    <a:solidFill>
                      <a:srgbClr val="EFF9FE"/>
                    </a:solidFill>
                  </a:tcPr>
                </a:tc>
                <a:tc>
                  <a:txBody>
                    <a:bodyPr/>
                    <a:lstStyle/>
                    <a:p>
                      <a:pPr marL="704215">
                        <a:lnSpc>
                          <a:spcPct val="100000"/>
                        </a:lnSpc>
                        <a:spcBef>
                          <a:spcPts val="1125"/>
                        </a:spcBef>
                      </a:pPr>
                      <a:r>
                        <a:rPr sz="1400" spc="-15" dirty="0">
                          <a:solidFill>
                            <a:srgbClr val="231F20"/>
                          </a:solidFill>
                          <a:latin typeface="Lucida Sans"/>
                          <a:cs typeface="Lucida Sans"/>
                        </a:rPr>
                        <a:t>26.2%</a:t>
                      </a:r>
                      <a:endParaRPr sz="1400">
                        <a:latin typeface="Lucida Sans"/>
                        <a:cs typeface="Lucida Sans"/>
                      </a:endParaRPr>
                    </a:p>
                  </a:txBody>
                  <a:tcPr marL="0" marR="0" marT="142875" marB="0">
                    <a:solidFill>
                      <a:srgbClr val="EFF9FE"/>
                    </a:solidFill>
                  </a:tcPr>
                </a:tc>
                <a:extLst>
                  <a:ext uri="{0D108BD9-81ED-4DB2-BD59-A6C34878D82A}">
                    <a16:rowId xmlns:a16="http://schemas.microsoft.com/office/drawing/2014/main" val="10005"/>
                  </a:ext>
                </a:extLst>
              </a:tr>
              <a:tr h="448767">
                <a:tc>
                  <a:txBody>
                    <a:bodyPr/>
                    <a:lstStyle/>
                    <a:p>
                      <a:pPr marL="127635">
                        <a:lnSpc>
                          <a:spcPct val="100000"/>
                        </a:lnSpc>
                        <a:spcBef>
                          <a:spcPts val="1125"/>
                        </a:spcBef>
                      </a:pPr>
                      <a:r>
                        <a:rPr sz="1400" spc="-15" dirty="0">
                          <a:solidFill>
                            <a:srgbClr val="231F20"/>
                          </a:solidFill>
                          <a:latin typeface="Lucida Sans"/>
                          <a:cs typeface="Lucida Sans"/>
                        </a:rPr>
                        <a:t>Oceania</a:t>
                      </a:r>
                      <a:endParaRPr sz="1400">
                        <a:latin typeface="Lucida Sans"/>
                        <a:cs typeface="Lucida Sans"/>
                      </a:endParaRPr>
                    </a:p>
                  </a:txBody>
                  <a:tcPr marL="0" marR="0" marT="142875" marB="0"/>
                </a:tc>
                <a:tc>
                  <a:txBody>
                    <a:bodyPr/>
                    <a:lstStyle/>
                    <a:p>
                      <a:pPr marR="701040" algn="r">
                        <a:lnSpc>
                          <a:spcPct val="100000"/>
                        </a:lnSpc>
                        <a:spcBef>
                          <a:spcPts val="1125"/>
                        </a:spcBef>
                      </a:pPr>
                      <a:r>
                        <a:rPr sz="1400" spc="-65" dirty="0">
                          <a:solidFill>
                            <a:srgbClr val="231F20"/>
                          </a:solidFill>
                          <a:latin typeface="Lucida Sans"/>
                          <a:cs typeface="Lucida Sans"/>
                        </a:rPr>
                        <a:t>17.9%</a:t>
                      </a:r>
                      <a:endParaRPr sz="1400">
                        <a:latin typeface="Lucida Sans"/>
                        <a:cs typeface="Lucida Sans"/>
                      </a:endParaRPr>
                    </a:p>
                  </a:txBody>
                  <a:tcPr marL="0" marR="0" marT="142875" marB="0"/>
                </a:tc>
                <a:tc>
                  <a:txBody>
                    <a:bodyPr/>
                    <a:lstStyle/>
                    <a:p>
                      <a:pPr marR="27940" algn="ctr">
                        <a:lnSpc>
                          <a:spcPct val="100000"/>
                        </a:lnSpc>
                        <a:spcBef>
                          <a:spcPts val="1125"/>
                        </a:spcBef>
                      </a:pPr>
                      <a:r>
                        <a:rPr sz="1400" spc="-15" dirty="0">
                          <a:solidFill>
                            <a:srgbClr val="231F20"/>
                          </a:solidFill>
                          <a:latin typeface="Lucida Sans"/>
                          <a:cs typeface="Lucida Sans"/>
                        </a:rPr>
                        <a:t>46.6%</a:t>
                      </a:r>
                      <a:endParaRPr sz="1400">
                        <a:latin typeface="Lucida Sans"/>
                        <a:cs typeface="Lucida Sans"/>
                      </a:endParaRPr>
                    </a:p>
                  </a:txBody>
                  <a:tcPr marL="0" marR="0" marT="142875" marB="0"/>
                </a:tc>
                <a:tc>
                  <a:txBody>
                    <a:bodyPr/>
                    <a:lstStyle/>
                    <a:p>
                      <a:pPr marL="704850">
                        <a:lnSpc>
                          <a:spcPct val="100000"/>
                        </a:lnSpc>
                        <a:spcBef>
                          <a:spcPts val="1125"/>
                        </a:spcBef>
                      </a:pPr>
                      <a:r>
                        <a:rPr sz="1400" spc="-25" dirty="0">
                          <a:solidFill>
                            <a:srgbClr val="231F20"/>
                          </a:solidFill>
                          <a:latin typeface="Lucida Sans"/>
                          <a:cs typeface="Lucida Sans"/>
                        </a:rPr>
                        <a:t>20.9%</a:t>
                      </a:r>
                      <a:endParaRPr sz="1400">
                        <a:latin typeface="Lucida Sans"/>
                        <a:cs typeface="Lucida Sans"/>
                      </a:endParaRPr>
                    </a:p>
                  </a:txBody>
                  <a:tcPr marL="0" marR="0" marT="142875" marB="0"/>
                </a:tc>
                <a:extLst>
                  <a:ext uri="{0D108BD9-81ED-4DB2-BD59-A6C34878D82A}">
                    <a16:rowId xmlns:a16="http://schemas.microsoft.com/office/drawing/2014/main" val="10006"/>
                  </a:ext>
                </a:extLst>
              </a:tr>
              <a:tr h="448779">
                <a:tc>
                  <a:txBody>
                    <a:bodyPr/>
                    <a:lstStyle/>
                    <a:p>
                      <a:pPr marL="127635">
                        <a:lnSpc>
                          <a:spcPct val="100000"/>
                        </a:lnSpc>
                        <a:spcBef>
                          <a:spcPts val="1125"/>
                        </a:spcBef>
                      </a:pPr>
                      <a:r>
                        <a:rPr sz="1400" spc="-40" dirty="0">
                          <a:solidFill>
                            <a:srgbClr val="231F20"/>
                          </a:solidFill>
                          <a:latin typeface="Lucida Sans"/>
                          <a:cs typeface="Lucida Sans"/>
                        </a:rPr>
                        <a:t>Asia</a:t>
                      </a:r>
                      <a:endParaRPr sz="1400">
                        <a:latin typeface="Lucida Sans"/>
                        <a:cs typeface="Lucida Sans"/>
                      </a:endParaRPr>
                    </a:p>
                  </a:txBody>
                  <a:tcPr marL="0" marR="0" marT="142875" marB="0">
                    <a:solidFill>
                      <a:srgbClr val="EFF9FE"/>
                    </a:solidFill>
                  </a:tcPr>
                </a:tc>
                <a:tc>
                  <a:txBody>
                    <a:bodyPr/>
                    <a:lstStyle/>
                    <a:p>
                      <a:pPr marR="725170" algn="r">
                        <a:lnSpc>
                          <a:spcPct val="100000"/>
                        </a:lnSpc>
                        <a:spcBef>
                          <a:spcPts val="1125"/>
                        </a:spcBef>
                      </a:pPr>
                      <a:r>
                        <a:rPr sz="1400" spc="-80" dirty="0">
                          <a:solidFill>
                            <a:srgbClr val="231F20"/>
                          </a:solidFill>
                          <a:latin typeface="Lucida Sans"/>
                          <a:cs typeface="Lucida Sans"/>
                        </a:rPr>
                        <a:t>21.1%</a:t>
                      </a:r>
                      <a:endParaRPr sz="1400">
                        <a:latin typeface="Lucida Sans"/>
                        <a:cs typeface="Lucida Sans"/>
                      </a:endParaRPr>
                    </a:p>
                  </a:txBody>
                  <a:tcPr marL="0" marR="0" marT="142875" marB="0">
                    <a:solidFill>
                      <a:srgbClr val="EFF9FE"/>
                    </a:solidFill>
                  </a:tcPr>
                </a:tc>
                <a:tc>
                  <a:txBody>
                    <a:bodyPr/>
                    <a:lstStyle/>
                    <a:p>
                      <a:pPr marR="5080" algn="ctr">
                        <a:lnSpc>
                          <a:spcPct val="100000"/>
                        </a:lnSpc>
                        <a:spcBef>
                          <a:spcPts val="1125"/>
                        </a:spcBef>
                      </a:pPr>
                      <a:r>
                        <a:rPr sz="1400" spc="-25" dirty="0">
                          <a:solidFill>
                            <a:srgbClr val="231F20"/>
                          </a:solidFill>
                          <a:latin typeface="Lucida Sans"/>
                          <a:cs typeface="Lucida Sans"/>
                        </a:rPr>
                        <a:t>18.2%</a:t>
                      </a:r>
                      <a:endParaRPr sz="1400">
                        <a:latin typeface="Lucida Sans"/>
                        <a:cs typeface="Lucida Sans"/>
                      </a:endParaRPr>
                    </a:p>
                  </a:txBody>
                  <a:tcPr marL="0" marR="0" marT="142875" marB="0">
                    <a:solidFill>
                      <a:srgbClr val="EFF9FE"/>
                    </a:solidFill>
                  </a:tcPr>
                </a:tc>
                <a:tc>
                  <a:txBody>
                    <a:bodyPr/>
                    <a:lstStyle/>
                    <a:p>
                      <a:pPr marL="704850">
                        <a:lnSpc>
                          <a:spcPct val="100000"/>
                        </a:lnSpc>
                        <a:spcBef>
                          <a:spcPts val="1125"/>
                        </a:spcBef>
                      </a:pPr>
                      <a:r>
                        <a:rPr sz="1400" spc="-30" dirty="0">
                          <a:solidFill>
                            <a:srgbClr val="231F20"/>
                          </a:solidFill>
                          <a:latin typeface="Lucida Sans"/>
                          <a:cs typeface="Lucida Sans"/>
                        </a:rPr>
                        <a:t>20.7%</a:t>
                      </a:r>
                      <a:endParaRPr sz="1400">
                        <a:latin typeface="Lucida Sans"/>
                        <a:cs typeface="Lucida Sans"/>
                      </a:endParaRPr>
                    </a:p>
                  </a:txBody>
                  <a:tcPr marL="0" marR="0" marT="142875" marB="0">
                    <a:solidFill>
                      <a:srgbClr val="EFF9FE"/>
                    </a:solidFill>
                  </a:tcPr>
                </a:tc>
                <a:extLst>
                  <a:ext uri="{0D108BD9-81ED-4DB2-BD59-A6C34878D82A}">
                    <a16:rowId xmlns:a16="http://schemas.microsoft.com/office/drawing/2014/main" val="10007"/>
                  </a:ext>
                </a:extLst>
              </a:tr>
              <a:tr h="448774">
                <a:tc>
                  <a:txBody>
                    <a:bodyPr/>
                    <a:lstStyle/>
                    <a:p>
                      <a:pPr marL="127635">
                        <a:lnSpc>
                          <a:spcPct val="100000"/>
                        </a:lnSpc>
                        <a:spcBef>
                          <a:spcPts val="1125"/>
                        </a:spcBef>
                      </a:pPr>
                      <a:r>
                        <a:rPr sz="1400" spc="-15" dirty="0">
                          <a:solidFill>
                            <a:srgbClr val="231F20"/>
                          </a:solidFill>
                          <a:latin typeface="Lucida Sans"/>
                          <a:cs typeface="Lucida Sans"/>
                        </a:rPr>
                        <a:t>Middle</a:t>
                      </a:r>
                      <a:r>
                        <a:rPr sz="1400" spc="-80" dirty="0">
                          <a:solidFill>
                            <a:srgbClr val="231F20"/>
                          </a:solidFill>
                          <a:latin typeface="Lucida Sans"/>
                          <a:cs typeface="Lucida Sans"/>
                        </a:rPr>
                        <a:t> </a:t>
                      </a:r>
                      <a:r>
                        <a:rPr sz="1400" dirty="0">
                          <a:solidFill>
                            <a:srgbClr val="231F20"/>
                          </a:solidFill>
                          <a:latin typeface="Lucida Sans"/>
                          <a:cs typeface="Lucida Sans"/>
                        </a:rPr>
                        <a:t>East</a:t>
                      </a:r>
                      <a:r>
                        <a:rPr sz="1400" spc="-80" dirty="0">
                          <a:solidFill>
                            <a:srgbClr val="231F20"/>
                          </a:solidFill>
                          <a:latin typeface="Lucida Sans"/>
                          <a:cs typeface="Lucida Sans"/>
                        </a:rPr>
                        <a:t> </a:t>
                      </a:r>
                      <a:r>
                        <a:rPr sz="1400" spc="-5" dirty="0">
                          <a:solidFill>
                            <a:srgbClr val="231F20"/>
                          </a:solidFill>
                          <a:latin typeface="Lucida Sans"/>
                          <a:cs typeface="Lucida Sans"/>
                        </a:rPr>
                        <a:t>and</a:t>
                      </a:r>
                      <a:r>
                        <a:rPr sz="1400" spc="-80" dirty="0">
                          <a:solidFill>
                            <a:srgbClr val="231F20"/>
                          </a:solidFill>
                          <a:latin typeface="Lucida Sans"/>
                          <a:cs typeface="Lucida Sans"/>
                        </a:rPr>
                        <a:t> </a:t>
                      </a:r>
                      <a:r>
                        <a:rPr sz="1400" spc="15" dirty="0">
                          <a:solidFill>
                            <a:srgbClr val="231F20"/>
                          </a:solidFill>
                          <a:latin typeface="Lucida Sans"/>
                          <a:cs typeface="Lucida Sans"/>
                        </a:rPr>
                        <a:t>North</a:t>
                      </a:r>
                      <a:r>
                        <a:rPr sz="1400" spc="-80" dirty="0">
                          <a:solidFill>
                            <a:srgbClr val="231F20"/>
                          </a:solidFill>
                          <a:latin typeface="Lucida Sans"/>
                          <a:cs typeface="Lucida Sans"/>
                        </a:rPr>
                        <a:t> </a:t>
                      </a:r>
                      <a:r>
                        <a:rPr sz="1400" spc="-25" dirty="0">
                          <a:solidFill>
                            <a:srgbClr val="231F20"/>
                          </a:solidFill>
                          <a:latin typeface="Lucida Sans"/>
                          <a:cs typeface="Lucida Sans"/>
                        </a:rPr>
                        <a:t>Africa</a:t>
                      </a:r>
                      <a:endParaRPr sz="1400">
                        <a:latin typeface="Lucida Sans"/>
                        <a:cs typeface="Lucida Sans"/>
                      </a:endParaRPr>
                    </a:p>
                  </a:txBody>
                  <a:tcPr marL="0" marR="0" marT="142875" marB="0">
                    <a:lnB w="6350">
                      <a:solidFill>
                        <a:srgbClr val="58595B"/>
                      </a:solidFill>
                      <a:prstDash val="solid"/>
                    </a:lnB>
                  </a:tcPr>
                </a:tc>
                <a:tc>
                  <a:txBody>
                    <a:bodyPr/>
                    <a:lstStyle/>
                    <a:p>
                      <a:pPr marR="695325" algn="r">
                        <a:lnSpc>
                          <a:spcPct val="100000"/>
                        </a:lnSpc>
                        <a:spcBef>
                          <a:spcPts val="1125"/>
                        </a:spcBef>
                      </a:pPr>
                      <a:r>
                        <a:rPr sz="1400" spc="-25" dirty="0">
                          <a:solidFill>
                            <a:srgbClr val="231F20"/>
                          </a:solidFill>
                          <a:latin typeface="Lucida Sans"/>
                          <a:cs typeface="Lucida Sans"/>
                        </a:rPr>
                        <a:t>18.2%</a:t>
                      </a:r>
                      <a:endParaRPr sz="1400">
                        <a:latin typeface="Lucida Sans"/>
                        <a:cs typeface="Lucida Sans"/>
                      </a:endParaRPr>
                    </a:p>
                  </a:txBody>
                  <a:tcPr marL="0" marR="0" marT="142875" marB="0">
                    <a:lnB w="6350">
                      <a:solidFill>
                        <a:srgbClr val="58595B"/>
                      </a:solidFill>
                      <a:prstDash val="solid"/>
                    </a:lnB>
                  </a:tcPr>
                </a:tc>
                <a:tc>
                  <a:txBody>
                    <a:bodyPr/>
                    <a:lstStyle/>
                    <a:p>
                      <a:pPr marR="9525" algn="ctr">
                        <a:lnSpc>
                          <a:spcPct val="100000"/>
                        </a:lnSpc>
                        <a:spcBef>
                          <a:spcPts val="1125"/>
                        </a:spcBef>
                      </a:pPr>
                      <a:r>
                        <a:rPr sz="1400" spc="-35" dirty="0">
                          <a:solidFill>
                            <a:srgbClr val="231F20"/>
                          </a:solidFill>
                          <a:latin typeface="Lucida Sans"/>
                          <a:cs typeface="Lucida Sans"/>
                        </a:rPr>
                        <a:t>10.9%</a:t>
                      </a:r>
                      <a:endParaRPr sz="1400">
                        <a:latin typeface="Lucida Sans"/>
                        <a:cs typeface="Lucida Sans"/>
                      </a:endParaRPr>
                    </a:p>
                  </a:txBody>
                  <a:tcPr marL="0" marR="0" marT="142875" marB="0">
                    <a:lnB w="6350">
                      <a:solidFill>
                        <a:srgbClr val="58595B"/>
                      </a:solidFill>
                      <a:prstDash val="solid"/>
                    </a:lnB>
                  </a:tcPr>
                </a:tc>
                <a:tc>
                  <a:txBody>
                    <a:bodyPr/>
                    <a:lstStyle/>
                    <a:p>
                      <a:pPr marL="711835">
                        <a:lnSpc>
                          <a:spcPct val="100000"/>
                        </a:lnSpc>
                        <a:spcBef>
                          <a:spcPts val="1125"/>
                        </a:spcBef>
                      </a:pPr>
                      <a:r>
                        <a:rPr sz="1400" spc="-30" dirty="0">
                          <a:solidFill>
                            <a:srgbClr val="231F20"/>
                          </a:solidFill>
                          <a:latin typeface="Lucida Sans"/>
                          <a:cs typeface="Lucida Sans"/>
                        </a:rPr>
                        <a:t>16.8%</a:t>
                      </a:r>
                      <a:endParaRPr sz="1400" dirty="0">
                        <a:latin typeface="Lucida Sans"/>
                        <a:cs typeface="Lucida Sans"/>
                      </a:endParaRPr>
                    </a:p>
                  </a:txBody>
                  <a:tcPr marL="0" marR="0" marT="142875" marB="0">
                    <a:lnB w="6350">
                      <a:solidFill>
                        <a:srgbClr val="58595B"/>
                      </a:solidFill>
                      <a:prstDash val="solid"/>
                    </a:lnB>
                  </a:tcPr>
                </a:tc>
                <a:extLst>
                  <a:ext uri="{0D108BD9-81ED-4DB2-BD59-A6C34878D82A}">
                    <a16:rowId xmlns:a16="http://schemas.microsoft.com/office/drawing/2014/main" val="10008"/>
                  </a:ext>
                </a:extLst>
              </a:tr>
            </a:tbl>
          </a:graphicData>
        </a:graphic>
      </p:graphicFrame>
      <p:sp>
        <p:nvSpPr>
          <p:cNvPr id="7" name="object 3">
            <a:extLst>
              <a:ext uri="{FF2B5EF4-FFF2-40B4-BE49-F238E27FC236}">
                <a16:creationId xmlns:a16="http://schemas.microsoft.com/office/drawing/2014/main" id="{B0F42753-8157-4A7F-8805-C7DCFB18E37A}"/>
              </a:ext>
            </a:extLst>
          </p:cNvPr>
          <p:cNvSpPr txBox="1"/>
          <p:nvPr/>
        </p:nvSpPr>
        <p:spPr>
          <a:xfrm>
            <a:off x="1422110" y="5443532"/>
            <a:ext cx="8006715" cy="494030"/>
          </a:xfrm>
          <a:prstGeom prst="rect">
            <a:avLst/>
          </a:prstGeom>
        </p:spPr>
        <p:txBody>
          <a:bodyPr vert="horz" wrap="square" lIns="0" tIns="55880" rIns="0" bIns="0" rtlCol="0">
            <a:spAutoFit/>
          </a:bodyPr>
          <a:lstStyle/>
          <a:p>
            <a:pPr marL="12700">
              <a:lnSpc>
                <a:spcPct val="100000"/>
              </a:lnSpc>
              <a:spcBef>
                <a:spcPts val="440"/>
              </a:spcBef>
            </a:pPr>
            <a:r>
              <a:rPr sz="1250" i="1" spc="5" dirty="0">
                <a:solidFill>
                  <a:srgbClr val="231F20"/>
                </a:solidFill>
                <a:latin typeface="Calibri"/>
                <a:cs typeface="Calibri"/>
              </a:rPr>
              <a:t>Averages</a:t>
            </a:r>
            <a:r>
              <a:rPr sz="1250" i="1" spc="35" dirty="0">
                <a:solidFill>
                  <a:srgbClr val="231F20"/>
                </a:solidFill>
                <a:latin typeface="Calibri"/>
                <a:cs typeface="Calibri"/>
              </a:rPr>
              <a:t> </a:t>
            </a:r>
            <a:r>
              <a:rPr sz="1250" i="1" spc="40" dirty="0">
                <a:solidFill>
                  <a:srgbClr val="231F20"/>
                </a:solidFill>
                <a:latin typeface="Calibri"/>
                <a:cs typeface="Calibri"/>
              </a:rPr>
              <a:t>as</a:t>
            </a:r>
            <a:r>
              <a:rPr sz="1250" i="1" spc="35" dirty="0">
                <a:solidFill>
                  <a:srgbClr val="231F20"/>
                </a:solidFill>
                <a:latin typeface="Calibri"/>
                <a:cs typeface="Calibri"/>
              </a:rPr>
              <a:t> </a:t>
            </a:r>
            <a:r>
              <a:rPr sz="1250" i="1" spc="15" dirty="0">
                <a:solidFill>
                  <a:srgbClr val="231F20"/>
                </a:solidFill>
                <a:latin typeface="Calibri"/>
                <a:cs typeface="Calibri"/>
              </a:rPr>
              <a:t>of</a:t>
            </a:r>
            <a:r>
              <a:rPr sz="1250" i="1" spc="40" dirty="0">
                <a:solidFill>
                  <a:srgbClr val="231F20"/>
                </a:solidFill>
                <a:latin typeface="Calibri"/>
                <a:cs typeface="Calibri"/>
              </a:rPr>
              <a:t> </a:t>
            </a:r>
            <a:r>
              <a:rPr sz="1250" i="1" dirty="0">
                <a:solidFill>
                  <a:srgbClr val="231F20"/>
                </a:solidFill>
                <a:latin typeface="Calibri"/>
                <a:cs typeface="Calibri"/>
              </a:rPr>
              <a:t>1st</a:t>
            </a:r>
            <a:r>
              <a:rPr sz="1250" i="1" spc="35" dirty="0">
                <a:solidFill>
                  <a:srgbClr val="231F20"/>
                </a:solidFill>
                <a:latin typeface="Calibri"/>
                <a:cs typeface="Calibri"/>
              </a:rPr>
              <a:t> </a:t>
            </a:r>
            <a:r>
              <a:rPr sz="1250" i="1" spc="15" dirty="0">
                <a:solidFill>
                  <a:srgbClr val="231F20"/>
                </a:solidFill>
                <a:latin typeface="Calibri"/>
                <a:cs typeface="Calibri"/>
              </a:rPr>
              <a:t>April</a:t>
            </a:r>
            <a:r>
              <a:rPr sz="1250" i="1" spc="40" dirty="0">
                <a:solidFill>
                  <a:srgbClr val="231F20"/>
                </a:solidFill>
                <a:latin typeface="Calibri"/>
                <a:cs typeface="Calibri"/>
              </a:rPr>
              <a:t> 2022</a:t>
            </a:r>
            <a:endParaRPr sz="1250">
              <a:latin typeface="Calibri"/>
              <a:cs typeface="Calibri"/>
            </a:endParaRPr>
          </a:p>
          <a:p>
            <a:pPr marL="12700">
              <a:lnSpc>
                <a:spcPct val="100000"/>
              </a:lnSpc>
              <a:spcBef>
                <a:spcPts val="345"/>
              </a:spcBef>
            </a:pPr>
            <a:r>
              <a:rPr sz="1250" i="1" spc="25" dirty="0">
                <a:solidFill>
                  <a:srgbClr val="231F20"/>
                </a:solidFill>
                <a:latin typeface="Calibri"/>
                <a:cs typeface="Calibri"/>
              </a:rPr>
              <a:t>Source:</a:t>
            </a:r>
            <a:r>
              <a:rPr sz="1250" i="1" spc="55" dirty="0">
                <a:solidFill>
                  <a:srgbClr val="231F20"/>
                </a:solidFill>
                <a:latin typeface="Calibri"/>
                <a:cs typeface="Calibri"/>
              </a:rPr>
              <a:t> </a:t>
            </a:r>
            <a:r>
              <a:rPr sz="1250" i="1" spc="25" dirty="0">
                <a:solidFill>
                  <a:srgbClr val="231F20"/>
                </a:solidFill>
                <a:latin typeface="Calibri"/>
                <a:cs typeface="Calibri"/>
              </a:rPr>
              <a:t>Parline</a:t>
            </a:r>
            <a:r>
              <a:rPr sz="1250" i="1" spc="55" dirty="0">
                <a:solidFill>
                  <a:srgbClr val="231F20"/>
                </a:solidFill>
                <a:latin typeface="Calibri"/>
                <a:cs typeface="Calibri"/>
              </a:rPr>
              <a:t> </a:t>
            </a:r>
            <a:r>
              <a:rPr sz="1250" i="1" spc="10" dirty="0">
                <a:solidFill>
                  <a:srgbClr val="231F20"/>
                </a:solidFill>
                <a:latin typeface="Calibri"/>
                <a:cs typeface="Calibri"/>
              </a:rPr>
              <a:t>-</a:t>
            </a:r>
            <a:r>
              <a:rPr sz="1250" i="1" spc="60" dirty="0">
                <a:solidFill>
                  <a:srgbClr val="231F20"/>
                </a:solidFill>
                <a:latin typeface="Calibri"/>
                <a:cs typeface="Calibri"/>
              </a:rPr>
              <a:t> </a:t>
            </a:r>
            <a:r>
              <a:rPr sz="1250" i="1" spc="25" dirty="0">
                <a:solidFill>
                  <a:srgbClr val="231F20"/>
                </a:solidFill>
                <a:latin typeface="Calibri"/>
                <a:cs typeface="Calibri"/>
              </a:rPr>
              <a:t>global</a:t>
            </a:r>
            <a:r>
              <a:rPr sz="1250" i="1" spc="55" dirty="0">
                <a:solidFill>
                  <a:srgbClr val="231F20"/>
                </a:solidFill>
                <a:latin typeface="Calibri"/>
                <a:cs typeface="Calibri"/>
              </a:rPr>
              <a:t> </a:t>
            </a:r>
            <a:r>
              <a:rPr sz="1250" i="1" spc="35" dirty="0">
                <a:solidFill>
                  <a:srgbClr val="231F20"/>
                </a:solidFill>
                <a:latin typeface="Calibri"/>
                <a:cs typeface="Calibri"/>
              </a:rPr>
              <a:t>data</a:t>
            </a:r>
            <a:r>
              <a:rPr sz="1250" i="1" spc="65" dirty="0">
                <a:solidFill>
                  <a:srgbClr val="231F20"/>
                </a:solidFill>
                <a:latin typeface="Calibri"/>
                <a:cs typeface="Calibri"/>
              </a:rPr>
              <a:t> on</a:t>
            </a:r>
            <a:r>
              <a:rPr sz="1250" i="1" spc="55" dirty="0">
                <a:solidFill>
                  <a:srgbClr val="231F20"/>
                </a:solidFill>
                <a:latin typeface="Calibri"/>
                <a:cs typeface="Calibri"/>
              </a:rPr>
              <a:t> </a:t>
            </a:r>
            <a:r>
              <a:rPr sz="1250" i="1" spc="30" dirty="0">
                <a:solidFill>
                  <a:srgbClr val="231F20"/>
                </a:solidFill>
                <a:latin typeface="Calibri"/>
                <a:cs typeface="Calibri"/>
              </a:rPr>
              <a:t>national</a:t>
            </a:r>
            <a:r>
              <a:rPr sz="1250" i="1" spc="60" dirty="0">
                <a:solidFill>
                  <a:srgbClr val="231F20"/>
                </a:solidFill>
                <a:latin typeface="Calibri"/>
                <a:cs typeface="Calibri"/>
              </a:rPr>
              <a:t> </a:t>
            </a:r>
            <a:r>
              <a:rPr sz="1250" i="1" spc="30" dirty="0">
                <a:solidFill>
                  <a:srgbClr val="231F20"/>
                </a:solidFill>
                <a:latin typeface="Calibri"/>
                <a:cs typeface="Calibri"/>
              </a:rPr>
              <a:t>parliaments</a:t>
            </a:r>
            <a:r>
              <a:rPr sz="1250" i="1" spc="95" dirty="0">
                <a:solidFill>
                  <a:srgbClr val="231F20"/>
                </a:solidFill>
                <a:latin typeface="Calibri"/>
                <a:cs typeface="Calibri"/>
              </a:rPr>
              <a:t> </a:t>
            </a:r>
            <a:r>
              <a:rPr sz="1250" i="1" spc="10" dirty="0">
                <a:solidFill>
                  <a:srgbClr val="231F20"/>
                </a:solidFill>
                <a:latin typeface="Calibri"/>
                <a:cs typeface="Calibri"/>
              </a:rPr>
              <a:t>https://data.ipu.org/women-averages</a:t>
            </a:r>
            <a:r>
              <a:rPr sz="1250" i="1" spc="55" dirty="0">
                <a:solidFill>
                  <a:srgbClr val="231F20"/>
                </a:solidFill>
                <a:latin typeface="Calibri"/>
                <a:cs typeface="Calibri"/>
              </a:rPr>
              <a:t> </a:t>
            </a:r>
            <a:r>
              <a:rPr sz="1250" i="1" spc="15" dirty="0">
                <a:solidFill>
                  <a:srgbClr val="231F20"/>
                </a:solidFill>
                <a:latin typeface="Calibri"/>
                <a:cs typeface="Calibri"/>
              </a:rPr>
              <a:t>(Accessed</a:t>
            </a:r>
            <a:r>
              <a:rPr sz="1250" i="1" spc="60" dirty="0">
                <a:solidFill>
                  <a:srgbClr val="231F20"/>
                </a:solidFill>
                <a:latin typeface="Calibri"/>
                <a:cs typeface="Calibri"/>
              </a:rPr>
              <a:t> </a:t>
            </a:r>
            <a:r>
              <a:rPr sz="1250" i="1" spc="-25" dirty="0">
                <a:solidFill>
                  <a:srgbClr val="231F20"/>
                </a:solidFill>
                <a:latin typeface="Calibri"/>
                <a:cs typeface="Calibri"/>
              </a:rPr>
              <a:t>May,</a:t>
            </a:r>
            <a:r>
              <a:rPr sz="1250" i="1" spc="55" dirty="0">
                <a:solidFill>
                  <a:srgbClr val="231F20"/>
                </a:solidFill>
                <a:latin typeface="Calibri"/>
                <a:cs typeface="Calibri"/>
              </a:rPr>
              <a:t> </a:t>
            </a:r>
            <a:r>
              <a:rPr sz="1250" i="1" spc="-45" dirty="0">
                <a:solidFill>
                  <a:srgbClr val="231F20"/>
                </a:solidFill>
                <a:latin typeface="Calibri"/>
                <a:cs typeface="Calibri"/>
              </a:rPr>
              <a:t>11,</a:t>
            </a:r>
            <a:r>
              <a:rPr sz="1250" i="1" spc="60" dirty="0">
                <a:solidFill>
                  <a:srgbClr val="231F20"/>
                </a:solidFill>
                <a:latin typeface="Calibri"/>
                <a:cs typeface="Calibri"/>
              </a:rPr>
              <a:t> </a:t>
            </a:r>
            <a:r>
              <a:rPr sz="1250" i="1" dirty="0">
                <a:solidFill>
                  <a:srgbClr val="231F20"/>
                </a:solidFill>
                <a:latin typeface="Calibri"/>
                <a:cs typeface="Calibri"/>
              </a:rPr>
              <a:t>2022).</a:t>
            </a:r>
            <a:endParaRPr sz="1250">
              <a:latin typeface="Calibri"/>
              <a:cs typeface="Calibri"/>
            </a:endParaRPr>
          </a:p>
        </p:txBody>
      </p:sp>
    </p:spTree>
    <p:extLst>
      <p:ext uri="{BB962C8B-B14F-4D97-AF65-F5344CB8AC3E}">
        <p14:creationId xmlns:p14="http://schemas.microsoft.com/office/powerpoint/2010/main" val="338193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2</a:t>
            </a:r>
            <a:r>
              <a:rPr lang="en-US" dirty="0"/>
              <a:t> </a:t>
            </a:r>
            <a:endParaRPr lang="en-IN" dirty="0"/>
          </a:p>
        </p:txBody>
      </p:sp>
      <p:pic>
        <p:nvPicPr>
          <p:cNvPr id="3" name="Picture 2" descr="An image of President Joe Biden posing for a photograph with other NATO leaders in a formal setup. All the leaders are standing apart at an arm's length distance." title=" President Joe Biden and other leaders from NATO countries pose for a family photo during the NATO summit at the Alliance’s headquarters, in Brussels, Belgium in June 2021. Biden’s message was that NATO has a mission to promote liberal internationalist values and norms and that the US was back as the leader of this multilateral regional organization. The biggest challenge may be defending democratic states and the idea of democracy. What do you think are other challenges NATO leaders might address?">
            <a:extLst>
              <a:ext uri="{FF2B5EF4-FFF2-40B4-BE49-F238E27FC236}">
                <a16:creationId xmlns:a16="http://schemas.microsoft.com/office/drawing/2014/main" id="{9A820428-F6C2-4985-9DC9-6F363338D41B}"/>
              </a:ext>
            </a:extLst>
          </p:cNvPr>
          <p:cNvPicPr>
            <a:picLocks noChangeAspect="1"/>
          </p:cNvPicPr>
          <p:nvPr/>
        </p:nvPicPr>
        <p:blipFill>
          <a:blip r:embed="rId3"/>
          <a:stretch>
            <a:fillRect/>
          </a:stretch>
        </p:blipFill>
        <p:spPr>
          <a:xfrm>
            <a:off x="2632710" y="773811"/>
            <a:ext cx="6926580" cy="5310378"/>
          </a:xfrm>
          <a:prstGeom prst="rect">
            <a:avLst/>
          </a:prstGeom>
        </p:spPr>
      </p:pic>
    </p:spTree>
    <p:extLst>
      <p:ext uri="{BB962C8B-B14F-4D97-AF65-F5344CB8AC3E}">
        <p14:creationId xmlns:p14="http://schemas.microsoft.com/office/powerpoint/2010/main" val="93918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20</a:t>
            </a:r>
            <a:endParaRPr lang="en-IN" dirty="0"/>
          </a:p>
        </p:txBody>
      </p:sp>
      <p:pic>
        <p:nvPicPr>
          <p:cNvPr id="3" name="Picture 2" descr="An image of people thronging the street with placards." title=" Several thousand people wearing the color purple marched in the streets of Lyon, France, following the call of the Nous Toutes collective. The demonstrators were denouncing gender-based and sexual violence against women. This march was part of a national movement to mark the International Day for the Elimination of Violence Against Women in 2018. As many have suggested, women’s rights are human rights.">
            <a:extLst>
              <a:ext uri="{FF2B5EF4-FFF2-40B4-BE49-F238E27FC236}">
                <a16:creationId xmlns:a16="http://schemas.microsoft.com/office/drawing/2014/main" id="{1DC91D86-5E52-4B72-B71E-27F72ABA22FB}"/>
              </a:ext>
            </a:extLst>
          </p:cNvPr>
          <p:cNvPicPr>
            <a:picLocks noChangeAspect="1"/>
          </p:cNvPicPr>
          <p:nvPr/>
        </p:nvPicPr>
        <p:blipFill>
          <a:blip r:embed="rId3"/>
          <a:stretch>
            <a:fillRect/>
          </a:stretch>
        </p:blipFill>
        <p:spPr>
          <a:xfrm>
            <a:off x="2198613" y="834540"/>
            <a:ext cx="7794775" cy="5188921"/>
          </a:xfrm>
          <a:prstGeom prst="rect">
            <a:avLst/>
          </a:prstGeom>
        </p:spPr>
      </p:pic>
    </p:spTree>
    <p:extLst>
      <p:ext uri="{BB962C8B-B14F-4D97-AF65-F5344CB8AC3E}">
        <p14:creationId xmlns:p14="http://schemas.microsoft.com/office/powerpoint/2010/main" val="391231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21</a:t>
            </a:r>
            <a:endParaRPr lang="en-IN" dirty="0"/>
          </a:p>
        </p:txBody>
      </p:sp>
      <p:pic>
        <p:nvPicPr>
          <p:cNvPr id="3" name="Picture 2" descr="An image of Green party members seated at a table and celebrating by clapping hands as a person in the center smiles." title=" One important theoretical perspective that we should not ignore is the ecotopian tradition. These can vary from the deep green critical ecotopians to the more reformist Green parties throughout Europe and much of the Western world. In this photo, Green party members from Germany at their party council meetings may be celebrating the fact that in the European parliamentary elections the party finished second. How do you explain the success of the Greens in Europe?">
            <a:extLst>
              <a:ext uri="{FF2B5EF4-FFF2-40B4-BE49-F238E27FC236}">
                <a16:creationId xmlns:a16="http://schemas.microsoft.com/office/drawing/2014/main" id="{BB66971B-23E5-4200-8F4C-8784CDFA90C7}"/>
              </a:ext>
            </a:extLst>
          </p:cNvPr>
          <p:cNvPicPr>
            <a:picLocks noChangeAspect="1"/>
          </p:cNvPicPr>
          <p:nvPr/>
        </p:nvPicPr>
        <p:blipFill>
          <a:blip r:embed="rId3"/>
          <a:stretch>
            <a:fillRect/>
          </a:stretch>
        </p:blipFill>
        <p:spPr>
          <a:xfrm>
            <a:off x="2044315" y="1164009"/>
            <a:ext cx="8103370" cy="4529982"/>
          </a:xfrm>
          <a:prstGeom prst="rect">
            <a:avLst/>
          </a:prstGeom>
        </p:spPr>
      </p:pic>
    </p:spTree>
    <p:extLst>
      <p:ext uri="{BB962C8B-B14F-4D97-AF65-F5344CB8AC3E}">
        <p14:creationId xmlns:p14="http://schemas.microsoft.com/office/powerpoint/2010/main" val="250266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3</a:t>
            </a:r>
            <a:endParaRPr lang="en-IN" dirty="0"/>
          </a:p>
        </p:txBody>
      </p:sp>
      <p:pic>
        <p:nvPicPr>
          <p:cNvPr id="3" name="Picture 2" descr="An image of a pro-Russian fighter in uniform and wearing a rifle holds an ammunition box and lifting from a tank." title=" In late February 2022, Russia and its separatist supporters in the Donetsk People’s Republic invaded Ukraine. In this photo a pro-Russian fighter attempts to remove ammunition from a disabled tank in central Mariupol. Putin is motivated by his beliefs and his core beliefs are based on traditional realist assumptions about the world and how to secure national interests. With the EU and NATO promoting democratic values and liberal ideas, this is could be seen as a battle between realism and liberalism beliefs. Did liberalism fail?">
            <a:extLst>
              <a:ext uri="{FF2B5EF4-FFF2-40B4-BE49-F238E27FC236}">
                <a16:creationId xmlns:a16="http://schemas.microsoft.com/office/drawing/2014/main" id="{ABFED844-F54E-4E1D-BE8F-D89571764D4C}"/>
              </a:ext>
            </a:extLst>
          </p:cNvPr>
          <p:cNvPicPr>
            <a:picLocks noChangeAspect="1"/>
          </p:cNvPicPr>
          <p:nvPr/>
        </p:nvPicPr>
        <p:blipFill>
          <a:blip r:embed="rId3"/>
          <a:stretch>
            <a:fillRect/>
          </a:stretch>
        </p:blipFill>
        <p:spPr>
          <a:xfrm>
            <a:off x="2301041" y="900262"/>
            <a:ext cx="7589919" cy="5057476"/>
          </a:xfrm>
          <a:prstGeom prst="rect">
            <a:avLst/>
          </a:prstGeom>
        </p:spPr>
      </p:pic>
    </p:spTree>
    <p:extLst>
      <p:ext uri="{BB962C8B-B14F-4D97-AF65-F5344CB8AC3E}">
        <p14:creationId xmlns:p14="http://schemas.microsoft.com/office/powerpoint/2010/main" val="327145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4</a:t>
            </a:r>
            <a:endParaRPr lang="en-IN" dirty="0"/>
          </a:p>
        </p:txBody>
      </p:sp>
      <p:pic>
        <p:nvPicPr>
          <p:cNvPr id="3" name="Picture 2" descr="Five Israeli soldiers huddle behind a sand dump and observe an Iran Dome missile launched at a distance." title=" Israeli soldiers look at an Iron Dome missile as it launched near the city of Ashdod, Israel, to intercept a rocket fired by Palestinians militants from Gaza Strip. Israel has used a variety of strategies, both military and non-military, to protect its borders and citizens but also maintain its independence and autonomy. In the process. some people suffer and are denied similar rights. Is this a primary story of international relations or just a middle east issue?">
            <a:extLst>
              <a:ext uri="{FF2B5EF4-FFF2-40B4-BE49-F238E27FC236}">
                <a16:creationId xmlns:a16="http://schemas.microsoft.com/office/drawing/2014/main" id="{9E060A72-6927-4FA7-8C37-5EFD29A73D30}"/>
              </a:ext>
            </a:extLst>
          </p:cNvPr>
          <p:cNvPicPr>
            <a:picLocks noChangeAspect="1"/>
          </p:cNvPicPr>
          <p:nvPr/>
        </p:nvPicPr>
        <p:blipFill>
          <a:blip r:embed="rId3"/>
          <a:stretch>
            <a:fillRect/>
          </a:stretch>
        </p:blipFill>
        <p:spPr>
          <a:xfrm>
            <a:off x="2124149" y="782391"/>
            <a:ext cx="7943702" cy="5293218"/>
          </a:xfrm>
          <a:prstGeom prst="rect">
            <a:avLst/>
          </a:prstGeom>
        </p:spPr>
      </p:pic>
    </p:spTree>
    <p:extLst>
      <p:ext uri="{BB962C8B-B14F-4D97-AF65-F5344CB8AC3E}">
        <p14:creationId xmlns:p14="http://schemas.microsoft.com/office/powerpoint/2010/main" val="188786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Figure 3.1 Power, Politics, and Polarity </a:t>
            </a:r>
          </a:p>
        </p:txBody>
      </p:sp>
      <p:pic>
        <p:nvPicPr>
          <p:cNvPr id="3" name="Picture 2" descr="Three illustrations: the first is a multipolar system with 5 balls interconnected to each other; the second is a bipolar system: a big central ball connects to 2 small balls on either side and is interconnected to a similar structure on the opposite side. The third is Unipolar, Hegemony: a central big ball connects on all sides to 5 small balls." title="Figure 3.1 Power, Politics, and Polarity ">
            <a:extLst>
              <a:ext uri="{FF2B5EF4-FFF2-40B4-BE49-F238E27FC236}">
                <a16:creationId xmlns:a16="http://schemas.microsoft.com/office/drawing/2014/main" id="{9E2D7470-8558-400F-B4CE-CA78A8D9AFE3}"/>
              </a:ext>
            </a:extLst>
          </p:cNvPr>
          <p:cNvPicPr>
            <a:picLocks noChangeAspect="1"/>
          </p:cNvPicPr>
          <p:nvPr/>
        </p:nvPicPr>
        <p:blipFill>
          <a:blip r:embed="rId3"/>
          <a:stretch>
            <a:fillRect/>
          </a:stretch>
        </p:blipFill>
        <p:spPr>
          <a:xfrm>
            <a:off x="5083119" y="734053"/>
            <a:ext cx="2025763" cy="5389894"/>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TABLE 3.1 A Taxonomy of Realisms</a:t>
            </a:r>
          </a:p>
        </p:txBody>
      </p:sp>
      <p:graphicFrame>
        <p:nvGraphicFramePr>
          <p:cNvPr id="3" name="object 2" title="TABLE 3.1 A Taxonomy of Realisms">
            <a:extLst>
              <a:ext uri="{FF2B5EF4-FFF2-40B4-BE49-F238E27FC236}">
                <a16:creationId xmlns:a16="http://schemas.microsoft.com/office/drawing/2014/main" id="{3BF0FE55-110A-481B-95F5-0E1007EC7BD7}"/>
              </a:ext>
            </a:extLst>
          </p:cNvPr>
          <p:cNvGraphicFramePr>
            <a:graphicFrameLocks noGrp="1"/>
          </p:cNvGraphicFramePr>
          <p:nvPr>
            <p:extLst>
              <p:ext uri="{D42A27DB-BD31-4B8C-83A1-F6EECF244321}">
                <p14:modId xmlns:p14="http://schemas.microsoft.com/office/powerpoint/2010/main" val="1239989292"/>
              </p:ext>
            </p:extLst>
          </p:nvPr>
        </p:nvGraphicFramePr>
        <p:xfrm>
          <a:off x="2769156" y="508000"/>
          <a:ext cx="6654164" cy="5984258"/>
        </p:xfrm>
        <a:graphic>
          <a:graphicData uri="http://schemas.openxmlformats.org/drawingml/2006/table">
            <a:tbl>
              <a:tblPr firstRow="1" bandRow="1">
                <a:tableStyleId>{2D5ABB26-0587-4C30-8999-92F81FD0307C}</a:tableStyleId>
              </a:tblPr>
              <a:tblGrid>
                <a:gridCol w="1254125">
                  <a:extLst>
                    <a:ext uri="{9D8B030D-6E8A-4147-A177-3AD203B41FA5}">
                      <a16:colId xmlns:a16="http://schemas.microsoft.com/office/drawing/2014/main" val="20000"/>
                    </a:ext>
                  </a:extLst>
                </a:gridCol>
                <a:gridCol w="1047114">
                  <a:extLst>
                    <a:ext uri="{9D8B030D-6E8A-4147-A177-3AD203B41FA5}">
                      <a16:colId xmlns:a16="http://schemas.microsoft.com/office/drawing/2014/main" val="20001"/>
                    </a:ext>
                  </a:extLst>
                </a:gridCol>
                <a:gridCol w="1044575">
                  <a:extLst>
                    <a:ext uri="{9D8B030D-6E8A-4147-A177-3AD203B41FA5}">
                      <a16:colId xmlns:a16="http://schemas.microsoft.com/office/drawing/2014/main" val="20002"/>
                    </a:ext>
                  </a:extLst>
                </a:gridCol>
                <a:gridCol w="3308350">
                  <a:extLst>
                    <a:ext uri="{9D8B030D-6E8A-4147-A177-3AD203B41FA5}">
                      <a16:colId xmlns:a16="http://schemas.microsoft.com/office/drawing/2014/main" val="20003"/>
                    </a:ext>
                  </a:extLst>
                </a:gridCol>
              </a:tblGrid>
              <a:tr h="297929">
                <a:tc>
                  <a:txBody>
                    <a:bodyPr/>
                    <a:lstStyle/>
                    <a:p>
                      <a:pPr marL="90805">
                        <a:lnSpc>
                          <a:spcPct val="100000"/>
                        </a:lnSpc>
                        <a:spcBef>
                          <a:spcPts val="575"/>
                        </a:spcBef>
                      </a:pPr>
                      <a:r>
                        <a:rPr sz="1050" b="1" spc="-5" dirty="0">
                          <a:solidFill>
                            <a:srgbClr val="633253"/>
                          </a:solidFill>
                          <a:latin typeface="Arial"/>
                          <a:cs typeface="Arial"/>
                        </a:rPr>
                        <a:t>Type</a:t>
                      </a:r>
                      <a:r>
                        <a:rPr sz="1050" b="1" spc="-70" dirty="0">
                          <a:solidFill>
                            <a:srgbClr val="633253"/>
                          </a:solidFill>
                          <a:latin typeface="Arial"/>
                          <a:cs typeface="Arial"/>
                        </a:rPr>
                        <a:t> </a:t>
                      </a:r>
                      <a:r>
                        <a:rPr sz="1050" b="1" spc="35" dirty="0">
                          <a:solidFill>
                            <a:srgbClr val="633253"/>
                          </a:solidFill>
                          <a:latin typeface="Arial"/>
                          <a:cs typeface="Arial"/>
                        </a:rPr>
                        <a:t>of</a:t>
                      </a:r>
                      <a:r>
                        <a:rPr sz="1050" b="1" spc="-65" dirty="0">
                          <a:solidFill>
                            <a:srgbClr val="633253"/>
                          </a:solidFill>
                          <a:latin typeface="Arial"/>
                          <a:cs typeface="Arial"/>
                        </a:rPr>
                        <a:t> </a:t>
                      </a:r>
                      <a:r>
                        <a:rPr sz="1050" b="1" spc="10" dirty="0">
                          <a:solidFill>
                            <a:srgbClr val="633253"/>
                          </a:solidFill>
                          <a:latin typeface="Arial"/>
                          <a:cs typeface="Arial"/>
                        </a:rPr>
                        <a:t>Realism</a:t>
                      </a:r>
                      <a:endParaRPr sz="1050">
                        <a:latin typeface="Arial"/>
                        <a:cs typeface="Arial"/>
                      </a:endParaRPr>
                    </a:p>
                  </a:txBody>
                  <a:tcPr marL="0" marR="0" marT="73025" marB="0">
                    <a:lnT w="28575">
                      <a:solidFill>
                        <a:srgbClr val="808285"/>
                      </a:solidFill>
                      <a:prstDash val="solid"/>
                    </a:lnT>
                    <a:solidFill>
                      <a:srgbClr val="EFF9FE"/>
                    </a:solidFill>
                  </a:tcPr>
                </a:tc>
                <a:tc>
                  <a:txBody>
                    <a:bodyPr/>
                    <a:lstStyle/>
                    <a:p>
                      <a:pPr marL="97790">
                        <a:lnSpc>
                          <a:spcPct val="100000"/>
                        </a:lnSpc>
                        <a:spcBef>
                          <a:spcPts val="575"/>
                        </a:spcBef>
                      </a:pPr>
                      <a:r>
                        <a:rPr sz="1050" b="1" spc="-35" dirty="0">
                          <a:solidFill>
                            <a:srgbClr val="633253"/>
                          </a:solidFill>
                          <a:latin typeface="Arial"/>
                          <a:cs typeface="Arial"/>
                        </a:rPr>
                        <a:t>K</a:t>
                      </a:r>
                      <a:r>
                        <a:rPr sz="1050" b="1" spc="-25" dirty="0">
                          <a:solidFill>
                            <a:srgbClr val="633253"/>
                          </a:solidFill>
                          <a:latin typeface="Arial"/>
                          <a:cs typeface="Arial"/>
                        </a:rPr>
                        <a:t>e</a:t>
                      </a:r>
                      <a:r>
                        <a:rPr sz="1050" b="1" dirty="0">
                          <a:solidFill>
                            <a:srgbClr val="633253"/>
                          </a:solidFill>
                          <a:latin typeface="Arial"/>
                          <a:cs typeface="Arial"/>
                        </a:rPr>
                        <a:t>y</a:t>
                      </a:r>
                      <a:r>
                        <a:rPr sz="1050" b="1" spc="-55" dirty="0">
                          <a:solidFill>
                            <a:srgbClr val="633253"/>
                          </a:solidFill>
                          <a:latin typeface="Arial"/>
                          <a:cs typeface="Arial"/>
                        </a:rPr>
                        <a:t> </a:t>
                      </a:r>
                      <a:r>
                        <a:rPr sz="1050" b="1" spc="-15" dirty="0">
                          <a:solidFill>
                            <a:srgbClr val="633253"/>
                          </a:solidFill>
                          <a:latin typeface="Arial"/>
                          <a:cs typeface="Arial"/>
                        </a:rPr>
                        <a:t>T</a:t>
                      </a:r>
                      <a:r>
                        <a:rPr sz="1050" b="1" spc="-25" dirty="0">
                          <a:solidFill>
                            <a:srgbClr val="633253"/>
                          </a:solidFill>
                          <a:latin typeface="Arial"/>
                          <a:cs typeface="Arial"/>
                        </a:rPr>
                        <a:t>hin</a:t>
                      </a:r>
                      <a:r>
                        <a:rPr sz="1050" b="1" spc="-45" dirty="0">
                          <a:solidFill>
                            <a:srgbClr val="633253"/>
                          </a:solidFill>
                          <a:latin typeface="Arial"/>
                          <a:cs typeface="Arial"/>
                        </a:rPr>
                        <a:t>k</a:t>
                      </a:r>
                      <a:r>
                        <a:rPr sz="1050" b="1" spc="-15" dirty="0">
                          <a:solidFill>
                            <a:srgbClr val="633253"/>
                          </a:solidFill>
                          <a:latin typeface="Arial"/>
                          <a:cs typeface="Arial"/>
                        </a:rPr>
                        <a:t>e</a:t>
                      </a:r>
                      <a:r>
                        <a:rPr sz="1050" b="1" spc="-10" dirty="0">
                          <a:solidFill>
                            <a:srgbClr val="633253"/>
                          </a:solidFill>
                          <a:latin typeface="Arial"/>
                          <a:cs typeface="Arial"/>
                        </a:rPr>
                        <a:t>r</a:t>
                      </a:r>
                      <a:r>
                        <a:rPr sz="1050" b="1" dirty="0">
                          <a:solidFill>
                            <a:srgbClr val="633253"/>
                          </a:solidFill>
                          <a:latin typeface="Arial"/>
                          <a:cs typeface="Arial"/>
                        </a:rPr>
                        <a:t>s</a:t>
                      </a:r>
                      <a:endParaRPr sz="1050">
                        <a:latin typeface="Arial"/>
                        <a:cs typeface="Arial"/>
                      </a:endParaRPr>
                    </a:p>
                  </a:txBody>
                  <a:tcPr marL="0" marR="0" marT="73025" marB="0">
                    <a:lnT w="28575">
                      <a:solidFill>
                        <a:srgbClr val="808285"/>
                      </a:solidFill>
                      <a:prstDash val="solid"/>
                    </a:lnT>
                    <a:solidFill>
                      <a:srgbClr val="EFF9FE"/>
                    </a:solidFill>
                  </a:tcPr>
                </a:tc>
                <a:tc>
                  <a:txBody>
                    <a:bodyPr/>
                    <a:lstStyle/>
                    <a:p>
                      <a:pPr marL="99060">
                        <a:lnSpc>
                          <a:spcPct val="100000"/>
                        </a:lnSpc>
                        <a:spcBef>
                          <a:spcPts val="575"/>
                        </a:spcBef>
                      </a:pPr>
                      <a:r>
                        <a:rPr sz="1050" b="1" spc="-35" dirty="0">
                          <a:solidFill>
                            <a:srgbClr val="633253"/>
                          </a:solidFill>
                          <a:latin typeface="Arial"/>
                          <a:cs typeface="Arial"/>
                        </a:rPr>
                        <a:t>K</a:t>
                      </a:r>
                      <a:r>
                        <a:rPr sz="1050" b="1" spc="-25" dirty="0">
                          <a:solidFill>
                            <a:srgbClr val="633253"/>
                          </a:solidFill>
                          <a:latin typeface="Arial"/>
                          <a:cs typeface="Arial"/>
                        </a:rPr>
                        <a:t>e</a:t>
                      </a:r>
                      <a:r>
                        <a:rPr sz="1050" b="1" dirty="0">
                          <a:solidFill>
                            <a:srgbClr val="633253"/>
                          </a:solidFill>
                          <a:latin typeface="Arial"/>
                          <a:cs typeface="Arial"/>
                        </a:rPr>
                        <a:t>y</a:t>
                      </a:r>
                      <a:r>
                        <a:rPr sz="1050" b="1" spc="-55" dirty="0">
                          <a:solidFill>
                            <a:srgbClr val="633253"/>
                          </a:solidFill>
                          <a:latin typeface="Arial"/>
                          <a:cs typeface="Arial"/>
                        </a:rPr>
                        <a:t> </a:t>
                      </a:r>
                      <a:r>
                        <a:rPr sz="1050" b="1" spc="-90" dirty="0">
                          <a:solidFill>
                            <a:srgbClr val="633253"/>
                          </a:solidFill>
                          <a:latin typeface="Arial"/>
                          <a:cs typeface="Arial"/>
                        </a:rPr>
                        <a:t>T</a:t>
                      </a:r>
                      <a:r>
                        <a:rPr sz="1050" b="1" spc="-15" dirty="0">
                          <a:solidFill>
                            <a:srgbClr val="633253"/>
                          </a:solidFill>
                          <a:latin typeface="Arial"/>
                          <a:cs typeface="Arial"/>
                        </a:rPr>
                        <a:t>e</a:t>
                      </a:r>
                      <a:r>
                        <a:rPr sz="1050" b="1" dirty="0">
                          <a:solidFill>
                            <a:srgbClr val="633253"/>
                          </a:solidFill>
                          <a:latin typeface="Arial"/>
                          <a:cs typeface="Arial"/>
                        </a:rPr>
                        <a:t>x</a:t>
                      </a:r>
                      <a:r>
                        <a:rPr sz="1050" b="1" spc="-10" dirty="0">
                          <a:solidFill>
                            <a:srgbClr val="633253"/>
                          </a:solidFill>
                          <a:latin typeface="Arial"/>
                          <a:cs typeface="Arial"/>
                        </a:rPr>
                        <a:t>t</a:t>
                      </a:r>
                      <a:r>
                        <a:rPr sz="1050" b="1" dirty="0">
                          <a:solidFill>
                            <a:srgbClr val="633253"/>
                          </a:solidFill>
                          <a:latin typeface="Arial"/>
                          <a:cs typeface="Arial"/>
                        </a:rPr>
                        <a:t>s</a:t>
                      </a:r>
                      <a:endParaRPr sz="1050">
                        <a:latin typeface="Arial"/>
                        <a:cs typeface="Arial"/>
                      </a:endParaRPr>
                    </a:p>
                  </a:txBody>
                  <a:tcPr marL="0" marR="0" marT="73025" marB="0">
                    <a:lnT w="28575">
                      <a:solidFill>
                        <a:srgbClr val="808285"/>
                      </a:solidFill>
                      <a:prstDash val="solid"/>
                    </a:lnT>
                    <a:solidFill>
                      <a:srgbClr val="EFF9FE"/>
                    </a:solidFill>
                  </a:tcPr>
                </a:tc>
                <a:tc>
                  <a:txBody>
                    <a:bodyPr/>
                    <a:lstStyle/>
                    <a:p>
                      <a:pPr marL="102870">
                        <a:lnSpc>
                          <a:spcPct val="100000"/>
                        </a:lnSpc>
                        <a:spcBef>
                          <a:spcPts val="575"/>
                        </a:spcBef>
                      </a:pPr>
                      <a:r>
                        <a:rPr sz="1050" b="1" spc="-15" dirty="0">
                          <a:solidFill>
                            <a:srgbClr val="633253"/>
                          </a:solidFill>
                          <a:latin typeface="Arial"/>
                          <a:cs typeface="Arial"/>
                        </a:rPr>
                        <a:t>B</a:t>
                      </a:r>
                      <a:r>
                        <a:rPr sz="1050" b="1" spc="-20" dirty="0">
                          <a:solidFill>
                            <a:srgbClr val="633253"/>
                          </a:solidFill>
                          <a:latin typeface="Arial"/>
                          <a:cs typeface="Arial"/>
                        </a:rPr>
                        <a:t>i</a:t>
                      </a:r>
                      <a:r>
                        <a:rPr sz="1050" b="1" dirty="0">
                          <a:solidFill>
                            <a:srgbClr val="633253"/>
                          </a:solidFill>
                          <a:latin typeface="Arial"/>
                          <a:cs typeface="Arial"/>
                        </a:rPr>
                        <a:t>g</a:t>
                      </a:r>
                      <a:r>
                        <a:rPr sz="1050" b="1" spc="-55" dirty="0">
                          <a:solidFill>
                            <a:srgbClr val="633253"/>
                          </a:solidFill>
                          <a:latin typeface="Arial"/>
                          <a:cs typeface="Arial"/>
                        </a:rPr>
                        <a:t> </a:t>
                      </a:r>
                      <a:r>
                        <a:rPr sz="1050" b="1" spc="-15" dirty="0">
                          <a:solidFill>
                            <a:srgbClr val="633253"/>
                          </a:solidFill>
                          <a:latin typeface="Arial"/>
                          <a:cs typeface="Arial"/>
                        </a:rPr>
                        <a:t>I</a:t>
                      </a:r>
                      <a:r>
                        <a:rPr sz="1050" b="1" spc="-20" dirty="0">
                          <a:solidFill>
                            <a:srgbClr val="633253"/>
                          </a:solidFill>
                          <a:latin typeface="Arial"/>
                          <a:cs typeface="Arial"/>
                        </a:rPr>
                        <a:t>de</a:t>
                      </a:r>
                      <a:r>
                        <a:rPr sz="1050" b="1" dirty="0">
                          <a:solidFill>
                            <a:srgbClr val="633253"/>
                          </a:solidFill>
                          <a:latin typeface="Arial"/>
                          <a:cs typeface="Arial"/>
                        </a:rPr>
                        <a:t>a</a:t>
                      </a:r>
                      <a:endParaRPr sz="1050">
                        <a:latin typeface="Arial"/>
                        <a:cs typeface="Arial"/>
                      </a:endParaRPr>
                    </a:p>
                  </a:txBody>
                  <a:tcPr marL="0" marR="0" marT="73025" marB="0">
                    <a:lnT w="28575">
                      <a:solidFill>
                        <a:srgbClr val="808285"/>
                      </a:solidFill>
                      <a:prstDash val="solid"/>
                    </a:lnT>
                    <a:solidFill>
                      <a:srgbClr val="EFF9FE"/>
                    </a:solidFill>
                  </a:tcPr>
                </a:tc>
                <a:extLst>
                  <a:ext uri="{0D108BD9-81ED-4DB2-BD59-A6C34878D82A}">
                    <a16:rowId xmlns:a16="http://schemas.microsoft.com/office/drawing/2014/main" val="10000"/>
                  </a:ext>
                </a:extLst>
              </a:tr>
              <a:tr h="821613">
                <a:tc>
                  <a:txBody>
                    <a:bodyPr/>
                    <a:lstStyle/>
                    <a:p>
                      <a:pPr marL="90805" marR="90170">
                        <a:lnSpc>
                          <a:spcPct val="109600"/>
                        </a:lnSpc>
                        <a:spcBef>
                          <a:spcPts val="380"/>
                        </a:spcBef>
                      </a:pPr>
                      <a:r>
                        <a:rPr sz="1000" b="1" dirty="0">
                          <a:solidFill>
                            <a:srgbClr val="231F20"/>
                          </a:solidFill>
                          <a:latin typeface="Arial"/>
                          <a:cs typeface="Arial"/>
                        </a:rPr>
                        <a:t>Classical </a:t>
                      </a:r>
                      <a:r>
                        <a:rPr sz="1000" b="1" spc="5" dirty="0">
                          <a:solidFill>
                            <a:srgbClr val="231F20"/>
                          </a:solidFill>
                          <a:latin typeface="Arial"/>
                          <a:cs typeface="Arial"/>
                        </a:rPr>
                        <a:t> </a:t>
                      </a:r>
                      <a:r>
                        <a:rPr sz="1000" b="1" spc="-5" dirty="0">
                          <a:solidFill>
                            <a:srgbClr val="231F20"/>
                          </a:solidFill>
                          <a:latin typeface="Arial"/>
                          <a:cs typeface="Arial"/>
                        </a:rPr>
                        <a:t>R</a:t>
                      </a:r>
                      <a:r>
                        <a:rPr sz="1000" b="1" spc="5" dirty="0">
                          <a:solidFill>
                            <a:srgbClr val="231F20"/>
                          </a:solidFill>
                          <a:latin typeface="Arial"/>
                          <a:cs typeface="Arial"/>
                        </a:rPr>
                        <a:t>e</a:t>
                      </a:r>
                      <a:r>
                        <a:rPr sz="1000" b="1" dirty="0">
                          <a:solidFill>
                            <a:srgbClr val="231F20"/>
                          </a:solidFill>
                          <a:latin typeface="Arial"/>
                          <a:cs typeface="Arial"/>
                        </a:rPr>
                        <a:t>al</a:t>
                      </a:r>
                      <a:r>
                        <a:rPr sz="1000" b="1" spc="5" dirty="0">
                          <a:solidFill>
                            <a:srgbClr val="231F20"/>
                          </a:solidFill>
                          <a:latin typeface="Arial"/>
                          <a:cs typeface="Arial"/>
                        </a:rPr>
                        <a:t>is</a:t>
                      </a:r>
                      <a:r>
                        <a:rPr sz="1000" b="1" dirty="0">
                          <a:solidFill>
                            <a:srgbClr val="231F20"/>
                          </a:solidFill>
                          <a:latin typeface="Arial"/>
                          <a:cs typeface="Arial"/>
                        </a:rPr>
                        <a:t>m</a:t>
                      </a:r>
                      <a:r>
                        <a:rPr sz="1000" b="1" spc="-15" dirty="0">
                          <a:solidFill>
                            <a:srgbClr val="231F20"/>
                          </a:solidFill>
                          <a:latin typeface="Arial"/>
                          <a:cs typeface="Arial"/>
                        </a:rPr>
                        <a:t> </a:t>
                      </a:r>
                      <a:r>
                        <a:rPr sz="1000" b="1" spc="5" dirty="0">
                          <a:solidFill>
                            <a:srgbClr val="231F20"/>
                          </a:solidFill>
                          <a:latin typeface="Arial"/>
                          <a:cs typeface="Arial"/>
                        </a:rPr>
                        <a:t>(</a:t>
                      </a:r>
                      <a:r>
                        <a:rPr sz="1000" b="1" dirty="0">
                          <a:solidFill>
                            <a:srgbClr val="231F20"/>
                          </a:solidFill>
                          <a:latin typeface="Arial"/>
                          <a:cs typeface="Arial"/>
                        </a:rPr>
                        <a:t>Human  </a:t>
                      </a:r>
                      <a:r>
                        <a:rPr sz="1000" b="1" spc="60" dirty="0">
                          <a:solidFill>
                            <a:srgbClr val="231F20"/>
                          </a:solidFill>
                          <a:latin typeface="Arial"/>
                          <a:cs typeface="Arial"/>
                        </a:rPr>
                        <a:t>Nature)</a:t>
                      </a:r>
                      <a:endParaRPr sz="1000">
                        <a:latin typeface="Arial"/>
                        <a:cs typeface="Arial"/>
                      </a:endParaRPr>
                    </a:p>
                  </a:txBody>
                  <a:tcPr marL="0" marR="0" marT="48260" marB="0"/>
                </a:tc>
                <a:tc>
                  <a:txBody>
                    <a:bodyPr/>
                    <a:lstStyle/>
                    <a:p>
                      <a:pPr marL="97790" marR="170815">
                        <a:lnSpc>
                          <a:spcPct val="109600"/>
                        </a:lnSpc>
                        <a:spcBef>
                          <a:spcPts val="690"/>
                        </a:spcBef>
                      </a:pPr>
                      <a:r>
                        <a:rPr sz="1000" spc="-10" dirty="0">
                          <a:solidFill>
                            <a:srgbClr val="231F20"/>
                          </a:solidFill>
                          <a:latin typeface="Lucida Sans"/>
                          <a:cs typeface="Lucida Sans"/>
                        </a:rPr>
                        <a:t>Thucydides </a:t>
                      </a:r>
                      <a:r>
                        <a:rPr sz="1000" spc="-5" dirty="0">
                          <a:solidFill>
                            <a:srgbClr val="231F20"/>
                          </a:solidFill>
                          <a:latin typeface="Lucida Sans"/>
                          <a:cs typeface="Lucida Sans"/>
                        </a:rPr>
                        <a:t> </a:t>
                      </a:r>
                      <a:r>
                        <a:rPr sz="1000" spc="-30" dirty="0">
                          <a:solidFill>
                            <a:srgbClr val="231F20"/>
                          </a:solidFill>
                          <a:latin typeface="Lucida Sans"/>
                          <a:cs typeface="Lucida Sans"/>
                        </a:rPr>
                        <a:t>(</a:t>
                      </a:r>
                      <a:r>
                        <a:rPr sz="1000" spc="15" dirty="0">
                          <a:solidFill>
                            <a:srgbClr val="231F20"/>
                          </a:solidFill>
                          <a:latin typeface="Lucida Sans"/>
                          <a:cs typeface="Lucida Sans"/>
                        </a:rPr>
                        <a:t>c</a:t>
                      </a:r>
                      <a:r>
                        <a:rPr sz="1000" spc="5" dirty="0">
                          <a:solidFill>
                            <a:srgbClr val="231F20"/>
                          </a:solidFill>
                          <a:latin typeface="Lucida Sans"/>
                          <a:cs typeface="Lucida Sans"/>
                        </a:rPr>
                        <a:t>a</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spc="15" dirty="0">
                          <a:solidFill>
                            <a:srgbClr val="231F20"/>
                          </a:solidFill>
                          <a:latin typeface="Lucida Sans"/>
                          <a:cs typeface="Lucida Sans"/>
                        </a:rPr>
                        <a:t>43</a:t>
                      </a:r>
                      <a:r>
                        <a:rPr sz="1000" spc="45" dirty="0">
                          <a:solidFill>
                            <a:srgbClr val="231F20"/>
                          </a:solidFill>
                          <a:latin typeface="Lucida Sans"/>
                          <a:cs typeface="Lucida Sans"/>
                        </a:rPr>
                        <a:t>0–</a:t>
                      </a:r>
                      <a:r>
                        <a:rPr sz="1000" spc="30" dirty="0">
                          <a:solidFill>
                            <a:srgbClr val="231F20"/>
                          </a:solidFill>
                          <a:latin typeface="Lucida Sans"/>
                          <a:cs typeface="Lucida Sans"/>
                        </a:rPr>
                        <a:t>4</a:t>
                      </a:r>
                      <a:r>
                        <a:rPr sz="1000" spc="20" dirty="0">
                          <a:solidFill>
                            <a:srgbClr val="231F20"/>
                          </a:solidFill>
                          <a:latin typeface="Lucida Sans"/>
                          <a:cs typeface="Lucida Sans"/>
                        </a:rPr>
                        <a:t>0</a:t>
                      </a:r>
                      <a:r>
                        <a:rPr sz="1000" dirty="0">
                          <a:solidFill>
                            <a:srgbClr val="231F20"/>
                          </a:solidFill>
                          <a:latin typeface="Lucida Sans"/>
                          <a:cs typeface="Lucida Sans"/>
                        </a:rPr>
                        <a:t>6  </a:t>
                      </a:r>
                      <a:r>
                        <a:rPr sz="1000" dirty="0">
                          <a:solidFill>
                            <a:srgbClr val="231F20"/>
                          </a:solidFill>
                          <a:latin typeface="Franklin Gothic Demi"/>
                          <a:cs typeface="Franklin Gothic Demi"/>
                        </a:rPr>
                        <a:t>BCE</a:t>
                      </a:r>
                      <a:r>
                        <a:rPr sz="1000" dirty="0">
                          <a:solidFill>
                            <a:srgbClr val="231F20"/>
                          </a:solidFill>
                          <a:latin typeface="Lucida Sans"/>
                          <a:cs typeface="Lucida Sans"/>
                        </a:rPr>
                        <a:t>)</a:t>
                      </a:r>
                      <a:endParaRPr sz="1000">
                        <a:latin typeface="Lucida Sans"/>
                        <a:cs typeface="Lucida Sans"/>
                      </a:endParaRPr>
                    </a:p>
                  </a:txBody>
                  <a:tcPr marL="0" marR="0" marT="87630" marB="0"/>
                </a:tc>
                <a:tc>
                  <a:txBody>
                    <a:bodyPr/>
                    <a:lstStyle/>
                    <a:p>
                      <a:pPr marL="99060" marR="95250">
                        <a:lnSpc>
                          <a:spcPct val="109600"/>
                        </a:lnSpc>
                        <a:spcBef>
                          <a:spcPts val="380"/>
                        </a:spcBef>
                      </a:pPr>
                      <a:r>
                        <a:rPr sz="1000" i="1" spc="40" dirty="0">
                          <a:solidFill>
                            <a:srgbClr val="231F20"/>
                          </a:solidFill>
                          <a:latin typeface="Calibri"/>
                          <a:cs typeface="Calibri"/>
                        </a:rPr>
                        <a:t>The </a:t>
                      </a:r>
                      <a:r>
                        <a:rPr sz="1000" i="1" spc="45" dirty="0">
                          <a:solidFill>
                            <a:srgbClr val="231F20"/>
                          </a:solidFill>
                          <a:latin typeface="Calibri"/>
                          <a:cs typeface="Calibri"/>
                        </a:rPr>
                        <a:t> </a:t>
                      </a:r>
                      <a:r>
                        <a:rPr sz="1000" i="1" spc="-5" dirty="0">
                          <a:solidFill>
                            <a:srgbClr val="231F20"/>
                          </a:solidFill>
                          <a:latin typeface="Calibri"/>
                          <a:cs typeface="Calibri"/>
                        </a:rPr>
                        <a:t>P</a:t>
                      </a:r>
                      <a:r>
                        <a:rPr sz="1000" i="1" dirty="0">
                          <a:solidFill>
                            <a:srgbClr val="231F20"/>
                          </a:solidFill>
                          <a:latin typeface="Calibri"/>
                          <a:cs typeface="Calibri"/>
                        </a:rPr>
                        <a:t>elo</a:t>
                      </a:r>
                      <a:r>
                        <a:rPr sz="1000" i="1" spc="5" dirty="0">
                          <a:solidFill>
                            <a:srgbClr val="231F20"/>
                          </a:solidFill>
                          <a:latin typeface="Calibri"/>
                          <a:cs typeface="Calibri"/>
                        </a:rPr>
                        <a:t>p</a:t>
                      </a:r>
                      <a:r>
                        <a:rPr sz="1000" i="1" dirty="0">
                          <a:solidFill>
                            <a:srgbClr val="231F20"/>
                          </a:solidFill>
                          <a:latin typeface="Calibri"/>
                          <a:cs typeface="Calibri"/>
                        </a:rPr>
                        <a:t>onn</a:t>
                      </a:r>
                      <a:r>
                        <a:rPr sz="1000" i="1" spc="5" dirty="0">
                          <a:solidFill>
                            <a:srgbClr val="231F20"/>
                          </a:solidFill>
                          <a:latin typeface="Calibri"/>
                          <a:cs typeface="Calibri"/>
                        </a:rPr>
                        <a:t>e</a:t>
                      </a:r>
                      <a:r>
                        <a:rPr sz="1000" i="1" spc="-10" dirty="0">
                          <a:solidFill>
                            <a:srgbClr val="231F20"/>
                          </a:solidFill>
                          <a:latin typeface="Calibri"/>
                          <a:cs typeface="Calibri"/>
                        </a:rPr>
                        <a:t>s</a:t>
                      </a:r>
                      <a:r>
                        <a:rPr sz="1000" i="1" dirty="0">
                          <a:solidFill>
                            <a:srgbClr val="231F20"/>
                          </a:solidFill>
                          <a:latin typeface="Calibri"/>
                          <a:cs typeface="Calibri"/>
                        </a:rPr>
                        <a:t>i</a:t>
                      </a:r>
                      <a:r>
                        <a:rPr sz="1000" i="1" spc="5" dirty="0">
                          <a:solidFill>
                            <a:srgbClr val="231F20"/>
                          </a:solidFill>
                          <a:latin typeface="Calibri"/>
                          <a:cs typeface="Calibri"/>
                        </a:rPr>
                        <a:t>a</a:t>
                      </a:r>
                      <a:r>
                        <a:rPr sz="1000" i="1" dirty="0">
                          <a:solidFill>
                            <a:srgbClr val="231F20"/>
                          </a:solidFill>
                          <a:latin typeface="Calibri"/>
                          <a:cs typeface="Calibri"/>
                        </a:rPr>
                        <a:t>n  </a:t>
                      </a:r>
                      <a:r>
                        <a:rPr sz="1000" i="1" spc="30" dirty="0">
                          <a:solidFill>
                            <a:srgbClr val="231F20"/>
                          </a:solidFill>
                          <a:latin typeface="Calibri"/>
                          <a:cs typeface="Calibri"/>
                        </a:rPr>
                        <a:t>War</a:t>
                      </a:r>
                      <a:endParaRPr sz="1000">
                        <a:latin typeface="Calibri"/>
                        <a:cs typeface="Calibri"/>
                      </a:endParaRPr>
                    </a:p>
                  </a:txBody>
                  <a:tcPr marL="0" marR="0" marT="48260" marB="0"/>
                </a:tc>
                <a:tc>
                  <a:txBody>
                    <a:bodyPr/>
                    <a:lstStyle/>
                    <a:p>
                      <a:pPr marL="102870" marR="113664">
                        <a:lnSpc>
                          <a:spcPct val="109600"/>
                        </a:lnSpc>
                        <a:spcBef>
                          <a:spcPts val="690"/>
                        </a:spcBef>
                      </a:pPr>
                      <a:r>
                        <a:rPr sz="1000" spc="-5" dirty="0">
                          <a:solidFill>
                            <a:srgbClr val="231F20"/>
                          </a:solidFill>
                          <a:latin typeface="Lucida Sans"/>
                          <a:cs typeface="Lucida Sans"/>
                        </a:rPr>
                        <a:t>International </a:t>
                      </a:r>
                      <a:r>
                        <a:rPr sz="1000" spc="-20" dirty="0">
                          <a:solidFill>
                            <a:srgbClr val="231F20"/>
                          </a:solidFill>
                          <a:latin typeface="Lucida Sans"/>
                          <a:cs typeface="Lucida Sans"/>
                        </a:rPr>
                        <a:t>politics </a:t>
                      </a:r>
                      <a:r>
                        <a:rPr sz="1000" spc="-30" dirty="0">
                          <a:solidFill>
                            <a:srgbClr val="231F20"/>
                          </a:solidFill>
                          <a:latin typeface="Lucida Sans"/>
                          <a:cs typeface="Lucida Sans"/>
                        </a:rPr>
                        <a:t>is </a:t>
                      </a:r>
                      <a:r>
                        <a:rPr sz="1000" dirty="0">
                          <a:solidFill>
                            <a:srgbClr val="231F20"/>
                          </a:solidFill>
                          <a:latin typeface="Lucida Sans"/>
                          <a:cs typeface="Lucida Sans"/>
                        </a:rPr>
                        <a:t>driven </a:t>
                      </a:r>
                      <a:r>
                        <a:rPr sz="1000" spc="-15" dirty="0">
                          <a:solidFill>
                            <a:srgbClr val="231F20"/>
                          </a:solidFill>
                          <a:latin typeface="Lucida Sans"/>
                          <a:cs typeface="Lucida Sans"/>
                        </a:rPr>
                        <a:t>by </a:t>
                      </a:r>
                      <a:r>
                        <a:rPr sz="1000" spc="5" dirty="0">
                          <a:solidFill>
                            <a:srgbClr val="231F20"/>
                          </a:solidFill>
                          <a:latin typeface="Lucida Sans"/>
                          <a:cs typeface="Lucida Sans"/>
                        </a:rPr>
                        <a:t>an </a:t>
                      </a:r>
                      <a:r>
                        <a:rPr sz="1000" spc="-5" dirty="0">
                          <a:solidFill>
                            <a:srgbClr val="231F20"/>
                          </a:solidFill>
                          <a:latin typeface="Lucida Sans"/>
                          <a:cs typeface="Lucida Sans"/>
                        </a:rPr>
                        <a:t>endless </a:t>
                      </a:r>
                      <a:r>
                        <a:rPr sz="1000" spc="-10" dirty="0">
                          <a:solidFill>
                            <a:srgbClr val="231F20"/>
                          </a:solidFill>
                          <a:latin typeface="Lucida Sans"/>
                          <a:cs typeface="Lucida Sans"/>
                        </a:rPr>
                        <a:t>strug- </a:t>
                      </a:r>
                      <a:r>
                        <a:rPr sz="1000" spc="-305" dirty="0">
                          <a:solidFill>
                            <a:srgbClr val="231F20"/>
                          </a:solidFill>
                          <a:latin typeface="Lucida Sans"/>
                          <a:cs typeface="Lucida Sans"/>
                        </a:rPr>
                        <a:t> </a:t>
                      </a:r>
                      <a:r>
                        <a:rPr sz="1000" spc="10" dirty="0">
                          <a:solidFill>
                            <a:srgbClr val="231F20"/>
                          </a:solidFill>
                          <a:latin typeface="Lucida Sans"/>
                          <a:cs typeface="Lucida Sans"/>
                        </a:rPr>
                        <a:t>g</a:t>
                      </a:r>
                      <a:r>
                        <a:rPr sz="1000" spc="5" dirty="0">
                          <a:solidFill>
                            <a:srgbClr val="231F20"/>
                          </a:solidFill>
                          <a:latin typeface="Lucida Sans"/>
                          <a:cs typeface="Lucida Sans"/>
                        </a:rPr>
                        <a:t>l</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dirty="0">
                          <a:solidFill>
                            <a:srgbClr val="231F20"/>
                          </a:solidFill>
                          <a:latin typeface="Lucida Sans"/>
                          <a:cs typeface="Lucida Sans"/>
                        </a:rPr>
                        <a:t>f</a:t>
                      </a:r>
                      <a:r>
                        <a:rPr sz="1000" spc="5" dirty="0">
                          <a:solidFill>
                            <a:srgbClr val="231F20"/>
                          </a:solidFill>
                          <a:latin typeface="Lucida Sans"/>
                          <a:cs typeface="Lucida Sans"/>
                        </a:rPr>
                        <a:t>o</a:t>
                      </a:r>
                      <a:r>
                        <a:rPr sz="1000" dirty="0">
                          <a:solidFill>
                            <a:srgbClr val="231F20"/>
                          </a:solidFill>
                          <a:latin typeface="Lucida Sans"/>
                          <a:cs typeface="Lucida Sans"/>
                        </a:rPr>
                        <a:t>r</a:t>
                      </a:r>
                      <a:r>
                        <a:rPr sz="1000" spc="-55" dirty="0">
                          <a:solidFill>
                            <a:srgbClr val="231F20"/>
                          </a:solidFill>
                          <a:latin typeface="Lucida Sans"/>
                          <a:cs typeface="Lucida Sans"/>
                        </a:rPr>
                        <a:t> </a:t>
                      </a:r>
                      <a:r>
                        <a:rPr sz="1000" spc="10" dirty="0">
                          <a:solidFill>
                            <a:srgbClr val="231F20"/>
                          </a:solidFill>
                          <a:latin typeface="Lucida Sans"/>
                          <a:cs typeface="Lucida Sans"/>
                        </a:rPr>
                        <a:t>p</a:t>
                      </a:r>
                      <a:r>
                        <a:rPr sz="1000" dirty="0">
                          <a:solidFill>
                            <a:srgbClr val="231F20"/>
                          </a:solidFill>
                          <a:latin typeface="Lucida Sans"/>
                          <a:cs typeface="Lucida Sans"/>
                        </a:rPr>
                        <a:t>ow</a:t>
                      </a:r>
                      <a:r>
                        <a:rPr sz="1000" spc="5" dirty="0">
                          <a:solidFill>
                            <a:srgbClr val="231F20"/>
                          </a:solidFill>
                          <a:latin typeface="Lucida Sans"/>
                          <a:cs typeface="Lucida Sans"/>
                        </a:rPr>
                        <a:t>e</a:t>
                      </a:r>
                      <a:r>
                        <a:rPr sz="1000" dirty="0">
                          <a:solidFill>
                            <a:srgbClr val="231F20"/>
                          </a:solidFill>
                          <a:latin typeface="Lucida Sans"/>
                          <a:cs typeface="Lucida Sans"/>
                        </a:rPr>
                        <a:t>r</a:t>
                      </a:r>
                      <a:r>
                        <a:rPr sz="1000" spc="-55" dirty="0">
                          <a:solidFill>
                            <a:srgbClr val="231F20"/>
                          </a:solidFill>
                          <a:latin typeface="Lucida Sans"/>
                          <a:cs typeface="Lucida Sans"/>
                        </a:rPr>
                        <a:t> </a:t>
                      </a:r>
                      <a:r>
                        <a:rPr sz="1000" spc="5" dirty="0">
                          <a:solidFill>
                            <a:srgbClr val="231F20"/>
                          </a:solidFill>
                          <a:latin typeface="Lucida Sans"/>
                          <a:cs typeface="Lucida Sans"/>
                        </a:rPr>
                        <a:t>t</a:t>
                      </a:r>
                      <a:r>
                        <a:rPr sz="1000" dirty="0">
                          <a:solidFill>
                            <a:srgbClr val="231F20"/>
                          </a:solidFill>
                          <a:latin typeface="Lucida Sans"/>
                          <a:cs typeface="Lucida Sans"/>
                        </a:rPr>
                        <a:t>h</a:t>
                      </a:r>
                      <a:r>
                        <a:rPr sz="1000" spc="5" dirty="0">
                          <a:solidFill>
                            <a:srgbClr val="231F20"/>
                          </a:solidFill>
                          <a:latin typeface="Lucida Sans"/>
                          <a:cs typeface="Lucida Sans"/>
                        </a:rPr>
                        <a:t>a</a:t>
                      </a:r>
                      <a:r>
                        <a:rPr sz="1000" dirty="0">
                          <a:solidFill>
                            <a:srgbClr val="231F20"/>
                          </a:solidFill>
                          <a:latin typeface="Lucida Sans"/>
                          <a:cs typeface="Lucida Sans"/>
                        </a:rPr>
                        <a:t>t</a:t>
                      </a:r>
                      <a:r>
                        <a:rPr sz="1000" spc="-55" dirty="0">
                          <a:solidFill>
                            <a:srgbClr val="231F20"/>
                          </a:solidFill>
                          <a:latin typeface="Lucida Sans"/>
                          <a:cs typeface="Lucida Sans"/>
                        </a:rPr>
                        <a:t> </a:t>
                      </a:r>
                      <a:r>
                        <a:rPr sz="1000" dirty="0">
                          <a:solidFill>
                            <a:srgbClr val="231F20"/>
                          </a:solidFill>
                          <a:latin typeface="Lucida Sans"/>
                          <a:cs typeface="Lucida Sans"/>
                        </a:rPr>
                        <a:t>has</a:t>
                      </a:r>
                      <a:r>
                        <a:rPr sz="1000" spc="-55" dirty="0">
                          <a:solidFill>
                            <a:srgbClr val="231F20"/>
                          </a:solidFill>
                          <a:latin typeface="Lucida Sans"/>
                          <a:cs typeface="Lucida Sans"/>
                        </a:rPr>
                        <a:t> </a:t>
                      </a:r>
                      <a:r>
                        <a:rPr sz="1000" spc="10" dirty="0">
                          <a:solidFill>
                            <a:srgbClr val="231F20"/>
                          </a:solidFill>
                          <a:latin typeface="Lucida Sans"/>
                          <a:cs typeface="Lucida Sans"/>
                        </a:rPr>
                        <a:t>i</a:t>
                      </a:r>
                      <a:r>
                        <a:rPr sz="1000" spc="25" dirty="0">
                          <a:solidFill>
                            <a:srgbClr val="231F20"/>
                          </a:solidFill>
                          <a:latin typeface="Lucida Sans"/>
                          <a:cs typeface="Lucida Sans"/>
                        </a:rPr>
                        <a:t>t</a:t>
                      </a:r>
                      <a:r>
                        <a:rPr sz="1000" dirty="0">
                          <a:solidFill>
                            <a:srgbClr val="231F20"/>
                          </a:solidFill>
                          <a:latin typeface="Lucida Sans"/>
                          <a:cs typeface="Lucida Sans"/>
                        </a:rPr>
                        <a:t>s</a:t>
                      </a:r>
                      <a:r>
                        <a:rPr sz="1000" spc="-55" dirty="0">
                          <a:solidFill>
                            <a:srgbClr val="231F20"/>
                          </a:solidFill>
                          <a:latin typeface="Lucida Sans"/>
                          <a:cs typeface="Lucida Sans"/>
                        </a:rPr>
                        <a:t> </a:t>
                      </a:r>
                      <a:r>
                        <a:rPr sz="1000" dirty="0">
                          <a:solidFill>
                            <a:srgbClr val="231F20"/>
                          </a:solidFill>
                          <a:latin typeface="Lucida Sans"/>
                          <a:cs typeface="Lucida Sans"/>
                        </a:rPr>
                        <a:t>r</a:t>
                      </a:r>
                      <a:r>
                        <a:rPr sz="1000" spc="5" dirty="0">
                          <a:solidFill>
                            <a:srgbClr val="231F20"/>
                          </a:solidFill>
                          <a:latin typeface="Lucida Sans"/>
                          <a:cs typeface="Lucida Sans"/>
                        </a:rPr>
                        <a:t>o</a:t>
                      </a:r>
                      <a:r>
                        <a:rPr sz="1000" dirty="0">
                          <a:solidFill>
                            <a:srgbClr val="231F20"/>
                          </a:solidFill>
                          <a:latin typeface="Lucida Sans"/>
                          <a:cs typeface="Lucida Sans"/>
                        </a:rPr>
                        <a:t>o</a:t>
                      </a:r>
                      <a:r>
                        <a:rPr sz="1000" spc="25" dirty="0">
                          <a:solidFill>
                            <a:srgbClr val="231F20"/>
                          </a:solidFill>
                          <a:latin typeface="Lucida Sans"/>
                          <a:cs typeface="Lucida Sans"/>
                        </a:rPr>
                        <a:t>t</a:t>
                      </a:r>
                      <a:r>
                        <a:rPr sz="1000" dirty="0">
                          <a:solidFill>
                            <a:srgbClr val="231F20"/>
                          </a:solidFill>
                          <a:latin typeface="Lucida Sans"/>
                          <a:cs typeface="Lucida Sans"/>
                        </a:rPr>
                        <a:t>s</a:t>
                      </a:r>
                      <a:r>
                        <a:rPr sz="1000" spc="-55" dirty="0">
                          <a:solidFill>
                            <a:srgbClr val="231F20"/>
                          </a:solidFill>
                          <a:latin typeface="Lucida Sans"/>
                          <a:cs typeface="Lucida Sans"/>
                        </a:rPr>
                        <a:t> </a:t>
                      </a:r>
                      <a:r>
                        <a:rPr sz="1000" dirty="0">
                          <a:solidFill>
                            <a:srgbClr val="231F20"/>
                          </a:solidFill>
                          <a:latin typeface="Lucida Sans"/>
                          <a:cs typeface="Lucida Sans"/>
                        </a:rPr>
                        <a:t>in</a:t>
                      </a:r>
                      <a:r>
                        <a:rPr sz="1000" spc="-55" dirty="0">
                          <a:solidFill>
                            <a:srgbClr val="231F20"/>
                          </a:solidFill>
                          <a:latin typeface="Lucida Sans"/>
                          <a:cs typeface="Lucida Sans"/>
                        </a:rPr>
                        <a:t> </a:t>
                      </a:r>
                      <a:r>
                        <a:rPr sz="1000" dirty="0">
                          <a:solidFill>
                            <a:srgbClr val="231F20"/>
                          </a:solidFill>
                          <a:latin typeface="Lucida Sans"/>
                          <a:cs typeface="Lucida Sans"/>
                        </a:rPr>
                        <a:t>human</a:t>
                      </a:r>
                      <a:r>
                        <a:rPr sz="1000" spc="-55" dirty="0">
                          <a:solidFill>
                            <a:srgbClr val="231F20"/>
                          </a:solidFill>
                          <a:latin typeface="Lucida Sans"/>
                          <a:cs typeface="Lucida Sans"/>
                        </a:rPr>
                        <a:t> </a:t>
                      </a:r>
                      <a:r>
                        <a:rPr sz="1000" dirty="0">
                          <a:solidFill>
                            <a:srgbClr val="231F20"/>
                          </a:solidFill>
                          <a:latin typeface="Lucida Sans"/>
                          <a:cs typeface="Lucida Sans"/>
                        </a:rPr>
                        <a:t>n</a:t>
                      </a:r>
                      <a:r>
                        <a:rPr sz="1000" spc="5" dirty="0">
                          <a:solidFill>
                            <a:srgbClr val="231F20"/>
                          </a:solidFill>
                          <a:latin typeface="Lucida Sans"/>
                          <a:cs typeface="Lucida Sans"/>
                        </a:rPr>
                        <a:t>a</a:t>
                      </a:r>
                      <a:r>
                        <a:rPr sz="1000" spc="10" dirty="0">
                          <a:solidFill>
                            <a:srgbClr val="231F20"/>
                          </a:solidFill>
                          <a:latin typeface="Lucida Sans"/>
                          <a:cs typeface="Lucida Sans"/>
                        </a:rPr>
                        <a:t>t</a:t>
                      </a:r>
                      <a:r>
                        <a:rPr sz="1000" dirty="0">
                          <a:solidFill>
                            <a:srgbClr val="231F20"/>
                          </a:solidFill>
                          <a:latin typeface="Lucida Sans"/>
                          <a:cs typeface="Lucida Sans"/>
                        </a:rPr>
                        <a:t>u</a:t>
                      </a:r>
                      <a:r>
                        <a:rPr sz="1000" spc="-5" dirty="0">
                          <a:solidFill>
                            <a:srgbClr val="231F20"/>
                          </a:solidFill>
                          <a:latin typeface="Lucida Sans"/>
                          <a:cs typeface="Lucida Sans"/>
                        </a:rPr>
                        <a:t>re</a:t>
                      </a:r>
                      <a:r>
                        <a:rPr sz="1000" dirty="0">
                          <a:solidFill>
                            <a:srgbClr val="231F20"/>
                          </a:solidFill>
                          <a:latin typeface="Lucida Sans"/>
                          <a:cs typeface="Lucida Sans"/>
                        </a:rPr>
                        <a:t>.  </a:t>
                      </a:r>
                      <a:r>
                        <a:rPr sz="1000" spc="-20" dirty="0">
                          <a:solidFill>
                            <a:srgbClr val="231F20"/>
                          </a:solidFill>
                          <a:latin typeface="Lucida Sans"/>
                          <a:cs typeface="Lucida Sans"/>
                        </a:rPr>
                        <a:t>Justice,</a:t>
                      </a:r>
                      <a:r>
                        <a:rPr sz="1000" spc="-50" dirty="0">
                          <a:solidFill>
                            <a:srgbClr val="231F20"/>
                          </a:solidFill>
                          <a:latin typeface="Lucida Sans"/>
                          <a:cs typeface="Lucida Sans"/>
                        </a:rPr>
                        <a:t> </a:t>
                      </a:r>
                      <a:r>
                        <a:rPr sz="1000" spc="-20" dirty="0">
                          <a:solidFill>
                            <a:srgbClr val="231F20"/>
                          </a:solidFill>
                          <a:latin typeface="Lucida Sans"/>
                          <a:cs typeface="Lucida Sans"/>
                        </a:rPr>
                        <a:t>law,</a:t>
                      </a:r>
                      <a:r>
                        <a:rPr sz="1000" spc="-50" dirty="0">
                          <a:solidFill>
                            <a:srgbClr val="231F20"/>
                          </a:solidFill>
                          <a:latin typeface="Lucida Sans"/>
                          <a:cs typeface="Lucida Sans"/>
                        </a:rPr>
                        <a:t> </a:t>
                      </a:r>
                      <a:r>
                        <a:rPr sz="1000" dirty="0">
                          <a:solidFill>
                            <a:srgbClr val="231F20"/>
                          </a:solidFill>
                          <a:latin typeface="Lucida Sans"/>
                          <a:cs typeface="Lucida Sans"/>
                        </a:rPr>
                        <a:t>and</a:t>
                      </a:r>
                      <a:r>
                        <a:rPr sz="1000" spc="-50" dirty="0">
                          <a:solidFill>
                            <a:srgbClr val="231F20"/>
                          </a:solidFill>
                          <a:latin typeface="Lucida Sans"/>
                          <a:cs typeface="Lucida Sans"/>
                        </a:rPr>
                        <a:t> </a:t>
                      </a:r>
                      <a:r>
                        <a:rPr sz="1000" spc="-5" dirty="0">
                          <a:solidFill>
                            <a:srgbClr val="231F20"/>
                          </a:solidFill>
                          <a:latin typeface="Lucida Sans"/>
                          <a:cs typeface="Lucida Sans"/>
                        </a:rPr>
                        <a:t>society</a:t>
                      </a:r>
                      <a:r>
                        <a:rPr sz="1000" spc="-50" dirty="0">
                          <a:solidFill>
                            <a:srgbClr val="231F20"/>
                          </a:solidFill>
                          <a:latin typeface="Lucida Sans"/>
                          <a:cs typeface="Lucida Sans"/>
                        </a:rPr>
                        <a:t> </a:t>
                      </a:r>
                      <a:r>
                        <a:rPr sz="1000" dirty="0">
                          <a:solidFill>
                            <a:srgbClr val="231F20"/>
                          </a:solidFill>
                          <a:latin typeface="Lucida Sans"/>
                          <a:cs typeface="Lucida Sans"/>
                        </a:rPr>
                        <a:t>either</a:t>
                      </a:r>
                      <a:r>
                        <a:rPr sz="1000" spc="-50" dirty="0">
                          <a:solidFill>
                            <a:srgbClr val="231F20"/>
                          </a:solidFill>
                          <a:latin typeface="Lucida Sans"/>
                          <a:cs typeface="Lucida Sans"/>
                        </a:rPr>
                        <a:t> </a:t>
                      </a:r>
                      <a:r>
                        <a:rPr sz="1000" dirty="0">
                          <a:solidFill>
                            <a:srgbClr val="231F20"/>
                          </a:solidFill>
                          <a:latin typeface="Lucida Sans"/>
                          <a:cs typeface="Lucida Sans"/>
                        </a:rPr>
                        <a:t>have</a:t>
                      </a:r>
                      <a:r>
                        <a:rPr sz="1000" spc="-50" dirty="0">
                          <a:solidFill>
                            <a:srgbClr val="231F20"/>
                          </a:solidFill>
                          <a:latin typeface="Lucida Sans"/>
                          <a:cs typeface="Lucida Sans"/>
                        </a:rPr>
                        <a:t> </a:t>
                      </a:r>
                      <a:r>
                        <a:rPr sz="1000" dirty="0">
                          <a:solidFill>
                            <a:srgbClr val="231F20"/>
                          </a:solidFill>
                          <a:latin typeface="Lucida Sans"/>
                          <a:cs typeface="Lucida Sans"/>
                        </a:rPr>
                        <a:t>no</a:t>
                      </a:r>
                      <a:r>
                        <a:rPr sz="1000" spc="-50" dirty="0">
                          <a:solidFill>
                            <a:srgbClr val="231F20"/>
                          </a:solidFill>
                          <a:latin typeface="Lucida Sans"/>
                          <a:cs typeface="Lucida Sans"/>
                        </a:rPr>
                        <a:t> </a:t>
                      </a:r>
                      <a:r>
                        <a:rPr sz="1000" spc="-10" dirty="0">
                          <a:solidFill>
                            <a:srgbClr val="231F20"/>
                          </a:solidFill>
                          <a:latin typeface="Lucida Sans"/>
                          <a:cs typeface="Lucida Sans"/>
                        </a:rPr>
                        <a:t>place</a:t>
                      </a:r>
                      <a:r>
                        <a:rPr sz="1000" spc="-50" dirty="0">
                          <a:solidFill>
                            <a:srgbClr val="231F20"/>
                          </a:solidFill>
                          <a:latin typeface="Lucida Sans"/>
                          <a:cs typeface="Lucida Sans"/>
                        </a:rPr>
                        <a:t> </a:t>
                      </a:r>
                      <a:r>
                        <a:rPr sz="1000" dirty="0">
                          <a:solidFill>
                            <a:srgbClr val="231F20"/>
                          </a:solidFill>
                          <a:latin typeface="Lucida Sans"/>
                          <a:cs typeface="Lucida Sans"/>
                        </a:rPr>
                        <a:t>or</a:t>
                      </a:r>
                      <a:r>
                        <a:rPr sz="1000" spc="-50" dirty="0">
                          <a:solidFill>
                            <a:srgbClr val="231F20"/>
                          </a:solidFill>
                          <a:latin typeface="Lucida Sans"/>
                          <a:cs typeface="Lucida Sans"/>
                        </a:rPr>
                        <a:t> </a:t>
                      </a:r>
                      <a:r>
                        <a:rPr sz="1000" spc="5" dirty="0">
                          <a:solidFill>
                            <a:srgbClr val="231F20"/>
                          </a:solidFill>
                          <a:latin typeface="Lucida Sans"/>
                          <a:cs typeface="Lucida Sans"/>
                        </a:rPr>
                        <a:t>are </a:t>
                      </a:r>
                      <a:r>
                        <a:rPr sz="1000" spc="-305" dirty="0">
                          <a:solidFill>
                            <a:srgbClr val="231F20"/>
                          </a:solidFill>
                          <a:latin typeface="Lucida Sans"/>
                          <a:cs typeface="Lucida Sans"/>
                        </a:rPr>
                        <a:t> </a:t>
                      </a:r>
                      <a:r>
                        <a:rPr sz="1000" spc="-10" dirty="0">
                          <a:solidFill>
                            <a:srgbClr val="231F20"/>
                          </a:solidFill>
                          <a:latin typeface="Lucida Sans"/>
                          <a:cs typeface="Lucida Sans"/>
                        </a:rPr>
                        <a:t>circumscribed.</a:t>
                      </a:r>
                      <a:endParaRPr sz="1000">
                        <a:latin typeface="Lucida Sans"/>
                        <a:cs typeface="Lucida Sans"/>
                      </a:endParaRPr>
                    </a:p>
                  </a:txBody>
                  <a:tcPr marL="0" marR="0" marT="87630" marB="0"/>
                </a:tc>
                <a:extLst>
                  <a:ext uri="{0D108BD9-81ED-4DB2-BD59-A6C34878D82A}">
                    <a16:rowId xmlns:a16="http://schemas.microsoft.com/office/drawing/2014/main" val="10001"/>
                  </a:ext>
                </a:extLst>
              </a:tr>
              <a:tr h="821613">
                <a:tc>
                  <a:txBody>
                    <a:bodyPr/>
                    <a:lstStyle/>
                    <a:p>
                      <a:pPr>
                        <a:lnSpc>
                          <a:spcPct val="100000"/>
                        </a:lnSpc>
                      </a:pPr>
                      <a:endParaRPr sz="1000">
                        <a:latin typeface="Times New Roman"/>
                        <a:cs typeface="Times New Roman"/>
                      </a:endParaRPr>
                    </a:p>
                  </a:txBody>
                  <a:tcPr marL="0" marR="0" marT="0" marB="0">
                    <a:solidFill>
                      <a:srgbClr val="EFF9FE"/>
                    </a:solidFill>
                  </a:tcPr>
                </a:tc>
                <a:tc>
                  <a:txBody>
                    <a:bodyPr/>
                    <a:lstStyle/>
                    <a:p>
                      <a:pPr marL="97790" marR="267970">
                        <a:lnSpc>
                          <a:spcPct val="109600"/>
                        </a:lnSpc>
                        <a:spcBef>
                          <a:spcPts val="690"/>
                        </a:spcBef>
                      </a:pPr>
                      <a:r>
                        <a:rPr sz="1000" dirty="0">
                          <a:solidFill>
                            <a:srgbClr val="231F20"/>
                          </a:solidFill>
                          <a:latin typeface="Lucida Sans"/>
                          <a:cs typeface="Lucida Sans"/>
                        </a:rPr>
                        <a:t>M</a:t>
                      </a:r>
                      <a:r>
                        <a:rPr sz="1000" spc="5" dirty="0">
                          <a:solidFill>
                            <a:srgbClr val="231F20"/>
                          </a:solidFill>
                          <a:latin typeface="Lucida Sans"/>
                          <a:cs typeface="Lucida Sans"/>
                        </a:rPr>
                        <a:t>ac</a:t>
                      </a:r>
                      <a:r>
                        <a:rPr sz="1000" dirty="0">
                          <a:solidFill>
                            <a:srgbClr val="231F20"/>
                          </a:solidFill>
                          <a:latin typeface="Lucida Sans"/>
                          <a:cs typeface="Lucida Sans"/>
                        </a:rPr>
                        <a:t>h</a:t>
                      </a:r>
                      <a:r>
                        <a:rPr sz="1000" spc="-5" dirty="0">
                          <a:solidFill>
                            <a:srgbClr val="231F20"/>
                          </a:solidFill>
                          <a:latin typeface="Lucida Sans"/>
                          <a:cs typeface="Lucida Sans"/>
                        </a:rPr>
                        <a:t>i</a:t>
                      </a:r>
                      <a:r>
                        <a:rPr sz="1000" dirty="0">
                          <a:solidFill>
                            <a:srgbClr val="231F20"/>
                          </a:solidFill>
                          <a:latin typeface="Lucida Sans"/>
                          <a:cs typeface="Lucida Sans"/>
                        </a:rPr>
                        <a:t>av</a:t>
                      </a:r>
                      <a:r>
                        <a:rPr sz="1000" spc="5" dirty="0">
                          <a:solidFill>
                            <a:srgbClr val="231F20"/>
                          </a:solidFill>
                          <a:latin typeface="Lucida Sans"/>
                          <a:cs typeface="Lucida Sans"/>
                        </a:rPr>
                        <a:t>e</a:t>
                      </a:r>
                      <a:r>
                        <a:rPr sz="1000" dirty="0">
                          <a:solidFill>
                            <a:srgbClr val="231F20"/>
                          </a:solidFill>
                          <a:latin typeface="Lucida Sans"/>
                          <a:cs typeface="Lucida Sans"/>
                        </a:rPr>
                        <a:t>lli  </a:t>
                      </a:r>
                      <a:r>
                        <a:rPr sz="1000" spc="-60" dirty="0">
                          <a:solidFill>
                            <a:srgbClr val="231F20"/>
                          </a:solidFill>
                          <a:latin typeface="Lucida Sans"/>
                          <a:cs typeface="Lucida Sans"/>
                        </a:rPr>
                        <a:t>(1532)</a:t>
                      </a:r>
                      <a:endParaRPr sz="1000">
                        <a:latin typeface="Lucida Sans"/>
                        <a:cs typeface="Lucida Sans"/>
                      </a:endParaRPr>
                    </a:p>
                  </a:txBody>
                  <a:tcPr marL="0" marR="0" marT="87630" marB="0">
                    <a:solidFill>
                      <a:srgbClr val="EFF9FE"/>
                    </a:solidFill>
                  </a:tcPr>
                </a:tc>
                <a:tc>
                  <a:txBody>
                    <a:bodyPr/>
                    <a:lstStyle/>
                    <a:p>
                      <a:pPr marL="99060">
                        <a:lnSpc>
                          <a:spcPct val="100000"/>
                        </a:lnSpc>
                        <a:spcBef>
                          <a:spcPts val="495"/>
                        </a:spcBef>
                      </a:pPr>
                      <a:r>
                        <a:rPr sz="1000" i="1" spc="40" dirty="0">
                          <a:solidFill>
                            <a:srgbClr val="231F20"/>
                          </a:solidFill>
                          <a:latin typeface="Calibri"/>
                          <a:cs typeface="Calibri"/>
                        </a:rPr>
                        <a:t>The</a:t>
                      </a:r>
                      <a:r>
                        <a:rPr sz="1000" i="1" spc="20" dirty="0">
                          <a:solidFill>
                            <a:srgbClr val="231F20"/>
                          </a:solidFill>
                          <a:latin typeface="Calibri"/>
                          <a:cs typeface="Calibri"/>
                        </a:rPr>
                        <a:t> </a:t>
                      </a:r>
                      <a:r>
                        <a:rPr sz="1000" i="1" spc="40" dirty="0">
                          <a:solidFill>
                            <a:srgbClr val="231F20"/>
                          </a:solidFill>
                          <a:latin typeface="Calibri"/>
                          <a:cs typeface="Calibri"/>
                        </a:rPr>
                        <a:t>Prince</a:t>
                      </a:r>
                      <a:endParaRPr sz="1000">
                        <a:latin typeface="Calibri"/>
                        <a:cs typeface="Calibri"/>
                      </a:endParaRPr>
                    </a:p>
                  </a:txBody>
                  <a:tcPr marL="0" marR="0" marT="62865" marB="0">
                    <a:solidFill>
                      <a:srgbClr val="EFF9FE"/>
                    </a:solidFill>
                  </a:tcPr>
                </a:tc>
                <a:tc>
                  <a:txBody>
                    <a:bodyPr/>
                    <a:lstStyle/>
                    <a:p>
                      <a:pPr marL="102870" marR="132715">
                        <a:lnSpc>
                          <a:spcPct val="109600"/>
                        </a:lnSpc>
                        <a:spcBef>
                          <a:spcPts val="690"/>
                        </a:spcBef>
                      </a:pPr>
                      <a:r>
                        <a:rPr sz="1000" spc="-10" dirty="0">
                          <a:solidFill>
                            <a:srgbClr val="231F20"/>
                          </a:solidFill>
                          <a:latin typeface="Lucida Sans"/>
                          <a:cs typeface="Lucida Sans"/>
                        </a:rPr>
                        <a:t>Political</a:t>
                      </a:r>
                      <a:r>
                        <a:rPr sz="1000" spc="-55" dirty="0">
                          <a:solidFill>
                            <a:srgbClr val="231F20"/>
                          </a:solidFill>
                          <a:latin typeface="Lucida Sans"/>
                          <a:cs typeface="Lucida Sans"/>
                        </a:rPr>
                        <a:t> </a:t>
                      </a:r>
                      <a:r>
                        <a:rPr sz="1000" spc="-10" dirty="0">
                          <a:solidFill>
                            <a:srgbClr val="231F20"/>
                          </a:solidFill>
                          <a:latin typeface="Lucida Sans"/>
                          <a:cs typeface="Lucida Sans"/>
                        </a:rPr>
                        <a:t>realism</a:t>
                      </a:r>
                      <a:r>
                        <a:rPr sz="1000" spc="-55" dirty="0">
                          <a:solidFill>
                            <a:srgbClr val="231F20"/>
                          </a:solidFill>
                          <a:latin typeface="Lucida Sans"/>
                          <a:cs typeface="Lucida Sans"/>
                        </a:rPr>
                        <a:t> </a:t>
                      </a:r>
                      <a:r>
                        <a:rPr sz="1000" spc="-25" dirty="0">
                          <a:solidFill>
                            <a:srgbClr val="231F20"/>
                          </a:solidFill>
                          <a:latin typeface="Lucida Sans"/>
                          <a:cs typeface="Lucida Sans"/>
                        </a:rPr>
                        <a:t>recognizes</a:t>
                      </a:r>
                      <a:r>
                        <a:rPr sz="1000" spc="-55" dirty="0">
                          <a:solidFill>
                            <a:srgbClr val="231F20"/>
                          </a:solidFill>
                          <a:latin typeface="Lucida Sans"/>
                          <a:cs typeface="Lucida Sans"/>
                        </a:rPr>
                        <a:t> </a:t>
                      </a:r>
                      <a:r>
                        <a:rPr sz="1000" dirty="0">
                          <a:solidFill>
                            <a:srgbClr val="231F20"/>
                          </a:solidFill>
                          <a:latin typeface="Lucida Sans"/>
                          <a:cs typeface="Lucida Sans"/>
                        </a:rPr>
                        <a:t>that</a:t>
                      </a:r>
                      <a:r>
                        <a:rPr sz="1000" spc="-50" dirty="0">
                          <a:solidFill>
                            <a:srgbClr val="231F20"/>
                          </a:solidFill>
                          <a:latin typeface="Lucida Sans"/>
                          <a:cs typeface="Lucida Sans"/>
                        </a:rPr>
                        <a:t> </a:t>
                      </a:r>
                      <a:r>
                        <a:rPr sz="1000" spc="-10" dirty="0">
                          <a:solidFill>
                            <a:srgbClr val="231F20"/>
                          </a:solidFill>
                          <a:latin typeface="Lucida Sans"/>
                          <a:cs typeface="Lucida Sans"/>
                        </a:rPr>
                        <a:t>principles</a:t>
                      </a:r>
                      <a:r>
                        <a:rPr sz="1000" spc="-55" dirty="0">
                          <a:solidFill>
                            <a:srgbClr val="231F20"/>
                          </a:solidFill>
                          <a:latin typeface="Lucida Sans"/>
                          <a:cs typeface="Lucida Sans"/>
                        </a:rPr>
                        <a:t> </a:t>
                      </a:r>
                      <a:r>
                        <a:rPr sz="1000" spc="5" dirty="0">
                          <a:solidFill>
                            <a:srgbClr val="231F20"/>
                          </a:solidFill>
                          <a:latin typeface="Lucida Sans"/>
                          <a:cs typeface="Lucida Sans"/>
                        </a:rPr>
                        <a:t>are</a:t>
                      </a:r>
                      <a:r>
                        <a:rPr sz="1000" spc="-55" dirty="0">
                          <a:solidFill>
                            <a:srgbClr val="231F20"/>
                          </a:solidFill>
                          <a:latin typeface="Lucida Sans"/>
                          <a:cs typeface="Lucida Sans"/>
                        </a:rPr>
                        <a:t> </a:t>
                      </a:r>
                      <a:r>
                        <a:rPr sz="1000" dirty="0">
                          <a:solidFill>
                            <a:srgbClr val="231F20"/>
                          </a:solidFill>
                          <a:latin typeface="Lucida Sans"/>
                          <a:cs typeface="Lucida Sans"/>
                        </a:rPr>
                        <a:t>sub- </a:t>
                      </a:r>
                      <a:r>
                        <a:rPr sz="1000" spc="-300" dirty="0">
                          <a:solidFill>
                            <a:srgbClr val="231F20"/>
                          </a:solidFill>
                          <a:latin typeface="Lucida Sans"/>
                          <a:cs typeface="Lucida Sans"/>
                        </a:rPr>
                        <a:t> </a:t>
                      </a:r>
                      <a:r>
                        <a:rPr sz="1000" spc="5" dirty="0">
                          <a:solidFill>
                            <a:srgbClr val="231F20"/>
                          </a:solidFill>
                          <a:latin typeface="Lucida Sans"/>
                          <a:cs typeface="Lucida Sans"/>
                        </a:rPr>
                        <a:t>o</a:t>
                      </a:r>
                      <a:r>
                        <a:rPr sz="1000" dirty="0">
                          <a:solidFill>
                            <a:srgbClr val="231F20"/>
                          </a:solidFill>
                          <a:latin typeface="Lucida Sans"/>
                          <a:cs typeface="Lucida Sans"/>
                        </a:rPr>
                        <a:t>rdin</a:t>
                      </a:r>
                      <a:r>
                        <a:rPr sz="1000" spc="5" dirty="0">
                          <a:solidFill>
                            <a:srgbClr val="231F20"/>
                          </a:solidFill>
                          <a:latin typeface="Lucida Sans"/>
                          <a:cs typeface="Lucida Sans"/>
                        </a:rPr>
                        <a:t>a</a:t>
                      </a:r>
                      <a:r>
                        <a:rPr sz="1000" spc="-5" dirty="0">
                          <a:solidFill>
                            <a:srgbClr val="231F20"/>
                          </a:solidFill>
                          <a:latin typeface="Lucida Sans"/>
                          <a:cs typeface="Lucida Sans"/>
                        </a:rPr>
                        <a:t>t</a:t>
                      </a:r>
                      <a:r>
                        <a:rPr sz="1000" spc="10" dirty="0">
                          <a:solidFill>
                            <a:srgbClr val="231F20"/>
                          </a:solidFill>
                          <a:latin typeface="Lucida Sans"/>
                          <a:cs typeface="Lucida Sans"/>
                        </a:rPr>
                        <a:t>e</a:t>
                      </a:r>
                      <a:r>
                        <a:rPr sz="1000" dirty="0">
                          <a:solidFill>
                            <a:srgbClr val="231F20"/>
                          </a:solidFill>
                          <a:latin typeface="Lucida Sans"/>
                          <a:cs typeface="Lucida Sans"/>
                        </a:rPr>
                        <a:t>d</a:t>
                      </a:r>
                      <a:r>
                        <a:rPr sz="1000" spc="-55" dirty="0">
                          <a:solidFill>
                            <a:srgbClr val="231F20"/>
                          </a:solidFill>
                          <a:latin typeface="Lucida Sans"/>
                          <a:cs typeface="Lucida Sans"/>
                        </a:rPr>
                        <a:t> </a:t>
                      </a:r>
                      <a:r>
                        <a:rPr sz="1000" spc="-5" dirty="0">
                          <a:solidFill>
                            <a:srgbClr val="231F20"/>
                          </a:solidFill>
                          <a:latin typeface="Lucida Sans"/>
                          <a:cs typeface="Lucida Sans"/>
                        </a:rPr>
                        <a:t>t</a:t>
                      </a:r>
                      <a:r>
                        <a:rPr sz="1000" dirty="0">
                          <a:solidFill>
                            <a:srgbClr val="231F20"/>
                          </a:solidFill>
                          <a:latin typeface="Lucida Sans"/>
                          <a:cs typeface="Lucida Sans"/>
                        </a:rPr>
                        <a:t>o</a:t>
                      </a:r>
                      <a:r>
                        <a:rPr sz="1000" spc="-55" dirty="0">
                          <a:solidFill>
                            <a:srgbClr val="231F20"/>
                          </a:solidFill>
                          <a:latin typeface="Lucida Sans"/>
                          <a:cs typeface="Lucida Sans"/>
                        </a:rPr>
                        <a:t> </a:t>
                      </a:r>
                      <a:r>
                        <a:rPr sz="1000" spc="10" dirty="0">
                          <a:solidFill>
                            <a:srgbClr val="231F20"/>
                          </a:solidFill>
                          <a:latin typeface="Lucida Sans"/>
                          <a:cs typeface="Lucida Sans"/>
                        </a:rPr>
                        <a:t>p</a:t>
                      </a:r>
                      <a:r>
                        <a:rPr sz="1000" spc="5" dirty="0">
                          <a:solidFill>
                            <a:srgbClr val="231F20"/>
                          </a:solidFill>
                          <a:latin typeface="Lucida Sans"/>
                          <a:cs typeface="Lucida Sans"/>
                        </a:rPr>
                        <a:t>o</a:t>
                      </a:r>
                      <a:r>
                        <a:rPr sz="1000" dirty="0">
                          <a:solidFill>
                            <a:srgbClr val="231F20"/>
                          </a:solidFill>
                          <a:latin typeface="Lucida Sans"/>
                          <a:cs typeface="Lucida Sans"/>
                        </a:rPr>
                        <a:t>li</a:t>
                      </a:r>
                      <a:r>
                        <a:rPr sz="1000" spc="5" dirty="0">
                          <a:solidFill>
                            <a:srgbClr val="231F20"/>
                          </a:solidFill>
                          <a:latin typeface="Lucida Sans"/>
                          <a:cs typeface="Lucida Sans"/>
                        </a:rPr>
                        <a:t>c</a:t>
                      </a:r>
                      <a:r>
                        <a:rPr sz="1000" dirty="0">
                          <a:solidFill>
                            <a:srgbClr val="231F20"/>
                          </a:solidFill>
                          <a:latin typeface="Lucida Sans"/>
                          <a:cs typeface="Lucida Sans"/>
                        </a:rPr>
                        <a:t>i</a:t>
                      </a:r>
                      <a:r>
                        <a:rPr sz="1000" spc="5" dirty="0">
                          <a:solidFill>
                            <a:srgbClr val="231F20"/>
                          </a:solidFill>
                          <a:latin typeface="Lucida Sans"/>
                          <a:cs typeface="Lucida Sans"/>
                        </a:rPr>
                        <a:t>e</a:t>
                      </a:r>
                      <a:r>
                        <a:rPr sz="1000" dirty="0">
                          <a:solidFill>
                            <a:srgbClr val="231F20"/>
                          </a:solidFill>
                          <a:latin typeface="Lucida Sans"/>
                          <a:cs typeface="Lucida Sans"/>
                        </a:rPr>
                        <a:t>s;</a:t>
                      </a:r>
                      <a:r>
                        <a:rPr sz="1000" spc="-55" dirty="0">
                          <a:solidFill>
                            <a:srgbClr val="231F20"/>
                          </a:solidFill>
                          <a:latin typeface="Lucida Sans"/>
                          <a:cs typeface="Lucida Sans"/>
                        </a:rPr>
                        <a:t> </a:t>
                      </a:r>
                      <a:r>
                        <a:rPr sz="1000" spc="5" dirty="0">
                          <a:solidFill>
                            <a:srgbClr val="231F20"/>
                          </a:solidFill>
                          <a:latin typeface="Lucida Sans"/>
                          <a:cs typeface="Lucida Sans"/>
                        </a:rPr>
                        <a:t>th</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dirty="0">
                          <a:solidFill>
                            <a:srgbClr val="231F20"/>
                          </a:solidFill>
                          <a:latin typeface="Lucida Sans"/>
                          <a:cs typeface="Lucida Sans"/>
                        </a:rPr>
                        <a:t>u</a:t>
                      </a:r>
                      <a:r>
                        <a:rPr sz="1000" spc="10" dirty="0">
                          <a:solidFill>
                            <a:srgbClr val="231F20"/>
                          </a:solidFill>
                          <a:latin typeface="Lucida Sans"/>
                          <a:cs typeface="Lucida Sans"/>
                        </a:rPr>
                        <a:t>l</a:t>
                      </a:r>
                      <a:r>
                        <a:rPr sz="1000" spc="5" dirty="0">
                          <a:solidFill>
                            <a:srgbClr val="231F20"/>
                          </a:solidFill>
                          <a:latin typeface="Lucida Sans"/>
                          <a:cs typeface="Lucida Sans"/>
                        </a:rPr>
                        <a:t>t</a:t>
                      </a:r>
                      <a:r>
                        <a:rPr sz="1000" dirty="0">
                          <a:solidFill>
                            <a:srgbClr val="231F20"/>
                          </a:solidFill>
                          <a:latin typeface="Lucida Sans"/>
                          <a:cs typeface="Lucida Sans"/>
                        </a:rPr>
                        <a:t>im</a:t>
                      </a:r>
                      <a:r>
                        <a:rPr sz="1000" spc="5" dirty="0">
                          <a:solidFill>
                            <a:srgbClr val="231F20"/>
                          </a:solidFill>
                          <a:latin typeface="Lucida Sans"/>
                          <a:cs typeface="Lucida Sans"/>
                        </a:rPr>
                        <a:t>a</a:t>
                      </a:r>
                      <a:r>
                        <a:rPr sz="1000" spc="-5" dirty="0">
                          <a:solidFill>
                            <a:srgbClr val="231F20"/>
                          </a:solidFill>
                          <a:latin typeface="Lucida Sans"/>
                          <a:cs typeface="Lucida Sans"/>
                        </a:rPr>
                        <a:t>t</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5" dirty="0">
                          <a:solidFill>
                            <a:srgbClr val="231F20"/>
                          </a:solidFill>
                          <a:latin typeface="Lucida Sans"/>
                          <a:cs typeface="Lucida Sans"/>
                        </a:rPr>
                        <a:t>s</a:t>
                      </a:r>
                      <a:r>
                        <a:rPr sz="1000" spc="15" dirty="0">
                          <a:solidFill>
                            <a:srgbClr val="231F20"/>
                          </a:solidFill>
                          <a:latin typeface="Lucida Sans"/>
                          <a:cs typeface="Lucida Sans"/>
                        </a:rPr>
                        <a:t>k</a:t>
                      </a:r>
                      <a:r>
                        <a:rPr sz="1000" dirty="0">
                          <a:solidFill>
                            <a:srgbClr val="231F20"/>
                          </a:solidFill>
                          <a:latin typeface="Lucida Sans"/>
                          <a:cs typeface="Lucida Sans"/>
                        </a:rPr>
                        <a:t>ill</a:t>
                      </a:r>
                      <a:r>
                        <a:rPr sz="1000" spc="-55" dirty="0">
                          <a:solidFill>
                            <a:srgbClr val="231F20"/>
                          </a:solidFill>
                          <a:latin typeface="Lucida Sans"/>
                          <a:cs typeface="Lucida Sans"/>
                        </a:rPr>
                        <a:t> </a:t>
                      </a:r>
                      <a:r>
                        <a:rPr sz="1000" dirty="0">
                          <a:solidFill>
                            <a:srgbClr val="231F20"/>
                          </a:solidFill>
                          <a:latin typeface="Lucida Sans"/>
                          <a:cs typeface="Lucida Sans"/>
                        </a:rPr>
                        <a:t>of</a:t>
                      </a:r>
                      <a:r>
                        <a:rPr sz="1000" spc="-55" dirty="0">
                          <a:solidFill>
                            <a:srgbClr val="231F20"/>
                          </a:solidFill>
                          <a:latin typeface="Lucida Sans"/>
                          <a:cs typeface="Lucida Sans"/>
                        </a:rPr>
                        <a:t> </a:t>
                      </a:r>
                      <a:r>
                        <a:rPr sz="1000" spc="5" dirty="0">
                          <a:solidFill>
                            <a:srgbClr val="231F20"/>
                          </a:solidFill>
                          <a:latin typeface="Lucida Sans"/>
                          <a:cs typeface="Lucida Sans"/>
                        </a:rPr>
                        <a:t>th</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25" dirty="0">
                          <a:solidFill>
                            <a:srgbClr val="231F20"/>
                          </a:solidFill>
                          <a:latin typeface="Lucida Sans"/>
                          <a:cs typeface="Lucida Sans"/>
                        </a:rPr>
                        <a:t>s</a:t>
                      </a:r>
                      <a:r>
                        <a:rPr sz="1000" spc="20" dirty="0">
                          <a:solidFill>
                            <a:srgbClr val="231F20"/>
                          </a:solidFill>
                          <a:latin typeface="Lucida Sans"/>
                          <a:cs typeface="Lucida Sans"/>
                        </a:rPr>
                        <a:t>t</a:t>
                      </a:r>
                      <a:r>
                        <a:rPr sz="1000" spc="5" dirty="0">
                          <a:solidFill>
                            <a:srgbClr val="231F20"/>
                          </a:solidFill>
                          <a:latin typeface="Lucida Sans"/>
                          <a:cs typeface="Lucida Sans"/>
                        </a:rPr>
                        <a:t>a</a:t>
                      </a:r>
                      <a:r>
                        <a:rPr sz="1000" spc="-5" dirty="0">
                          <a:solidFill>
                            <a:srgbClr val="231F20"/>
                          </a:solidFill>
                          <a:latin typeface="Lucida Sans"/>
                          <a:cs typeface="Lucida Sans"/>
                        </a:rPr>
                        <a:t>t</a:t>
                      </a:r>
                      <a:r>
                        <a:rPr sz="1000" dirty="0">
                          <a:solidFill>
                            <a:srgbClr val="231F20"/>
                          </a:solidFill>
                          <a:latin typeface="Lucida Sans"/>
                          <a:cs typeface="Lucida Sans"/>
                        </a:rPr>
                        <a:t>e  </a:t>
                      </a:r>
                      <a:r>
                        <a:rPr sz="1000" spc="5" dirty="0">
                          <a:solidFill>
                            <a:srgbClr val="231F20"/>
                          </a:solidFill>
                          <a:latin typeface="Lucida Sans"/>
                          <a:cs typeface="Lucida Sans"/>
                        </a:rPr>
                        <a:t>l</a:t>
                      </a:r>
                      <a:r>
                        <a:rPr sz="1000" dirty="0">
                          <a:solidFill>
                            <a:srgbClr val="231F20"/>
                          </a:solidFill>
                          <a:latin typeface="Lucida Sans"/>
                          <a:cs typeface="Lucida Sans"/>
                        </a:rPr>
                        <a:t>e</a:t>
                      </a:r>
                      <a:r>
                        <a:rPr sz="1000" spc="5" dirty="0">
                          <a:solidFill>
                            <a:srgbClr val="231F20"/>
                          </a:solidFill>
                          <a:latin typeface="Lucida Sans"/>
                          <a:cs typeface="Lucida Sans"/>
                        </a:rPr>
                        <a:t>ade</a:t>
                      </a:r>
                      <a:r>
                        <a:rPr sz="1000" dirty="0">
                          <a:solidFill>
                            <a:srgbClr val="231F20"/>
                          </a:solidFill>
                          <a:latin typeface="Lucida Sans"/>
                          <a:cs typeface="Lucida Sans"/>
                        </a:rPr>
                        <a:t>r</a:t>
                      </a:r>
                      <a:r>
                        <a:rPr sz="1000" spc="-55" dirty="0">
                          <a:solidFill>
                            <a:srgbClr val="231F20"/>
                          </a:solidFill>
                          <a:latin typeface="Lucida Sans"/>
                          <a:cs typeface="Lucida Sans"/>
                        </a:rPr>
                        <a:t> </a:t>
                      </a:r>
                      <a:r>
                        <a:rPr sz="1000" dirty="0">
                          <a:solidFill>
                            <a:srgbClr val="231F20"/>
                          </a:solidFill>
                          <a:latin typeface="Lucida Sans"/>
                          <a:cs typeface="Lucida Sans"/>
                        </a:rPr>
                        <a:t>is</a:t>
                      </a:r>
                      <a:r>
                        <a:rPr sz="1000" spc="-55" dirty="0">
                          <a:solidFill>
                            <a:srgbClr val="231F20"/>
                          </a:solidFill>
                          <a:latin typeface="Lucida Sans"/>
                          <a:cs typeface="Lucida Sans"/>
                        </a:rPr>
                        <a:t> </a:t>
                      </a:r>
                      <a:r>
                        <a:rPr sz="1000" spc="-5" dirty="0">
                          <a:solidFill>
                            <a:srgbClr val="231F20"/>
                          </a:solidFill>
                          <a:latin typeface="Lucida Sans"/>
                          <a:cs typeface="Lucida Sans"/>
                        </a:rPr>
                        <a:t>t</a:t>
                      </a:r>
                      <a:r>
                        <a:rPr sz="1000" dirty="0">
                          <a:solidFill>
                            <a:srgbClr val="231F20"/>
                          </a:solidFill>
                          <a:latin typeface="Lucida Sans"/>
                          <a:cs typeface="Lucida Sans"/>
                        </a:rPr>
                        <a:t>o</a:t>
                      </a:r>
                      <a:r>
                        <a:rPr sz="1000" spc="-55" dirty="0">
                          <a:solidFill>
                            <a:srgbClr val="231F20"/>
                          </a:solidFill>
                          <a:latin typeface="Lucida Sans"/>
                          <a:cs typeface="Lucida Sans"/>
                        </a:rPr>
                        <a:t> </a:t>
                      </a:r>
                      <a:r>
                        <a:rPr sz="1000" spc="5" dirty="0">
                          <a:solidFill>
                            <a:srgbClr val="231F20"/>
                          </a:solidFill>
                          <a:latin typeface="Lucida Sans"/>
                          <a:cs typeface="Lucida Sans"/>
                        </a:rPr>
                        <a:t>a</a:t>
                      </a:r>
                      <a:r>
                        <a:rPr sz="1000" dirty="0">
                          <a:solidFill>
                            <a:srgbClr val="231F20"/>
                          </a:solidFill>
                          <a:latin typeface="Lucida Sans"/>
                          <a:cs typeface="Lucida Sans"/>
                        </a:rPr>
                        <a:t>c</a:t>
                      </a:r>
                      <a:r>
                        <a:rPr sz="1000" spc="-5" dirty="0">
                          <a:solidFill>
                            <a:srgbClr val="231F20"/>
                          </a:solidFill>
                          <a:latin typeface="Lucida Sans"/>
                          <a:cs typeface="Lucida Sans"/>
                        </a:rPr>
                        <a:t>c</a:t>
                      </a:r>
                      <a:r>
                        <a:rPr sz="1000" spc="5" dirty="0">
                          <a:solidFill>
                            <a:srgbClr val="231F20"/>
                          </a:solidFill>
                          <a:latin typeface="Lucida Sans"/>
                          <a:cs typeface="Lucida Sans"/>
                        </a:rPr>
                        <a:t>ep</a:t>
                      </a:r>
                      <a:r>
                        <a:rPr sz="1000" spc="20" dirty="0">
                          <a:solidFill>
                            <a:srgbClr val="231F20"/>
                          </a:solidFill>
                          <a:latin typeface="Lucida Sans"/>
                          <a:cs typeface="Lucida Sans"/>
                        </a:rPr>
                        <a:t>t</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dirty="0">
                          <a:solidFill>
                            <a:srgbClr val="231F20"/>
                          </a:solidFill>
                          <a:latin typeface="Lucida Sans"/>
                          <a:cs typeface="Lucida Sans"/>
                        </a:rPr>
                        <a:t>a</a:t>
                      </a:r>
                      <a:r>
                        <a:rPr sz="1000" spc="5" dirty="0">
                          <a:solidFill>
                            <a:srgbClr val="231F20"/>
                          </a:solidFill>
                          <a:latin typeface="Lucida Sans"/>
                          <a:cs typeface="Lucida Sans"/>
                        </a:rPr>
                        <a:t>n</a:t>
                      </a:r>
                      <a:r>
                        <a:rPr sz="1000" dirty="0">
                          <a:solidFill>
                            <a:srgbClr val="231F20"/>
                          </a:solidFill>
                          <a:latin typeface="Lucida Sans"/>
                          <a:cs typeface="Lucida Sans"/>
                        </a:rPr>
                        <a:t>d</a:t>
                      </a:r>
                      <a:r>
                        <a:rPr sz="1000" spc="-55" dirty="0">
                          <a:solidFill>
                            <a:srgbClr val="231F20"/>
                          </a:solidFill>
                          <a:latin typeface="Lucida Sans"/>
                          <a:cs typeface="Lucida Sans"/>
                        </a:rPr>
                        <a:t> </a:t>
                      </a:r>
                      <a:r>
                        <a:rPr sz="1000" spc="5" dirty="0">
                          <a:solidFill>
                            <a:srgbClr val="231F20"/>
                          </a:solidFill>
                          <a:latin typeface="Lucida Sans"/>
                          <a:cs typeface="Lucida Sans"/>
                        </a:rPr>
                        <a:t>a</a:t>
                      </a:r>
                      <a:r>
                        <a:rPr sz="1000" dirty="0">
                          <a:solidFill>
                            <a:srgbClr val="231F20"/>
                          </a:solidFill>
                          <a:latin typeface="Lucida Sans"/>
                          <a:cs typeface="Lucida Sans"/>
                        </a:rPr>
                        <a:t>da</a:t>
                      </a:r>
                      <a:r>
                        <a:rPr sz="1000" spc="5" dirty="0">
                          <a:solidFill>
                            <a:srgbClr val="231F20"/>
                          </a:solidFill>
                          <a:latin typeface="Lucida Sans"/>
                          <a:cs typeface="Lucida Sans"/>
                        </a:rPr>
                        <a:t>p</a:t>
                      </a:r>
                      <a:r>
                        <a:rPr sz="1000" dirty="0">
                          <a:solidFill>
                            <a:srgbClr val="231F20"/>
                          </a:solidFill>
                          <a:latin typeface="Lucida Sans"/>
                          <a:cs typeface="Lucida Sans"/>
                        </a:rPr>
                        <a:t>t</a:t>
                      </a:r>
                      <a:r>
                        <a:rPr sz="1000" spc="-55" dirty="0">
                          <a:solidFill>
                            <a:srgbClr val="231F20"/>
                          </a:solidFill>
                          <a:latin typeface="Lucida Sans"/>
                          <a:cs typeface="Lucida Sans"/>
                        </a:rPr>
                        <a:t> </a:t>
                      </a:r>
                      <a:r>
                        <a:rPr sz="1000" spc="-5" dirty="0">
                          <a:solidFill>
                            <a:srgbClr val="231F20"/>
                          </a:solidFill>
                          <a:latin typeface="Lucida Sans"/>
                          <a:cs typeface="Lucida Sans"/>
                        </a:rPr>
                        <a:t>to</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spc="5" dirty="0">
                          <a:solidFill>
                            <a:srgbClr val="231F20"/>
                          </a:solidFill>
                          <a:latin typeface="Lucida Sans"/>
                          <a:cs typeface="Lucida Sans"/>
                        </a:rPr>
                        <a:t>th</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5" dirty="0">
                          <a:solidFill>
                            <a:srgbClr val="231F20"/>
                          </a:solidFill>
                          <a:latin typeface="Lucida Sans"/>
                          <a:cs typeface="Lucida Sans"/>
                        </a:rPr>
                        <a:t>c</a:t>
                      </a:r>
                      <a:r>
                        <a:rPr sz="1000" dirty="0">
                          <a:solidFill>
                            <a:srgbClr val="231F20"/>
                          </a:solidFill>
                          <a:latin typeface="Lucida Sans"/>
                          <a:cs typeface="Lucida Sans"/>
                        </a:rPr>
                        <a:t>ha</a:t>
                      </a:r>
                      <a:r>
                        <a:rPr sz="1000" spc="5" dirty="0">
                          <a:solidFill>
                            <a:srgbClr val="231F20"/>
                          </a:solidFill>
                          <a:latin typeface="Lucida Sans"/>
                          <a:cs typeface="Lucida Sans"/>
                        </a:rPr>
                        <a:t>n</a:t>
                      </a:r>
                      <a:r>
                        <a:rPr sz="1000" spc="10" dirty="0">
                          <a:solidFill>
                            <a:srgbClr val="231F20"/>
                          </a:solidFill>
                          <a:latin typeface="Lucida Sans"/>
                          <a:cs typeface="Lucida Sans"/>
                        </a:rPr>
                        <a:t>g</a:t>
                      </a:r>
                      <a:r>
                        <a:rPr sz="1000" dirty="0">
                          <a:solidFill>
                            <a:srgbClr val="231F20"/>
                          </a:solidFill>
                          <a:latin typeface="Lucida Sans"/>
                          <a:cs typeface="Lucida Sans"/>
                        </a:rPr>
                        <a:t>i</a:t>
                      </a:r>
                      <a:r>
                        <a:rPr sz="1000" spc="5" dirty="0">
                          <a:solidFill>
                            <a:srgbClr val="231F20"/>
                          </a:solidFill>
                          <a:latin typeface="Lucida Sans"/>
                          <a:cs typeface="Lucida Sans"/>
                        </a:rPr>
                        <a:t>n</a:t>
                      </a:r>
                      <a:r>
                        <a:rPr sz="1000" dirty="0">
                          <a:solidFill>
                            <a:srgbClr val="231F20"/>
                          </a:solidFill>
                          <a:latin typeface="Lucida Sans"/>
                          <a:cs typeface="Lucida Sans"/>
                        </a:rPr>
                        <a:t>g  </a:t>
                      </a:r>
                      <a:r>
                        <a:rPr sz="1000" spc="-10" dirty="0">
                          <a:solidFill>
                            <a:srgbClr val="231F20"/>
                          </a:solidFill>
                          <a:latin typeface="Lucida Sans"/>
                          <a:cs typeface="Lucida Sans"/>
                        </a:rPr>
                        <a:t>power-political</a:t>
                      </a:r>
                      <a:r>
                        <a:rPr sz="1000" spc="-55" dirty="0">
                          <a:solidFill>
                            <a:srgbClr val="231F20"/>
                          </a:solidFill>
                          <a:latin typeface="Lucida Sans"/>
                          <a:cs typeface="Lucida Sans"/>
                        </a:rPr>
                        <a:t> </a:t>
                      </a:r>
                      <a:r>
                        <a:rPr sz="1000" spc="-15" dirty="0">
                          <a:solidFill>
                            <a:srgbClr val="231F20"/>
                          </a:solidFill>
                          <a:latin typeface="Lucida Sans"/>
                          <a:cs typeface="Lucida Sans"/>
                        </a:rPr>
                        <a:t>configurations</a:t>
                      </a:r>
                      <a:r>
                        <a:rPr sz="1000" spc="-55" dirty="0">
                          <a:solidFill>
                            <a:srgbClr val="231F20"/>
                          </a:solidFill>
                          <a:latin typeface="Lucida Sans"/>
                          <a:cs typeface="Lucida Sans"/>
                        </a:rPr>
                        <a:t> </a:t>
                      </a:r>
                      <a:r>
                        <a:rPr sz="1000" spc="-15" dirty="0">
                          <a:solidFill>
                            <a:srgbClr val="231F20"/>
                          </a:solidFill>
                          <a:latin typeface="Lucida Sans"/>
                          <a:cs typeface="Lucida Sans"/>
                        </a:rPr>
                        <a:t>in</a:t>
                      </a:r>
                      <a:r>
                        <a:rPr sz="1000" spc="-55" dirty="0">
                          <a:solidFill>
                            <a:srgbClr val="231F20"/>
                          </a:solidFill>
                          <a:latin typeface="Lucida Sans"/>
                          <a:cs typeface="Lucida Sans"/>
                        </a:rPr>
                        <a:t> </a:t>
                      </a:r>
                      <a:r>
                        <a:rPr sz="1000" spc="-20" dirty="0">
                          <a:solidFill>
                            <a:srgbClr val="231F20"/>
                          </a:solidFill>
                          <a:latin typeface="Lucida Sans"/>
                          <a:cs typeface="Lucida Sans"/>
                        </a:rPr>
                        <a:t>global</a:t>
                      </a:r>
                      <a:r>
                        <a:rPr sz="1000" spc="-55" dirty="0">
                          <a:solidFill>
                            <a:srgbClr val="231F20"/>
                          </a:solidFill>
                          <a:latin typeface="Lucida Sans"/>
                          <a:cs typeface="Lucida Sans"/>
                        </a:rPr>
                        <a:t> </a:t>
                      </a:r>
                      <a:r>
                        <a:rPr sz="1000" spc="-20" dirty="0">
                          <a:solidFill>
                            <a:srgbClr val="231F20"/>
                          </a:solidFill>
                          <a:latin typeface="Lucida Sans"/>
                          <a:cs typeface="Lucida Sans"/>
                        </a:rPr>
                        <a:t>politics.</a:t>
                      </a:r>
                      <a:endParaRPr sz="1000">
                        <a:latin typeface="Lucida Sans"/>
                        <a:cs typeface="Lucida Sans"/>
                      </a:endParaRPr>
                    </a:p>
                  </a:txBody>
                  <a:tcPr marL="0" marR="0" marT="87630" marB="0">
                    <a:solidFill>
                      <a:srgbClr val="EFF9FE"/>
                    </a:solidFill>
                  </a:tcPr>
                </a:tc>
                <a:extLst>
                  <a:ext uri="{0D108BD9-81ED-4DB2-BD59-A6C34878D82A}">
                    <a16:rowId xmlns:a16="http://schemas.microsoft.com/office/drawing/2014/main" val="10002"/>
                  </a:ext>
                </a:extLst>
              </a:tr>
              <a:tr h="821601">
                <a:tc>
                  <a:txBody>
                    <a:bodyPr/>
                    <a:lstStyle/>
                    <a:p>
                      <a:pPr>
                        <a:lnSpc>
                          <a:spcPct val="100000"/>
                        </a:lnSpc>
                      </a:pPr>
                      <a:endParaRPr sz="1000">
                        <a:latin typeface="Times New Roman"/>
                        <a:cs typeface="Times New Roman"/>
                      </a:endParaRPr>
                    </a:p>
                  </a:txBody>
                  <a:tcPr marL="0" marR="0" marT="0" marB="0"/>
                </a:tc>
                <a:tc>
                  <a:txBody>
                    <a:bodyPr/>
                    <a:lstStyle/>
                    <a:p>
                      <a:pPr marL="97790" marR="190500">
                        <a:lnSpc>
                          <a:spcPct val="109600"/>
                        </a:lnSpc>
                        <a:spcBef>
                          <a:spcPts val="690"/>
                        </a:spcBef>
                      </a:pPr>
                      <a:r>
                        <a:rPr sz="1000" spc="5" dirty="0">
                          <a:solidFill>
                            <a:srgbClr val="231F20"/>
                          </a:solidFill>
                          <a:latin typeface="Lucida Sans"/>
                          <a:cs typeface="Lucida Sans"/>
                        </a:rPr>
                        <a:t>Mo</a:t>
                      </a:r>
                      <a:r>
                        <a:rPr sz="1000" spc="10" dirty="0">
                          <a:solidFill>
                            <a:srgbClr val="231F20"/>
                          </a:solidFill>
                          <a:latin typeface="Lucida Sans"/>
                          <a:cs typeface="Lucida Sans"/>
                        </a:rPr>
                        <a:t>r</a:t>
                      </a:r>
                      <a:r>
                        <a:rPr sz="1000" spc="-10" dirty="0">
                          <a:solidFill>
                            <a:srgbClr val="231F20"/>
                          </a:solidFill>
                          <a:latin typeface="Lucida Sans"/>
                          <a:cs typeface="Lucida Sans"/>
                        </a:rPr>
                        <a:t>g</a:t>
                      </a:r>
                      <a:r>
                        <a:rPr sz="1000" spc="5" dirty="0">
                          <a:solidFill>
                            <a:srgbClr val="231F20"/>
                          </a:solidFill>
                          <a:latin typeface="Lucida Sans"/>
                          <a:cs typeface="Lucida Sans"/>
                        </a:rPr>
                        <a:t>ent</a:t>
                      </a:r>
                      <a:r>
                        <a:rPr sz="1000" dirty="0">
                          <a:solidFill>
                            <a:srgbClr val="231F20"/>
                          </a:solidFill>
                          <a:latin typeface="Lucida Sans"/>
                          <a:cs typeface="Lucida Sans"/>
                        </a:rPr>
                        <a:t>hau  </a:t>
                      </a:r>
                      <a:r>
                        <a:rPr sz="1000" spc="-50" dirty="0">
                          <a:solidFill>
                            <a:srgbClr val="231F20"/>
                          </a:solidFill>
                          <a:latin typeface="Lucida Sans"/>
                          <a:cs typeface="Lucida Sans"/>
                        </a:rPr>
                        <a:t>(1948)</a:t>
                      </a:r>
                      <a:endParaRPr sz="1000">
                        <a:latin typeface="Lucida Sans"/>
                        <a:cs typeface="Lucida Sans"/>
                      </a:endParaRPr>
                    </a:p>
                  </a:txBody>
                  <a:tcPr marL="0" marR="0" marT="87630" marB="0"/>
                </a:tc>
                <a:tc>
                  <a:txBody>
                    <a:bodyPr/>
                    <a:lstStyle/>
                    <a:p>
                      <a:pPr marL="99060" marR="97790">
                        <a:lnSpc>
                          <a:spcPct val="109600"/>
                        </a:lnSpc>
                        <a:spcBef>
                          <a:spcPts val="380"/>
                        </a:spcBef>
                      </a:pPr>
                      <a:r>
                        <a:rPr sz="1000" i="1" spc="35" dirty="0">
                          <a:solidFill>
                            <a:srgbClr val="231F20"/>
                          </a:solidFill>
                          <a:latin typeface="Calibri"/>
                          <a:cs typeface="Calibri"/>
                        </a:rPr>
                        <a:t>Politics</a:t>
                      </a:r>
                      <a:r>
                        <a:rPr sz="1000" i="1" spc="-15" dirty="0">
                          <a:solidFill>
                            <a:srgbClr val="231F20"/>
                          </a:solidFill>
                          <a:latin typeface="Calibri"/>
                          <a:cs typeface="Calibri"/>
                        </a:rPr>
                        <a:t> </a:t>
                      </a:r>
                      <a:r>
                        <a:rPr sz="1000" i="1" spc="45" dirty="0">
                          <a:solidFill>
                            <a:srgbClr val="231F20"/>
                          </a:solidFill>
                          <a:latin typeface="Calibri"/>
                          <a:cs typeface="Calibri"/>
                        </a:rPr>
                        <a:t>Among </a:t>
                      </a:r>
                      <a:r>
                        <a:rPr sz="1000" i="1" spc="-215" dirty="0">
                          <a:solidFill>
                            <a:srgbClr val="231F20"/>
                          </a:solidFill>
                          <a:latin typeface="Calibri"/>
                          <a:cs typeface="Calibri"/>
                        </a:rPr>
                        <a:t> </a:t>
                      </a:r>
                      <a:r>
                        <a:rPr sz="1000" i="1" spc="50" dirty="0">
                          <a:solidFill>
                            <a:srgbClr val="231F20"/>
                          </a:solidFill>
                          <a:latin typeface="Calibri"/>
                          <a:cs typeface="Calibri"/>
                        </a:rPr>
                        <a:t>Nations</a:t>
                      </a:r>
                      <a:endParaRPr sz="1000">
                        <a:latin typeface="Calibri"/>
                        <a:cs typeface="Calibri"/>
                      </a:endParaRPr>
                    </a:p>
                  </a:txBody>
                  <a:tcPr marL="0" marR="0" marT="48260" marB="0"/>
                </a:tc>
                <a:tc>
                  <a:txBody>
                    <a:bodyPr/>
                    <a:lstStyle/>
                    <a:p>
                      <a:pPr marL="102870" marR="186690">
                        <a:lnSpc>
                          <a:spcPct val="109600"/>
                        </a:lnSpc>
                        <a:spcBef>
                          <a:spcPts val="690"/>
                        </a:spcBef>
                      </a:pPr>
                      <a:r>
                        <a:rPr sz="1000" spc="-5" dirty="0">
                          <a:solidFill>
                            <a:srgbClr val="231F20"/>
                          </a:solidFill>
                          <a:latin typeface="Lucida Sans"/>
                          <a:cs typeface="Lucida Sans"/>
                        </a:rPr>
                        <a:t>P</a:t>
                      </a:r>
                      <a:r>
                        <a:rPr sz="1000" spc="5" dirty="0">
                          <a:solidFill>
                            <a:srgbClr val="231F20"/>
                          </a:solidFill>
                          <a:latin typeface="Lucida Sans"/>
                          <a:cs typeface="Lucida Sans"/>
                        </a:rPr>
                        <a:t>o</a:t>
                      </a:r>
                      <a:r>
                        <a:rPr sz="1000" dirty="0">
                          <a:solidFill>
                            <a:srgbClr val="231F20"/>
                          </a:solidFill>
                          <a:latin typeface="Lucida Sans"/>
                          <a:cs typeface="Lucida Sans"/>
                        </a:rPr>
                        <a:t>l</a:t>
                      </a:r>
                      <a:r>
                        <a:rPr sz="1000" spc="10" dirty="0">
                          <a:solidFill>
                            <a:srgbClr val="231F20"/>
                          </a:solidFill>
                          <a:latin typeface="Lucida Sans"/>
                          <a:cs typeface="Lucida Sans"/>
                        </a:rPr>
                        <a:t>i</a:t>
                      </a:r>
                      <a:r>
                        <a:rPr sz="1000" spc="5" dirty="0">
                          <a:solidFill>
                            <a:srgbClr val="231F20"/>
                          </a:solidFill>
                          <a:latin typeface="Lucida Sans"/>
                          <a:cs typeface="Lucida Sans"/>
                        </a:rPr>
                        <a:t>t</a:t>
                      </a:r>
                      <a:r>
                        <a:rPr sz="1000" dirty="0">
                          <a:solidFill>
                            <a:srgbClr val="231F20"/>
                          </a:solidFill>
                          <a:latin typeface="Lucida Sans"/>
                          <a:cs typeface="Lucida Sans"/>
                        </a:rPr>
                        <a:t>i</a:t>
                      </a:r>
                      <a:r>
                        <a:rPr sz="1000" spc="15" dirty="0">
                          <a:solidFill>
                            <a:srgbClr val="231F20"/>
                          </a:solidFill>
                          <a:latin typeface="Lucida Sans"/>
                          <a:cs typeface="Lucida Sans"/>
                        </a:rPr>
                        <a:t>c</a:t>
                      </a:r>
                      <a:r>
                        <a:rPr sz="1000" dirty="0">
                          <a:solidFill>
                            <a:srgbClr val="231F20"/>
                          </a:solidFill>
                          <a:latin typeface="Lucida Sans"/>
                          <a:cs typeface="Lucida Sans"/>
                        </a:rPr>
                        <a:t>s</a:t>
                      </a:r>
                      <a:r>
                        <a:rPr sz="1000" spc="-55" dirty="0">
                          <a:solidFill>
                            <a:srgbClr val="231F20"/>
                          </a:solidFill>
                          <a:latin typeface="Lucida Sans"/>
                          <a:cs typeface="Lucida Sans"/>
                        </a:rPr>
                        <a:t> </a:t>
                      </a:r>
                      <a:r>
                        <a:rPr sz="1000" dirty="0">
                          <a:solidFill>
                            <a:srgbClr val="231F20"/>
                          </a:solidFill>
                          <a:latin typeface="Lucida Sans"/>
                          <a:cs typeface="Lucida Sans"/>
                        </a:rPr>
                        <a:t>is</a:t>
                      </a:r>
                      <a:r>
                        <a:rPr sz="1000" spc="-55" dirty="0">
                          <a:solidFill>
                            <a:srgbClr val="231F20"/>
                          </a:solidFill>
                          <a:latin typeface="Lucida Sans"/>
                          <a:cs typeface="Lucida Sans"/>
                        </a:rPr>
                        <a:t> </a:t>
                      </a:r>
                      <a:r>
                        <a:rPr sz="1000" spc="-10" dirty="0">
                          <a:solidFill>
                            <a:srgbClr val="231F20"/>
                          </a:solidFill>
                          <a:latin typeface="Lucida Sans"/>
                          <a:cs typeface="Lucida Sans"/>
                        </a:rPr>
                        <a:t>g</a:t>
                      </a:r>
                      <a:r>
                        <a:rPr sz="1000" dirty="0">
                          <a:solidFill>
                            <a:srgbClr val="231F20"/>
                          </a:solidFill>
                          <a:latin typeface="Lucida Sans"/>
                          <a:cs typeface="Lucida Sans"/>
                        </a:rPr>
                        <a:t>ov</a:t>
                      </a:r>
                      <a:r>
                        <a:rPr sz="1000" spc="5" dirty="0">
                          <a:solidFill>
                            <a:srgbClr val="231F20"/>
                          </a:solidFill>
                          <a:latin typeface="Lucida Sans"/>
                          <a:cs typeface="Lucida Sans"/>
                        </a:rPr>
                        <a:t>e</a:t>
                      </a:r>
                      <a:r>
                        <a:rPr sz="1000" spc="10" dirty="0">
                          <a:solidFill>
                            <a:srgbClr val="231F20"/>
                          </a:solidFill>
                          <a:latin typeface="Lucida Sans"/>
                          <a:cs typeface="Lucida Sans"/>
                        </a:rPr>
                        <a:t>r</a:t>
                      </a:r>
                      <a:r>
                        <a:rPr sz="1000" spc="5" dirty="0">
                          <a:solidFill>
                            <a:srgbClr val="231F20"/>
                          </a:solidFill>
                          <a:latin typeface="Lucida Sans"/>
                          <a:cs typeface="Lucida Sans"/>
                        </a:rPr>
                        <a:t>n</a:t>
                      </a:r>
                      <a:r>
                        <a:rPr sz="1000" spc="10" dirty="0">
                          <a:solidFill>
                            <a:srgbClr val="231F20"/>
                          </a:solidFill>
                          <a:latin typeface="Lucida Sans"/>
                          <a:cs typeface="Lucida Sans"/>
                        </a:rPr>
                        <a:t>e</a:t>
                      </a:r>
                      <a:r>
                        <a:rPr sz="1000" dirty="0">
                          <a:solidFill>
                            <a:srgbClr val="231F20"/>
                          </a:solidFill>
                          <a:latin typeface="Lucida Sans"/>
                          <a:cs typeface="Lucida Sans"/>
                        </a:rPr>
                        <a:t>d</a:t>
                      </a:r>
                      <a:r>
                        <a:rPr sz="1000" spc="-55" dirty="0">
                          <a:solidFill>
                            <a:srgbClr val="231F20"/>
                          </a:solidFill>
                          <a:latin typeface="Lucida Sans"/>
                          <a:cs typeface="Lucida Sans"/>
                        </a:rPr>
                        <a:t> </a:t>
                      </a:r>
                      <a:r>
                        <a:rPr sz="1000" dirty="0">
                          <a:solidFill>
                            <a:srgbClr val="231F20"/>
                          </a:solidFill>
                          <a:latin typeface="Lucida Sans"/>
                          <a:cs typeface="Lucida Sans"/>
                        </a:rPr>
                        <a:t>by</a:t>
                      </a:r>
                      <a:r>
                        <a:rPr sz="1000" spc="-55" dirty="0">
                          <a:solidFill>
                            <a:srgbClr val="231F20"/>
                          </a:solidFill>
                          <a:latin typeface="Lucida Sans"/>
                          <a:cs typeface="Lucida Sans"/>
                        </a:rPr>
                        <a:t> </a:t>
                      </a:r>
                      <a:r>
                        <a:rPr sz="1000" dirty="0">
                          <a:solidFill>
                            <a:srgbClr val="231F20"/>
                          </a:solidFill>
                          <a:latin typeface="Lucida Sans"/>
                          <a:cs typeface="Lucida Sans"/>
                        </a:rPr>
                        <a:t>l</a:t>
                      </a:r>
                      <a:r>
                        <a:rPr sz="1000" spc="5" dirty="0">
                          <a:solidFill>
                            <a:srgbClr val="231F20"/>
                          </a:solidFill>
                          <a:latin typeface="Lucida Sans"/>
                          <a:cs typeface="Lucida Sans"/>
                        </a:rPr>
                        <a:t>a</a:t>
                      </a:r>
                      <a:r>
                        <a:rPr sz="1000" spc="15" dirty="0">
                          <a:solidFill>
                            <a:srgbClr val="231F20"/>
                          </a:solidFill>
                          <a:latin typeface="Lucida Sans"/>
                          <a:cs typeface="Lucida Sans"/>
                        </a:rPr>
                        <a:t>w</a:t>
                      </a:r>
                      <a:r>
                        <a:rPr sz="1000" dirty="0">
                          <a:solidFill>
                            <a:srgbClr val="231F20"/>
                          </a:solidFill>
                          <a:latin typeface="Lucida Sans"/>
                          <a:cs typeface="Lucida Sans"/>
                        </a:rPr>
                        <a:t>s</a:t>
                      </a:r>
                      <a:r>
                        <a:rPr sz="1000" spc="-55" dirty="0">
                          <a:solidFill>
                            <a:srgbClr val="231F20"/>
                          </a:solidFill>
                          <a:latin typeface="Lucida Sans"/>
                          <a:cs typeface="Lucida Sans"/>
                        </a:rPr>
                        <a:t> </a:t>
                      </a:r>
                      <a:r>
                        <a:rPr sz="1000" spc="5" dirty="0">
                          <a:solidFill>
                            <a:srgbClr val="231F20"/>
                          </a:solidFill>
                          <a:latin typeface="Lucida Sans"/>
                          <a:cs typeface="Lucida Sans"/>
                        </a:rPr>
                        <a:t>t</a:t>
                      </a:r>
                      <a:r>
                        <a:rPr sz="1000" dirty="0">
                          <a:solidFill>
                            <a:srgbClr val="231F20"/>
                          </a:solidFill>
                          <a:latin typeface="Lucida Sans"/>
                          <a:cs typeface="Lucida Sans"/>
                        </a:rPr>
                        <a:t>h</a:t>
                      </a:r>
                      <a:r>
                        <a:rPr sz="1000" spc="5" dirty="0">
                          <a:solidFill>
                            <a:srgbClr val="231F20"/>
                          </a:solidFill>
                          <a:latin typeface="Lucida Sans"/>
                          <a:cs typeface="Lucida Sans"/>
                        </a:rPr>
                        <a:t>a</a:t>
                      </a:r>
                      <a:r>
                        <a:rPr sz="1000" dirty="0">
                          <a:solidFill>
                            <a:srgbClr val="231F20"/>
                          </a:solidFill>
                          <a:latin typeface="Lucida Sans"/>
                          <a:cs typeface="Lucida Sans"/>
                        </a:rPr>
                        <a:t>t</a:t>
                      </a:r>
                      <a:r>
                        <a:rPr sz="1000" spc="-55" dirty="0">
                          <a:solidFill>
                            <a:srgbClr val="231F20"/>
                          </a:solidFill>
                          <a:latin typeface="Lucida Sans"/>
                          <a:cs typeface="Lucida Sans"/>
                        </a:rPr>
                        <a:t> </a:t>
                      </a:r>
                      <a:r>
                        <a:rPr sz="1000" dirty="0">
                          <a:solidFill>
                            <a:srgbClr val="231F20"/>
                          </a:solidFill>
                          <a:latin typeface="Lucida Sans"/>
                          <a:cs typeface="Lucida Sans"/>
                        </a:rPr>
                        <a:t>a</a:t>
                      </a:r>
                      <a:r>
                        <a:rPr sz="1000" spc="-5" dirty="0">
                          <a:solidFill>
                            <a:srgbClr val="231F20"/>
                          </a:solidFill>
                          <a:latin typeface="Lucida Sans"/>
                          <a:cs typeface="Lucida Sans"/>
                        </a:rPr>
                        <a:t>r</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5" dirty="0">
                          <a:solidFill>
                            <a:srgbClr val="231F20"/>
                          </a:solidFill>
                          <a:latin typeface="Lucida Sans"/>
                          <a:cs typeface="Lucida Sans"/>
                        </a:rPr>
                        <a:t>c</a:t>
                      </a:r>
                      <a:r>
                        <a:rPr sz="1000" spc="-5" dirty="0">
                          <a:solidFill>
                            <a:srgbClr val="231F20"/>
                          </a:solidFill>
                          <a:latin typeface="Lucida Sans"/>
                          <a:cs typeface="Lucida Sans"/>
                        </a:rPr>
                        <a:t>r</a:t>
                      </a:r>
                      <a:r>
                        <a:rPr sz="1000" dirty="0">
                          <a:solidFill>
                            <a:srgbClr val="231F20"/>
                          </a:solidFill>
                          <a:latin typeface="Lucida Sans"/>
                          <a:cs typeface="Lucida Sans"/>
                        </a:rPr>
                        <a:t>e</a:t>
                      </a:r>
                      <a:r>
                        <a:rPr sz="1000" spc="5" dirty="0">
                          <a:solidFill>
                            <a:srgbClr val="231F20"/>
                          </a:solidFill>
                          <a:latin typeface="Lucida Sans"/>
                          <a:cs typeface="Lucida Sans"/>
                        </a:rPr>
                        <a:t>a</a:t>
                      </a:r>
                      <a:r>
                        <a:rPr sz="1000" spc="-5" dirty="0">
                          <a:solidFill>
                            <a:srgbClr val="231F20"/>
                          </a:solidFill>
                          <a:latin typeface="Lucida Sans"/>
                          <a:cs typeface="Lucida Sans"/>
                        </a:rPr>
                        <a:t>t</a:t>
                      </a:r>
                      <a:r>
                        <a:rPr sz="1000" spc="10" dirty="0">
                          <a:solidFill>
                            <a:srgbClr val="231F20"/>
                          </a:solidFill>
                          <a:latin typeface="Lucida Sans"/>
                          <a:cs typeface="Lucida Sans"/>
                        </a:rPr>
                        <a:t>e</a:t>
                      </a:r>
                      <a:r>
                        <a:rPr sz="1000" dirty="0">
                          <a:solidFill>
                            <a:srgbClr val="231F20"/>
                          </a:solidFill>
                          <a:latin typeface="Lucida Sans"/>
                          <a:cs typeface="Lucida Sans"/>
                        </a:rPr>
                        <a:t>d</a:t>
                      </a:r>
                      <a:r>
                        <a:rPr sz="1000" spc="-55" dirty="0">
                          <a:solidFill>
                            <a:srgbClr val="231F20"/>
                          </a:solidFill>
                          <a:latin typeface="Lucida Sans"/>
                          <a:cs typeface="Lucida Sans"/>
                        </a:rPr>
                        <a:t> </a:t>
                      </a:r>
                      <a:r>
                        <a:rPr sz="1000" dirty="0">
                          <a:solidFill>
                            <a:srgbClr val="231F20"/>
                          </a:solidFill>
                          <a:latin typeface="Lucida Sans"/>
                          <a:cs typeface="Lucida Sans"/>
                        </a:rPr>
                        <a:t>by  </a:t>
                      </a:r>
                      <a:r>
                        <a:rPr sz="1000" spc="5" dirty="0">
                          <a:solidFill>
                            <a:srgbClr val="231F20"/>
                          </a:solidFill>
                          <a:latin typeface="Lucida Sans"/>
                          <a:cs typeface="Lucida Sans"/>
                        </a:rPr>
                        <a:t>human </a:t>
                      </a:r>
                      <a:r>
                        <a:rPr sz="1000" spc="-5" dirty="0">
                          <a:solidFill>
                            <a:srgbClr val="231F20"/>
                          </a:solidFill>
                          <a:latin typeface="Lucida Sans"/>
                          <a:cs typeface="Lucida Sans"/>
                        </a:rPr>
                        <a:t>nature. </a:t>
                      </a:r>
                      <a:r>
                        <a:rPr sz="1000" spc="-15" dirty="0">
                          <a:solidFill>
                            <a:srgbClr val="231F20"/>
                          </a:solidFill>
                          <a:latin typeface="Lucida Sans"/>
                          <a:cs typeface="Lucida Sans"/>
                        </a:rPr>
                        <a:t>The </a:t>
                      </a:r>
                      <a:r>
                        <a:rPr sz="1000" spc="-5" dirty="0">
                          <a:solidFill>
                            <a:srgbClr val="231F20"/>
                          </a:solidFill>
                          <a:latin typeface="Lucida Sans"/>
                          <a:cs typeface="Lucida Sans"/>
                        </a:rPr>
                        <a:t>mechanism </a:t>
                      </a:r>
                      <a:r>
                        <a:rPr sz="1000" spc="15" dirty="0">
                          <a:solidFill>
                            <a:srgbClr val="231F20"/>
                          </a:solidFill>
                          <a:latin typeface="Lucida Sans"/>
                          <a:cs typeface="Lucida Sans"/>
                        </a:rPr>
                        <a:t>we </a:t>
                      </a:r>
                      <a:r>
                        <a:rPr sz="1000" dirty="0">
                          <a:solidFill>
                            <a:srgbClr val="231F20"/>
                          </a:solidFill>
                          <a:latin typeface="Lucida Sans"/>
                          <a:cs typeface="Lucida Sans"/>
                        </a:rPr>
                        <a:t>use </a:t>
                      </a:r>
                      <a:r>
                        <a:rPr sz="1000" spc="-10" dirty="0">
                          <a:solidFill>
                            <a:srgbClr val="231F20"/>
                          </a:solidFill>
                          <a:latin typeface="Lucida Sans"/>
                          <a:cs typeface="Lucida Sans"/>
                        </a:rPr>
                        <a:t>to </a:t>
                      </a:r>
                      <a:r>
                        <a:rPr sz="1000" spc="-5" dirty="0">
                          <a:solidFill>
                            <a:srgbClr val="231F20"/>
                          </a:solidFill>
                          <a:latin typeface="Lucida Sans"/>
                          <a:cs typeface="Lucida Sans"/>
                        </a:rPr>
                        <a:t>under- </a:t>
                      </a:r>
                      <a:r>
                        <a:rPr sz="1000" spc="-305" dirty="0">
                          <a:solidFill>
                            <a:srgbClr val="231F20"/>
                          </a:solidFill>
                          <a:latin typeface="Lucida Sans"/>
                          <a:cs typeface="Lucida Sans"/>
                        </a:rPr>
                        <a:t> </a:t>
                      </a:r>
                      <a:r>
                        <a:rPr sz="1000" dirty="0">
                          <a:solidFill>
                            <a:srgbClr val="231F20"/>
                          </a:solidFill>
                          <a:latin typeface="Lucida Sans"/>
                          <a:cs typeface="Lucida Sans"/>
                        </a:rPr>
                        <a:t>stand</a:t>
                      </a:r>
                      <a:r>
                        <a:rPr sz="1000" spc="-55" dirty="0">
                          <a:solidFill>
                            <a:srgbClr val="231F20"/>
                          </a:solidFill>
                          <a:latin typeface="Lucida Sans"/>
                          <a:cs typeface="Lucida Sans"/>
                        </a:rPr>
                        <a:t> </a:t>
                      </a:r>
                      <a:r>
                        <a:rPr sz="1000" spc="-5" dirty="0">
                          <a:solidFill>
                            <a:srgbClr val="231F20"/>
                          </a:solidFill>
                          <a:latin typeface="Lucida Sans"/>
                          <a:cs typeface="Lucida Sans"/>
                        </a:rPr>
                        <a:t>international</a:t>
                      </a:r>
                      <a:r>
                        <a:rPr sz="1000" spc="-50" dirty="0">
                          <a:solidFill>
                            <a:srgbClr val="231F20"/>
                          </a:solidFill>
                          <a:latin typeface="Lucida Sans"/>
                          <a:cs typeface="Lucida Sans"/>
                        </a:rPr>
                        <a:t> </a:t>
                      </a:r>
                      <a:r>
                        <a:rPr sz="1000" spc="-20" dirty="0">
                          <a:solidFill>
                            <a:srgbClr val="231F20"/>
                          </a:solidFill>
                          <a:latin typeface="Lucida Sans"/>
                          <a:cs typeface="Lucida Sans"/>
                        </a:rPr>
                        <a:t>politics</a:t>
                      </a:r>
                      <a:r>
                        <a:rPr sz="1000" spc="-50" dirty="0">
                          <a:solidFill>
                            <a:srgbClr val="231F20"/>
                          </a:solidFill>
                          <a:latin typeface="Lucida Sans"/>
                          <a:cs typeface="Lucida Sans"/>
                        </a:rPr>
                        <a:t> </a:t>
                      </a:r>
                      <a:r>
                        <a:rPr sz="1000" spc="-30" dirty="0">
                          <a:solidFill>
                            <a:srgbClr val="231F20"/>
                          </a:solidFill>
                          <a:latin typeface="Lucida Sans"/>
                          <a:cs typeface="Lucida Sans"/>
                        </a:rPr>
                        <a:t>is</a:t>
                      </a:r>
                      <a:r>
                        <a:rPr sz="1000" spc="-50" dirty="0">
                          <a:solidFill>
                            <a:srgbClr val="231F20"/>
                          </a:solidFill>
                          <a:latin typeface="Lucida Sans"/>
                          <a:cs typeface="Lucida Sans"/>
                        </a:rPr>
                        <a:t> </a:t>
                      </a:r>
                      <a:r>
                        <a:rPr sz="1000" spc="5" dirty="0">
                          <a:solidFill>
                            <a:srgbClr val="231F20"/>
                          </a:solidFill>
                          <a:latin typeface="Lucida Sans"/>
                          <a:cs typeface="Lucida Sans"/>
                        </a:rPr>
                        <a:t>the</a:t>
                      </a:r>
                      <a:r>
                        <a:rPr sz="1000" spc="-55" dirty="0">
                          <a:solidFill>
                            <a:srgbClr val="231F20"/>
                          </a:solidFill>
                          <a:latin typeface="Lucida Sans"/>
                          <a:cs typeface="Lucida Sans"/>
                        </a:rPr>
                        <a:t> </a:t>
                      </a:r>
                      <a:r>
                        <a:rPr sz="1000" spc="-10" dirty="0">
                          <a:solidFill>
                            <a:srgbClr val="231F20"/>
                          </a:solidFill>
                          <a:latin typeface="Lucida Sans"/>
                          <a:cs typeface="Lucida Sans"/>
                        </a:rPr>
                        <a:t>concept</a:t>
                      </a:r>
                      <a:r>
                        <a:rPr sz="1000" spc="-50" dirty="0">
                          <a:solidFill>
                            <a:srgbClr val="231F20"/>
                          </a:solidFill>
                          <a:latin typeface="Lucida Sans"/>
                          <a:cs typeface="Lucida Sans"/>
                        </a:rPr>
                        <a:t> </a:t>
                      </a:r>
                      <a:r>
                        <a:rPr sz="1000" spc="-15" dirty="0">
                          <a:solidFill>
                            <a:srgbClr val="231F20"/>
                          </a:solidFill>
                          <a:latin typeface="Lucida Sans"/>
                          <a:cs typeface="Lucida Sans"/>
                        </a:rPr>
                        <a:t>of</a:t>
                      </a:r>
                      <a:r>
                        <a:rPr sz="1000" spc="-50" dirty="0">
                          <a:solidFill>
                            <a:srgbClr val="231F20"/>
                          </a:solidFill>
                          <a:latin typeface="Lucida Sans"/>
                          <a:cs typeface="Lucida Sans"/>
                        </a:rPr>
                        <a:t> </a:t>
                      </a:r>
                      <a:r>
                        <a:rPr sz="1000" spc="-15" dirty="0">
                          <a:solidFill>
                            <a:srgbClr val="231F20"/>
                          </a:solidFill>
                          <a:latin typeface="Lucida Sans"/>
                          <a:cs typeface="Lucida Sans"/>
                        </a:rPr>
                        <a:t>inter- </a:t>
                      </a:r>
                      <a:r>
                        <a:rPr sz="1000" spc="-300" dirty="0">
                          <a:solidFill>
                            <a:srgbClr val="231F20"/>
                          </a:solidFill>
                          <a:latin typeface="Lucida Sans"/>
                          <a:cs typeface="Lucida Sans"/>
                        </a:rPr>
                        <a:t> </a:t>
                      </a:r>
                      <a:r>
                        <a:rPr sz="1000" dirty="0">
                          <a:solidFill>
                            <a:srgbClr val="231F20"/>
                          </a:solidFill>
                          <a:latin typeface="Lucida Sans"/>
                          <a:cs typeface="Lucida Sans"/>
                        </a:rPr>
                        <a:t>ests</a:t>
                      </a:r>
                      <a:r>
                        <a:rPr sz="1000" spc="-60" dirty="0">
                          <a:solidFill>
                            <a:srgbClr val="231F20"/>
                          </a:solidFill>
                          <a:latin typeface="Lucida Sans"/>
                          <a:cs typeface="Lucida Sans"/>
                        </a:rPr>
                        <a:t> </a:t>
                      </a:r>
                      <a:r>
                        <a:rPr sz="1000" spc="-5" dirty="0">
                          <a:solidFill>
                            <a:srgbClr val="231F20"/>
                          </a:solidFill>
                          <a:latin typeface="Lucida Sans"/>
                          <a:cs typeface="Lucida Sans"/>
                        </a:rPr>
                        <a:t>defined</a:t>
                      </a:r>
                      <a:r>
                        <a:rPr sz="1000" spc="-55" dirty="0">
                          <a:solidFill>
                            <a:srgbClr val="231F20"/>
                          </a:solidFill>
                          <a:latin typeface="Lucida Sans"/>
                          <a:cs typeface="Lucida Sans"/>
                        </a:rPr>
                        <a:t> </a:t>
                      </a:r>
                      <a:r>
                        <a:rPr sz="1000" spc="-15" dirty="0">
                          <a:solidFill>
                            <a:srgbClr val="231F20"/>
                          </a:solidFill>
                          <a:latin typeface="Lucida Sans"/>
                          <a:cs typeface="Lucida Sans"/>
                        </a:rPr>
                        <a:t>in</a:t>
                      </a:r>
                      <a:r>
                        <a:rPr sz="1000" spc="-55" dirty="0">
                          <a:solidFill>
                            <a:srgbClr val="231F20"/>
                          </a:solidFill>
                          <a:latin typeface="Lucida Sans"/>
                          <a:cs typeface="Lucida Sans"/>
                        </a:rPr>
                        <a:t> </a:t>
                      </a:r>
                      <a:r>
                        <a:rPr sz="1000" dirty="0">
                          <a:solidFill>
                            <a:srgbClr val="231F20"/>
                          </a:solidFill>
                          <a:latin typeface="Lucida Sans"/>
                          <a:cs typeface="Lucida Sans"/>
                        </a:rPr>
                        <a:t>terms</a:t>
                      </a:r>
                      <a:r>
                        <a:rPr sz="1000" spc="-60" dirty="0">
                          <a:solidFill>
                            <a:srgbClr val="231F20"/>
                          </a:solidFill>
                          <a:latin typeface="Lucida Sans"/>
                          <a:cs typeface="Lucida Sans"/>
                        </a:rPr>
                        <a:t> </a:t>
                      </a:r>
                      <a:r>
                        <a:rPr sz="1000" spc="-15" dirty="0">
                          <a:solidFill>
                            <a:srgbClr val="231F20"/>
                          </a:solidFill>
                          <a:latin typeface="Lucida Sans"/>
                          <a:cs typeface="Lucida Sans"/>
                        </a:rPr>
                        <a:t>of</a:t>
                      </a:r>
                      <a:r>
                        <a:rPr sz="1000" spc="-55" dirty="0">
                          <a:solidFill>
                            <a:srgbClr val="231F20"/>
                          </a:solidFill>
                          <a:latin typeface="Lucida Sans"/>
                          <a:cs typeface="Lucida Sans"/>
                        </a:rPr>
                        <a:t> </a:t>
                      </a:r>
                      <a:r>
                        <a:rPr sz="1000" spc="-15" dirty="0">
                          <a:solidFill>
                            <a:srgbClr val="231F20"/>
                          </a:solidFill>
                          <a:latin typeface="Lucida Sans"/>
                          <a:cs typeface="Lucida Sans"/>
                        </a:rPr>
                        <a:t>power.</a:t>
                      </a:r>
                      <a:endParaRPr sz="1000">
                        <a:latin typeface="Lucida Sans"/>
                        <a:cs typeface="Lucida Sans"/>
                      </a:endParaRPr>
                    </a:p>
                  </a:txBody>
                  <a:tcPr marL="0" marR="0" marT="87630" marB="0"/>
                </a:tc>
                <a:extLst>
                  <a:ext uri="{0D108BD9-81ED-4DB2-BD59-A6C34878D82A}">
                    <a16:rowId xmlns:a16="http://schemas.microsoft.com/office/drawing/2014/main" val="10003"/>
                  </a:ext>
                </a:extLst>
              </a:tr>
              <a:tr h="782396">
                <a:tc>
                  <a:txBody>
                    <a:bodyPr/>
                    <a:lstStyle/>
                    <a:p>
                      <a:pPr marL="90805" marR="247015">
                        <a:lnSpc>
                          <a:spcPct val="109600"/>
                        </a:lnSpc>
                        <a:spcBef>
                          <a:spcPts val="380"/>
                        </a:spcBef>
                      </a:pPr>
                      <a:r>
                        <a:rPr sz="1000" b="1" spc="40" dirty="0">
                          <a:solidFill>
                            <a:srgbClr val="231F20"/>
                          </a:solidFill>
                          <a:latin typeface="Arial"/>
                          <a:cs typeface="Arial"/>
                        </a:rPr>
                        <a:t>Structural </a:t>
                      </a:r>
                      <a:r>
                        <a:rPr sz="1000" b="1" spc="45" dirty="0">
                          <a:solidFill>
                            <a:srgbClr val="231F20"/>
                          </a:solidFill>
                          <a:latin typeface="Arial"/>
                          <a:cs typeface="Arial"/>
                        </a:rPr>
                        <a:t> </a:t>
                      </a:r>
                      <a:r>
                        <a:rPr sz="1000" b="1" spc="25" dirty="0">
                          <a:solidFill>
                            <a:srgbClr val="231F20"/>
                          </a:solidFill>
                          <a:latin typeface="Arial"/>
                          <a:cs typeface="Arial"/>
                        </a:rPr>
                        <a:t>Realism </a:t>
                      </a:r>
                      <a:r>
                        <a:rPr sz="1000" b="1" spc="30" dirty="0">
                          <a:solidFill>
                            <a:srgbClr val="231F20"/>
                          </a:solidFill>
                          <a:latin typeface="Arial"/>
                          <a:cs typeface="Arial"/>
                        </a:rPr>
                        <a:t> </a:t>
                      </a:r>
                      <a:r>
                        <a:rPr sz="1000" b="1" spc="5" dirty="0">
                          <a:solidFill>
                            <a:srgbClr val="231F20"/>
                          </a:solidFill>
                          <a:latin typeface="Arial"/>
                          <a:cs typeface="Arial"/>
                        </a:rPr>
                        <a:t>(</a:t>
                      </a:r>
                      <a:r>
                        <a:rPr sz="1000" b="1" dirty="0">
                          <a:solidFill>
                            <a:srgbClr val="231F20"/>
                          </a:solidFill>
                          <a:latin typeface="Arial"/>
                          <a:cs typeface="Arial"/>
                        </a:rPr>
                        <a:t>Int</a:t>
                      </a:r>
                      <a:r>
                        <a:rPr sz="1000" b="1" spc="5" dirty="0">
                          <a:solidFill>
                            <a:srgbClr val="231F20"/>
                          </a:solidFill>
                          <a:latin typeface="Arial"/>
                          <a:cs typeface="Arial"/>
                        </a:rPr>
                        <a:t>e</a:t>
                      </a:r>
                      <a:r>
                        <a:rPr sz="1000" b="1" dirty="0">
                          <a:solidFill>
                            <a:srgbClr val="231F20"/>
                          </a:solidFill>
                          <a:latin typeface="Arial"/>
                          <a:cs typeface="Arial"/>
                        </a:rPr>
                        <a:t>rnational  </a:t>
                      </a:r>
                      <a:r>
                        <a:rPr sz="1000" b="1" spc="15" dirty="0">
                          <a:solidFill>
                            <a:srgbClr val="231F20"/>
                          </a:solidFill>
                          <a:latin typeface="Arial"/>
                          <a:cs typeface="Arial"/>
                        </a:rPr>
                        <a:t>System)</a:t>
                      </a:r>
                      <a:endParaRPr sz="1000">
                        <a:latin typeface="Arial"/>
                        <a:cs typeface="Arial"/>
                      </a:endParaRPr>
                    </a:p>
                  </a:txBody>
                  <a:tcPr marL="0" marR="0" marT="48260" marB="0">
                    <a:solidFill>
                      <a:srgbClr val="EFF9FE"/>
                    </a:solidFill>
                  </a:tcPr>
                </a:tc>
                <a:tc>
                  <a:txBody>
                    <a:bodyPr/>
                    <a:lstStyle/>
                    <a:p>
                      <a:pPr marL="97790" marR="352425">
                        <a:lnSpc>
                          <a:spcPct val="109600"/>
                        </a:lnSpc>
                        <a:spcBef>
                          <a:spcPts val="690"/>
                        </a:spcBef>
                      </a:pPr>
                      <a:r>
                        <a:rPr sz="1000" dirty="0">
                          <a:solidFill>
                            <a:srgbClr val="231F20"/>
                          </a:solidFill>
                          <a:latin typeface="Lucida Sans"/>
                          <a:cs typeface="Lucida Sans"/>
                        </a:rPr>
                        <a:t>R</a:t>
                      </a:r>
                      <a:r>
                        <a:rPr sz="1000" spc="5" dirty="0">
                          <a:solidFill>
                            <a:srgbClr val="231F20"/>
                          </a:solidFill>
                          <a:latin typeface="Lucida Sans"/>
                          <a:cs typeface="Lucida Sans"/>
                        </a:rPr>
                        <a:t>ou</a:t>
                      </a:r>
                      <a:r>
                        <a:rPr sz="1000" spc="10" dirty="0">
                          <a:solidFill>
                            <a:srgbClr val="231F20"/>
                          </a:solidFill>
                          <a:latin typeface="Lucida Sans"/>
                          <a:cs typeface="Lucida Sans"/>
                        </a:rPr>
                        <a:t>s</a:t>
                      </a:r>
                      <a:r>
                        <a:rPr sz="1000" spc="5" dirty="0">
                          <a:solidFill>
                            <a:srgbClr val="231F20"/>
                          </a:solidFill>
                          <a:latin typeface="Lucida Sans"/>
                          <a:cs typeface="Lucida Sans"/>
                        </a:rPr>
                        <a:t>s</a:t>
                      </a:r>
                      <a:r>
                        <a:rPr sz="1000" dirty="0">
                          <a:solidFill>
                            <a:srgbClr val="231F20"/>
                          </a:solidFill>
                          <a:latin typeface="Lucida Sans"/>
                          <a:cs typeface="Lucida Sans"/>
                        </a:rPr>
                        <a:t>eau  </a:t>
                      </a:r>
                      <a:r>
                        <a:rPr sz="1000" spc="-30" dirty="0">
                          <a:solidFill>
                            <a:srgbClr val="231F20"/>
                          </a:solidFill>
                          <a:latin typeface="Lucida Sans"/>
                          <a:cs typeface="Lucida Sans"/>
                        </a:rPr>
                        <a:t>(</a:t>
                      </a:r>
                      <a:r>
                        <a:rPr sz="1000" spc="10" dirty="0">
                          <a:solidFill>
                            <a:srgbClr val="231F20"/>
                          </a:solidFill>
                          <a:latin typeface="Lucida Sans"/>
                          <a:cs typeface="Lucida Sans"/>
                        </a:rPr>
                        <a:t>c</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spc="-65" dirty="0">
                          <a:solidFill>
                            <a:srgbClr val="231F20"/>
                          </a:solidFill>
                          <a:latin typeface="Lucida Sans"/>
                          <a:cs typeface="Lucida Sans"/>
                        </a:rPr>
                        <a:t>1</a:t>
                      </a:r>
                      <a:r>
                        <a:rPr sz="1000" spc="-10" dirty="0">
                          <a:solidFill>
                            <a:srgbClr val="231F20"/>
                          </a:solidFill>
                          <a:latin typeface="Lucida Sans"/>
                          <a:cs typeface="Lucida Sans"/>
                        </a:rPr>
                        <a:t>7</a:t>
                      </a:r>
                      <a:r>
                        <a:rPr sz="1000" spc="10" dirty="0">
                          <a:solidFill>
                            <a:srgbClr val="231F20"/>
                          </a:solidFill>
                          <a:latin typeface="Lucida Sans"/>
                          <a:cs typeface="Lucida Sans"/>
                        </a:rPr>
                        <a:t>5</a:t>
                      </a:r>
                      <a:r>
                        <a:rPr sz="1000" spc="-10" dirty="0">
                          <a:solidFill>
                            <a:srgbClr val="231F20"/>
                          </a:solidFill>
                          <a:latin typeface="Lucida Sans"/>
                          <a:cs typeface="Lucida Sans"/>
                        </a:rPr>
                        <a:t>0</a:t>
                      </a:r>
                      <a:r>
                        <a:rPr sz="1000" dirty="0">
                          <a:solidFill>
                            <a:srgbClr val="231F20"/>
                          </a:solidFill>
                          <a:latin typeface="Lucida Sans"/>
                          <a:cs typeface="Lucida Sans"/>
                        </a:rPr>
                        <a:t>)</a:t>
                      </a:r>
                      <a:endParaRPr sz="1000">
                        <a:latin typeface="Lucida Sans"/>
                        <a:cs typeface="Lucida Sans"/>
                      </a:endParaRPr>
                    </a:p>
                  </a:txBody>
                  <a:tcPr marL="0" marR="0" marT="87630" marB="0">
                    <a:solidFill>
                      <a:srgbClr val="EFF9FE"/>
                    </a:solidFill>
                  </a:tcPr>
                </a:tc>
                <a:tc>
                  <a:txBody>
                    <a:bodyPr/>
                    <a:lstStyle/>
                    <a:p>
                      <a:pPr marL="99060" marR="412115">
                        <a:lnSpc>
                          <a:spcPct val="109600"/>
                        </a:lnSpc>
                        <a:spcBef>
                          <a:spcPts val="380"/>
                        </a:spcBef>
                      </a:pPr>
                      <a:r>
                        <a:rPr sz="1000" i="1" spc="40" dirty="0">
                          <a:solidFill>
                            <a:srgbClr val="231F20"/>
                          </a:solidFill>
                          <a:latin typeface="Calibri"/>
                          <a:cs typeface="Calibri"/>
                        </a:rPr>
                        <a:t>The</a:t>
                      </a:r>
                      <a:r>
                        <a:rPr sz="1000" i="1" spc="-40" dirty="0">
                          <a:solidFill>
                            <a:srgbClr val="231F20"/>
                          </a:solidFill>
                          <a:latin typeface="Calibri"/>
                          <a:cs typeface="Calibri"/>
                        </a:rPr>
                        <a:t> </a:t>
                      </a:r>
                      <a:r>
                        <a:rPr sz="1000" i="1" spc="25" dirty="0">
                          <a:solidFill>
                            <a:srgbClr val="231F20"/>
                          </a:solidFill>
                          <a:latin typeface="Calibri"/>
                          <a:cs typeface="Calibri"/>
                        </a:rPr>
                        <a:t>State </a:t>
                      </a:r>
                      <a:r>
                        <a:rPr sz="1000" i="1" spc="-210" dirty="0">
                          <a:solidFill>
                            <a:srgbClr val="231F20"/>
                          </a:solidFill>
                          <a:latin typeface="Calibri"/>
                          <a:cs typeface="Calibri"/>
                        </a:rPr>
                        <a:t> </a:t>
                      </a:r>
                      <a:r>
                        <a:rPr sz="1000" i="1" spc="35" dirty="0">
                          <a:solidFill>
                            <a:srgbClr val="231F20"/>
                          </a:solidFill>
                          <a:latin typeface="Calibri"/>
                          <a:cs typeface="Calibri"/>
                        </a:rPr>
                        <a:t>of</a:t>
                      </a:r>
                      <a:r>
                        <a:rPr sz="1000" i="1" spc="15" dirty="0">
                          <a:solidFill>
                            <a:srgbClr val="231F20"/>
                          </a:solidFill>
                          <a:latin typeface="Calibri"/>
                          <a:cs typeface="Calibri"/>
                        </a:rPr>
                        <a:t> </a:t>
                      </a:r>
                      <a:r>
                        <a:rPr sz="1000" i="1" spc="30" dirty="0">
                          <a:solidFill>
                            <a:srgbClr val="231F20"/>
                          </a:solidFill>
                          <a:latin typeface="Calibri"/>
                          <a:cs typeface="Calibri"/>
                        </a:rPr>
                        <a:t>War</a:t>
                      </a:r>
                      <a:endParaRPr sz="1000">
                        <a:latin typeface="Calibri"/>
                        <a:cs typeface="Calibri"/>
                      </a:endParaRPr>
                    </a:p>
                  </a:txBody>
                  <a:tcPr marL="0" marR="0" marT="48260" marB="0">
                    <a:solidFill>
                      <a:srgbClr val="EFF9FE"/>
                    </a:solidFill>
                  </a:tcPr>
                </a:tc>
                <a:tc>
                  <a:txBody>
                    <a:bodyPr/>
                    <a:lstStyle/>
                    <a:p>
                      <a:pPr marL="102870" marR="248285">
                        <a:lnSpc>
                          <a:spcPct val="109600"/>
                        </a:lnSpc>
                        <a:spcBef>
                          <a:spcPts val="690"/>
                        </a:spcBef>
                      </a:pPr>
                      <a:r>
                        <a:rPr sz="1000" spc="10" dirty="0">
                          <a:solidFill>
                            <a:srgbClr val="231F20"/>
                          </a:solidFill>
                          <a:latin typeface="Lucida Sans"/>
                          <a:cs typeface="Lucida Sans"/>
                        </a:rPr>
                        <a:t>I</a:t>
                      </a:r>
                      <a:r>
                        <a:rPr sz="1000" dirty="0">
                          <a:solidFill>
                            <a:srgbClr val="231F20"/>
                          </a:solidFill>
                          <a:latin typeface="Lucida Sans"/>
                          <a:cs typeface="Lucida Sans"/>
                        </a:rPr>
                        <a:t>t</a:t>
                      </a:r>
                      <a:r>
                        <a:rPr sz="1000" spc="-55" dirty="0">
                          <a:solidFill>
                            <a:srgbClr val="231F20"/>
                          </a:solidFill>
                          <a:latin typeface="Lucida Sans"/>
                          <a:cs typeface="Lucida Sans"/>
                        </a:rPr>
                        <a:t> </a:t>
                      </a:r>
                      <a:r>
                        <a:rPr sz="1000" dirty="0">
                          <a:solidFill>
                            <a:srgbClr val="231F20"/>
                          </a:solidFill>
                          <a:latin typeface="Lucida Sans"/>
                          <a:cs typeface="Lucida Sans"/>
                        </a:rPr>
                        <a:t>is</a:t>
                      </a:r>
                      <a:r>
                        <a:rPr sz="1000" spc="-55" dirty="0">
                          <a:solidFill>
                            <a:srgbClr val="231F20"/>
                          </a:solidFill>
                          <a:latin typeface="Lucida Sans"/>
                          <a:cs typeface="Lucida Sans"/>
                        </a:rPr>
                        <a:t> </a:t>
                      </a:r>
                      <a:r>
                        <a:rPr sz="1000" spc="5" dirty="0">
                          <a:solidFill>
                            <a:srgbClr val="231F20"/>
                          </a:solidFill>
                          <a:latin typeface="Lucida Sans"/>
                          <a:cs typeface="Lucida Sans"/>
                        </a:rPr>
                        <a:t>n</a:t>
                      </a:r>
                      <a:r>
                        <a:rPr sz="1000" dirty="0">
                          <a:solidFill>
                            <a:srgbClr val="231F20"/>
                          </a:solidFill>
                          <a:latin typeface="Lucida Sans"/>
                          <a:cs typeface="Lucida Sans"/>
                        </a:rPr>
                        <a:t>ot</a:t>
                      </a:r>
                      <a:r>
                        <a:rPr sz="1000" spc="-55" dirty="0">
                          <a:solidFill>
                            <a:srgbClr val="231F20"/>
                          </a:solidFill>
                          <a:latin typeface="Lucida Sans"/>
                          <a:cs typeface="Lucida Sans"/>
                        </a:rPr>
                        <a:t> </a:t>
                      </a:r>
                      <a:r>
                        <a:rPr sz="1000" dirty="0">
                          <a:solidFill>
                            <a:srgbClr val="231F20"/>
                          </a:solidFill>
                          <a:latin typeface="Lucida Sans"/>
                          <a:cs typeface="Lucida Sans"/>
                        </a:rPr>
                        <a:t>human</a:t>
                      </a:r>
                      <a:r>
                        <a:rPr sz="1000" spc="-55" dirty="0">
                          <a:solidFill>
                            <a:srgbClr val="231F20"/>
                          </a:solidFill>
                          <a:latin typeface="Lucida Sans"/>
                          <a:cs typeface="Lucida Sans"/>
                        </a:rPr>
                        <a:t> </a:t>
                      </a:r>
                      <a:r>
                        <a:rPr sz="1000" dirty="0">
                          <a:solidFill>
                            <a:srgbClr val="231F20"/>
                          </a:solidFill>
                          <a:latin typeface="Lucida Sans"/>
                          <a:cs typeface="Lucida Sans"/>
                        </a:rPr>
                        <a:t>n</a:t>
                      </a:r>
                      <a:r>
                        <a:rPr sz="1000" spc="5" dirty="0">
                          <a:solidFill>
                            <a:srgbClr val="231F20"/>
                          </a:solidFill>
                          <a:latin typeface="Lucida Sans"/>
                          <a:cs typeface="Lucida Sans"/>
                        </a:rPr>
                        <a:t>a</a:t>
                      </a:r>
                      <a:r>
                        <a:rPr sz="1000" spc="10" dirty="0">
                          <a:solidFill>
                            <a:srgbClr val="231F20"/>
                          </a:solidFill>
                          <a:latin typeface="Lucida Sans"/>
                          <a:cs typeface="Lucida Sans"/>
                        </a:rPr>
                        <a:t>t</a:t>
                      </a:r>
                      <a:r>
                        <a:rPr sz="1000" dirty="0">
                          <a:solidFill>
                            <a:srgbClr val="231F20"/>
                          </a:solidFill>
                          <a:latin typeface="Lucida Sans"/>
                          <a:cs typeface="Lucida Sans"/>
                        </a:rPr>
                        <a:t>u</a:t>
                      </a:r>
                      <a:r>
                        <a:rPr sz="1000" spc="-5" dirty="0">
                          <a:solidFill>
                            <a:srgbClr val="231F20"/>
                          </a:solidFill>
                          <a:latin typeface="Lucida Sans"/>
                          <a:cs typeface="Lucida Sans"/>
                        </a:rPr>
                        <a:t>r</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5" dirty="0">
                          <a:solidFill>
                            <a:srgbClr val="231F20"/>
                          </a:solidFill>
                          <a:latin typeface="Lucida Sans"/>
                          <a:cs typeface="Lucida Sans"/>
                        </a:rPr>
                        <a:t>b</a:t>
                      </a:r>
                      <a:r>
                        <a:rPr sz="1000" spc="10" dirty="0">
                          <a:solidFill>
                            <a:srgbClr val="231F20"/>
                          </a:solidFill>
                          <a:latin typeface="Lucida Sans"/>
                          <a:cs typeface="Lucida Sans"/>
                        </a:rPr>
                        <a:t>u</a:t>
                      </a:r>
                      <a:r>
                        <a:rPr sz="1000" dirty="0">
                          <a:solidFill>
                            <a:srgbClr val="231F20"/>
                          </a:solidFill>
                          <a:latin typeface="Lucida Sans"/>
                          <a:cs typeface="Lucida Sans"/>
                        </a:rPr>
                        <a:t>t</a:t>
                      </a:r>
                      <a:r>
                        <a:rPr sz="1000" spc="-55" dirty="0">
                          <a:solidFill>
                            <a:srgbClr val="231F20"/>
                          </a:solidFill>
                          <a:latin typeface="Lucida Sans"/>
                          <a:cs typeface="Lucida Sans"/>
                        </a:rPr>
                        <a:t> </a:t>
                      </a:r>
                      <a:r>
                        <a:rPr sz="1000" spc="5" dirty="0">
                          <a:solidFill>
                            <a:srgbClr val="231F20"/>
                          </a:solidFill>
                          <a:latin typeface="Lucida Sans"/>
                          <a:cs typeface="Lucida Sans"/>
                        </a:rPr>
                        <a:t>th</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dirty="0">
                          <a:solidFill>
                            <a:srgbClr val="231F20"/>
                          </a:solidFill>
                          <a:latin typeface="Lucida Sans"/>
                          <a:cs typeface="Lucida Sans"/>
                        </a:rPr>
                        <a:t>ana</a:t>
                      </a:r>
                      <a:r>
                        <a:rPr sz="1000" spc="-5" dirty="0">
                          <a:solidFill>
                            <a:srgbClr val="231F20"/>
                          </a:solidFill>
                          <a:latin typeface="Lucida Sans"/>
                          <a:cs typeface="Lucida Sans"/>
                        </a:rPr>
                        <a:t>r</a:t>
                      </a:r>
                      <a:r>
                        <a:rPr sz="1000" spc="5" dirty="0">
                          <a:solidFill>
                            <a:srgbClr val="231F20"/>
                          </a:solidFill>
                          <a:latin typeface="Lucida Sans"/>
                          <a:cs typeface="Lucida Sans"/>
                        </a:rPr>
                        <a:t>c</a:t>
                      </a:r>
                      <a:r>
                        <a:rPr sz="1000" dirty="0">
                          <a:solidFill>
                            <a:srgbClr val="231F20"/>
                          </a:solidFill>
                          <a:latin typeface="Lucida Sans"/>
                          <a:cs typeface="Lucida Sans"/>
                        </a:rPr>
                        <a:t>hi</a:t>
                      </a:r>
                      <a:r>
                        <a:rPr sz="1000" spc="15" dirty="0">
                          <a:solidFill>
                            <a:srgbClr val="231F20"/>
                          </a:solidFill>
                          <a:latin typeface="Lucida Sans"/>
                          <a:cs typeface="Lucida Sans"/>
                        </a:rPr>
                        <a:t>c</a:t>
                      </a:r>
                      <a:r>
                        <a:rPr sz="1000" dirty="0">
                          <a:solidFill>
                            <a:srgbClr val="231F20"/>
                          </a:solidFill>
                          <a:latin typeface="Lucida Sans"/>
                          <a:cs typeface="Lucida Sans"/>
                        </a:rPr>
                        <a:t>al</a:t>
                      </a:r>
                      <a:r>
                        <a:rPr sz="1000" spc="-55" dirty="0">
                          <a:solidFill>
                            <a:srgbClr val="231F20"/>
                          </a:solidFill>
                          <a:latin typeface="Lucida Sans"/>
                          <a:cs typeface="Lucida Sans"/>
                        </a:rPr>
                        <a:t> </a:t>
                      </a:r>
                      <a:r>
                        <a:rPr sz="1000" spc="30" dirty="0">
                          <a:solidFill>
                            <a:srgbClr val="231F20"/>
                          </a:solidFill>
                          <a:latin typeface="Lucida Sans"/>
                          <a:cs typeface="Lucida Sans"/>
                        </a:rPr>
                        <a:t>s</a:t>
                      </a:r>
                      <a:r>
                        <a:rPr sz="1000" spc="20" dirty="0">
                          <a:solidFill>
                            <a:srgbClr val="231F20"/>
                          </a:solidFill>
                          <a:latin typeface="Lucida Sans"/>
                          <a:cs typeface="Lucida Sans"/>
                        </a:rPr>
                        <a:t>y</a:t>
                      </a:r>
                      <a:r>
                        <a:rPr sz="1000" spc="25" dirty="0">
                          <a:solidFill>
                            <a:srgbClr val="231F20"/>
                          </a:solidFill>
                          <a:latin typeface="Lucida Sans"/>
                          <a:cs typeface="Lucida Sans"/>
                        </a:rPr>
                        <a:t>s</a:t>
                      </a:r>
                      <a:r>
                        <a:rPr sz="1000" spc="-5" dirty="0">
                          <a:solidFill>
                            <a:srgbClr val="231F20"/>
                          </a:solidFill>
                          <a:latin typeface="Lucida Sans"/>
                          <a:cs typeface="Lucida Sans"/>
                        </a:rPr>
                        <a:t>t</a:t>
                      </a:r>
                      <a:r>
                        <a:rPr sz="1000" spc="5" dirty="0">
                          <a:solidFill>
                            <a:srgbClr val="231F20"/>
                          </a:solidFill>
                          <a:latin typeface="Lucida Sans"/>
                          <a:cs typeface="Lucida Sans"/>
                        </a:rPr>
                        <a:t>e</a:t>
                      </a:r>
                      <a:r>
                        <a:rPr sz="1000" dirty="0">
                          <a:solidFill>
                            <a:srgbClr val="231F20"/>
                          </a:solidFill>
                          <a:latin typeface="Lucida Sans"/>
                          <a:cs typeface="Lucida Sans"/>
                        </a:rPr>
                        <a:t>m  </a:t>
                      </a:r>
                      <a:r>
                        <a:rPr sz="1000" spc="5" dirty="0">
                          <a:solidFill>
                            <a:srgbClr val="231F20"/>
                          </a:solidFill>
                          <a:latin typeface="Lucida Sans"/>
                          <a:cs typeface="Lucida Sans"/>
                        </a:rPr>
                        <a:t>t</a:t>
                      </a:r>
                      <a:r>
                        <a:rPr sz="1000" dirty="0">
                          <a:solidFill>
                            <a:srgbClr val="231F20"/>
                          </a:solidFill>
                          <a:latin typeface="Lucida Sans"/>
                          <a:cs typeface="Lucida Sans"/>
                        </a:rPr>
                        <a:t>h</a:t>
                      </a:r>
                      <a:r>
                        <a:rPr sz="1000" spc="5" dirty="0">
                          <a:solidFill>
                            <a:srgbClr val="231F20"/>
                          </a:solidFill>
                          <a:latin typeface="Lucida Sans"/>
                          <a:cs typeface="Lucida Sans"/>
                        </a:rPr>
                        <a:t>a</a:t>
                      </a:r>
                      <a:r>
                        <a:rPr sz="1000" dirty="0">
                          <a:solidFill>
                            <a:srgbClr val="231F20"/>
                          </a:solidFill>
                          <a:latin typeface="Lucida Sans"/>
                          <a:cs typeface="Lucida Sans"/>
                        </a:rPr>
                        <a:t>t</a:t>
                      </a:r>
                      <a:r>
                        <a:rPr sz="1000" spc="-55" dirty="0">
                          <a:solidFill>
                            <a:srgbClr val="231F20"/>
                          </a:solidFill>
                          <a:latin typeface="Lucida Sans"/>
                          <a:cs typeface="Lucida Sans"/>
                        </a:rPr>
                        <a:t> </a:t>
                      </a:r>
                      <a:r>
                        <a:rPr sz="1000" dirty="0">
                          <a:solidFill>
                            <a:srgbClr val="231F20"/>
                          </a:solidFill>
                          <a:latin typeface="Lucida Sans"/>
                          <a:cs typeface="Lucida Sans"/>
                        </a:rPr>
                        <a:t>f</a:t>
                      </a:r>
                      <a:r>
                        <a:rPr sz="1000" spc="5" dirty="0">
                          <a:solidFill>
                            <a:srgbClr val="231F20"/>
                          </a:solidFill>
                          <a:latin typeface="Lucida Sans"/>
                          <a:cs typeface="Lucida Sans"/>
                        </a:rPr>
                        <a:t>o</a:t>
                      </a:r>
                      <a:r>
                        <a:rPr sz="1000" spc="25" dirty="0">
                          <a:solidFill>
                            <a:srgbClr val="231F20"/>
                          </a:solidFill>
                          <a:latin typeface="Lucida Sans"/>
                          <a:cs typeface="Lucida Sans"/>
                        </a:rPr>
                        <a:t>s</a:t>
                      </a:r>
                      <a:r>
                        <a:rPr sz="1000" spc="-5" dirty="0">
                          <a:solidFill>
                            <a:srgbClr val="231F20"/>
                          </a:solidFill>
                          <a:latin typeface="Lucida Sans"/>
                          <a:cs typeface="Lucida Sans"/>
                        </a:rPr>
                        <a:t>t</a:t>
                      </a:r>
                      <a:r>
                        <a:rPr sz="1000" spc="5" dirty="0">
                          <a:solidFill>
                            <a:srgbClr val="231F20"/>
                          </a:solidFill>
                          <a:latin typeface="Lucida Sans"/>
                          <a:cs typeface="Lucida Sans"/>
                        </a:rPr>
                        <a:t>e</a:t>
                      </a:r>
                      <a:r>
                        <a:rPr sz="1000" spc="20" dirty="0">
                          <a:solidFill>
                            <a:srgbClr val="231F20"/>
                          </a:solidFill>
                          <a:latin typeface="Lucida Sans"/>
                          <a:cs typeface="Lucida Sans"/>
                        </a:rPr>
                        <a:t>r</a:t>
                      </a:r>
                      <a:r>
                        <a:rPr sz="1000" dirty="0">
                          <a:solidFill>
                            <a:srgbClr val="231F20"/>
                          </a:solidFill>
                          <a:latin typeface="Lucida Sans"/>
                          <a:cs typeface="Lucida Sans"/>
                        </a:rPr>
                        <a:t>s</a:t>
                      </a:r>
                      <a:r>
                        <a:rPr sz="1000" spc="-55" dirty="0">
                          <a:solidFill>
                            <a:srgbClr val="231F20"/>
                          </a:solidFill>
                          <a:latin typeface="Lucida Sans"/>
                          <a:cs typeface="Lucida Sans"/>
                        </a:rPr>
                        <a:t> </a:t>
                      </a:r>
                      <a:r>
                        <a:rPr sz="1000" dirty="0">
                          <a:solidFill>
                            <a:srgbClr val="231F20"/>
                          </a:solidFill>
                          <a:latin typeface="Lucida Sans"/>
                          <a:cs typeface="Lucida Sans"/>
                        </a:rPr>
                        <a:t>fea</a:t>
                      </a:r>
                      <a:r>
                        <a:rPr sz="1000" spc="-75" dirty="0">
                          <a:solidFill>
                            <a:srgbClr val="231F20"/>
                          </a:solidFill>
                          <a:latin typeface="Lucida Sans"/>
                          <a:cs typeface="Lucida Sans"/>
                        </a:rPr>
                        <a:t>r</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dirty="0">
                          <a:solidFill>
                            <a:srgbClr val="231F20"/>
                          </a:solidFill>
                          <a:latin typeface="Lucida Sans"/>
                          <a:cs typeface="Lucida Sans"/>
                        </a:rPr>
                        <a:t>jea</a:t>
                      </a:r>
                      <a:r>
                        <a:rPr sz="1000" spc="5" dirty="0">
                          <a:solidFill>
                            <a:srgbClr val="231F20"/>
                          </a:solidFill>
                          <a:latin typeface="Lucida Sans"/>
                          <a:cs typeface="Lucida Sans"/>
                        </a:rPr>
                        <a:t>lou</a:t>
                      </a:r>
                      <a:r>
                        <a:rPr sz="1000" spc="30" dirty="0">
                          <a:solidFill>
                            <a:srgbClr val="231F20"/>
                          </a:solidFill>
                          <a:latin typeface="Lucida Sans"/>
                          <a:cs typeface="Lucida Sans"/>
                        </a:rPr>
                        <a:t>s</a:t>
                      </a:r>
                      <a:r>
                        <a:rPr sz="1000" spc="-35" dirty="0">
                          <a:solidFill>
                            <a:srgbClr val="231F20"/>
                          </a:solidFill>
                          <a:latin typeface="Lucida Sans"/>
                          <a:cs typeface="Lucida Sans"/>
                        </a:rPr>
                        <a:t>y</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dirty="0">
                          <a:solidFill>
                            <a:srgbClr val="231F20"/>
                          </a:solidFill>
                          <a:latin typeface="Lucida Sans"/>
                          <a:cs typeface="Lucida Sans"/>
                        </a:rPr>
                        <a:t>s</a:t>
                      </a:r>
                      <a:r>
                        <a:rPr sz="1000" spc="5" dirty="0">
                          <a:solidFill>
                            <a:srgbClr val="231F20"/>
                          </a:solidFill>
                          <a:latin typeface="Lucida Sans"/>
                          <a:cs typeface="Lucida Sans"/>
                        </a:rPr>
                        <a:t>usp</a:t>
                      </a:r>
                      <a:r>
                        <a:rPr sz="1000" dirty="0">
                          <a:solidFill>
                            <a:srgbClr val="231F20"/>
                          </a:solidFill>
                          <a:latin typeface="Lucida Sans"/>
                          <a:cs typeface="Lucida Sans"/>
                        </a:rPr>
                        <a:t>i</a:t>
                      </a:r>
                      <a:r>
                        <a:rPr sz="1000" spc="5" dirty="0">
                          <a:solidFill>
                            <a:srgbClr val="231F20"/>
                          </a:solidFill>
                          <a:latin typeface="Lucida Sans"/>
                          <a:cs typeface="Lucida Sans"/>
                        </a:rPr>
                        <a:t>c</a:t>
                      </a:r>
                      <a:r>
                        <a:rPr sz="1000" dirty="0">
                          <a:solidFill>
                            <a:srgbClr val="231F20"/>
                          </a:solidFill>
                          <a:latin typeface="Lucida Sans"/>
                          <a:cs typeface="Lucida Sans"/>
                        </a:rPr>
                        <a:t>i</a:t>
                      </a:r>
                      <a:r>
                        <a:rPr sz="1000" spc="5" dirty="0">
                          <a:solidFill>
                            <a:srgbClr val="231F20"/>
                          </a:solidFill>
                          <a:latin typeface="Lucida Sans"/>
                          <a:cs typeface="Lucida Sans"/>
                        </a:rPr>
                        <a:t>on</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dirty="0">
                          <a:solidFill>
                            <a:srgbClr val="231F20"/>
                          </a:solidFill>
                          <a:latin typeface="Lucida Sans"/>
                          <a:cs typeface="Lucida Sans"/>
                        </a:rPr>
                        <a:t>a</a:t>
                      </a:r>
                      <a:r>
                        <a:rPr sz="1000" spc="5" dirty="0">
                          <a:solidFill>
                            <a:srgbClr val="231F20"/>
                          </a:solidFill>
                          <a:latin typeface="Lucida Sans"/>
                          <a:cs typeface="Lucida Sans"/>
                        </a:rPr>
                        <a:t>n</a:t>
                      </a:r>
                      <a:r>
                        <a:rPr sz="1000" dirty="0">
                          <a:solidFill>
                            <a:srgbClr val="231F20"/>
                          </a:solidFill>
                          <a:latin typeface="Lucida Sans"/>
                          <a:cs typeface="Lucida Sans"/>
                        </a:rPr>
                        <a:t>d  </a:t>
                      </a:r>
                      <a:r>
                        <a:rPr sz="1000" spc="-15" dirty="0">
                          <a:solidFill>
                            <a:srgbClr val="231F20"/>
                          </a:solidFill>
                          <a:latin typeface="Lucida Sans"/>
                          <a:cs typeface="Lucida Sans"/>
                        </a:rPr>
                        <a:t>insecurity.</a:t>
                      </a:r>
                      <a:endParaRPr sz="1000">
                        <a:latin typeface="Lucida Sans"/>
                        <a:cs typeface="Lucida Sans"/>
                      </a:endParaRPr>
                    </a:p>
                  </a:txBody>
                  <a:tcPr marL="0" marR="0" marT="87630" marB="0">
                    <a:solidFill>
                      <a:srgbClr val="EFF9FE"/>
                    </a:solidFill>
                  </a:tcPr>
                </a:tc>
                <a:extLst>
                  <a:ext uri="{0D108BD9-81ED-4DB2-BD59-A6C34878D82A}">
                    <a16:rowId xmlns:a16="http://schemas.microsoft.com/office/drawing/2014/main" val="10004"/>
                  </a:ext>
                </a:extLst>
              </a:tr>
              <a:tr h="654519">
                <a:tc>
                  <a:txBody>
                    <a:bodyPr/>
                    <a:lstStyle/>
                    <a:p>
                      <a:pPr>
                        <a:lnSpc>
                          <a:spcPct val="100000"/>
                        </a:lnSpc>
                      </a:pPr>
                      <a:endParaRPr sz="1000">
                        <a:latin typeface="Times New Roman"/>
                        <a:cs typeface="Times New Roman"/>
                      </a:endParaRPr>
                    </a:p>
                  </a:txBody>
                  <a:tcPr marL="0" marR="0" marT="0" marB="0"/>
                </a:tc>
                <a:tc>
                  <a:txBody>
                    <a:bodyPr/>
                    <a:lstStyle/>
                    <a:p>
                      <a:pPr marL="97790">
                        <a:lnSpc>
                          <a:spcPct val="100000"/>
                        </a:lnSpc>
                        <a:spcBef>
                          <a:spcPts val="805"/>
                        </a:spcBef>
                      </a:pPr>
                      <a:r>
                        <a:rPr sz="1000" spc="-5" dirty="0">
                          <a:solidFill>
                            <a:srgbClr val="231F20"/>
                          </a:solidFill>
                          <a:latin typeface="Lucida Sans"/>
                          <a:cs typeface="Lucida Sans"/>
                        </a:rPr>
                        <a:t>Waltz</a:t>
                      </a:r>
                      <a:r>
                        <a:rPr sz="1000" spc="-75" dirty="0">
                          <a:solidFill>
                            <a:srgbClr val="231F20"/>
                          </a:solidFill>
                          <a:latin typeface="Lucida Sans"/>
                          <a:cs typeface="Lucida Sans"/>
                        </a:rPr>
                        <a:t> </a:t>
                      </a:r>
                      <a:r>
                        <a:rPr sz="1000" spc="-65" dirty="0">
                          <a:solidFill>
                            <a:srgbClr val="231F20"/>
                          </a:solidFill>
                          <a:latin typeface="Lucida Sans"/>
                          <a:cs typeface="Lucida Sans"/>
                        </a:rPr>
                        <a:t>(1979)</a:t>
                      </a:r>
                      <a:endParaRPr sz="1000">
                        <a:latin typeface="Lucida Sans"/>
                        <a:cs typeface="Lucida Sans"/>
                      </a:endParaRPr>
                    </a:p>
                  </a:txBody>
                  <a:tcPr marL="0" marR="0" marT="102235" marB="0"/>
                </a:tc>
                <a:tc>
                  <a:txBody>
                    <a:bodyPr/>
                    <a:lstStyle/>
                    <a:p>
                      <a:pPr marL="99060" marR="187960">
                        <a:lnSpc>
                          <a:spcPct val="109600"/>
                        </a:lnSpc>
                        <a:spcBef>
                          <a:spcPts val="380"/>
                        </a:spcBef>
                      </a:pPr>
                      <a:r>
                        <a:rPr sz="1000" i="1" spc="50" dirty="0">
                          <a:solidFill>
                            <a:srgbClr val="231F20"/>
                          </a:solidFill>
                          <a:latin typeface="Calibri"/>
                          <a:cs typeface="Calibri"/>
                        </a:rPr>
                        <a:t>Theory </a:t>
                      </a:r>
                      <a:r>
                        <a:rPr sz="1000" i="1" spc="35" dirty="0">
                          <a:solidFill>
                            <a:srgbClr val="231F20"/>
                          </a:solidFill>
                          <a:latin typeface="Calibri"/>
                          <a:cs typeface="Calibri"/>
                        </a:rPr>
                        <a:t>of </a:t>
                      </a:r>
                      <a:r>
                        <a:rPr sz="1000" i="1" spc="40" dirty="0">
                          <a:solidFill>
                            <a:srgbClr val="231F20"/>
                          </a:solidFill>
                          <a:latin typeface="Calibri"/>
                          <a:cs typeface="Calibri"/>
                        </a:rPr>
                        <a:t> </a:t>
                      </a:r>
                      <a:r>
                        <a:rPr sz="1000" i="1" spc="5" dirty="0">
                          <a:solidFill>
                            <a:srgbClr val="231F20"/>
                          </a:solidFill>
                          <a:latin typeface="Calibri"/>
                          <a:cs typeface="Calibri"/>
                        </a:rPr>
                        <a:t>In</a:t>
                      </a:r>
                      <a:r>
                        <a:rPr sz="1000" i="1" spc="-5" dirty="0">
                          <a:solidFill>
                            <a:srgbClr val="231F20"/>
                          </a:solidFill>
                          <a:latin typeface="Calibri"/>
                          <a:cs typeface="Calibri"/>
                        </a:rPr>
                        <a:t>t</a:t>
                      </a:r>
                      <a:r>
                        <a:rPr sz="1000" i="1" dirty="0">
                          <a:solidFill>
                            <a:srgbClr val="231F20"/>
                          </a:solidFill>
                          <a:latin typeface="Calibri"/>
                          <a:cs typeface="Calibri"/>
                        </a:rPr>
                        <a:t>ern</a:t>
                      </a:r>
                      <a:r>
                        <a:rPr sz="1000" i="1" spc="15" dirty="0">
                          <a:solidFill>
                            <a:srgbClr val="231F20"/>
                          </a:solidFill>
                          <a:latin typeface="Calibri"/>
                          <a:cs typeface="Calibri"/>
                        </a:rPr>
                        <a:t>a</a:t>
                      </a:r>
                      <a:r>
                        <a:rPr sz="1000" i="1" spc="10" dirty="0">
                          <a:solidFill>
                            <a:srgbClr val="231F20"/>
                          </a:solidFill>
                          <a:latin typeface="Calibri"/>
                          <a:cs typeface="Calibri"/>
                        </a:rPr>
                        <a:t>t</a:t>
                      </a:r>
                      <a:r>
                        <a:rPr sz="1000" i="1" dirty="0">
                          <a:solidFill>
                            <a:srgbClr val="231F20"/>
                          </a:solidFill>
                          <a:latin typeface="Calibri"/>
                          <a:cs typeface="Calibri"/>
                        </a:rPr>
                        <a:t>ion</a:t>
                      </a:r>
                      <a:r>
                        <a:rPr sz="1000" i="1" spc="5" dirty="0">
                          <a:solidFill>
                            <a:srgbClr val="231F20"/>
                          </a:solidFill>
                          <a:latin typeface="Calibri"/>
                          <a:cs typeface="Calibri"/>
                        </a:rPr>
                        <a:t>a</a:t>
                      </a:r>
                      <a:r>
                        <a:rPr sz="1000" i="1" dirty="0">
                          <a:solidFill>
                            <a:srgbClr val="231F20"/>
                          </a:solidFill>
                          <a:latin typeface="Calibri"/>
                          <a:cs typeface="Calibri"/>
                        </a:rPr>
                        <a:t>l  </a:t>
                      </a:r>
                      <a:r>
                        <a:rPr sz="1000" i="1" spc="35" dirty="0">
                          <a:solidFill>
                            <a:srgbClr val="231F20"/>
                          </a:solidFill>
                          <a:latin typeface="Calibri"/>
                          <a:cs typeface="Calibri"/>
                        </a:rPr>
                        <a:t>Politics</a:t>
                      </a:r>
                      <a:endParaRPr sz="1000">
                        <a:latin typeface="Calibri"/>
                        <a:cs typeface="Calibri"/>
                      </a:endParaRPr>
                    </a:p>
                  </a:txBody>
                  <a:tcPr marL="0" marR="0" marT="48260" marB="0"/>
                </a:tc>
                <a:tc>
                  <a:txBody>
                    <a:bodyPr/>
                    <a:lstStyle/>
                    <a:p>
                      <a:pPr marL="102870" marR="260985" algn="just">
                        <a:lnSpc>
                          <a:spcPct val="109600"/>
                        </a:lnSpc>
                        <a:spcBef>
                          <a:spcPts val="690"/>
                        </a:spcBef>
                      </a:pPr>
                      <a:r>
                        <a:rPr sz="1000" spc="-10" dirty="0">
                          <a:solidFill>
                            <a:srgbClr val="231F20"/>
                          </a:solidFill>
                          <a:latin typeface="Lucida Sans"/>
                          <a:cs typeface="Lucida Sans"/>
                        </a:rPr>
                        <a:t>Anarchy</a:t>
                      </a:r>
                      <a:r>
                        <a:rPr sz="1000" spc="-55" dirty="0">
                          <a:solidFill>
                            <a:srgbClr val="231F20"/>
                          </a:solidFill>
                          <a:latin typeface="Lucida Sans"/>
                          <a:cs typeface="Lucida Sans"/>
                        </a:rPr>
                        <a:t> </a:t>
                      </a:r>
                      <a:r>
                        <a:rPr sz="1000" spc="-5" dirty="0">
                          <a:solidFill>
                            <a:srgbClr val="231F20"/>
                          </a:solidFill>
                          <a:latin typeface="Lucida Sans"/>
                          <a:cs typeface="Lucida Sans"/>
                        </a:rPr>
                        <a:t>causes</a:t>
                      </a:r>
                      <a:r>
                        <a:rPr sz="1000" spc="-55" dirty="0">
                          <a:solidFill>
                            <a:srgbClr val="231F20"/>
                          </a:solidFill>
                          <a:latin typeface="Lucida Sans"/>
                          <a:cs typeface="Lucida Sans"/>
                        </a:rPr>
                        <a:t> </a:t>
                      </a:r>
                      <a:r>
                        <a:rPr sz="1000" spc="-30" dirty="0">
                          <a:solidFill>
                            <a:srgbClr val="231F20"/>
                          </a:solidFill>
                          <a:latin typeface="Lucida Sans"/>
                          <a:cs typeface="Lucida Sans"/>
                        </a:rPr>
                        <a:t>logic</a:t>
                      </a:r>
                      <a:r>
                        <a:rPr sz="1000" spc="-55" dirty="0">
                          <a:solidFill>
                            <a:srgbClr val="231F20"/>
                          </a:solidFill>
                          <a:latin typeface="Lucida Sans"/>
                          <a:cs typeface="Lucida Sans"/>
                        </a:rPr>
                        <a:t> </a:t>
                      </a:r>
                      <a:r>
                        <a:rPr sz="1000" spc="-15" dirty="0">
                          <a:solidFill>
                            <a:srgbClr val="231F20"/>
                          </a:solidFill>
                          <a:latin typeface="Lucida Sans"/>
                          <a:cs typeface="Lucida Sans"/>
                        </a:rPr>
                        <a:t>of</a:t>
                      </a:r>
                      <a:r>
                        <a:rPr sz="1000" spc="-55" dirty="0">
                          <a:solidFill>
                            <a:srgbClr val="231F20"/>
                          </a:solidFill>
                          <a:latin typeface="Lucida Sans"/>
                          <a:cs typeface="Lucida Sans"/>
                        </a:rPr>
                        <a:t> </a:t>
                      </a:r>
                      <a:r>
                        <a:rPr sz="1000" spc="-15" dirty="0">
                          <a:solidFill>
                            <a:srgbClr val="231F20"/>
                          </a:solidFill>
                          <a:latin typeface="Lucida Sans"/>
                          <a:cs typeface="Lucida Sans"/>
                        </a:rPr>
                        <a:t>self-help,</a:t>
                      </a:r>
                      <a:r>
                        <a:rPr sz="1000" spc="-55" dirty="0">
                          <a:solidFill>
                            <a:srgbClr val="231F20"/>
                          </a:solidFill>
                          <a:latin typeface="Lucida Sans"/>
                          <a:cs typeface="Lucida Sans"/>
                        </a:rPr>
                        <a:t> </a:t>
                      </a:r>
                      <a:r>
                        <a:rPr sz="1000" spc="-15" dirty="0">
                          <a:solidFill>
                            <a:srgbClr val="231F20"/>
                          </a:solidFill>
                          <a:latin typeface="Lucida Sans"/>
                          <a:cs typeface="Lucida Sans"/>
                        </a:rPr>
                        <a:t>in</a:t>
                      </a:r>
                      <a:r>
                        <a:rPr sz="1000" spc="-55" dirty="0">
                          <a:solidFill>
                            <a:srgbClr val="231F20"/>
                          </a:solidFill>
                          <a:latin typeface="Lucida Sans"/>
                          <a:cs typeface="Lucida Sans"/>
                        </a:rPr>
                        <a:t> </a:t>
                      </a:r>
                      <a:r>
                        <a:rPr sz="1000" spc="-5" dirty="0">
                          <a:solidFill>
                            <a:srgbClr val="231F20"/>
                          </a:solidFill>
                          <a:latin typeface="Lucida Sans"/>
                          <a:cs typeface="Lucida Sans"/>
                        </a:rPr>
                        <a:t>which</a:t>
                      </a:r>
                      <a:r>
                        <a:rPr sz="1000" spc="-55" dirty="0">
                          <a:solidFill>
                            <a:srgbClr val="231F20"/>
                          </a:solidFill>
                          <a:latin typeface="Lucida Sans"/>
                          <a:cs typeface="Lucida Sans"/>
                        </a:rPr>
                        <a:t> </a:t>
                      </a:r>
                      <a:r>
                        <a:rPr sz="1000" dirty="0">
                          <a:solidFill>
                            <a:srgbClr val="231F20"/>
                          </a:solidFill>
                          <a:latin typeface="Lucida Sans"/>
                          <a:cs typeface="Lucida Sans"/>
                        </a:rPr>
                        <a:t>states </a:t>
                      </a:r>
                      <a:r>
                        <a:rPr sz="1000" spc="-305" dirty="0">
                          <a:solidFill>
                            <a:srgbClr val="231F20"/>
                          </a:solidFill>
                          <a:latin typeface="Lucida Sans"/>
                          <a:cs typeface="Lucida Sans"/>
                        </a:rPr>
                        <a:t> </a:t>
                      </a:r>
                      <a:r>
                        <a:rPr sz="1000" spc="5" dirty="0">
                          <a:solidFill>
                            <a:srgbClr val="231F20"/>
                          </a:solidFill>
                          <a:latin typeface="Lucida Sans"/>
                          <a:cs typeface="Lucida Sans"/>
                        </a:rPr>
                        <a:t>s</a:t>
                      </a:r>
                      <a:r>
                        <a:rPr sz="1000" spc="10" dirty="0">
                          <a:solidFill>
                            <a:srgbClr val="231F20"/>
                          </a:solidFill>
                          <a:latin typeface="Lucida Sans"/>
                          <a:cs typeface="Lucida Sans"/>
                        </a:rPr>
                        <a:t>e</a:t>
                      </a:r>
                      <a:r>
                        <a:rPr sz="1000" spc="5" dirty="0">
                          <a:solidFill>
                            <a:srgbClr val="231F20"/>
                          </a:solidFill>
                          <a:latin typeface="Lucida Sans"/>
                          <a:cs typeface="Lucida Sans"/>
                        </a:rPr>
                        <a:t>e</a:t>
                      </a:r>
                      <a:r>
                        <a:rPr sz="1000" dirty="0">
                          <a:solidFill>
                            <a:srgbClr val="231F20"/>
                          </a:solidFill>
                          <a:latin typeface="Lucida Sans"/>
                          <a:cs typeface="Lucida Sans"/>
                        </a:rPr>
                        <a:t>k</a:t>
                      </a:r>
                      <a:r>
                        <a:rPr sz="1000" spc="-55" dirty="0">
                          <a:solidFill>
                            <a:srgbClr val="231F20"/>
                          </a:solidFill>
                          <a:latin typeface="Lucida Sans"/>
                          <a:cs typeface="Lucida Sans"/>
                        </a:rPr>
                        <a:t> </a:t>
                      </a:r>
                      <a:r>
                        <a:rPr sz="1000" spc="-5" dirty="0">
                          <a:solidFill>
                            <a:srgbClr val="231F20"/>
                          </a:solidFill>
                          <a:latin typeface="Lucida Sans"/>
                          <a:cs typeface="Lucida Sans"/>
                        </a:rPr>
                        <a:t>t</a:t>
                      </a:r>
                      <a:r>
                        <a:rPr sz="1000" dirty="0">
                          <a:solidFill>
                            <a:srgbClr val="231F20"/>
                          </a:solidFill>
                          <a:latin typeface="Lucida Sans"/>
                          <a:cs typeface="Lucida Sans"/>
                        </a:rPr>
                        <a:t>o</a:t>
                      </a:r>
                      <a:r>
                        <a:rPr sz="1000" spc="-55" dirty="0">
                          <a:solidFill>
                            <a:srgbClr val="231F20"/>
                          </a:solidFill>
                          <a:latin typeface="Lucida Sans"/>
                          <a:cs typeface="Lucida Sans"/>
                        </a:rPr>
                        <a:t> </a:t>
                      </a:r>
                      <a:r>
                        <a:rPr sz="1000" dirty="0">
                          <a:solidFill>
                            <a:srgbClr val="231F20"/>
                          </a:solidFill>
                          <a:latin typeface="Lucida Sans"/>
                          <a:cs typeface="Lucida Sans"/>
                        </a:rPr>
                        <a:t>m</a:t>
                      </a:r>
                      <a:r>
                        <a:rPr sz="1000" spc="10" dirty="0">
                          <a:solidFill>
                            <a:srgbClr val="231F20"/>
                          </a:solidFill>
                          <a:latin typeface="Lucida Sans"/>
                          <a:cs typeface="Lucida Sans"/>
                        </a:rPr>
                        <a:t>ax</a:t>
                      </a:r>
                      <a:r>
                        <a:rPr sz="1000" dirty="0">
                          <a:solidFill>
                            <a:srgbClr val="231F20"/>
                          </a:solidFill>
                          <a:latin typeface="Lucida Sans"/>
                          <a:cs typeface="Lucida Sans"/>
                        </a:rPr>
                        <a:t>imi</a:t>
                      </a:r>
                      <a:r>
                        <a:rPr sz="1000" spc="-10" dirty="0">
                          <a:solidFill>
                            <a:srgbClr val="231F20"/>
                          </a:solidFill>
                          <a:latin typeface="Lucida Sans"/>
                          <a:cs typeface="Lucida Sans"/>
                        </a:rPr>
                        <a:t>z</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5" dirty="0">
                          <a:solidFill>
                            <a:srgbClr val="231F20"/>
                          </a:solidFill>
                          <a:latin typeface="Lucida Sans"/>
                          <a:cs typeface="Lucida Sans"/>
                        </a:rPr>
                        <a:t>the</a:t>
                      </a:r>
                      <a:r>
                        <a:rPr sz="1000" dirty="0">
                          <a:solidFill>
                            <a:srgbClr val="231F20"/>
                          </a:solidFill>
                          <a:latin typeface="Lucida Sans"/>
                          <a:cs typeface="Lucida Sans"/>
                        </a:rPr>
                        <a:t>ir</a:t>
                      </a:r>
                      <a:r>
                        <a:rPr sz="1000" spc="-55" dirty="0">
                          <a:solidFill>
                            <a:srgbClr val="231F20"/>
                          </a:solidFill>
                          <a:latin typeface="Lucida Sans"/>
                          <a:cs typeface="Lucida Sans"/>
                        </a:rPr>
                        <a:t> </a:t>
                      </a:r>
                      <a:r>
                        <a:rPr sz="1000" spc="5" dirty="0">
                          <a:solidFill>
                            <a:srgbClr val="231F20"/>
                          </a:solidFill>
                          <a:latin typeface="Lucida Sans"/>
                          <a:cs typeface="Lucida Sans"/>
                        </a:rPr>
                        <a:t>s</a:t>
                      </a:r>
                      <a:r>
                        <a:rPr sz="1000" spc="10" dirty="0">
                          <a:solidFill>
                            <a:srgbClr val="231F20"/>
                          </a:solidFill>
                          <a:latin typeface="Lucida Sans"/>
                          <a:cs typeface="Lucida Sans"/>
                        </a:rPr>
                        <a:t>e</a:t>
                      </a:r>
                      <a:r>
                        <a:rPr sz="1000" spc="5" dirty="0">
                          <a:solidFill>
                            <a:srgbClr val="231F20"/>
                          </a:solidFill>
                          <a:latin typeface="Lucida Sans"/>
                          <a:cs typeface="Lucida Sans"/>
                        </a:rPr>
                        <a:t>c</a:t>
                      </a:r>
                      <a:r>
                        <a:rPr sz="1000" dirty="0">
                          <a:solidFill>
                            <a:srgbClr val="231F20"/>
                          </a:solidFill>
                          <a:latin typeface="Lucida Sans"/>
                          <a:cs typeface="Lucida Sans"/>
                        </a:rPr>
                        <a:t>u</a:t>
                      </a:r>
                      <a:r>
                        <a:rPr sz="1000" spc="10" dirty="0">
                          <a:solidFill>
                            <a:srgbClr val="231F20"/>
                          </a:solidFill>
                          <a:latin typeface="Lucida Sans"/>
                          <a:cs typeface="Lucida Sans"/>
                        </a:rPr>
                        <a:t>ri</a:t>
                      </a:r>
                      <a:r>
                        <a:rPr sz="1000" spc="50" dirty="0">
                          <a:solidFill>
                            <a:srgbClr val="231F20"/>
                          </a:solidFill>
                          <a:latin typeface="Lucida Sans"/>
                          <a:cs typeface="Lucida Sans"/>
                        </a:rPr>
                        <a:t>t</a:t>
                      </a:r>
                      <a:r>
                        <a:rPr sz="1000" spc="-40" dirty="0">
                          <a:solidFill>
                            <a:srgbClr val="231F20"/>
                          </a:solidFill>
                          <a:latin typeface="Lucida Sans"/>
                          <a:cs typeface="Lucida Sans"/>
                        </a:rPr>
                        <a:t>y</a:t>
                      </a:r>
                      <a:r>
                        <a:rPr sz="1000" dirty="0">
                          <a:solidFill>
                            <a:srgbClr val="231F20"/>
                          </a:solidFill>
                          <a:latin typeface="Lucida Sans"/>
                          <a:cs typeface="Lucida Sans"/>
                        </a:rPr>
                        <a:t>.</a:t>
                      </a:r>
                      <a:r>
                        <a:rPr sz="1000" spc="-55" dirty="0">
                          <a:solidFill>
                            <a:srgbClr val="231F20"/>
                          </a:solidFill>
                          <a:latin typeface="Lucida Sans"/>
                          <a:cs typeface="Lucida Sans"/>
                        </a:rPr>
                        <a:t> </a:t>
                      </a:r>
                      <a:r>
                        <a:rPr sz="1000" spc="15" dirty="0">
                          <a:solidFill>
                            <a:srgbClr val="231F20"/>
                          </a:solidFill>
                          <a:latin typeface="Lucida Sans"/>
                          <a:cs typeface="Lucida Sans"/>
                        </a:rPr>
                        <a:t>T</a:t>
                      </a:r>
                      <a:r>
                        <a:rPr sz="1000" spc="5" dirty="0">
                          <a:solidFill>
                            <a:srgbClr val="231F20"/>
                          </a:solidFill>
                          <a:latin typeface="Lucida Sans"/>
                          <a:cs typeface="Lucida Sans"/>
                        </a:rPr>
                        <a:t>h</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5" dirty="0">
                          <a:solidFill>
                            <a:srgbClr val="231F20"/>
                          </a:solidFill>
                          <a:latin typeface="Lucida Sans"/>
                          <a:cs typeface="Lucida Sans"/>
                        </a:rPr>
                        <a:t>mo</a:t>
                      </a:r>
                      <a:r>
                        <a:rPr sz="1000" spc="25" dirty="0">
                          <a:solidFill>
                            <a:srgbClr val="231F20"/>
                          </a:solidFill>
                          <a:latin typeface="Lucida Sans"/>
                          <a:cs typeface="Lucida Sans"/>
                        </a:rPr>
                        <a:t>s</a:t>
                      </a:r>
                      <a:r>
                        <a:rPr sz="1000" dirty="0">
                          <a:solidFill>
                            <a:srgbClr val="231F20"/>
                          </a:solidFill>
                          <a:latin typeface="Lucida Sans"/>
                          <a:cs typeface="Lucida Sans"/>
                        </a:rPr>
                        <a:t>t</a:t>
                      </a:r>
                      <a:r>
                        <a:rPr sz="1000" spc="-55" dirty="0">
                          <a:solidFill>
                            <a:srgbClr val="231F20"/>
                          </a:solidFill>
                          <a:latin typeface="Lucida Sans"/>
                          <a:cs typeface="Lucida Sans"/>
                        </a:rPr>
                        <a:t> </a:t>
                      </a:r>
                      <a:r>
                        <a:rPr sz="1000" spc="25" dirty="0">
                          <a:solidFill>
                            <a:srgbClr val="231F20"/>
                          </a:solidFill>
                          <a:latin typeface="Lucida Sans"/>
                          <a:cs typeface="Lucida Sans"/>
                        </a:rPr>
                        <a:t>s</a:t>
                      </a:r>
                      <a:r>
                        <a:rPr sz="1000" spc="20" dirty="0">
                          <a:solidFill>
                            <a:srgbClr val="231F20"/>
                          </a:solidFill>
                          <a:latin typeface="Lucida Sans"/>
                          <a:cs typeface="Lucida Sans"/>
                        </a:rPr>
                        <a:t>t</a:t>
                      </a:r>
                      <a:r>
                        <a:rPr sz="1000" dirty="0">
                          <a:solidFill>
                            <a:srgbClr val="231F20"/>
                          </a:solidFill>
                          <a:latin typeface="Lucida Sans"/>
                          <a:cs typeface="Lucida Sans"/>
                        </a:rPr>
                        <a:t>a</a:t>
                      </a:r>
                      <a:r>
                        <a:rPr sz="1000" spc="5" dirty="0">
                          <a:solidFill>
                            <a:srgbClr val="231F20"/>
                          </a:solidFill>
                          <a:latin typeface="Lucida Sans"/>
                          <a:cs typeface="Lucida Sans"/>
                        </a:rPr>
                        <a:t>bl</a:t>
                      </a:r>
                      <a:r>
                        <a:rPr sz="1000" dirty="0">
                          <a:solidFill>
                            <a:srgbClr val="231F20"/>
                          </a:solidFill>
                          <a:latin typeface="Lucida Sans"/>
                          <a:cs typeface="Lucida Sans"/>
                        </a:rPr>
                        <a:t>e  </a:t>
                      </a:r>
                      <a:r>
                        <a:rPr sz="1000" spc="-10" dirty="0">
                          <a:solidFill>
                            <a:srgbClr val="231F20"/>
                          </a:solidFill>
                          <a:latin typeface="Lucida Sans"/>
                          <a:cs typeface="Lucida Sans"/>
                        </a:rPr>
                        <a:t>distribution</a:t>
                      </a:r>
                      <a:r>
                        <a:rPr sz="1000" spc="-55" dirty="0">
                          <a:solidFill>
                            <a:srgbClr val="231F20"/>
                          </a:solidFill>
                          <a:latin typeface="Lucida Sans"/>
                          <a:cs typeface="Lucida Sans"/>
                        </a:rPr>
                        <a:t> </a:t>
                      </a:r>
                      <a:r>
                        <a:rPr sz="1000" spc="-15" dirty="0">
                          <a:solidFill>
                            <a:srgbClr val="231F20"/>
                          </a:solidFill>
                          <a:latin typeface="Lucida Sans"/>
                          <a:cs typeface="Lucida Sans"/>
                        </a:rPr>
                        <a:t>of</a:t>
                      </a:r>
                      <a:r>
                        <a:rPr sz="1000" spc="-50" dirty="0">
                          <a:solidFill>
                            <a:srgbClr val="231F20"/>
                          </a:solidFill>
                          <a:latin typeface="Lucida Sans"/>
                          <a:cs typeface="Lucida Sans"/>
                        </a:rPr>
                        <a:t> </a:t>
                      </a:r>
                      <a:r>
                        <a:rPr sz="1000" spc="5" dirty="0">
                          <a:solidFill>
                            <a:srgbClr val="231F20"/>
                          </a:solidFill>
                          <a:latin typeface="Lucida Sans"/>
                          <a:cs typeface="Lucida Sans"/>
                        </a:rPr>
                        <a:t>power</a:t>
                      </a:r>
                      <a:r>
                        <a:rPr sz="1000" spc="-55" dirty="0">
                          <a:solidFill>
                            <a:srgbClr val="231F20"/>
                          </a:solidFill>
                          <a:latin typeface="Lucida Sans"/>
                          <a:cs typeface="Lucida Sans"/>
                        </a:rPr>
                        <a:t> </a:t>
                      </a:r>
                      <a:r>
                        <a:rPr sz="1000" spc="-15" dirty="0">
                          <a:solidFill>
                            <a:srgbClr val="231F20"/>
                          </a:solidFill>
                          <a:latin typeface="Lucida Sans"/>
                          <a:cs typeface="Lucida Sans"/>
                        </a:rPr>
                        <a:t>in</a:t>
                      </a:r>
                      <a:r>
                        <a:rPr sz="1000" spc="-50" dirty="0">
                          <a:solidFill>
                            <a:srgbClr val="231F20"/>
                          </a:solidFill>
                          <a:latin typeface="Lucida Sans"/>
                          <a:cs typeface="Lucida Sans"/>
                        </a:rPr>
                        <a:t> </a:t>
                      </a:r>
                      <a:r>
                        <a:rPr sz="1000" spc="5" dirty="0">
                          <a:solidFill>
                            <a:srgbClr val="231F20"/>
                          </a:solidFill>
                          <a:latin typeface="Lucida Sans"/>
                          <a:cs typeface="Lucida Sans"/>
                        </a:rPr>
                        <a:t>the</a:t>
                      </a:r>
                      <a:r>
                        <a:rPr sz="1000" spc="-55" dirty="0">
                          <a:solidFill>
                            <a:srgbClr val="231F20"/>
                          </a:solidFill>
                          <a:latin typeface="Lucida Sans"/>
                          <a:cs typeface="Lucida Sans"/>
                        </a:rPr>
                        <a:t> </a:t>
                      </a:r>
                      <a:r>
                        <a:rPr sz="1000" dirty="0">
                          <a:solidFill>
                            <a:srgbClr val="231F20"/>
                          </a:solidFill>
                          <a:latin typeface="Lucida Sans"/>
                          <a:cs typeface="Lucida Sans"/>
                        </a:rPr>
                        <a:t>system</a:t>
                      </a:r>
                      <a:r>
                        <a:rPr sz="1000" spc="-50" dirty="0">
                          <a:solidFill>
                            <a:srgbClr val="231F20"/>
                          </a:solidFill>
                          <a:latin typeface="Lucida Sans"/>
                          <a:cs typeface="Lucida Sans"/>
                        </a:rPr>
                        <a:t> </a:t>
                      </a:r>
                      <a:r>
                        <a:rPr sz="1000" spc="-30" dirty="0">
                          <a:solidFill>
                            <a:srgbClr val="231F20"/>
                          </a:solidFill>
                          <a:latin typeface="Lucida Sans"/>
                          <a:cs typeface="Lucida Sans"/>
                        </a:rPr>
                        <a:t>is</a:t>
                      </a:r>
                      <a:r>
                        <a:rPr sz="1000" spc="-55" dirty="0">
                          <a:solidFill>
                            <a:srgbClr val="231F20"/>
                          </a:solidFill>
                          <a:latin typeface="Lucida Sans"/>
                          <a:cs typeface="Lucida Sans"/>
                        </a:rPr>
                        <a:t> </a:t>
                      </a:r>
                      <a:r>
                        <a:rPr sz="1000" spc="-15" dirty="0">
                          <a:solidFill>
                            <a:srgbClr val="231F20"/>
                          </a:solidFill>
                          <a:latin typeface="Lucida Sans"/>
                          <a:cs typeface="Lucida Sans"/>
                        </a:rPr>
                        <a:t>bipolarity.</a:t>
                      </a:r>
                      <a:endParaRPr sz="1000">
                        <a:latin typeface="Lucida Sans"/>
                        <a:cs typeface="Lucida Sans"/>
                      </a:endParaRPr>
                    </a:p>
                  </a:txBody>
                  <a:tcPr marL="0" marR="0" marT="87630" marB="0"/>
                </a:tc>
                <a:extLst>
                  <a:ext uri="{0D108BD9-81ED-4DB2-BD59-A6C34878D82A}">
                    <a16:rowId xmlns:a16="http://schemas.microsoft.com/office/drawing/2014/main" val="10005"/>
                  </a:ext>
                </a:extLst>
              </a:tr>
              <a:tr h="615289">
                <a:tc>
                  <a:txBody>
                    <a:bodyPr/>
                    <a:lstStyle/>
                    <a:p>
                      <a:pPr>
                        <a:lnSpc>
                          <a:spcPct val="100000"/>
                        </a:lnSpc>
                      </a:pPr>
                      <a:endParaRPr sz="1000">
                        <a:latin typeface="Times New Roman"/>
                        <a:cs typeface="Times New Roman"/>
                      </a:endParaRPr>
                    </a:p>
                  </a:txBody>
                  <a:tcPr marL="0" marR="0" marT="0" marB="0">
                    <a:solidFill>
                      <a:srgbClr val="EFF9FE"/>
                    </a:solidFill>
                  </a:tcPr>
                </a:tc>
                <a:tc>
                  <a:txBody>
                    <a:bodyPr/>
                    <a:lstStyle/>
                    <a:p>
                      <a:pPr marL="97790" marR="128905">
                        <a:lnSpc>
                          <a:spcPct val="109600"/>
                        </a:lnSpc>
                        <a:spcBef>
                          <a:spcPts val="690"/>
                        </a:spcBef>
                      </a:pPr>
                      <a:r>
                        <a:rPr sz="1000" spc="5" dirty="0">
                          <a:solidFill>
                            <a:srgbClr val="231F20"/>
                          </a:solidFill>
                          <a:latin typeface="Lucida Sans"/>
                          <a:cs typeface="Lucida Sans"/>
                        </a:rPr>
                        <a:t>M</a:t>
                      </a:r>
                      <a:r>
                        <a:rPr sz="1000" dirty="0">
                          <a:solidFill>
                            <a:srgbClr val="231F20"/>
                          </a:solidFill>
                          <a:latin typeface="Lucida Sans"/>
                          <a:cs typeface="Lucida Sans"/>
                        </a:rPr>
                        <a:t>ea</a:t>
                      </a:r>
                      <a:r>
                        <a:rPr sz="1000" spc="20" dirty="0">
                          <a:solidFill>
                            <a:srgbClr val="231F20"/>
                          </a:solidFill>
                          <a:latin typeface="Lucida Sans"/>
                          <a:cs typeface="Lucida Sans"/>
                        </a:rPr>
                        <a:t>r</a:t>
                      </a:r>
                      <a:r>
                        <a:rPr sz="1000" dirty="0">
                          <a:solidFill>
                            <a:srgbClr val="231F20"/>
                          </a:solidFill>
                          <a:latin typeface="Lucida Sans"/>
                          <a:cs typeface="Lucida Sans"/>
                        </a:rPr>
                        <a:t>s</a:t>
                      </a:r>
                      <a:r>
                        <a:rPr sz="1000" spc="5" dirty="0">
                          <a:solidFill>
                            <a:srgbClr val="231F20"/>
                          </a:solidFill>
                          <a:latin typeface="Lucida Sans"/>
                          <a:cs typeface="Lucida Sans"/>
                        </a:rPr>
                        <a:t>h</a:t>
                      </a:r>
                      <a:r>
                        <a:rPr sz="1000" dirty="0">
                          <a:solidFill>
                            <a:srgbClr val="231F20"/>
                          </a:solidFill>
                          <a:latin typeface="Lucida Sans"/>
                          <a:cs typeface="Lucida Sans"/>
                        </a:rPr>
                        <a:t>ei</a:t>
                      </a:r>
                      <a:r>
                        <a:rPr sz="1000" spc="5" dirty="0">
                          <a:solidFill>
                            <a:srgbClr val="231F20"/>
                          </a:solidFill>
                          <a:latin typeface="Lucida Sans"/>
                          <a:cs typeface="Lucida Sans"/>
                        </a:rPr>
                        <a:t>me</a:t>
                      </a:r>
                      <a:r>
                        <a:rPr sz="1000" dirty="0">
                          <a:solidFill>
                            <a:srgbClr val="231F20"/>
                          </a:solidFill>
                          <a:latin typeface="Lucida Sans"/>
                          <a:cs typeface="Lucida Sans"/>
                        </a:rPr>
                        <a:t>r  </a:t>
                      </a:r>
                      <a:r>
                        <a:rPr sz="1000" spc="-60" dirty="0">
                          <a:solidFill>
                            <a:srgbClr val="231F20"/>
                          </a:solidFill>
                          <a:latin typeface="Lucida Sans"/>
                          <a:cs typeface="Lucida Sans"/>
                        </a:rPr>
                        <a:t>(2001)</a:t>
                      </a:r>
                      <a:endParaRPr sz="1000">
                        <a:latin typeface="Lucida Sans"/>
                        <a:cs typeface="Lucida Sans"/>
                      </a:endParaRPr>
                    </a:p>
                  </a:txBody>
                  <a:tcPr marL="0" marR="0" marT="87630" marB="0">
                    <a:solidFill>
                      <a:srgbClr val="EFF9FE"/>
                    </a:solidFill>
                  </a:tcPr>
                </a:tc>
                <a:tc>
                  <a:txBody>
                    <a:bodyPr/>
                    <a:lstStyle/>
                    <a:p>
                      <a:pPr marL="99060" marR="228600">
                        <a:lnSpc>
                          <a:spcPct val="109600"/>
                        </a:lnSpc>
                        <a:spcBef>
                          <a:spcPts val="380"/>
                        </a:spcBef>
                      </a:pPr>
                      <a:r>
                        <a:rPr sz="1000" i="1" spc="30" dirty="0">
                          <a:solidFill>
                            <a:srgbClr val="231F20"/>
                          </a:solidFill>
                          <a:latin typeface="Calibri"/>
                          <a:cs typeface="Calibri"/>
                        </a:rPr>
                        <a:t>Tragedy </a:t>
                      </a:r>
                      <a:r>
                        <a:rPr sz="1000" i="1" spc="35" dirty="0">
                          <a:solidFill>
                            <a:srgbClr val="231F20"/>
                          </a:solidFill>
                          <a:latin typeface="Calibri"/>
                          <a:cs typeface="Calibri"/>
                        </a:rPr>
                        <a:t>of </a:t>
                      </a:r>
                      <a:r>
                        <a:rPr sz="1000" i="1" spc="40" dirty="0">
                          <a:solidFill>
                            <a:srgbClr val="231F20"/>
                          </a:solidFill>
                          <a:latin typeface="Calibri"/>
                          <a:cs typeface="Calibri"/>
                        </a:rPr>
                        <a:t> Great</a:t>
                      </a:r>
                      <a:r>
                        <a:rPr sz="1000" i="1" spc="-30" dirty="0">
                          <a:solidFill>
                            <a:srgbClr val="231F20"/>
                          </a:solidFill>
                          <a:latin typeface="Calibri"/>
                          <a:cs typeface="Calibri"/>
                        </a:rPr>
                        <a:t> </a:t>
                      </a:r>
                      <a:r>
                        <a:rPr sz="1000" i="1" spc="40" dirty="0">
                          <a:solidFill>
                            <a:srgbClr val="231F20"/>
                          </a:solidFill>
                          <a:latin typeface="Calibri"/>
                          <a:cs typeface="Calibri"/>
                        </a:rPr>
                        <a:t>Power </a:t>
                      </a:r>
                      <a:r>
                        <a:rPr sz="1000" i="1" spc="-215" dirty="0">
                          <a:solidFill>
                            <a:srgbClr val="231F20"/>
                          </a:solidFill>
                          <a:latin typeface="Calibri"/>
                          <a:cs typeface="Calibri"/>
                        </a:rPr>
                        <a:t> </a:t>
                      </a:r>
                      <a:r>
                        <a:rPr sz="1000" i="1" spc="35" dirty="0">
                          <a:solidFill>
                            <a:srgbClr val="231F20"/>
                          </a:solidFill>
                          <a:latin typeface="Calibri"/>
                          <a:cs typeface="Calibri"/>
                        </a:rPr>
                        <a:t>Politics</a:t>
                      </a:r>
                      <a:endParaRPr sz="1000">
                        <a:latin typeface="Calibri"/>
                        <a:cs typeface="Calibri"/>
                      </a:endParaRPr>
                    </a:p>
                  </a:txBody>
                  <a:tcPr marL="0" marR="0" marT="48260" marB="0">
                    <a:solidFill>
                      <a:srgbClr val="EFF9FE"/>
                    </a:solidFill>
                  </a:tcPr>
                </a:tc>
                <a:tc>
                  <a:txBody>
                    <a:bodyPr/>
                    <a:lstStyle/>
                    <a:p>
                      <a:pPr marL="102870" marR="260350">
                        <a:lnSpc>
                          <a:spcPct val="109600"/>
                        </a:lnSpc>
                        <a:spcBef>
                          <a:spcPts val="690"/>
                        </a:spcBef>
                      </a:pPr>
                      <a:r>
                        <a:rPr sz="1000" spc="-15" dirty="0">
                          <a:solidFill>
                            <a:srgbClr val="231F20"/>
                          </a:solidFill>
                          <a:latin typeface="Lucida Sans"/>
                          <a:cs typeface="Lucida Sans"/>
                        </a:rPr>
                        <a:t>The</a:t>
                      </a:r>
                      <a:r>
                        <a:rPr sz="1000" spc="-60" dirty="0">
                          <a:solidFill>
                            <a:srgbClr val="231F20"/>
                          </a:solidFill>
                          <a:latin typeface="Lucida Sans"/>
                          <a:cs typeface="Lucida Sans"/>
                        </a:rPr>
                        <a:t> </a:t>
                      </a:r>
                      <a:r>
                        <a:rPr sz="1000" spc="-10" dirty="0">
                          <a:solidFill>
                            <a:srgbClr val="231F20"/>
                          </a:solidFill>
                          <a:latin typeface="Lucida Sans"/>
                          <a:cs typeface="Lucida Sans"/>
                        </a:rPr>
                        <a:t>anarchic,</a:t>
                      </a:r>
                      <a:r>
                        <a:rPr sz="1000" spc="-55" dirty="0">
                          <a:solidFill>
                            <a:srgbClr val="231F20"/>
                          </a:solidFill>
                          <a:latin typeface="Lucida Sans"/>
                          <a:cs typeface="Lucida Sans"/>
                        </a:rPr>
                        <a:t> </a:t>
                      </a:r>
                      <a:r>
                        <a:rPr sz="1000" spc="-10" dirty="0">
                          <a:solidFill>
                            <a:srgbClr val="231F20"/>
                          </a:solidFill>
                          <a:latin typeface="Lucida Sans"/>
                          <a:cs typeface="Lucida Sans"/>
                        </a:rPr>
                        <a:t>self-help</a:t>
                      </a:r>
                      <a:r>
                        <a:rPr sz="1000" spc="-55" dirty="0">
                          <a:solidFill>
                            <a:srgbClr val="231F20"/>
                          </a:solidFill>
                          <a:latin typeface="Lucida Sans"/>
                          <a:cs typeface="Lucida Sans"/>
                        </a:rPr>
                        <a:t> </a:t>
                      </a:r>
                      <a:r>
                        <a:rPr sz="1000" dirty="0">
                          <a:solidFill>
                            <a:srgbClr val="231F20"/>
                          </a:solidFill>
                          <a:latin typeface="Lucida Sans"/>
                          <a:cs typeface="Lucida Sans"/>
                        </a:rPr>
                        <a:t>system</a:t>
                      </a:r>
                      <a:r>
                        <a:rPr sz="1000" spc="-55" dirty="0">
                          <a:solidFill>
                            <a:srgbClr val="231F20"/>
                          </a:solidFill>
                          <a:latin typeface="Lucida Sans"/>
                          <a:cs typeface="Lucida Sans"/>
                        </a:rPr>
                        <a:t> </a:t>
                      </a:r>
                      <a:r>
                        <a:rPr sz="1000" spc="-10" dirty="0">
                          <a:solidFill>
                            <a:srgbClr val="231F20"/>
                          </a:solidFill>
                          <a:latin typeface="Lucida Sans"/>
                          <a:cs typeface="Lucida Sans"/>
                        </a:rPr>
                        <a:t>compels</a:t>
                      </a:r>
                      <a:r>
                        <a:rPr sz="1000" spc="-55" dirty="0">
                          <a:solidFill>
                            <a:srgbClr val="231F20"/>
                          </a:solidFill>
                          <a:latin typeface="Lucida Sans"/>
                          <a:cs typeface="Lucida Sans"/>
                        </a:rPr>
                        <a:t> </a:t>
                      </a:r>
                      <a:r>
                        <a:rPr sz="1000" dirty="0">
                          <a:solidFill>
                            <a:srgbClr val="231F20"/>
                          </a:solidFill>
                          <a:latin typeface="Lucida Sans"/>
                          <a:cs typeface="Lucida Sans"/>
                        </a:rPr>
                        <a:t>states</a:t>
                      </a:r>
                      <a:r>
                        <a:rPr sz="1000" spc="-60" dirty="0">
                          <a:solidFill>
                            <a:srgbClr val="231F20"/>
                          </a:solidFill>
                          <a:latin typeface="Lucida Sans"/>
                          <a:cs typeface="Lucida Sans"/>
                        </a:rPr>
                        <a:t> </a:t>
                      </a:r>
                      <a:r>
                        <a:rPr sz="1000" spc="-10" dirty="0">
                          <a:solidFill>
                            <a:srgbClr val="231F20"/>
                          </a:solidFill>
                          <a:latin typeface="Lucida Sans"/>
                          <a:cs typeface="Lucida Sans"/>
                        </a:rPr>
                        <a:t>to </a:t>
                      </a:r>
                      <a:r>
                        <a:rPr sz="1000" spc="-300" dirty="0">
                          <a:solidFill>
                            <a:srgbClr val="231F20"/>
                          </a:solidFill>
                          <a:latin typeface="Lucida Sans"/>
                          <a:cs typeface="Lucida Sans"/>
                        </a:rPr>
                        <a:t> </a:t>
                      </a:r>
                      <a:r>
                        <a:rPr sz="1000" dirty="0">
                          <a:solidFill>
                            <a:srgbClr val="231F20"/>
                          </a:solidFill>
                          <a:latin typeface="Lucida Sans"/>
                          <a:cs typeface="Lucida Sans"/>
                        </a:rPr>
                        <a:t>m</a:t>
                      </a:r>
                      <a:r>
                        <a:rPr sz="1000" spc="10" dirty="0">
                          <a:solidFill>
                            <a:srgbClr val="231F20"/>
                          </a:solidFill>
                          <a:latin typeface="Lucida Sans"/>
                          <a:cs typeface="Lucida Sans"/>
                        </a:rPr>
                        <a:t>ax</a:t>
                      </a:r>
                      <a:r>
                        <a:rPr sz="1000" dirty="0">
                          <a:solidFill>
                            <a:srgbClr val="231F20"/>
                          </a:solidFill>
                          <a:latin typeface="Lucida Sans"/>
                          <a:cs typeface="Lucida Sans"/>
                        </a:rPr>
                        <a:t>imi</a:t>
                      </a:r>
                      <a:r>
                        <a:rPr sz="1000" spc="-10" dirty="0">
                          <a:solidFill>
                            <a:srgbClr val="231F20"/>
                          </a:solidFill>
                          <a:latin typeface="Lucida Sans"/>
                          <a:cs typeface="Lucida Sans"/>
                        </a:rPr>
                        <a:t>z</a:t>
                      </a:r>
                      <a:r>
                        <a:rPr sz="1000" dirty="0">
                          <a:solidFill>
                            <a:srgbClr val="231F20"/>
                          </a:solidFill>
                          <a:latin typeface="Lucida Sans"/>
                          <a:cs typeface="Lucida Sans"/>
                        </a:rPr>
                        <a:t>e</a:t>
                      </a:r>
                      <a:r>
                        <a:rPr sz="1000" spc="-55" dirty="0">
                          <a:solidFill>
                            <a:srgbClr val="231F20"/>
                          </a:solidFill>
                          <a:latin typeface="Lucida Sans"/>
                          <a:cs typeface="Lucida Sans"/>
                        </a:rPr>
                        <a:t> </a:t>
                      </a:r>
                      <a:r>
                        <a:rPr sz="1000" spc="5" dirty="0">
                          <a:solidFill>
                            <a:srgbClr val="231F20"/>
                          </a:solidFill>
                          <a:latin typeface="Lucida Sans"/>
                          <a:cs typeface="Lucida Sans"/>
                        </a:rPr>
                        <a:t>the</a:t>
                      </a:r>
                      <a:r>
                        <a:rPr sz="1000" dirty="0">
                          <a:solidFill>
                            <a:srgbClr val="231F20"/>
                          </a:solidFill>
                          <a:latin typeface="Lucida Sans"/>
                          <a:cs typeface="Lucida Sans"/>
                        </a:rPr>
                        <a:t>ir</a:t>
                      </a:r>
                      <a:r>
                        <a:rPr sz="1000" spc="-55" dirty="0">
                          <a:solidFill>
                            <a:srgbClr val="231F20"/>
                          </a:solidFill>
                          <a:latin typeface="Lucida Sans"/>
                          <a:cs typeface="Lucida Sans"/>
                        </a:rPr>
                        <a:t> </a:t>
                      </a:r>
                      <a:r>
                        <a:rPr sz="1000" spc="-5" dirty="0">
                          <a:solidFill>
                            <a:srgbClr val="231F20"/>
                          </a:solidFill>
                          <a:latin typeface="Lucida Sans"/>
                          <a:cs typeface="Lucida Sans"/>
                        </a:rPr>
                        <a:t>r</a:t>
                      </a:r>
                      <a:r>
                        <a:rPr sz="1000" spc="5" dirty="0">
                          <a:solidFill>
                            <a:srgbClr val="231F20"/>
                          </a:solidFill>
                          <a:latin typeface="Lucida Sans"/>
                          <a:cs typeface="Lucida Sans"/>
                        </a:rPr>
                        <a:t>e</a:t>
                      </a:r>
                      <a:r>
                        <a:rPr sz="1000" dirty="0">
                          <a:solidFill>
                            <a:srgbClr val="231F20"/>
                          </a:solidFill>
                          <a:latin typeface="Lucida Sans"/>
                          <a:cs typeface="Lucida Sans"/>
                        </a:rPr>
                        <a:t>l</a:t>
                      </a:r>
                      <a:r>
                        <a:rPr sz="1000" spc="5" dirty="0">
                          <a:solidFill>
                            <a:srgbClr val="231F20"/>
                          </a:solidFill>
                          <a:latin typeface="Lucida Sans"/>
                          <a:cs typeface="Lucida Sans"/>
                        </a:rPr>
                        <a:t>at</a:t>
                      </a:r>
                      <a:r>
                        <a:rPr sz="1000" spc="20" dirty="0">
                          <a:solidFill>
                            <a:srgbClr val="231F20"/>
                          </a:solidFill>
                          <a:latin typeface="Lucida Sans"/>
                          <a:cs typeface="Lucida Sans"/>
                        </a:rPr>
                        <a:t>i</a:t>
                      </a:r>
                      <a:r>
                        <a:rPr sz="1000" dirty="0">
                          <a:solidFill>
                            <a:srgbClr val="231F20"/>
                          </a:solidFill>
                          <a:latin typeface="Lucida Sans"/>
                          <a:cs typeface="Lucida Sans"/>
                        </a:rPr>
                        <a:t>ve</a:t>
                      </a:r>
                      <a:r>
                        <a:rPr sz="1000" spc="-55" dirty="0">
                          <a:solidFill>
                            <a:srgbClr val="231F20"/>
                          </a:solidFill>
                          <a:latin typeface="Lucida Sans"/>
                          <a:cs typeface="Lucida Sans"/>
                        </a:rPr>
                        <a:t> </a:t>
                      </a:r>
                      <a:r>
                        <a:rPr sz="1000" spc="10" dirty="0">
                          <a:solidFill>
                            <a:srgbClr val="231F20"/>
                          </a:solidFill>
                          <a:latin typeface="Lucida Sans"/>
                          <a:cs typeface="Lucida Sans"/>
                        </a:rPr>
                        <a:t>p</a:t>
                      </a:r>
                      <a:r>
                        <a:rPr sz="1000" dirty="0">
                          <a:solidFill>
                            <a:srgbClr val="231F20"/>
                          </a:solidFill>
                          <a:latin typeface="Lucida Sans"/>
                          <a:cs typeface="Lucida Sans"/>
                        </a:rPr>
                        <a:t>ow</a:t>
                      </a:r>
                      <a:r>
                        <a:rPr sz="1000" spc="5" dirty="0">
                          <a:solidFill>
                            <a:srgbClr val="231F20"/>
                          </a:solidFill>
                          <a:latin typeface="Lucida Sans"/>
                          <a:cs typeface="Lucida Sans"/>
                        </a:rPr>
                        <a:t>e</a:t>
                      </a:r>
                      <a:r>
                        <a:rPr sz="1000" dirty="0">
                          <a:solidFill>
                            <a:srgbClr val="231F20"/>
                          </a:solidFill>
                          <a:latin typeface="Lucida Sans"/>
                          <a:cs typeface="Lucida Sans"/>
                        </a:rPr>
                        <a:t>r</a:t>
                      </a:r>
                      <a:r>
                        <a:rPr sz="1000" spc="-55" dirty="0">
                          <a:solidFill>
                            <a:srgbClr val="231F20"/>
                          </a:solidFill>
                          <a:latin typeface="Lucida Sans"/>
                          <a:cs typeface="Lucida Sans"/>
                        </a:rPr>
                        <a:t> </a:t>
                      </a:r>
                      <a:r>
                        <a:rPr sz="1000" spc="10" dirty="0">
                          <a:solidFill>
                            <a:srgbClr val="231F20"/>
                          </a:solidFill>
                          <a:latin typeface="Lucida Sans"/>
                          <a:cs typeface="Lucida Sans"/>
                        </a:rPr>
                        <a:t>p</a:t>
                      </a:r>
                      <a:r>
                        <a:rPr sz="1000" spc="5" dirty="0">
                          <a:solidFill>
                            <a:srgbClr val="231F20"/>
                          </a:solidFill>
                          <a:latin typeface="Lucida Sans"/>
                          <a:cs typeface="Lucida Sans"/>
                        </a:rPr>
                        <a:t>o</a:t>
                      </a:r>
                      <a:r>
                        <a:rPr sz="1000" dirty="0">
                          <a:solidFill>
                            <a:srgbClr val="231F20"/>
                          </a:solidFill>
                          <a:latin typeface="Lucida Sans"/>
                          <a:cs typeface="Lucida Sans"/>
                        </a:rPr>
                        <a:t>s</a:t>
                      </a:r>
                      <a:r>
                        <a:rPr sz="1000" spc="10" dirty="0">
                          <a:solidFill>
                            <a:srgbClr val="231F20"/>
                          </a:solidFill>
                          <a:latin typeface="Lucida Sans"/>
                          <a:cs typeface="Lucida Sans"/>
                        </a:rPr>
                        <a:t>i</a:t>
                      </a:r>
                      <a:r>
                        <a:rPr sz="1000" spc="5" dirty="0">
                          <a:solidFill>
                            <a:srgbClr val="231F20"/>
                          </a:solidFill>
                          <a:latin typeface="Lucida Sans"/>
                          <a:cs typeface="Lucida Sans"/>
                        </a:rPr>
                        <a:t>t</a:t>
                      </a:r>
                      <a:r>
                        <a:rPr sz="1000" dirty="0">
                          <a:solidFill>
                            <a:srgbClr val="231F20"/>
                          </a:solidFill>
                          <a:latin typeface="Lucida Sans"/>
                          <a:cs typeface="Lucida Sans"/>
                        </a:rPr>
                        <a:t>i</a:t>
                      </a:r>
                      <a:r>
                        <a:rPr sz="1000" spc="5" dirty="0">
                          <a:solidFill>
                            <a:srgbClr val="231F20"/>
                          </a:solidFill>
                          <a:latin typeface="Lucida Sans"/>
                          <a:cs typeface="Lucida Sans"/>
                        </a:rPr>
                        <a:t>on</a:t>
                      </a:r>
                      <a:r>
                        <a:rPr sz="1000" dirty="0">
                          <a:solidFill>
                            <a:srgbClr val="231F20"/>
                          </a:solidFill>
                          <a:latin typeface="Lucida Sans"/>
                          <a:cs typeface="Lucida Sans"/>
                        </a:rPr>
                        <a:t>.</a:t>
                      </a:r>
                      <a:endParaRPr sz="1000">
                        <a:latin typeface="Lucida Sans"/>
                        <a:cs typeface="Lucida Sans"/>
                      </a:endParaRPr>
                    </a:p>
                  </a:txBody>
                  <a:tcPr marL="0" marR="0" marT="87630" marB="0">
                    <a:solidFill>
                      <a:srgbClr val="EFF9FE"/>
                    </a:solidFill>
                  </a:tcPr>
                </a:tc>
                <a:extLst>
                  <a:ext uri="{0D108BD9-81ED-4DB2-BD59-A6C34878D82A}">
                    <a16:rowId xmlns:a16="http://schemas.microsoft.com/office/drawing/2014/main" val="10006"/>
                  </a:ext>
                </a:extLst>
              </a:tr>
              <a:tr h="988714">
                <a:tc>
                  <a:txBody>
                    <a:bodyPr/>
                    <a:lstStyle/>
                    <a:p>
                      <a:pPr marL="90805" marR="347980">
                        <a:lnSpc>
                          <a:spcPct val="109600"/>
                        </a:lnSpc>
                        <a:spcBef>
                          <a:spcPts val="380"/>
                        </a:spcBef>
                      </a:pPr>
                      <a:r>
                        <a:rPr sz="1000" b="1" spc="5" dirty="0">
                          <a:solidFill>
                            <a:srgbClr val="231F20"/>
                          </a:solidFill>
                          <a:latin typeface="Arial"/>
                          <a:cs typeface="Arial"/>
                        </a:rPr>
                        <a:t>N</a:t>
                      </a:r>
                      <a:r>
                        <a:rPr sz="1000" b="1" spc="10" dirty="0">
                          <a:solidFill>
                            <a:srgbClr val="231F20"/>
                          </a:solidFill>
                          <a:latin typeface="Arial"/>
                          <a:cs typeface="Arial"/>
                        </a:rPr>
                        <a:t>eo</a:t>
                      </a:r>
                      <a:r>
                        <a:rPr sz="1000" b="1" dirty="0">
                          <a:solidFill>
                            <a:srgbClr val="231F20"/>
                          </a:solidFill>
                          <a:latin typeface="Arial"/>
                          <a:cs typeface="Arial"/>
                        </a:rPr>
                        <a:t>cl</a:t>
                      </a:r>
                      <a:r>
                        <a:rPr sz="1000" b="1" spc="10" dirty="0">
                          <a:solidFill>
                            <a:srgbClr val="231F20"/>
                          </a:solidFill>
                          <a:latin typeface="Arial"/>
                          <a:cs typeface="Arial"/>
                        </a:rPr>
                        <a:t>as</a:t>
                      </a:r>
                      <a:r>
                        <a:rPr sz="1000" b="1" spc="5" dirty="0">
                          <a:solidFill>
                            <a:srgbClr val="231F20"/>
                          </a:solidFill>
                          <a:latin typeface="Arial"/>
                          <a:cs typeface="Arial"/>
                        </a:rPr>
                        <a:t>s</a:t>
                      </a:r>
                      <a:r>
                        <a:rPr sz="1000" b="1" dirty="0">
                          <a:solidFill>
                            <a:srgbClr val="231F20"/>
                          </a:solidFill>
                          <a:latin typeface="Arial"/>
                          <a:cs typeface="Arial"/>
                        </a:rPr>
                        <a:t>i</a:t>
                      </a:r>
                      <a:r>
                        <a:rPr sz="1000" b="1" spc="5" dirty="0">
                          <a:solidFill>
                            <a:srgbClr val="231F20"/>
                          </a:solidFill>
                          <a:latin typeface="Arial"/>
                          <a:cs typeface="Arial"/>
                        </a:rPr>
                        <a:t>c</a:t>
                      </a:r>
                      <a:r>
                        <a:rPr sz="1000" b="1" dirty="0">
                          <a:solidFill>
                            <a:srgbClr val="231F20"/>
                          </a:solidFill>
                          <a:latin typeface="Arial"/>
                          <a:cs typeface="Arial"/>
                        </a:rPr>
                        <a:t>al  </a:t>
                      </a:r>
                      <a:r>
                        <a:rPr sz="1000" b="1" spc="25" dirty="0">
                          <a:solidFill>
                            <a:srgbClr val="231F20"/>
                          </a:solidFill>
                          <a:latin typeface="Arial"/>
                          <a:cs typeface="Arial"/>
                        </a:rPr>
                        <a:t>Realism</a:t>
                      </a:r>
                      <a:endParaRPr sz="1000">
                        <a:latin typeface="Arial"/>
                        <a:cs typeface="Arial"/>
                      </a:endParaRPr>
                    </a:p>
                  </a:txBody>
                  <a:tcPr marL="0" marR="0" marT="48260" marB="0">
                    <a:lnB w="6350">
                      <a:solidFill>
                        <a:srgbClr val="58595B"/>
                      </a:solidFill>
                      <a:prstDash val="solid"/>
                    </a:lnB>
                  </a:tcPr>
                </a:tc>
                <a:tc>
                  <a:txBody>
                    <a:bodyPr/>
                    <a:lstStyle/>
                    <a:p>
                      <a:pPr marL="97790">
                        <a:lnSpc>
                          <a:spcPct val="100000"/>
                        </a:lnSpc>
                        <a:spcBef>
                          <a:spcPts val="805"/>
                        </a:spcBef>
                      </a:pPr>
                      <a:r>
                        <a:rPr sz="1000" spc="-5" dirty="0">
                          <a:solidFill>
                            <a:srgbClr val="231F20"/>
                          </a:solidFill>
                          <a:latin typeface="Lucida Sans"/>
                          <a:cs typeface="Lucida Sans"/>
                        </a:rPr>
                        <a:t>Zakaria</a:t>
                      </a:r>
                      <a:r>
                        <a:rPr sz="1000" spc="-75" dirty="0">
                          <a:solidFill>
                            <a:srgbClr val="231F20"/>
                          </a:solidFill>
                          <a:latin typeface="Lucida Sans"/>
                          <a:cs typeface="Lucida Sans"/>
                        </a:rPr>
                        <a:t> </a:t>
                      </a:r>
                      <a:r>
                        <a:rPr sz="1000" spc="-60" dirty="0">
                          <a:solidFill>
                            <a:srgbClr val="231F20"/>
                          </a:solidFill>
                          <a:latin typeface="Lucida Sans"/>
                          <a:cs typeface="Lucida Sans"/>
                        </a:rPr>
                        <a:t>(1998)</a:t>
                      </a:r>
                      <a:endParaRPr sz="1000">
                        <a:latin typeface="Lucida Sans"/>
                        <a:cs typeface="Lucida Sans"/>
                      </a:endParaRPr>
                    </a:p>
                  </a:txBody>
                  <a:tcPr marL="0" marR="0" marT="102235" marB="0">
                    <a:lnB w="6350">
                      <a:solidFill>
                        <a:srgbClr val="58595B"/>
                      </a:solidFill>
                      <a:prstDash val="solid"/>
                    </a:lnB>
                  </a:tcPr>
                </a:tc>
                <a:tc>
                  <a:txBody>
                    <a:bodyPr/>
                    <a:lstStyle/>
                    <a:p>
                      <a:pPr marL="99060" marR="206375">
                        <a:lnSpc>
                          <a:spcPct val="109600"/>
                        </a:lnSpc>
                        <a:spcBef>
                          <a:spcPts val="380"/>
                        </a:spcBef>
                      </a:pPr>
                      <a:r>
                        <a:rPr sz="1000" i="1" spc="55" dirty="0">
                          <a:solidFill>
                            <a:srgbClr val="231F20"/>
                          </a:solidFill>
                          <a:latin typeface="Calibri"/>
                          <a:cs typeface="Calibri"/>
                        </a:rPr>
                        <a:t>From</a:t>
                      </a:r>
                      <a:r>
                        <a:rPr sz="1000" i="1" spc="-25" dirty="0">
                          <a:solidFill>
                            <a:srgbClr val="231F20"/>
                          </a:solidFill>
                          <a:latin typeface="Calibri"/>
                          <a:cs typeface="Calibri"/>
                        </a:rPr>
                        <a:t> </a:t>
                      </a:r>
                      <a:r>
                        <a:rPr sz="1000" i="1" spc="25" dirty="0">
                          <a:solidFill>
                            <a:srgbClr val="231F20"/>
                          </a:solidFill>
                          <a:latin typeface="Calibri"/>
                          <a:cs typeface="Calibri"/>
                        </a:rPr>
                        <a:t>Wealth </a:t>
                      </a:r>
                      <a:r>
                        <a:rPr sz="1000" i="1" spc="-210" dirty="0">
                          <a:solidFill>
                            <a:srgbClr val="231F20"/>
                          </a:solidFill>
                          <a:latin typeface="Calibri"/>
                          <a:cs typeface="Calibri"/>
                        </a:rPr>
                        <a:t> </a:t>
                      </a:r>
                      <a:r>
                        <a:rPr sz="1000" i="1" spc="20" dirty="0">
                          <a:solidFill>
                            <a:srgbClr val="231F20"/>
                          </a:solidFill>
                          <a:latin typeface="Calibri"/>
                          <a:cs typeface="Calibri"/>
                        </a:rPr>
                        <a:t>to</a:t>
                      </a:r>
                      <a:r>
                        <a:rPr sz="1000" i="1" spc="25" dirty="0">
                          <a:solidFill>
                            <a:srgbClr val="231F20"/>
                          </a:solidFill>
                          <a:latin typeface="Calibri"/>
                          <a:cs typeface="Calibri"/>
                        </a:rPr>
                        <a:t> </a:t>
                      </a:r>
                      <a:r>
                        <a:rPr sz="1000" i="1" spc="40" dirty="0">
                          <a:solidFill>
                            <a:srgbClr val="231F20"/>
                          </a:solidFill>
                          <a:latin typeface="Calibri"/>
                          <a:cs typeface="Calibri"/>
                        </a:rPr>
                        <a:t>Power</a:t>
                      </a:r>
                      <a:endParaRPr sz="1000">
                        <a:latin typeface="Calibri"/>
                        <a:cs typeface="Calibri"/>
                      </a:endParaRPr>
                    </a:p>
                  </a:txBody>
                  <a:tcPr marL="0" marR="0" marT="48260" marB="0">
                    <a:lnB w="6350">
                      <a:solidFill>
                        <a:srgbClr val="58595B"/>
                      </a:solidFill>
                      <a:prstDash val="solid"/>
                    </a:lnB>
                  </a:tcPr>
                </a:tc>
                <a:tc>
                  <a:txBody>
                    <a:bodyPr/>
                    <a:lstStyle/>
                    <a:p>
                      <a:pPr marL="102870" marR="83185">
                        <a:lnSpc>
                          <a:spcPct val="109600"/>
                        </a:lnSpc>
                        <a:spcBef>
                          <a:spcPts val="690"/>
                        </a:spcBef>
                      </a:pPr>
                      <a:r>
                        <a:rPr sz="1000" spc="-15" dirty="0">
                          <a:solidFill>
                            <a:srgbClr val="231F20"/>
                          </a:solidFill>
                          <a:latin typeface="Lucida Sans"/>
                          <a:cs typeface="Lucida Sans"/>
                        </a:rPr>
                        <a:t>The </a:t>
                      </a:r>
                      <a:r>
                        <a:rPr sz="1000" spc="-5" dirty="0">
                          <a:solidFill>
                            <a:srgbClr val="231F20"/>
                          </a:solidFill>
                          <a:latin typeface="Lucida Sans"/>
                          <a:cs typeface="Lucida Sans"/>
                        </a:rPr>
                        <a:t>systemic </a:t>
                      </a:r>
                      <a:r>
                        <a:rPr sz="1000" spc="-10" dirty="0">
                          <a:solidFill>
                            <a:srgbClr val="231F20"/>
                          </a:solidFill>
                          <a:latin typeface="Lucida Sans"/>
                          <a:cs typeface="Lucida Sans"/>
                        </a:rPr>
                        <a:t>account </a:t>
                      </a:r>
                      <a:r>
                        <a:rPr sz="1000" spc="-15" dirty="0">
                          <a:solidFill>
                            <a:srgbClr val="231F20"/>
                          </a:solidFill>
                          <a:latin typeface="Lucida Sans"/>
                          <a:cs typeface="Lucida Sans"/>
                        </a:rPr>
                        <a:t>of </a:t>
                      </a:r>
                      <a:r>
                        <a:rPr sz="1000" dirty="0">
                          <a:solidFill>
                            <a:srgbClr val="231F20"/>
                          </a:solidFill>
                          <a:latin typeface="Lucida Sans"/>
                          <a:cs typeface="Lucida Sans"/>
                        </a:rPr>
                        <a:t>world </a:t>
                      </a:r>
                      <a:r>
                        <a:rPr sz="1000" spc="-20" dirty="0">
                          <a:solidFill>
                            <a:srgbClr val="231F20"/>
                          </a:solidFill>
                          <a:latin typeface="Lucida Sans"/>
                          <a:cs typeface="Lucida Sans"/>
                        </a:rPr>
                        <a:t>politics </a:t>
                      </a:r>
                      <a:r>
                        <a:rPr sz="1000" spc="-5" dirty="0">
                          <a:solidFill>
                            <a:srgbClr val="231F20"/>
                          </a:solidFill>
                          <a:latin typeface="Lucida Sans"/>
                          <a:cs typeface="Lucida Sans"/>
                        </a:rPr>
                        <a:t>provided </a:t>
                      </a:r>
                      <a:r>
                        <a:rPr sz="1000" spc="-15" dirty="0">
                          <a:solidFill>
                            <a:srgbClr val="231F20"/>
                          </a:solidFill>
                          <a:latin typeface="Lucida Sans"/>
                          <a:cs typeface="Lucida Sans"/>
                        </a:rPr>
                        <a:t>by </a:t>
                      </a:r>
                      <a:r>
                        <a:rPr sz="1000" spc="-305" dirty="0">
                          <a:solidFill>
                            <a:srgbClr val="231F20"/>
                          </a:solidFill>
                          <a:latin typeface="Lucida Sans"/>
                          <a:cs typeface="Lucida Sans"/>
                        </a:rPr>
                        <a:t> </a:t>
                      </a:r>
                      <a:r>
                        <a:rPr sz="1000" dirty="0">
                          <a:solidFill>
                            <a:srgbClr val="231F20"/>
                          </a:solidFill>
                          <a:latin typeface="Lucida Sans"/>
                          <a:cs typeface="Lucida Sans"/>
                        </a:rPr>
                        <a:t>structural</a:t>
                      </a:r>
                      <a:r>
                        <a:rPr sz="1000" spc="-55" dirty="0">
                          <a:solidFill>
                            <a:srgbClr val="231F20"/>
                          </a:solidFill>
                          <a:latin typeface="Lucida Sans"/>
                          <a:cs typeface="Lucida Sans"/>
                        </a:rPr>
                        <a:t> </a:t>
                      </a:r>
                      <a:r>
                        <a:rPr sz="1000" spc="-10" dirty="0">
                          <a:solidFill>
                            <a:srgbClr val="231F20"/>
                          </a:solidFill>
                          <a:latin typeface="Lucida Sans"/>
                          <a:cs typeface="Lucida Sans"/>
                        </a:rPr>
                        <a:t>realism</a:t>
                      </a:r>
                      <a:r>
                        <a:rPr sz="1000" spc="-55" dirty="0">
                          <a:solidFill>
                            <a:srgbClr val="231F20"/>
                          </a:solidFill>
                          <a:latin typeface="Lucida Sans"/>
                          <a:cs typeface="Lucida Sans"/>
                        </a:rPr>
                        <a:t> </a:t>
                      </a:r>
                      <a:r>
                        <a:rPr sz="1000" spc="-30" dirty="0">
                          <a:solidFill>
                            <a:srgbClr val="231F20"/>
                          </a:solidFill>
                          <a:latin typeface="Lucida Sans"/>
                          <a:cs typeface="Lucida Sans"/>
                        </a:rPr>
                        <a:t>is</a:t>
                      </a:r>
                      <a:r>
                        <a:rPr sz="1000" spc="-55" dirty="0">
                          <a:solidFill>
                            <a:srgbClr val="231F20"/>
                          </a:solidFill>
                          <a:latin typeface="Lucida Sans"/>
                          <a:cs typeface="Lucida Sans"/>
                        </a:rPr>
                        <a:t> </a:t>
                      </a:r>
                      <a:r>
                        <a:rPr sz="1000" spc="-15" dirty="0">
                          <a:solidFill>
                            <a:srgbClr val="231F20"/>
                          </a:solidFill>
                          <a:latin typeface="Lucida Sans"/>
                          <a:cs typeface="Lucida Sans"/>
                        </a:rPr>
                        <a:t>incomplete.</a:t>
                      </a:r>
                      <a:r>
                        <a:rPr sz="1000" spc="-55" dirty="0">
                          <a:solidFill>
                            <a:srgbClr val="231F20"/>
                          </a:solidFill>
                          <a:latin typeface="Lucida Sans"/>
                          <a:cs typeface="Lucida Sans"/>
                        </a:rPr>
                        <a:t> </a:t>
                      </a:r>
                      <a:r>
                        <a:rPr sz="1000" spc="-5" dirty="0">
                          <a:solidFill>
                            <a:srgbClr val="231F20"/>
                          </a:solidFill>
                          <a:latin typeface="Lucida Sans"/>
                          <a:cs typeface="Lucida Sans"/>
                        </a:rPr>
                        <a:t>It</a:t>
                      </a:r>
                      <a:r>
                        <a:rPr sz="1000" spc="-55" dirty="0">
                          <a:solidFill>
                            <a:srgbClr val="231F20"/>
                          </a:solidFill>
                          <a:latin typeface="Lucida Sans"/>
                          <a:cs typeface="Lucida Sans"/>
                        </a:rPr>
                        <a:t> </a:t>
                      </a:r>
                      <a:r>
                        <a:rPr sz="1000" spc="5" dirty="0">
                          <a:solidFill>
                            <a:srgbClr val="231F20"/>
                          </a:solidFill>
                          <a:latin typeface="Lucida Sans"/>
                          <a:cs typeface="Lucida Sans"/>
                        </a:rPr>
                        <a:t>needs</a:t>
                      </a:r>
                      <a:r>
                        <a:rPr sz="1000" spc="-50" dirty="0">
                          <a:solidFill>
                            <a:srgbClr val="231F20"/>
                          </a:solidFill>
                          <a:latin typeface="Lucida Sans"/>
                          <a:cs typeface="Lucida Sans"/>
                        </a:rPr>
                        <a:t> </a:t>
                      </a:r>
                      <a:r>
                        <a:rPr sz="1000" spc="-10" dirty="0">
                          <a:solidFill>
                            <a:srgbClr val="231F20"/>
                          </a:solidFill>
                          <a:latin typeface="Lucida Sans"/>
                          <a:cs typeface="Lucida Sans"/>
                        </a:rPr>
                        <a:t>to</a:t>
                      </a:r>
                      <a:r>
                        <a:rPr sz="1000" spc="-55" dirty="0">
                          <a:solidFill>
                            <a:srgbClr val="231F20"/>
                          </a:solidFill>
                          <a:latin typeface="Lucida Sans"/>
                          <a:cs typeface="Lucida Sans"/>
                        </a:rPr>
                        <a:t> </a:t>
                      </a:r>
                      <a:r>
                        <a:rPr sz="1000" spc="5" dirty="0">
                          <a:solidFill>
                            <a:srgbClr val="231F20"/>
                          </a:solidFill>
                          <a:latin typeface="Lucida Sans"/>
                          <a:cs typeface="Lucida Sans"/>
                        </a:rPr>
                        <a:t>be</a:t>
                      </a:r>
                      <a:r>
                        <a:rPr sz="1000" spc="-55" dirty="0">
                          <a:solidFill>
                            <a:srgbClr val="231F20"/>
                          </a:solidFill>
                          <a:latin typeface="Lucida Sans"/>
                          <a:cs typeface="Lucida Sans"/>
                        </a:rPr>
                        <a:t> </a:t>
                      </a:r>
                      <a:r>
                        <a:rPr sz="1000" dirty="0">
                          <a:solidFill>
                            <a:srgbClr val="231F20"/>
                          </a:solidFill>
                          <a:latin typeface="Lucida Sans"/>
                          <a:cs typeface="Lucida Sans"/>
                        </a:rPr>
                        <a:t>sup- </a:t>
                      </a:r>
                      <a:r>
                        <a:rPr sz="1000" spc="-300" dirty="0">
                          <a:solidFill>
                            <a:srgbClr val="231F20"/>
                          </a:solidFill>
                          <a:latin typeface="Lucida Sans"/>
                          <a:cs typeface="Lucida Sans"/>
                        </a:rPr>
                        <a:t> </a:t>
                      </a:r>
                      <a:r>
                        <a:rPr sz="1000" dirty="0">
                          <a:solidFill>
                            <a:srgbClr val="231F20"/>
                          </a:solidFill>
                          <a:latin typeface="Lucida Sans"/>
                          <a:cs typeface="Lucida Sans"/>
                        </a:rPr>
                        <a:t>plemented with </a:t>
                      </a:r>
                      <a:r>
                        <a:rPr sz="1000" spc="5" dirty="0">
                          <a:solidFill>
                            <a:srgbClr val="231F20"/>
                          </a:solidFill>
                          <a:latin typeface="Lucida Sans"/>
                          <a:cs typeface="Lucida Sans"/>
                        </a:rPr>
                        <a:t>better </a:t>
                      </a:r>
                      <a:r>
                        <a:rPr sz="1000" spc="-10" dirty="0">
                          <a:solidFill>
                            <a:srgbClr val="231F20"/>
                          </a:solidFill>
                          <a:latin typeface="Lucida Sans"/>
                          <a:cs typeface="Lucida Sans"/>
                        </a:rPr>
                        <a:t>accounts </a:t>
                      </a:r>
                      <a:r>
                        <a:rPr sz="1000" spc="-15" dirty="0">
                          <a:solidFill>
                            <a:srgbClr val="231F20"/>
                          </a:solidFill>
                          <a:latin typeface="Lucida Sans"/>
                          <a:cs typeface="Lucida Sans"/>
                        </a:rPr>
                        <a:t>of </a:t>
                      </a:r>
                      <a:r>
                        <a:rPr sz="1000" spc="-10" dirty="0">
                          <a:solidFill>
                            <a:srgbClr val="231F20"/>
                          </a:solidFill>
                          <a:latin typeface="Lucida Sans"/>
                          <a:cs typeface="Lucida Sans"/>
                        </a:rPr>
                        <a:t>unit-level </a:t>
                      </a:r>
                      <a:r>
                        <a:rPr sz="1000" dirty="0">
                          <a:solidFill>
                            <a:srgbClr val="231F20"/>
                          </a:solidFill>
                          <a:latin typeface="Lucida Sans"/>
                          <a:cs typeface="Lucida Sans"/>
                        </a:rPr>
                        <a:t>vari- </a:t>
                      </a:r>
                      <a:r>
                        <a:rPr sz="1000" spc="5" dirty="0">
                          <a:solidFill>
                            <a:srgbClr val="231F20"/>
                          </a:solidFill>
                          <a:latin typeface="Lucida Sans"/>
                          <a:cs typeface="Lucida Sans"/>
                        </a:rPr>
                        <a:t> </a:t>
                      </a:r>
                      <a:r>
                        <a:rPr sz="1000" dirty="0">
                          <a:solidFill>
                            <a:srgbClr val="231F20"/>
                          </a:solidFill>
                          <a:latin typeface="Lucida Sans"/>
                          <a:cs typeface="Lucida Sans"/>
                        </a:rPr>
                        <a:t>a</a:t>
                      </a:r>
                      <a:r>
                        <a:rPr sz="1000" spc="5" dirty="0">
                          <a:solidFill>
                            <a:srgbClr val="231F20"/>
                          </a:solidFill>
                          <a:latin typeface="Lucida Sans"/>
                          <a:cs typeface="Lucida Sans"/>
                        </a:rPr>
                        <a:t>ble</a:t>
                      </a:r>
                      <a:r>
                        <a:rPr sz="1000" dirty="0">
                          <a:solidFill>
                            <a:srgbClr val="231F20"/>
                          </a:solidFill>
                          <a:latin typeface="Lucida Sans"/>
                          <a:cs typeface="Lucida Sans"/>
                        </a:rPr>
                        <a:t>s</a:t>
                      </a:r>
                      <a:r>
                        <a:rPr sz="1000" spc="-55" dirty="0">
                          <a:solidFill>
                            <a:srgbClr val="231F20"/>
                          </a:solidFill>
                          <a:latin typeface="Lucida Sans"/>
                          <a:cs typeface="Lucida Sans"/>
                        </a:rPr>
                        <a:t> </a:t>
                      </a:r>
                      <a:r>
                        <a:rPr sz="1000" dirty="0">
                          <a:solidFill>
                            <a:srgbClr val="231F20"/>
                          </a:solidFill>
                          <a:latin typeface="Lucida Sans"/>
                          <a:cs typeface="Lucida Sans"/>
                        </a:rPr>
                        <a:t>s</a:t>
                      </a:r>
                      <a:r>
                        <a:rPr sz="1000" spc="5" dirty="0">
                          <a:solidFill>
                            <a:srgbClr val="231F20"/>
                          </a:solidFill>
                          <a:latin typeface="Lucida Sans"/>
                          <a:cs typeface="Lucida Sans"/>
                        </a:rPr>
                        <a:t>uc</a:t>
                      </a:r>
                      <a:r>
                        <a:rPr sz="1000" dirty="0">
                          <a:solidFill>
                            <a:srgbClr val="231F20"/>
                          </a:solidFill>
                          <a:latin typeface="Lucida Sans"/>
                          <a:cs typeface="Lucida Sans"/>
                        </a:rPr>
                        <a:t>h</a:t>
                      </a:r>
                      <a:r>
                        <a:rPr sz="1000" spc="-55" dirty="0">
                          <a:solidFill>
                            <a:srgbClr val="231F20"/>
                          </a:solidFill>
                          <a:latin typeface="Lucida Sans"/>
                          <a:cs typeface="Lucida Sans"/>
                        </a:rPr>
                        <a:t> </a:t>
                      </a:r>
                      <a:r>
                        <a:rPr sz="1000" dirty="0">
                          <a:solidFill>
                            <a:srgbClr val="231F20"/>
                          </a:solidFill>
                          <a:latin typeface="Lucida Sans"/>
                          <a:cs typeface="Lucida Sans"/>
                        </a:rPr>
                        <a:t>as</a:t>
                      </a:r>
                      <a:r>
                        <a:rPr sz="1000" spc="-55" dirty="0">
                          <a:solidFill>
                            <a:srgbClr val="231F20"/>
                          </a:solidFill>
                          <a:latin typeface="Lucida Sans"/>
                          <a:cs typeface="Lucida Sans"/>
                        </a:rPr>
                        <a:t> </a:t>
                      </a:r>
                      <a:r>
                        <a:rPr sz="1000" spc="5" dirty="0">
                          <a:solidFill>
                            <a:srgbClr val="231F20"/>
                          </a:solidFill>
                          <a:latin typeface="Lucida Sans"/>
                          <a:cs typeface="Lucida Sans"/>
                        </a:rPr>
                        <a:t>h</a:t>
                      </a:r>
                      <a:r>
                        <a:rPr sz="1000" dirty="0">
                          <a:solidFill>
                            <a:srgbClr val="231F20"/>
                          </a:solidFill>
                          <a:latin typeface="Lucida Sans"/>
                          <a:cs typeface="Lucida Sans"/>
                        </a:rPr>
                        <a:t>ow</a:t>
                      </a:r>
                      <a:r>
                        <a:rPr sz="1000" spc="-55" dirty="0">
                          <a:solidFill>
                            <a:srgbClr val="231F20"/>
                          </a:solidFill>
                          <a:latin typeface="Lucida Sans"/>
                          <a:cs typeface="Lucida Sans"/>
                        </a:rPr>
                        <a:t> </a:t>
                      </a:r>
                      <a:r>
                        <a:rPr sz="1000" spc="10" dirty="0">
                          <a:solidFill>
                            <a:srgbClr val="231F20"/>
                          </a:solidFill>
                          <a:latin typeface="Lucida Sans"/>
                          <a:cs typeface="Lucida Sans"/>
                        </a:rPr>
                        <a:t>p</a:t>
                      </a:r>
                      <a:r>
                        <a:rPr sz="1000" dirty="0">
                          <a:solidFill>
                            <a:srgbClr val="231F20"/>
                          </a:solidFill>
                          <a:latin typeface="Lucida Sans"/>
                          <a:cs typeface="Lucida Sans"/>
                        </a:rPr>
                        <a:t>ow</a:t>
                      </a:r>
                      <a:r>
                        <a:rPr sz="1000" spc="5" dirty="0">
                          <a:solidFill>
                            <a:srgbClr val="231F20"/>
                          </a:solidFill>
                          <a:latin typeface="Lucida Sans"/>
                          <a:cs typeface="Lucida Sans"/>
                        </a:rPr>
                        <a:t>e</a:t>
                      </a:r>
                      <a:r>
                        <a:rPr sz="1000" dirty="0">
                          <a:solidFill>
                            <a:srgbClr val="231F20"/>
                          </a:solidFill>
                          <a:latin typeface="Lucida Sans"/>
                          <a:cs typeface="Lucida Sans"/>
                        </a:rPr>
                        <a:t>r</a:t>
                      </a:r>
                      <a:r>
                        <a:rPr sz="1000" spc="-55" dirty="0">
                          <a:solidFill>
                            <a:srgbClr val="231F20"/>
                          </a:solidFill>
                          <a:latin typeface="Lucida Sans"/>
                          <a:cs typeface="Lucida Sans"/>
                        </a:rPr>
                        <a:t> </a:t>
                      </a:r>
                      <a:r>
                        <a:rPr sz="1000" dirty="0">
                          <a:solidFill>
                            <a:srgbClr val="231F20"/>
                          </a:solidFill>
                          <a:latin typeface="Lucida Sans"/>
                          <a:cs typeface="Lucida Sans"/>
                        </a:rPr>
                        <a:t>is</a:t>
                      </a:r>
                      <a:r>
                        <a:rPr sz="1000" spc="-55" dirty="0">
                          <a:solidFill>
                            <a:srgbClr val="231F20"/>
                          </a:solidFill>
                          <a:latin typeface="Lucida Sans"/>
                          <a:cs typeface="Lucida Sans"/>
                        </a:rPr>
                        <a:t> </a:t>
                      </a:r>
                      <a:r>
                        <a:rPr sz="1000" spc="10" dirty="0">
                          <a:solidFill>
                            <a:srgbClr val="231F20"/>
                          </a:solidFill>
                          <a:latin typeface="Lucida Sans"/>
                          <a:cs typeface="Lucida Sans"/>
                        </a:rPr>
                        <a:t>p</a:t>
                      </a:r>
                      <a:r>
                        <a:rPr sz="1000" spc="5" dirty="0">
                          <a:solidFill>
                            <a:srgbClr val="231F20"/>
                          </a:solidFill>
                          <a:latin typeface="Lucida Sans"/>
                          <a:cs typeface="Lucida Sans"/>
                        </a:rPr>
                        <a:t>e</a:t>
                      </a:r>
                      <a:r>
                        <a:rPr sz="1000" spc="-5" dirty="0">
                          <a:solidFill>
                            <a:srgbClr val="231F20"/>
                          </a:solidFill>
                          <a:latin typeface="Lucida Sans"/>
                          <a:cs typeface="Lucida Sans"/>
                        </a:rPr>
                        <a:t>rc</a:t>
                      </a:r>
                      <a:r>
                        <a:rPr sz="1000" spc="5" dirty="0">
                          <a:solidFill>
                            <a:srgbClr val="231F20"/>
                          </a:solidFill>
                          <a:latin typeface="Lucida Sans"/>
                          <a:cs typeface="Lucida Sans"/>
                        </a:rPr>
                        <a:t>e</a:t>
                      </a:r>
                      <a:r>
                        <a:rPr sz="1000" spc="20" dirty="0">
                          <a:solidFill>
                            <a:srgbClr val="231F20"/>
                          </a:solidFill>
                          <a:latin typeface="Lucida Sans"/>
                          <a:cs typeface="Lucida Sans"/>
                        </a:rPr>
                        <a:t>i</a:t>
                      </a:r>
                      <a:r>
                        <a:rPr sz="1000" dirty="0">
                          <a:solidFill>
                            <a:srgbClr val="231F20"/>
                          </a:solidFill>
                          <a:latin typeface="Lucida Sans"/>
                          <a:cs typeface="Lucida Sans"/>
                        </a:rPr>
                        <a:t>v</a:t>
                      </a:r>
                      <a:r>
                        <a:rPr sz="1000" spc="10" dirty="0">
                          <a:solidFill>
                            <a:srgbClr val="231F20"/>
                          </a:solidFill>
                          <a:latin typeface="Lucida Sans"/>
                          <a:cs typeface="Lucida Sans"/>
                        </a:rPr>
                        <a:t>e</a:t>
                      </a:r>
                      <a:r>
                        <a:rPr sz="1000" dirty="0">
                          <a:solidFill>
                            <a:srgbClr val="231F20"/>
                          </a:solidFill>
                          <a:latin typeface="Lucida Sans"/>
                          <a:cs typeface="Lucida Sans"/>
                        </a:rPr>
                        <a:t>d</a:t>
                      </a:r>
                      <a:r>
                        <a:rPr sz="1000" spc="-55" dirty="0">
                          <a:solidFill>
                            <a:srgbClr val="231F20"/>
                          </a:solidFill>
                          <a:latin typeface="Lucida Sans"/>
                          <a:cs typeface="Lucida Sans"/>
                        </a:rPr>
                        <a:t> </a:t>
                      </a:r>
                      <a:r>
                        <a:rPr sz="1000" dirty="0">
                          <a:solidFill>
                            <a:srgbClr val="231F20"/>
                          </a:solidFill>
                          <a:latin typeface="Lucida Sans"/>
                          <a:cs typeface="Lucida Sans"/>
                        </a:rPr>
                        <a:t>a</a:t>
                      </a:r>
                      <a:r>
                        <a:rPr sz="1000" spc="5" dirty="0">
                          <a:solidFill>
                            <a:srgbClr val="231F20"/>
                          </a:solidFill>
                          <a:latin typeface="Lucida Sans"/>
                          <a:cs typeface="Lucida Sans"/>
                        </a:rPr>
                        <a:t>n</a:t>
                      </a:r>
                      <a:r>
                        <a:rPr sz="1000" dirty="0">
                          <a:solidFill>
                            <a:srgbClr val="231F20"/>
                          </a:solidFill>
                          <a:latin typeface="Lucida Sans"/>
                          <a:cs typeface="Lucida Sans"/>
                        </a:rPr>
                        <a:t>d</a:t>
                      </a:r>
                      <a:r>
                        <a:rPr sz="1000" spc="-55" dirty="0">
                          <a:solidFill>
                            <a:srgbClr val="231F20"/>
                          </a:solidFill>
                          <a:latin typeface="Lucida Sans"/>
                          <a:cs typeface="Lucida Sans"/>
                        </a:rPr>
                        <a:t> </a:t>
                      </a:r>
                      <a:r>
                        <a:rPr sz="1000" spc="5" dirty="0">
                          <a:solidFill>
                            <a:srgbClr val="231F20"/>
                          </a:solidFill>
                          <a:latin typeface="Lucida Sans"/>
                          <a:cs typeface="Lucida Sans"/>
                        </a:rPr>
                        <a:t>h</a:t>
                      </a:r>
                      <a:r>
                        <a:rPr sz="1000" dirty="0">
                          <a:solidFill>
                            <a:srgbClr val="231F20"/>
                          </a:solidFill>
                          <a:latin typeface="Lucida Sans"/>
                          <a:cs typeface="Lucida Sans"/>
                        </a:rPr>
                        <a:t>ow  </a:t>
                      </a:r>
                      <a:r>
                        <a:rPr sz="1000" spc="5" dirty="0">
                          <a:solidFill>
                            <a:srgbClr val="231F20"/>
                          </a:solidFill>
                          <a:latin typeface="Lucida Sans"/>
                          <a:cs typeface="Lucida Sans"/>
                        </a:rPr>
                        <a:t>l</a:t>
                      </a:r>
                      <a:r>
                        <a:rPr sz="1000" dirty="0">
                          <a:solidFill>
                            <a:srgbClr val="231F20"/>
                          </a:solidFill>
                          <a:latin typeface="Lucida Sans"/>
                          <a:cs typeface="Lucida Sans"/>
                        </a:rPr>
                        <a:t>e</a:t>
                      </a:r>
                      <a:r>
                        <a:rPr sz="1000" spc="5" dirty="0">
                          <a:solidFill>
                            <a:srgbClr val="231F20"/>
                          </a:solidFill>
                          <a:latin typeface="Lucida Sans"/>
                          <a:cs typeface="Lucida Sans"/>
                        </a:rPr>
                        <a:t>ade</a:t>
                      </a:r>
                      <a:r>
                        <a:rPr sz="1000" spc="20" dirty="0">
                          <a:solidFill>
                            <a:srgbClr val="231F20"/>
                          </a:solidFill>
                          <a:latin typeface="Lucida Sans"/>
                          <a:cs typeface="Lucida Sans"/>
                        </a:rPr>
                        <a:t>r</a:t>
                      </a:r>
                      <a:r>
                        <a:rPr sz="1000" spc="5" dirty="0">
                          <a:solidFill>
                            <a:srgbClr val="231F20"/>
                          </a:solidFill>
                          <a:latin typeface="Lucida Sans"/>
                          <a:cs typeface="Lucida Sans"/>
                        </a:rPr>
                        <a:t>s</a:t>
                      </a:r>
                      <a:r>
                        <a:rPr sz="1000" dirty="0">
                          <a:solidFill>
                            <a:srgbClr val="231F20"/>
                          </a:solidFill>
                          <a:latin typeface="Lucida Sans"/>
                          <a:cs typeface="Lucida Sans"/>
                        </a:rPr>
                        <a:t>hip</a:t>
                      </a:r>
                      <a:r>
                        <a:rPr sz="1000" spc="-55" dirty="0">
                          <a:solidFill>
                            <a:srgbClr val="231F20"/>
                          </a:solidFill>
                          <a:latin typeface="Lucida Sans"/>
                          <a:cs typeface="Lucida Sans"/>
                        </a:rPr>
                        <a:t> </a:t>
                      </a:r>
                      <a:r>
                        <a:rPr sz="1000" dirty="0">
                          <a:solidFill>
                            <a:srgbClr val="231F20"/>
                          </a:solidFill>
                          <a:latin typeface="Lucida Sans"/>
                          <a:cs typeface="Lucida Sans"/>
                        </a:rPr>
                        <a:t>is</a:t>
                      </a:r>
                      <a:r>
                        <a:rPr sz="1000" spc="-55" dirty="0">
                          <a:solidFill>
                            <a:srgbClr val="231F20"/>
                          </a:solidFill>
                          <a:latin typeface="Lucida Sans"/>
                          <a:cs typeface="Lucida Sans"/>
                        </a:rPr>
                        <a:t> </a:t>
                      </a:r>
                      <a:r>
                        <a:rPr sz="1000" spc="10" dirty="0">
                          <a:solidFill>
                            <a:srgbClr val="231F20"/>
                          </a:solidFill>
                          <a:latin typeface="Lucida Sans"/>
                          <a:cs typeface="Lucida Sans"/>
                        </a:rPr>
                        <a:t>e</a:t>
                      </a:r>
                      <a:r>
                        <a:rPr sz="1000" spc="-15" dirty="0">
                          <a:solidFill>
                            <a:srgbClr val="231F20"/>
                          </a:solidFill>
                          <a:latin typeface="Lucida Sans"/>
                          <a:cs typeface="Lucida Sans"/>
                        </a:rPr>
                        <a:t>x</a:t>
                      </a:r>
                      <a:r>
                        <a:rPr sz="1000" spc="5" dirty="0">
                          <a:solidFill>
                            <a:srgbClr val="231F20"/>
                          </a:solidFill>
                          <a:latin typeface="Lucida Sans"/>
                          <a:cs typeface="Lucida Sans"/>
                        </a:rPr>
                        <a:t>e</a:t>
                      </a:r>
                      <a:r>
                        <a:rPr sz="1000" spc="-5" dirty="0">
                          <a:solidFill>
                            <a:srgbClr val="231F20"/>
                          </a:solidFill>
                          <a:latin typeface="Lucida Sans"/>
                          <a:cs typeface="Lucida Sans"/>
                        </a:rPr>
                        <a:t>r</a:t>
                      </a:r>
                      <a:r>
                        <a:rPr sz="1000" spc="5" dirty="0">
                          <a:solidFill>
                            <a:srgbClr val="231F20"/>
                          </a:solidFill>
                          <a:latin typeface="Lucida Sans"/>
                          <a:cs typeface="Lucida Sans"/>
                        </a:rPr>
                        <a:t>c</a:t>
                      </a:r>
                      <a:r>
                        <a:rPr sz="1000" dirty="0">
                          <a:solidFill>
                            <a:srgbClr val="231F20"/>
                          </a:solidFill>
                          <a:latin typeface="Lucida Sans"/>
                          <a:cs typeface="Lucida Sans"/>
                        </a:rPr>
                        <a:t>i</a:t>
                      </a:r>
                      <a:r>
                        <a:rPr sz="1000" spc="5" dirty="0">
                          <a:solidFill>
                            <a:srgbClr val="231F20"/>
                          </a:solidFill>
                          <a:latin typeface="Lucida Sans"/>
                          <a:cs typeface="Lucida Sans"/>
                        </a:rPr>
                        <a:t>s</a:t>
                      </a:r>
                      <a:r>
                        <a:rPr sz="1000" spc="10" dirty="0">
                          <a:solidFill>
                            <a:srgbClr val="231F20"/>
                          </a:solidFill>
                          <a:latin typeface="Lucida Sans"/>
                          <a:cs typeface="Lucida Sans"/>
                        </a:rPr>
                        <a:t>e</a:t>
                      </a:r>
                      <a:r>
                        <a:rPr sz="1000" spc="5" dirty="0">
                          <a:solidFill>
                            <a:srgbClr val="231F20"/>
                          </a:solidFill>
                          <a:latin typeface="Lucida Sans"/>
                          <a:cs typeface="Lucida Sans"/>
                        </a:rPr>
                        <a:t>d</a:t>
                      </a:r>
                      <a:r>
                        <a:rPr sz="1000" dirty="0">
                          <a:solidFill>
                            <a:srgbClr val="231F20"/>
                          </a:solidFill>
                          <a:latin typeface="Lucida Sans"/>
                          <a:cs typeface="Lucida Sans"/>
                        </a:rPr>
                        <a:t>.</a:t>
                      </a:r>
                      <a:endParaRPr sz="1000" dirty="0">
                        <a:latin typeface="Lucida Sans"/>
                        <a:cs typeface="Lucida Sans"/>
                      </a:endParaRPr>
                    </a:p>
                  </a:txBody>
                  <a:tcPr marL="0" marR="0" marT="87630" marB="0">
                    <a:lnB w="6350">
                      <a:solidFill>
                        <a:srgbClr val="58595B"/>
                      </a:solidFill>
                      <a:prstDash val="soli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8391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7</a:t>
            </a:r>
            <a:endParaRPr lang="en-IN" dirty="0"/>
          </a:p>
        </p:txBody>
      </p:sp>
      <p:pic>
        <p:nvPicPr>
          <p:cNvPr id="3" name="Picture 2" descr="An image of Boris Johnson and Joe Biden seated at a desk during a G 7 Cornwall summit." title=" You might call this photo the liberal world order returns. At the G7 Summit in June 2021 in England, the Biden Administration wanted to reassure the G7 members that the US was ready to support and, if necessary, lead collective efforts to address a variety of global problems from the pandemic to the global economy. The battle between democracies and authoritarian leaders was a major theme. In this photo, the host, Britain’s Prime Minister Boris Johnson, left, and US President Joe Biden, may have been talking about the global role Britain may play since it has left the European Union.">
            <a:extLst>
              <a:ext uri="{FF2B5EF4-FFF2-40B4-BE49-F238E27FC236}">
                <a16:creationId xmlns:a16="http://schemas.microsoft.com/office/drawing/2014/main" id="{AB5147B9-7726-41C2-8E27-D4F794FA3A32}"/>
              </a:ext>
            </a:extLst>
          </p:cNvPr>
          <p:cNvPicPr>
            <a:picLocks noChangeAspect="1"/>
          </p:cNvPicPr>
          <p:nvPr/>
        </p:nvPicPr>
        <p:blipFill>
          <a:blip r:embed="rId3"/>
          <a:stretch>
            <a:fillRect/>
          </a:stretch>
        </p:blipFill>
        <p:spPr>
          <a:xfrm>
            <a:off x="2128025" y="786265"/>
            <a:ext cx="7935951" cy="5285470"/>
          </a:xfrm>
          <a:prstGeom prst="rect">
            <a:avLst/>
          </a:prstGeom>
        </p:spPr>
      </p:pic>
    </p:spTree>
    <p:extLst>
      <p:ext uri="{BB962C8B-B14F-4D97-AF65-F5344CB8AC3E}">
        <p14:creationId xmlns:p14="http://schemas.microsoft.com/office/powerpoint/2010/main" val="118702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TABLE 3.2 A Taxonomy of Liberalism</a:t>
            </a:r>
          </a:p>
        </p:txBody>
      </p:sp>
      <p:graphicFrame>
        <p:nvGraphicFramePr>
          <p:cNvPr id="3" name="object 2" title="TABLE 3.2 A Taxonomy of Liberalism">
            <a:extLst>
              <a:ext uri="{FF2B5EF4-FFF2-40B4-BE49-F238E27FC236}">
                <a16:creationId xmlns:a16="http://schemas.microsoft.com/office/drawing/2014/main" id="{E36A2B98-2657-4CE6-BDA8-60455D342559}"/>
              </a:ext>
            </a:extLst>
          </p:cNvPr>
          <p:cNvGraphicFramePr>
            <a:graphicFrameLocks noGrp="1"/>
          </p:cNvGraphicFramePr>
          <p:nvPr>
            <p:extLst>
              <p:ext uri="{D42A27DB-BD31-4B8C-83A1-F6EECF244321}">
                <p14:modId xmlns:p14="http://schemas.microsoft.com/office/powerpoint/2010/main" val="274401107"/>
              </p:ext>
            </p:extLst>
          </p:nvPr>
        </p:nvGraphicFramePr>
        <p:xfrm>
          <a:off x="2615955" y="493092"/>
          <a:ext cx="6935470" cy="5834741"/>
        </p:xfrm>
        <a:graphic>
          <a:graphicData uri="http://schemas.openxmlformats.org/drawingml/2006/table">
            <a:tbl>
              <a:tblPr firstRow="1" bandRow="1">
                <a:tableStyleId>{2D5ABB26-0587-4C30-8999-92F81FD0307C}</a:tableStyleId>
              </a:tblPr>
              <a:tblGrid>
                <a:gridCol w="129222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gridCol w="3849370">
                  <a:extLst>
                    <a:ext uri="{9D8B030D-6E8A-4147-A177-3AD203B41FA5}">
                      <a16:colId xmlns:a16="http://schemas.microsoft.com/office/drawing/2014/main" val="20002"/>
                    </a:ext>
                  </a:extLst>
                </a:gridCol>
              </a:tblGrid>
              <a:tr h="320215">
                <a:tc gridSpan="3">
                  <a:txBody>
                    <a:bodyPr/>
                    <a:lstStyle/>
                    <a:p>
                      <a:pPr algn="ctr">
                        <a:lnSpc>
                          <a:spcPct val="100000"/>
                        </a:lnSpc>
                        <a:spcBef>
                          <a:spcPts val="625"/>
                        </a:spcBef>
                      </a:pPr>
                      <a:r>
                        <a:rPr sz="1100" b="1" dirty="0">
                          <a:solidFill>
                            <a:srgbClr val="231F20"/>
                          </a:solidFill>
                          <a:latin typeface="Arial"/>
                          <a:cs typeface="Arial"/>
                        </a:rPr>
                        <a:t>Classical</a:t>
                      </a:r>
                      <a:r>
                        <a:rPr sz="1100" b="1" spc="-35" dirty="0">
                          <a:solidFill>
                            <a:srgbClr val="231F20"/>
                          </a:solidFill>
                          <a:latin typeface="Arial"/>
                          <a:cs typeface="Arial"/>
                        </a:rPr>
                        <a:t> </a:t>
                      </a:r>
                      <a:r>
                        <a:rPr sz="1100" b="1" spc="25" dirty="0">
                          <a:solidFill>
                            <a:srgbClr val="231F20"/>
                          </a:solidFill>
                          <a:latin typeface="Arial"/>
                          <a:cs typeface="Arial"/>
                        </a:rPr>
                        <a:t>Liberals</a:t>
                      </a:r>
                      <a:endParaRPr sz="1100" dirty="0">
                        <a:latin typeface="Arial"/>
                        <a:cs typeface="Arial"/>
                      </a:endParaRPr>
                    </a:p>
                  </a:txBody>
                  <a:tcPr marL="0" marR="0" marT="79375" marB="0">
                    <a:lnT w="28575">
                      <a:solidFill>
                        <a:srgbClr val="808285"/>
                      </a:solidFill>
                      <a:prstDash val="solid"/>
                    </a:lnT>
                    <a:solidFill>
                      <a:srgbClr val="A4D1F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93674">
                <a:tc>
                  <a:txBody>
                    <a:bodyPr/>
                    <a:lstStyle/>
                    <a:p>
                      <a:pPr marL="100330">
                        <a:lnSpc>
                          <a:spcPct val="100000"/>
                        </a:lnSpc>
                        <a:spcBef>
                          <a:spcPts val="875"/>
                        </a:spcBef>
                      </a:pPr>
                      <a:r>
                        <a:rPr sz="1050" dirty="0">
                          <a:solidFill>
                            <a:srgbClr val="231F20"/>
                          </a:solidFill>
                          <a:latin typeface="Lucida Sans"/>
                          <a:cs typeface="Lucida Sans"/>
                        </a:rPr>
                        <a:t>Hu</a:t>
                      </a:r>
                      <a:r>
                        <a:rPr sz="1050" spc="-10" dirty="0">
                          <a:solidFill>
                            <a:srgbClr val="231F20"/>
                          </a:solidFill>
                          <a:latin typeface="Lucida Sans"/>
                          <a:cs typeface="Lucida Sans"/>
                        </a:rPr>
                        <a:t>g</a:t>
                      </a:r>
                      <a:r>
                        <a:rPr sz="1050" dirty="0">
                          <a:solidFill>
                            <a:srgbClr val="231F20"/>
                          </a:solidFill>
                          <a:latin typeface="Lucida Sans"/>
                          <a:cs typeface="Lucida Sans"/>
                        </a:rPr>
                        <a:t>o</a:t>
                      </a:r>
                      <a:r>
                        <a:rPr sz="1050" spc="-60" dirty="0">
                          <a:solidFill>
                            <a:srgbClr val="231F20"/>
                          </a:solidFill>
                          <a:latin typeface="Lucida Sans"/>
                          <a:cs typeface="Lucida Sans"/>
                        </a:rPr>
                        <a:t> </a:t>
                      </a:r>
                      <a:r>
                        <a:rPr sz="1050" spc="10" dirty="0">
                          <a:solidFill>
                            <a:srgbClr val="231F20"/>
                          </a:solidFill>
                          <a:latin typeface="Lucida Sans"/>
                          <a:cs typeface="Lucida Sans"/>
                        </a:rPr>
                        <a:t>G</a:t>
                      </a:r>
                      <a:r>
                        <a:rPr sz="1050" spc="-5" dirty="0">
                          <a:solidFill>
                            <a:srgbClr val="231F20"/>
                          </a:solidFill>
                          <a:latin typeface="Lucida Sans"/>
                          <a:cs typeface="Lucida Sans"/>
                        </a:rPr>
                        <a:t>ro</a:t>
                      </a:r>
                      <a:r>
                        <a:rPr sz="1050" spc="5" dirty="0">
                          <a:solidFill>
                            <a:srgbClr val="231F20"/>
                          </a:solidFill>
                          <a:latin typeface="Lucida Sans"/>
                          <a:cs typeface="Lucida Sans"/>
                        </a:rPr>
                        <a:t>t</a:t>
                      </a:r>
                      <a:r>
                        <a:rPr sz="1050" dirty="0">
                          <a:solidFill>
                            <a:srgbClr val="231F20"/>
                          </a:solidFill>
                          <a:latin typeface="Lucida Sans"/>
                          <a:cs typeface="Lucida Sans"/>
                        </a:rPr>
                        <a:t>ius</a:t>
                      </a:r>
                      <a:endParaRPr sz="1050" dirty="0">
                        <a:latin typeface="Lucida Sans"/>
                        <a:cs typeface="Lucida Sans"/>
                      </a:endParaRPr>
                    </a:p>
                  </a:txBody>
                  <a:tcPr marL="0" marR="0" marT="111125" marB="0"/>
                </a:tc>
                <a:tc>
                  <a:txBody>
                    <a:bodyPr/>
                    <a:lstStyle/>
                    <a:p>
                      <a:pPr marL="122555" marR="290195">
                        <a:lnSpc>
                          <a:spcPct val="108800"/>
                        </a:lnSpc>
                        <a:spcBef>
                          <a:spcPts val="440"/>
                        </a:spcBef>
                      </a:pPr>
                      <a:r>
                        <a:rPr sz="1050" i="1" spc="75" dirty="0">
                          <a:solidFill>
                            <a:srgbClr val="231F20"/>
                          </a:solidFill>
                          <a:latin typeface="Calibri"/>
                          <a:cs typeface="Calibri"/>
                        </a:rPr>
                        <a:t>On</a:t>
                      </a:r>
                      <a:r>
                        <a:rPr sz="1050" i="1" spc="25" dirty="0">
                          <a:solidFill>
                            <a:srgbClr val="231F20"/>
                          </a:solidFill>
                          <a:latin typeface="Calibri"/>
                          <a:cs typeface="Calibri"/>
                        </a:rPr>
                        <a:t> the </a:t>
                      </a:r>
                      <a:r>
                        <a:rPr sz="1050" i="1" spc="45" dirty="0">
                          <a:solidFill>
                            <a:srgbClr val="231F20"/>
                          </a:solidFill>
                          <a:latin typeface="Calibri"/>
                          <a:cs typeface="Calibri"/>
                        </a:rPr>
                        <a:t>Law</a:t>
                      </a:r>
                      <a:r>
                        <a:rPr sz="1050" i="1" spc="25" dirty="0">
                          <a:solidFill>
                            <a:srgbClr val="231F20"/>
                          </a:solidFill>
                          <a:latin typeface="Calibri"/>
                          <a:cs typeface="Calibri"/>
                        </a:rPr>
                        <a:t> </a:t>
                      </a:r>
                      <a:r>
                        <a:rPr sz="1050" i="1" spc="30" dirty="0">
                          <a:solidFill>
                            <a:srgbClr val="231F20"/>
                          </a:solidFill>
                          <a:latin typeface="Calibri"/>
                          <a:cs typeface="Calibri"/>
                        </a:rPr>
                        <a:t>of</a:t>
                      </a:r>
                      <a:r>
                        <a:rPr sz="1050" i="1" spc="25" dirty="0">
                          <a:solidFill>
                            <a:srgbClr val="231F20"/>
                          </a:solidFill>
                          <a:latin typeface="Calibri"/>
                          <a:cs typeface="Calibri"/>
                        </a:rPr>
                        <a:t> War </a:t>
                      </a:r>
                      <a:r>
                        <a:rPr sz="1050" i="1" spc="65" dirty="0">
                          <a:solidFill>
                            <a:srgbClr val="231F20"/>
                          </a:solidFill>
                          <a:latin typeface="Calibri"/>
                          <a:cs typeface="Calibri"/>
                        </a:rPr>
                        <a:t>and </a:t>
                      </a:r>
                      <a:r>
                        <a:rPr sz="1050" i="1" spc="-220" dirty="0">
                          <a:solidFill>
                            <a:srgbClr val="231F20"/>
                          </a:solidFill>
                          <a:latin typeface="Calibri"/>
                          <a:cs typeface="Calibri"/>
                        </a:rPr>
                        <a:t> </a:t>
                      </a:r>
                      <a:r>
                        <a:rPr sz="1050" i="1" spc="35" dirty="0">
                          <a:solidFill>
                            <a:srgbClr val="231F20"/>
                          </a:solidFill>
                          <a:latin typeface="Calibri"/>
                          <a:cs typeface="Calibri"/>
                        </a:rPr>
                        <a:t>Peace</a:t>
                      </a:r>
                      <a:r>
                        <a:rPr sz="1050" i="1" spc="30" dirty="0">
                          <a:solidFill>
                            <a:srgbClr val="231F20"/>
                          </a:solidFill>
                          <a:latin typeface="Calibri"/>
                          <a:cs typeface="Calibri"/>
                        </a:rPr>
                        <a:t> </a:t>
                      </a:r>
                      <a:r>
                        <a:rPr sz="1050" spc="-65" dirty="0">
                          <a:solidFill>
                            <a:srgbClr val="231F20"/>
                          </a:solidFill>
                          <a:latin typeface="Lucida Sans"/>
                          <a:cs typeface="Lucida Sans"/>
                        </a:rPr>
                        <a:t>(1625)</a:t>
                      </a:r>
                      <a:endParaRPr sz="1050" dirty="0">
                        <a:latin typeface="Lucida Sans"/>
                        <a:cs typeface="Lucida Sans"/>
                      </a:endParaRPr>
                    </a:p>
                  </a:txBody>
                  <a:tcPr marL="0" marR="0" marT="55880" marB="0"/>
                </a:tc>
                <a:tc>
                  <a:txBody>
                    <a:bodyPr/>
                    <a:lstStyle/>
                    <a:p>
                      <a:pPr marL="133985" marR="147955">
                        <a:lnSpc>
                          <a:spcPct val="108800"/>
                        </a:lnSpc>
                        <a:spcBef>
                          <a:spcPts val="765"/>
                        </a:spcBef>
                      </a:pPr>
                      <a:r>
                        <a:rPr sz="1050" spc="-5" dirty="0">
                          <a:solidFill>
                            <a:srgbClr val="231F20"/>
                          </a:solidFill>
                          <a:latin typeface="Lucida Sans"/>
                          <a:cs typeface="Lucida Sans"/>
                        </a:rPr>
                        <a:t>N</a:t>
                      </a:r>
                      <a:r>
                        <a:rPr sz="1050" dirty="0">
                          <a:solidFill>
                            <a:srgbClr val="231F20"/>
                          </a:solidFill>
                          <a:latin typeface="Lucida Sans"/>
                          <a:cs typeface="Lucida Sans"/>
                        </a:rPr>
                        <a:t>a</a:t>
                      </a:r>
                      <a:r>
                        <a:rPr sz="1050" spc="5" dirty="0">
                          <a:solidFill>
                            <a:srgbClr val="231F20"/>
                          </a:solidFill>
                          <a:latin typeface="Lucida Sans"/>
                          <a:cs typeface="Lucida Sans"/>
                        </a:rPr>
                        <a:t>t</a:t>
                      </a:r>
                      <a:r>
                        <a:rPr sz="1050" dirty="0">
                          <a:solidFill>
                            <a:srgbClr val="231F20"/>
                          </a:solidFill>
                          <a:latin typeface="Lucida Sans"/>
                          <a:cs typeface="Lucida Sans"/>
                        </a:rPr>
                        <a:t>ural</a:t>
                      </a:r>
                      <a:r>
                        <a:rPr sz="1050" spc="-60" dirty="0">
                          <a:solidFill>
                            <a:srgbClr val="231F20"/>
                          </a:solidFill>
                          <a:latin typeface="Lucida Sans"/>
                          <a:cs typeface="Lucida Sans"/>
                        </a:rPr>
                        <a:t> </a:t>
                      </a:r>
                      <a:r>
                        <a:rPr sz="1050" spc="-5" dirty="0">
                          <a:solidFill>
                            <a:srgbClr val="231F20"/>
                          </a:solidFill>
                          <a:latin typeface="Lucida Sans"/>
                          <a:cs typeface="Lucida Sans"/>
                        </a:rPr>
                        <a:t>l</a:t>
                      </a:r>
                      <a:r>
                        <a:rPr sz="1050" dirty="0">
                          <a:solidFill>
                            <a:srgbClr val="231F20"/>
                          </a:solidFill>
                          <a:latin typeface="Lucida Sans"/>
                          <a:cs typeface="Lucida Sans"/>
                        </a:rPr>
                        <a:t>aw</a:t>
                      </a:r>
                      <a:r>
                        <a:rPr sz="1050" spc="-60" dirty="0">
                          <a:solidFill>
                            <a:srgbClr val="231F20"/>
                          </a:solidFill>
                          <a:latin typeface="Lucida Sans"/>
                          <a:cs typeface="Lucida Sans"/>
                        </a:rPr>
                        <a:t> </a:t>
                      </a:r>
                      <a:r>
                        <a:rPr sz="1050" spc="5" dirty="0">
                          <a:solidFill>
                            <a:srgbClr val="231F20"/>
                          </a:solidFill>
                          <a:latin typeface="Lucida Sans"/>
                          <a:cs typeface="Lucida Sans"/>
                        </a:rPr>
                        <a:t>g</a:t>
                      </a:r>
                      <a:r>
                        <a:rPr sz="1050" spc="15" dirty="0">
                          <a:solidFill>
                            <a:srgbClr val="231F20"/>
                          </a:solidFill>
                          <a:latin typeface="Lucida Sans"/>
                          <a:cs typeface="Lucida Sans"/>
                        </a:rPr>
                        <a:t>i</a:t>
                      </a:r>
                      <a:r>
                        <a:rPr sz="1050" dirty="0">
                          <a:solidFill>
                            <a:srgbClr val="231F20"/>
                          </a:solidFill>
                          <a:latin typeface="Lucida Sans"/>
                          <a:cs typeface="Lucida Sans"/>
                        </a:rPr>
                        <a:t>v</a:t>
                      </a:r>
                      <a:r>
                        <a:rPr sz="1050" spc="5" dirty="0">
                          <a:solidFill>
                            <a:srgbClr val="231F20"/>
                          </a:solidFill>
                          <a:latin typeface="Lucida Sans"/>
                          <a:cs typeface="Lucida Sans"/>
                        </a:rPr>
                        <a:t>e</a:t>
                      </a:r>
                      <a:r>
                        <a:rPr sz="1050" dirty="0">
                          <a:solidFill>
                            <a:srgbClr val="231F20"/>
                          </a:solidFill>
                          <a:latin typeface="Lucida Sans"/>
                          <a:cs typeface="Lucida Sans"/>
                        </a:rPr>
                        <a:t>s</a:t>
                      </a:r>
                      <a:r>
                        <a:rPr sz="1050" spc="-60" dirty="0">
                          <a:solidFill>
                            <a:srgbClr val="231F20"/>
                          </a:solidFill>
                          <a:latin typeface="Lucida Sans"/>
                          <a:cs typeface="Lucida Sans"/>
                        </a:rPr>
                        <a:t> </a:t>
                      </a:r>
                      <a:r>
                        <a:rPr sz="1050" dirty="0">
                          <a:solidFill>
                            <a:srgbClr val="231F20"/>
                          </a:solidFill>
                          <a:latin typeface="Lucida Sans"/>
                          <a:cs typeface="Lucida Sans"/>
                        </a:rPr>
                        <a:t>way</a:t>
                      </a:r>
                      <a:r>
                        <a:rPr sz="1050" spc="-60" dirty="0">
                          <a:solidFill>
                            <a:srgbClr val="231F20"/>
                          </a:solidFill>
                          <a:latin typeface="Lucida Sans"/>
                          <a:cs typeface="Lucida Sans"/>
                        </a:rPr>
                        <a:t> </a:t>
                      </a:r>
                      <a:r>
                        <a:rPr sz="1050" spc="-5" dirty="0">
                          <a:solidFill>
                            <a:srgbClr val="231F20"/>
                          </a:solidFill>
                          <a:latin typeface="Lucida Sans"/>
                          <a:cs typeface="Lucida Sans"/>
                        </a:rPr>
                        <a:t>t</a:t>
                      </a:r>
                      <a:r>
                        <a:rPr sz="1050" dirty="0">
                          <a:solidFill>
                            <a:srgbClr val="231F20"/>
                          </a:solidFill>
                          <a:latin typeface="Lucida Sans"/>
                          <a:cs typeface="Lucida Sans"/>
                        </a:rPr>
                        <a:t>o</a:t>
                      </a:r>
                      <a:r>
                        <a:rPr sz="1050" spc="-60" dirty="0">
                          <a:solidFill>
                            <a:srgbClr val="231F20"/>
                          </a:solidFill>
                          <a:latin typeface="Lucida Sans"/>
                          <a:cs typeface="Lucida Sans"/>
                        </a:rPr>
                        <a:t> </a:t>
                      </a:r>
                      <a:r>
                        <a:rPr sz="1050" dirty="0">
                          <a:solidFill>
                            <a:srgbClr val="231F20"/>
                          </a:solidFill>
                          <a:latin typeface="Lucida Sans"/>
                          <a:cs typeface="Lucida Sans"/>
                        </a:rPr>
                        <a:t>in</a:t>
                      </a:r>
                      <a:r>
                        <a:rPr sz="1050" spc="-5" dirty="0">
                          <a:solidFill>
                            <a:srgbClr val="231F20"/>
                          </a:solidFill>
                          <a:latin typeface="Lucida Sans"/>
                          <a:cs typeface="Lucida Sans"/>
                        </a:rPr>
                        <a:t>t</a:t>
                      </a:r>
                      <a:r>
                        <a:rPr sz="1050" dirty="0">
                          <a:solidFill>
                            <a:srgbClr val="231F20"/>
                          </a:solidFill>
                          <a:latin typeface="Lucida Sans"/>
                          <a:cs typeface="Lucida Sans"/>
                        </a:rPr>
                        <a:t>e</a:t>
                      </a:r>
                      <a:r>
                        <a:rPr sz="1050" spc="10" dirty="0">
                          <a:solidFill>
                            <a:srgbClr val="231F20"/>
                          </a:solidFill>
                          <a:latin typeface="Lucida Sans"/>
                          <a:cs typeface="Lucida Sans"/>
                        </a:rPr>
                        <a:t>r</a:t>
                      </a:r>
                      <a:r>
                        <a:rPr sz="1050" spc="-5" dirty="0">
                          <a:solidFill>
                            <a:srgbClr val="231F20"/>
                          </a:solidFill>
                          <a:latin typeface="Lucida Sans"/>
                          <a:cs typeface="Lucida Sans"/>
                        </a:rPr>
                        <a:t>n</a:t>
                      </a:r>
                      <a:r>
                        <a:rPr sz="1050" dirty="0">
                          <a:solidFill>
                            <a:srgbClr val="231F20"/>
                          </a:solidFill>
                          <a:latin typeface="Lucida Sans"/>
                          <a:cs typeface="Lucida Sans"/>
                        </a:rPr>
                        <a:t>a</a:t>
                      </a:r>
                      <a:r>
                        <a:rPr sz="1050" spc="5" dirty="0">
                          <a:solidFill>
                            <a:srgbClr val="231F20"/>
                          </a:solidFill>
                          <a:latin typeface="Lucida Sans"/>
                          <a:cs typeface="Lucida Sans"/>
                        </a:rPr>
                        <a:t>t</a:t>
                      </a:r>
                      <a:r>
                        <a:rPr sz="1050" dirty="0">
                          <a:solidFill>
                            <a:srgbClr val="231F20"/>
                          </a:solidFill>
                          <a:latin typeface="Lucida Sans"/>
                          <a:cs typeface="Lucida Sans"/>
                        </a:rPr>
                        <a:t>io</a:t>
                      </a:r>
                      <a:r>
                        <a:rPr sz="1050" spc="-5" dirty="0">
                          <a:solidFill>
                            <a:srgbClr val="231F20"/>
                          </a:solidFill>
                          <a:latin typeface="Lucida Sans"/>
                          <a:cs typeface="Lucida Sans"/>
                        </a:rPr>
                        <a:t>n</a:t>
                      </a:r>
                      <a:r>
                        <a:rPr sz="1050" dirty="0">
                          <a:solidFill>
                            <a:srgbClr val="231F20"/>
                          </a:solidFill>
                          <a:latin typeface="Lucida Sans"/>
                          <a:cs typeface="Lucida Sans"/>
                        </a:rPr>
                        <a:t>al</a:t>
                      </a:r>
                      <a:r>
                        <a:rPr sz="1050" spc="-60" dirty="0">
                          <a:solidFill>
                            <a:srgbClr val="231F20"/>
                          </a:solidFill>
                          <a:latin typeface="Lucida Sans"/>
                          <a:cs typeface="Lucida Sans"/>
                        </a:rPr>
                        <a:t> </a:t>
                      </a:r>
                      <a:r>
                        <a:rPr sz="1050" spc="-5" dirty="0">
                          <a:solidFill>
                            <a:srgbClr val="231F20"/>
                          </a:solidFill>
                          <a:latin typeface="Lucida Sans"/>
                          <a:cs typeface="Lucida Sans"/>
                        </a:rPr>
                        <a:t>l</a:t>
                      </a:r>
                      <a:r>
                        <a:rPr sz="1050" dirty="0">
                          <a:solidFill>
                            <a:srgbClr val="231F20"/>
                          </a:solidFill>
                          <a:latin typeface="Lucida Sans"/>
                          <a:cs typeface="Lucida Sans"/>
                        </a:rPr>
                        <a:t>aw</a:t>
                      </a:r>
                      <a:r>
                        <a:rPr sz="1050" spc="-60" dirty="0">
                          <a:solidFill>
                            <a:srgbClr val="231F20"/>
                          </a:solidFill>
                          <a:latin typeface="Lucida Sans"/>
                          <a:cs typeface="Lucida Sans"/>
                        </a:rPr>
                        <a:t> </a:t>
                      </a:r>
                      <a:r>
                        <a:rPr sz="1050" spc="10" dirty="0">
                          <a:solidFill>
                            <a:srgbClr val="231F20"/>
                          </a:solidFill>
                          <a:latin typeface="Lucida Sans"/>
                          <a:cs typeface="Lucida Sans"/>
                        </a:rPr>
                        <a:t>w</a:t>
                      </a:r>
                      <a:r>
                        <a:rPr sz="1050" dirty="0">
                          <a:solidFill>
                            <a:srgbClr val="231F20"/>
                          </a:solidFill>
                          <a:latin typeface="Lucida Sans"/>
                          <a:cs typeface="Lucida Sans"/>
                        </a:rPr>
                        <a:t>he</a:t>
                      </a:r>
                      <a:r>
                        <a:rPr sz="1050" spc="-5" dirty="0">
                          <a:solidFill>
                            <a:srgbClr val="231F20"/>
                          </a:solidFill>
                          <a:latin typeface="Lucida Sans"/>
                          <a:cs typeface="Lucida Sans"/>
                        </a:rPr>
                        <a:t>r</a:t>
                      </a:r>
                      <a:r>
                        <a:rPr sz="1050" dirty="0">
                          <a:solidFill>
                            <a:srgbClr val="231F20"/>
                          </a:solidFill>
                          <a:latin typeface="Lucida Sans"/>
                          <a:cs typeface="Lucida Sans"/>
                        </a:rPr>
                        <a:t>e</a:t>
                      </a:r>
                      <a:r>
                        <a:rPr sz="1050" spc="-60" dirty="0">
                          <a:solidFill>
                            <a:srgbClr val="231F20"/>
                          </a:solidFill>
                          <a:latin typeface="Lucida Sans"/>
                          <a:cs typeface="Lucida Sans"/>
                        </a:rPr>
                        <a:t> </a:t>
                      </a:r>
                      <a:r>
                        <a:rPr sz="1050" spc="-5" dirty="0">
                          <a:solidFill>
                            <a:srgbClr val="231F20"/>
                          </a:solidFill>
                          <a:latin typeface="Lucida Sans"/>
                          <a:cs typeface="Lucida Sans"/>
                        </a:rPr>
                        <a:t>c</a:t>
                      </a:r>
                      <a:r>
                        <a:rPr sz="1050" dirty="0">
                          <a:solidFill>
                            <a:srgbClr val="231F20"/>
                          </a:solidFill>
                          <a:latin typeface="Lucida Sans"/>
                          <a:cs typeface="Lucida Sans"/>
                        </a:rPr>
                        <a:t>o</a:t>
                      </a:r>
                      <a:r>
                        <a:rPr sz="1050" spc="20" dirty="0">
                          <a:solidFill>
                            <a:srgbClr val="231F20"/>
                          </a:solidFill>
                          <a:latin typeface="Lucida Sans"/>
                          <a:cs typeface="Lucida Sans"/>
                        </a:rPr>
                        <a:t>n</a:t>
                      </a:r>
                      <a:r>
                        <a:rPr sz="1050" dirty="0">
                          <a:solidFill>
                            <a:srgbClr val="231F20"/>
                          </a:solidFill>
                          <a:latin typeface="Lucida Sans"/>
                          <a:cs typeface="Lucida Sans"/>
                        </a:rPr>
                        <a:t>-  </a:t>
                      </a:r>
                      <a:r>
                        <a:rPr sz="1050" spc="-10" dirty="0">
                          <a:solidFill>
                            <a:srgbClr val="231F20"/>
                          </a:solidFill>
                          <a:latin typeface="Lucida Sans"/>
                          <a:cs typeface="Lucida Sans"/>
                        </a:rPr>
                        <a:t>tracts,</a:t>
                      </a:r>
                      <a:r>
                        <a:rPr sz="1050" spc="-60" dirty="0">
                          <a:solidFill>
                            <a:srgbClr val="231F20"/>
                          </a:solidFill>
                          <a:latin typeface="Lucida Sans"/>
                          <a:cs typeface="Lucida Sans"/>
                        </a:rPr>
                        <a:t> </a:t>
                      </a:r>
                      <a:r>
                        <a:rPr sz="1050" spc="-15" dirty="0">
                          <a:solidFill>
                            <a:srgbClr val="231F20"/>
                          </a:solidFill>
                          <a:latin typeface="Lucida Sans"/>
                          <a:cs typeface="Lucida Sans"/>
                        </a:rPr>
                        <a:t>oaths,</a:t>
                      </a:r>
                      <a:r>
                        <a:rPr sz="1050" spc="-55" dirty="0">
                          <a:solidFill>
                            <a:srgbClr val="231F20"/>
                          </a:solidFill>
                          <a:latin typeface="Lucida Sans"/>
                          <a:cs typeface="Lucida Sans"/>
                        </a:rPr>
                        <a:t> </a:t>
                      </a:r>
                      <a:r>
                        <a:rPr sz="1050" spc="-5" dirty="0">
                          <a:solidFill>
                            <a:srgbClr val="231F20"/>
                          </a:solidFill>
                          <a:latin typeface="Lucida Sans"/>
                          <a:cs typeface="Lucida Sans"/>
                        </a:rPr>
                        <a:t>and</a:t>
                      </a:r>
                      <a:r>
                        <a:rPr sz="1050" spc="-60" dirty="0">
                          <a:solidFill>
                            <a:srgbClr val="231F20"/>
                          </a:solidFill>
                          <a:latin typeface="Lucida Sans"/>
                          <a:cs typeface="Lucida Sans"/>
                        </a:rPr>
                        <a:t> </a:t>
                      </a:r>
                      <a:r>
                        <a:rPr sz="1050" spc="5" dirty="0">
                          <a:solidFill>
                            <a:srgbClr val="231F20"/>
                          </a:solidFill>
                          <a:latin typeface="Lucida Sans"/>
                          <a:cs typeface="Lucida Sans"/>
                        </a:rPr>
                        <a:t>a</a:t>
                      </a:r>
                      <a:r>
                        <a:rPr sz="1050" spc="-55" dirty="0">
                          <a:solidFill>
                            <a:srgbClr val="231F20"/>
                          </a:solidFill>
                          <a:latin typeface="Lucida Sans"/>
                          <a:cs typeface="Lucida Sans"/>
                        </a:rPr>
                        <a:t> </a:t>
                      </a:r>
                      <a:r>
                        <a:rPr sz="1050" spc="-5" dirty="0">
                          <a:solidFill>
                            <a:srgbClr val="231F20"/>
                          </a:solidFill>
                          <a:latin typeface="Lucida Sans"/>
                          <a:cs typeface="Lucida Sans"/>
                        </a:rPr>
                        <a:t>system</a:t>
                      </a:r>
                      <a:r>
                        <a:rPr sz="1050" spc="-60" dirty="0">
                          <a:solidFill>
                            <a:srgbClr val="231F20"/>
                          </a:solidFill>
                          <a:latin typeface="Lucida Sans"/>
                          <a:cs typeface="Lucida Sans"/>
                        </a:rPr>
                        <a:t> </a:t>
                      </a:r>
                      <a:r>
                        <a:rPr sz="1050" spc="-25" dirty="0">
                          <a:solidFill>
                            <a:srgbClr val="231F20"/>
                          </a:solidFill>
                          <a:latin typeface="Lucida Sans"/>
                          <a:cs typeface="Lucida Sans"/>
                        </a:rPr>
                        <a:t>of</a:t>
                      </a:r>
                      <a:r>
                        <a:rPr sz="1050" spc="-55" dirty="0">
                          <a:solidFill>
                            <a:srgbClr val="231F20"/>
                          </a:solidFill>
                          <a:latin typeface="Lucida Sans"/>
                          <a:cs typeface="Lucida Sans"/>
                        </a:rPr>
                        <a:t> </a:t>
                      </a:r>
                      <a:r>
                        <a:rPr sz="1050" spc="-20" dirty="0">
                          <a:solidFill>
                            <a:srgbClr val="231F20"/>
                          </a:solidFill>
                          <a:latin typeface="Lucida Sans"/>
                          <a:cs typeface="Lucida Sans"/>
                        </a:rPr>
                        <a:t>just</a:t>
                      </a:r>
                      <a:r>
                        <a:rPr sz="1050" spc="-60" dirty="0">
                          <a:solidFill>
                            <a:srgbClr val="231F20"/>
                          </a:solidFill>
                          <a:latin typeface="Lucida Sans"/>
                          <a:cs typeface="Lucida Sans"/>
                        </a:rPr>
                        <a:t> </a:t>
                      </a:r>
                      <a:r>
                        <a:rPr sz="1050" spc="5" dirty="0">
                          <a:solidFill>
                            <a:srgbClr val="231F20"/>
                          </a:solidFill>
                          <a:latin typeface="Lucida Sans"/>
                          <a:cs typeface="Lucida Sans"/>
                        </a:rPr>
                        <a:t>war</a:t>
                      </a:r>
                      <a:r>
                        <a:rPr sz="1050" spc="-55" dirty="0">
                          <a:solidFill>
                            <a:srgbClr val="231F20"/>
                          </a:solidFill>
                          <a:latin typeface="Lucida Sans"/>
                          <a:cs typeface="Lucida Sans"/>
                        </a:rPr>
                        <a:t> </a:t>
                      </a:r>
                      <a:r>
                        <a:rPr sz="1050" spc="-25" dirty="0">
                          <a:solidFill>
                            <a:srgbClr val="231F20"/>
                          </a:solidFill>
                          <a:latin typeface="Lucida Sans"/>
                          <a:cs typeface="Lucida Sans"/>
                        </a:rPr>
                        <a:t>exist</a:t>
                      </a:r>
                      <a:r>
                        <a:rPr sz="1050" spc="-60" dirty="0">
                          <a:solidFill>
                            <a:srgbClr val="231F20"/>
                          </a:solidFill>
                          <a:latin typeface="Lucida Sans"/>
                          <a:cs typeface="Lucida Sans"/>
                        </a:rPr>
                        <a:t> </a:t>
                      </a:r>
                      <a:r>
                        <a:rPr sz="1050" spc="-5" dirty="0">
                          <a:solidFill>
                            <a:srgbClr val="231F20"/>
                          </a:solidFill>
                          <a:latin typeface="Lucida Sans"/>
                          <a:cs typeface="Lucida Sans"/>
                        </a:rPr>
                        <a:t>and</a:t>
                      </a:r>
                      <a:r>
                        <a:rPr sz="1050" spc="-55" dirty="0">
                          <a:solidFill>
                            <a:srgbClr val="231F20"/>
                          </a:solidFill>
                          <a:latin typeface="Lucida Sans"/>
                          <a:cs typeface="Lucida Sans"/>
                        </a:rPr>
                        <a:t> </a:t>
                      </a:r>
                      <a:r>
                        <a:rPr sz="1050" spc="-10" dirty="0">
                          <a:solidFill>
                            <a:srgbClr val="231F20"/>
                          </a:solidFill>
                          <a:latin typeface="Lucida Sans"/>
                          <a:cs typeface="Lucida Sans"/>
                        </a:rPr>
                        <a:t>must</a:t>
                      </a:r>
                      <a:r>
                        <a:rPr sz="1050" spc="-60" dirty="0">
                          <a:solidFill>
                            <a:srgbClr val="231F20"/>
                          </a:solidFill>
                          <a:latin typeface="Lucida Sans"/>
                          <a:cs typeface="Lucida Sans"/>
                        </a:rPr>
                        <a:t> </a:t>
                      </a:r>
                      <a:r>
                        <a:rPr sz="1050" dirty="0">
                          <a:solidFill>
                            <a:srgbClr val="231F20"/>
                          </a:solidFill>
                          <a:latin typeface="Lucida Sans"/>
                          <a:cs typeface="Lucida Sans"/>
                        </a:rPr>
                        <a:t>be </a:t>
                      </a:r>
                      <a:r>
                        <a:rPr sz="1050" spc="-315" dirty="0">
                          <a:solidFill>
                            <a:srgbClr val="231F20"/>
                          </a:solidFill>
                          <a:latin typeface="Lucida Sans"/>
                          <a:cs typeface="Lucida Sans"/>
                        </a:rPr>
                        <a:t> </a:t>
                      </a:r>
                      <a:r>
                        <a:rPr sz="1050" spc="-15" dirty="0">
                          <a:solidFill>
                            <a:srgbClr val="231F20"/>
                          </a:solidFill>
                          <a:latin typeface="Lucida Sans"/>
                          <a:cs typeface="Lucida Sans"/>
                        </a:rPr>
                        <a:t>abided.</a:t>
                      </a:r>
                      <a:endParaRPr sz="1050" dirty="0">
                        <a:latin typeface="Lucida Sans"/>
                        <a:cs typeface="Lucida Sans"/>
                      </a:endParaRPr>
                    </a:p>
                  </a:txBody>
                  <a:tcPr marL="0" marR="0" marT="97155" marB="0"/>
                </a:tc>
                <a:extLst>
                  <a:ext uri="{0D108BD9-81ED-4DB2-BD59-A6C34878D82A}">
                    <a16:rowId xmlns:a16="http://schemas.microsoft.com/office/drawing/2014/main" val="10001"/>
                  </a:ext>
                </a:extLst>
              </a:tr>
              <a:tr h="693661">
                <a:tc>
                  <a:txBody>
                    <a:bodyPr/>
                    <a:lstStyle/>
                    <a:p>
                      <a:pPr marL="100330">
                        <a:lnSpc>
                          <a:spcPct val="100000"/>
                        </a:lnSpc>
                        <a:spcBef>
                          <a:spcPts val="875"/>
                        </a:spcBef>
                      </a:pPr>
                      <a:r>
                        <a:rPr sz="1050" spc="5" dirty="0">
                          <a:solidFill>
                            <a:srgbClr val="231F20"/>
                          </a:solidFill>
                          <a:latin typeface="Lucida Sans"/>
                          <a:cs typeface="Lucida Sans"/>
                        </a:rPr>
                        <a:t>J</a:t>
                      </a:r>
                      <a:r>
                        <a:rPr sz="1050" dirty="0">
                          <a:solidFill>
                            <a:srgbClr val="231F20"/>
                          </a:solidFill>
                          <a:latin typeface="Lucida Sans"/>
                          <a:cs typeface="Lucida Sans"/>
                        </a:rPr>
                        <a:t>ohn</a:t>
                      </a:r>
                      <a:r>
                        <a:rPr sz="1050" spc="-60" dirty="0">
                          <a:solidFill>
                            <a:srgbClr val="231F20"/>
                          </a:solidFill>
                          <a:latin typeface="Lucida Sans"/>
                          <a:cs typeface="Lucida Sans"/>
                        </a:rPr>
                        <a:t> </a:t>
                      </a:r>
                      <a:r>
                        <a:rPr sz="1050" dirty="0">
                          <a:solidFill>
                            <a:srgbClr val="231F20"/>
                          </a:solidFill>
                          <a:latin typeface="Lucida Sans"/>
                          <a:cs typeface="Lucida Sans"/>
                        </a:rPr>
                        <a:t>L</a:t>
                      </a:r>
                      <a:r>
                        <a:rPr sz="1050" spc="5" dirty="0">
                          <a:solidFill>
                            <a:srgbClr val="231F20"/>
                          </a:solidFill>
                          <a:latin typeface="Lucida Sans"/>
                          <a:cs typeface="Lucida Sans"/>
                        </a:rPr>
                        <a:t>o</a:t>
                      </a:r>
                      <a:r>
                        <a:rPr sz="1050" dirty="0">
                          <a:solidFill>
                            <a:srgbClr val="231F20"/>
                          </a:solidFill>
                          <a:latin typeface="Lucida Sans"/>
                          <a:cs typeface="Lucida Sans"/>
                        </a:rPr>
                        <a:t>c</a:t>
                      </a:r>
                      <a:r>
                        <a:rPr sz="1050" spc="-20" dirty="0">
                          <a:solidFill>
                            <a:srgbClr val="231F20"/>
                          </a:solidFill>
                          <a:latin typeface="Lucida Sans"/>
                          <a:cs typeface="Lucida Sans"/>
                        </a:rPr>
                        <a:t>k</a:t>
                      </a:r>
                      <a:r>
                        <a:rPr sz="1050" dirty="0">
                          <a:solidFill>
                            <a:srgbClr val="231F20"/>
                          </a:solidFill>
                          <a:latin typeface="Lucida Sans"/>
                          <a:cs typeface="Lucida Sans"/>
                        </a:rPr>
                        <a:t>e</a:t>
                      </a:r>
                      <a:endParaRPr sz="1050" dirty="0">
                        <a:latin typeface="Lucida Sans"/>
                        <a:cs typeface="Lucida Sans"/>
                      </a:endParaRPr>
                    </a:p>
                  </a:txBody>
                  <a:tcPr marL="0" marR="0" marT="111125" marB="0">
                    <a:solidFill>
                      <a:srgbClr val="EFF9FE"/>
                    </a:solidFill>
                  </a:tcPr>
                </a:tc>
                <a:tc>
                  <a:txBody>
                    <a:bodyPr/>
                    <a:lstStyle/>
                    <a:p>
                      <a:pPr marL="122555" marR="518795">
                        <a:lnSpc>
                          <a:spcPct val="108800"/>
                        </a:lnSpc>
                        <a:spcBef>
                          <a:spcPts val="440"/>
                        </a:spcBef>
                      </a:pPr>
                      <a:r>
                        <a:rPr sz="1050" i="1" spc="10" dirty="0">
                          <a:solidFill>
                            <a:srgbClr val="231F20"/>
                          </a:solidFill>
                          <a:latin typeface="Calibri"/>
                          <a:cs typeface="Calibri"/>
                        </a:rPr>
                        <a:t>Two</a:t>
                      </a:r>
                      <a:r>
                        <a:rPr sz="1050" i="1" spc="20" dirty="0">
                          <a:solidFill>
                            <a:srgbClr val="231F20"/>
                          </a:solidFill>
                          <a:latin typeface="Calibri"/>
                          <a:cs typeface="Calibri"/>
                        </a:rPr>
                        <a:t> </a:t>
                      </a:r>
                      <a:r>
                        <a:rPr sz="1050" i="1" spc="25" dirty="0">
                          <a:solidFill>
                            <a:srgbClr val="231F20"/>
                          </a:solidFill>
                          <a:latin typeface="Calibri"/>
                          <a:cs typeface="Calibri"/>
                        </a:rPr>
                        <a:t>Treatises </a:t>
                      </a:r>
                      <a:r>
                        <a:rPr sz="1050" i="1" spc="30" dirty="0">
                          <a:solidFill>
                            <a:srgbClr val="231F20"/>
                          </a:solidFill>
                          <a:latin typeface="Calibri"/>
                          <a:cs typeface="Calibri"/>
                        </a:rPr>
                        <a:t>of </a:t>
                      </a:r>
                      <a:r>
                        <a:rPr sz="1050" i="1" spc="35" dirty="0">
                          <a:solidFill>
                            <a:srgbClr val="231F20"/>
                          </a:solidFill>
                          <a:latin typeface="Calibri"/>
                          <a:cs typeface="Calibri"/>
                        </a:rPr>
                        <a:t> </a:t>
                      </a:r>
                      <a:r>
                        <a:rPr sz="1050" i="1" spc="40" dirty="0">
                          <a:solidFill>
                            <a:srgbClr val="231F20"/>
                          </a:solidFill>
                          <a:latin typeface="Calibri"/>
                          <a:cs typeface="Calibri"/>
                        </a:rPr>
                        <a:t>Government</a:t>
                      </a:r>
                      <a:r>
                        <a:rPr sz="1050" i="1" spc="-5" dirty="0">
                          <a:solidFill>
                            <a:srgbClr val="231F20"/>
                          </a:solidFill>
                          <a:latin typeface="Calibri"/>
                          <a:cs typeface="Calibri"/>
                        </a:rPr>
                        <a:t> </a:t>
                      </a:r>
                      <a:r>
                        <a:rPr sz="1050" spc="-65" dirty="0">
                          <a:solidFill>
                            <a:srgbClr val="231F20"/>
                          </a:solidFill>
                          <a:latin typeface="Lucida Sans"/>
                          <a:cs typeface="Lucida Sans"/>
                        </a:rPr>
                        <a:t>(1689)</a:t>
                      </a:r>
                      <a:endParaRPr sz="1050" dirty="0">
                        <a:latin typeface="Lucida Sans"/>
                        <a:cs typeface="Lucida Sans"/>
                      </a:endParaRPr>
                    </a:p>
                  </a:txBody>
                  <a:tcPr marL="0" marR="0" marT="55880" marB="0">
                    <a:solidFill>
                      <a:srgbClr val="EFF9FE"/>
                    </a:solidFill>
                  </a:tcPr>
                </a:tc>
                <a:tc>
                  <a:txBody>
                    <a:bodyPr/>
                    <a:lstStyle/>
                    <a:p>
                      <a:pPr marL="133985" marR="212090">
                        <a:lnSpc>
                          <a:spcPct val="108800"/>
                        </a:lnSpc>
                        <a:spcBef>
                          <a:spcPts val="765"/>
                        </a:spcBef>
                      </a:pPr>
                      <a:r>
                        <a:rPr sz="1050" spc="15" dirty="0">
                          <a:solidFill>
                            <a:srgbClr val="231F20"/>
                          </a:solidFill>
                          <a:latin typeface="Lucida Sans"/>
                          <a:cs typeface="Lucida Sans"/>
                        </a:rPr>
                        <a:t>T</a:t>
                      </a:r>
                      <a:r>
                        <a:rPr sz="1050" dirty="0">
                          <a:solidFill>
                            <a:srgbClr val="231F20"/>
                          </a:solidFill>
                          <a:latin typeface="Lucida Sans"/>
                          <a:cs typeface="Lucida Sans"/>
                        </a:rPr>
                        <a:t>he</a:t>
                      </a:r>
                      <a:r>
                        <a:rPr sz="1050" spc="-60" dirty="0">
                          <a:solidFill>
                            <a:srgbClr val="231F20"/>
                          </a:solidFill>
                          <a:latin typeface="Lucida Sans"/>
                          <a:cs typeface="Lucida Sans"/>
                        </a:rPr>
                        <a:t> </a:t>
                      </a:r>
                      <a:r>
                        <a:rPr sz="1050" spc="-5" dirty="0">
                          <a:solidFill>
                            <a:srgbClr val="231F20"/>
                          </a:solidFill>
                          <a:latin typeface="Lucida Sans"/>
                          <a:cs typeface="Lucida Sans"/>
                        </a:rPr>
                        <a:t>S</a:t>
                      </a:r>
                      <a:r>
                        <a:rPr sz="1050" spc="20" dirty="0">
                          <a:solidFill>
                            <a:srgbClr val="231F20"/>
                          </a:solidFill>
                          <a:latin typeface="Lucida Sans"/>
                          <a:cs typeface="Lucida Sans"/>
                        </a:rPr>
                        <a:t>t</a:t>
                      </a:r>
                      <a:r>
                        <a:rPr sz="1050" dirty="0">
                          <a:solidFill>
                            <a:srgbClr val="231F20"/>
                          </a:solidFill>
                          <a:latin typeface="Lucida Sans"/>
                          <a:cs typeface="Lucida Sans"/>
                        </a:rPr>
                        <a:t>a</a:t>
                      </a:r>
                      <a:r>
                        <a:rPr sz="1050" spc="-5" dirty="0">
                          <a:solidFill>
                            <a:srgbClr val="231F20"/>
                          </a:solidFill>
                          <a:latin typeface="Lucida Sans"/>
                          <a:cs typeface="Lucida Sans"/>
                        </a:rPr>
                        <a:t>t</a:t>
                      </a:r>
                      <a:r>
                        <a:rPr sz="1050" dirty="0">
                          <a:solidFill>
                            <a:srgbClr val="231F20"/>
                          </a:solidFill>
                          <a:latin typeface="Lucida Sans"/>
                          <a:cs typeface="Lucida Sans"/>
                        </a:rPr>
                        <a:t>e</a:t>
                      </a:r>
                      <a:r>
                        <a:rPr sz="1050" spc="-60" dirty="0">
                          <a:solidFill>
                            <a:srgbClr val="231F20"/>
                          </a:solidFill>
                          <a:latin typeface="Lucida Sans"/>
                          <a:cs typeface="Lucida Sans"/>
                        </a:rPr>
                        <a:t> </a:t>
                      </a:r>
                      <a:r>
                        <a:rPr sz="1050" spc="-5" dirty="0">
                          <a:solidFill>
                            <a:srgbClr val="231F20"/>
                          </a:solidFill>
                          <a:latin typeface="Lucida Sans"/>
                          <a:cs typeface="Lucida Sans"/>
                        </a:rPr>
                        <a:t>o</a:t>
                      </a:r>
                      <a:r>
                        <a:rPr sz="1050" dirty="0">
                          <a:solidFill>
                            <a:srgbClr val="231F20"/>
                          </a:solidFill>
                          <a:latin typeface="Lucida Sans"/>
                          <a:cs typeface="Lucida Sans"/>
                        </a:rPr>
                        <a:t>f</a:t>
                      </a:r>
                      <a:r>
                        <a:rPr sz="1050" spc="-60" dirty="0">
                          <a:solidFill>
                            <a:srgbClr val="231F20"/>
                          </a:solidFill>
                          <a:latin typeface="Lucida Sans"/>
                          <a:cs typeface="Lucida Sans"/>
                        </a:rPr>
                        <a:t> </a:t>
                      </a:r>
                      <a:r>
                        <a:rPr sz="1050" spc="-5" dirty="0">
                          <a:solidFill>
                            <a:srgbClr val="231F20"/>
                          </a:solidFill>
                          <a:latin typeface="Lucida Sans"/>
                          <a:cs typeface="Lucida Sans"/>
                        </a:rPr>
                        <a:t>N</a:t>
                      </a:r>
                      <a:r>
                        <a:rPr sz="1050" dirty="0">
                          <a:solidFill>
                            <a:srgbClr val="231F20"/>
                          </a:solidFill>
                          <a:latin typeface="Lucida Sans"/>
                          <a:cs typeface="Lucida Sans"/>
                        </a:rPr>
                        <a:t>a</a:t>
                      </a:r>
                      <a:r>
                        <a:rPr sz="1050" spc="5" dirty="0">
                          <a:solidFill>
                            <a:srgbClr val="231F20"/>
                          </a:solidFill>
                          <a:latin typeface="Lucida Sans"/>
                          <a:cs typeface="Lucida Sans"/>
                        </a:rPr>
                        <a:t>t</a:t>
                      </a:r>
                      <a:r>
                        <a:rPr sz="1050" dirty="0">
                          <a:solidFill>
                            <a:srgbClr val="231F20"/>
                          </a:solidFill>
                          <a:latin typeface="Lucida Sans"/>
                          <a:cs typeface="Lucida Sans"/>
                        </a:rPr>
                        <a:t>u</a:t>
                      </a:r>
                      <a:r>
                        <a:rPr sz="1050" spc="-5" dirty="0">
                          <a:solidFill>
                            <a:srgbClr val="231F20"/>
                          </a:solidFill>
                          <a:latin typeface="Lucida Sans"/>
                          <a:cs typeface="Lucida Sans"/>
                        </a:rPr>
                        <a:t>r</a:t>
                      </a:r>
                      <a:r>
                        <a:rPr sz="1050" dirty="0">
                          <a:solidFill>
                            <a:srgbClr val="231F20"/>
                          </a:solidFill>
                          <a:latin typeface="Lucida Sans"/>
                          <a:cs typeface="Lucida Sans"/>
                        </a:rPr>
                        <a:t>e</a:t>
                      </a:r>
                      <a:r>
                        <a:rPr sz="1050" spc="-60" dirty="0">
                          <a:solidFill>
                            <a:srgbClr val="231F20"/>
                          </a:solidFill>
                          <a:latin typeface="Lucida Sans"/>
                          <a:cs typeface="Lucida Sans"/>
                        </a:rPr>
                        <a:t> </a:t>
                      </a:r>
                      <a:r>
                        <a:rPr sz="1050" spc="5" dirty="0">
                          <a:solidFill>
                            <a:srgbClr val="231F20"/>
                          </a:solidFill>
                          <a:latin typeface="Lucida Sans"/>
                          <a:cs typeface="Lucida Sans"/>
                        </a:rPr>
                        <a:t>p</a:t>
                      </a:r>
                      <a:r>
                        <a:rPr sz="1050" spc="-5" dirty="0">
                          <a:solidFill>
                            <a:srgbClr val="231F20"/>
                          </a:solidFill>
                          <a:latin typeface="Lucida Sans"/>
                          <a:cs typeface="Lucida Sans"/>
                        </a:rPr>
                        <a:t>r</a:t>
                      </a:r>
                      <a:r>
                        <a:rPr sz="1050" dirty="0">
                          <a:solidFill>
                            <a:srgbClr val="231F20"/>
                          </a:solidFill>
                          <a:latin typeface="Lucida Sans"/>
                          <a:cs typeface="Lucida Sans"/>
                        </a:rPr>
                        <a:t>o</a:t>
                      </a:r>
                      <a:r>
                        <a:rPr sz="1050" spc="15" dirty="0">
                          <a:solidFill>
                            <a:srgbClr val="231F20"/>
                          </a:solidFill>
                          <a:latin typeface="Lucida Sans"/>
                          <a:cs typeface="Lucida Sans"/>
                        </a:rPr>
                        <a:t>v</a:t>
                      </a:r>
                      <a:r>
                        <a:rPr sz="1050" dirty="0">
                          <a:solidFill>
                            <a:srgbClr val="231F20"/>
                          </a:solidFill>
                          <a:latin typeface="Lucida Sans"/>
                          <a:cs typeface="Lucida Sans"/>
                        </a:rPr>
                        <a:t>id</a:t>
                      </a:r>
                      <a:r>
                        <a:rPr sz="1050" spc="5" dirty="0">
                          <a:solidFill>
                            <a:srgbClr val="231F20"/>
                          </a:solidFill>
                          <a:latin typeface="Lucida Sans"/>
                          <a:cs typeface="Lucida Sans"/>
                        </a:rPr>
                        <a:t>e</a:t>
                      </a:r>
                      <a:r>
                        <a:rPr sz="1050" dirty="0">
                          <a:solidFill>
                            <a:srgbClr val="231F20"/>
                          </a:solidFill>
                          <a:latin typeface="Lucida Sans"/>
                          <a:cs typeface="Lucida Sans"/>
                        </a:rPr>
                        <a:t>s</a:t>
                      </a:r>
                      <a:r>
                        <a:rPr sz="1050" spc="-60" dirty="0">
                          <a:solidFill>
                            <a:srgbClr val="231F20"/>
                          </a:solidFill>
                          <a:latin typeface="Lucida Sans"/>
                          <a:cs typeface="Lucida Sans"/>
                        </a:rPr>
                        <a:t> </a:t>
                      </a:r>
                      <a:r>
                        <a:rPr sz="1050" spc="-5" dirty="0">
                          <a:solidFill>
                            <a:srgbClr val="231F20"/>
                          </a:solidFill>
                          <a:latin typeface="Lucida Sans"/>
                          <a:cs typeface="Lucida Sans"/>
                        </a:rPr>
                        <a:t>f</a:t>
                      </a:r>
                      <a:r>
                        <a:rPr sz="1050" dirty="0">
                          <a:solidFill>
                            <a:srgbClr val="231F20"/>
                          </a:solidFill>
                          <a:latin typeface="Lucida Sans"/>
                          <a:cs typeface="Lucida Sans"/>
                        </a:rPr>
                        <a:t>or</a:t>
                      </a:r>
                      <a:r>
                        <a:rPr sz="1050" spc="-60" dirty="0">
                          <a:solidFill>
                            <a:srgbClr val="231F20"/>
                          </a:solidFill>
                          <a:latin typeface="Lucida Sans"/>
                          <a:cs typeface="Lucida Sans"/>
                        </a:rPr>
                        <a:t> </a:t>
                      </a:r>
                      <a:r>
                        <a:rPr sz="1050" spc="5" dirty="0">
                          <a:solidFill>
                            <a:srgbClr val="231F20"/>
                          </a:solidFill>
                          <a:latin typeface="Lucida Sans"/>
                          <a:cs typeface="Lucida Sans"/>
                        </a:rPr>
                        <a:t>t</a:t>
                      </a:r>
                      <a:r>
                        <a:rPr sz="1050" dirty="0">
                          <a:solidFill>
                            <a:srgbClr val="231F20"/>
                          </a:solidFill>
                          <a:latin typeface="Lucida Sans"/>
                          <a:cs typeface="Lucida Sans"/>
                        </a:rPr>
                        <a:t>he</a:t>
                      </a:r>
                      <a:r>
                        <a:rPr sz="1050" spc="-60" dirty="0">
                          <a:solidFill>
                            <a:srgbClr val="231F20"/>
                          </a:solidFill>
                          <a:latin typeface="Lucida Sans"/>
                          <a:cs typeface="Lucida Sans"/>
                        </a:rPr>
                        <a:t> </a:t>
                      </a:r>
                      <a:r>
                        <a:rPr sz="1050" spc="5" dirty="0">
                          <a:solidFill>
                            <a:srgbClr val="231F20"/>
                          </a:solidFill>
                          <a:latin typeface="Lucida Sans"/>
                          <a:cs typeface="Lucida Sans"/>
                        </a:rPr>
                        <a:t>e</a:t>
                      </a:r>
                      <a:r>
                        <a:rPr sz="1050" dirty="0">
                          <a:solidFill>
                            <a:srgbClr val="231F20"/>
                          </a:solidFill>
                          <a:latin typeface="Lucida Sans"/>
                          <a:cs typeface="Lucida Sans"/>
                        </a:rPr>
                        <a:t>q</a:t>
                      </a:r>
                      <a:r>
                        <a:rPr sz="1050" spc="-5" dirty="0">
                          <a:solidFill>
                            <a:srgbClr val="231F20"/>
                          </a:solidFill>
                          <a:latin typeface="Lucida Sans"/>
                          <a:cs typeface="Lucida Sans"/>
                        </a:rPr>
                        <a:t>u</a:t>
                      </a:r>
                      <a:r>
                        <a:rPr sz="1050" dirty="0">
                          <a:solidFill>
                            <a:srgbClr val="231F20"/>
                          </a:solidFill>
                          <a:latin typeface="Lucida Sans"/>
                          <a:cs typeface="Lucida Sans"/>
                        </a:rPr>
                        <a:t>al</a:t>
                      </a:r>
                      <a:r>
                        <a:rPr sz="1050" spc="10" dirty="0">
                          <a:solidFill>
                            <a:srgbClr val="231F20"/>
                          </a:solidFill>
                          <a:latin typeface="Lucida Sans"/>
                          <a:cs typeface="Lucida Sans"/>
                        </a:rPr>
                        <a:t>i</a:t>
                      </a:r>
                      <a:r>
                        <a:rPr sz="1050" spc="50" dirty="0">
                          <a:solidFill>
                            <a:srgbClr val="231F20"/>
                          </a:solidFill>
                          <a:latin typeface="Lucida Sans"/>
                          <a:cs typeface="Lucida Sans"/>
                        </a:rPr>
                        <a:t>t</a:t>
                      </a:r>
                      <a:r>
                        <a:rPr sz="1050" dirty="0">
                          <a:solidFill>
                            <a:srgbClr val="231F20"/>
                          </a:solidFill>
                          <a:latin typeface="Lucida Sans"/>
                          <a:cs typeface="Lucida Sans"/>
                        </a:rPr>
                        <a:t>y</a:t>
                      </a:r>
                      <a:r>
                        <a:rPr sz="1050" spc="-60" dirty="0">
                          <a:solidFill>
                            <a:srgbClr val="231F20"/>
                          </a:solidFill>
                          <a:latin typeface="Lucida Sans"/>
                          <a:cs typeface="Lucida Sans"/>
                        </a:rPr>
                        <a:t> </a:t>
                      </a:r>
                      <a:r>
                        <a:rPr sz="1050" dirty="0">
                          <a:solidFill>
                            <a:srgbClr val="231F20"/>
                          </a:solidFill>
                          <a:latin typeface="Lucida Sans"/>
                          <a:cs typeface="Lucida Sans"/>
                        </a:rPr>
                        <a:t>a</a:t>
                      </a:r>
                      <a:r>
                        <a:rPr sz="1050" spc="5" dirty="0">
                          <a:solidFill>
                            <a:srgbClr val="231F20"/>
                          </a:solidFill>
                          <a:latin typeface="Lucida Sans"/>
                          <a:cs typeface="Lucida Sans"/>
                        </a:rPr>
                        <a:t>n</a:t>
                      </a:r>
                      <a:r>
                        <a:rPr sz="1050" dirty="0">
                          <a:solidFill>
                            <a:srgbClr val="231F20"/>
                          </a:solidFill>
                          <a:latin typeface="Lucida Sans"/>
                          <a:cs typeface="Lucida Sans"/>
                        </a:rPr>
                        <a:t>d</a:t>
                      </a:r>
                      <a:r>
                        <a:rPr sz="1050" spc="-60" dirty="0">
                          <a:solidFill>
                            <a:srgbClr val="231F20"/>
                          </a:solidFill>
                          <a:latin typeface="Lucida Sans"/>
                          <a:cs typeface="Lucida Sans"/>
                        </a:rPr>
                        <a:t> </a:t>
                      </a:r>
                      <a:r>
                        <a:rPr sz="1050" spc="10" dirty="0">
                          <a:solidFill>
                            <a:srgbClr val="231F20"/>
                          </a:solidFill>
                          <a:latin typeface="Lucida Sans"/>
                          <a:cs typeface="Lucida Sans"/>
                        </a:rPr>
                        <a:t>f</a:t>
                      </a:r>
                      <a:r>
                        <a:rPr sz="1050" spc="-5" dirty="0">
                          <a:solidFill>
                            <a:srgbClr val="231F20"/>
                          </a:solidFill>
                          <a:latin typeface="Lucida Sans"/>
                          <a:cs typeface="Lucida Sans"/>
                        </a:rPr>
                        <a:t>r</a:t>
                      </a:r>
                      <a:r>
                        <a:rPr sz="1050" spc="5" dirty="0">
                          <a:solidFill>
                            <a:srgbClr val="231F20"/>
                          </a:solidFill>
                          <a:latin typeface="Lucida Sans"/>
                          <a:cs typeface="Lucida Sans"/>
                        </a:rPr>
                        <a:t>e</a:t>
                      </a:r>
                      <a:r>
                        <a:rPr sz="1050" spc="25" dirty="0">
                          <a:solidFill>
                            <a:srgbClr val="231F20"/>
                          </a:solidFill>
                          <a:latin typeface="Lucida Sans"/>
                          <a:cs typeface="Lucida Sans"/>
                        </a:rPr>
                        <a:t>e</a:t>
                      </a:r>
                      <a:r>
                        <a:rPr sz="1050" dirty="0">
                          <a:solidFill>
                            <a:srgbClr val="231F20"/>
                          </a:solidFill>
                          <a:latin typeface="Lucida Sans"/>
                          <a:cs typeface="Lucida Sans"/>
                        </a:rPr>
                        <a:t>-  </a:t>
                      </a:r>
                      <a:r>
                        <a:rPr sz="1050" spc="-10" dirty="0">
                          <a:solidFill>
                            <a:srgbClr val="231F20"/>
                          </a:solidFill>
                          <a:latin typeface="Lucida Sans"/>
                          <a:cs typeface="Lucida Sans"/>
                        </a:rPr>
                        <a:t>dom</a:t>
                      </a:r>
                      <a:r>
                        <a:rPr sz="1050" spc="-60" dirty="0">
                          <a:solidFill>
                            <a:srgbClr val="231F20"/>
                          </a:solidFill>
                          <a:latin typeface="Lucida Sans"/>
                          <a:cs typeface="Lucida Sans"/>
                        </a:rPr>
                        <a:t> </a:t>
                      </a:r>
                      <a:r>
                        <a:rPr sz="1050" spc="-25" dirty="0">
                          <a:solidFill>
                            <a:srgbClr val="231F20"/>
                          </a:solidFill>
                          <a:latin typeface="Lucida Sans"/>
                          <a:cs typeface="Lucida Sans"/>
                        </a:rPr>
                        <a:t>of</a:t>
                      </a:r>
                      <a:r>
                        <a:rPr sz="1050" spc="-60" dirty="0">
                          <a:solidFill>
                            <a:srgbClr val="231F20"/>
                          </a:solidFill>
                          <a:latin typeface="Lucida Sans"/>
                          <a:cs typeface="Lucida Sans"/>
                        </a:rPr>
                        <a:t> </a:t>
                      </a:r>
                      <a:r>
                        <a:rPr sz="1050" spc="10" dirty="0">
                          <a:solidFill>
                            <a:srgbClr val="231F20"/>
                          </a:solidFill>
                          <a:latin typeface="Lucida Sans"/>
                          <a:cs typeface="Lucida Sans"/>
                        </a:rPr>
                        <a:t>every</a:t>
                      </a:r>
                      <a:r>
                        <a:rPr sz="1050" spc="-60" dirty="0">
                          <a:solidFill>
                            <a:srgbClr val="231F20"/>
                          </a:solidFill>
                          <a:latin typeface="Lucida Sans"/>
                          <a:cs typeface="Lucida Sans"/>
                        </a:rPr>
                        <a:t> </a:t>
                      </a:r>
                      <a:r>
                        <a:rPr sz="1050" dirty="0">
                          <a:solidFill>
                            <a:srgbClr val="231F20"/>
                          </a:solidFill>
                          <a:latin typeface="Lucida Sans"/>
                          <a:cs typeface="Lucida Sans"/>
                        </a:rPr>
                        <a:t>man</a:t>
                      </a:r>
                      <a:r>
                        <a:rPr sz="1050" spc="-55" dirty="0">
                          <a:solidFill>
                            <a:srgbClr val="231F20"/>
                          </a:solidFill>
                          <a:latin typeface="Lucida Sans"/>
                          <a:cs typeface="Lucida Sans"/>
                        </a:rPr>
                        <a:t> </a:t>
                      </a:r>
                      <a:r>
                        <a:rPr sz="1050" spc="-5" dirty="0">
                          <a:solidFill>
                            <a:srgbClr val="231F20"/>
                          </a:solidFill>
                          <a:latin typeface="Lucida Sans"/>
                          <a:cs typeface="Lucida Sans"/>
                        </a:rPr>
                        <a:t>before</a:t>
                      </a:r>
                      <a:r>
                        <a:rPr sz="1050" spc="-60" dirty="0">
                          <a:solidFill>
                            <a:srgbClr val="231F20"/>
                          </a:solidFill>
                          <a:latin typeface="Lucida Sans"/>
                          <a:cs typeface="Lucida Sans"/>
                        </a:rPr>
                        <a:t> </a:t>
                      </a:r>
                      <a:r>
                        <a:rPr sz="1050" spc="-5" dirty="0">
                          <a:solidFill>
                            <a:srgbClr val="231F20"/>
                          </a:solidFill>
                          <a:latin typeface="Lucida Sans"/>
                          <a:cs typeface="Lucida Sans"/>
                        </a:rPr>
                        <a:t>the</a:t>
                      </a:r>
                      <a:r>
                        <a:rPr sz="1050" spc="-60" dirty="0">
                          <a:solidFill>
                            <a:srgbClr val="231F20"/>
                          </a:solidFill>
                          <a:latin typeface="Lucida Sans"/>
                          <a:cs typeface="Lucida Sans"/>
                        </a:rPr>
                        <a:t> </a:t>
                      </a:r>
                      <a:r>
                        <a:rPr sz="1050" spc="-30" dirty="0">
                          <a:solidFill>
                            <a:srgbClr val="231F20"/>
                          </a:solidFill>
                          <a:latin typeface="Lucida Sans"/>
                          <a:cs typeface="Lucida Sans"/>
                        </a:rPr>
                        <a:t>law,</a:t>
                      </a:r>
                      <a:r>
                        <a:rPr sz="1050" spc="-60" dirty="0">
                          <a:solidFill>
                            <a:srgbClr val="231F20"/>
                          </a:solidFill>
                          <a:latin typeface="Lucida Sans"/>
                          <a:cs typeface="Lucida Sans"/>
                        </a:rPr>
                        <a:t> </a:t>
                      </a:r>
                      <a:r>
                        <a:rPr sz="1050" spc="-15" dirty="0">
                          <a:solidFill>
                            <a:srgbClr val="231F20"/>
                          </a:solidFill>
                          <a:latin typeface="Lucida Sans"/>
                          <a:cs typeface="Lucida Sans"/>
                        </a:rPr>
                        <a:t>as</a:t>
                      </a:r>
                      <a:r>
                        <a:rPr sz="1050" spc="-55" dirty="0">
                          <a:solidFill>
                            <a:srgbClr val="231F20"/>
                          </a:solidFill>
                          <a:latin typeface="Lucida Sans"/>
                          <a:cs typeface="Lucida Sans"/>
                        </a:rPr>
                        <a:t> </a:t>
                      </a:r>
                      <a:r>
                        <a:rPr sz="1050" spc="-15" dirty="0">
                          <a:solidFill>
                            <a:srgbClr val="231F20"/>
                          </a:solidFill>
                          <a:latin typeface="Lucida Sans"/>
                          <a:cs typeface="Lucida Sans"/>
                        </a:rPr>
                        <a:t>well</a:t>
                      </a:r>
                      <a:r>
                        <a:rPr sz="1050" spc="-60" dirty="0">
                          <a:solidFill>
                            <a:srgbClr val="231F20"/>
                          </a:solidFill>
                          <a:latin typeface="Lucida Sans"/>
                          <a:cs typeface="Lucida Sans"/>
                        </a:rPr>
                        <a:t> </a:t>
                      </a:r>
                      <a:r>
                        <a:rPr sz="1050" spc="-15" dirty="0">
                          <a:solidFill>
                            <a:srgbClr val="231F20"/>
                          </a:solidFill>
                          <a:latin typeface="Lucida Sans"/>
                          <a:cs typeface="Lucida Sans"/>
                        </a:rPr>
                        <a:t>as</a:t>
                      </a:r>
                      <a:r>
                        <a:rPr sz="1050" spc="-60" dirty="0">
                          <a:solidFill>
                            <a:srgbClr val="231F20"/>
                          </a:solidFill>
                          <a:latin typeface="Lucida Sans"/>
                          <a:cs typeface="Lucida Sans"/>
                        </a:rPr>
                        <a:t> </a:t>
                      </a:r>
                      <a:r>
                        <a:rPr sz="1050" spc="-5" dirty="0">
                          <a:solidFill>
                            <a:srgbClr val="231F20"/>
                          </a:solidFill>
                          <a:latin typeface="Lucida Sans"/>
                          <a:cs typeface="Lucida Sans"/>
                        </a:rPr>
                        <a:t>the</a:t>
                      </a:r>
                      <a:r>
                        <a:rPr sz="1050" spc="-60" dirty="0">
                          <a:solidFill>
                            <a:srgbClr val="231F20"/>
                          </a:solidFill>
                          <a:latin typeface="Lucida Sans"/>
                          <a:cs typeface="Lucida Sans"/>
                        </a:rPr>
                        <a:t> </a:t>
                      </a:r>
                      <a:r>
                        <a:rPr sz="1050" spc="-25" dirty="0">
                          <a:solidFill>
                            <a:srgbClr val="231F20"/>
                          </a:solidFill>
                          <a:latin typeface="Lucida Sans"/>
                          <a:cs typeface="Lucida Sans"/>
                        </a:rPr>
                        <a:t>right</a:t>
                      </a:r>
                      <a:r>
                        <a:rPr sz="1050" spc="-55" dirty="0">
                          <a:solidFill>
                            <a:srgbClr val="231F20"/>
                          </a:solidFill>
                          <a:latin typeface="Lucida Sans"/>
                          <a:cs typeface="Lucida Sans"/>
                        </a:rPr>
                        <a:t> </a:t>
                      </a:r>
                      <a:r>
                        <a:rPr sz="1050" spc="-20" dirty="0">
                          <a:solidFill>
                            <a:srgbClr val="231F20"/>
                          </a:solidFill>
                          <a:latin typeface="Lucida Sans"/>
                          <a:cs typeface="Lucida Sans"/>
                        </a:rPr>
                        <a:t>to </a:t>
                      </a:r>
                      <a:r>
                        <a:rPr sz="1050" spc="-320" dirty="0">
                          <a:solidFill>
                            <a:srgbClr val="231F20"/>
                          </a:solidFill>
                          <a:latin typeface="Lucida Sans"/>
                          <a:cs typeface="Lucida Sans"/>
                        </a:rPr>
                        <a:t> </a:t>
                      </a:r>
                      <a:r>
                        <a:rPr sz="1050" dirty="0">
                          <a:solidFill>
                            <a:srgbClr val="231F20"/>
                          </a:solidFill>
                          <a:latin typeface="Lucida Sans"/>
                          <a:cs typeface="Lucida Sans"/>
                        </a:rPr>
                        <a:t>own</a:t>
                      </a:r>
                      <a:r>
                        <a:rPr sz="1050" spc="-65" dirty="0">
                          <a:solidFill>
                            <a:srgbClr val="231F20"/>
                          </a:solidFill>
                          <a:latin typeface="Lucida Sans"/>
                          <a:cs typeface="Lucida Sans"/>
                        </a:rPr>
                        <a:t> </a:t>
                      </a:r>
                      <a:r>
                        <a:rPr sz="1050" spc="-10" dirty="0">
                          <a:solidFill>
                            <a:srgbClr val="231F20"/>
                          </a:solidFill>
                          <a:latin typeface="Lucida Sans"/>
                          <a:cs typeface="Lucida Sans"/>
                        </a:rPr>
                        <a:t>property.</a:t>
                      </a:r>
                      <a:endParaRPr sz="1050" dirty="0">
                        <a:latin typeface="Lucida Sans"/>
                        <a:cs typeface="Lucida Sans"/>
                      </a:endParaRPr>
                    </a:p>
                  </a:txBody>
                  <a:tcPr marL="0" marR="0" marT="97155" marB="0">
                    <a:solidFill>
                      <a:srgbClr val="EFF9FE"/>
                    </a:solidFill>
                  </a:tcPr>
                </a:tc>
                <a:extLst>
                  <a:ext uri="{0D108BD9-81ED-4DB2-BD59-A6C34878D82A}">
                    <a16:rowId xmlns:a16="http://schemas.microsoft.com/office/drawing/2014/main" val="10002"/>
                  </a:ext>
                </a:extLst>
              </a:tr>
              <a:tr h="693674">
                <a:tc>
                  <a:txBody>
                    <a:bodyPr/>
                    <a:lstStyle/>
                    <a:p>
                      <a:pPr marL="100330">
                        <a:lnSpc>
                          <a:spcPct val="100000"/>
                        </a:lnSpc>
                        <a:spcBef>
                          <a:spcPts val="875"/>
                        </a:spcBef>
                      </a:pPr>
                      <a:r>
                        <a:rPr sz="1050" spc="-5" dirty="0">
                          <a:solidFill>
                            <a:srgbClr val="231F20"/>
                          </a:solidFill>
                          <a:latin typeface="Lucida Sans"/>
                          <a:cs typeface="Lucida Sans"/>
                        </a:rPr>
                        <a:t>Immanuel</a:t>
                      </a:r>
                      <a:r>
                        <a:rPr sz="1050" spc="-80" dirty="0">
                          <a:solidFill>
                            <a:srgbClr val="231F20"/>
                          </a:solidFill>
                          <a:latin typeface="Lucida Sans"/>
                          <a:cs typeface="Lucida Sans"/>
                        </a:rPr>
                        <a:t> </a:t>
                      </a:r>
                      <a:r>
                        <a:rPr sz="1050" spc="-10" dirty="0">
                          <a:solidFill>
                            <a:srgbClr val="231F20"/>
                          </a:solidFill>
                          <a:latin typeface="Lucida Sans"/>
                          <a:cs typeface="Lucida Sans"/>
                        </a:rPr>
                        <a:t>Kant</a:t>
                      </a:r>
                      <a:endParaRPr sz="1050" dirty="0">
                        <a:latin typeface="Lucida Sans"/>
                        <a:cs typeface="Lucida Sans"/>
                      </a:endParaRPr>
                    </a:p>
                  </a:txBody>
                  <a:tcPr marL="0" marR="0" marT="111125" marB="0"/>
                </a:tc>
                <a:tc>
                  <a:txBody>
                    <a:bodyPr/>
                    <a:lstStyle/>
                    <a:p>
                      <a:pPr marL="122555">
                        <a:lnSpc>
                          <a:spcPct val="100000"/>
                        </a:lnSpc>
                        <a:spcBef>
                          <a:spcPts val="875"/>
                        </a:spcBef>
                      </a:pPr>
                      <a:r>
                        <a:rPr sz="1050" i="1" spc="40" dirty="0">
                          <a:solidFill>
                            <a:srgbClr val="231F20"/>
                          </a:solidFill>
                          <a:latin typeface="Calibri"/>
                          <a:cs typeface="Calibri"/>
                        </a:rPr>
                        <a:t>Perpetual</a:t>
                      </a:r>
                      <a:r>
                        <a:rPr sz="1050" i="1" spc="25" dirty="0">
                          <a:solidFill>
                            <a:srgbClr val="231F20"/>
                          </a:solidFill>
                          <a:latin typeface="Calibri"/>
                          <a:cs typeface="Calibri"/>
                        </a:rPr>
                        <a:t> </a:t>
                      </a:r>
                      <a:r>
                        <a:rPr sz="1050" i="1" spc="35" dirty="0">
                          <a:solidFill>
                            <a:srgbClr val="231F20"/>
                          </a:solidFill>
                          <a:latin typeface="Calibri"/>
                          <a:cs typeface="Calibri"/>
                        </a:rPr>
                        <a:t>Peace</a:t>
                      </a:r>
                      <a:r>
                        <a:rPr sz="1050" i="1" spc="25" dirty="0">
                          <a:solidFill>
                            <a:srgbClr val="231F20"/>
                          </a:solidFill>
                          <a:latin typeface="Calibri"/>
                          <a:cs typeface="Calibri"/>
                        </a:rPr>
                        <a:t> </a:t>
                      </a:r>
                      <a:r>
                        <a:rPr sz="1050" spc="-70" dirty="0">
                          <a:solidFill>
                            <a:srgbClr val="231F20"/>
                          </a:solidFill>
                          <a:latin typeface="Lucida Sans"/>
                          <a:cs typeface="Lucida Sans"/>
                        </a:rPr>
                        <a:t>(1795)</a:t>
                      </a:r>
                      <a:endParaRPr sz="1050" dirty="0">
                        <a:latin typeface="Lucida Sans"/>
                        <a:cs typeface="Lucida Sans"/>
                      </a:endParaRPr>
                    </a:p>
                  </a:txBody>
                  <a:tcPr marL="0" marR="0" marT="111125" marB="0"/>
                </a:tc>
                <a:tc>
                  <a:txBody>
                    <a:bodyPr/>
                    <a:lstStyle/>
                    <a:p>
                      <a:pPr marL="133985" marR="538480" algn="just">
                        <a:lnSpc>
                          <a:spcPct val="108800"/>
                        </a:lnSpc>
                        <a:spcBef>
                          <a:spcPts val="765"/>
                        </a:spcBef>
                      </a:pPr>
                      <a:r>
                        <a:rPr sz="1050" spc="5" dirty="0">
                          <a:solidFill>
                            <a:srgbClr val="231F20"/>
                          </a:solidFill>
                          <a:latin typeface="Lucida Sans"/>
                          <a:cs typeface="Lucida Sans"/>
                        </a:rPr>
                        <a:t>Peace</a:t>
                      </a:r>
                      <a:r>
                        <a:rPr sz="1050" spc="-60" dirty="0">
                          <a:solidFill>
                            <a:srgbClr val="231F20"/>
                          </a:solidFill>
                          <a:latin typeface="Lucida Sans"/>
                          <a:cs typeface="Lucida Sans"/>
                        </a:rPr>
                        <a:t> </a:t>
                      </a:r>
                      <a:r>
                        <a:rPr sz="1050" spc="-35" dirty="0">
                          <a:solidFill>
                            <a:srgbClr val="231F20"/>
                          </a:solidFill>
                          <a:latin typeface="Lucida Sans"/>
                          <a:cs typeface="Lucida Sans"/>
                        </a:rPr>
                        <a:t>is</a:t>
                      </a:r>
                      <a:r>
                        <a:rPr sz="1050" spc="-60" dirty="0">
                          <a:solidFill>
                            <a:srgbClr val="231F20"/>
                          </a:solidFill>
                          <a:latin typeface="Lucida Sans"/>
                          <a:cs typeface="Lucida Sans"/>
                        </a:rPr>
                        <a:t> </a:t>
                      </a:r>
                      <a:r>
                        <a:rPr sz="1050" spc="-20" dirty="0">
                          <a:solidFill>
                            <a:srgbClr val="231F20"/>
                          </a:solidFill>
                          <a:latin typeface="Lucida Sans"/>
                          <a:cs typeface="Lucida Sans"/>
                        </a:rPr>
                        <a:t>to</a:t>
                      </a:r>
                      <a:r>
                        <a:rPr sz="1050" spc="-60" dirty="0">
                          <a:solidFill>
                            <a:srgbClr val="231F20"/>
                          </a:solidFill>
                          <a:latin typeface="Lucida Sans"/>
                          <a:cs typeface="Lucida Sans"/>
                        </a:rPr>
                        <a:t> </a:t>
                      </a:r>
                      <a:r>
                        <a:rPr sz="1050" dirty="0">
                          <a:solidFill>
                            <a:srgbClr val="231F20"/>
                          </a:solidFill>
                          <a:latin typeface="Lucida Sans"/>
                          <a:cs typeface="Lucida Sans"/>
                        </a:rPr>
                        <a:t>be</a:t>
                      </a:r>
                      <a:r>
                        <a:rPr sz="1050" spc="-55" dirty="0">
                          <a:solidFill>
                            <a:srgbClr val="231F20"/>
                          </a:solidFill>
                          <a:latin typeface="Lucida Sans"/>
                          <a:cs typeface="Lucida Sans"/>
                        </a:rPr>
                        <a:t> </a:t>
                      </a:r>
                      <a:r>
                        <a:rPr sz="1050" spc="-10" dirty="0">
                          <a:solidFill>
                            <a:srgbClr val="231F20"/>
                          </a:solidFill>
                          <a:latin typeface="Lucida Sans"/>
                          <a:cs typeface="Lucida Sans"/>
                        </a:rPr>
                        <a:t>secured</a:t>
                      </a:r>
                      <a:r>
                        <a:rPr sz="1050" spc="-60" dirty="0">
                          <a:solidFill>
                            <a:srgbClr val="231F20"/>
                          </a:solidFill>
                          <a:latin typeface="Lucida Sans"/>
                          <a:cs typeface="Lucida Sans"/>
                        </a:rPr>
                        <a:t> </a:t>
                      </a:r>
                      <a:r>
                        <a:rPr sz="1050" spc="-20" dirty="0">
                          <a:solidFill>
                            <a:srgbClr val="231F20"/>
                          </a:solidFill>
                          <a:latin typeface="Lucida Sans"/>
                          <a:cs typeface="Lucida Sans"/>
                        </a:rPr>
                        <a:t>by</a:t>
                      </a:r>
                      <a:r>
                        <a:rPr sz="1050" spc="-60" dirty="0">
                          <a:solidFill>
                            <a:srgbClr val="231F20"/>
                          </a:solidFill>
                          <a:latin typeface="Lucida Sans"/>
                          <a:cs typeface="Lucida Sans"/>
                        </a:rPr>
                        <a:t> </a:t>
                      </a:r>
                      <a:r>
                        <a:rPr sz="1050" spc="-5" dirty="0">
                          <a:solidFill>
                            <a:srgbClr val="231F20"/>
                          </a:solidFill>
                          <a:latin typeface="Lucida Sans"/>
                          <a:cs typeface="Lucida Sans"/>
                        </a:rPr>
                        <a:t>the</a:t>
                      </a:r>
                      <a:r>
                        <a:rPr sz="1050" spc="-60" dirty="0">
                          <a:solidFill>
                            <a:srgbClr val="231F20"/>
                          </a:solidFill>
                          <a:latin typeface="Lucida Sans"/>
                          <a:cs typeface="Lucida Sans"/>
                        </a:rPr>
                        <a:t> </a:t>
                      </a:r>
                      <a:r>
                        <a:rPr sz="1050" spc="-15" dirty="0">
                          <a:solidFill>
                            <a:srgbClr val="231F20"/>
                          </a:solidFill>
                          <a:latin typeface="Lucida Sans"/>
                          <a:cs typeface="Lucida Sans"/>
                        </a:rPr>
                        <a:t>abolition</a:t>
                      </a:r>
                      <a:r>
                        <a:rPr sz="1050" spc="-55" dirty="0">
                          <a:solidFill>
                            <a:srgbClr val="231F20"/>
                          </a:solidFill>
                          <a:latin typeface="Lucida Sans"/>
                          <a:cs typeface="Lucida Sans"/>
                        </a:rPr>
                        <a:t> </a:t>
                      </a:r>
                      <a:r>
                        <a:rPr sz="1050" spc="-25" dirty="0">
                          <a:solidFill>
                            <a:srgbClr val="231F20"/>
                          </a:solidFill>
                          <a:latin typeface="Lucida Sans"/>
                          <a:cs typeface="Lucida Sans"/>
                        </a:rPr>
                        <a:t>of</a:t>
                      </a:r>
                      <a:r>
                        <a:rPr sz="1050" spc="-60" dirty="0">
                          <a:solidFill>
                            <a:srgbClr val="231F20"/>
                          </a:solidFill>
                          <a:latin typeface="Lucida Sans"/>
                          <a:cs typeface="Lucida Sans"/>
                        </a:rPr>
                        <a:t> </a:t>
                      </a:r>
                      <a:r>
                        <a:rPr sz="1050" spc="-15" dirty="0">
                          <a:solidFill>
                            <a:srgbClr val="231F20"/>
                          </a:solidFill>
                          <a:latin typeface="Lucida Sans"/>
                          <a:cs typeface="Lucida Sans"/>
                        </a:rPr>
                        <a:t>standing </a:t>
                      </a:r>
                      <a:r>
                        <a:rPr sz="1050" spc="-320" dirty="0">
                          <a:solidFill>
                            <a:srgbClr val="231F20"/>
                          </a:solidFill>
                          <a:latin typeface="Lucida Sans"/>
                          <a:cs typeface="Lucida Sans"/>
                        </a:rPr>
                        <a:t> </a:t>
                      </a:r>
                      <a:r>
                        <a:rPr sz="1050" spc="-15" dirty="0">
                          <a:solidFill>
                            <a:srgbClr val="231F20"/>
                          </a:solidFill>
                          <a:latin typeface="Lucida Sans"/>
                          <a:cs typeface="Lucida Sans"/>
                        </a:rPr>
                        <a:t>armies,</a:t>
                      </a:r>
                      <a:r>
                        <a:rPr sz="1050" spc="-60" dirty="0">
                          <a:solidFill>
                            <a:srgbClr val="231F20"/>
                          </a:solidFill>
                          <a:latin typeface="Lucida Sans"/>
                          <a:cs typeface="Lucida Sans"/>
                        </a:rPr>
                        <a:t> </a:t>
                      </a:r>
                      <a:r>
                        <a:rPr sz="1050" spc="-5" dirty="0">
                          <a:solidFill>
                            <a:srgbClr val="231F20"/>
                          </a:solidFill>
                          <a:latin typeface="Lucida Sans"/>
                          <a:cs typeface="Lucida Sans"/>
                        </a:rPr>
                        <a:t>the</a:t>
                      </a:r>
                      <a:r>
                        <a:rPr sz="1050" spc="-55" dirty="0">
                          <a:solidFill>
                            <a:srgbClr val="231F20"/>
                          </a:solidFill>
                          <a:latin typeface="Lucida Sans"/>
                          <a:cs typeface="Lucida Sans"/>
                        </a:rPr>
                        <a:t> </a:t>
                      </a:r>
                      <a:r>
                        <a:rPr sz="1050" spc="-15" dirty="0">
                          <a:solidFill>
                            <a:srgbClr val="231F20"/>
                          </a:solidFill>
                          <a:latin typeface="Lucida Sans"/>
                          <a:cs typeface="Lucida Sans"/>
                        </a:rPr>
                        <a:t>proliferation</a:t>
                      </a:r>
                      <a:r>
                        <a:rPr sz="1050" spc="-55" dirty="0">
                          <a:solidFill>
                            <a:srgbClr val="231F20"/>
                          </a:solidFill>
                          <a:latin typeface="Lucida Sans"/>
                          <a:cs typeface="Lucida Sans"/>
                        </a:rPr>
                        <a:t> </a:t>
                      </a:r>
                      <a:r>
                        <a:rPr sz="1050" spc="-25" dirty="0">
                          <a:solidFill>
                            <a:srgbClr val="231F20"/>
                          </a:solidFill>
                          <a:latin typeface="Lucida Sans"/>
                          <a:cs typeface="Lucida Sans"/>
                        </a:rPr>
                        <a:t>of</a:t>
                      </a:r>
                      <a:r>
                        <a:rPr sz="1050" spc="-55" dirty="0">
                          <a:solidFill>
                            <a:srgbClr val="231F20"/>
                          </a:solidFill>
                          <a:latin typeface="Lucida Sans"/>
                          <a:cs typeface="Lucida Sans"/>
                        </a:rPr>
                        <a:t> </a:t>
                      </a:r>
                      <a:r>
                        <a:rPr sz="1050" spc="-10" dirty="0">
                          <a:solidFill>
                            <a:srgbClr val="231F20"/>
                          </a:solidFill>
                          <a:latin typeface="Lucida Sans"/>
                          <a:cs typeface="Lucida Sans"/>
                        </a:rPr>
                        <a:t>democratic</a:t>
                      </a:r>
                      <a:r>
                        <a:rPr sz="1050" spc="-60" dirty="0">
                          <a:solidFill>
                            <a:srgbClr val="231F20"/>
                          </a:solidFill>
                          <a:latin typeface="Lucida Sans"/>
                          <a:cs typeface="Lucida Sans"/>
                        </a:rPr>
                        <a:t> </a:t>
                      </a:r>
                      <a:r>
                        <a:rPr sz="1050" spc="-10" dirty="0">
                          <a:solidFill>
                            <a:srgbClr val="231F20"/>
                          </a:solidFill>
                          <a:latin typeface="Lucida Sans"/>
                          <a:cs typeface="Lucida Sans"/>
                        </a:rPr>
                        <a:t>states,</a:t>
                      </a:r>
                      <a:r>
                        <a:rPr sz="1050" spc="-55" dirty="0">
                          <a:solidFill>
                            <a:srgbClr val="231F20"/>
                          </a:solidFill>
                          <a:latin typeface="Lucida Sans"/>
                          <a:cs typeface="Lucida Sans"/>
                        </a:rPr>
                        <a:t> </a:t>
                      </a:r>
                      <a:r>
                        <a:rPr sz="1050" spc="-5" dirty="0">
                          <a:solidFill>
                            <a:srgbClr val="231F20"/>
                          </a:solidFill>
                          <a:latin typeface="Lucida Sans"/>
                          <a:cs typeface="Lucida Sans"/>
                        </a:rPr>
                        <a:t>and </a:t>
                      </a:r>
                      <a:r>
                        <a:rPr sz="1050" spc="-320" dirty="0">
                          <a:solidFill>
                            <a:srgbClr val="231F20"/>
                          </a:solidFill>
                          <a:latin typeface="Lucida Sans"/>
                          <a:cs typeface="Lucida Sans"/>
                        </a:rPr>
                        <a:t> </a:t>
                      </a:r>
                      <a:r>
                        <a:rPr sz="1050" spc="-5" dirty="0">
                          <a:solidFill>
                            <a:srgbClr val="231F20"/>
                          </a:solidFill>
                          <a:latin typeface="Lucida Sans"/>
                          <a:cs typeface="Lucida Sans"/>
                        </a:rPr>
                        <a:t>respect</a:t>
                      </a:r>
                      <a:r>
                        <a:rPr sz="1050" spc="-65" dirty="0">
                          <a:solidFill>
                            <a:srgbClr val="231F20"/>
                          </a:solidFill>
                          <a:latin typeface="Lucida Sans"/>
                          <a:cs typeface="Lucida Sans"/>
                        </a:rPr>
                        <a:t> </a:t>
                      </a:r>
                      <a:r>
                        <a:rPr sz="1050" spc="-15" dirty="0">
                          <a:solidFill>
                            <a:srgbClr val="231F20"/>
                          </a:solidFill>
                          <a:latin typeface="Lucida Sans"/>
                          <a:cs typeface="Lucida Sans"/>
                        </a:rPr>
                        <a:t>for</a:t>
                      </a:r>
                      <a:r>
                        <a:rPr sz="1050" spc="-60" dirty="0">
                          <a:solidFill>
                            <a:srgbClr val="231F20"/>
                          </a:solidFill>
                          <a:latin typeface="Lucida Sans"/>
                          <a:cs typeface="Lucida Sans"/>
                        </a:rPr>
                        <a:t> </a:t>
                      </a:r>
                      <a:r>
                        <a:rPr sz="1050" spc="-5" dirty="0">
                          <a:solidFill>
                            <a:srgbClr val="231F20"/>
                          </a:solidFill>
                          <a:latin typeface="Lucida Sans"/>
                          <a:cs typeface="Lucida Sans"/>
                        </a:rPr>
                        <a:t>state</a:t>
                      </a:r>
                      <a:r>
                        <a:rPr sz="1050" spc="-60" dirty="0">
                          <a:solidFill>
                            <a:srgbClr val="231F20"/>
                          </a:solidFill>
                          <a:latin typeface="Lucida Sans"/>
                          <a:cs typeface="Lucida Sans"/>
                        </a:rPr>
                        <a:t> </a:t>
                      </a:r>
                      <a:r>
                        <a:rPr sz="1050" spc="-20" dirty="0">
                          <a:solidFill>
                            <a:srgbClr val="231F20"/>
                          </a:solidFill>
                          <a:latin typeface="Lucida Sans"/>
                          <a:cs typeface="Lucida Sans"/>
                        </a:rPr>
                        <a:t>sovereignty.</a:t>
                      </a:r>
                      <a:endParaRPr sz="1050" dirty="0">
                        <a:latin typeface="Lucida Sans"/>
                        <a:cs typeface="Lucida Sans"/>
                      </a:endParaRPr>
                    </a:p>
                  </a:txBody>
                  <a:tcPr marL="0" marR="0" marT="97155" marB="0"/>
                </a:tc>
                <a:extLst>
                  <a:ext uri="{0D108BD9-81ED-4DB2-BD59-A6C34878D82A}">
                    <a16:rowId xmlns:a16="http://schemas.microsoft.com/office/drawing/2014/main" val="10003"/>
                  </a:ext>
                </a:extLst>
              </a:tr>
              <a:tr h="693661">
                <a:tc>
                  <a:txBody>
                    <a:bodyPr/>
                    <a:lstStyle/>
                    <a:p>
                      <a:pPr marL="100330">
                        <a:lnSpc>
                          <a:spcPct val="100000"/>
                        </a:lnSpc>
                        <a:spcBef>
                          <a:spcPts val="875"/>
                        </a:spcBef>
                      </a:pPr>
                      <a:r>
                        <a:rPr sz="1050" spc="10" dirty="0">
                          <a:solidFill>
                            <a:srgbClr val="231F20"/>
                          </a:solidFill>
                          <a:latin typeface="Lucida Sans"/>
                          <a:cs typeface="Lucida Sans"/>
                        </a:rPr>
                        <a:t>R</a:t>
                      </a:r>
                      <a:r>
                        <a:rPr sz="1050" dirty="0">
                          <a:solidFill>
                            <a:srgbClr val="231F20"/>
                          </a:solidFill>
                          <a:latin typeface="Lucida Sans"/>
                          <a:cs typeface="Lucida Sans"/>
                        </a:rPr>
                        <a:t>ic</a:t>
                      </a:r>
                      <a:r>
                        <a:rPr sz="1050" spc="-5" dirty="0">
                          <a:solidFill>
                            <a:srgbClr val="231F20"/>
                          </a:solidFill>
                          <a:latin typeface="Lucida Sans"/>
                          <a:cs typeface="Lucida Sans"/>
                        </a:rPr>
                        <a:t>h</a:t>
                      </a:r>
                      <a:r>
                        <a:rPr sz="1050" dirty="0">
                          <a:solidFill>
                            <a:srgbClr val="231F20"/>
                          </a:solidFill>
                          <a:latin typeface="Lucida Sans"/>
                          <a:cs typeface="Lucida Sans"/>
                        </a:rPr>
                        <a:t>ard</a:t>
                      </a:r>
                      <a:r>
                        <a:rPr sz="1050" spc="-60" dirty="0">
                          <a:solidFill>
                            <a:srgbClr val="231F20"/>
                          </a:solidFill>
                          <a:latin typeface="Lucida Sans"/>
                          <a:cs typeface="Lucida Sans"/>
                        </a:rPr>
                        <a:t> </a:t>
                      </a:r>
                      <a:r>
                        <a:rPr sz="1050" spc="-10" dirty="0">
                          <a:solidFill>
                            <a:srgbClr val="231F20"/>
                          </a:solidFill>
                          <a:latin typeface="Lucida Sans"/>
                          <a:cs typeface="Lucida Sans"/>
                        </a:rPr>
                        <a:t>C</a:t>
                      </a:r>
                      <a:r>
                        <a:rPr sz="1050" dirty="0">
                          <a:solidFill>
                            <a:srgbClr val="231F20"/>
                          </a:solidFill>
                          <a:latin typeface="Lucida Sans"/>
                          <a:cs typeface="Lucida Sans"/>
                        </a:rPr>
                        <a:t>o</a:t>
                      </a:r>
                      <a:r>
                        <a:rPr sz="1050" spc="10" dirty="0">
                          <a:solidFill>
                            <a:srgbClr val="231F20"/>
                          </a:solidFill>
                          <a:latin typeface="Lucida Sans"/>
                          <a:cs typeface="Lucida Sans"/>
                        </a:rPr>
                        <a:t>b</a:t>
                      </a:r>
                      <a:r>
                        <a:rPr sz="1050" dirty="0">
                          <a:solidFill>
                            <a:srgbClr val="231F20"/>
                          </a:solidFill>
                          <a:latin typeface="Lucida Sans"/>
                          <a:cs typeface="Lucida Sans"/>
                        </a:rPr>
                        <a:t>den</a:t>
                      </a:r>
                      <a:endParaRPr sz="1050" dirty="0">
                        <a:latin typeface="Lucida Sans"/>
                        <a:cs typeface="Lucida Sans"/>
                      </a:endParaRPr>
                    </a:p>
                  </a:txBody>
                  <a:tcPr marL="0" marR="0" marT="111125" marB="0">
                    <a:solidFill>
                      <a:srgbClr val="EFF9FE"/>
                    </a:solidFill>
                  </a:tcPr>
                </a:tc>
                <a:tc>
                  <a:txBody>
                    <a:bodyPr/>
                    <a:lstStyle/>
                    <a:p>
                      <a:pPr marL="122555" marR="126364">
                        <a:lnSpc>
                          <a:spcPct val="108800"/>
                        </a:lnSpc>
                        <a:spcBef>
                          <a:spcPts val="440"/>
                        </a:spcBef>
                      </a:pPr>
                      <a:r>
                        <a:rPr sz="1050" i="1" spc="40" dirty="0">
                          <a:solidFill>
                            <a:srgbClr val="231F20"/>
                          </a:solidFill>
                          <a:latin typeface="Calibri"/>
                          <a:cs typeface="Calibri"/>
                        </a:rPr>
                        <a:t>England, </a:t>
                      </a:r>
                      <a:r>
                        <a:rPr sz="1050" i="1" spc="45" dirty="0">
                          <a:solidFill>
                            <a:srgbClr val="231F20"/>
                          </a:solidFill>
                          <a:latin typeface="Calibri"/>
                          <a:cs typeface="Calibri"/>
                        </a:rPr>
                        <a:t>Ireland </a:t>
                      </a:r>
                      <a:r>
                        <a:rPr sz="1050" i="1" spc="65" dirty="0">
                          <a:solidFill>
                            <a:srgbClr val="231F20"/>
                          </a:solidFill>
                          <a:latin typeface="Calibri"/>
                          <a:cs typeface="Calibri"/>
                        </a:rPr>
                        <a:t>and </a:t>
                      </a:r>
                      <a:r>
                        <a:rPr sz="1050" i="1" spc="70" dirty="0">
                          <a:solidFill>
                            <a:srgbClr val="231F20"/>
                          </a:solidFill>
                          <a:latin typeface="Calibri"/>
                          <a:cs typeface="Calibri"/>
                        </a:rPr>
                        <a:t> </a:t>
                      </a:r>
                      <a:r>
                        <a:rPr sz="1050" i="1" spc="35" dirty="0">
                          <a:solidFill>
                            <a:srgbClr val="231F20"/>
                          </a:solidFill>
                          <a:latin typeface="Calibri"/>
                          <a:cs typeface="Calibri"/>
                        </a:rPr>
                        <a:t>America,</a:t>
                      </a:r>
                      <a:r>
                        <a:rPr sz="1050" i="1" spc="20" dirty="0">
                          <a:solidFill>
                            <a:srgbClr val="231F20"/>
                          </a:solidFill>
                          <a:latin typeface="Calibri"/>
                          <a:cs typeface="Calibri"/>
                        </a:rPr>
                        <a:t> </a:t>
                      </a:r>
                      <a:r>
                        <a:rPr sz="1050" i="1" spc="45" dirty="0">
                          <a:solidFill>
                            <a:srgbClr val="231F20"/>
                          </a:solidFill>
                          <a:latin typeface="Calibri"/>
                          <a:cs typeface="Calibri"/>
                        </a:rPr>
                        <a:t>by</a:t>
                      </a:r>
                      <a:r>
                        <a:rPr sz="1050" i="1" spc="20" dirty="0">
                          <a:solidFill>
                            <a:srgbClr val="231F20"/>
                          </a:solidFill>
                          <a:latin typeface="Calibri"/>
                          <a:cs typeface="Calibri"/>
                        </a:rPr>
                        <a:t> </a:t>
                      </a:r>
                      <a:r>
                        <a:rPr sz="1050" i="1" spc="55" dirty="0">
                          <a:solidFill>
                            <a:srgbClr val="231F20"/>
                          </a:solidFill>
                          <a:latin typeface="Calibri"/>
                          <a:cs typeface="Calibri"/>
                        </a:rPr>
                        <a:t>a</a:t>
                      </a:r>
                      <a:r>
                        <a:rPr sz="1050" i="1" spc="20" dirty="0">
                          <a:solidFill>
                            <a:srgbClr val="231F20"/>
                          </a:solidFill>
                          <a:latin typeface="Calibri"/>
                          <a:cs typeface="Calibri"/>
                        </a:rPr>
                        <a:t> </a:t>
                      </a:r>
                      <a:r>
                        <a:rPr sz="1050" i="1" spc="35" dirty="0">
                          <a:solidFill>
                            <a:srgbClr val="231F20"/>
                          </a:solidFill>
                          <a:latin typeface="Calibri"/>
                          <a:cs typeface="Calibri"/>
                        </a:rPr>
                        <a:t>Manchester </a:t>
                      </a:r>
                      <a:r>
                        <a:rPr sz="1050" i="1" spc="-220" dirty="0">
                          <a:solidFill>
                            <a:srgbClr val="231F20"/>
                          </a:solidFill>
                          <a:latin typeface="Calibri"/>
                          <a:cs typeface="Calibri"/>
                        </a:rPr>
                        <a:t> </a:t>
                      </a:r>
                      <a:r>
                        <a:rPr sz="1050" i="1" spc="40" dirty="0">
                          <a:solidFill>
                            <a:srgbClr val="231F20"/>
                          </a:solidFill>
                          <a:latin typeface="Calibri"/>
                          <a:cs typeface="Calibri"/>
                        </a:rPr>
                        <a:t>Manufacturer</a:t>
                      </a:r>
                      <a:r>
                        <a:rPr sz="1050" i="1" spc="30" dirty="0">
                          <a:solidFill>
                            <a:srgbClr val="231F20"/>
                          </a:solidFill>
                          <a:latin typeface="Calibri"/>
                          <a:cs typeface="Calibri"/>
                        </a:rPr>
                        <a:t> </a:t>
                      </a:r>
                      <a:r>
                        <a:rPr sz="1050" spc="-65" dirty="0">
                          <a:solidFill>
                            <a:srgbClr val="231F20"/>
                          </a:solidFill>
                          <a:latin typeface="Lucida Sans"/>
                          <a:cs typeface="Lucida Sans"/>
                        </a:rPr>
                        <a:t>(1835)</a:t>
                      </a:r>
                      <a:endParaRPr sz="1050" dirty="0">
                        <a:latin typeface="Lucida Sans"/>
                        <a:cs typeface="Lucida Sans"/>
                      </a:endParaRPr>
                    </a:p>
                  </a:txBody>
                  <a:tcPr marL="0" marR="0" marT="55880" marB="0">
                    <a:solidFill>
                      <a:srgbClr val="EFF9FE"/>
                    </a:solidFill>
                  </a:tcPr>
                </a:tc>
                <a:tc>
                  <a:txBody>
                    <a:bodyPr/>
                    <a:lstStyle/>
                    <a:p>
                      <a:pPr marL="133985" marR="230504">
                        <a:lnSpc>
                          <a:spcPct val="108800"/>
                        </a:lnSpc>
                        <a:spcBef>
                          <a:spcPts val="765"/>
                        </a:spcBef>
                      </a:pPr>
                      <a:r>
                        <a:rPr sz="1050" dirty="0">
                          <a:solidFill>
                            <a:srgbClr val="231F20"/>
                          </a:solidFill>
                          <a:latin typeface="Lucida Sans"/>
                          <a:cs typeface="Lucida Sans"/>
                        </a:rPr>
                        <a:t>Free trade </a:t>
                      </a:r>
                      <a:r>
                        <a:rPr sz="1050" spc="-10" dirty="0">
                          <a:solidFill>
                            <a:srgbClr val="231F20"/>
                          </a:solidFill>
                          <a:latin typeface="Lucida Sans"/>
                          <a:cs typeface="Lucida Sans"/>
                        </a:rPr>
                        <a:t>would </a:t>
                      </a:r>
                      <a:r>
                        <a:rPr sz="1050" spc="-5" dirty="0">
                          <a:solidFill>
                            <a:srgbClr val="231F20"/>
                          </a:solidFill>
                          <a:latin typeface="Lucida Sans"/>
                          <a:cs typeface="Lucida Sans"/>
                        </a:rPr>
                        <a:t>create </a:t>
                      </a:r>
                      <a:r>
                        <a:rPr sz="1050" spc="5" dirty="0">
                          <a:solidFill>
                            <a:srgbClr val="231F20"/>
                          </a:solidFill>
                          <a:latin typeface="Lucida Sans"/>
                          <a:cs typeface="Lucida Sans"/>
                        </a:rPr>
                        <a:t>a </a:t>
                      </a:r>
                      <a:r>
                        <a:rPr sz="1050" dirty="0">
                          <a:solidFill>
                            <a:srgbClr val="231F20"/>
                          </a:solidFill>
                          <a:latin typeface="Lucida Sans"/>
                          <a:cs typeface="Lucida Sans"/>
                        </a:rPr>
                        <a:t>more </a:t>
                      </a:r>
                      <a:r>
                        <a:rPr sz="1050" spc="-10" dirty="0">
                          <a:solidFill>
                            <a:srgbClr val="231F20"/>
                          </a:solidFill>
                          <a:latin typeface="Lucida Sans"/>
                          <a:cs typeface="Lucida Sans"/>
                        </a:rPr>
                        <a:t>peaceful world </a:t>
                      </a:r>
                      <a:r>
                        <a:rPr sz="1050" spc="-5" dirty="0">
                          <a:solidFill>
                            <a:srgbClr val="231F20"/>
                          </a:solidFill>
                          <a:latin typeface="Lucida Sans"/>
                          <a:cs typeface="Lucida Sans"/>
                        </a:rPr>
                        <a:t>order </a:t>
                      </a:r>
                      <a:r>
                        <a:rPr sz="1050" dirty="0">
                          <a:solidFill>
                            <a:srgbClr val="231F20"/>
                          </a:solidFill>
                          <a:latin typeface="Lucida Sans"/>
                          <a:cs typeface="Lucida Sans"/>
                        </a:rPr>
                        <a:t> </a:t>
                      </a:r>
                      <a:r>
                        <a:rPr sz="1050" spc="-5" dirty="0">
                          <a:solidFill>
                            <a:srgbClr val="231F20"/>
                          </a:solidFill>
                          <a:latin typeface="Lucida Sans"/>
                          <a:cs typeface="Lucida Sans"/>
                        </a:rPr>
                        <a:t>and</a:t>
                      </a:r>
                      <a:r>
                        <a:rPr sz="1050" spc="-60" dirty="0">
                          <a:solidFill>
                            <a:srgbClr val="231F20"/>
                          </a:solidFill>
                          <a:latin typeface="Lucida Sans"/>
                          <a:cs typeface="Lucida Sans"/>
                        </a:rPr>
                        <a:t> </a:t>
                      </a:r>
                      <a:r>
                        <a:rPr sz="1050" spc="-10" dirty="0">
                          <a:solidFill>
                            <a:srgbClr val="231F20"/>
                          </a:solidFill>
                          <a:latin typeface="Lucida Sans"/>
                          <a:cs typeface="Lucida Sans"/>
                        </a:rPr>
                        <a:t>lead</a:t>
                      </a:r>
                      <a:r>
                        <a:rPr sz="1050" spc="-60" dirty="0">
                          <a:solidFill>
                            <a:srgbClr val="231F20"/>
                          </a:solidFill>
                          <a:latin typeface="Lucida Sans"/>
                          <a:cs typeface="Lucida Sans"/>
                        </a:rPr>
                        <a:t> </a:t>
                      </a:r>
                      <a:r>
                        <a:rPr sz="1050" spc="-15" dirty="0">
                          <a:solidFill>
                            <a:srgbClr val="231F20"/>
                          </a:solidFill>
                          <a:latin typeface="Lucida Sans"/>
                          <a:cs typeface="Lucida Sans"/>
                        </a:rPr>
                        <a:t>to</a:t>
                      </a:r>
                      <a:r>
                        <a:rPr sz="1050" spc="-60" dirty="0">
                          <a:solidFill>
                            <a:srgbClr val="231F20"/>
                          </a:solidFill>
                          <a:latin typeface="Lucida Sans"/>
                          <a:cs typeface="Lucida Sans"/>
                        </a:rPr>
                        <a:t> </a:t>
                      </a:r>
                      <a:r>
                        <a:rPr sz="1050" spc="-10" dirty="0">
                          <a:solidFill>
                            <a:srgbClr val="231F20"/>
                          </a:solidFill>
                          <a:latin typeface="Lucida Sans"/>
                          <a:cs typeface="Lucida Sans"/>
                        </a:rPr>
                        <a:t>increased</a:t>
                      </a:r>
                      <a:r>
                        <a:rPr sz="1050" spc="-60" dirty="0">
                          <a:solidFill>
                            <a:srgbClr val="231F20"/>
                          </a:solidFill>
                          <a:latin typeface="Lucida Sans"/>
                          <a:cs typeface="Lucida Sans"/>
                        </a:rPr>
                        <a:t> </a:t>
                      </a:r>
                      <a:r>
                        <a:rPr sz="1050" spc="-15" dirty="0">
                          <a:solidFill>
                            <a:srgbClr val="231F20"/>
                          </a:solidFill>
                          <a:latin typeface="Lucida Sans"/>
                          <a:cs typeface="Lucida Sans"/>
                        </a:rPr>
                        <a:t>individual</a:t>
                      </a:r>
                      <a:r>
                        <a:rPr sz="1050" spc="-60" dirty="0">
                          <a:solidFill>
                            <a:srgbClr val="231F20"/>
                          </a:solidFill>
                          <a:latin typeface="Lucida Sans"/>
                          <a:cs typeface="Lucida Sans"/>
                        </a:rPr>
                        <a:t> </a:t>
                      </a:r>
                      <a:r>
                        <a:rPr sz="1050" spc="-15" dirty="0">
                          <a:solidFill>
                            <a:srgbClr val="231F20"/>
                          </a:solidFill>
                          <a:latin typeface="Lucida Sans"/>
                          <a:cs typeface="Lucida Sans"/>
                        </a:rPr>
                        <a:t>liberty,</a:t>
                      </a:r>
                      <a:r>
                        <a:rPr sz="1050" spc="-55" dirty="0">
                          <a:solidFill>
                            <a:srgbClr val="231F20"/>
                          </a:solidFill>
                          <a:latin typeface="Lucida Sans"/>
                          <a:cs typeface="Lucida Sans"/>
                        </a:rPr>
                        <a:t> </a:t>
                      </a:r>
                      <a:r>
                        <a:rPr sz="1050" spc="-15" dirty="0">
                          <a:solidFill>
                            <a:srgbClr val="231F20"/>
                          </a:solidFill>
                          <a:latin typeface="Lucida Sans"/>
                          <a:cs typeface="Lucida Sans"/>
                        </a:rPr>
                        <a:t>prosperity,</a:t>
                      </a:r>
                      <a:r>
                        <a:rPr sz="1050" spc="-60" dirty="0">
                          <a:solidFill>
                            <a:srgbClr val="231F20"/>
                          </a:solidFill>
                          <a:latin typeface="Lucida Sans"/>
                          <a:cs typeface="Lucida Sans"/>
                        </a:rPr>
                        <a:t> </a:t>
                      </a:r>
                      <a:r>
                        <a:rPr sz="1050" spc="-5" dirty="0">
                          <a:solidFill>
                            <a:srgbClr val="231F20"/>
                          </a:solidFill>
                          <a:latin typeface="Lucida Sans"/>
                          <a:cs typeface="Lucida Sans"/>
                        </a:rPr>
                        <a:t>and </a:t>
                      </a:r>
                      <a:r>
                        <a:rPr sz="1050" spc="-320" dirty="0">
                          <a:solidFill>
                            <a:srgbClr val="231F20"/>
                          </a:solidFill>
                          <a:latin typeface="Lucida Sans"/>
                          <a:cs typeface="Lucida Sans"/>
                        </a:rPr>
                        <a:t> </a:t>
                      </a:r>
                      <a:r>
                        <a:rPr sz="1050" spc="-10" dirty="0">
                          <a:solidFill>
                            <a:srgbClr val="231F20"/>
                          </a:solidFill>
                          <a:latin typeface="Lucida Sans"/>
                          <a:cs typeface="Lucida Sans"/>
                        </a:rPr>
                        <a:t>interdependency.</a:t>
                      </a:r>
                      <a:endParaRPr sz="1050" dirty="0">
                        <a:latin typeface="Lucida Sans"/>
                        <a:cs typeface="Lucida Sans"/>
                      </a:endParaRPr>
                    </a:p>
                  </a:txBody>
                  <a:tcPr marL="0" marR="0" marT="97155" marB="0">
                    <a:solidFill>
                      <a:srgbClr val="EFF9FE"/>
                    </a:solidFill>
                  </a:tcPr>
                </a:tc>
                <a:extLst>
                  <a:ext uri="{0D108BD9-81ED-4DB2-BD59-A6C34878D82A}">
                    <a16:rowId xmlns:a16="http://schemas.microsoft.com/office/drawing/2014/main" val="10004"/>
                  </a:ext>
                </a:extLst>
              </a:tr>
              <a:tr h="310527">
                <a:tc gridSpan="3">
                  <a:txBody>
                    <a:bodyPr/>
                    <a:lstStyle/>
                    <a:p>
                      <a:pPr algn="ctr">
                        <a:lnSpc>
                          <a:spcPct val="100000"/>
                        </a:lnSpc>
                        <a:spcBef>
                          <a:spcPts val="550"/>
                        </a:spcBef>
                      </a:pPr>
                      <a:r>
                        <a:rPr sz="1100" b="1" spc="50" dirty="0">
                          <a:solidFill>
                            <a:srgbClr val="231F20"/>
                          </a:solidFill>
                          <a:latin typeface="Arial"/>
                          <a:cs typeface="Arial"/>
                        </a:rPr>
                        <a:t>Contemporary</a:t>
                      </a:r>
                      <a:r>
                        <a:rPr sz="1100" b="1" spc="-35" dirty="0">
                          <a:solidFill>
                            <a:srgbClr val="231F20"/>
                          </a:solidFill>
                          <a:latin typeface="Arial"/>
                          <a:cs typeface="Arial"/>
                        </a:rPr>
                        <a:t> </a:t>
                      </a:r>
                      <a:r>
                        <a:rPr sz="1100" b="1" spc="25" dirty="0">
                          <a:solidFill>
                            <a:srgbClr val="231F20"/>
                          </a:solidFill>
                          <a:latin typeface="Arial"/>
                          <a:cs typeface="Arial"/>
                        </a:rPr>
                        <a:t>Liberals</a:t>
                      </a:r>
                      <a:endParaRPr sz="1100" dirty="0">
                        <a:latin typeface="Arial"/>
                        <a:cs typeface="Arial"/>
                      </a:endParaRPr>
                    </a:p>
                  </a:txBody>
                  <a:tcPr marL="0" marR="0" marT="69850" marB="0">
                    <a:solidFill>
                      <a:srgbClr val="A4D1F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041996">
                <a:tc>
                  <a:txBody>
                    <a:bodyPr/>
                    <a:lstStyle/>
                    <a:p>
                      <a:pPr marL="100330">
                        <a:lnSpc>
                          <a:spcPct val="100000"/>
                        </a:lnSpc>
                        <a:spcBef>
                          <a:spcPts val="875"/>
                        </a:spcBef>
                      </a:pPr>
                      <a:r>
                        <a:rPr sz="1050" spc="5" dirty="0">
                          <a:solidFill>
                            <a:srgbClr val="231F20"/>
                          </a:solidFill>
                          <a:latin typeface="Lucida Sans"/>
                          <a:cs typeface="Lucida Sans"/>
                        </a:rPr>
                        <a:t>Woodrow</a:t>
                      </a:r>
                      <a:r>
                        <a:rPr sz="1050" spc="-75" dirty="0">
                          <a:solidFill>
                            <a:srgbClr val="231F20"/>
                          </a:solidFill>
                          <a:latin typeface="Lucida Sans"/>
                          <a:cs typeface="Lucida Sans"/>
                        </a:rPr>
                        <a:t> </a:t>
                      </a:r>
                      <a:r>
                        <a:rPr sz="1050" spc="-5" dirty="0">
                          <a:solidFill>
                            <a:srgbClr val="231F20"/>
                          </a:solidFill>
                          <a:latin typeface="Lucida Sans"/>
                          <a:cs typeface="Lucida Sans"/>
                        </a:rPr>
                        <a:t>Wilson</a:t>
                      </a:r>
                      <a:endParaRPr sz="1050" dirty="0">
                        <a:latin typeface="Lucida Sans"/>
                        <a:cs typeface="Lucida Sans"/>
                      </a:endParaRPr>
                    </a:p>
                  </a:txBody>
                  <a:tcPr marL="0" marR="0" marT="111125" marB="0"/>
                </a:tc>
                <a:tc>
                  <a:txBody>
                    <a:bodyPr/>
                    <a:lstStyle/>
                    <a:p>
                      <a:pPr marL="122555">
                        <a:lnSpc>
                          <a:spcPct val="100000"/>
                        </a:lnSpc>
                        <a:spcBef>
                          <a:spcPts val="875"/>
                        </a:spcBef>
                      </a:pPr>
                      <a:r>
                        <a:rPr sz="1050" i="1" spc="40" dirty="0">
                          <a:solidFill>
                            <a:srgbClr val="231F20"/>
                          </a:solidFill>
                          <a:latin typeface="Calibri"/>
                          <a:cs typeface="Calibri"/>
                        </a:rPr>
                        <a:t>Fourteen</a:t>
                      </a:r>
                      <a:r>
                        <a:rPr sz="1050" i="1" spc="30" dirty="0">
                          <a:solidFill>
                            <a:srgbClr val="231F20"/>
                          </a:solidFill>
                          <a:latin typeface="Calibri"/>
                          <a:cs typeface="Calibri"/>
                        </a:rPr>
                        <a:t> </a:t>
                      </a:r>
                      <a:r>
                        <a:rPr sz="1050" i="1" spc="40" dirty="0">
                          <a:solidFill>
                            <a:srgbClr val="231F20"/>
                          </a:solidFill>
                          <a:latin typeface="Calibri"/>
                          <a:cs typeface="Calibri"/>
                        </a:rPr>
                        <a:t>Points</a:t>
                      </a:r>
                      <a:r>
                        <a:rPr sz="1050" i="1" spc="25" dirty="0">
                          <a:solidFill>
                            <a:srgbClr val="231F20"/>
                          </a:solidFill>
                          <a:latin typeface="Calibri"/>
                          <a:cs typeface="Calibri"/>
                        </a:rPr>
                        <a:t> </a:t>
                      </a:r>
                      <a:r>
                        <a:rPr sz="1050" spc="-85" dirty="0">
                          <a:solidFill>
                            <a:srgbClr val="231F20"/>
                          </a:solidFill>
                          <a:latin typeface="Lucida Sans"/>
                          <a:cs typeface="Lucida Sans"/>
                        </a:rPr>
                        <a:t>(1918)</a:t>
                      </a:r>
                      <a:endParaRPr sz="1050" dirty="0">
                        <a:latin typeface="Lucida Sans"/>
                        <a:cs typeface="Lucida Sans"/>
                      </a:endParaRPr>
                    </a:p>
                  </a:txBody>
                  <a:tcPr marL="0" marR="0" marT="111125" marB="0"/>
                </a:tc>
                <a:tc>
                  <a:txBody>
                    <a:bodyPr/>
                    <a:lstStyle/>
                    <a:p>
                      <a:pPr marL="133985" marR="323215">
                        <a:lnSpc>
                          <a:spcPct val="108800"/>
                        </a:lnSpc>
                        <a:spcBef>
                          <a:spcPts val="765"/>
                        </a:spcBef>
                      </a:pPr>
                      <a:r>
                        <a:rPr sz="1050" spc="-55" dirty="0">
                          <a:solidFill>
                            <a:srgbClr val="231F20"/>
                          </a:solidFill>
                          <a:latin typeface="Lucida Sans"/>
                          <a:cs typeface="Lucida Sans"/>
                        </a:rPr>
                        <a:t>A </a:t>
                      </a:r>
                      <a:r>
                        <a:rPr sz="1050" spc="-15" dirty="0">
                          <a:solidFill>
                            <a:srgbClr val="231F20"/>
                          </a:solidFill>
                          <a:latin typeface="Lucida Sans"/>
                          <a:cs typeface="Lucida Sans"/>
                        </a:rPr>
                        <a:t>liberal internationalists, </a:t>
                      </a:r>
                      <a:r>
                        <a:rPr sz="1050" dirty="0">
                          <a:solidFill>
                            <a:srgbClr val="231F20"/>
                          </a:solidFill>
                          <a:latin typeface="Lucida Sans"/>
                          <a:cs typeface="Lucida Sans"/>
                        </a:rPr>
                        <a:t>he </a:t>
                      </a:r>
                      <a:r>
                        <a:rPr sz="1050" spc="-25" dirty="0">
                          <a:solidFill>
                            <a:srgbClr val="231F20"/>
                          </a:solidFill>
                          <a:latin typeface="Lucida Sans"/>
                          <a:cs typeface="Lucida Sans"/>
                        </a:rPr>
                        <a:t>sought </a:t>
                      </a:r>
                      <a:r>
                        <a:rPr sz="1050" spc="-5" dirty="0">
                          <a:solidFill>
                            <a:srgbClr val="231F20"/>
                          </a:solidFill>
                          <a:latin typeface="Lucida Sans"/>
                          <a:cs typeface="Lucida Sans"/>
                        </a:rPr>
                        <a:t>transparency </a:t>
                      </a:r>
                      <a:r>
                        <a:rPr sz="1050" dirty="0">
                          <a:solidFill>
                            <a:srgbClr val="231F20"/>
                          </a:solidFill>
                          <a:latin typeface="Lucida Sans"/>
                          <a:cs typeface="Lucida Sans"/>
                        </a:rPr>
                        <a:t> </a:t>
                      </a:r>
                      <a:r>
                        <a:rPr sz="1050" spc="-20" dirty="0">
                          <a:solidFill>
                            <a:srgbClr val="231F20"/>
                          </a:solidFill>
                          <a:latin typeface="Lucida Sans"/>
                          <a:cs typeface="Lucida Sans"/>
                        </a:rPr>
                        <a:t>among </a:t>
                      </a:r>
                      <a:r>
                        <a:rPr sz="1050" spc="-10" dirty="0">
                          <a:solidFill>
                            <a:srgbClr val="231F20"/>
                          </a:solidFill>
                          <a:latin typeface="Lucida Sans"/>
                          <a:cs typeface="Lucida Sans"/>
                        </a:rPr>
                        <a:t>states, </a:t>
                      </a:r>
                      <a:r>
                        <a:rPr sz="1050" spc="-5" dirty="0">
                          <a:solidFill>
                            <a:srgbClr val="231F20"/>
                          </a:solidFill>
                          <a:latin typeface="Lucida Sans"/>
                          <a:cs typeface="Lucida Sans"/>
                        </a:rPr>
                        <a:t>the </a:t>
                      </a:r>
                      <a:r>
                        <a:rPr sz="1050" spc="-15" dirty="0">
                          <a:solidFill>
                            <a:srgbClr val="231F20"/>
                          </a:solidFill>
                          <a:latin typeface="Lucida Sans"/>
                          <a:cs typeface="Lucida Sans"/>
                        </a:rPr>
                        <a:t>proliferation </a:t>
                      </a:r>
                      <a:r>
                        <a:rPr sz="1050" spc="-25" dirty="0">
                          <a:solidFill>
                            <a:srgbClr val="231F20"/>
                          </a:solidFill>
                          <a:latin typeface="Lucida Sans"/>
                          <a:cs typeface="Lucida Sans"/>
                        </a:rPr>
                        <a:t>of </a:t>
                      </a:r>
                      <a:r>
                        <a:rPr sz="1050" dirty="0">
                          <a:solidFill>
                            <a:srgbClr val="231F20"/>
                          </a:solidFill>
                          <a:latin typeface="Lucida Sans"/>
                          <a:cs typeface="Lucida Sans"/>
                        </a:rPr>
                        <a:t>free </a:t>
                      </a:r>
                      <a:r>
                        <a:rPr sz="1050" spc="-10" dirty="0">
                          <a:solidFill>
                            <a:srgbClr val="231F20"/>
                          </a:solidFill>
                          <a:latin typeface="Lucida Sans"/>
                          <a:cs typeface="Lucida Sans"/>
                        </a:rPr>
                        <a:t>trade, </a:t>
                      </a:r>
                      <a:r>
                        <a:rPr sz="1050" spc="-5" dirty="0">
                          <a:solidFill>
                            <a:srgbClr val="231F20"/>
                          </a:solidFill>
                          <a:latin typeface="Lucida Sans"/>
                          <a:cs typeface="Lucida Sans"/>
                        </a:rPr>
                        <a:t>the </a:t>
                      </a:r>
                      <a:r>
                        <a:rPr sz="1050" dirty="0">
                          <a:solidFill>
                            <a:srgbClr val="231F20"/>
                          </a:solidFill>
                          <a:latin typeface="Lucida Sans"/>
                          <a:cs typeface="Lucida Sans"/>
                        </a:rPr>
                        <a:t> </a:t>
                      </a:r>
                      <a:r>
                        <a:rPr sz="1050" spc="-10" dirty="0">
                          <a:solidFill>
                            <a:srgbClr val="231F20"/>
                          </a:solidFill>
                          <a:latin typeface="Lucida Sans"/>
                          <a:cs typeface="Lucida Sans"/>
                        </a:rPr>
                        <a:t>reduction</a:t>
                      </a:r>
                      <a:r>
                        <a:rPr sz="1050" spc="-60" dirty="0">
                          <a:solidFill>
                            <a:srgbClr val="231F20"/>
                          </a:solidFill>
                          <a:latin typeface="Lucida Sans"/>
                          <a:cs typeface="Lucida Sans"/>
                        </a:rPr>
                        <a:t> </a:t>
                      </a:r>
                      <a:r>
                        <a:rPr sz="1050" spc="-25" dirty="0">
                          <a:solidFill>
                            <a:srgbClr val="231F20"/>
                          </a:solidFill>
                          <a:latin typeface="Lucida Sans"/>
                          <a:cs typeface="Lucida Sans"/>
                        </a:rPr>
                        <a:t>of</a:t>
                      </a:r>
                      <a:r>
                        <a:rPr sz="1050" spc="-55" dirty="0">
                          <a:solidFill>
                            <a:srgbClr val="231F20"/>
                          </a:solidFill>
                          <a:latin typeface="Lucida Sans"/>
                          <a:cs typeface="Lucida Sans"/>
                        </a:rPr>
                        <a:t> </a:t>
                      </a:r>
                      <a:r>
                        <a:rPr sz="1050" spc="-10" dirty="0">
                          <a:solidFill>
                            <a:srgbClr val="231F20"/>
                          </a:solidFill>
                          <a:latin typeface="Lucida Sans"/>
                          <a:cs typeface="Lucida Sans"/>
                        </a:rPr>
                        <a:t>arms,</a:t>
                      </a:r>
                      <a:r>
                        <a:rPr sz="1050" spc="-60" dirty="0">
                          <a:solidFill>
                            <a:srgbClr val="231F20"/>
                          </a:solidFill>
                          <a:latin typeface="Lucida Sans"/>
                          <a:cs typeface="Lucida Sans"/>
                        </a:rPr>
                        <a:t> </a:t>
                      </a:r>
                      <a:r>
                        <a:rPr sz="1050" spc="-5" dirty="0">
                          <a:solidFill>
                            <a:srgbClr val="231F20"/>
                          </a:solidFill>
                          <a:latin typeface="Lucida Sans"/>
                          <a:cs typeface="Lucida Sans"/>
                        </a:rPr>
                        <a:t>and</a:t>
                      </a:r>
                      <a:r>
                        <a:rPr sz="1050" spc="-55" dirty="0">
                          <a:solidFill>
                            <a:srgbClr val="231F20"/>
                          </a:solidFill>
                          <a:latin typeface="Lucida Sans"/>
                          <a:cs typeface="Lucida Sans"/>
                        </a:rPr>
                        <a:t> </a:t>
                      </a:r>
                      <a:r>
                        <a:rPr sz="1050" spc="-5" dirty="0">
                          <a:solidFill>
                            <a:srgbClr val="231F20"/>
                          </a:solidFill>
                          <a:latin typeface="Lucida Sans"/>
                          <a:cs typeface="Lucida Sans"/>
                        </a:rPr>
                        <a:t>the</a:t>
                      </a:r>
                      <a:r>
                        <a:rPr sz="1050" spc="-60" dirty="0">
                          <a:solidFill>
                            <a:srgbClr val="231F20"/>
                          </a:solidFill>
                          <a:latin typeface="Lucida Sans"/>
                          <a:cs typeface="Lucida Sans"/>
                        </a:rPr>
                        <a:t> </a:t>
                      </a:r>
                      <a:r>
                        <a:rPr sz="1050" spc="-10" dirty="0">
                          <a:solidFill>
                            <a:srgbClr val="231F20"/>
                          </a:solidFill>
                          <a:latin typeface="Lucida Sans"/>
                          <a:cs typeface="Lucida Sans"/>
                        </a:rPr>
                        <a:t>creation</a:t>
                      </a:r>
                      <a:r>
                        <a:rPr sz="1050" spc="-55" dirty="0">
                          <a:solidFill>
                            <a:srgbClr val="231F20"/>
                          </a:solidFill>
                          <a:latin typeface="Lucida Sans"/>
                          <a:cs typeface="Lucida Sans"/>
                        </a:rPr>
                        <a:t> </a:t>
                      </a:r>
                      <a:r>
                        <a:rPr sz="1050" spc="-25" dirty="0">
                          <a:solidFill>
                            <a:srgbClr val="231F20"/>
                          </a:solidFill>
                          <a:latin typeface="Lucida Sans"/>
                          <a:cs typeface="Lucida Sans"/>
                        </a:rPr>
                        <a:t>of</a:t>
                      </a:r>
                      <a:r>
                        <a:rPr sz="1050" spc="-55" dirty="0">
                          <a:solidFill>
                            <a:srgbClr val="231F20"/>
                          </a:solidFill>
                          <a:latin typeface="Lucida Sans"/>
                          <a:cs typeface="Lucida Sans"/>
                        </a:rPr>
                        <a:t> </a:t>
                      </a:r>
                      <a:r>
                        <a:rPr sz="1050" spc="5" dirty="0">
                          <a:solidFill>
                            <a:srgbClr val="231F20"/>
                          </a:solidFill>
                          <a:latin typeface="Lucida Sans"/>
                          <a:cs typeface="Lucida Sans"/>
                        </a:rPr>
                        <a:t>a</a:t>
                      </a:r>
                      <a:r>
                        <a:rPr sz="1050" spc="-60" dirty="0">
                          <a:solidFill>
                            <a:srgbClr val="231F20"/>
                          </a:solidFill>
                          <a:latin typeface="Lucida Sans"/>
                          <a:cs typeface="Lucida Sans"/>
                        </a:rPr>
                        <a:t> </a:t>
                      </a:r>
                      <a:r>
                        <a:rPr sz="1050" spc="-15" dirty="0">
                          <a:solidFill>
                            <a:srgbClr val="231F20"/>
                          </a:solidFill>
                          <a:latin typeface="Lucida Sans"/>
                          <a:cs typeface="Lucida Sans"/>
                        </a:rPr>
                        <a:t>multinational </a:t>
                      </a:r>
                      <a:r>
                        <a:rPr sz="1050" spc="-315" dirty="0">
                          <a:solidFill>
                            <a:srgbClr val="231F20"/>
                          </a:solidFill>
                          <a:latin typeface="Lucida Sans"/>
                          <a:cs typeface="Lucida Sans"/>
                        </a:rPr>
                        <a:t> </a:t>
                      </a:r>
                      <a:r>
                        <a:rPr sz="1050" spc="-15" dirty="0">
                          <a:solidFill>
                            <a:srgbClr val="231F20"/>
                          </a:solidFill>
                          <a:latin typeface="Lucida Sans"/>
                          <a:cs typeface="Lucida Sans"/>
                        </a:rPr>
                        <a:t>institution </a:t>
                      </a:r>
                      <a:r>
                        <a:rPr sz="1050" spc="-20" dirty="0">
                          <a:solidFill>
                            <a:srgbClr val="231F20"/>
                          </a:solidFill>
                          <a:latin typeface="Lucida Sans"/>
                          <a:cs typeface="Lucida Sans"/>
                        </a:rPr>
                        <a:t>to </a:t>
                      </a:r>
                      <a:r>
                        <a:rPr sz="1050" spc="-5" dirty="0">
                          <a:solidFill>
                            <a:srgbClr val="231F20"/>
                          </a:solidFill>
                          <a:latin typeface="Lucida Sans"/>
                          <a:cs typeface="Lucida Sans"/>
                        </a:rPr>
                        <a:t>ensure the </a:t>
                      </a:r>
                      <a:r>
                        <a:rPr sz="1050" spc="-10" dirty="0">
                          <a:solidFill>
                            <a:srgbClr val="231F20"/>
                          </a:solidFill>
                          <a:latin typeface="Lucida Sans"/>
                          <a:cs typeface="Lucida Sans"/>
                        </a:rPr>
                        <a:t>implementation </a:t>
                      </a:r>
                      <a:r>
                        <a:rPr sz="1050" spc="-25" dirty="0">
                          <a:solidFill>
                            <a:srgbClr val="231F20"/>
                          </a:solidFill>
                          <a:latin typeface="Lucida Sans"/>
                          <a:cs typeface="Lucida Sans"/>
                        </a:rPr>
                        <a:t>of </a:t>
                      </a:r>
                      <a:r>
                        <a:rPr sz="1050" spc="-10" dirty="0">
                          <a:solidFill>
                            <a:srgbClr val="231F20"/>
                          </a:solidFill>
                          <a:latin typeface="Lucida Sans"/>
                          <a:cs typeface="Lucida Sans"/>
                        </a:rPr>
                        <a:t>mutual </a:t>
                      </a:r>
                      <a:r>
                        <a:rPr sz="1050" spc="-5" dirty="0">
                          <a:solidFill>
                            <a:srgbClr val="231F20"/>
                          </a:solidFill>
                          <a:latin typeface="Lucida Sans"/>
                          <a:cs typeface="Lucida Sans"/>
                        </a:rPr>
                        <a:t> </a:t>
                      </a:r>
                      <a:r>
                        <a:rPr sz="1050" dirty="0">
                          <a:solidFill>
                            <a:srgbClr val="231F20"/>
                          </a:solidFill>
                          <a:latin typeface="Lucida Sans"/>
                          <a:cs typeface="Lucida Sans"/>
                        </a:rPr>
                        <a:t>a</a:t>
                      </a:r>
                      <a:r>
                        <a:rPr sz="1050" spc="5" dirty="0">
                          <a:solidFill>
                            <a:srgbClr val="231F20"/>
                          </a:solidFill>
                          <a:latin typeface="Lucida Sans"/>
                          <a:cs typeface="Lucida Sans"/>
                        </a:rPr>
                        <a:t>g</a:t>
                      </a:r>
                      <a:r>
                        <a:rPr sz="1050" spc="-5" dirty="0">
                          <a:solidFill>
                            <a:srgbClr val="231F20"/>
                          </a:solidFill>
                          <a:latin typeface="Lucida Sans"/>
                          <a:cs typeface="Lucida Sans"/>
                        </a:rPr>
                        <a:t>r</a:t>
                      </a:r>
                      <a:r>
                        <a:rPr sz="1050" spc="5" dirty="0">
                          <a:solidFill>
                            <a:srgbClr val="231F20"/>
                          </a:solidFill>
                          <a:latin typeface="Lucida Sans"/>
                          <a:cs typeface="Lucida Sans"/>
                        </a:rPr>
                        <a:t>e</a:t>
                      </a:r>
                      <a:r>
                        <a:rPr sz="1050" dirty="0">
                          <a:solidFill>
                            <a:srgbClr val="231F20"/>
                          </a:solidFill>
                          <a:latin typeface="Lucida Sans"/>
                          <a:cs typeface="Lucida Sans"/>
                        </a:rPr>
                        <a:t>e</a:t>
                      </a:r>
                      <a:r>
                        <a:rPr sz="1050" spc="5" dirty="0">
                          <a:solidFill>
                            <a:srgbClr val="231F20"/>
                          </a:solidFill>
                          <a:latin typeface="Lucida Sans"/>
                          <a:cs typeface="Lucida Sans"/>
                        </a:rPr>
                        <a:t>m</a:t>
                      </a:r>
                      <a:r>
                        <a:rPr sz="1050" dirty="0">
                          <a:solidFill>
                            <a:srgbClr val="231F20"/>
                          </a:solidFill>
                          <a:latin typeface="Lucida Sans"/>
                          <a:cs typeface="Lucida Sans"/>
                        </a:rPr>
                        <a:t>en</a:t>
                      </a:r>
                      <a:r>
                        <a:rPr sz="1050" spc="25" dirty="0">
                          <a:solidFill>
                            <a:srgbClr val="231F20"/>
                          </a:solidFill>
                          <a:latin typeface="Lucida Sans"/>
                          <a:cs typeface="Lucida Sans"/>
                        </a:rPr>
                        <a:t>t</a:t>
                      </a:r>
                      <a:r>
                        <a:rPr sz="1050" spc="10" dirty="0">
                          <a:solidFill>
                            <a:srgbClr val="231F20"/>
                          </a:solidFill>
                          <a:latin typeface="Lucida Sans"/>
                          <a:cs typeface="Lucida Sans"/>
                        </a:rPr>
                        <a:t>s</a:t>
                      </a:r>
                      <a:r>
                        <a:rPr sz="1050" spc="35" dirty="0">
                          <a:solidFill>
                            <a:srgbClr val="231F20"/>
                          </a:solidFill>
                          <a:latin typeface="Lucida Sans"/>
                          <a:cs typeface="Lucida Sans"/>
                        </a:rPr>
                        <a:t>—</a:t>
                      </a:r>
                      <a:r>
                        <a:rPr sz="1050" spc="-5" dirty="0">
                          <a:solidFill>
                            <a:srgbClr val="231F20"/>
                          </a:solidFill>
                          <a:latin typeface="Lucida Sans"/>
                          <a:cs typeface="Lucida Sans"/>
                        </a:rPr>
                        <a:t>c</a:t>
                      </a:r>
                      <a:r>
                        <a:rPr sz="1050" dirty="0">
                          <a:solidFill>
                            <a:srgbClr val="231F20"/>
                          </a:solidFill>
                          <a:latin typeface="Lucida Sans"/>
                          <a:cs typeface="Lucida Sans"/>
                        </a:rPr>
                        <a:t>onside</a:t>
                      </a:r>
                      <a:r>
                        <a:rPr sz="1050" spc="-5" dirty="0">
                          <a:solidFill>
                            <a:srgbClr val="231F20"/>
                          </a:solidFill>
                          <a:latin typeface="Lucida Sans"/>
                          <a:cs typeface="Lucida Sans"/>
                        </a:rPr>
                        <a:t>r</a:t>
                      </a:r>
                      <a:r>
                        <a:rPr sz="1050" spc="5" dirty="0">
                          <a:solidFill>
                            <a:srgbClr val="231F20"/>
                          </a:solidFill>
                          <a:latin typeface="Lucida Sans"/>
                          <a:cs typeface="Lucida Sans"/>
                        </a:rPr>
                        <a:t>e</a:t>
                      </a:r>
                      <a:r>
                        <a:rPr sz="1050" dirty="0">
                          <a:solidFill>
                            <a:srgbClr val="231F20"/>
                          </a:solidFill>
                          <a:latin typeface="Lucida Sans"/>
                          <a:cs typeface="Lucida Sans"/>
                        </a:rPr>
                        <a:t>d</a:t>
                      </a:r>
                      <a:r>
                        <a:rPr sz="1050" spc="-60" dirty="0">
                          <a:solidFill>
                            <a:srgbClr val="231F20"/>
                          </a:solidFill>
                          <a:latin typeface="Lucida Sans"/>
                          <a:cs typeface="Lucida Sans"/>
                        </a:rPr>
                        <a:t> </a:t>
                      </a:r>
                      <a:r>
                        <a:rPr sz="1050" dirty="0">
                          <a:solidFill>
                            <a:srgbClr val="231F20"/>
                          </a:solidFill>
                          <a:latin typeface="Lucida Sans"/>
                          <a:cs typeface="Lucida Sans"/>
                        </a:rPr>
                        <a:t>by</a:t>
                      </a:r>
                      <a:r>
                        <a:rPr sz="1050" spc="-60" dirty="0">
                          <a:solidFill>
                            <a:srgbClr val="231F20"/>
                          </a:solidFill>
                          <a:latin typeface="Lucida Sans"/>
                          <a:cs typeface="Lucida Sans"/>
                        </a:rPr>
                        <a:t> </a:t>
                      </a:r>
                      <a:r>
                        <a:rPr sz="1050" spc="-5" dirty="0">
                          <a:solidFill>
                            <a:srgbClr val="231F20"/>
                          </a:solidFill>
                          <a:latin typeface="Lucida Sans"/>
                          <a:cs typeface="Lucida Sans"/>
                        </a:rPr>
                        <a:t>m</a:t>
                      </a:r>
                      <a:r>
                        <a:rPr sz="1050" dirty="0">
                          <a:solidFill>
                            <a:srgbClr val="231F20"/>
                          </a:solidFill>
                          <a:latin typeface="Lucida Sans"/>
                          <a:cs typeface="Lucida Sans"/>
                        </a:rPr>
                        <a:t>a</a:t>
                      </a:r>
                      <a:r>
                        <a:rPr sz="1050" spc="-5" dirty="0">
                          <a:solidFill>
                            <a:srgbClr val="231F20"/>
                          </a:solidFill>
                          <a:latin typeface="Lucida Sans"/>
                          <a:cs typeface="Lucida Sans"/>
                        </a:rPr>
                        <a:t>n</a:t>
                      </a:r>
                      <a:r>
                        <a:rPr sz="1050" dirty="0">
                          <a:solidFill>
                            <a:srgbClr val="231F20"/>
                          </a:solidFill>
                          <a:latin typeface="Lucida Sans"/>
                          <a:cs typeface="Lucida Sans"/>
                        </a:rPr>
                        <a:t>y</a:t>
                      </a:r>
                      <a:r>
                        <a:rPr sz="1050" spc="-60" dirty="0">
                          <a:solidFill>
                            <a:srgbClr val="231F20"/>
                          </a:solidFill>
                          <a:latin typeface="Lucida Sans"/>
                          <a:cs typeface="Lucida Sans"/>
                        </a:rPr>
                        <a:t> </a:t>
                      </a:r>
                      <a:r>
                        <a:rPr sz="1050" spc="-10" dirty="0">
                          <a:solidFill>
                            <a:srgbClr val="231F20"/>
                          </a:solidFill>
                          <a:latin typeface="Lucida Sans"/>
                          <a:cs typeface="Lucida Sans"/>
                        </a:rPr>
                        <a:t>t</a:t>
                      </a:r>
                      <a:r>
                        <a:rPr sz="1050" dirty="0">
                          <a:solidFill>
                            <a:srgbClr val="231F20"/>
                          </a:solidFill>
                          <a:latin typeface="Lucida Sans"/>
                          <a:cs typeface="Lucida Sans"/>
                        </a:rPr>
                        <a:t>o</a:t>
                      </a:r>
                      <a:r>
                        <a:rPr sz="1050" spc="-60" dirty="0">
                          <a:solidFill>
                            <a:srgbClr val="231F20"/>
                          </a:solidFill>
                          <a:latin typeface="Lucida Sans"/>
                          <a:cs typeface="Lucida Sans"/>
                        </a:rPr>
                        <a:t> </a:t>
                      </a:r>
                      <a:r>
                        <a:rPr sz="1050" spc="5" dirty="0">
                          <a:solidFill>
                            <a:srgbClr val="231F20"/>
                          </a:solidFill>
                          <a:latin typeface="Lucida Sans"/>
                          <a:cs typeface="Lucida Sans"/>
                        </a:rPr>
                        <a:t>b</a:t>
                      </a:r>
                      <a:r>
                        <a:rPr sz="1050" dirty="0">
                          <a:solidFill>
                            <a:srgbClr val="231F20"/>
                          </a:solidFill>
                          <a:latin typeface="Lucida Sans"/>
                          <a:cs typeface="Lucida Sans"/>
                        </a:rPr>
                        <a:t>e</a:t>
                      </a:r>
                      <a:r>
                        <a:rPr sz="1050" spc="-60" dirty="0">
                          <a:solidFill>
                            <a:srgbClr val="231F20"/>
                          </a:solidFill>
                          <a:latin typeface="Lucida Sans"/>
                          <a:cs typeface="Lucida Sans"/>
                        </a:rPr>
                        <a:t> </a:t>
                      </a:r>
                      <a:r>
                        <a:rPr sz="1050" dirty="0">
                          <a:solidFill>
                            <a:srgbClr val="231F20"/>
                          </a:solidFill>
                          <a:latin typeface="Lucida Sans"/>
                          <a:cs typeface="Lucida Sans"/>
                        </a:rPr>
                        <a:t>id</a:t>
                      </a:r>
                      <a:r>
                        <a:rPr sz="1050" spc="-5" dirty="0">
                          <a:solidFill>
                            <a:srgbClr val="231F20"/>
                          </a:solidFill>
                          <a:latin typeface="Lucida Sans"/>
                          <a:cs typeface="Lucida Sans"/>
                        </a:rPr>
                        <a:t>e</a:t>
                      </a:r>
                      <a:r>
                        <a:rPr sz="1050" dirty="0">
                          <a:solidFill>
                            <a:srgbClr val="231F20"/>
                          </a:solidFill>
                          <a:latin typeface="Lucida Sans"/>
                          <a:cs typeface="Lucida Sans"/>
                        </a:rPr>
                        <a:t>alis</a:t>
                      </a:r>
                      <a:r>
                        <a:rPr sz="1050" spc="5" dirty="0">
                          <a:solidFill>
                            <a:srgbClr val="231F20"/>
                          </a:solidFill>
                          <a:latin typeface="Lucida Sans"/>
                          <a:cs typeface="Lucida Sans"/>
                        </a:rPr>
                        <a:t>m</a:t>
                      </a:r>
                      <a:r>
                        <a:rPr sz="1050" dirty="0">
                          <a:solidFill>
                            <a:srgbClr val="231F20"/>
                          </a:solidFill>
                          <a:latin typeface="Lucida Sans"/>
                          <a:cs typeface="Lucida Sans"/>
                        </a:rPr>
                        <a:t>.</a:t>
                      </a:r>
                      <a:endParaRPr sz="1050" dirty="0">
                        <a:latin typeface="Lucida Sans"/>
                        <a:cs typeface="Lucida Sans"/>
                      </a:endParaRPr>
                    </a:p>
                  </a:txBody>
                  <a:tcPr marL="0" marR="0" marT="97155" marB="0"/>
                </a:tc>
                <a:extLst>
                  <a:ext uri="{0D108BD9-81ED-4DB2-BD59-A6C34878D82A}">
                    <a16:rowId xmlns:a16="http://schemas.microsoft.com/office/drawing/2014/main" val="10006"/>
                  </a:ext>
                </a:extLst>
              </a:tr>
              <a:tr h="693661">
                <a:tc>
                  <a:txBody>
                    <a:bodyPr/>
                    <a:lstStyle/>
                    <a:p>
                      <a:pPr marL="100330">
                        <a:lnSpc>
                          <a:spcPct val="100000"/>
                        </a:lnSpc>
                        <a:spcBef>
                          <a:spcPts val="875"/>
                        </a:spcBef>
                      </a:pPr>
                      <a:r>
                        <a:rPr sz="1050" spc="-5" dirty="0">
                          <a:solidFill>
                            <a:srgbClr val="231F20"/>
                          </a:solidFill>
                          <a:latin typeface="Lucida Sans"/>
                          <a:cs typeface="Lucida Sans"/>
                        </a:rPr>
                        <a:t>D</a:t>
                      </a:r>
                      <a:r>
                        <a:rPr sz="1050" dirty="0">
                          <a:solidFill>
                            <a:srgbClr val="231F20"/>
                          </a:solidFill>
                          <a:latin typeface="Lucida Sans"/>
                          <a:cs typeface="Lucida Sans"/>
                        </a:rPr>
                        <a:t>a</a:t>
                      </a:r>
                      <a:r>
                        <a:rPr sz="1050" spc="15" dirty="0">
                          <a:solidFill>
                            <a:srgbClr val="231F20"/>
                          </a:solidFill>
                          <a:latin typeface="Lucida Sans"/>
                          <a:cs typeface="Lucida Sans"/>
                        </a:rPr>
                        <a:t>v</a:t>
                      </a:r>
                      <a:r>
                        <a:rPr sz="1050" dirty="0">
                          <a:solidFill>
                            <a:srgbClr val="231F20"/>
                          </a:solidFill>
                          <a:latin typeface="Lucida Sans"/>
                          <a:cs typeface="Lucida Sans"/>
                        </a:rPr>
                        <a:t>id</a:t>
                      </a:r>
                      <a:r>
                        <a:rPr sz="1050" spc="-60" dirty="0">
                          <a:solidFill>
                            <a:srgbClr val="231F20"/>
                          </a:solidFill>
                          <a:latin typeface="Lucida Sans"/>
                          <a:cs typeface="Lucida Sans"/>
                        </a:rPr>
                        <a:t> </a:t>
                      </a:r>
                      <a:r>
                        <a:rPr sz="1050" dirty="0">
                          <a:solidFill>
                            <a:srgbClr val="231F20"/>
                          </a:solidFill>
                          <a:latin typeface="Lucida Sans"/>
                          <a:cs typeface="Lucida Sans"/>
                        </a:rPr>
                        <a:t>M</a:t>
                      </a:r>
                      <a:r>
                        <a:rPr sz="1050" spc="10" dirty="0">
                          <a:solidFill>
                            <a:srgbClr val="231F20"/>
                          </a:solidFill>
                          <a:latin typeface="Lucida Sans"/>
                          <a:cs typeface="Lucida Sans"/>
                        </a:rPr>
                        <a:t>i</a:t>
                      </a:r>
                      <a:r>
                        <a:rPr sz="1050" spc="5" dirty="0">
                          <a:solidFill>
                            <a:srgbClr val="231F20"/>
                          </a:solidFill>
                          <a:latin typeface="Lucida Sans"/>
                          <a:cs typeface="Lucida Sans"/>
                        </a:rPr>
                        <a:t>t</a:t>
                      </a:r>
                      <a:r>
                        <a:rPr sz="1050" dirty="0">
                          <a:solidFill>
                            <a:srgbClr val="231F20"/>
                          </a:solidFill>
                          <a:latin typeface="Lucida Sans"/>
                          <a:cs typeface="Lucida Sans"/>
                        </a:rPr>
                        <a:t>ra</a:t>
                      </a:r>
                      <a:r>
                        <a:rPr sz="1050" spc="-5" dirty="0">
                          <a:solidFill>
                            <a:srgbClr val="231F20"/>
                          </a:solidFill>
                          <a:latin typeface="Lucida Sans"/>
                          <a:cs typeface="Lucida Sans"/>
                        </a:rPr>
                        <a:t>n</a:t>
                      </a:r>
                      <a:r>
                        <a:rPr sz="1050" dirty="0">
                          <a:solidFill>
                            <a:srgbClr val="231F20"/>
                          </a:solidFill>
                          <a:latin typeface="Lucida Sans"/>
                          <a:cs typeface="Lucida Sans"/>
                        </a:rPr>
                        <a:t>y</a:t>
                      </a:r>
                      <a:endParaRPr sz="1050" dirty="0">
                        <a:latin typeface="Lucida Sans"/>
                        <a:cs typeface="Lucida Sans"/>
                      </a:endParaRPr>
                    </a:p>
                  </a:txBody>
                  <a:tcPr marL="0" marR="0" marT="111125" marB="0">
                    <a:solidFill>
                      <a:srgbClr val="EFF9FE"/>
                    </a:solidFill>
                  </a:tcPr>
                </a:tc>
                <a:tc>
                  <a:txBody>
                    <a:bodyPr/>
                    <a:lstStyle/>
                    <a:p>
                      <a:pPr marL="122555" marR="188595">
                        <a:lnSpc>
                          <a:spcPct val="108800"/>
                        </a:lnSpc>
                        <a:spcBef>
                          <a:spcPts val="440"/>
                        </a:spcBef>
                      </a:pPr>
                      <a:r>
                        <a:rPr sz="1050" i="1" spc="35" dirty="0">
                          <a:solidFill>
                            <a:srgbClr val="231F20"/>
                          </a:solidFill>
                          <a:latin typeface="Calibri"/>
                          <a:cs typeface="Calibri"/>
                        </a:rPr>
                        <a:t>The </a:t>
                      </a:r>
                      <a:r>
                        <a:rPr sz="1050" i="1" spc="45" dirty="0">
                          <a:solidFill>
                            <a:srgbClr val="231F20"/>
                          </a:solidFill>
                          <a:latin typeface="Calibri"/>
                          <a:cs typeface="Calibri"/>
                        </a:rPr>
                        <a:t>Functional Theory </a:t>
                      </a:r>
                      <a:r>
                        <a:rPr sz="1050" i="1" spc="30" dirty="0">
                          <a:solidFill>
                            <a:srgbClr val="231F20"/>
                          </a:solidFill>
                          <a:latin typeface="Calibri"/>
                          <a:cs typeface="Calibri"/>
                        </a:rPr>
                        <a:t>of </a:t>
                      </a:r>
                      <a:r>
                        <a:rPr sz="1050" i="1" spc="-225" dirty="0">
                          <a:solidFill>
                            <a:srgbClr val="231F20"/>
                          </a:solidFill>
                          <a:latin typeface="Calibri"/>
                          <a:cs typeface="Calibri"/>
                        </a:rPr>
                        <a:t> </a:t>
                      </a:r>
                      <a:r>
                        <a:rPr sz="1050" i="1" spc="35" dirty="0">
                          <a:solidFill>
                            <a:srgbClr val="231F20"/>
                          </a:solidFill>
                          <a:latin typeface="Calibri"/>
                          <a:cs typeface="Calibri"/>
                        </a:rPr>
                        <a:t>Politics</a:t>
                      </a:r>
                      <a:r>
                        <a:rPr sz="1050" i="1" spc="30" dirty="0">
                          <a:solidFill>
                            <a:srgbClr val="231F20"/>
                          </a:solidFill>
                          <a:latin typeface="Calibri"/>
                          <a:cs typeface="Calibri"/>
                        </a:rPr>
                        <a:t> </a:t>
                      </a:r>
                      <a:r>
                        <a:rPr sz="1050" spc="-70" dirty="0">
                          <a:solidFill>
                            <a:srgbClr val="231F20"/>
                          </a:solidFill>
                          <a:latin typeface="Lucida Sans"/>
                          <a:cs typeface="Lucida Sans"/>
                        </a:rPr>
                        <a:t>(1975)</a:t>
                      </a:r>
                      <a:endParaRPr sz="1050" dirty="0">
                        <a:latin typeface="Lucida Sans"/>
                        <a:cs typeface="Lucida Sans"/>
                      </a:endParaRPr>
                    </a:p>
                  </a:txBody>
                  <a:tcPr marL="0" marR="0" marT="55880" marB="0">
                    <a:solidFill>
                      <a:srgbClr val="EFF9FE"/>
                    </a:solidFill>
                  </a:tcPr>
                </a:tc>
                <a:tc>
                  <a:txBody>
                    <a:bodyPr/>
                    <a:lstStyle/>
                    <a:p>
                      <a:pPr marL="133985" marR="156845">
                        <a:lnSpc>
                          <a:spcPct val="108800"/>
                        </a:lnSpc>
                        <a:spcBef>
                          <a:spcPts val="765"/>
                        </a:spcBef>
                      </a:pPr>
                      <a:r>
                        <a:rPr sz="1050" dirty="0">
                          <a:solidFill>
                            <a:srgbClr val="231F20"/>
                          </a:solidFill>
                          <a:latin typeface="Lucida Sans"/>
                          <a:cs typeface="Lucida Sans"/>
                        </a:rPr>
                        <a:t>Interstate</a:t>
                      </a:r>
                      <a:r>
                        <a:rPr sz="1050" spc="-65" dirty="0">
                          <a:solidFill>
                            <a:srgbClr val="231F20"/>
                          </a:solidFill>
                          <a:latin typeface="Lucida Sans"/>
                          <a:cs typeface="Lucida Sans"/>
                        </a:rPr>
                        <a:t> </a:t>
                      </a:r>
                      <a:r>
                        <a:rPr sz="1050" dirty="0">
                          <a:solidFill>
                            <a:srgbClr val="231F20"/>
                          </a:solidFill>
                          <a:latin typeface="Lucida Sans"/>
                          <a:cs typeface="Lucida Sans"/>
                        </a:rPr>
                        <a:t>trade</a:t>
                      </a:r>
                      <a:r>
                        <a:rPr sz="1050" spc="-60" dirty="0">
                          <a:solidFill>
                            <a:srgbClr val="231F20"/>
                          </a:solidFill>
                          <a:latin typeface="Lucida Sans"/>
                          <a:cs typeface="Lucida Sans"/>
                        </a:rPr>
                        <a:t> </a:t>
                      </a:r>
                      <a:r>
                        <a:rPr sz="1050" spc="-5" dirty="0">
                          <a:solidFill>
                            <a:srgbClr val="231F20"/>
                          </a:solidFill>
                          <a:latin typeface="Lucida Sans"/>
                          <a:cs typeface="Lucida Sans"/>
                        </a:rPr>
                        <a:t>and</a:t>
                      </a:r>
                      <a:r>
                        <a:rPr sz="1050" spc="-60" dirty="0">
                          <a:solidFill>
                            <a:srgbClr val="231F20"/>
                          </a:solidFill>
                          <a:latin typeface="Lucida Sans"/>
                          <a:cs typeface="Lucida Sans"/>
                        </a:rPr>
                        <a:t> </a:t>
                      </a:r>
                      <a:r>
                        <a:rPr sz="1050" spc="-10" dirty="0">
                          <a:solidFill>
                            <a:srgbClr val="231F20"/>
                          </a:solidFill>
                          <a:latin typeface="Lucida Sans"/>
                          <a:cs typeface="Lucida Sans"/>
                        </a:rPr>
                        <a:t>cooperation</a:t>
                      </a:r>
                      <a:r>
                        <a:rPr sz="1050" spc="-60" dirty="0">
                          <a:solidFill>
                            <a:srgbClr val="231F20"/>
                          </a:solidFill>
                          <a:latin typeface="Lucida Sans"/>
                          <a:cs typeface="Lucida Sans"/>
                        </a:rPr>
                        <a:t> </a:t>
                      </a:r>
                      <a:r>
                        <a:rPr sz="1050" spc="-20" dirty="0">
                          <a:solidFill>
                            <a:srgbClr val="231F20"/>
                          </a:solidFill>
                          <a:latin typeface="Lucida Sans"/>
                          <a:cs typeface="Lucida Sans"/>
                        </a:rPr>
                        <a:t>in</a:t>
                      </a:r>
                      <a:r>
                        <a:rPr sz="1050" spc="-65" dirty="0">
                          <a:solidFill>
                            <a:srgbClr val="231F20"/>
                          </a:solidFill>
                          <a:latin typeface="Lucida Sans"/>
                          <a:cs typeface="Lucida Sans"/>
                        </a:rPr>
                        <a:t> </a:t>
                      </a:r>
                      <a:r>
                        <a:rPr sz="1050" spc="-10" dirty="0">
                          <a:solidFill>
                            <a:srgbClr val="231F20"/>
                          </a:solidFill>
                          <a:latin typeface="Lucida Sans"/>
                          <a:cs typeface="Lucida Sans"/>
                        </a:rPr>
                        <a:t>common</a:t>
                      </a:r>
                      <a:r>
                        <a:rPr sz="1050" spc="-60" dirty="0">
                          <a:solidFill>
                            <a:srgbClr val="231F20"/>
                          </a:solidFill>
                          <a:latin typeface="Lucida Sans"/>
                          <a:cs typeface="Lucida Sans"/>
                        </a:rPr>
                        <a:t> </a:t>
                      </a:r>
                      <a:r>
                        <a:rPr sz="1050" spc="-10" dirty="0">
                          <a:solidFill>
                            <a:srgbClr val="231F20"/>
                          </a:solidFill>
                          <a:latin typeface="Lucida Sans"/>
                          <a:cs typeface="Lucida Sans"/>
                        </a:rPr>
                        <a:t>sectors</a:t>
                      </a:r>
                      <a:r>
                        <a:rPr sz="1050" spc="-60" dirty="0">
                          <a:solidFill>
                            <a:srgbClr val="231F20"/>
                          </a:solidFill>
                          <a:latin typeface="Lucida Sans"/>
                          <a:cs typeface="Lucida Sans"/>
                        </a:rPr>
                        <a:t> </a:t>
                      </a:r>
                      <a:r>
                        <a:rPr sz="1050" spc="5" dirty="0">
                          <a:solidFill>
                            <a:srgbClr val="231F20"/>
                          </a:solidFill>
                          <a:latin typeface="Lucida Sans"/>
                          <a:cs typeface="Lucida Sans"/>
                        </a:rPr>
                        <a:t>are </a:t>
                      </a:r>
                      <a:r>
                        <a:rPr sz="1050" spc="-315" dirty="0">
                          <a:solidFill>
                            <a:srgbClr val="231F20"/>
                          </a:solidFill>
                          <a:latin typeface="Lucida Sans"/>
                          <a:cs typeface="Lucida Sans"/>
                        </a:rPr>
                        <a:t> </a:t>
                      </a:r>
                      <a:r>
                        <a:rPr sz="1050" dirty="0">
                          <a:solidFill>
                            <a:srgbClr val="231F20"/>
                          </a:solidFill>
                          <a:latin typeface="Lucida Sans"/>
                          <a:cs typeface="Lucida Sans"/>
                        </a:rPr>
                        <a:t>m</a:t>
                      </a:r>
                      <a:r>
                        <a:rPr sz="1050" spc="10" dirty="0">
                          <a:solidFill>
                            <a:srgbClr val="231F20"/>
                          </a:solidFill>
                          <a:latin typeface="Lucida Sans"/>
                          <a:cs typeface="Lucida Sans"/>
                        </a:rPr>
                        <a:t>u</a:t>
                      </a:r>
                      <a:r>
                        <a:rPr sz="1050" spc="5" dirty="0">
                          <a:solidFill>
                            <a:srgbClr val="231F20"/>
                          </a:solidFill>
                          <a:latin typeface="Lucida Sans"/>
                          <a:cs typeface="Lucida Sans"/>
                        </a:rPr>
                        <a:t>t</a:t>
                      </a:r>
                      <a:r>
                        <a:rPr sz="1050" spc="-5" dirty="0">
                          <a:solidFill>
                            <a:srgbClr val="231F20"/>
                          </a:solidFill>
                          <a:latin typeface="Lucida Sans"/>
                          <a:cs typeface="Lucida Sans"/>
                        </a:rPr>
                        <a:t>u</a:t>
                      </a:r>
                      <a:r>
                        <a:rPr sz="1050" dirty="0">
                          <a:solidFill>
                            <a:srgbClr val="231F20"/>
                          </a:solidFill>
                          <a:latin typeface="Lucida Sans"/>
                          <a:cs typeface="Lucida Sans"/>
                        </a:rPr>
                        <a:t>al</a:t>
                      </a:r>
                      <a:r>
                        <a:rPr sz="1050" spc="15" dirty="0">
                          <a:solidFill>
                            <a:srgbClr val="231F20"/>
                          </a:solidFill>
                          <a:latin typeface="Lucida Sans"/>
                          <a:cs typeface="Lucida Sans"/>
                        </a:rPr>
                        <a:t>l</a:t>
                      </a:r>
                      <a:r>
                        <a:rPr sz="1050" dirty="0">
                          <a:solidFill>
                            <a:srgbClr val="231F20"/>
                          </a:solidFill>
                          <a:latin typeface="Lucida Sans"/>
                          <a:cs typeface="Lucida Sans"/>
                        </a:rPr>
                        <a:t>y</a:t>
                      </a:r>
                      <a:r>
                        <a:rPr sz="1050" spc="-60" dirty="0">
                          <a:solidFill>
                            <a:srgbClr val="231F20"/>
                          </a:solidFill>
                          <a:latin typeface="Lucida Sans"/>
                          <a:cs typeface="Lucida Sans"/>
                        </a:rPr>
                        <a:t> </a:t>
                      </a:r>
                      <a:r>
                        <a:rPr sz="1050" spc="5" dirty="0">
                          <a:solidFill>
                            <a:srgbClr val="231F20"/>
                          </a:solidFill>
                          <a:latin typeface="Lucida Sans"/>
                          <a:cs typeface="Lucida Sans"/>
                        </a:rPr>
                        <a:t>b</a:t>
                      </a:r>
                      <a:r>
                        <a:rPr sz="1050" dirty="0">
                          <a:solidFill>
                            <a:srgbClr val="231F20"/>
                          </a:solidFill>
                          <a:latin typeface="Lucida Sans"/>
                          <a:cs typeface="Lucida Sans"/>
                        </a:rPr>
                        <a:t>en</a:t>
                      </a:r>
                      <a:r>
                        <a:rPr sz="1050" spc="10" dirty="0">
                          <a:solidFill>
                            <a:srgbClr val="231F20"/>
                          </a:solidFill>
                          <a:latin typeface="Lucida Sans"/>
                          <a:cs typeface="Lucida Sans"/>
                        </a:rPr>
                        <a:t>e</a:t>
                      </a:r>
                      <a:r>
                        <a:rPr sz="1050" dirty="0">
                          <a:solidFill>
                            <a:srgbClr val="231F20"/>
                          </a:solidFill>
                          <a:latin typeface="Lucida Sans"/>
                          <a:cs typeface="Lucida Sans"/>
                        </a:rPr>
                        <a:t>f</a:t>
                      </a:r>
                      <a:r>
                        <a:rPr sz="1050" spc="5" dirty="0">
                          <a:solidFill>
                            <a:srgbClr val="231F20"/>
                          </a:solidFill>
                          <a:latin typeface="Lucida Sans"/>
                          <a:cs typeface="Lucida Sans"/>
                        </a:rPr>
                        <a:t>i</a:t>
                      </a:r>
                      <a:r>
                        <a:rPr sz="1050" dirty="0">
                          <a:solidFill>
                            <a:srgbClr val="231F20"/>
                          </a:solidFill>
                          <a:latin typeface="Lucida Sans"/>
                          <a:cs typeface="Lucida Sans"/>
                        </a:rPr>
                        <a:t>c</a:t>
                      </a:r>
                      <a:r>
                        <a:rPr sz="1050" spc="-5" dirty="0">
                          <a:solidFill>
                            <a:srgbClr val="231F20"/>
                          </a:solidFill>
                          <a:latin typeface="Lucida Sans"/>
                          <a:cs typeface="Lucida Sans"/>
                        </a:rPr>
                        <a:t>i</a:t>
                      </a:r>
                      <a:r>
                        <a:rPr sz="1050" dirty="0">
                          <a:solidFill>
                            <a:srgbClr val="231F20"/>
                          </a:solidFill>
                          <a:latin typeface="Lucida Sans"/>
                          <a:cs typeface="Lucida Sans"/>
                        </a:rPr>
                        <a:t>al</a:t>
                      </a:r>
                      <a:r>
                        <a:rPr sz="1050" spc="-60" dirty="0">
                          <a:solidFill>
                            <a:srgbClr val="231F20"/>
                          </a:solidFill>
                          <a:latin typeface="Lucida Sans"/>
                          <a:cs typeface="Lucida Sans"/>
                        </a:rPr>
                        <a:t> </a:t>
                      </a:r>
                      <a:r>
                        <a:rPr sz="1050" dirty="0">
                          <a:solidFill>
                            <a:srgbClr val="231F20"/>
                          </a:solidFill>
                          <a:latin typeface="Lucida Sans"/>
                          <a:cs typeface="Lucida Sans"/>
                        </a:rPr>
                        <a:t>a</a:t>
                      </a:r>
                      <a:r>
                        <a:rPr sz="1050" spc="5" dirty="0">
                          <a:solidFill>
                            <a:srgbClr val="231F20"/>
                          </a:solidFill>
                          <a:latin typeface="Lucida Sans"/>
                          <a:cs typeface="Lucida Sans"/>
                        </a:rPr>
                        <a:t>n</a:t>
                      </a:r>
                      <a:r>
                        <a:rPr sz="1050" dirty="0">
                          <a:solidFill>
                            <a:srgbClr val="231F20"/>
                          </a:solidFill>
                          <a:latin typeface="Lucida Sans"/>
                          <a:cs typeface="Lucida Sans"/>
                        </a:rPr>
                        <a:t>d</a:t>
                      </a:r>
                      <a:r>
                        <a:rPr sz="1050" spc="-60" dirty="0">
                          <a:solidFill>
                            <a:srgbClr val="231F20"/>
                          </a:solidFill>
                          <a:latin typeface="Lucida Sans"/>
                          <a:cs typeface="Lucida Sans"/>
                        </a:rPr>
                        <a:t> </a:t>
                      </a:r>
                      <a:r>
                        <a:rPr sz="1050" spc="10" dirty="0">
                          <a:solidFill>
                            <a:srgbClr val="231F20"/>
                          </a:solidFill>
                          <a:latin typeface="Lucida Sans"/>
                          <a:cs typeface="Lucida Sans"/>
                        </a:rPr>
                        <a:t>w</a:t>
                      </a:r>
                      <a:r>
                        <a:rPr sz="1050" dirty="0">
                          <a:solidFill>
                            <a:srgbClr val="231F20"/>
                          </a:solidFill>
                          <a:latin typeface="Lucida Sans"/>
                          <a:cs typeface="Lucida Sans"/>
                        </a:rPr>
                        <a:t>i</a:t>
                      </a:r>
                      <a:r>
                        <a:rPr sz="1050" spc="-5" dirty="0">
                          <a:solidFill>
                            <a:srgbClr val="231F20"/>
                          </a:solidFill>
                          <a:latin typeface="Lucida Sans"/>
                          <a:cs typeface="Lucida Sans"/>
                        </a:rPr>
                        <a:t>l</a:t>
                      </a:r>
                      <a:r>
                        <a:rPr sz="1050" dirty="0">
                          <a:solidFill>
                            <a:srgbClr val="231F20"/>
                          </a:solidFill>
                          <a:latin typeface="Lucida Sans"/>
                          <a:cs typeface="Lucida Sans"/>
                        </a:rPr>
                        <a:t>l</a:t>
                      </a:r>
                      <a:r>
                        <a:rPr sz="1050" spc="-60" dirty="0">
                          <a:solidFill>
                            <a:srgbClr val="231F20"/>
                          </a:solidFill>
                          <a:latin typeface="Lucida Sans"/>
                          <a:cs typeface="Lucida Sans"/>
                        </a:rPr>
                        <a:t> </a:t>
                      </a:r>
                      <a:r>
                        <a:rPr sz="1050" dirty="0">
                          <a:solidFill>
                            <a:srgbClr val="231F20"/>
                          </a:solidFill>
                          <a:latin typeface="Lucida Sans"/>
                          <a:cs typeface="Lucida Sans"/>
                        </a:rPr>
                        <a:t>spill</a:t>
                      </a:r>
                      <a:r>
                        <a:rPr sz="1050" spc="-60" dirty="0">
                          <a:solidFill>
                            <a:srgbClr val="231F20"/>
                          </a:solidFill>
                          <a:latin typeface="Lucida Sans"/>
                          <a:cs typeface="Lucida Sans"/>
                        </a:rPr>
                        <a:t> </a:t>
                      </a:r>
                      <a:r>
                        <a:rPr sz="1050" dirty="0">
                          <a:solidFill>
                            <a:srgbClr val="231F20"/>
                          </a:solidFill>
                          <a:latin typeface="Lucida Sans"/>
                          <a:cs typeface="Lucida Sans"/>
                        </a:rPr>
                        <a:t>over</a:t>
                      </a:r>
                      <a:r>
                        <a:rPr sz="1050" spc="-60" dirty="0">
                          <a:solidFill>
                            <a:srgbClr val="231F20"/>
                          </a:solidFill>
                          <a:latin typeface="Lucida Sans"/>
                          <a:cs typeface="Lucida Sans"/>
                        </a:rPr>
                        <a:t> </a:t>
                      </a:r>
                      <a:r>
                        <a:rPr sz="1050" spc="-5" dirty="0">
                          <a:solidFill>
                            <a:srgbClr val="231F20"/>
                          </a:solidFill>
                          <a:latin typeface="Lucida Sans"/>
                          <a:cs typeface="Lucida Sans"/>
                        </a:rPr>
                        <a:t>t</a:t>
                      </a:r>
                      <a:r>
                        <a:rPr sz="1050" dirty="0">
                          <a:solidFill>
                            <a:srgbClr val="231F20"/>
                          </a:solidFill>
                          <a:latin typeface="Lucida Sans"/>
                          <a:cs typeface="Lucida Sans"/>
                        </a:rPr>
                        <a:t>o</a:t>
                      </a:r>
                      <a:r>
                        <a:rPr sz="1050" spc="-60" dirty="0">
                          <a:solidFill>
                            <a:srgbClr val="231F20"/>
                          </a:solidFill>
                          <a:latin typeface="Lucida Sans"/>
                          <a:cs typeface="Lucida Sans"/>
                        </a:rPr>
                        <a:t> </a:t>
                      </a:r>
                      <a:r>
                        <a:rPr sz="1050" dirty="0">
                          <a:solidFill>
                            <a:srgbClr val="231F20"/>
                          </a:solidFill>
                          <a:latin typeface="Lucida Sans"/>
                          <a:cs typeface="Lucida Sans"/>
                        </a:rPr>
                        <a:t>incl</a:t>
                      </a:r>
                      <a:r>
                        <a:rPr sz="1050" spc="5" dirty="0">
                          <a:solidFill>
                            <a:srgbClr val="231F20"/>
                          </a:solidFill>
                          <a:latin typeface="Lucida Sans"/>
                          <a:cs typeface="Lucida Sans"/>
                        </a:rPr>
                        <a:t>u</a:t>
                      </a:r>
                      <a:r>
                        <a:rPr sz="1050" dirty="0">
                          <a:solidFill>
                            <a:srgbClr val="231F20"/>
                          </a:solidFill>
                          <a:latin typeface="Lucida Sans"/>
                          <a:cs typeface="Lucida Sans"/>
                        </a:rPr>
                        <a:t>de</a:t>
                      </a:r>
                      <a:r>
                        <a:rPr sz="1050" spc="-60" dirty="0">
                          <a:solidFill>
                            <a:srgbClr val="231F20"/>
                          </a:solidFill>
                          <a:latin typeface="Lucida Sans"/>
                          <a:cs typeface="Lucida Sans"/>
                        </a:rPr>
                        <a:t> </a:t>
                      </a:r>
                      <a:r>
                        <a:rPr sz="1050" spc="-5" dirty="0">
                          <a:solidFill>
                            <a:srgbClr val="231F20"/>
                          </a:solidFill>
                          <a:latin typeface="Lucida Sans"/>
                          <a:cs typeface="Lucida Sans"/>
                        </a:rPr>
                        <a:t>o</a:t>
                      </a:r>
                      <a:r>
                        <a:rPr sz="1050" spc="5" dirty="0">
                          <a:solidFill>
                            <a:srgbClr val="231F20"/>
                          </a:solidFill>
                          <a:latin typeface="Lucida Sans"/>
                          <a:cs typeface="Lucida Sans"/>
                        </a:rPr>
                        <a:t>t</a:t>
                      </a:r>
                      <a:r>
                        <a:rPr sz="1050" dirty="0">
                          <a:solidFill>
                            <a:srgbClr val="231F20"/>
                          </a:solidFill>
                          <a:latin typeface="Lucida Sans"/>
                          <a:cs typeface="Lucida Sans"/>
                        </a:rPr>
                        <a:t>her  </a:t>
                      </a:r>
                      <a:r>
                        <a:rPr sz="1050" spc="-15" dirty="0">
                          <a:solidFill>
                            <a:srgbClr val="231F20"/>
                          </a:solidFill>
                          <a:latin typeface="Lucida Sans"/>
                          <a:cs typeface="Lucida Sans"/>
                        </a:rPr>
                        <a:t>sectors—functionalism.</a:t>
                      </a:r>
                      <a:endParaRPr sz="1050" dirty="0">
                        <a:latin typeface="Lucida Sans"/>
                        <a:cs typeface="Lucida Sans"/>
                      </a:endParaRPr>
                    </a:p>
                  </a:txBody>
                  <a:tcPr marL="0" marR="0" marT="97155" marB="0">
                    <a:solidFill>
                      <a:srgbClr val="EFF9FE"/>
                    </a:solidFill>
                  </a:tcPr>
                </a:tc>
                <a:extLst>
                  <a:ext uri="{0D108BD9-81ED-4DB2-BD59-A6C34878D82A}">
                    <a16:rowId xmlns:a16="http://schemas.microsoft.com/office/drawing/2014/main" val="10007"/>
                  </a:ext>
                </a:extLst>
              </a:tr>
              <a:tr h="693672">
                <a:tc>
                  <a:txBody>
                    <a:bodyPr/>
                    <a:lstStyle/>
                    <a:p>
                      <a:pPr marL="100330">
                        <a:lnSpc>
                          <a:spcPct val="100000"/>
                        </a:lnSpc>
                        <a:spcBef>
                          <a:spcPts val="875"/>
                        </a:spcBef>
                      </a:pPr>
                      <a:r>
                        <a:rPr sz="1050" dirty="0">
                          <a:solidFill>
                            <a:srgbClr val="231F20"/>
                          </a:solidFill>
                          <a:latin typeface="Lucida Sans"/>
                          <a:cs typeface="Lucida Sans"/>
                        </a:rPr>
                        <a:t>H</a:t>
                      </a:r>
                      <a:r>
                        <a:rPr sz="1050" spc="5" dirty="0">
                          <a:solidFill>
                            <a:srgbClr val="231F20"/>
                          </a:solidFill>
                          <a:latin typeface="Lucida Sans"/>
                          <a:cs typeface="Lucida Sans"/>
                        </a:rPr>
                        <a:t>e</a:t>
                      </a:r>
                      <a:r>
                        <a:rPr sz="1050" dirty="0">
                          <a:solidFill>
                            <a:srgbClr val="231F20"/>
                          </a:solidFill>
                          <a:latin typeface="Lucida Sans"/>
                          <a:cs typeface="Lucida Sans"/>
                        </a:rPr>
                        <a:t>dl</a:t>
                      </a:r>
                      <a:r>
                        <a:rPr sz="1050" spc="5" dirty="0">
                          <a:solidFill>
                            <a:srgbClr val="231F20"/>
                          </a:solidFill>
                          <a:latin typeface="Lucida Sans"/>
                          <a:cs typeface="Lucida Sans"/>
                        </a:rPr>
                        <a:t>e</a:t>
                      </a:r>
                      <a:r>
                        <a:rPr sz="1050" dirty="0">
                          <a:solidFill>
                            <a:srgbClr val="231F20"/>
                          </a:solidFill>
                          <a:latin typeface="Lucida Sans"/>
                          <a:cs typeface="Lucida Sans"/>
                        </a:rPr>
                        <a:t>y</a:t>
                      </a:r>
                      <a:r>
                        <a:rPr sz="1050" spc="-60" dirty="0">
                          <a:solidFill>
                            <a:srgbClr val="231F20"/>
                          </a:solidFill>
                          <a:latin typeface="Lucida Sans"/>
                          <a:cs typeface="Lucida Sans"/>
                        </a:rPr>
                        <a:t> </a:t>
                      </a:r>
                      <a:r>
                        <a:rPr sz="1050" spc="5" dirty="0">
                          <a:solidFill>
                            <a:srgbClr val="231F20"/>
                          </a:solidFill>
                          <a:latin typeface="Lucida Sans"/>
                          <a:cs typeface="Lucida Sans"/>
                        </a:rPr>
                        <a:t>B</a:t>
                      </a:r>
                      <a:r>
                        <a:rPr sz="1050" spc="-5" dirty="0">
                          <a:solidFill>
                            <a:srgbClr val="231F20"/>
                          </a:solidFill>
                          <a:latin typeface="Lucida Sans"/>
                          <a:cs typeface="Lucida Sans"/>
                        </a:rPr>
                        <a:t>u</a:t>
                      </a:r>
                      <a:r>
                        <a:rPr sz="1050" dirty="0">
                          <a:solidFill>
                            <a:srgbClr val="231F20"/>
                          </a:solidFill>
                          <a:latin typeface="Lucida Sans"/>
                          <a:cs typeface="Lucida Sans"/>
                        </a:rPr>
                        <a:t>ll</a:t>
                      </a:r>
                      <a:endParaRPr sz="1050" dirty="0">
                        <a:latin typeface="Lucida Sans"/>
                        <a:cs typeface="Lucida Sans"/>
                      </a:endParaRPr>
                    </a:p>
                  </a:txBody>
                  <a:tcPr marL="0" marR="0" marT="111125" marB="0"/>
                </a:tc>
                <a:tc>
                  <a:txBody>
                    <a:bodyPr/>
                    <a:lstStyle/>
                    <a:p>
                      <a:pPr marL="122555">
                        <a:lnSpc>
                          <a:spcPct val="100000"/>
                        </a:lnSpc>
                        <a:spcBef>
                          <a:spcPts val="875"/>
                        </a:spcBef>
                      </a:pPr>
                      <a:r>
                        <a:rPr sz="1050" i="1" spc="35" dirty="0">
                          <a:solidFill>
                            <a:srgbClr val="231F20"/>
                          </a:solidFill>
                          <a:latin typeface="Calibri"/>
                          <a:cs typeface="Calibri"/>
                        </a:rPr>
                        <a:t>The</a:t>
                      </a:r>
                      <a:r>
                        <a:rPr sz="1050" i="1" spc="30" dirty="0">
                          <a:solidFill>
                            <a:srgbClr val="231F20"/>
                          </a:solidFill>
                          <a:latin typeface="Calibri"/>
                          <a:cs typeface="Calibri"/>
                        </a:rPr>
                        <a:t> </a:t>
                      </a:r>
                      <a:r>
                        <a:rPr sz="1050" i="1" spc="40" dirty="0">
                          <a:solidFill>
                            <a:srgbClr val="231F20"/>
                          </a:solidFill>
                          <a:latin typeface="Calibri"/>
                          <a:cs typeface="Calibri"/>
                        </a:rPr>
                        <a:t>Anarchical</a:t>
                      </a:r>
                      <a:r>
                        <a:rPr sz="1050" i="1" spc="30" dirty="0">
                          <a:solidFill>
                            <a:srgbClr val="231F20"/>
                          </a:solidFill>
                          <a:latin typeface="Calibri"/>
                          <a:cs typeface="Calibri"/>
                        </a:rPr>
                        <a:t> </a:t>
                      </a:r>
                      <a:r>
                        <a:rPr sz="1050" i="1" spc="35" dirty="0">
                          <a:solidFill>
                            <a:srgbClr val="231F20"/>
                          </a:solidFill>
                          <a:latin typeface="Calibri"/>
                          <a:cs typeface="Calibri"/>
                        </a:rPr>
                        <a:t>Society</a:t>
                      </a:r>
                      <a:endParaRPr sz="1050" dirty="0">
                        <a:latin typeface="Calibri"/>
                        <a:cs typeface="Calibri"/>
                      </a:endParaRPr>
                    </a:p>
                    <a:p>
                      <a:pPr marL="122555">
                        <a:lnSpc>
                          <a:spcPct val="100000"/>
                        </a:lnSpc>
                        <a:spcBef>
                          <a:spcPts val="110"/>
                        </a:spcBef>
                      </a:pPr>
                      <a:r>
                        <a:rPr sz="1050" spc="-60" dirty="0">
                          <a:solidFill>
                            <a:srgbClr val="231F20"/>
                          </a:solidFill>
                          <a:latin typeface="Lucida Sans"/>
                          <a:cs typeface="Lucida Sans"/>
                        </a:rPr>
                        <a:t>(1977)</a:t>
                      </a:r>
                      <a:endParaRPr sz="1050" dirty="0">
                        <a:latin typeface="Lucida Sans"/>
                        <a:cs typeface="Lucida Sans"/>
                      </a:endParaRPr>
                    </a:p>
                  </a:txBody>
                  <a:tcPr marL="0" marR="0" marT="111125" marB="0"/>
                </a:tc>
                <a:tc>
                  <a:txBody>
                    <a:bodyPr/>
                    <a:lstStyle/>
                    <a:p>
                      <a:pPr marL="133985" marR="320040">
                        <a:lnSpc>
                          <a:spcPct val="108800"/>
                        </a:lnSpc>
                        <a:spcBef>
                          <a:spcPts val="765"/>
                        </a:spcBef>
                      </a:pPr>
                      <a:r>
                        <a:rPr sz="1050" spc="-20" dirty="0">
                          <a:solidFill>
                            <a:srgbClr val="231F20"/>
                          </a:solidFill>
                          <a:latin typeface="Lucida Sans"/>
                          <a:cs typeface="Lucida Sans"/>
                        </a:rPr>
                        <a:t>The </a:t>
                      </a:r>
                      <a:r>
                        <a:rPr sz="1050" spc="-5" dirty="0">
                          <a:solidFill>
                            <a:srgbClr val="231F20"/>
                          </a:solidFill>
                          <a:latin typeface="Lucida Sans"/>
                          <a:cs typeface="Lucida Sans"/>
                        </a:rPr>
                        <a:t>state </a:t>
                      </a:r>
                      <a:r>
                        <a:rPr sz="1050" spc="-10" dirty="0">
                          <a:solidFill>
                            <a:srgbClr val="231F20"/>
                          </a:solidFill>
                          <a:latin typeface="Lucida Sans"/>
                          <a:cs typeface="Lucida Sans"/>
                        </a:rPr>
                        <a:t>has </a:t>
                      </a:r>
                      <a:r>
                        <a:rPr sz="1050" spc="-15" dirty="0">
                          <a:solidFill>
                            <a:srgbClr val="231F20"/>
                          </a:solidFill>
                          <a:latin typeface="Lucida Sans"/>
                          <a:cs typeface="Lucida Sans"/>
                        </a:rPr>
                        <a:t>control </a:t>
                      </a:r>
                      <a:r>
                        <a:rPr sz="1050" spc="-5" dirty="0">
                          <a:solidFill>
                            <a:srgbClr val="231F20"/>
                          </a:solidFill>
                          <a:latin typeface="Lucida Sans"/>
                          <a:cs typeface="Lucida Sans"/>
                        </a:rPr>
                        <a:t>over </a:t>
                      </a:r>
                      <a:r>
                        <a:rPr sz="1050" spc="-20" dirty="0">
                          <a:solidFill>
                            <a:srgbClr val="231F20"/>
                          </a:solidFill>
                          <a:latin typeface="Lucida Sans"/>
                          <a:cs typeface="Lucida Sans"/>
                        </a:rPr>
                        <a:t>its </a:t>
                      </a:r>
                      <a:r>
                        <a:rPr sz="1050" spc="-10" dirty="0">
                          <a:solidFill>
                            <a:srgbClr val="231F20"/>
                          </a:solidFill>
                          <a:latin typeface="Lucida Sans"/>
                          <a:cs typeface="Lucida Sans"/>
                        </a:rPr>
                        <a:t>people </a:t>
                      </a:r>
                      <a:r>
                        <a:rPr sz="1050" spc="-5" dirty="0">
                          <a:solidFill>
                            <a:srgbClr val="231F20"/>
                          </a:solidFill>
                          <a:latin typeface="Lucida Sans"/>
                          <a:cs typeface="Lucida Sans"/>
                        </a:rPr>
                        <a:t>and </a:t>
                      </a:r>
                      <a:r>
                        <a:rPr sz="1050" spc="5" dirty="0">
                          <a:solidFill>
                            <a:srgbClr val="231F20"/>
                          </a:solidFill>
                          <a:latin typeface="Lucida Sans"/>
                          <a:cs typeface="Lucida Sans"/>
                        </a:rPr>
                        <a:t>a </a:t>
                      </a:r>
                      <a:r>
                        <a:rPr sz="1050" spc="-5" dirty="0">
                          <a:solidFill>
                            <a:srgbClr val="231F20"/>
                          </a:solidFill>
                          <a:latin typeface="Lucida Sans"/>
                          <a:cs typeface="Lucida Sans"/>
                        </a:rPr>
                        <a:t>certain </a:t>
                      </a:r>
                      <a:r>
                        <a:rPr sz="1050" dirty="0">
                          <a:solidFill>
                            <a:srgbClr val="231F20"/>
                          </a:solidFill>
                          <a:latin typeface="Lucida Sans"/>
                          <a:cs typeface="Lucida Sans"/>
                        </a:rPr>
                        <a:t> </a:t>
                      </a:r>
                      <a:r>
                        <a:rPr sz="1050" spc="-5" dirty="0">
                          <a:solidFill>
                            <a:srgbClr val="231F20"/>
                          </a:solidFill>
                          <a:latin typeface="Lucida Sans"/>
                          <a:cs typeface="Lucida Sans"/>
                        </a:rPr>
                        <a:t>territory</a:t>
                      </a:r>
                      <a:r>
                        <a:rPr sz="1050" spc="-60" dirty="0">
                          <a:solidFill>
                            <a:srgbClr val="231F20"/>
                          </a:solidFill>
                          <a:latin typeface="Lucida Sans"/>
                          <a:cs typeface="Lucida Sans"/>
                        </a:rPr>
                        <a:t> </a:t>
                      </a:r>
                      <a:r>
                        <a:rPr sz="1050" spc="-5" dirty="0">
                          <a:solidFill>
                            <a:srgbClr val="231F20"/>
                          </a:solidFill>
                          <a:latin typeface="Lucida Sans"/>
                          <a:cs typeface="Lucida Sans"/>
                        </a:rPr>
                        <a:t>and</a:t>
                      </a:r>
                      <a:r>
                        <a:rPr sz="1050" spc="-60" dirty="0">
                          <a:solidFill>
                            <a:srgbClr val="231F20"/>
                          </a:solidFill>
                          <a:latin typeface="Lucida Sans"/>
                          <a:cs typeface="Lucida Sans"/>
                        </a:rPr>
                        <a:t> </a:t>
                      </a:r>
                      <a:r>
                        <a:rPr sz="1050" spc="-5" dirty="0">
                          <a:solidFill>
                            <a:srgbClr val="231F20"/>
                          </a:solidFill>
                          <a:latin typeface="Lucida Sans"/>
                          <a:cs typeface="Lucida Sans"/>
                        </a:rPr>
                        <a:t>advocates</a:t>
                      </a:r>
                      <a:r>
                        <a:rPr sz="1050" spc="-60" dirty="0">
                          <a:solidFill>
                            <a:srgbClr val="231F20"/>
                          </a:solidFill>
                          <a:latin typeface="Lucida Sans"/>
                          <a:cs typeface="Lucida Sans"/>
                        </a:rPr>
                        <a:t> </a:t>
                      </a:r>
                      <a:r>
                        <a:rPr sz="1050" spc="5" dirty="0">
                          <a:solidFill>
                            <a:srgbClr val="231F20"/>
                          </a:solidFill>
                          <a:latin typeface="Lucida Sans"/>
                          <a:cs typeface="Lucida Sans"/>
                        </a:rPr>
                        <a:t>a</a:t>
                      </a:r>
                      <a:r>
                        <a:rPr sz="1050" spc="-55" dirty="0">
                          <a:solidFill>
                            <a:srgbClr val="231F20"/>
                          </a:solidFill>
                          <a:latin typeface="Lucida Sans"/>
                          <a:cs typeface="Lucida Sans"/>
                        </a:rPr>
                        <a:t> </a:t>
                      </a:r>
                      <a:r>
                        <a:rPr sz="1050" spc="-5" dirty="0">
                          <a:solidFill>
                            <a:srgbClr val="231F20"/>
                          </a:solidFill>
                          <a:latin typeface="Lucida Sans"/>
                          <a:cs typeface="Lucida Sans"/>
                        </a:rPr>
                        <a:t>"society</a:t>
                      </a:r>
                      <a:r>
                        <a:rPr sz="1050" spc="-60" dirty="0">
                          <a:solidFill>
                            <a:srgbClr val="231F20"/>
                          </a:solidFill>
                          <a:latin typeface="Lucida Sans"/>
                          <a:cs typeface="Lucida Sans"/>
                        </a:rPr>
                        <a:t> </a:t>
                      </a:r>
                      <a:r>
                        <a:rPr sz="1050" spc="-25" dirty="0">
                          <a:solidFill>
                            <a:srgbClr val="231F20"/>
                          </a:solidFill>
                          <a:latin typeface="Lucida Sans"/>
                          <a:cs typeface="Lucida Sans"/>
                        </a:rPr>
                        <a:t>of</a:t>
                      </a:r>
                      <a:r>
                        <a:rPr sz="1050" spc="-60" dirty="0">
                          <a:solidFill>
                            <a:srgbClr val="231F20"/>
                          </a:solidFill>
                          <a:latin typeface="Lucida Sans"/>
                          <a:cs typeface="Lucida Sans"/>
                        </a:rPr>
                        <a:t> </a:t>
                      </a:r>
                      <a:r>
                        <a:rPr sz="1050" spc="-5" dirty="0">
                          <a:solidFill>
                            <a:srgbClr val="231F20"/>
                          </a:solidFill>
                          <a:latin typeface="Lucida Sans"/>
                          <a:cs typeface="Lucida Sans"/>
                        </a:rPr>
                        <a:t>states”</a:t>
                      </a:r>
                      <a:r>
                        <a:rPr sz="1050" spc="-60" dirty="0">
                          <a:solidFill>
                            <a:srgbClr val="231F20"/>
                          </a:solidFill>
                          <a:latin typeface="Lucida Sans"/>
                          <a:cs typeface="Lucida Sans"/>
                        </a:rPr>
                        <a:t> </a:t>
                      </a:r>
                      <a:r>
                        <a:rPr sz="1050" spc="-5" dirty="0">
                          <a:solidFill>
                            <a:srgbClr val="231F20"/>
                          </a:solidFill>
                          <a:latin typeface="Lucida Sans"/>
                          <a:cs typeface="Lucida Sans"/>
                        </a:rPr>
                        <a:t>bound</a:t>
                      </a:r>
                      <a:r>
                        <a:rPr sz="1050" spc="-55" dirty="0">
                          <a:solidFill>
                            <a:srgbClr val="231F20"/>
                          </a:solidFill>
                          <a:latin typeface="Lucida Sans"/>
                          <a:cs typeface="Lucida Sans"/>
                        </a:rPr>
                        <a:t> </a:t>
                      </a:r>
                      <a:r>
                        <a:rPr sz="1050" spc="-20" dirty="0">
                          <a:solidFill>
                            <a:srgbClr val="231F20"/>
                          </a:solidFill>
                          <a:latin typeface="Lucida Sans"/>
                          <a:cs typeface="Lucida Sans"/>
                        </a:rPr>
                        <a:t>by </a:t>
                      </a:r>
                      <a:r>
                        <a:rPr sz="1050" spc="-320" dirty="0">
                          <a:solidFill>
                            <a:srgbClr val="231F20"/>
                          </a:solidFill>
                          <a:latin typeface="Lucida Sans"/>
                          <a:cs typeface="Lucida Sans"/>
                        </a:rPr>
                        <a:t> </a:t>
                      </a:r>
                      <a:r>
                        <a:rPr sz="1050" spc="-10" dirty="0">
                          <a:solidFill>
                            <a:srgbClr val="231F20"/>
                          </a:solidFill>
                          <a:latin typeface="Lucida Sans"/>
                          <a:cs typeface="Lucida Sans"/>
                        </a:rPr>
                        <a:t>common</a:t>
                      </a:r>
                      <a:r>
                        <a:rPr sz="1050" spc="-60" dirty="0">
                          <a:solidFill>
                            <a:srgbClr val="231F20"/>
                          </a:solidFill>
                          <a:latin typeface="Lucida Sans"/>
                          <a:cs typeface="Lucida Sans"/>
                        </a:rPr>
                        <a:t> </a:t>
                      </a:r>
                      <a:r>
                        <a:rPr sz="1050" spc="-10" dirty="0">
                          <a:solidFill>
                            <a:srgbClr val="231F20"/>
                          </a:solidFill>
                          <a:latin typeface="Lucida Sans"/>
                          <a:cs typeface="Lucida Sans"/>
                        </a:rPr>
                        <a:t>rules</a:t>
                      </a:r>
                      <a:r>
                        <a:rPr sz="1050" spc="-60" dirty="0">
                          <a:solidFill>
                            <a:srgbClr val="231F20"/>
                          </a:solidFill>
                          <a:latin typeface="Lucida Sans"/>
                          <a:cs typeface="Lucida Sans"/>
                        </a:rPr>
                        <a:t> </a:t>
                      </a:r>
                      <a:r>
                        <a:rPr sz="1050" spc="-5" dirty="0">
                          <a:solidFill>
                            <a:srgbClr val="231F20"/>
                          </a:solidFill>
                          <a:latin typeface="Lucida Sans"/>
                          <a:cs typeface="Lucida Sans"/>
                        </a:rPr>
                        <a:t>and</a:t>
                      </a:r>
                      <a:r>
                        <a:rPr sz="1050" spc="-60" dirty="0">
                          <a:solidFill>
                            <a:srgbClr val="231F20"/>
                          </a:solidFill>
                          <a:latin typeface="Lucida Sans"/>
                          <a:cs typeface="Lucida Sans"/>
                        </a:rPr>
                        <a:t> </a:t>
                      </a:r>
                      <a:r>
                        <a:rPr sz="1050" spc="-15" dirty="0">
                          <a:solidFill>
                            <a:srgbClr val="231F20"/>
                          </a:solidFill>
                          <a:latin typeface="Lucida Sans"/>
                          <a:cs typeface="Lucida Sans"/>
                        </a:rPr>
                        <a:t>interests—pluralism.</a:t>
                      </a:r>
                      <a:endParaRPr sz="1050" dirty="0">
                        <a:latin typeface="Lucida Sans"/>
                        <a:cs typeface="Lucida Sans"/>
                      </a:endParaRPr>
                    </a:p>
                  </a:txBody>
                  <a:tcPr marL="0" marR="0" marT="97155"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3127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en-US" dirty="0">
                <a:solidFill>
                  <a:schemeClr val="bg1"/>
                </a:solidFill>
              </a:rPr>
              <a:t>9</a:t>
            </a:r>
            <a:endParaRPr lang="en-IN" dirty="0"/>
          </a:p>
        </p:txBody>
      </p:sp>
      <p:pic>
        <p:nvPicPr>
          <p:cNvPr id="3" name="Picture 2" descr="An image of seated Presidents Biden and Putin in a library setup with other officials nearby. An outstretched hand appears over the photo at the top." title=" In June 2021, President Biden and President Putin held a summit meeting to discuss a variety of critical topics in hopes of creating a common agenda for future talks. Both Secretary of State Blinken and Foreign Minister Lavrov played a critical role in these discussions. Russia was already beginning to raise concerns about NATO expansion and the Western encroachment on its “spheres of influence.” In less than a year, the hopes for more cooperation between these two powers have disappeared. Can the US and its allies in Europe restore a working relationship with Russia after it ends its war with Ukraine?">
            <a:extLst>
              <a:ext uri="{FF2B5EF4-FFF2-40B4-BE49-F238E27FC236}">
                <a16:creationId xmlns:a16="http://schemas.microsoft.com/office/drawing/2014/main" id="{800AF34B-3324-4F31-ADA0-1751DC2486F9}"/>
              </a:ext>
            </a:extLst>
          </p:cNvPr>
          <p:cNvPicPr>
            <a:picLocks noChangeAspect="1"/>
          </p:cNvPicPr>
          <p:nvPr/>
        </p:nvPicPr>
        <p:blipFill>
          <a:blip r:embed="rId3"/>
          <a:stretch>
            <a:fillRect/>
          </a:stretch>
        </p:blipFill>
        <p:spPr>
          <a:xfrm>
            <a:off x="2263091" y="871235"/>
            <a:ext cx="7665818" cy="5115531"/>
          </a:xfrm>
          <a:prstGeom prst="rect">
            <a:avLst/>
          </a:prstGeom>
        </p:spPr>
      </p:pic>
    </p:spTree>
    <p:extLst>
      <p:ext uri="{BB962C8B-B14F-4D97-AF65-F5344CB8AC3E}">
        <p14:creationId xmlns:p14="http://schemas.microsoft.com/office/powerpoint/2010/main" val="1875436497"/>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7309D0D7-CE15-4349-8FBC-20083FC55B9B}"/>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B3C02E53-441A-4B4C-8A79-43D4B20A18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56919D-3723-464B-9967-427A087CBD61}">
  <ds:schemaRefs>
    <ds:schemaRef ds:uri="http://purl.org/dc/terms/"/>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fd39d560-5c7d-4158-98a0-f420f8fdebce"/>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B57C1AB-C2BF-4446-AECB-681D5785527F}">
  <ds:schemaRefs>
    <ds:schemaRef ds:uri="http://schemas.microsoft.com/sharepoint/v3/contenttype/forms"/>
  </ds:schemaRefs>
</ds:datastoreItem>
</file>

<file path=customXml/itemProps3.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OUP US HE Widescreen Template 3.0 (TH)</Template>
  <TotalTime>530</TotalTime>
  <Words>2924</Words>
  <Application>Microsoft Office PowerPoint</Application>
  <PresentationFormat>Widescreen</PresentationFormat>
  <Paragraphs>223</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Franklin Gothic Demi</vt:lpstr>
      <vt:lpstr>Lucida Sans</vt:lpstr>
      <vt:lpstr>OpenSans-Bold</vt:lpstr>
      <vt:lpstr>OpenSans-ExtraBold</vt:lpstr>
      <vt:lpstr>OpenSans-Regular</vt:lpstr>
      <vt:lpstr>OpenSans-SemiBold</vt:lpstr>
      <vt:lpstr>Times New Roman</vt:lpstr>
      <vt:lpstr>Text Content Templates</vt:lpstr>
      <vt:lpstr>Figure-Only Templates</vt:lpstr>
      <vt:lpstr>Introduction To Global Politics</vt:lpstr>
      <vt:lpstr>2 </vt:lpstr>
      <vt:lpstr>3</vt:lpstr>
      <vt:lpstr>4</vt:lpstr>
      <vt:lpstr>Figure 3.1 Power, Politics, and Polarity </vt:lpstr>
      <vt:lpstr>TABLE 3.1 A Taxonomy of Realisms</vt:lpstr>
      <vt:lpstr>7</vt:lpstr>
      <vt:lpstr>TABLE 3.2 A Taxonomy of Liberalism</vt:lpstr>
      <vt:lpstr>9</vt:lpstr>
      <vt:lpstr>10</vt:lpstr>
      <vt:lpstr>11</vt:lpstr>
      <vt:lpstr>12</vt:lpstr>
      <vt:lpstr> TABLE 3.3 Realism, Liberalism, and Radical Liberalism/Utopianism: A Review of Core Assumptions</vt:lpstr>
      <vt:lpstr>14</vt:lpstr>
      <vt:lpstr> TABLE 3.4 Critical International Relations Theories at the Beginning of the Twenty-First Century</vt:lpstr>
      <vt:lpstr>16</vt:lpstr>
      <vt:lpstr> TABLE 3.5 J. Ann Tickner’s Reformulation of Hans Morgenthau’s Principles of Political Realism</vt:lpstr>
      <vt:lpstr> TABLE 3.5 Continued</vt:lpstr>
      <vt:lpstr>TABLE 3.6 Percentage of Women in National Parliaments by Region</vt:lpstr>
      <vt:lpstr>20</vt:lpstr>
      <vt:lpstr>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The Process of Interpersonal Communication</dc:title>
  <dc:creator>Madhan</dc:creator>
  <cp:lastModifiedBy>Lauren Thompson</cp:lastModifiedBy>
  <cp:revision>113</cp:revision>
  <dcterms:created xsi:type="dcterms:W3CDTF">2021-08-06T07:29:57Z</dcterms:created>
  <dcterms:modified xsi:type="dcterms:W3CDTF">2022-06-27T20:06:44Z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