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4"/>
  </p:notesMasterIdLst>
  <p:sldIdLst>
    <p:sldId id="256" r:id="rId5"/>
    <p:sldId id="258" r:id="rId6"/>
    <p:sldId id="259" r:id="rId7"/>
    <p:sldId id="260" r:id="rId8"/>
    <p:sldId id="261" r:id="rId9"/>
    <p:sldId id="262"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D8EE0-DA44-4795-BDD9-DED1A8EE6E80}" v="43" dt="2022-05-05T04:10:02.211"/>
    <p1510:client id="{16BC90BE-C46C-4092-9A1E-572D68E4B788}" v="15" dt="2022-05-19T03:09:58.446"/>
    <p1510:client id="{61D74F09-3AB4-49CA-9546-BB04B6F23145}" v="4" dt="2022-05-04T07:53:58.588"/>
    <p1510:client id="{87F9EEB1-1533-CAE2-D7E6-89D4EAEBE41B}" v="1" dt="2022-05-04T07:52:47.789"/>
    <p1510:client id="{8F825580-875B-45F4-917E-E8F7978F93BF}" v="18" dt="2022-05-19T03:29:27.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RIDON, Geraldine" userId="S::geraldine.corridon@oup.com::bb88ad04-283e-4b8b-b241-95ea743a51dd" providerId="AD" clId="Web-{8F825580-875B-45F4-917E-E8F7978F93BF}"/>
    <pc:docChg chg="modSld">
      <pc:chgData name="CORRIDON, Geraldine" userId="S::geraldine.corridon@oup.com::bb88ad04-283e-4b8b-b241-95ea743a51dd" providerId="AD" clId="Web-{8F825580-875B-45F4-917E-E8F7978F93BF}" dt="2022-05-19T03:29:27.293" v="8" actId="20577"/>
      <pc:docMkLst>
        <pc:docMk/>
      </pc:docMkLst>
      <pc:sldChg chg="modSp">
        <pc:chgData name="CORRIDON, Geraldine" userId="S::geraldine.corridon@oup.com::bb88ad04-283e-4b8b-b241-95ea743a51dd" providerId="AD" clId="Web-{8F825580-875B-45F4-917E-E8F7978F93BF}" dt="2022-05-19T03:29:13.386" v="0" actId="20577"/>
        <pc:sldMkLst>
          <pc:docMk/>
          <pc:sldMk cId="540442802" sldId="256"/>
        </pc:sldMkLst>
        <pc:spChg chg="mod">
          <ac:chgData name="CORRIDON, Geraldine" userId="S::geraldine.corridon@oup.com::bb88ad04-283e-4b8b-b241-95ea743a51dd" providerId="AD" clId="Web-{8F825580-875B-45F4-917E-E8F7978F93BF}" dt="2022-05-19T03:29:13.386" v="0" actId="20577"/>
          <ac:spMkLst>
            <pc:docMk/>
            <pc:sldMk cId="540442802" sldId="256"/>
            <ac:spMk id="7" creationId="{198444E4-FD8E-4E75-9A3D-DE777F6B064C}"/>
          </ac:spMkLst>
        </pc:spChg>
      </pc:sldChg>
      <pc:sldChg chg="modSp">
        <pc:chgData name="CORRIDON, Geraldine" userId="S::geraldine.corridon@oup.com::bb88ad04-283e-4b8b-b241-95ea743a51dd" providerId="AD" clId="Web-{8F825580-875B-45F4-917E-E8F7978F93BF}" dt="2022-05-19T03:29:14.855" v="1" actId="20577"/>
        <pc:sldMkLst>
          <pc:docMk/>
          <pc:sldMk cId="2500808467" sldId="258"/>
        </pc:sldMkLst>
        <pc:spChg chg="mod">
          <ac:chgData name="CORRIDON, Geraldine" userId="S::geraldine.corridon@oup.com::bb88ad04-283e-4b8b-b241-95ea743a51dd" providerId="AD" clId="Web-{8F825580-875B-45F4-917E-E8F7978F93BF}" dt="2022-05-19T03:29:14.855" v="1" actId="20577"/>
          <ac:spMkLst>
            <pc:docMk/>
            <pc:sldMk cId="2500808467" sldId="258"/>
            <ac:spMk id="7" creationId="{198444E4-FD8E-4E75-9A3D-DE777F6B064C}"/>
          </ac:spMkLst>
        </pc:spChg>
      </pc:sldChg>
      <pc:sldChg chg="modSp">
        <pc:chgData name="CORRIDON, Geraldine" userId="S::geraldine.corridon@oup.com::bb88ad04-283e-4b8b-b241-95ea743a51dd" providerId="AD" clId="Web-{8F825580-875B-45F4-917E-E8F7978F93BF}" dt="2022-05-19T03:29:15.699" v="2" actId="20577"/>
        <pc:sldMkLst>
          <pc:docMk/>
          <pc:sldMk cId="2351193122" sldId="259"/>
        </pc:sldMkLst>
        <pc:spChg chg="mod">
          <ac:chgData name="CORRIDON, Geraldine" userId="S::geraldine.corridon@oup.com::bb88ad04-283e-4b8b-b241-95ea743a51dd" providerId="AD" clId="Web-{8F825580-875B-45F4-917E-E8F7978F93BF}" dt="2022-05-19T03:29:15.699" v="2" actId="20577"/>
          <ac:spMkLst>
            <pc:docMk/>
            <pc:sldMk cId="2351193122" sldId="259"/>
            <ac:spMk id="7" creationId="{198444E4-FD8E-4E75-9A3D-DE777F6B064C}"/>
          </ac:spMkLst>
        </pc:spChg>
      </pc:sldChg>
      <pc:sldChg chg="modSp">
        <pc:chgData name="CORRIDON, Geraldine" userId="S::geraldine.corridon@oup.com::bb88ad04-283e-4b8b-b241-95ea743a51dd" providerId="AD" clId="Web-{8F825580-875B-45F4-917E-E8F7978F93BF}" dt="2022-05-19T03:29:16.558" v="3" actId="20577"/>
        <pc:sldMkLst>
          <pc:docMk/>
          <pc:sldMk cId="1855213139" sldId="260"/>
        </pc:sldMkLst>
        <pc:spChg chg="mod">
          <ac:chgData name="CORRIDON, Geraldine" userId="S::geraldine.corridon@oup.com::bb88ad04-283e-4b8b-b241-95ea743a51dd" providerId="AD" clId="Web-{8F825580-875B-45F4-917E-E8F7978F93BF}" dt="2022-05-19T03:29:16.558" v="3" actId="20577"/>
          <ac:spMkLst>
            <pc:docMk/>
            <pc:sldMk cId="1855213139" sldId="260"/>
            <ac:spMk id="7" creationId="{198444E4-FD8E-4E75-9A3D-DE777F6B064C}"/>
          </ac:spMkLst>
        </pc:spChg>
      </pc:sldChg>
      <pc:sldChg chg="modSp">
        <pc:chgData name="CORRIDON, Geraldine" userId="S::geraldine.corridon@oup.com::bb88ad04-283e-4b8b-b241-95ea743a51dd" providerId="AD" clId="Web-{8F825580-875B-45F4-917E-E8F7978F93BF}" dt="2022-05-19T03:29:17.402" v="4" actId="20577"/>
        <pc:sldMkLst>
          <pc:docMk/>
          <pc:sldMk cId="938522152" sldId="261"/>
        </pc:sldMkLst>
        <pc:spChg chg="mod">
          <ac:chgData name="CORRIDON, Geraldine" userId="S::geraldine.corridon@oup.com::bb88ad04-283e-4b8b-b241-95ea743a51dd" providerId="AD" clId="Web-{8F825580-875B-45F4-917E-E8F7978F93BF}" dt="2022-05-19T03:29:17.402" v="4" actId="20577"/>
          <ac:spMkLst>
            <pc:docMk/>
            <pc:sldMk cId="938522152" sldId="261"/>
            <ac:spMk id="7" creationId="{198444E4-FD8E-4E75-9A3D-DE777F6B064C}"/>
          </ac:spMkLst>
        </pc:spChg>
      </pc:sldChg>
      <pc:sldChg chg="modSp">
        <pc:chgData name="CORRIDON, Geraldine" userId="S::geraldine.corridon@oup.com::bb88ad04-283e-4b8b-b241-95ea743a51dd" providerId="AD" clId="Web-{8F825580-875B-45F4-917E-E8F7978F93BF}" dt="2022-05-19T03:29:18.792" v="5" actId="20577"/>
        <pc:sldMkLst>
          <pc:docMk/>
          <pc:sldMk cId="3985587893" sldId="262"/>
        </pc:sldMkLst>
        <pc:spChg chg="mod">
          <ac:chgData name="CORRIDON, Geraldine" userId="S::geraldine.corridon@oup.com::bb88ad04-283e-4b8b-b241-95ea743a51dd" providerId="AD" clId="Web-{8F825580-875B-45F4-917E-E8F7978F93BF}" dt="2022-05-19T03:29:18.792" v="5" actId="20577"/>
          <ac:spMkLst>
            <pc:docMk/>
            <pc:sldMk cId="3985587893" sldId="262"/>
            <ac:spMk id="7" creationId="{198444E4-FD8E-4E75-9A3D-DE777F6B064C}"/>
          </ac:spMkLst>
        </pc:spChg>
      </pc:sldChg>
      <pc:sldChg chg="modSp">
        <pc:chgData name="CORRIDON, Geraldine" userId="S::geraldine.corridon@oup.com::bb88ad04-283e-4b8b-b241-95ea743a51dd" providerId="AD" clId="Web-{8F825580-875B-45F4-917E-E8F7978F93BF}" dt="2022-05-19T03:29:18.980" v="6" actId="20577"/>
        <pc:sldMkLst>
          <pc:docMk/>
          <pc:sldMk cId="680021128" sldId="263"/>
        </pc:sldMkLst>
        <pc:spChg chg="mod">
          <ac:chgData name="CORRIDON, Geraldine" userId="S::geraldine.corridon@oup.com::bb88ad04-283e-4b8b-b241-95ea743a51dd" providerId="AD" clId="Web-{8F825580-875B-45F4-917E-E8F7978F93BF}" dt="2022-05-19T03:29:18.980" v="6" actId="20577"/>
          <ac:spMkLst>
            <pc:docMk/>
            <pc:sldMk cId="680021128" sldId="263"/>
            <ac:spMk id="7" creationId="{198444E4-FD8E-4E75-9A3D-DE777F6B064C}"/>
          </ac:spMkLst>
        </pc:spChg>
      </pc:sldChg>
      <pc:sldChg chg="modSp">
        <pc:chgData name="CORRIDON, Geraldine" userId="S::geraldine.corridon@oup.com::bb88ad04-283e-4b8b-b241-95ea743a51dd" providerId="AD" clId="Web-{8F825580-875B-45F4-917E-E8F7978F93BF}" dt="2022-05-19T03:29:23.543" v="7" actId="20577"/>
        <pc:sldMkLst>
          <pc:docMk/>
          <pc:sldMk cId="1299802055" sldId="264"/>
        </pc:sldMkLst>
        <pc:spChg chg="mod">
          <ac:chgData name="CORRIDON, Geraldine" userId="S::geraldine.corridon@oup.com::bb88ad04-283e-4b8b-b241-95ea743a51dd" providerId="AD" clId="Web-{8F825580-875B-45F4-917E-E8F7978F93BF}" dt="2022-05-19T03:29:23.543" v="7" actId="20577"/>
          <ac:spMkLst>
            <pc:docMk/>
            <pc:sldMk cId="1299802055" sldId="264"/>
            <ac:spMk id="7" creationId="{198444E4-FD8E-4E75-9A3D-DE777F6B064C}"/>
          </ac:spMkLst>
        </pc:spChg>
      </pc:sldChg>
      <pc:sldChg chg="modSp">
        <pc:chgData name="CORRIDON, Geraldine" userId="S::geraldine.corridon@oup.com::bb88ad04-283e-4b8b-b241-95ea743a51dd" providerId="AD" clId="Web-{8F825580-875B-45F4-917E-E8F7978F93BF}" dt="2022-05-19T03:29:27.293" v="8" actId="20577"/>
        <pc:sldMkLst>
          <pc:docMk/>
          <pc:sldMk cId="2835597095" sldId="265"/>
        </pc:sldMkLst>
        <pc:spChg chg="mod">
          <ac:chgData name="CORRIDON, Geraldine" userId="S::geraldine.corridon@oup.com::bb88ad04-283e-4b8b-b241-95ea743a51dd" providerId="AD" clId="Web-{8F825580-875B-45F4-917E-E8F7978F93BF}" dt="2022-05-19T03:29:27.293" v="8" actId="20577"/>
          <ac:spMkLst>
            <pc:docMk/>
            <pc:sldMk cId="2835597095" sldId="265"/>
            <ac:spMk id="7" creationId="{198444E4-FD8E-4E75-9A3D-DE777F6B064C}"/>
          </ac:spMkLst>
        </pc:spChg>
      </pc:sldChg>
    </pc:docChg>
  </pc:docChgLst>
  <pc:docChgLst>
    <pc:chgData name="CORRIDON, Geraldine" userId="S::geraldine.corridon@oup.com::bb88ad04-283e-4b8b-b241-95ea743a51dd" providerId="AD" clId="Web-{16BC90BE-C46C-4092-9A1E-572D68E4B788}"/>
    <pc:docChg chg="modSld">
      <pc:chgData name="CORRIDON, Geraldine" userId="S::geraldine.corridon@oup.com::bb88ad04-283e-4b8b-b241-95ea743a51dd" providerId="AD" clId="Web-{16BC90BE-C46C-4092-9A1E-572D68E4B788}" dt="2022-05-19T03:09:58.446" v="9" actId="14100"/>
      <pc:docMkLst>
        <pc:docMk/>
      </pc:docMkLst>
      <pc:sldChg chg="modSp">
        <pc:chgData name="CORRIDON, Geraldine" userId="S::geraldine.corridon@oup.com::bb88ad04-283e-4b8b-b241-95ea743a51dd" providerId="AD" clId="Web-{16BC90BE-C46C-4092-9A1E-572D68E4B788}" dt="2022-05-19T03:09:05.398" v="5" actId="1076"/>
        <pc:sldMkLst>
          <pc:docMk/>
          <pc:sldMk cId="2500808467" sldId="258"/>
        </pc:sldMkLst>
        <pc:spChg chg="mod">
          <ac:chgData name="CORRIDON, Geraldine" userId="S::geraldine.corridon@oup.com::bb88ad04-283e-4b8b-b241-95ea743a51dd" providerId="AD" clId="Web-{16BC90BE-C46C-4092-9A1E-572D68E4B788}" dt="2022-05-19T03:09:05.398" v="5" actId="1076"/>
          <ac:spMkLst>
            <pc:docMk/>
            <pc:sldMk cId="2500808467" sldId="258"/>
            <ac:spMk id="18" creationId="{F8216316-6E31-4FC1-8EFC-D522E16318AF}"/>
          </ac:spMkLst>
        </pc:spChg>
        <pc:spChg chg="mod">
          <ac:chgData name="CORRIDON, Geraldine" userId="S::geraldine.corridon@oup.com::bb88ad04-283e-4b8b-b241-95ea743a51dd" providerId="AD" clId="Web-{16BC90BE-C46C-4092-9A1E-572D68E4B788}" dt="2022-05-19T03:08:58.882" v="4" actId="1076"/>
          <ac:spMkLst>
            <pc:docMk/>
            <pc:sldMk cId="2500808467" sldId="258"/>
            <ac:spMk id="21" creationId="{FDF205A3-9798-4CD7-A9D7-21C79B07C171}"/>
          </ac:spMkLst>
        </pc:spChg>
      </pc:sldChg>
      <pc:sldChg chg="addSp modSp">
        <pc:chgData name="CORRIDON, Geraldine" userId="S::geraldine.corridon@oup.com::bb88ad04-283e-4b8b-b241-95ea743a51dd" providerId="AD" clId="Web-{16BC90BE-C46C-4092-9A1E-572D68E4B788}" dt="2022-05-19T03:09:58.446" v="9" actId="14100"/>
        <pc:sldMkLst>
          <pc:docMk/>
          <pc:sldMk cId="1299802055" sldId="264"/>
        </pc:sldMkLst>
        <pc:spChg chg="mod">
          <ac:chgData name="CORRIDON, Geraldine" userId="S::geraldine.corridon@oup.com::bb88ad04-283e-4b8b-b241-95ea743a51dd" providerId="AD" clId="Web-{16BC90BE-C46C-4092-9A1E-572D68E4B788}" dt="2022-05-19T03:09:49.430" v="6" actId="20577"/>
          <ac:spMkLst>
            <pc:docMk/>
            <pc:sldMk cId="1299802055" sldId="264"/>
            <ac:spMk id="2" creationId="{26C60764-039B-4B65-B44B-414A7413E87D}"/>
          </ac:spMkLst>
        </pc:spChg>
        <pc:picChg chg="add mod">
          <ac:chgData name="CORRIDON, Geraldine" userId="S::geraldine.corridon@oup.com::bb88ad04-283e-4b8b-b241-95ea743a51dd" providerId="AD" clId="Web-{16BC90BE-C46C-4092-9A1E-572D68E4B788}" dt="2022-05-19T03:09:58.446" v="9" actId="14100"/>
          <ac:picMkLst>
            <pc:docMk/>
            <pc:sldMk cId="1299802055" sldId="264"/>
            <ac:picMk id="5" creationId="{2A990252-0724-B9F6-41F3-AEE0BA55465C}"/>
          </ac:picMkLst>
        </pc:picChg>
      </pc:sldChg>
    </pc:docChg>
  </pc:docChgLst>
  <pc:docChgLst>
    <pc:chgData name="CECCHETTO, Emily" userId="96b73a2a-77bb-4e23-a66d-d3ace41709e6" providerId="ADAL" clId="{08BD8EE0-DA44-4795-BDD9-DED1A8EE6E80}"/>
    <pc:docChg chg="undo custSel addSld modSld">
      <pc:chgData name="CECCHETTO, Emily" userId="96b73a2a-77bb-4e23-a66d-d3ace41709e6" providerId="ADAL" clId="{08BD8EE0-DA44-4795-BDD9-DED1A8EE6E80}" dt="2022-05-05T04:10:24.810" v="706" actId="1076"/>
      <pc:docMkLst>
        <pc:docMk/>
      </pc:docMkLst>
      <pc:sldChg chg="addSp delSp modSp mod">
        <pc:chgData name="CECCHETTO, Emily" userId="96b73a2a-77bb-4e23-a66d-d3ace41709e6" providerId="ADAL" clId="{08BD8EE0-DA44-4795-BDD9-DED1A8EE6E80}" dt="2022-05-05T03:35:31.633" v="523" actId="1076"/>
        <pc:sldMkLst>
          <pc:docMk/>
          <pc:sldMk cId="2500808467" sldId="258"/>
        </pc:sldMkLst>
        <pc:spChg chg="add mod">
          <ac:chgData name="CECCHETTO, Emily" userId="96b73a2a-77bb-4e23-a66d-d3ace41709e6" providerId="ADAL" clId="{08BD8EE0-DA44-4795-BDD9-DED1A8EE6E80}" dt="2022-05-05T03:28:47.369" v="336" actId="1076"/>
          <ac:spMkLst>
            <pc:docMk/>
            <pc:sldMk cId="2500808467" sldId="258"/>
            <ac:spMk id="16" creationId="{7F12947C-2C47-4D36-B53C-95DE1BCAB2E7}"/>
          </ac:spMkLst>
        </pc:spChg>
        <pc:spChg chg="add mod">
          <ac:chgData name="CECCHETTO, Emily" userId="96b73a2a-77bb-4e23-a66d-d3ace41709e6" providerId="ADAL" clId="{08BD8EE0-DA44-4795-BDD9-DED1A8EE6E80}" dt="2022-05-05T03:24:37.754" v="204" actId="122"/>
          <ac:spMkLst>
            <pc:docMk/>
            <pc:sldMk cId="2500808467" sldId="258"/>
            <ac:spMk id="17" creationId="{8389E149-EF85-4F2D-8745-24D903D812AE}"/>
          </ac:spMkLst>
        </pc:spChg>
        <pc:spChg chg="add mod">
          <ac:chgData name="CECCHETTO, Emily" userId="96b73a2a-77bb-4e23-a66d-d3ace41709e6" providerId="ADAL" clId="{08BD8EE0-DA44-4795-BDD9-DED1A8EE6E80}" dt="2022-05-05T03:27:04.306" v="295" actId="1076"/>
          <ac:spMkLst>
            <pc:docMk/>
            <pc:sldMk cId="2500808467" sldId="258"/>
            <ac:spMk id="18" creationId="{F8216316-6E31-4FC1-8EFC-D522E16318AF}"/>
          </ac:spMkLst>
        </pc:spChg>
        <pc:spChg chg="add del mod">
          <ac:chgData name="CECCHETTO, Emily" userId="96b73a2a-77bb-4e23-a66d-d3ace41709e6" providerId="ADAL" clId="{08BD8EE0-DA44-4795-BDD9-DED1A8EE6E80}" dt="2022-05-05T03:27:06.605" v="297"/>
          <ac:spMkLst>
            <pc:docMk/>
            <pc:sldMk cId="2500808467" sldId="258"/>
            <ac:spMk id="19" creationId="{20D7CC53-9DDB-48F8-A51F-631BA2F4EE9E}"/>
          </ac:spMkLst>
        </pc:spChg>
        <pc:spChg chg="add mod">
          <ac:chgData name="CECCHETTO, Emily" userId="96b73a2a-77bb-4e23-a66d-d3ace41709e6" providerId="ADAL" clId="{08BD8EE0-DA44-4795-BDD9-DED1A8EE6E80}" dt="2022-05-05T03:28:28.384" v="335" actId="1076"/>
          <ac:spMkLst>
            <pc:docMk/>
            <pc:sldMk cId="2500808467" sldId="258"/>
            <ac:spMk id="20" creationId="{DE24FCDF-7512-4DFC-A358-1CF38F6107C8}"/>
          </ac:spMkLst>
        </pc:spChg>
        <pc:spChg chg="add mod">
          <ac:chgData name="CECCHETTO, Emily" userId="96b73a2a-77bb-4e23-a66d-d3ace41709e6" providerId="ADAL" clId="{08BD8EE0-DA44-4795-BDD9-DED1A8EE6E80}" dt="2022-05-05T03:30:00.903" v="419" actId="1076"/>
          <ac:spMkLst>
            <pc:docMk/>
            <pc:sldMk cId="2500808467" sldId="258"/>
            <ac:spMk id="21" creationId="{FDF205A3-9798-4CD7-A9D7-21C79B07C171}"/>
          </ac:spMkLst>
        </pc:spChg>
        <pc:spChg chg="add mod">
          <ac:chgData name="CECCHETTO, Emily" userId="96b73a2a-77bb-4e23-a66d-d3ace41709e6" providerId="ADAL" clId="{08BD8EE0-DA44-4795-BDD9-DED1A8EE6E80}" dt="2022-05-05T03:32:41.089" v="487" actId="1076"/>
          <ac:spMkLst>
            <pc:docMk/>
            <pc:sldMk cId="2500808467" sldId="258"/>
            <ac:spMk id="22" creationId="{4337C801-771A-4D49-BA37-08A8D60D7332}"/>
          </ac:spMkLst>
        </pc:spChg>
        <pc:spChg chg="add mod">
          <ac:chgData name="CECCHETTO, Emily" userId="96b73a2a-77bb-4e23-a66d-d3ace41709e6" providerId="ADAL" clId="{08BD8EE0-DA44-4795-BDD9-DED1A8EE6E80}" dt="2022-05-05T03:35:31.633" v="523" actId="1076"/>
          <ac:spMkLst>
            <pc:docMk/>
            <pc:sldMk cId="2500808467" sldId="258"/>
            <ac:spMk id="23" creationId="{0D5D491C-E819-468C-9FDA-9885B66F0420}"/>
          </ac:spMkLst>
        </pc:spChg>
        <pc:picChg chg="add del mod">
          <ac:chgData name="CECCHETTO, Emily" userId="96b73a2a-77bb-4e23-a66d-d3ace41709e6" providerId="ADAL" clId="{08BD8EE0-DA44-4795-BDD9-DED1A8EE6E80}" dt="2022-05-05T03:17:46.266" v="15" actId="931"/>
          <ac:picMkLst>
            <pc:docMk/>
            <pc:sldMk cId="2500808467" sldId="258"/>
            <ac:picMk id="4" creationId="{77563DDA-0476-4292-B27A-220C5351D403}"/>
          </ac:picMkLst>
        </pc:picChg>
        <pc:picChg chg="add del mod">
          <ac:chgData name="CECCHETTO, Emily" userId="96b73a2a-77bb-4e23-a66d-d3ace41709e6" providerId="ADAL" clId="{08BD8EE0-DA44-4795-BDD9-DED1A8EE6E80}" dt="2022-05-05T03:17:46.266" v="15" actId="931"/>
          <ac:picMkLst>
            <pc:docMk/>
            <pc:sldMk cId="2500808467" sldId="258"/>
            <ac:picMk id="6" creationId="{13D41D26-E268-45C6-8476-E7E5C54DA347}"/>
          </ac:picMkLst>
        </pc:picChg>
        <pc:picChg chg="add mod">
          <ac:chgData name="CECCHETTO, Emily" userId="96b73a2a-77bb-4e23-a66d-d3ace41709e6" providerId="ADAL" clId="{08BD8EE0-DA44-4795-BDD9-DED1A8EE6E80}" dt="2022-05-05T03:23:39.585" v="135" actId="14100"/>
          <ac:picMkLst>
            <pc:docMk/>
            <pc:sldMk cId="2500808467" sldId="258"/>
            <ac:picMk id="9" creationId="{AFD8897A-4DDB-45D4-AFBA-BE3BD75E3F1E}"/>
          </ac:picMkLst>
        </pc:picChg>
        <pc:picChg chg="add mod">
          <ac:chgData name="CECCHETTO, Emily" userId="96b73a2a-77bb-4e23-a66d-d3ace41709e6" providerId="ADAL" clId="{08BD8EE0-DA44-4795-BDD9-DED1A8EE6E80}" dt="2022-05-05T03:25:31.360" v="223" actId="14100"/>
          <ac:picMkLst>
            <pc:docMk/>
            <pc:sldMk cId="2500808467" sldId="258"/>
            <ac:picMk id="11" creationId="{3E117F8A-A7D5-48A2-BB25-20662843E15C}"/>
          </ac:picMkLst>
        </pc:picChg>
        <pc:picChg chg="add mod">
          <ac:chgData name="CECCHETTO, Emily" userId="96b73a2a-77bb-4e23-a66d-d3ace41709e6" providerId="ADAL" clId="{08BD8EE0-DA44-4795-BDD9-DED1A8EE6E80}" dt="2022-05-05T03:35:13.593" v="522" actId="692"/>
          <ac:picMkLst>
            <pc:docMk/>
            <pc:sldMk cId="2500808467" sldId="258"/>
            <ac:picMk id="13" creationId="{A51ABC7A-C5AA-4870-AF27-B1AAB5578D01}"/>
          </ac:picMkLst>
        </pc:picChg>
        <pc:picChg chg="add mod">
          <ac:chgData name="CECCHETTO, Emily" userId="96b73a2a-77bb-4e23-a66d-d3ace41709e6" providerId="ADAL" clId="{08BD8EE0-DA44-4795-BDD9-DED1A8EE6E80}" dt="2022-05-05T03:31:20.033" v="421" actId="14100"/>
          <ac:picMkLst>
            <pc:docMk/>
            <pc:sldMk cId="2500808467" sldId="258"/>
            <ac:picMk id="15" creationId="{25684DFD-DF39-42EC-8C7C-0E90D6893114}"/>
          </ac:picMkLst>
        </pc:picChg>
      </pc:sldChg>
      <pc:sldChg chg="addSp modSp mod">
        <pc:chgData name="CECCHETTO, Emily" userId="96b73a2a-77bb-4e23-a66d-d3ace41709e6" providerId="ADAL" clId="{08BD8EE0-DA44-4795-BDD9-DED1A8EE6E80}" dt="2022-05-05T03:54:37.155" v="617" actId="1076"/>
        <pc:sldMkLst>
          <pc:docMk/>
          <pc:sldMk cId="2351193122" sldId="259"/>
        </pc:sldMkLst>
        <pc:spChg chg="add mod">
          <ac:chgData name="CECCHETTO, Emily" userId="96b73a2a-77bb-4e23-a66d-d3ace41709e6" providerId="ADAL" clId="{08BD8EE0-DA44-4795-BDD9-DED1A8EE6E80}" dt="2022-05-05T03:54:21.289" v="615" actId="1076"/>
          <ac:spMkLst>
            <pc:docMk/>
            <pc:sldMk cId="2351193122" sldId="259"/>
            <ac:spMk id="2" creationId="{C6926807-6888-4A88-AC16-3854AF92A2A1}"/>
          </ac:spMkLst>
        </pc:spChg>
        <pc:picChg chg="add mod">
          <ac:chgData name="CECCHETTO, Emily" userId="96b73a2a-77bb-4e23-a66d-d3ace41709e6" providerId="ADAL" clId="{08BD8EE0-DA44-4795-BDD9-DED1A8EE6E80}" dt="2022-05-05T03:54:37.155" v="617" actId="1076"/>
          <ac:picMkLst>
            <pc:docMk/>
            <pc:sldMk cId="2351193122" sldId="259"/>
            <ac:picMk id="5" creationId="{3EEBE8E2-3862-4E73-ADA1-AC169D1A137E}"/>
          </ac:picMkLst>
        </pc:picChg>
      </pc:sldChg>
      <pc:sldChg chg="addSp modSp mod">
        <pc:chgData name="CECCHETTO, Emily" userId="96b73a2a-77bb-4e23-a66d-d3ace41709e6" providerId="ADAL" clId="{08BD8EE0-DA44-4795-BDD9-DED1A8EE6E80}" dt="2022-05-05T04:00:49.565" v="656" actId="1076"/>
        <pc:sldMkLst>
          <pc:docMk/>
          <pc:sldMk cId="1855213139" sldId="260"/>
        </pc:sldMkLst>
        <pc:spChg chg="add mod">
          <ac:chgData name="CECCHETTO, Emily" userId="96b73a2a-77bb-4e23-a66d-d3ace41709e6" providerId="ADAL" clId="{08BD8EE0-DA44-4795-BDD9-DED1A8EE6E80}" dt="2022-05-05T03:55:46.214" v="628" actId="1076"/>
          <ac:spMkLst>
            <pc:docMk/>
            <pc:sldMk cId="1855213139" sldId="260"/>
            <ac:spMk id="2" creationId="{B0AF6DBB-F926-4A71-ACFB-3512AC9E37B8}"/>
          </ac:spMkLst>
        </pc:spChg>
        <pc:picChg chg="add mod">
          <ac:chgData name="CECCHETTO, Emily" userId="96b73a2a-77bb-4e23-a66d-d3ace41709e6" providerId="ADAL" clId="{08BD8EE0-DA44-4795-BDD9-DED1A8EE6E80}" dt="2022-05-05T04:00:49.565" v="656" actId="1076"/>
          <ac:picMkLst>
            <pc:docMk/>
            <pc:sldMk cId="1855213139" sldId="260"/>
            <ac:picMk id="5" creationId="{3ABEFD6A-C4B0-4CF2-A7B4-8D8671F28881}"/>
          </ac:picMkLst>
        </pc:picChg>
      </pc:sldChg>
      <pc:sldChg chg="addSp modSp mod">
        <pc:chgData name="CECCHETTO, Emily" userId="96b73a2a-77bb-4e23-a66d-d3ace41709e6" providerId="ADAL" clId="{08BD8EE0-DA44-4795-BDD9-DED1A8EE6E80}" dt="2022-05-05T03:56:40.046" v="634" actId="1076"/>
        <pc:sldMkLst>
          <pc:docMk/>
          <pc:sldMk cId="938522152" sldId="261"/>
        </pc:sldMkLst>
        <pc:spChg chg="add mod">
          <ac:chgData name="CECCHETTO, Emily" userId="96b73a2a-77bb-4e23-a66d-d3ace41709e6" providerId="ADAL" clId="{08BD8EE0-DA44-4795-BDD9-DED1A8EE6E80}" dt="2022-05-05T03:56:04.564" v="629" actId="14100"/>
          <ac:spMkLst>
            <pc:docMk/>
            <pc:sldMk cId="938522152" sldId="261"/>
            <ac:spMk id="2" creationId="{27AFABDC-4280-471E-98C2-CD139770F67F}"/>
          </ac:spMkLst>
        </pc:spChg>
        <pc:picChg chg="add mod">
          <ac:chgData name="CECCHETTO, Emily" userId="96b73a2a-77bb-4e23-a66d-d3ace41709e6" providerId="ADAL" clId="{08BD8EE0-DA44-4795-BDD9-DED1A8EE6E80}" dt="2022-05-05T03:56:40.046" v="634" actId="1076"/>
          <ac:picMkLst>
            <pc:docMk/>
            <pc:sldMk cId="938522152" sldId="261"/>
            <ac:picMk id="5" creationId="{6D87A90C-4127-4446-B798-F76181913449}"/>
          </ac:picMkLst>
        </pc:picChg>
      </pc:sldChg>
      <pc:sldChg chg="addSp modSp mod">
        <pc:chgData name="CECCHETTO, Emily" userId="96b73a2a-77bb-4e23-a66d-d3ace41709e6" providerId="ADAL" clId="{08BD8EE0-DA44-4795-BDD9-DED1A8EE6E80}" dt="2022-05-05T03:56:51.114" v="635" actId="1076"/>
        <pc:sldMkLst>
          <pc:docMk/>
          <pc:sldMk cId="3985587893" sldId="262"/>
        </pc:sldMkLst>
        <pc:spChg chg="add mod">
          <ac:chgData name="CECCHETTO, Emily" userId="96b73a2a-77bb-4e23-a66d-d3ace41709e6" providerId="ADAL" clId="{08BD8EE0-DA44-4795-BDD9-DED1A8EE6E80}" dt="2022-05-05T03:53:32.931" v="609" actId="1076"/>
          <ac:spMkLst>
            <pc:docMk/>
            <pc:sldMk cId="3985587893" sldId="262"/>
            <ac:spMk id="2" creationId="{7C8FA146-E90A-450F-9A0E-F7F699109BEF}"/>
          </ac:spMkLst>
        </pc:spChg>
        <pc:picChg chg="add mod">
          <ac:chgData name="CECCHETTO, Emily" userId="96b73a2a-77bb-4e23-a66d-d3ace41709e6" providerId="ADAL" clId="{08BD8EE0-DA44-4795-BDD9-DED1A8EE6E80}" dt="2022-05-05T03:56:51.114" v="635" actId="1076"/>
          <ac:picMkLst>
            <pc:docMk/>
            <pc:sldMk cId="3985587893" sldId="262"/>
            <ac:picMk id="5" creationId="{4B3A00F7-E84A-4951-A969-38FB8A853E2C}"/>
          </ac:picMkLst>
        </pc:picChg>
      </pc:sldChg>
      <pc:sldChg chg="addSp delSp modSp add mod">
        <pc:chgData name="CECCHETTO, Emily" userId="96b73a2a-77bb-4e23-a66d-d3ace41709e6" providerId="ADAL" clId="{08BD8EE0-DA44-4795-BDD9-DED1A8EE6E80}" dt="2022-05-05T04:01:14.440" v="658" actId="1076"/>
        <pc:sldMkLst>
          <pc:docMk/>
          <pc:sldMk cId="680021128" sldId="263"/>
        </pc:sldMkLst>
        <pc:spChg chg="del">
          <ac:chgData name="CECCHETTO, Emily" userId="96b73a2a-77bb-4e23-a66d-d3ace41709e6" providerId="ADAL" clId="{08BD8EE0-DA44-4795-BDD9-DED1A8EE6E80}" dt="2022-05-05T03:57:38.287" v="638" actId="478"/>
          <ac:spMkLst>
            <pc:docMk/>
            <pc:sldMk cId="680021128" sldId="263"/>
            <ac:spMk id="2" creationId="{7C8FA146-E90A-450F-9A0E-F7F699109BEF}"/>
          </ac:spMkLst>
        </pc:spChg>
        <pc:spChg chg="add mod">
          <ac:chgData name="CECCHETTO, Emily" userId="96b73a2a-77bb-4e23-a66d-d3ace41709e6" providerId="ADAL" clId="{08BD8EE0-DA44-4795-BDD9-DED1A8EE6E80}" dt="2022-05-05T04:00:17.743" v="654" actId="1076"/>
          <ac:spMkLst>
            <pc:docMk/>
            <pc:sldMk cId="680021128" sldId="263"/>
            <ac:spMk id="4" creationId="{2DBB8F86-02DD-4440-97C5-1EAAE765940A}"/>
          </ac:spMkLst>
        </pc:spChg>
        <pc:picChg chg="del">
          <ac:chgData name="CECCHETTO, Emily" userId="96b73a2a-77bb-4e23-a66d-d3ace41709e6" providerId="ADAL" clId="{08BD8EE0-DA44-4795-BDD9-DED1A8EE6E80}" dt="2022-05-05T03:57:36.382" v="637" actId="478"/>
          <ac:picMkLst>
            <pc:docMk/>
            <pc:sldMk cId="680021128" sldId="263"/>
            <ac:picMk id="5" creationId="{4B3A00F7-E84A-4951-A969-38FB8A853E2C}"/>
          </ac:picMkLst>
        </pc:picChg>
        <pc:picChg chg="add mod">
          <ac:chgData name="CECCHETTO, Emily" userId="96b73a2a-77bb-4e23-a66d-d3ace41709e6" providerId="ADAL" clId="{08BD8EE0-DA44-4795-BDD9-DED1A8EE6E80}" dt="2022-05-05T04:01:14.440" v="658" actId="1076"/>
          <ac:picMkLst>
            <pc:docMk/>
            <pc:sldMk cId="680021128" sldId="263"/>
            <ac:picMk id="8" creationId="{1CCF56D2-4D85-43A3-BA13-B4E0E1108254}"/>
          </ac:picMkLst>
        </pc:picChg>
      </pc:sldChg>
      <pc:sldChg chg="addSp delSp modSp add mod">
        <pc:chgData name="CECCHETTO, Emily" userId="96b73a2a-77bb-4e23-a66d-d3ace41709e6" providerId="ADAL" clId="{08BD8EE0-DA44-4795-BDD9-DED1A8EE6E80}" dt="2022-05-05T04:07:02.869" v="685" actId="1076"/>
        <pc:sldMkLst>
          <pc:docMk/>
          <pc:sldMk cId="1299802055" sldId="264"/>
        </pc:sldMkLst>
        <pc:spChg chg="add mod">
          <ac:chgData name="CECCHETTO, Emily" userId="96b73a2a-77bb-4e23-a66d-d3ace41709e6" providerId="ADAL" clId="{08BD8EE0-DA44-4795-BDD9-DED1A8EE6E80}" dt="2022-05-05T04:06:24.810" v="681" actId="1076"/>
          <ac:spMkLst>
            <pc:docMk/>
            <pc:sldMk cId="1299802055" sldId="264"/>
            <ac:spMk id="2" creationId="{26C60764-039B-4B65-B44B-414A7413E87D}"/>
          </ac:spMkLst>
        </pc:spChg>
        <pc:spChg chg="mod">
          <ac:chgData name="CECCHETTO, Emily" userId="96b73a2a-77bb-4e23-a66d-d3ace41709e6" providerId="ADAL" clId="{08BD8EE0-DA44-4795-BDD9-DED1A8EE6E80}" dt="2022-05-05T04:07:02.869" v="685" actId="1076"/>
          <ac:spMkLst>
            <pc:docMk/>
            <pc:sldMk cId="1299802055" sldId="264"/>
            <ac:spMk id="4" creationId="{2DBB8F86-02DD-4440-97C5-1EAAE765940A}"/>
          </ac:spMkLst>
        </pc:spChg>
        <pc:picChg chg="del">
          <ac:chgData name="CECCHETTO, Emily" userId="96b73a2a-77bb-4e23-a66d-d3ace41709e6" providerId="ADAL" clId="{08BD8EE0-DA44-4795-BDD9-DED1A8EE6E80}" dt="2022-05-05T04:01:51.612" v="660" actId="478"/>
          <ac:picMkLst>
            <pc:docMk/>
            <pc:sldMk cId="1299802055" sldId="264"/>
            <ac:picMk id="8" creationId="{1CCF56D2-4D85-43A3-BA13-B4E0E1108254}"/>
          </ac:picMkLst>
        </pc:picChg>
      </pc:sldChg>
      <pc:sldChg chg="addSp delSp modSp add mod">
        <pc:chgData name="CECCHETTO, Emily" userId="96b73a2a-77bb-4e23-a66d-d3ace41709e6" providerId="ADAL" clId="{08BD8EE0-DA44-4795-BDD9-DED1A8EE6E80}" dt="2022-05-05T04:10:24.810" v="706" actId="1076"/>
        <pc:sldMkLst>
          <pc:docMk/>
          <pc:sldMk cId="2835597095" sldId="265"/>
        </pc:sldMkLst>
        <pc:spChg chg="del">
          <ac:chgData name="CECCHETTO, Emily" userId="96b73a2a-77bb-4e23-a66d-d3ace41709e6" providerId="ADAL" clId="{08BD8EE0-DA44-4795-BDD9-DED1A8EE6E80}" dt="2022-05-05T04:07:13.633" v="687" actId="478"/>
          <ac:spMkLst>
            <pc:docMk/>
            <pc:sldMk cId="2835597095" sldId="265"/>
            <ac:spMk id="2" creationId="{26C60764-039B-4B65-B44B-414A7413E87D}"/>
          </ac:spMkLst>
        </pc:spChg>
        <pc:spChg chg="mod">
          <ac:chgData name="CECCHETTO, Emily" userId="96b73a2a-77bb-4e23-a66d-d3ace41709e6" providerId="ADAL" clId="{08BD8EE0-DA44-4795-BDD9-DED1A8EE6E80}" dt="2022-05-05T04:10:19.918" v="705" actId="1076"/>
          <ac:spMkLst>
            <pc:docMk/>
            <pc:sldMk cId="2835597095" sldId="265"/>
            <ac:spMk id="4" creationId="{2DBB8F86-02DD-4440-97C5-1EAAE765940A}"/>
          </ac:spMkLst>
        </pc:spChg>
        <pc:picChg chg="add mod">
          <ac:chgData name="CECCHETTO, Emily" userId="96b73a2a-77bb-4e23-a66d-d3ace41709e6" providerId="ADAL" clId="{08BD8EE0-DA44-4795-BDD9-DED1A8EE6E80}" dt="2022-05-05T04:10:24.810" v="706" actId="1076"/>
          <ac:picMkLst>
            <pc:docMk/>
            <pc:sldMk cId="2835597095" sldId="265"/>
            <ac:picMk id="6" creationId="{CBF38F8B-8765-45A6-8613-01CA8FBA25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16E34-5917-4979-B915-7E2A4CE50009}" type="datetimeFigureOut">
              <a:rPr lang="en-AU" smtClean="0"/>
              <a:t>18/05/2022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AB02-845B-4205-99A8-439539F093D8}" type="slidenum">
              <a:rPr lang="en-AU" smtClean="0"/>
              <a:t>‹#›</a:t>
            </a:fld>
            <a:endParaRPr lang="en-AU"/>
          </a:p>
        </p:txBody>
      </p:sp>
    </p:spTree>
    <p:extLst>
      <p:ext uri="{BB962C8B-B14F-4D97-AF65-F5344CB8AC3E}">
        <p14:creationId xmlns:p14="http://schemas.microsoft.com/office/powerpoint/2010/main" val="72108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10D6-586B-44EB-8BB4-46841B8A8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7417D83-DE64-4992-8F4E-0237DFB8E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2EB65F5-FCE0-44D1-86DB-F82A1F2A4903}"/>
              </a:ext>
            </a:extLst>
          </p:cNvPr>
          <p:cNvSpPr>
            <a:spLocks noGrp="1"/>
          </p:cNvSpPr>
          <p:nvPr>
            <p:ph type="dt" sz="half" idx="10"/>
          </p:nvPr>
        </p:nvSpPr>
        <p:spPr/>
        <p:txBody>
          <a:bodyPr/>
          <a:lstStyle/>
          <a:p>
            <a:fld id="{218350F0-FA05-413F-9B2B-06B3713751EA}" type="datetime1">
              <a:rPr lang="en-AU" smtClean="0"/>
              <a:t>18/05/2022</a:t>
            </a:fld>
            <a:endParaRPr lang="en-AU"/>
          </a:p>
        </p:txBody>
      </p:sp>
      <p:sp>
        <p:nvSpPr>
          <p:cNvPr id="5" name="Footer Placeholder 4">
            <a:extLst>
              <a:ext uri="{FF2B5EF4-FFF2-40B4-BE49-F238E27FC236}">
                <a16:creationId xmlns:a16="http://schemas.microsoft.com/office/drawing/2014/main" id="{7D5349AF-CFA3-4638-937A-D6F88879176F}"/>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6" name="Slide Number Placeholder 5">
            <a:extLst>
              <a:ext uri="{FF2B5EF4-FFF2-40B4-BE49-F238E27FC236}">
                <a16:creationId xmlns:a16="http://schemas.microsoft.com/office/drawing/2014/main" id="{3DFE0C67-991A-4C41-B562-AFDF680D0444}"/>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387661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1CDF-AED4-4DCE-99EC-2F68097F46B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8D0D6A8-AB55-43DB-82F8-FDEFB1A4E0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10E386-1C15-424A-9F69-34F51B60BC67}"/>
              </a:ext>
            </a:extLst>
          </p:cNvPr>
          <p:cNvSpPr>
            <a:spLocks noGrp="1"/>
          </p:cNvSpPr>
          <p:nvPr>
            <p:ph type="dt" sz="half" idx="10"/>
          </p:nvPr>
        </p:nvSpPr>
        <p:spPr/>
        <p:txBody>
          <a:bodyPr/>
          <a:lstStyle/>
          <a:p>
            <a:fld id="{B74EC74C-2A89-45CB-B606-3C2698FA4431}" type="datetime1">
              <a:rPr lang="en-AU" smtClean="0"/>
              <a:t>18/05/2022</a:t>
            </a:fld>
            <a:endParaRPr lang="en-AU"/>
          </a:p>
        </p:txBody>
      </p:sp>
      <p:sp>
        <p:nvSpPr>
          <p:cNvPr id="5" name="Footer Placeholder 4">
            <a:extLst>
              <a:ext uri="{FF2B5EF4-FFF2-40B4-BE49-F238E27FC236}">
                <a16:creationId xmlns:a16="http://schemas.microsoft.com/office/drawing/2014/main" id="{189B61A3-B782-40AB-B0FB-955365646AA2}"/>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6" name="Slide Number Placeholder 5">
            <a:extLst>
              <a:ext uri="{FF2B5EF4-FFF2-40B4-BE49-F238E27FC236}">
                <a16:creationId xmlns:a16="http://schemas.microsoft.com/office/drawing/2014/main" id="{0FE26D53-8DB4-4A7F-9683-004895C453E1}"/>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90581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E0CB5-A791-4398-99FF-49330B2D54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AF4570F-AAD5-4C9D-A547-44B444023C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821554-9497-4736-8C88-C7FDB5B30762}"/>
              </a:ext>
            </a:extLst>
          </p:cNvPr>
          <p:cNvSpPr>
            <a:spLocks noGrp="1"/>
          </p:cNvSpPr>
          <p:nvPr>
            <p:ph type="dt" sz="half" idx="10"/>
          </p:nvPr>
        </p:nvSpPr>
        <p:spPr/>
        <p:txBody>
          <a:bodyPr/>
          <a:lstStyle/>
          <a:p>
            <a:fld id="{A34D6183-D170-4066-AD9F-0A7B9CC9CD51}" type="datetime1">
              <a:rPr lang="en-AU" smtClean="0"/>
              <a:t>18/05/2022</a:t>
            </a:fld>
            <a:endParaRPr lang="en-AU"/>
          </a:p>
        </p:txBody>
      </p:sp>
      <p:sp>
        <p:nvSpPr>
          <p:cNvPr id="5" name="Footer Placeholder 4">
            <a:extLst>
              <a:ext uri="{FF2B5EF4-FFF2-40B4-BE49-F238E27FC236}">
                <a16:creationId xmlns:a16="http://schemas.microsoft.com/office/drawing/2014/main" id="{AC7967B1-2EE9-4924-B074-FF52D17C20B0}"/>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6" name="Slide Number Placeholder 5">
            <a:extLst>
              <a:ext uri="{FF2B5EF4-FFF2-40B4-BE49-F238E27FC236}">
                <a16:creationId xmlns:a16="http://schemas.microsoft.com/office/drawing/2014/main" id="{46CAADC6-8548-42A3-9C41-60065B927411}"/>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221128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479-EB79-4094-9ACD-694B7496495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555605B-A6D2-44B3-9C8D-1D9D46761E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C27DFDD-8B38-4D12-84A0-5589ACE3EA36}"/>
              </a:ext>
            </a:extLst>
          </p:cNvPr>
          <p:cNvSpPr>
            <a:spLocks noGrp="1"/>
          </p:cNvSpPr>
          <p:nvPr>
            <p:ph type="dt" sz="half" idx="10"/>
          </p:nvPr>
        </p:nvSpPr>
        <p:spPr/>
        <p:txBody>
          <a:bodyPr/>
          <a:lstStyle/>
          <a:p>
            <a:fld id="{8B297E60-598A-420A-B302-5A5981FBC734}" type="datetime1">
              <a:rPr lang="en-AU" smtClean="0"/>
              <a:t>18/05/2022</a:t>
            </a:fld>
            <a:endParaRPr lang="en-AU"/>
          </a:p>
        </p:txBody>
      </p:sp>
      <p:sp>
        <p:nvSpPr>
          <p:cNvPr id="5" name="Footer Placeholder 4">
            <a:extLst>
              <a:ext uri="{FF2B5EF4-FFF2-40B4-BE49-F238E27FC236}">
                <a16:creationId xmlns:a16="http://schemas.microsoft.com/office/drawing/2014/main" id="{1B33DE4A-1762-4D30-82CC-C890F3E3A3E5}"/>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6" name="Slide Number Placeholder 5">
            <a:extLst>
              <a:ext uri="{FF2B5EF4-FFF2-40B4-BE49-F238E27FC236}">
                <a16:creationId xmlns:a16="http://schemas.microsoft.com/office/drawing/2014/main" id="{DDC3B68A-E0F8-43CD-B931-A4716DE8896F}"/>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186012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9925-D2A4-44D8-B2AB-C9E815BD5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AC1665E-4B19-4699-AF1E-F1DCED123B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06D23B-A7BF-43F7-8F3F-08638E7BB630}"/>
              </a:ext>
            </a:extLst>
          </p:cNvPr>
          <p:cNvSpPr>
            <a:spLocks noGrp="1"/>
          </p:cNvSpPr>
          <p:nvPr>
            <p:ph type="dt" sz="half" idx="10"/>
          </p:nvPr>
        </p:nvSpPr>
        <p:spPr/>
        <p:txBody>
          <a:bodyPr/>
          <a:lstStyle/>
          <a:p>
            <a:fld id="{058E57E6-9DA9-44FB-A351-A87DE03846B7}" type="datetime1">
              <a:rPr lang="en-AU" smtClean="0"/>
              <a:t>18/05/2022</a:t>
            </a:fld>
            <a:endParaRPr lang="en-AU"/>
          </a:p>
        </p:txBody>
      </p:sp>
      <p:sp>
        <p:nvSpPr>
          <p:cNvPr id="5" name="Footer Placeholder 4">
            <a:extLst>
              <a:ext uri="{FF2B5EF4-FFF2-40B4-BE49-F238E27FC236}">
                <a16:creationId xmlns:a16="http://schemas.microsoft.com/office/drawing/2014/main" id="{4F39C8AF-8C7D-46C1-BC92-E4EED7465E67}"/>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6" name="Slide Number Placeholder 5">
            <a:extLst>
              <a:ext uri="{FF2B5EF4-FFF2-40B4-BE49-F238E27FC236}">
                <a16:creationId xmlns:a16="http://schemas.microsoft.com/office/drawing/2014/main" id="{CAF24CAE-4318-4E89-9D0D-5E12E860380F}"/>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32753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50CAB-0192-4F0A-BA85-62E2662336C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9E7CF0-9800-4427-BD84-2DCA1EE2A5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96A92BC-FF45-45DF-AFDC-8298363509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C886FF-4E10-418F-BE89-14CEBBCA5BDA}"/>
              </a:ext>
            </a:extLst>
          </p:cNvPr>
          <p:cNvSpPr>
            <a:spLocks noGrp="1"/>
          </p:cNvSpPr>
          <p:nvPr>
            <p:ph type="dt" sz="half" idx="10"/>
          </p:nvPr>
        </p:nvSpPr>
        <p:spPr/>
        <p:txBody>
          <a:bodyPr/>
          <a:lstStyle/>
          <a:p>
            <a:fld id="{838B655E-8E26-433C-BC28-90C09AB2A4F4}" type="datetime1">
              <a:rPr lang="en-AU" smtClean="0"/>
              <a:t>18/05/2022</a:t>
            </a:fld>
            <a:endParaRPr lang="en-AU"/>
          </a:p>
        </p:txBody>
      </p:sp>
      <p:sp>
        <p:nvSpPr>
          <p:cNvPr id="6" name="Footer Placeholder 5">
            <a:extLst>
              <a:ext uri="{FF2B5EF4-FFF2-40B4-BE49-F238E27FC236}">
                <a16:creationId xmlns:a16="http://schemas.microsoft.com/office/drawing/2014/main" id="{E3888E1D-4FD1-4572-A659-46A01F59F45E}"/>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7" name="Slide Number Placeholder 6">
            <a:extLst>
              <a:ext uri="{FF2B5EF4-FFF2-40B4-BE49-F238E27FC236}">
                <a16:creationId xmlns:a16="http://schemas.microsoft.com/office/drawing/2014/main" id="{B8B2213E-D80E-4B99-9CC8-AB70250F0BE9}"/>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363011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5778-6072-4897-98EF-D73DD0CA614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91D5D4-FE69-4781-B782-D0097FD8E3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095948-E092-4A01-AF8C-62D3440680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1A796FE-8769-4DEA-9A15-A17C2033C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8135B9-6802-47DB-979E-D7BF4A78E7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774670C-CD72-467C-8E5F-62D56122BCE6}"/>
              </a:ext>
            </a:extLst>
          </p:cNvPr>
          <p:cNvSpPr>
            <a:spLocks noGrp="1"/>
          </p:cNvSpPr>
          <p:nvPr>
            <p:ph type="dt" sz="half" idx="10"/>
          </p:nvPr>
        </p:nvSpPr>
        <p:spPr/>
        <p:txBody>
          <a:bodyPr/>
          <a:lstStyle/>
          <a:p>
            <a:fld id="{C724EC87-B42B-4B66-B32B-29F2C16772D5}" type="datetime1">
              <a:rPr lang="en-AU" smtClean="0"/>
              <a:t>18/05/2022</a:t>
            </a:fld>
            <a:endParaRPr lang="en-AU"/>
          </a:p>
        </p:txBody>
      </p:sp>
      <p:sp>
        <p:nvSpPr>
          <p:cNvPr id="8" name="Footer Placeholder 7">
            <a:extLst>
              <a:ext uri="{FF2B5EF4-FFF2-40B4-BE49-F238E27FC236}">
                <a16:creationId xmlns:a16="http://schemas.microsoft.com/office/drawing/2014/main" id="{442128C1-9A8E-4B38-9427-D0F24D545D79}"/>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9" name="Slide Number Placeholder 8">
            <a:extLst>
              <a:ext uri="{FF2B5EF4-FFF2-40B4-BE49-F238E27FC236}">
                <a16:creationId xmlns:a16="http://schemas.microsoft.com/office/drawing/2014/main" id="{0BFF9885-CDB8-43A8-9727-8E110480DB99}"/>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512165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AB93-D1FE-48E1-8937-2F0DF1670B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65DAC6C-A354-47A4-887A-EF434A4DAAE2}"/>
              </a:ext>
            </a:extLst>
          </p:cNvPr>
          <p:cNvSpPr>
            <a:spLocks noGrp="1"/>
          </p:cNvSpPr>
          <p:nvPr>
            <p:ph type="dt" sz="half" idx="10"/>
          </p:nvPr>
        </p:nvSpPr>
        <p:spPr/>
        <p:txBody>
          <a:bodyPr/>
          <a:lstStyle/>
          <a:p>
            <a:fld id="{9C31FF72-1A47-442F-AC72-BE5C9FA7E099}" type="datetime1">
              <a:rPr lang="en-AU" smtClean="0"/>
              <a:t>18/05/2022</a:t>
            </a:fld>
            <a:endParaRPr lang="en-AU"/>
          </a:p>
        </p:txBody>
      </p:sp>
      <p:sp>
        <p:nvSpPr>
          <p:cNvPr id="4" name="Footer Placeholder 3">
            <a:extLst>
              <a:ext uri="{FF2B5EF4-FFF2-40B4-BE49-F238E27FC236}">
                <a16:creationId xmlns:a16="http://schemas.microsoft.com/office/drawing/2014/main" id="{F137620C-4DA2-402B-B5A8-9CDB76BEFEFC}"/>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5" name="Slide Number Placeholder 4">
            <a:extLst>
              <a:ext uri="{FF2B5EF4-FFF2-40B4-BE49-F238E27FC236}">
                <a16:creationId xmlns:a16="http://schemas.microsoft.com/office/drawing/2014/main" id="{9A90CF14-5C48-4F13-8A4A-180E4E0B7959}"/>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25423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D0E0E-9D6B-4C0F-86C0-5A54C145154A}"/>
              </a:ext>
            </a:extLst>
          </p:cNvPr>
          <p:cNvSpPr>
            <a:spLocks noGrp="1"/>
          </p:cNvSpPr>
          <p:nvPr>
            <p:ph type="dt" sz="half" idx="10"/>
          </p:nvPr>
        </p:nvSpPr>
        <p:spPr/>
        <p:txBody>
          <a:bodyPr/>
          <a:lstStyle/>
          <a:p>
            <a:fld id="{D3357CD7-921C-453B-BA31-7C202F9A8C7A}" type="datetime1">
              <a:rPr lang="en-AU" smtClean="0"/>
              <a:t>18/05/2022</a:t>
            </a:fld>
            <a:endParaRPr lang="en-AU"/>
          </a:p>
        </p:txBody>
      </p:sp>
      <p:sp>
        <p:nvSpPr>
          <p:cNvPr id="3" name="Footer Placeholder 2">
            <a:extLst>
              <a:ext uri="{FF2B5EF4-FFF2-40B4-BE49-F238E27FC236}">
                <a16:creationId xmlns:a16="http://schemas.microsoft.com/office/drawing/2014/main" id="{66CC4820-6ABE-45BF-8050-1C4D9DAE12D9}"/>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4" name="Slide Number Placeholder 3">
            <a:extLst>
              <a:ext uri="{FF2B5EF4-FFF2-40B4-BE49-F238E27FC236}">
                <a16:creationId xmlns:a16="http://schemas.microsoft.com/office/drawing/2014/main" id="{F3672849-58CB-47AE-857D-4B82696A0216}"/>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874264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59E0-519C-45F5-9174-4CD98FED4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32E8450-F4C0-4388-BE83-17FEB6F275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E902903-2E59-4588-AA88-A322B03E5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01E69E-8848-477B-AE72-7A10277E5471}"/>
              </a:ext>
            </a:extLst>
          </p:cNvPr>
          <p:cNvSpPr>
            <a:spLocks noGrp="1"/>
          </p:cNvSpPr>
          <p:nvPr>
            <p:ph type="dt" sz="half" idx="10"/>
          </p:nvPr>
        </p:nvSpPr>
        <p:spPr/>
        <p:txBody>
          <a:bodyPr/>
          <a:lstStyle/>
          <a:p>
            <a:fld id="{E887D161-0A3B-48B9-A209-AB7EE691EDBD}" type="datetime1">
              <a:rPr lang="en-AU" smtClean="0"/>
              <a:t>18/05/2022</a:t>
            </a:fld>
            <a:endParaRPr lang="en-AU"/>
          </a:p>
        </p:txBody>
      </p:sp>
      <p:sp>
        <p:nvSpPr>
          <p:cNvPr id="6" name="Footer Placeholder 5">
            <a:extLst>
              <a:ext uri="{FF2B5EF4-FFF2-40B4-BE49-F238E27FC236}">
                <a16:creationId xmlns:a16="http://schemas.microsoft.com/office/drawing/2014/main" id="{FE7696F7-4F57-4CF6-85A5-CD36CFE0796A}"/>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7" name="Slide Number Placeholder 6">
            <a:extLst>
              <a:ext uri="{FF2B5EF4-FFF2-40B4-BE49-F238E27FC236}">
                <a16:creationId xmlns:a16="http://schemas.microsoft.com/office/drawing/2014/main" id="{1DB5E438-ED10-493B-AAF3-15FFC675177B}"/>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408663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A075-79B2-4663-B1C5-185E34CC7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8421BA2-3BBD-423E-9B5E-F7AB75A97A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B87A8A6-9B94-4B87-A301-0EF543CD2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724201-222E-4D8D-B860-11794A0C03F4}"/>
              </a:ext>
            </a:extLst>
          </p:cNvPr>
          <p:cNvSpPr>
            <a:spLocks noGrp="1"/>
          </p:cNvSpPr>
          <p:nvPr>
            <p:ph type="dt" sz="half" idx="10"/>
          </p:nvPr>
        </p:nvSpPr>
        <p:spPr/>
        <p:txBody>
          <a:bodyPr/>
          <a:lstStyle/>
          <a:p>
            <a:fld id="{FE49E0BC-3235-4138-9777-303728F5FF58}" type="datetime1">
              <a:rPr lang="en-AU" smtClean="0"/>
              <a:t>18/05/2022</a:t>
            </a:fld>
            <a:endParaRPr lang="en-AU"/>
          </a:p>
        </p:txBody>
      </p:sp>
      <p:sp>
        <p:nvSpPr>
          <p:cNvPr id="6" name="Footer Placeholder 5">
            <a:extLst>
              <a:ext uri="{FF2B5EF4-FFF2-40B4-BE49-F238E27FC236}">
                <a16:creationId xmlns:a16="http://schemas.microsoft.com/office/drawing/2014/main" id="{0A9DD59C-97BA-4ECE-9885-6D9D69F53F7C}"/>
              </a:ext>
            </a:extLst>
          </p:cNvPr>
          <p:cNvSpPr>
            <a:spLocks noGrp="1"/>
          </p:cNvSpPr>
          <p:nvPr>
            <p:ph type="ftr" sz="quarter" idx="11"/>
          </p:nvPr>
        </p:nvSpPr>
        <p:spPr/>
        <p:txBody>
          <a:body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7" name="Slide Number Placeholder 6">
            <a:extLst>
              <a:ext uri="{FF2B5EF4-FFF2-40B4-BE49-F238E27FC236}">
                <a16:creationId xmlns:a16="http://schemas.microsoft.com/office/drawing/2014/main" id="{BDAD1089-F4B7-4352-8D01-CFD788827CEC}"/>
              </a:ext>
            </a:extLst>
          </p:cNvPr>
          <p:cNvSpPr>
            <a:spLocks noGrp="1"/>
          </p:cNvSpPr>
          <p:nvPr>
            <p:ph type="sldNum" sz="quarter" idx="12"/>
          </p:nvPr>
        </p:nvSpPr>
        <p:spPr/>
        <p:txBody>
          <a:bodyPr/>
          <a:lstStyle/>
          <a:p>
            <a:fld id="{E0D532F4-9E45-4F1F-91A4-1A9741613A63}" type="slidenum">
              <a:rPr lang="en-AU" smtClean="0"/>
              <a:t>‹#›</a:t>
            </a:fld>
            <a:endParaRPr lang="en-AU"/>
          </a:p>
        </p:txBody>
      </p:sp>
    </p:spTree>
    <p:extLst>
      <p:ext uri="{BB962C8B-B14F-4D97-AF65-F5344CB8AC3E}">
        <p14:creationId xmlns:p14="http://schemas.microsoft.com/office/powerpoint/2010/main" val="292850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A1F9C-CC75-4C53-A80E-1791C1989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ED77D5-CB8D-4673-BD29-72B9F4D41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F0586CE-5756-4A3F-B3D6-532B916C7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DA0A9-4553-4BF6-B8A4-311AB6636791}" type="datetime1">
              <a:rPr lang="en-AU" smtClean="0"/>
              <a:t>18/05/2022</a:t>
            </a:fld>
            <a:endParaRPr lang="en-AU"/>
          </a:p>
        </p:txBody>
      </p:sp>
      <p:sp>
        <p:nvSpPr>
          <p:cNvPr id="5" name="Footer Placeholder 4">
            <a:extLst>
              <a:ext uri="{FF2B5EF4-FFF2-40B4-BE49-F238E27FC236}">
                <a16:creationId xmlns:a16="http://schemas.microsoft.com/office/drawing/2014/main" id="{5E6C6445-1960-4229-A80B-0999330EE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protected. Contact Oxford University Press. Hughes et al., 2021, Early Years Learning in Australian Natural Environments, ISBN, 9780190325664. Intended for use only by prescribing lecturers. Not to be distributed or copied for any other purpose.</a:t>
            </a:r>
            <a:endParaRPr lang="en-AU"/>
          </a:p>
        </p:txBody>
      </p:sp>
      <p:sp>
        <p:nvSpPr>
          <p:cNvPr id="6" name="Slide Number Placeholder 5">
            <a:extLst>
              <a:ext uri="{FF2B5EF4-FFF2-40B4-BE49-F238E27FC236}">
                <a16:creationId xmlns:a16="http://schemas.microsoft.com/office/drawing/2014/main" id="{B5C511A4-A029-4A69-996F-CCBEB178C4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532F4-9E45-4F1F-91A4-1A9741613A63}" type="slidenum">
              <a:rPr lang="en-AU" smtClean="0"/>
              <a:t>‹#›</a:t>
            </a:fld>
            <a:endParaRPr lang="en-AU"/>
          </a:p>
        </p:txBody>
      </p:sp>
    </p:spTree>
    <p:extLst>
      <p:ext uri="{BB962C8B-B14F-4D97-AF65-F5344CB8AC3E}">
        <p14:creationId xmlns:p14="http://schemas.microsoft.com/office/powerpoint/2010/main" val="1425618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dirty="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dirty="0">
                <a:ln>
                  <a:noFill/>
                </a:ln>
                <a:effectLst/>
                <a:latin typeface="Arial"/>
                <a:ea typeface="Calibri" panose="020F0502020204030204" pitchFamily="34" charset="0"/>
                <a:cs typeface="Arial"/>
              </a:rPr>
              <a:t>It’s Arts Play</a:t>
            </a:r>
            <a:r>
              <a:rPr kumimoji="0" lang="en-AU" altLang="en-US" sz="800" b="0" i="0" u="none" strike="noStrike" cap="none" normalizeH="0" baseline="0" dirty="0">
                <a:ln>
                  <a:noFill/>
                </a:ln>
                <a:effectLst/>
                <a:latin typeface="Arial"/>
                <a:ea typeface="Calibri" panose="020F0502020204030204" pitchFamily="34" charset="0"/>
                <a:cs typeface="Arial"/>
              </a:rPr>
              <a:t>, </a:t>
            </a:r>
            <a:r>
              <a:rPr lang="en-AU" altLang="en-US" sz="800">
                <a:latin typeface="Arial"/>
                <a:cs typeface="Arial"/>
              </a:rPr>
              <a:t>ISBN  </a:t>
            </a:r>
            <a:r>
              <a:rPr lang="en-AU" sz="800" dirty="0">
                <a:latin typeface="Arial"/>
                <a:cs typeface="Arial"/>
              </a:rPr>
              <a:t>9780190333904. </a:t>
            </a:r>
            <a:r>
              <a:rPr kumimoji="0" lang="en-AU" altLang="en-US" sz="800" b="0" i="0" u="none" strike="noStrike" cap="none" normalizeH="0" baseline="0" dirty="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dirty="0">
              <a:ln>
                <a:noFill/>
              </a:ln>
              <a:effectLst/>
              <a:latin typeface="Arial"/>
              <a:cs typeface="Arial"/>
            </a:endParaRPr>
          </a:p>
        </p:txBody>
      </p:sp>
      <p:sp>
        <p:nvSpPr>
          <p:cNvPr id="22" name="Rectangle 21">
            <a:extLst>
              <a:ext uri="{FF2B5EF4-FFF2-40B4-BE49-F238E27FC236}">
                <a16:creationId xmlns:a16="http://schemas.microsoft.com/office/drawing/2014/main" id="{87EB46F7-A899-43E2-8DE1-D543EAB0B2C7}"/>
              </a:ext>
            </a:extLst>
          </p:cNvPr>
          <p:cNvSpPr/>
          <p:nvPr/>
        </p:nvSpPr>
        <p:spPr>
          <a:xfrm>
            <a:off x="3385143" y="1751129"/>
            <a:ext cx="4670286" cy="523220"/>
          </a:xfrm>
          <a:prstGeom prst="rect">
            <a:avLst/>
          </a:prstGeom>
        </p:spPr>
        <p:txBody>
          <a:bodyPr wrap="square">
            <a:spAutoFit/>
          </a:bodyPr>
          <a:lstStyle/>
          <a:p>
            <a:pPr lvl="0" eaLnBrk="0" fontAlgn="base" hangingPunct="0">
              <a:spcBef>
                <a:spcPct val="0"/>
              </a:spcBef>
              <a:spcAft>
                <a:spcPct val="0"/>
              </a:spcAft>
            </a:pPr>
            <a:r>
              <a:rPr lang="en-AU" altLang="en-US" sz="2800">
                <a:latin typeface="Arial" panose="020B0604020202020204" pitchFamily="34" charset="0"/>
                <a:ea typeface="Calibri" panose="020F0502020204030204" pitchFamily="34" charset="0"/>
                <a:cs typeface="Arial" panose="020B0604020202020204" pitchFamily="34" charset="0"/>
              </a:rPr>
              <a:t>Image Bank</a:t>
            </a:r>
            <a:endParaRPr kumimoji="0" lang="en-AU" altLang="en-US" sz="2800" b="0" i="0" u="none" strike="noStrike" cap="none" normalizeH="0" baseline="0">
              <a:ln>
                <a:noFill/>
              </a:ln>
              <a:effectLst/>
              <a:latin typeface="Arial" panose="020B0604020202020204" pitchFamily="34" charset="0"/>
            </a:endParaRPr>
          </a:p>
        </p:txBody>
      </p:sp>
      <p:sp>
        <p:nvSpPr>
          <p:cNvPr id="24" name="Rectangle 23">
            <a:extLst>
              <a:ext uri="{FF2B5EF4-FFF2-40B4-BE49-F238E27FC236}">
                <a16:creationId xmlns:a16="http://schemas.microsoft.com/office/drawing/2014/main" id="{B378630A-867C-4D53-AAF7-5A2943ECFB56}"/>
              </a:ext>
            </a:extLst>
          </p:cNvPr>
          <p:cNvSpPr/>
          <p:nvPr/>
        </p:nvSpPr>
        <p:spPr>
          <a:xfrm>
            <a:off x="3385143" y="2274349"/>
            <a:ext cx="6096000" cy="1477328"/>
          </a:xfrm>
          <a:prstGeom prst="rect">
            <a:avLst/>
          </a:prstGeom>
        </p:spPr>
        <p:txBody>
          <a:bodyPr>
            <a:spAutoFit/>
          </a:bodyPr>
          <a:lstStyle/>
          <a:p>
            <a:r>
              <a:rPr lang="en-AU" b="1" i="1"/>
              <a:t>It’s Arts Play: Young Children Belonging, Being and Becoming through the Arts</a:t>
            </a:r>
          </a:p>
          <a:p>
            <a:r>
              <a:rPr lang="en-US"/>
              <a:t>Judith Dinham and Beryl Chalk</a:t>
            </a:r>
            <a:endParaRPr lang="en-AU"/>
          </a:p>
          <a:p>
            <a:pPr lvl="0" eaLnBrk="0" fontAlgn="base" hangingPunct="0">
              <a:spcBef>
                <a:spcPct val="0"/>
              </a:spcBef>
              <a:spcAft>
                <a:spcPct val="0"/>
              </a:spcAft>
            </a:pPr>
            <a:endParaRPr lang="en-AU">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AU">
                <a:latin typeface="Arial" panose="020B0604020202020204" pitchFamily="34" charset="0"/>
                <a:cs typeface="Arial" panose="020B0604020202020204" pitchFamily="34" charset="0"/>
              </a:rPr>
              <a:t>Chapter 1</a:t>
            </a:r>
          </a:p>
        </p:txBody>
      </p:sp>
      <p:sp>
        <p:nvSpPr>
          <p:cNvPr id="25" name="Rectangle 24">
            <a:extLst>
              <a:ext uri="{FF2B5EF4-FFF2-40B4-BE49-F238E27FC236}">
                <a16:creationId xmlns:a16="http://schemas.microsoft.com/office/drawing/2014/main" id="{EAAA6A90-C84A-4564-BDE5-6100B333FA1F}"/>
              </a:ext>
            </a:extLst>
          </p:cNvPr>
          <p:cNvSpPr/>
          <p:nvPr/>
        </p:nvSpPr>
        <p:spPr>
          <a:xfrm>
            <a:off x="3385143" y="3997898"/>
            <a:ext cx="6096000" cy="807913"/>
          </a:xfrm>
          <a:prstGeom prst="rect">
            <a:avLst/>
          </a:prstGeom>
        </p:spPr>
        <p:txBody>
          <a:bodyPr>
            <a:spAutoFit/>
          </a:bodyPr>
          <a:lstStyle/>
          <a:p>
            <a:pPr>
              <a:lnSpc>
                <a:spcPct val="115000"/>
              </a:lnSpc>
              <a:spcBef>
                <a:spcPts val="600"/>
              </a:spcBef>
              <a:spcAft>
                <a:spcPts val="600"/>
              </a:spcAft>
            </a:pPr>
            <a:r>
              <a:rPr lang="en-US" sz="1000">
                <a:latin typeface="Arial" panose="020B0604020202020204" pitchFamily="34" charset="0"/>
                <a:ea typeface="Calibri" panose="020F0502020204030204" pitchFamily="34" charset="0"/>
                <a:cs typeface="Times New Roman" panose="02020603050405020304" pitchFamily="18" charset="0"/>
              </a:rPr>
              <a:t>COPYRIGHT NOTICE</a:t>
            </a:r>
            <a:endParaRPr lang="en-AU" sz="1000">
              <a:latin typeface="Arial" panose="020B0604020202020204" pitchFamily="34" charset="0"/>
              <a:ea typeface="Calibri" panose="020F0502020204030204" pitchFamily="34" charset="0"/>
              <a:cs typeface="Times New Roman" panose="02020603050405020304" pitchFamily="18" charset="0"/>
            </a:endParaRPr>
          </a:p>
          <a:p>
            <a:r>
              <a:rPr lang="en-AU" sz="1000">
                <a:latin typeface="Arial" panose="020B0604020202020204" pitchFamily="34" charset="0"/>
                <a:ea typeface="Calibri" panose="020F0502020204030204" pitchFamily="34" charset="0"/>
                <a:cs typeface="Times New Roman" panose="02020603050405020304" pitchFamily="18" charset="0"/>
              </a:rPr>
              <a:t>This image bank is copyright protected. Contact Oxford University Press. It is intended for use only by lecturers prescribing </a:t>
            </a:r>
            <a:r>
              <a:rPr lang="en-AU" sz="1000" i="1">
                <a:latin typeface="Arial" panose="020B0604020202020204" pitchFamily="34" charset="0"/>
                <a:ea typeface="Calibri" panose="020F0502020204030204" pitchFamily="34" charset="0"/>
                <a:cs typeface="Times New Roman" panose="02020603050405020304" pitchFamily="18" charset="0"/>
              </a:rPr>
              <a:t>It’s Arts Play, </a:t>
            </a:r>
            <a:r>
              <a:rPr lang="en-AU" sz="1000">
                <a:latin typeface="Arial" panose="020B0604020202020204" pitchFamily="34" charset="0"/>
                <a:ea typeface="Calibri" panose="020F0502020204030204" pitchFamily="34" charset="0"/>
                <a:cs typeface="Times New Roman" panose="02020603050405020304" pitchFamily="18" charset="0"/>
              </a:rPr>
              <a:t>second edition, in their courses and should not be distributed or copied for any other purpose or for use with any other text.</a:t>
            </a:r>
            <a:endParaRPr lang="en-AU"/>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pic>
        <p:nvPicPr>
          <p:cNvPr id="2" name="Picture 3" descr="A picture containing text, person&#10;&#10;Description automatically generated">
            <a:extLst>
              <a:ext uri="{FF2B5EF4-FFF2-40B4-BE49-F238E27FC236}">
                <a16:creationId xmlns:a16="http://schemas.microsoft.com/office/drawing/2014/main" id="{FC491874-693D-A97F-DBF8-41B4270C16F4}"/>
              </a:ext>
            </a:extLst>
          </p:cNvPr>
          <p:cNvPicPr>
            <a:picLocks noChangeAspect="1"/>
          </p:cNvPicPr>
          <p:nvPr/>
        </p:nvPicPr>
        <p:blipFill>
          <a:blip r:embed="rId3"/>
          <a:stretch>
            <a:fillRect/>
          </a:stretch>
        </p:blipFill>
        <p:spPr>
          <a:xfrm>
            <a:off x="428017" y="1754514"/>
            <a:ext cx="2743200" cy="3705652"/>
          </a:xfrm>
          <a:prstGeom prst="rect">
            <a:avLst/>
          </a:prstGeom>
        </p:spPr>
      </p:pic>
    </p:spTree>
    <p:extLst>
      <p:ext uri="{BB962C8B-B14F-4D97-AF65-F5344CB8AC3E}">
        <p14:creationId xmlns:p14="http://schemas.microsoft.com/office/powerpoint/2010/main" val="54044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dirty="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dirty="0">
                <a:ln>
                  <a:noFill/>
                </a:ln>
                <a:effectLst/>
                <a:latin typeface="Arial"/>
                <a:ea typeface="Calibri" panose="020F0502020204030204" pitchFamily="34" charset="0"/>
                <a:cs typeface="Arial"/>
              </a:rPr>
              <a:t>It’s Arts Play</a:t>
            </a:r>
            <a:r>
              <a:rPr kumimoji="0" lang="en-AU" altLang="en-US" sz="800" b="0" i="0" u="none" strike="noStrike" cap="none" normalizeH="0" baseline="0" dirty="0">
                <a:ln>
                  <a:noFill/>
                </a:ln>
                <a:effectLst/>
                <a:latin typeface="Arial"/>
                <a:ea typeface="Calibri" panose="020F0502020204030204" pitchFamily="34" charset="0"/>
                <a:cs typeface="Arial"/>
              </a:rPr>
              <a:t>, </a:t>
            </a:r>
            <a:r>
              <a:rPr lang="en-AU" altLang="en-US" sz="800">
                <a:latin typeface="Arial"/>
                <a:cs typeface="Arial"/>
              </a:rPr>
              <a:t>ISBN  </a:t>
            </a:r>
            <a:r>
              <a:rPr lang="en-AU" sz="800" dirty="0">
                <a:latin typeface="Arial"/>
                <a:cs typeface="Arial"/>
              </a:rPr>
              <a:t>9780190333904. </a:t>
            </a:r>
            <a:r>
              <a:rPr kumimoji="0" lang="en-AU" altLang="en-US" sz="800" b="0" i="0" u="none" strike="noStrike" cap="none" normalizeH="0" baseline="0" dirty="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dirty="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pic>
        <p:nvPicPr>
          <p:cNvPr id="9" name="Picture 8" descr="A picture containing text, person, swimsuit, underpants&#10;&#10;Description automatically generated">
            <a:extLst>
              <a:ext uri="{FF2B5EF4-FFF2-40B4-BE49-F238E27FC236}">
                <a16:creationId xmlns:a16="http://schemas.microsoft.com/office/drawing/2014/main" id="{AFD8897A-4DDB-45D4-AFBA-BE3BD75E3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11" y="2019617"/>
            <a:ext cx="1789710" cy="2530852"/>
          </a:xfrm>
          <a:prstGeom prst="rect">
            <a:avLst/>
          </a:prstGeom>
        </p:spPr>
      </p:pic>
      <p:pic>
        <p:nvPicPr>
          <p:cNvPr id="11" name="Picture 10" descr="Table&#10;&#10;Description automatically generated with medium confidence">
            <a:extLst>
              <a:ext uri="{FF2B5EF4-FFF2-40B4-BE49-F238E27FC236}">
                <a16:creationId xmlns:a16="http://schemas.microsoft.com/office/drawing/2014/main" id="{3E117F8A-A7D5-48A2-BB25-20662843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143" y="2023577"/>
            <a:ext cx="1793398" cy="2526891"/>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51ABC7A-C5AA-4870-AF27-B1AAB557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495" y="4025223"/>
            <a:ext cx="2600994" cy="1940309"/>
          </a:xfrm>
          <a:prstGeom prst="rect">
            <a:avLst/>
          </a:prstGeom>
        </p:spPr>
      </p:pic>
      <p:pic>
        <p:nvPicPr>
          <p:cNvPr id="15" name="Picture 14" descr="Application&#10;&#10;Description automatically generated with medium confidence">
            <a:extLst>
              <a:ext uri="{FF2B5EF4-FFF2-40B4-BE49-F238E27FC236}">
                <a16:creationId xmlns:a16="http://schemas.microsoft.com/office/drawing/2014/main" id="{25684DFD-DF39-42EC-8C7C-0E90D6893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634" y="2037528"/>
            <a:ext cx="1776537" cy="2512940"/>
          </a:xfrm>
          <a:prstGeom prst="rect">
            <a:avLst/>
          </a:prstGeom>
        </p:spPr>
      </p:pic>
      <p:sp>
        <p:nvSpPr>
          <p:cNvPr id="16" name="TextBox 15">
            <a:extLst>
              <a:ext uri="{FF2B5EF4-FFF2-40B4-BE49-F238E27FC236}">
                <a16:creationId xmlns:a16="http://schemas.microsoft.com/office/drawing/2014/main" id="{7F12947C-2C47-4D36-B53C-95DE1BCAB2E7}"/>
              </a:ext>
            </a:extLst>
          </p:cNvPr>
          <p:cNvSpPr txBox="1"/>
          <p:nvPr/>
        </p:nvSpPr>
        <p:spPr>
          <a:xfrm>
            <a:off x="92466" y="1402041"/>
            <a:ext cx="7366571" cy="369332"/>
          </a:xfrm>
          <a:prstGeom prst="rect">
            <a:avLst/>
          </a:prstGeom>
          <a:noFill/>
        </p:spPr>
        <p:txBody>
          <a:bodyPr wrap="square" rtlCol="0">
            <a:spAutoFit/>
          </a:bodyPr>
          <a:lstStyle/>
          <a:p>
            <a:r>
              <a:rPr lang="en-US" dirty="0"/>
              <a:t>Table 1.1 Key documents that frame education in the early childhood sector</a:t>
            </a:r>
          </a:p>
        </p:txBody>
      </p:sp>
      <p:sp>
        <p:nvSpPr>
          <p:cNvPr id="17" name="TextBox 16">
            <a:extLst>
              <a:ext uri="{FF2B5EF4-FFF2-40B4-BE49-F238E27FC236}">
                <a16:creationId xmlns:a16="http://schemas.microsoft.com/office/drawing/2014/main" id="{8389E149-EF85-4F2D-8745-24D903D812AE}"/>
              </a:ext>
            </a:extLst>
          </p:cNvPr>
          <p:cNvSpPr txBox="1"/>
          <p:nvPr/>
        </p:nvSpPr>
        <p:spPr>
          <a:xfrm>
            <a:off x="231511" y="4550469"/>
            <a:ext cx="1890445" cy="738664"/>
          </a:xfrm>
          <a:prstGeom prst="rect">
            <a:avLst/>
          </a:prstGeom>
          <a:noFill/>
        </p:spPr>
        <p:txBody>
          <a:bodyPr wrap="square" rtlCol="0">
            <a:spAutoFit/>
          </a:bodyPr>
          <a:lstStyle/>
          <a:p>
            <a:pPr algn="ctr"/>
            <a:r>
              <a:rPr lang="en-US" sz="1400" dirty="0"/>
              <a:t>Melbourne Declaration on Educational Goals for Young Australians</a:t>
            </a:r>
          </a:p>
        </p:txBody>
      </p:sp>
      <p:sp>
        <p:nvSpPr>
          <p:cNvPr id="18" name="TextBox 17">
            <a:extLst>
              <a:ext uri="{FF2B5EF4-FFF2-40B4-BE49-F238E27FC236}">
                <a16:creationId xmlns:a16="http://schemas.microsoft.com/office/drawing/2014/main" id="{F8216316-6E31-4FC1-8EFC-D522E16318AF}"/>
              </a:ext>
            </a:extLst>
          </p:cNvPr>
          <p:cNvSpPr txBox="1"/>
          <p:nvPr/>
        </p:nvSpPr>
        <p:spPr>
          <a:xfrm>
            <a:off x="2470156" y="2668330"/>
            <a:ext cx="1299193" cy="1231106"/>
          </a:xfrm>
          <a:prstGeom prst="rect">
            <a:avLst/>
          </a:prstGeom>
          <a:noFill/>
        </p:spPr>
        <p:txBody>
          <a:bodyPr wrap="square" lIns="91440" tIns="45720" rIns="91440" bIns="45720" rtlCol="0" anchor="t">
            <a:spAutoFit/>
          </a:bodyPr>
          <a:lstStyle/>
          <a:p>
            <a:endParaRPr lang="en-US" dirty="0">
              <a:highlight>
                <a:srgbClr val="FFFF00"/>
              </a:highlight>
            </a:endParaRPr>
          </a:p>
          <a:p>
            <a:r>
              <a:rPr lang="en-US" sz="1400" dirty="0"/>
              <a:t>Alice Springs (</a:t>
            </a:r>
            <a:r>
              <a:rPr lang="en-US" sz="1400" dirty="0" err="1"/>
              <a:t>Mparntwe</a:t>
            </a:r>
            <a:r>
              <a:rPr lang="en-US" sz="1400" dirty="0"/>
              <a:t>) Education Declaration </a:t>
            </a:r>
          </a:p>
        </p:txBody>
      </p:sp>
      <p:sp>
        <p:nvSpPr>
          <p:cNvPr id="20" name="TextBox 19">
            <a:extLst>
              <a:ext uri="{FF2B5EF4-FFF2-40B4-BE49-F238E27FC236}">
                <a16:creationId xmlns:a16="http://schemas.microsoft.com/office/drawing/2014/main" id="{DE24FCDF-7512-4DFC-A358-1CF38F6107C8}"/>
              </a:ext>
            </a:extLst>
          </p:cNvPr>
          <p:cNvSpPr txBox="1"/>
          <p:nvPr/>
        </p:nvSpPr>
        <p:spPr>
          <a:xfrm>
            <a:off x="3946142" y="4568380"/>
            <a:ext cx="1720169" cy="523220"/>
          </a:xfrm>
          <a:prstGeom prst="rect">
            <a:avLst/>
          </a:prstGeom>
          <a:noFill/>
        </p:spPr>
        <p:txBody>
          <a:bodyPr wrap="square" rtlCol="0">
            <a:spAutoFit/>
          </a:bodyPr>
          <a:lstStyle/>
          <a:p>
            <a:pPr algn="ctr"/>
            <a:r>
              <a:rPr lang="en-US" sz="1400" dirty="0"/>
              <a:t>National Quality Standards (NQS)</a:t>
            </a:r>
          </a:p>
        </p:txBody>
      </p:sp>
      <p:sp>
        <p:nvSpPr>
          <p:cNvPr id="21" name="TextBox 20">
            <a:extLst>
              <a:ext uri="{FF2B5EF4-FFF2-40B4-BE49-F238E27FC236}">
                <a16:creationId xmlns:a16="http://schemas.microsoft.com/office/drawing/2014/main" id="{FDF205A3-9798-4CD7-A9D7-21C79B07C171}"/>
              </a:ext>
            </a:extLst>
          </p:cNvPr>
          <p:cNvSpPr txBox="1"/>
          <p:nvPr/>
        </p:nvSpPr>
        <p:spPr>
          <a:xfrm>
            <a:off x="5961692" y="2668330"/>
            <a:ext cx="1299193" cy="1231106"/>
          </a:xfrm>
          <a:prstGeom prst="rect">
            <a:avLst/>
          </a:prstGeom>
          <a:noFill/>
        </p:spPr>
        <p:txBody>
          <a:bodyPr wrap="square" lIns="91440" tIns="45720" rIns="91440" bIns="45720" rtlCol="0" anchor="t">
            <a:spAutoFit/>
          </a:bodyPr>
          <a:lstStyle/>
          <a:p>
            <a:endParaRPr lang="en-US" dirty="0"/>
          </a:p>
          <a:p>
            <a:r>
              <a:rPr lang="en-US" sz="1400" dirty="0"/>
              <a:t>Australian Professional Standards for Teachers</a:t>
            </a:r>
          </a:p>
        </p:txBody>
      </p:sp>
      <p:sp>
        <p:nvSpPr>
          <p:cNvPr id="22" name="TextBox 21">
            <a:extLst>
              <a:ext uri="{FF2B5EF4-FFF2-40B4-BE49-F238E27FC236}">
                <a16:creationId xmlns:a16="http://schemas.microsoft.com/office/drawing/2014/main" id="{4337C801-771A-4D49-BA37-08A8D60D7332}"/>
              </a:ext>
            </a:extLst>
          </p:cNvPr>
          <p:cNvSpPr txBox="1"/>
          <p:nvPr/>
        </p:nvSpPr>
        <p:spPr>
          <a:xfrm>
            <a:off x="7323814" y="4568380"/>
            <a:ext cx="1484176" cy="954107"/>
          </a:xfrm>
          <a:prstGeom prst="rect">
            <a:avLst/>
          </a:prstGeom>
          <a:noFill/>
        </p:spPr>
        <p:txBody>
          <a:bodyPr wrap="square" rtlCol="0">
            <a:spAutoFit/>
          </a:bodyPr>
          <a:lstStyle/>
          <a:p>
            <a:pPr algn="ctr"/>
            <a:r>
              <a:rPr lang="en-US" sz="1400" dirty="0"/>
              <a:t>Australian Early Years Learning Framework for Australia (EYLF)</a:t>
            </a:r>
          </a:p>
        </p:txBody>
      </p:sp>
      <p:sp>
        <p:nvSpPr>
          <p:cNvPr id="23" name="TextBox 22">
            <a:extLst>
              <a:ext uri="{FF2B5EF4-FFF2-40B4-BE49-F238E27FC236}">
                <a16:creationId xmlns:a16="http://schemas.microsoft.com/office/drawing/2014/main" id="{0D5D491C-E819-468C-9FDA-9885B66F0420}"/>
              </a:ext>
            </a:extLst>
          </p:cNvPr>
          <p:cNvSpPr txBox="1"/>
          <p:nvPr/>
        </p:nvSpPr>
        <p:spPr>
          <a:xfrm>
            <a:off x="9771723" y="3744724"/>
            <a:ext cx="1776537" cy="307777"/>
          </a:xfrm>
          <a:prstGeom prst="rect">
            <a:avLst/>
          </a:prstGeom>
          <a:noFill/>
        </p:spPr>
        <p:txBody>
          <a:bodyPr wrap="square" rtlCol="0">
            <a:spAutoFit/>
          </a:bodyPr>
          <a:lstStyle/>
          <a:p>
            <a:pPr algn="ctr"/>
            <a:r>
              <a:rPr lang="en-US" sz="1400" dirty="0"/>
              <a:t>Australian Curriculum</a:t>
            </a:r>
          </a:p>
        </p:txBody>
      </p:sp>
    </p:spTree>
    <p:extLst>
      <p:ext uri="{BB962C8B-B14F-4D97-AF65-F5344CB8AC3E}">
        <p14:creationId xmlns:p14="http://schemas.microsoft.com/office/powerpoint/2010/main" val="250080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a:ln>
                  <a:noFill/>
                </a:ln>
                <a:effectLst/>
                <a:latin typeface="Arial"/>
                <a:ea typeface="Calibri" panose="020F0502020204030204" pitchFamily="34" charset="0"/>
                <a:cs typeface="Arial"/>
              </a:rPr>
              <a:t>It’s Arts Play</a:t>
            </a:r>
            <a:r>
              <a:rPr kumimoji="0" lang="en-AU" altLang="en-US" sz="800" b="0" i="0" u="none" strike="noStrike" cap="none" normalizeH="0" baseline="0">
                <a:ln>
                  <a:noFill/>
                </a:ln>
                <a:effectLst/>
                <a:latin typeface="Arial"/>
                <a:ea typeface="Calibri" panose="020F0502020204030204" pitchFamily="34" charset="0"/>
                <a:cs typeface="Arial"/>
              </a:rPr>
              <a:t>, </a:t>
            </a:r>
            <a:r>
              <a:rPr lang="en-AU" altLang="en-US" sz="800">
                <a:latin typeface="Arial"/>
                <a:cs typeface="Arial"/>
              </a:rPr>
              <a:t>ISBN  </a:t>
            </a:r>
            <a:r>
              <a:rPr lang="en-AU" sz="800">
                <a:latin typeface="Arial"/>
                <a:cs typeface="Arial"/>
              </a:rPr>
              <a:t>9780190333904. </a:t>
            </a:r>
            <a:r>
              <a:rPr kumimoji="0" lang="en-AU" altLang="en-US" sz="800" b="0" i="0" u="none" strike="noStrike" cap="none" normalizeH="0" baseline="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2" name="TextBox 1">
            <a:extLst>
              <a:ext uri="{FF2B5EF4-FFF2-40B4-BE49-F238E27FC236}">
                <a16:creationId xmlns:a16="http://schemas.microsoft.com/office/drawing/2014/main" id="{C6926807-6888-4A88-AC16-3854AF92A2A1}"/>
              </a:ext>
            </a:extLst>
          </p:cNvPr>
          <p:cNvSpPr txBox="1"/>
          <p:nvPr/>
        </p:nvSpPr>
        <p:spPr>
          <a:xfrm>
            <a:off x="688368" y="3241557"/>
            <a:ext cx="3719246" cy="923330"/>
          </a:xfrm>
          <a:prstGeom prst="rect">
            <a:avLst/>
          </a:prstGeom>
          <a:noFill/>
        </p:spPr>
        <p:txBody>
          <a:bodyPr wrap="square" rtlCol="0">
            <a:spAutoFit/>
          </a:bodyPr>
          <a:lstStyle/>
          <a:p>
            <a:r>
              <a:rPr lang="en-US" b="0" i="0" dirty="0">
                <a:effectLst/>
              </a:rPr>
              <a:t>FIGURE 1.1 Children require opportunities to interpret the quality of the music through movement.</a:t>
            </a:r>
            <a:endParaRPr lang="en-US" dirty="0"/>
          </a:p>
        </p:txBody>
      </p:sp>
      <p:pic>
        <p:nvPicPr>
          <p:cNvPr id="5" name="Picture 4" descr="A picture containing child, dress&#10;&#10;Description automatically generated">
            <a:extLst>
              <a:ext uri="{FF2B5EF4-FFF2-40B4-BE49-F238E27FC236}">
                <a16:creationId xmlns:a16="http://schemas.microsoft.com/office/drawing/2014/main" id="{3EEBE8E2-3862-4E73-ADA1-AC169D1A1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639" y="1387379"/>
            <a:ext cx="2522722" cy="4631686"/>
          </a:xfrm>
          <a:prstGeom prst="rect">
            <a:avLst/>
          </a:prstGeom>
        </p:spPr>
      </p:pic>
    </p:spTree>
    <p:extLst>
      <p:ext uri="{BB962C8B-B14F-4D97-AF65-F5344CB8AC3E}">
        <p14:creationId xmlns:p14="http://schemas.microsoft.com/office/powerpoint/2010/main" val="235119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dirty="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dirty="0">
                <a:ln>
                  <a:noFill/>
                </a:ln>
                <a:effectLst/>
                <a:latin typeface="Arial"/>
                <a:ea typeface="Calibri" panose="020F0502020204030204" pitchFamily="34" charset="0"/>
                <a:cs typeface="Arial"/>
              </a:rPr>
              <a:t>It’s Arts Play</a:t>
            </a:r>
            <a:r>
              <a:rPr kumimoji="0" lang="en-AU" altLang="en-US" sz="800" b="0" i="0" u="none" strike="noStrike" cap="none" normalizeH="0" baseline="0" dirty="0">
                <a:ln>
                  <a:noFill/>
                </a:ln>
                <a:effectLst/>
                <a:latin typeface="Arial"/>
                <a:ea typeface="Calibri" panose="020F0502020204030204" pitchFamily="34" charset="0"/>
                <a:cs typeface="Arial"/>
              </a:rPr>
              <a:t>, </a:t>
            </a:r>
            <a:r>
              <a:rPr lang="en-AU" altLang="en-US" sz="800">
                <a:latin typeface="Arial"/>
                <a:cs typeface="Arial"/>
              </a:rPr>
              <a:t>ISBN  </a:t>
            </a:r>
            <a:r>
              <a:rPr lang="en-AU" sz="800" dirty="0">
                <a:latin typeface="Arial"/>
                <a:cs typeface="Arial"/>
              </a:rPr>
              <a:t>9780190333904. </a:t>
            </a:r>
            <a:r>
              <a:rPr kumimoji="0" lang="en-AU" altLang="en-US" sz="800" b="0" i="0" u="none" strike="noStrike" cap="none" normalizeH="0" baseline="0" dirty="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dirty="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2" name="TextBox 1">
            <a:extLst>
              <a:ext uri="{FF2B5EF4-FFF2-40B4-BE49-F238E27FC236}">
                <a16:creationId xmlns:a16="http://schemas.microsoft.com/office/drawing/2014/main" id="{B0AF6DBB-F926-4A71-ACFB-3512AC9E37B8}"/>
              </a:ext>
            </a:extLst>
          </p:cNvPr>
          <p:cNvSpPr txBox="1"/>
          <p:nvPr/>
        </p:nvSpPr>
        <p:spPr>
          <a:xfrm>
            <a:off x="7213574" y="3241557"/>
            <a:ext cx="4671317" cy="923330"/>
          </a:xfrm>
          <a:prstGeom prst="rect">
            <a:avLst/>
          </a:prstGeom>
          <a:noFill/>
        </p:spPr>
        <p:txBody>
          <a:bodyPr wrap="square" rtlCol="0">
            <a:spAutoFit/>
          </a:bodyPr>
          <a:lstStyle/>
          <a:p>
            <a:r>
              <a:rPr lang="en-US" b="0" i="0" dirty="0">
                <a:effectLst/>
              </a:rPr>
              <a:t>FIGURE 1.2 Auguste Renoir (1841–1919). </a:t>
            </a:r>
            <a:r>
              <a:rPr lang="en-US" b="0" i="1" dirty="0">
                <a:effectLst/>
              </a:rPr>
              <a:t>Child with Toys—Gabrielle and the Artist’s Son, Jean</a:t>
            </a:r>
            <a:r>
              <a:rPr lang="en-US" b="0" i="0" dirty="0">
                <a:effectLst/>
              </a:rPr>
              <a:t>, 1895–96. 54.3 × 65.4 cm. Oil on canvas. </a:t>
            </a:r>
            <a:endParaRPr lang="en-US" dirty="0"/>
          </a:p>
        </p:txBody>
      </p:sp>
      <p:pic>
        <p:nvPicPr>
          <p:cNvPr id="5" name="Picture 4" descr="A person holding a baby&#10;&#10;Description automatically generated with medium confidence">
            <a:extLst>
              <a:ext uri="{FF2B5EF4-FFF2-40B4-BE49-F238E27FC236}">
                <a16:creationId xmlns:a16="http://schemas.microsoft.com/office/drawing/2014/main" id="{3ABEFD6A-C4B0-4CF2-A7B4-8D8671F28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802" y="1418085"/>
            <a:ext cx="5370799" cy="4570274"/>
          </a:xfrm>
          <a:prstGeom prst="rect">
            <a:avLst/>
          </a:prstGeom>
        </p:spPr>
      </p:pic>
    </p:spTree>
    <p:extLst>
      <p:ext uri="{BB962C8B-B14F-4D97-AF65-F5344CB8AC3E}">
        <p14:creationId xmlns:p14="http://schemas.microsoft.com/office/powerpoint/2010/main" val="1855213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a:ln>
                  <a:noFill/>
                </a:ln>
                <a:effectLst/>
                <a:latin typeface="Arial"/>
                <a:ea typeface="Calibri" panose="020F0502020204030204" pitchFamily="34" charset="0"/>
                <a:cs typeface="Arial"/>
              </a:rPr>
              <a:t>It’s Arts Play</a:t>
            </a:r>
            <a:r>
              <a:rPr kumimoji="0" lang="en-AU" altLang="en-US" sz="800" b="0" i="0" u="none" strike="noStrike" cap="none" normalizeH="0" baseline="0">
                <a:ln>
                  <a:noFill/>
                </a:ln>
                <a:effectLst/>
                <a:latin typeface="Arial"/>
                <a:ea typeface="Calibri" panose="020F0502020204030204" pitchFamily="34" charset="0"/>
                <a:cs typeface="Arial"/>
              </a:rPr>
              <a:t>, </a:t>
            </a:r>
            <a:r>
              <a:rPr lang="en-AU" altLang="en-US" sz="800">
                <a:latin typeface="Arial"/>
                <a:cs typeface="Arial"/>
              </a:rPr>
              <a:t>ISBN  </a:t>
            </a:r>
            <a:r>
              <a:rPr lang="en-AU" sz="800">
                <a:latin typeface="Arial"/>
                <a:cs typeface="Arial"/>
              </a:rPr>
              <a:t>9780190333904. </a:t>
            </a:r>
            <a:r>
              <a:rPr kumimoji="0" lang="en-AU" altLang="en-US" sz="800" b="0" i="0" u="none" strike="noStrike" cap="none" normalizeH="0" baseline="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2" name="TextBox 1">
            <a:extLst>
              <a:ext uri="{FF2B5EF4-FFF2-40B4-BE49-F238E27FC236}">
                <a16:creationId xmlns:a16="http://schemas.microsoft.com/office/drawing/2014/main" id="{27AFABDC-4280-471E-98C2-CD139770F67F}"/>
              </a:ext>
            </a:extLst>
          </p:cNvPr>
          <p:cNvSpPr txBox="1"/>
          <p:nvPr/>
        </p:nvSpPr>
        <p:spPr>
          <a:xfrm>
            <a:off x="426720" y="3241556"/>
            <a:ext cx="4361037" cy="1200329"/>
          </a:xfrm>
          <a:prstGeom prst="rect">
            <a:avLst/>
          </a:prstGeom>
          <a:noFill/>
        </p:spPr>
        <p:txBody>
          <a:bodyPr wrap="square" rtlCol="0">
            <a:spAutoFit/>
          </a:bodyPr>
          <a:lstStyle/>
          <a:p>
            <a:r>
              <a:rPr lang="en-US" b="0" i="0" dirty="0">
                <a:effectLst/>
              </a:rPr>
              <a:t>FIGURE 1.3 Patricia </a:t>
            </a:r>
            <a:r>
              <a:rPr lang="en-US" b="0" i="0" dirty="0" err="1">
                <a:effectLst/>
              </a:rPr>
              <a:t>Piccinini</a:t>
            </a:r>
            <a:r>
              <a:rPr lang="en-US" b="0" i="0" dirty="0">
                <a:effectLst/>
              </a:rPr>
              <a:t> (1965–). </a:t>
            </a:r>
            <a:r>
              <a:rPr lang="en-US" b="0" i="1" dirty="0">
                <a:effectLst/>
              </a:rPr>
              <a:t>The Young Family</a:t>
            </a:r>
            <a:r>
              <a:rPr lang="en-US" b="0" i="0" dirty="0">
                <a:effectLst/>
              </a:rPr>
              <a:t>, 2002. 85.1 × 149.9 × 120 cm. Silicone, </a:t>
            </a:r>
            <a:r>
              <a:rPr lang="en-US" b="0" i="0" dirty="0" err="1">
                <a:effectLst/>
              </a:rPr>
              <a:t>fibreglass</a:t>
            </a:r>
            <a:r>
              <a:rPr lang="en-US" b="0" i="0" dirty="0">
                <a:effectLst/>
              </a:rPr>
              <a:t>, leather, human hair, and plywood.</a:t>
            </a:r>
            <a:endParaRPr lang="en-US" dirty="0"/>
          </a:p>
        </p:txBody>
      </p:sp>
      <p:pic>
        <p:nvPicPr>
          <p:cNvPr id="5" name="Picture 4" descr="A picture containing indoor, floor, dog, laying&#10;&#10;Description automatically generated">
            <a:extLst>
              <a:ext uri="{FF2B5EF4-FFF2-40B4-BE49-F238E27FC236}">
                <a16:creationId xmlns:a16="http://schemas.microsoft.com/office/drawing/2014/main" id="{6D87A90C-4127-4446-B798-F76181913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627" y="1701270"/>
            <a:ext cx="6421348" cy="4280899"/>
          </a:xfrm>
          <a:prstGeom prst="rect">
            <a:avLst/>
          </a:prstGeom>
        </p:spPr>
      </p:pic>
    </p:spTree>
    <p:extLst>
      <p:ext uri="{BB962C8B-B14F-4D97-AF65-F5344CB8AC3E}">
        <p14:creationId xmlns:p14="http://schemas.microsoft.com/office/powerpoint/2010/main" val="93852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a:ln>
                  <a:noFill/>
                </a:ln>
                <a:effectLst/>
                <a:latin typeface="Arial"/>
                <a:ea typeface="Calibri" panose="020F0502020204030204" pitchFamily="34" charset="0"/>
                <a:cs typeface="Arial"/>
              </a:rPr>
              <a:t>It’s Arts Play</a:t>
            </a:r>
            <a:r>
              <a:rPr kumimoji="0" lang="en-AU" altLang="en-US" sz="800" b="0" i="0" u="none" strike="noStrike" cap="none" normalizeH="0" baseline="0">
                <a:ln>
                  <a:noFill/>
                </a:ln>
                <a:effectLst/>
                <a:latin typeface="Arial"/>
                <a:ea typeface="Calibri" panose="020F0502020204030204" pitchFamily="34" charset="0"/>
                <a:cs typeface="Arial"/>
              </a:rPr>
              <a:t>, </a:t>
            </a:r>
            <a:r>
              <a:rPr lang="en-AU" altLang="en-US" sz="800">
                <a:latin typeface="Arial"/>
                <a:cs typeface="Arial"/>
              </a:rPr>
              <a:t>ISBN  </a:t>
            </a:r>
            <a:r>
              <a:rPr lang="en-AU" sz="800">
                <a:latin typeface="Arial"/>
                <a:cs typeface="Arial"/>
              </a:rPr>
              <a:t>9780190333904. </a:t>
            </a:r>
            <a:r>
              <a:rPr kumimoji="0" lang="en-AU" altLang="en-US" sz="800" b="0" i="0" u="none" strike="noStrike" cap="none" normalizeH="0" baseline="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2" name="TextBox 1">
            <a:extLst>
              <a:ext uri="{FF2B5EF4-FFF2-40B4-BE49-F238E27FC236}">
                <a16:creationId xmlns:a16="http://schemas.microsoft.com/office/drawing/2014/main" id="{7C8FA146-E90A-450F-9A0E-F7F699109BEF}"/>
              </a:ext>
            </a:extLst>
          </p:cNvPr>
          <p:cNvSpPr txBox="1"/>
          <p:nvPr/>
        </p:nvSpPr>
        <p:spPr>
          <a:xfrm>
            <a:off x="6614249" y="3103056"/>
            <a:ext cx="5034337" cy="1200329"/>
          </a:xfrm>
          <a:prstGeom prst="rect">
            <a:avLst/>
          </a:prstGeom>
          <a:noFill/>
        </p:spPr>
        <p:txBody>
          <a:bodyPr wrap="square" rtlCol="0">
            <a:spAutoFit/>
          </a:bodyPr>
          <a:lstStyle/>
          <a:p>
            <a:r>
              <a:rPr lang="en-US" b="0" i="0" dirty="0">
                <a:effectLst/>
              </a:rPr>
              <a:t>FIGURE 1.4 Julie Dowling (1969–), </a:t>
            </a:r>
            <a:r>
              <a:rPr lang="en-US" b="0" i="0" dirty="0" err="1">
                <a:effectLst/>
              </a:rPr>
              <a:t>Badimaya</a:t>
            </a:r>
            <a:r>
              <a:rPr lang="en-US" b="0" i="0" dirty="0">
                <a:effectLst/>
              </a:rPr>
              <a:t> people. </a:t>
            </a:r>
            <a:r>
              <a:rPr lang="en-US" b="0" i="1" dirty="0">
                <a:effectLst/>
              </a:rPr>
              <a:t>Black Madonna: Omega</a:t>
            </a:r>
            <a:r>
              <a:rPr lang="en-US" b="0" i="0" dirty="0">
                <a:effectLst/>
              </a:rPr>
              <a:t>, 2004. 120 × 100 cm. Synthetic polymer paint, red ochre, glitter and metallic paint on canvas. </a:t>
            </a:r>
            <a:endParaRPr lang="en-US" dirty="0"/>
          </a:p>
        </p:txBody>
      </p:sp>
      <p:pic>
        <p:nvPicPr>
          <p:cNvPr id="5" name="Picture 4" descr="A picture containing curtain&#10;&#10;Description automatically generated">
            <a:extLst>
              <a:ext uri="{FF2B5EF4-FFF2-40B4-BE49-F238E27FC236}">
                <a16:creationId xmlns:a16="http://schemas.microsoft.com/office/drawing/2014/main" id="{4B3A00F7-E84A-4951-A969-38FB8A853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053" y="1272044"/>
            <a:ext cx="4071666" cy="4862352"/>
          </a:xfrm>
          <a:prstGeom prst="rect">
            <a:avLst/>
          </a:prstGeom>
        </p:spPr>
      </p:pic>
    </p:spTree>
    <p:extLst>
      <p:ext uri="{BB962C8B-B14F-4D97-AF65-F5344CB8AC3E}">
        <p14:creationId xmlns:p14="http://schemas.microsoft.com/office/powerpoint/2010/main" val="398558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a:ln>
                  <a:noFill/>
                </a:ln>
                <a:effectLst/>
                <a:latin typeface="Arial"/>
                <a:ea typeface="Calibri" panose="020F0502020204030204" pitchFamily="34" charset="0"/>
                <a:cs typeface="Arial"/>
              </a:rPr>
              <a:t>It’s Arts Play</a:t>
            </a:r>
            <a:r>
              <a:rPr kumimoji="0" lang="en-AU" altLang="en-US" sz="800" b="0" i="0" u="none" strike="noStrike" cap="none" normalizeH="0" baseline="0">
                <a:ln>
                  <a:noFill/>
                </a:ln>
                <a:effectLst/>
                <a:latin typeface="Arial"/>
                <a:ea typeface="Calibri" panose="020F0502020204030204" pitchFamily="34" charset="0"/>
                <a:cs typeface="Arial"/>
              </a:rPr>
              <a:t>, </a:t>
            </a:r>
            <a:r>
              <a:rPr lang="en-AU" altLang="en-US" sz="800">
                <a:latin typeface="Arial"/>
                <a:cs typeface="Arial"/>
              </a:rPr>
              <a:t>ISBN  </a:t>
            </a:r>
            <a:r>
              <a:rPr lang="en-AU" sz="800">
                <a:latin typeface="Arial"/>
                <a:cs typeface="Arial"/>
              </a:rPr>
              <a:t>9780190333904. </a:t>
            </a:r>
            <a:r>
              <a:rPr kumimoji="0" lang="en-AU" altLang="en-US" sz="800" b="0" i="0" u="none" strike="noStrike" cap="none" normalizeH="0" baseline="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4" name="TextBox 3">
            <a:extLst>
              <a:ext uri="{FF2B5EF4-FFF2-40B4-BE49-F238E27FC236}">
                <a16:creationId xmlns:a16="http://schemas.microsoft.com/office/drawing/2014/main" id="{2DBB8F86-02DD-4440-97C5-1EAAE765940A}"/>
              </a:ext>
            </a:extLst>
          </p:cNvPr>
          <p:cNvSpPr txBox="1"/>
          <p:nvPr/>
        </p:nvSpPr>
        <p:spPr>
          <a:xfrm>
            <a:off x="195208" y="2964558"/>
            <a:ext cx="3102796" cy="1477328"/>
          </a:xfrm>
          <a:prstGeom prst="rect">
            <a:avLst/>
          </a:prstGeom>
          <a:noFill/>
        </p:spPr>
        <p:txBody>
          <a:bodyPr wrap="square" rtlCol="0">
            <a:spAutoFit/>
          </a:bodyPr>
          <a:lstStyle/>
          <a:p>
            <a:r>
              <a:rPr lang="en-US" b="0" i="0" dirty="0">
                <a:effectLst/>
              </a:rPr>
              <a:t>FIGURE 1.5 Water puppetry shows in Vietnam originated in rice paddies where they were performed to celebrate the harvest.</a:t>
            </a:r>
            <a:endParaRPr lang="en-US" dirty="0"/>
          </a:p>
        </p:txBody>
      </p:sp>
      <p:pic>
        <p:nvPicPr>
          <p:cNvPr id="8" name="Picture 7" descr="A group of people performing on stage&#10;&#10;Description automatically generated with low confidence">
            <a:extLst>
              <a:ext uri="{FF2B5EF4-FFF2-40B4-BE49-F238E27FC236}">
                <a16:creationId xmlns:a16="http://schemas.microsoft.com/office/drawing/2014/main" id="{1CCF56D2-4D85-43A3-BA13-B4E0E1108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705" y="1431432"/>
            <a:ext cx="5350590" cy="4543580"/>
          </a:xfrm>
          <a:prstGeom prst="rect">
            <a:avLst/>
          </a:prstGeom>
        </p:spPr>
      </p:pic>
    </p:spTree>
    <p:extLst>
      <p:ext uri="{BB962C8B-B14F-4D97-AF65-F5344CB8AC3E}">
        <p14:creationId xmlns:p14="http://schemas.microsoft.com/office/powerpoint/2010/main" val="68002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dirty="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dirty="0">
                <a:ln>
                  <a:noFill/>
                </a:ln>
                <a:effectLst/>
                <a:latin typeface="Arial"/>
                <a:ea typeface="Calibri" panose="020F0502020204030204" pitchFamily="34" charset="0"/>
                <a:cs typeface="Arial"/>
              </a:rPr>
              <a:t>It’s Arts Play</a:t>
            </a:r>
            <a:r>
              <a:rPr kumimoji="0" lang="en-AU" altLang="en-US" sz="800" b="0" i="0" u="none" strike="noStrike" cap="none" normalizeH="0" baseline="0" dirty="0">
                <a:ln>
                  <a:noFill/>
                </a:ln>
                <a:effectLst/>
                <a:latin typeface="Arial"/>
                <a:ea typeface="Calibri" panose="020F0502020204030204" pitchFamily="34" charset="0"/>
                <a:cs typeface="Arial"/>
              </a:rPr>
              <a:t>, </a:t>
            </a:r>
            <a:r>
              <a:rPr lang="en-AU" altLang="en-US" sz="800">
                <a:latin typeface="Arial"/>
                <a:cs typeface="Arial"/>
              </a:rPr>
              <a:t>ISBN  </a:t>
            </a:r>
            <a:r>
              <a:rPr lang="en-AU" sz="800" dirty="0">
                <a:latin typeface="Arial"/>
                <a:cs typeface="Arial"/>
              </a:rPr>
              <a:t>9780190333904. </a:t>
            </a:r>
            <a:r>
              <a:rPr kumimoji="0" lang="en-AU" altLang="en-US" sz="800" b="0" i="0" u="none" strike="noStrike" cap="none" normalizeH="0" baseline="0" dirty="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dirty="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4" name="TextBox 3">
            <a:extLst>
              <a:ext uri="{FF2B5EF4-FFF2-40B4-BE49-F238E27FC236}">
                <a16:creationId xmlns:a16="http://schemas.microsoft.com/office/drawing/2014/main" id="{2DBB8F86-02DD-4440-97C5-1EAAE765940A}"/>
              </a:ext>
            </a:extLst>
          </p:cNvPr>
          <p:cNvSpPr txBox="1"/>
          <p:nvPr/>
        </p:nvSpPr>
        <p:spPr>
          <a:xfrm>
            <a:off x="852755" y="1608414"/>
            <a:ext cx="10486490" cy="369332"/>
          </a:xfrm>
          <a:prstGeom prst="rect">
            <a:avLst/>
          </a:prstGeom>
          <a:noFill/>
        </p:spPr>
        <p:txBody>
          <a:bodyPr wrap="square" rtlCol="0">
            <a:spAutoFit/>
          </a:bodyPr>
          <a:lstStyle/>
          <a:p>
            <a:r>
              <a:rPr lang="en-US" b="0" i="0" dirty="0">
                <a:effectLst/>
              </a:rPr>
              <a:t>FIGURE 1.6 In the Arts Learning Area of the Australian Curriculum, core concepts underpin the content strands. </a:t>
            </a:r>
            <a:endParaRPr lang="en-US" dirty="0"/>
          </a:p>
        </p:txBody>
      </p:sp>
      <p:sp>
        <p:nvSpPr>
          <p:cNvPr id="2" name="TextBox 1">
            <a:extLst>
              <a:ext uri="{FF2B5EF4-FFF2-40B4-BE49-F238E27FC236}">
                <a16:creationId xmlns:a16="http://schemas.microsoft.com/office/drawing/2014/main" id="{26C60764-039B-4B65-B44B-414A7413E87D}"/>
              </a:ext>
            </a:extLst>
          </p:cNvPr>
          <p:cNvSpPr txBox="1"/>
          <p:nvPr/>
        </p:nvSpPr>
        <p:spPr>
          <a:xfrm>
            <a:off x="4426449" y="3531331"/>
            <a:ext cx="2256892"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pic>
        <p:nvPicPr>
          <p:cNvPr id="5" name="Picture 5" descr="A picture containing table&#10;&#10;Description automatically generated">
            <a:extLst>
              <a:ext uri="{FF2B5EF4-FFF2-40B4-BE49-F238E27FC236}">
                <a16:creationId xmlns:a16="http://schemas.microsoft.com/office/drawing/2014/main" id="{2A990252-0724-B9F6-41F3-AEE0BA55465C}"/>
              </a:ext>
            </a:extLst>
          </p:cNvPr>
          <p:cNvPicPr>
            <a:picLocks noChangeAspect="1"/>
          </p:cNvPicPr>
          <p:nvPr/>
        </p:nvPicPr>
        <p:blipFill>
          <a:blip r:embed="rId3"/>
          <a:stretch>
            <a:fillRect/>
          </a:stretch>
        </p:blipFill>
        <p:spPr>
          <a:xfrm>
            <a:off x="1594758" y="2337648"/>
            <a:ext cx="7425064" cy="2783435"/>
          </a:xfrm>
          <a:prstGeom prst="rect">
            <a:avLst/>
          </a:prstGeom>
        </p:spPr>
      </p:pic>
    </p:spTree>
    <p:extLst>
      <p:ext uri="{BB962C8B-B14F-4D97-AF65-F5344CB8AC3E}">
        <p14:creationId xmlns:p14="http://schemas.microsoft.com/office/powerpoint/2010/main" val="129980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98444E4-FD8E-4E75-9A3D-DE777F6B064C}"/>
              </a:ext>
            </a:extLst>
          </p:cNvPr>
          <p:cNvSpPr>
            <a:spLocks noGrp="1" noChangeArrowheads="1"/>
          </p:cNvSpPr>
          <p:nvPr>
            <p:ph type="ftr" sz="quarter" idx="11"/>
          </p:nvPr>
        </p:nvSpPr>
        <p:spPr bwMode="auto">
          <a:xfrm>
            <a:off x="426720" y="6218753"/>
            <a:ext cx="114581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algn="l"/>
            <a:r>
              <a:rPr kumimoji="0" lang="en-AU" altLang="en-US" sz="800" b="0" i="0" u="none" strike="noStrike" cap="none" normalizeH="0" baseline="0" dirty="0">
                <a:ln>
                  <a:noFill/>
                </a:ln>
                <a:effectLst/>
                <a:latin typeface="Arial"/>
                <a:ea typeface="Calibri" panose="020F0502020204030204" pitchFamily="34" charset="0"/>
                <a:cs typeface="Arial"/>
              </a:rPr>
              <a:t>© protected. Contact Oxford University Press. Dinham and Chalk 2022, </a:t>
            </a:r>
            <a:r>
              <a:rPr kumimoji="0" lang="en-AU" altLang="en-US" sz="800" b="0" i="1" u="none" strike="noStrike" cap="none" normalizeH="0" baseline="0" dirty="0">
                <a:ln>
                  <a:noFill/>
                </a:ln>
                <a:effectLst/>
                <a:latin typeface="Arial"/>
                <a:ea typeface="Calibri" panose="020F0502020204030204" pitchFamily="34" charset="0"/>
                <a:cs typeface="Arial"/>
              </a:rPr>
              <a:t>It’s Arts Play</a:t>
            </a:r>
            <a:r>
              <a:rPr kumimoji="0" lang="en-AU" altLang="en-US" sz="800" b="0" i="0" u="none" strike="noStrike" cap="none" normalizeH="0" baseline="0" dirty="0">
                <a:ln>
                  <a:noFill/>
                </a:ln>
                <a:effectLst/>
                <a:latin typeface="Arial"/>
                <a:ea typeface="Calibri" panose="020F0502020204030204" pitchFamily="34" charset="0"/>
                <a:cs typeface="Arial"/>
              </a:rPr>
              <a:t>, </a:t>
            </a:r>
            <a:r>
              <a:rPr lang="en-AU" altLang="en-US" sz="800">
                <a:latin typeface="Arial"/>
                <a:cs typeface="Arial"/>
              </a:rPr>
              <a:t>ISBN  </a:t>
            </a:r>
            <a:r>
              <a:rPr lang="en-AU" sz="800" dirty="0">
                <a:latin typeface="Arial"/>
                <a:cs typeface="Arial"/>
              </a:rPr>
              <a:t>9780190333904. </a:t>
            </a:r>
            <a:r>
              <a:rPr kumimoji="0" lang="en-AU" altLang="en-US" sz="800" b="0" i="0" u="none" strike="noStrike" cap="none" normalizeH="0" baseline="0" dirty="0">
                <a:ln>
                  <a:noFill/>
                </a:ln>
                <a:effectLst/>
                <a:latin typeface="Arial"/>
                <a:ea typeface="Calibri" panose="020F0502020204030204" pitchFamily="34" charset="0"/>
                <a:cs typeface="Arial"/>
              </a:rPr>
              <a:t>Intended for use only by prescribing lecturers. Not to be distributed or copied for any other purpose.</a:t>
            </a:r>
            <a:endParaRPr kumimoji="0" lang="en-AU" altLang="en-US" sz="1800" b="0" i="0" u="none" strike="noStrike" cap="none" normalizeH="0" baseline="0" dirty="0">
              <a:ln>
                <a:noFill/>
              </a:ln>
              <a:effectLst/>
              <a:latin typeface="Arial"/>
              <a:cs typeface="Arial"/>
            </a:endParaRPr>
          </a:p>
        </p:txBody>
      </p:sp>
      <p:pic>
        <p:nvPicPr>
          <p:cNvPr id="3" name="Picture 2">
            <a:extLst>
              <a:ext uri="{FF2B5EF4-FFF2-40B4-BE49-F238E27FC236}">
                <a16:creationId xmlns:a16="http://schemas.microsoft.com/office/drawing/2014/main" id="{EA3212CF-5EF1-4ABE-9DDC-F021CA56D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
            <a:ext cx="12192000" cy="1182624"/>
          </a:xfrm>
          <a:prstGeom prst="rect">
            <a:avLst/>
          </a:prstGeom>
        </p:spPr>
      </p:pic>
      <p:sp>
        <p:nvSpPr>
          <p:cNvPr id="4" name="TextBox 3">
            <a:extLst>
              <a:ext uri="{FF2B5EF4-FFF2-40B4-BE49-F238E27FC236}">
                <a16:creationId xmlns:a16="http://schemas.microsoft.com/office/drawing/2014/main" id="{2DBB8F86-02DD-4440-97C5-1EAAE765940A}"/>
              </a:ext>
            </a:extLst>
          </p:cNvPr>
          <p:cNvSpPr txBox="1"/>
          <p:nvPr/>
        </p:nvSpPr>
        <p:spPr>
          <a:xfrm>
            <a:off x="1647290" y="1418370"/>
            <a:ext cx="8897420" cy="369332"/>
          </a:xfrm>
          <a:prstGeom prst="rect">
            <a:avLst/>
          </a:prstGeom>
          <a:noFill/>
        </p:spPr>
        <p:txBody>
          <a:bodyPr wrap="square" rtlCol="0">
            <a:spAutoFit/>
          </a:bodyPr>
          <a:lstStyle/>
          <a:p>
            <a:r>
              <a:rPr lang="en-US" b="0" i="0" dirty="0">
                <a:effectLst/>
              </a:rPr>
              <a:t>FIGURE 1.7 Tom Roberts (1856–1931). </a:t>
            </a:r>
            <a:r>
              <a:rPr lang="en-US" b="0" i="1" dirty="0">
                <a:effectLst/>
              </a:rPr>
              <a:t>Bailed Up</a:t>
            </a:r>
            <a:r>
              <a:rPr lang="en-US" b="0" i="0" dirty="0">
                <a:effectLst/>
              </a:rPr>
              <a:t>, 1895/1927. 134.5 × 182.8 cm. Oil on canvas. </a:t>
            </a:r>
            <a:endParaRPr lang="en-US" dirty="0"/>
          </a:p>
        </p:txBody>
      </p:sp>
      <p:pic>
        <p:nvPicPr>
          <p:cNvPr id="6" name="Picture 5" descr="A picture containing grass, outdoor, group, mammal&#10;&#10;Description automatically generated">
            <a:extLst>
              <a:ext uri="{FF2B5EF4-FFF2-40B4-BE49-F238E27FC236}">
                <a16:creationId xmlns:a16="http://schemas.microsoft.com/office/drawing/2014/main" id="{CBF38F8B-8765-45A6-8613-01CA8FBA2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370" y="1930796"/>
            <a:ext cx="5729259" cy="4144863"/>
          </a:xfrm>
          <a:prstGeom prst="rect">
            <a:avLst/>
          </a:prstGeom>
        </p:spPr>
      </p:pic>
    </p:spTree>
    <p:extLst>
      <p:ext uri="{BB962C8B-B14F-4D97-AF65-F5344CB8AC3E}">
        <p14:creationId xmlns:p14="http://schemas.microsoft.com/office/powerpoint/2010/main" val="2835597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6c803ff-60ea-4821-8561-49a30c846f16">
      <UserInfo>
        <DisplayName>CORRIDON, Geraldine</DisplayName>
        <AccountId>70</AccountId>
        <AccountType/>
      </UserInfo>
    </SharedWithUsers>
    <MediaLengthInSeconds xmlns="23021986-1927-41b2-ad02-75262291dab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F4A8B6EFA9C74A929C1691FA89ACA2" ma:contentTypeVersion="15" ma:contentTypeDescription="Create a new document." ma:contentTypeScope="" ma:versionID="59c3e2a32058ddc2fa9f9f3245ace67b">
  <xsd:schema xmlns:xsd="http://www.w3.org/2001/XMLSchema" xmlns:xs="http://www.w3.org/2001/XMLSchema" xmlns:p="http://schemas.microsoft.com/office/2006/metadata/properties" xmlns:ns1="http://schemas.microsoft.com/sharepoint/v3" xmlns:ns2="86c803ff-60ea-4821-8561-49a30c846f16" xmlns:ns3="23021986-1927-41b2-ad02-75262291dab9" targetNamespace="http://schemas.microsoft.com/office/2006/metadata/properties" ma:root="true" ma:fieldsID="e6b7d3ddbcf565b83c0955bcb578e3f4" ns1:_="" ns2:_="" ns3:_="">
    <xsd:import namespace="http://schemas.microsoft.com/sharepoint/v3"/>
    <xsd:import namespace="86c803ff-60ea-4821-8561-49a30c846f16"/>
    <xsd:import namespace="23021986-1927-41b2-ad02-75262291dab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c803ff-60ea-4821-8561-49a30c846f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21986-1927-41b2-ad02-75262291da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A926AB-09C6-4EAC-8678-EA894EF68AD7}">
  <ds:schemaRefs>
    <ds:schemaRef ds:uri="039256aa-13c0-4ddf-a365-38dd4ce75f12"/>
    <ds:schemaRef ds:uri="23021986-1927-41b2-ad02-75262291dab9"/>
    <ds:schemaRef ds:uri="23b6369a-a3c7-4b6f-a6ab-0933f6eed4c2"/>
    <ds:schemaRef ds:uri="86c803ff-60ea-4821-8561-49a30c846f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FEABCB-B0E0-4F6B-90A3-81016155876A}">
  <ds:schemaRefs>
    <ds:schemaRef ds:uri="23021986-1927-41b2-ad02-75262291dab9"/>
    <ds:schemaRef ds:uri="86c803ff-60ea-4821-8561-49a30c846f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CDA0B5-FBA1-4EB2-AC30-938E47728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TotalTime>
  <Words>667</Words>
  <Application>Microsoft Office PowerPoint</Application>
  <PresentationFormat>Widescreen</PresentationFormat>
  <Paragraphs>35</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Geraldine Corridon</dc:creator>
  <cp:lastModifiedBy>CECCHETTO, Emily</cp:lastModifiedBy>
  <cp:revision>13</cp:revision>
  <dcterms:created xsi:type="dcterms:W3CDTF">2021-08-19T08:11:47Z</dcterms:created>
  <dcterms:modified xsi:type="dcterms:W3CDTF">2022-05-19T03:29:28Z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2021-08-19T08:18:16Z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9da59e92-2f2f-4d26-b55a-0000cfa1a992</vt:lpwstr>
  </property>
  <property fmtid="{D5CDD505-2E9C-101B-9397-08002B2CF9AE}" pid="8" name="MSIP_Label_be5cb09a-2992-49d6-8ac9-5f63e7b1ad2f_ContentBits">
    <vt:lpwstr>0</vt:lpwstr>
  </property>
  <property fmtid="{D5CDD505-2E9C-101B-9397-08002B2CF9AE}" pid="9" name="ContentTypeId">
    <vt:lpwstr>0x0101006DF4A8B6EFA9C74A929C1691FA89ACA2</vt:lpwstr>
  </property>
  <property fmtid="{D5CDD505-2E9C-101B-9397-08002B2CF9AE}" pid="10" name="Order">
    <vt:r8>30773900</vt:r8>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ies>
</file>