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60" r:id="rId4"/>
  </p:sldMasterIdLst>
  <p:notesMasterIdLst>
    <p:notesMasterId r:id="rId53"/>
  </p:notesMasterIdLst>
  <p:handoutMasterIdLst>
    <p:handoutMasterId r:id="rId54"/>
  </p:handoutMasterIdLst>
  <p:sldIdLst>
    <p:sldId id="257" r:id="rId5"/>
    <p:sldId id="259" r:id="rId6"/>
    <p:sldId id="266" r:id="rId7"/>
    <p:sldId id="267" r:id="rId8"/>
    <p:sldId id="268" r:id="rId9"/>
    <p:sldId id="262" r:id="rId10"/>
    <p:sldId id="270" r:id="rId11"/>
    <p:sldId id="271" r:id="rId12"/>
    <p:sldId id="272" r:id="rId13"/>
    <p:sldId id="273" r:id="rId14"/>
    <p:sldId id="274" r:id="rId15"/>
    <p:sldId id="275" r:id="rId16"/>
    <p:sldId id="276" r:id="rId17"/>
    <p:sldId id="277" r:id="rId18"/>
    <p:sldId id="278" r:id="rId19"/>
    <p:sldId id="279" r:id="rId20"/>
    <p:sldId id="310"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31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DM Serif Display" pitchFamily="2" charset="0"/>
      <p:regular r:id="rId59"/>
      <p:italic r:id="rId60"/>
    </p:embeddedFont>
    <p:embeddedFont>
      <p:font typeface="Open Sans" panose="020B0606030504020204" pitchFamily="34" charset="0"/>
      <p:regular r:id="rId61"/>
      <p:bold r:id="rId62"/>
      <p:italic r:id="rId63"/>
      <p:boldItalic r:id="rId64"/>
    </p:embeddedFont>
    <p:embeddedFont>
      <p:font typeface="Open Sans Light" panose="020B0306030504020204" pitchFamily="34" charset="0"/>
      <p:regular r:id="rId65"/>
      <p:italic r:id="rId66"/>
    </p:embeddedFont>
    <p:embeddedFont>
      <p:font typeface="Segoe UI" panose="020B0502040204020203" pitchFamily="34" charset="0"/>
      <p:regular r:id="rId67"/>
      <p:bold r:id="rId68"/>
      <p:italic r:id="rId69"/>
      <p:boldItalic r:id="rId7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5EA0E8-AAAE-C269-4FB7-5E1604BF0F1F}" name="Scott Lawley" initials="SL" userId="Scott Lawle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92B"/>
    <a:srgbClr val="E3E1E0"/>
    <a:srgbClr val="F2EEDA"/>
    <a:srgbClr val="E0E7D0"/>
    <a:srgbClr val="F4E4DD"/>
    <a:srgbClr val="0E07D0"/>
    <a:srgbClr val="0E0E7D"/>
    <a:srgbClr val="002F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711AD-1976-4B52-9CEA-801D0AF24ECC}" v="163" dt="2022-05-25T17:05:06.2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0789" autoAdjust="0"/>
  </p:normalViewPr>
  <p:slideViewPr>
    <p:cSldViewPr snapToGrid="0" showGuides="1">
      <p:cViewPr varScale="1">
        <p:scale>
          <a:sx n="60" d="100"/>
          <a:sy n="60" d="100"/>
        </p:scale>
        <p:origin x="784" y="5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ley, Scott" userId="S::scott.lawley@ntu.ac.uk::4953efee-b6e1-4241-b2c6-692f8cc12560" providerId="AD" clId="Web-{DE627F2A-64B1-4A5D-F5C5-4306C90047BF}"/>
    <pc:docChg chg="modSld">
      <pc:chgData name="Lawley, Scott" userId="S::scott.lawley@ntu.ac.uk::4953efee-b6e1-4241-b2c6-692f8cc12560" providerId="AD" clId="Web-{DE627F2A-64B1-4A5D-F5C5-4306C90047BF}" dt="2022-05-11T16:13:45.622" v="0"/>
      <pc:docMkLst>
        <pc:docMk/>
      </pc:docMkLst>
      <pc:sldChg chg="addSp">
        <pc:chgData name="Lawley, Scott" userId="S::scott.lawley@ntu.ac.uk::4953efee-b6e1-4241-b2c6-692f8cc12560" providerId="AD" clId="Web-{DE627F2A-64B1-4A5D-F5C5-4306C90047BF}" dt="2022-05-11T16:13:45.622" v="0"/>
        <pc:sldMkLst>
          <pc:docMk/>
          <pc:sldMk cId="1506902924" sldId="294"/>
        </pc:sldMkLst>
        <pc:spChg chg="add">
          <ac:chgData name="Lawley, Scott" userId="S::scott.lawley@ntu.ac.uk::4953efee-b6e1-4241-b2c6-692f8cc12560" providerId="AD" clId="Web-{DE627F2A-64B1-4A5D-F5C5-4306C90047BF}" dt="2022-05-11T16:13:45.622" v="0"/>
          <ac:spMkLst>
            <pc:docMk/>
            <pc:sldMk cId="1506902924" sldId="294"/>
            <ac:spMk id="3" creationId="{0B7DAF0C-22BC-F097-62AF-4F65C0384EDB}"/>
          </ac:spMkLst>
        </pc:spChg>
      </pc:sldChg>
    </pc:docChg>
  </pc:docChgLst>
  <pc:docChgLst>
    <pc:chgData name="Scott Lawley" userId="4953efee-b6e1-4241-b2c6-692f8cc12560" providerId="ADAL" clId="{044711AD-1976-4B52-9CEA-801D0AF24ECC}"/>
    <pc:docChg chg="undo custSel addSld modSld sldOrd">
      <pc:chgData name="Scott Lawley" userId="4953efee-b6e1-4241-b2c6-692f8cc12560" providerId="ADAL" clId="{044711AD-1976-4B52-9CEA-801D0AF24ECC}" dt="2022-05-25T17:15:02.892" v="507"/>
      <pc:docMkLst>
        <pc:docMk/>
      </pc:docMkLst>
      <pc:sldChg chg="addSp delSp modSp addCm">
        <pc:chgData name="Scott Lawley" userId="4953efee-b6e1-4241-b2c6-692f8cc12560" providerId="ADAL" clId="{044711AD-1976-4B52-9CEA-801D0AF24ECC}" dt="2022-05-25T16:13:53.070" v="152"/>
        <pc:sldMkLst>
          <pc:docMk/>
          <pc:sldMk cId="346364316" sldId="270"/>
        </pc:sldMkLst>
        <pc:picChg chg="del mod">
          <ac:chgData name="Scott Lawley" userId="4953efee-b6e1-4241-b2c6-692f8cc12560" providerId="ADAL" clId="{044711AD-1976-4B52-9CEA-801D0AF24ECC}" dt="2022-05-25T16:12:09.131" v="68" actId="21"/>
          <ac:picMkLst>
            <pc:docMk/>
            <pc:sldMk cId="346364316" sldId="270"/>
            <ac:picMk id="6" creationId="{A893DB21-056D-44FB-AC91-AC9676A2B4D9}"/>
          </ac:picMkLst>
        </pc:picChg>
        <pc:picChg chg="add mod">
          <ac:chgData name="Scott Lawley" userId="4953efee-b6e1-4241-b2c6-692f8cc12560" providerId="ADAL" clId="{044711AD-1976-4B52-9CEA-801D0AF24ECC}" dt="2022-05-25T16:13:11.731" v="150"/>
          <ac:picMkLst>
            <pc:docMk/>
            <pc:sldMk cId="346364316" sldId="270"/>
            <ac:picMk id="7" creationId="{519C9BEE-7895-B6F4-8A7E-71E135E6F5CE}"/>
          </ac:picMkLst>
        </pc:picChg>
      </pc:sldChg>
      <pc:sldChg chg="addSp delSp modSp">
        <pc:chgData name="Scott Lawley" userId="4953efee-b6e1-4241-b2c6-692f8cc12560" providerId="ADAL" clId="{044711AD-1976-4B52-9CEA-801D0AF24ECC}" dt="2022-05-25T16:13:23.736" v="151" actId="478"/>
        <pc:sldMkLst>
          <pc:docMk/>
          <pc:sldMk cId="17646642" sldId="271"/>
        </pc:sldMkLst>
        <pc:picChg chg="add del mod">
          <ac:chgData name="Scott Lawley" userId="4953efee-b6e1-4241-b2c6-692f8cc12560" providerId="ADAL" clId="{044711AD-1976-4B52-9CEA-801D0AF24ECC}" dt="2022-05-25T16:13:23.736" v="151" actId="478"/>
          <ac:picMkLst>
            <pc:docMk/>
            <pc:sldMk cId="17646642" sldId="271"/>
            <ac:picMk id="6" creationId="{05C6FCD0-90E0-8A2D-B56B-F0931C3A5950}"/>
          </ac:picMkLst>
        </pc:picChg>
      </pc:sldChg>
      <pc:sldChg chg="addCm">
        <pc:chgData name="Scott Lawley" userId="4953efee-b6e1-4241-b2c6-692f8cc12560" providerId="ADAL" clId="{044711AD-1976-4B52-9CEA-801D0AF24ECC}" dt="2022-05-25T16:29:59.662" v="153"/>
        <pc:sldMkLst>
          <pc:docMk/>
          <pc:sldMk cId="2169952238" sldId="273"/>
        </pc:sldMkLst>
      </pc:sldChg>
      <pc:sldChg chg="modSp mod">
        <pc:chgData name="Scott Lawley" userId="4953efee-b6e1-4241-b2c6-692f8cc12560" providerId="ADAL" clId="{044711AD-1976-4B52-9CEA-801D0AF24ECC}" dt="2022-05-25T16:50:51.240" v="275" actId="20577"/>
        <pc:sldMkLst>
          <pc:docMk/>
          <pc:sldMk cId="4044457639" sldId="274"/>
        </pc:sldMkLst>
        <pc:spChg chg="mod">
          <ac:chgData name="Scott Lawley" userId="4953efee-b6e1-4241-b2c6-692f8cc12560" providerId="ADAL" clId="{044711AD-1976-4B52-9CEA-801D0AF24ECC}" dt="2022-05-25T16:50:51.240" v="275" actId="20577"/>
          <ac:spMkLst>
            <pc:docMk/>
            <pc:sldMk cId="4044457639" sldId="274"/>
            <ac:spMk id="3" creationId="{63357868-A586-48DD-B5CF-FC80E66E9B5E}"/>
          </ac:spMkLst>
        </pc:spChg>
      </pc:sldChg>
      <pc:sldChg chg="addCm">
        <pc:chgData name="Scott Lawley" userId="4953efee-b6e1-4241-b2c6-692f8cc12560" providerId="ADAL" clId="{044711AD-1976-4B52-9CEA-801D0AF24ECC}" dt="2022-05-25T16:30:14.139" v="154"/>
        <pc:sldMkLst>
          <pc:docMk/>
          <pc:sldMk cId="3724611958" sldId="276"/>
        </pc:sldMkLst>
      </pc:sldChg>
      <pc:sldChg chg="modSp mod">
        <pc:chgData name="Scott Lawley" userId="4953efee-b6e1-4241-b2c6-692f8cc12560" providerId="ADAL" clId="{044711AD-1976-4B52-9CEA-801D0AF24ECC}" dt="2022-05-25T16:52:31.524" v="338" actId="20577"/>
        <pc:sldMkLst>
          <pc:docMk/>
          <pc:sldMk cId="3536373279" sldId="279"/>
        </pc:sldMkLst>
        <pc:spChg chg="mod">
          <ac:chgData name="Scott Lawley" userId="4953efee-b6e1-4241-b2c6-692f8cc12560" providerId="ADAL" clId="{044711AD-1976-4B52-9CEA-801D0AF24ECC}" dt="2022-05-25T16:52:31.524" v="338" actId="20577"/>
          <ac:spMkLst>
            <pc:docMk/>
            <pc:sldMk cId="3536373279" sldId="279"/>
            <ac:spMk id="3" creationId="{63357868-A586-48DD-B5CF-FC80E66E9B5E}"/>
          </ac:spMkLst>
        </pc:spChg>
      </pc:sldChg>
      <pc:sldChg chg="addSp delSp modSp mod modClrScheme chgLayout">
        <pc:chgData name="Scott Lawley" userId="4953efee-b6e1-4241-b2c6-692f8cc12560" providerId="ADAL" clId="{044711AD-1976-4B52-9CEA-801D0AF24ECC}" dt="2022-05-25T16:45:10.249" v="273" actId="1076"/>
        <pc:sldMkLst>
          <pc:docMk/>
          <pc:sldMk cId="497477186" sldId="281"/>
        </pc:sldMkLst>
        <pc:spChg chg="del mod ord">
          <ac:chgData name="Scott Lawley" userId="4953efee-b6e1-4241-b2c6-692f8cc12560" providerId="ADAL" clId="{044711AD-1976-4B52-9CEA-801D0AF24ECC}" dt="2022-05-25T16:33:30.568" v="201" actId="478"/>
          <ac:spMkLst>
            <pc:docMk/>
            <pc:sldMk cId="497477186" sldId="281"/>
            <ac:spMk id="2" creationId="{36B3CC08-B5AB-4065-9225-623600A0B08D}"/>
          </ac:spMkLst>
        </pc:spChg>
        <pc:spChg chg="add mod ord">
          <ac:chgData name="Scott Lawley" userId="4953efee-b6e1-4241-b2c6-692f8cc12560" providerId="ADAL" clId="{044711AD-1976-4B52-9CEA-801D0AF24ECC}" dt="2022-05-25T16:33:26.313" v="200" actId="20577"/>
          <ac:spMkLst>
            <pc:docMk/>
            <pc:sldMk cId="497477186" sldId="281"/>
            <ac:spMk id="3" creationId="{8ED8B782-A402-C53E-E5D4-B5464403E268}"/>
          </ac:spMkLst>
        </pc:spChg>
        <pc:spChg chg="mod ord">
          <ac:chgData name="Scott Lawley" userId="4953efee-b6e1-4241-b2c6-692f8cc12560" providerId="ADAL" clId="{044711AD-1976-4B52-9CEA-801D0AF24ECC}" dt="2022-05-25T16:32:54.154" v="158" actId="700"/>
          <ac:spMkLst>
            <pc:docMk/>
            <pc:sldMk cId="497477186" sldId="281"/>
            <ac:spMk id="4" creationId="{22C86D62-D8A0-480D-AF13-F38B394CD387}"/>
          </ac:spMkLst>
        </pc:spChg>
        <pc:spChg chg="mod ord">
          <ac:chgData name="Scott Lawley" userId="4953efee-b6e1-4241-b2c6-692f8cc12560" providerId="ADAL" clId="{044711AD-1976-4B52-9CEA-801D0AF24ECC}" dt="2022-05-25T16:32:54.154" v="158" actId="700"/>
          <ac:spMkLst>
            <pc:docMk/>
            <pc:sldMk cId="497477186" sldId="281"/>
            <ac:spMk id="5" creationId="{C3AC0BE9-9542-4D46-8DDA-9CA68377A012}"/>
          </ac:spMkLst>
        </pc:spChg>
        <pc:spChg chg="add del mod ord">
          <ac:chgData name="Scott Lawley" userId="4953efee-b6e1-4241-b2c6-692f8cc12560" providerId="ADAL" clId="{044711AD-1976-4B52-9CEA-801D0AF24ECC}" dt="2022-05-25T16:45:06.535" v="272" actId="478"/>
          <ac:spMkLst>
            <pc:docMk/>
            <pc:sldMk cId="497477186" sldId="281"/>
            <ac:spMk id="7" creationId="{64A01A9E-E7BE-1939-C375-83D28262498E}"/>
          </ac:spMkLst>
        </pc:spChg>
        <pc:picChg chg="mod">
          <ac:chgData name="Scott Lawley" userId="4953efee-b6e1-4241-b2c6-692f8cc12560" providerId="ADAL" clId="{044711AD-1976-4B52-9CEA-801D0AF24ECC}" dt="2022-05-25T16:45:10.249" v="273" actId="1076"/>
          <ac:picMkLst>
            <pc:docMk/>
            <pc:sldMk cId="497477186" sldId="281"/>
            <ac:picMk id="6" creationId="{8625032D-CAB7-4B6A-BB46-5C285485A0C0}"/>
          </ac:picMkLst>
        </pc:picChg>
      </pc:sldChg>
      <pc:sldChg chg="addSp delSp modSp mod addCm">
        <pc:chgData name="Scott Lawley" userId="4953efee-b6e1-4241-b2c6-692f8cc12560" providerId="ADAL" clId="{044711AD-1976-4B52-9CEA-801D0AF24ECC}" dt="2022-05-25T16:55:59.067" v="380"/>
        <pc:sldMkLst>
          <pc:docMk/>
          <pc:sldMk cId="378257225" sldId="286"/>
        </pc:sldMkLst>
        <pc:spChg chg="del">
          <ac:chgData name="Scott Lawley" userId="4953efee-b6e1-4241-b2c6-692f8cc12560" providerId="ADAL" clId="{044711AD-1976-4B52-9CEA-801D0AF24ECC}" dt="2022-05-25T16:55:36.169" v="378" actId="478"/>
          <ac:spMkLst>
            <pc:docMk/>
            <pc:sldMk cId="378257225" sldId="286"/>
            <ac:spMk id="3" creationId="{63357868-A586-48DD-B5CF-FC80E66E9B5E}"/>
          </ac:spMkLst>
        </pc:spChg>
        <pc:spChg chg="add del mod">
          <ac:chgData name="Scott Lawley" userId="4953efee-b6e1-4241-b2c6-692f8cc12560" providerId="ADAL" clId="{044711AD-1976-4B52-9CEA-801D0AF24ECC}" dt="2022-05-25T16:55:39.822" v="379" actId="478"/>
          <ac:spMkLst>
            <pc:docMk/>
            <pc:sldMk cId="378257225" sldId="286"/>
            <ac:spMk id="7" creationId="{14AAA3B3-D8ED-24EF-F1FC-DD53CCBFF482}"/>
          </ac:spMkLst>
        </pc:spChg>
      </pc:sldChg>
      <pc:sldChg chg="addCm">
        <pc:chgData name="Scott Lawley" userId="4953efee-b6e1-4241-b2c6-692f8cc12560" providerId="ADAL" clId="{044711AD-1976-4B52-9CEA-801D0AF24ECC}" dt="2022-05-25T17:15:02.892" v="507"/>
        <pc:sldMkLst>
          <pc:docMk/>
          <pc:sldMk cId="3761786839" sldId="290"/>
        </pc:sldMkLst>
      </pc:sldChg>
      <pc:sldChg chg="delSp modSp mod">
        <pc:chgData name="Scott Lawley" userId="4953efee-b6e1-4241-b2c6-692f8cc12560" providerId="ADAL" clId="{044711AD-1976-4B52-9CEA-801D0AF24ECC}" dt="2022-05-25T17:03:29.701" v="437" actId="478"/>
        <pc:sldMkLst>
          <pc:docMk/>
          <pc:sldMk cId="1506902924" sldId="294"/>
        </pc:sldMkLst>
        <pc:spChg chg="del mod">
          <ac:chgData name="Scott Lawley" userId="4953efee-b6e1-4241-b2c6-692f8cc12560" providerId="ADAL" clId="{044711AD-1976-4B52-9CEA-801D0AF24ECC}" dt="2022-05-25T17:03:29.701" v="437" actId="478"/>
          <ac:spMkLst>
            <pc:docMk/>
            <pc:sldMk cId="1506902924" sldId="294"/>
            <ac:spMk id="3" creationId="{0B7DAF0C-22BC-F097-62AF-4F65C0384EDB}"/>
          </ac:spMkLst>
        </pc:spChg>
      </pc:sldChg>
      <pc:sldChg chg="addSp delSp modSp mod modClrScheme addCm chgLayout">
        <pc:chgData name="Scott Lawley" userId="4953efee-b6e1-4241-b2c6-692f8cc12560" providerId="ADAL" clId="{044711AD-1976-4B52-9CEA-801D0AF24ECC}" dt="2022-05-25T17:09:11.881" v="504"/>
        <pc:sldMkLst>
          <pc:docMk/>
          <pc:sldMk cId="875546408" sldId="296"/>
        </pc:sldMkLst>
        <pc:spChg chg="add mod ord">
          <ac:chgData name="Scott Lawley" userId="4953efee-b6e1-4241-b2c6-692f8cc12560" providerId="ADAL" clId="{044711AD-1976-4B52-9CEA-801D0AF24ECC}" dt="2022-05-25T17:04:59.125" v="451" actId="20577"/>
          <ac:spMkLst>
            <pc:docMk/>
            <pc:sldMk cId="875546408" sldId="296"/>
            <ac:spMk id="2" creationId="{DD7A006A-6077-3514-D81B-178D32CDED07}"/>
          </ac:spMkLst>
        </pc:spChg>
        <pc:spChg chg="add del mod ord">
          <ac:chgData name="Scott Lawley" userId="4953efee-b6e1-4241-b2c6-692f8cc12560" providerId="ADAL" clId="{044711AD-1976-4B52-9CEA-801D0AF24ECC}" dt="2022-05-25T17:05:04.653" v="454" actId="478"/>
          <ac:spMkLst>
            <pc:docMk/>
            <pc:sldMk cId="875546408" sldId="296"/>
            <ac:spMk id="3" creationId="{B4855D9B-3F44-4C80-F9EF-0278F0DE4B41}"/>
          </ac:spMkLst>
        </pc:spChg>
        <pc:spChg chg="mod ord">
          <ac:chgData name="Scott Lawley" userId="4953efee-b6e1-4241-b2c6-692f8cc12560" providerId="ADAL" clId="{044711AD-1976-4B52-9CEA-801D0AF24ECC}" dt="2022-05-25T17:04:28.834" v="438" actId="700"/>
          <ac:spMkLst>
            <pc:docMk/>
            <pc:sldMk cId="875546408" sldId="296"/>
            <ac:spMk id="4" creationId="{6F12CA82-AC1E-4152-9AC8-CEC2129F1FED}"/>
          </ac:spMkLst>
        </pc:spChg>
        <pc:spChg chg="mod ord">
          <ac:chgData name="Scott Lawley" userId="4953efee-b6e1-4241-b2c6-692f8cc12560" providerId="ADAL" clId="{044711AD-1976-4B52-9CEA-801D0AF24ECC}" dt="2022-05-25T17:04:28.834" v="438" actId="700"/>
          <ac:spMkLst>
            <pc:docMk/>
            <pc:sldMk cId="875546408" sldId="296"/>
            <ac:spMk id="5" creationId="{DB0F43FC-4BA7-4025-BD39-CF595776DB5A}"/>
          </ac:spMkLst>
        </pc:spChg>
        <pc:spChg chg="mod ord">
          <ac:chgData name="Scott Lawley" userId="4953efee-b6e1-4241-b2c6-692f8cc12560" providerId="ADAL" clId="{044711AD-1976-4B52-9CEA-801D0AF24ECC}" dt="2022-05-25T17:07:22.261" v="458" actId="20577"/>
          <ac:spMkLst>
            <pc:docMk/>
            <pc:sldMk cId="875546408" sldId="296"/>
            <ac:spMk id="7" creationId="{CFC3D7C6-B651-4660-AF8A-782770D3DBB2}"/>
          </ac:spMkLst>
        </pc:spChg>
        <pc:picChg chg="mod">
          <ac:chgData name="Scott Lawley" userId="4953efee-b6e1-4241-b2c6-692f8cc12560" providerId="ADAL" clId="{044711AD-1976-4B52-9CEA-801D0AF24ECC}" dt="2022-05-25T17:05:06.296" v="455" actId="1076"/>
          <ac:picMkLst>
            <pc:docMk/>
            <pc:sldMk cId="875546408" sldId="296"/>
            <ac:picMk id="8" creationId="{9D23BF15-5208-478B-A9B6-A09819BB8C96}"/>
          </ac:picMkLst>
        </pc:picChg>
      </pc:sldChg>
      <pc:sldChg chg="modSp mod">
        <pc:chgData name="Scott Lawley" userId="4953efee-b6e1-4241-b2c6-692f8cc12560" providerId="ADAL" clId="{044711AD-1976-4B52-9CEA-801D0AF24ECC}" dt="2022-05-25T17:07:50.996" v="502" actId="20577"/>
        <pc:sldMkLst>
          <pc:docMk/>
          <pc:sldMk cId="602814087" sldId="297"/>
        </pc:sldMkLst>
        <pc:spChg chg="mod">
          <ac:chgData name="Scott Lawley" userId="4953efee-b6e1-4241-b2c6-692f8cc12560" providerId="ADAL" clId="{044711AD-1976-4B52-9CEA-801D0AF24ECC}" dt="2022-05-25T17:07:50.996" v="502" actId="20577"/>
          <ac:spMkLst>
            <pc:docMk/>
            <pc:sldMk cId="602814087" sldId="297"/>
            <ac:spMk id="3" creationId="{63357868-A586-48DD-B5CF-FC80E66E9B5E}"/>
          </ac:spMkLst>
        </pc:spChg>
      </pc:sldChg>
      <pc:sldChg chg="modSp mod">
        <pc:chgData name="Scott Lawley" userId="4953efee-b6e1-4241-b2c6-692f8cc12560" providerId="ADAL" clId="{044711AD-1976-4B52-9CEA-801D0AF24ECC}" dt="2022-05-25T17:08:22.716" v="503" actId="20577"/>
        <pc:sldMkLst>
          <pc:docMk/>
          <pc:sldMk cId="182264559" sldId="300"/>
        </pc:sldMkLst>
        <pc:spChg chg="mod">
          <ac:chgData name="Scott Lawley" userId="4953efee-b6e1-4241-b2c6-692f8cc12560" providerId="ADAL" clId="{044711AD-1976-4B52-9CEA-801D0AF24ECC}" dt="2022-05-25T17:08:22.716" v="503" actId="20577"/>
          <ac:spMkLst>
            <pc:docMk/>
            <pc:sldMk cId="182264559" sldId="300"/>
            <ac:spMk id="3" creationId="{63357868-A586-48DD-B5CF-FC80E66E9B5E}"/>
          </ac:spMkLst>
        </pc:spChg>
      </pc:sldChg>
      <pc:sldChg chg="modSp mod">
        <pc:chgData name="Scott Lawley" userId="4953efee-b6e1-4241-b2c6-692f8cc12560" providerId="ADAL" clId="{044711AD-1976-4B52-9CEA-801D0AF24ECC}" dt="2022-05-25T17:11:50.136" v="505" actId="20577"/>
        <pc:sldMkLst>
          <pc:docMk/>
          <pc:sldMk cId="3268498699" sldId="303"/>
        </pc:sldMkLst>
        <pc:spChg chg="mod">
          <ac:chgData name="Scott Lawley" userId="4953efee-b6e1-4241-b2c6-692f8cc12560" providerId="ADAL" clId="{044711AD-1976-4B52-9CEA-801D0AF24ECC}" dt="2022-05-25T17:11:50.136" v="505" actId="20577"/>
          <ac:spMkLst>
            <pc:docMk/>
            <pc:sldMk cId="3268498699" sldId="303"/>
            <ac:spMk id="3" creationId="{63357868-A586-48DD-B5CF-FC80E66E9B5E}"/>
          </ac:spMkLst>
        </pc:spChg>
      </pc:sldChg>
      <pc:sldChg chg="modSp mod">
        <pc:chgData name="Scott Lawley" userId="4953efee-b6e1-4241-b2c6-692f8cc12560" providerId="ADAL" clId="{044711AD-1976-4B52-9CEA-801D0AF24ECC}" dt="2022-05-25T17:14:04.374" v="506" actId="20577"/>
        <pc:sldMkLst>
          <pc:docMk/>
          <pc:sldMk cId="3522062228" sldId="306"/>
        </pc:sldMkLst>
        <pc:spChg chg="mod">
          <ac:chgData name="Scott Lawley" userId="4953efee-b6e1-4241-b2c6-692f8cc12560" providerId="ADAL" clId="{044711AD-1976-4B52-9CEA-801D0AF24ECC}" dt="2022-05-25T17:14:04.374" v="506" actId="20577"/>
          <ac:spMkLst>
            <pc:docMk/>
            <pc:sldMk cId="3522062228" sldId="306"/>
            <ac:spMk id="3" creationId="{63357868-A586-48DD-B5CF-FC80E66E9B5E}"/>
          </ac:spMkLst>
        </pc:spChg>
      </pc:sldChg>
      <pc:sldChg chg="modSp add mod ord">
        <pc:chgData name="Scott Lawley" userId="4953efee-b6e1-4241-b2c6-692f8cc12560" providerId="ADAL" clId="{044711AD-1976-4B52-9CEA-801D0AF24ECC}" dt="2022-05-25T16:52:54.061" v="377" actId="20577"/>
        <pc:sldMkLst>
          <pc:docMk/>
          <pc:sldMk cId="2176896288" sldId="310"/>
        </pc:sldMkLst>
        <pc:spChg chg="mod">
          <ac:chgData name="Scott Lawley" userId="4953efee-b6e1-4241-b2c6-692f8cc12560" providerId="ADAL" clId="{044711AD-1976-4B52-9CEA-801D0AF24ECC}" dt="2022-05-25T16:52:54.061" v="377" actId="20577"/>
          <ac:spMkLst>
            <pc:docMk/>
            <pc:sldMk cId="2176896288" sldId="310"/>
            <ac:spMk id="2" creationId="{4DCEFCAB-AF5B-A24D-96E6-8ED093D42820}"/>
          </ac:spMkLst>
        </pc:spChg>
      </pc:sldChg>
      <pc:sldChg chg="addSp delSp modSp add mod modClrScheme chgLayout">
        <pc:chgData name="Scott Lawley" userId="4953efee-b6e1-4241-b2c6-692f8cc12560" providerId="ADAL" clId="{044711AD-1976-4B52-9CEA-801D0AF24ECC}" dt="2022-05-25T17:00:59.296" v="435" actId="2711"/>
        <pc:sldMkLst>
          <pc:docMk/>
          <pc:sldMk cId="2172683148" sldId="311"/>
        </pc:sldMkLst>
        <pc:spChg chg="mod ord">
          <ac:chgData name="Scott Lawley" userId="4953efee-b6e1-4241-b2c6-692f8cc12560" providerId="ADAL" clId="{044711AD-1976-4B52-9CEA-801D0AF24ECC}" dt="2022-05-25T17:00:59.296" v="435" actId="2711"/>
          <ac:spMkLst>
            <pc:docMk/>
            <pc:sldMk cId="2172683148" sldId="311"/>
            <ac:spMk id="2" creationId="{36B3CC08-B5AB-4065-9225-623600A0B08D}"/>
          </ac:spMkLst>
        </pc:spChg>
        <pc:spChg chg="add del mod ord">
          <ac:chgData name="Scott Lawley" userId="4953efee-b6e1-4241-b2c6-692f8cc12560" providerId="ADAL" clId="{044711AD-1976-4B52-9CEA-801D0AF24ECC}" dt="2022-05-25T17:00:21.286" v="383" actId="700"/>
          <ac:spMkLst>
            <pc:docMk/>
            <pc:sldMk cId="2172683148" sldId="311"/>
            <ac:spMk id="3" creationId="{96825122-6182-C4F8-6D46-760EF4AC5B75}"/>
          </ac:spMkLst>
        </pc:spChg>
        <pc:spChg chg="mod ord">
          <ac:chgData name="Scott Lawley" userId="4953efee-b6e1-4241-b2c6-692f8cc12560" providerId="ADAL" clId="{044711AD-1976-4B52-9CEA-801D0AF24ECC}" dt="2022-05-25T17:00:21.286" v="383" actId="700"/>
          <ac:spMkLst>
            <pc:docMk/>
            <pc:sldMk cId="2172683148" sldId="311"/>
            <ac:spMk id="4" creationId="{22C86D62-D8A0-480D-AF13-F38B394CD387}"/>
          </ac:spMkLst>
        </pc:spChg>
        <pc:spChg chg="mod ord">
          <ac:chgData name="Scott Lawley" userId="4953efee-b6e1-4241-b2c6-692f8cc12560" providerId="ADAL" clId="{044711AD-1976-4B52-9CEA-801D0AF24ECC}" dt="2022-05-25T17:00:21.286" v="383" actId="700"/>
          <ac:spMkLst>
            <pc:docMk/>
            <pc:sldMk cId="2172683148" sldId="311"/>
            <ac:spMk id="5" creationId="{C3AC0BE9-9542-4D46-8DDA-9CA68377A012}"/>
          </ac:spMkLst>
        </pc:spChg>
        <pc:spChg chg="add del mod ord">
          <ac:chgData name="Scott Lawley" userId="4953efee-b6e1-4241-b2c6-692f8cc12560" providerId="ADAL" clId="{044711AD-1976-4B52-9CEA-801D0AF24ECC}" dt="2022-05-25T17:00:21.286" v="383" actId="700"/>
          <ac:spMkLst>
            <pc:docMk/>
            <pc:sldMk cId="2172683148" sldId="311"/>
            <ac:spMk id="6" creationId="{5FEC49A3-6F4D-DEB2-0A99-E23D602C9A1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372D8D-FB06-49F8-80F3-966BA7A33CAB}" type="datetimeFigureOut">
              <a:rPr lang="en-GB" smtClean="0"/>
              <a:t>13/06/2022</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465D6-E927-4CD6-BB6D-7C5E4BEAA1EF}" type="slidenum">
              <a:rPr lang="en-GB" smtClean="0"/>
              <a:t>‹#›</a:t>
            </a:fld>
            <a:endParaRPr lang="en-GB" dirty="0"/>
          </a:p>
        </p:txBody>
      </p:sp>
    </p:spTree>
    <p:extLst>
      <p:ext uri="{BB962C8B-B14F-4D97-AF65-F5344CB8AC3E}">
        <p14:creationId xmlns:p14="http://schemas.microsoft.com/office/powerpoint/2010/main" val="328800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192B64-956F-4AA1-9D00-91265D8096D4}" type="datetimeFigureOut">
              <a:rPr lang="en-GB" smtClean="0"/>
              <a:t>13/06/2022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C1D15-B5DE-4BD5-A4FB-8CE7A139D482}" type="slidenum">
              <a:rPr lang="en-GB" smtClean="0"/>
              <a:t>‹#›</a:t>
            </a:fld>
            <a:endParaRPr lang="en-GB"/>
          </a:p>
        </p:txBody>
      </p:sp>
    </p:spTree>
    <p:extLst>
      <p:ext uri="{BB962C8B-B14F-4D97-AF65-F5344CB8AC3E}">
        <p14:creationId xmlns:p14="http://schemas.microsoft.com/office/powerpoint/2010/main" val="385401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Photo credit: Kirsten Holst licensed under CC BY-NC 2.0</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0CC1D15-B5DE-4BD5-A4FB-8CE7A139D482}" type="slidenum">
              <a:rPr lang="en-GB" smtClean="0"/>
              <a:t>28</a:t>
            </a:fld>
            <a:endParaRPr lang="en-GB"/>
          </a:p>
        </p:txBody>
      </p:sp>
    </p:spTree>
    <p:extLst>
      <p:ext uri="{BB962C8B-B14F-4D97-AF65-F5344CB8AC3E}">
        <p14:creationId xmlns:p14="http://schemas.microsoft.com/office/powerpoint/2010/main" val="3174291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540000" y="1332000"/>
            <a:ext cx="9144000" cy="2160000"/>
          </a:xfrm>
        </p:spPr>
        <p:txBody>
          <a:bodyPr anchor="b"/>
          <a:lstStyle>
            <a:lvl1pPr algn="l">
              <a:defRPr sz="6500">
                <a:solidFill>
                  <a:schemeClr val="accent4"/>
                </a:solidFill>
              </a:defRPr>
            </a:lvl1pPr>
          </a:lstStyle>
          <a:p>
            <a:r>
              <a:rPr lang="en-US" dirty="0"/>
              <a:t>Add title</a:t>
            </a:r>
            <a:endParaRPr lang="en-GB" dirty="0"/>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540000" y="3456000"/>
            <a:ext cx="9144000" cy="1260000"/>
          </a:xfrm>
        </p:spPr>
        <p:txBody>
          <a:bodyPr/>
          <a:lstStyle>
            <a:lvl1pPr marL="0" indent="0" algn="l">
              <a:buNone/>
              <a:defRPr sz="5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Subtitle</a:t>
            </a:r>
            <a:endParaRPr lang="en-GB" dirty="0"/>
          </a:p>
        </p:txBody>
      </p:sp>
      <p:sp>
        <p:nvSpPr>
          <p:cNvPr id="11" name="Date Placeholder 10">
            <a:extLst>
              <a:ext uri="{FF2B5EF4-FFF2-40B4-BE49-F238E27FC236}">
                <a16:creationId xmlns:a16="http://schemas.microsoft.com/office/drawing/2014/main" id="{DD607922-B123-734A-90FA-9E19DA4F9D9A}"/>
              </a:ext>
            </a:extLst>
          </p:cNvPr>
          <p:cNvSpPr>
            <a:spLocks noGrp="1"/>
          </p:cNvSpPr>
          <p:nvPr>
            <p:ph type="dt" sz="half" idx="10"/>
          </p:nvPr>
        </p:nvSpPr>
        <p:spPr>
          <a:xfrm>
            <a:off x="540000" y="5040000"/>
            <a:ext cx="2743200" cy="365125"/>
          </a:xfrm>
          <a:prstGeom prst="rect">
            <a:avLst/>
          </a:prstGeom>
        </p:spPr>
        <p:txBody>
          <a:bodyPr lIns="0" tIns="0" rIns="0" bIns="0" anchor="t" anchorCtr="0"/>
          <a:lstStyle>
            <a:lvl1pPr>
              <a:defRPr sz="1500">
                <a:solidFill>
                  <a:schemeClr val="bg2"/>
                </a:solidFill>
              </a:defRPr>
            </a:lvl1pPr>
          </a:lstStyle>
          <a:p>
            <a:endParaRPr lang="en-GB" dirty="0"/>
          </a:p>
        </p:txBody>
      </p:sp>
      <p:pic>
        <p:nvPicPr>
          <p:cNvPr id="8" name="Graphic 7">
            <a:extLst>
              <a:ext uri="{FF2B5EF4-FFF2-40B4-BE49-F238E27FC236}">
                <a16:creationId xmlns:a16="http://schemas.microsoft.com/office/drawing/2014/main" id="{DE3D2578-DB54-554F-A784-756DA0E814E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220" y="483870"/>
            <a:ext cx="2844000" cy="658240"/>
          </a:xfrm>
          <a:prstGeom prst="rect">
            <a:avLst/>
          </a:prstGeom>
        </p:spPr>
      </p:pic>
    </p:spTree>
    <p:extLst>
      <p:ext uri="{BB962C8B-B14F-4D97-AF65-F5344CB8AC3E}">
        <p14:creationId xmlns:p14="http://schemas.microsoft.com/office/powerpoint/2010/main" val="403538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Statement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Lst>
          </p:cNvPr>
          <p:cNvSpPr/>
          <p:nvPr userDrawn="1"/>
        </p:nvSpPr>
        <p:spPr>
          <a:xfrm>
            <a:off x="6260595" y="531341"/>
            <a:ext cx="5931405" cy="5842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accent2"/>
              </a:solidFill>
            </a:endParaRPr>
          </a:p>
        </p:txBody>
      </p:sp>
      <p:sp>
        <p:nvSpPr>
          <p:cNvPr id="12" name="Rectangle 11">
            <a:extLst>
              <a:ext uri="{FF2B5EF4-FFF2-40B4-BE49-F238E27FC236}">
                <a16:creationId xmlns:a16="http://schemas.microsoft.com/office/drawing/2014/main" id="{C1F9EB67-9E65-204A-B7A8-73B03B26A550}"/>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19" name="Straight Connector 18">
            <a:extLst>
              <a:ext uri="{FF2B5EF4-FFF2-40B4-BE49-F238E27FC236}">
                <a16:creationId xmlns:a16="http://schemas.microsoft.com/office/drawing/2014/main" id="{5F1BF6B2-48A5-1B4F-B109-4AD86E66F171}"/>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A57B211-0045-2844-B5DA-1D7E13A68B82}"/>
              </a:ext>
            </a:extLst>
          </p:cNvPr>
          <p:cNvSpPr>
            <a:spLocks noGrp="1"/>
          </p:cNvSpPr>
          <p:nvPr>
            <p:ph type="pic" sz="quarter" idx="13"/>
          </p:nvPr>
        </p:nvSpPr>
        <p:spPr>
          <a:xfrm>
            <a:off x="432000" y="1296000"/>
            <a:ext cx="5508000" cy="4752000"/>
          </a:xfrm>
        </p:spPr>
        <p:txBody>
          <a:bodyPr/>
          <a:lstStyle>
            <a:lvl1pPr>
              <a:defRPr sz="1200"/>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6642101" y="1661024"/>
            <a:ext cx="4953089" cy="3723776"/>
          </a:xfrm>
        </p:spPr>
        <p:txBody>
          <a:bodyPr anchor="t" anchorCtr="0"/>
          <a:lstStyle>
            <a:lvl1pPr algn="l">
              <a:lnSpc>
                <a:spcPct val="120000"/>
              </a:lnSpc>
              <a:defRPr sz="3000">
                <a:solidFill>
                  <a:schemeClr val="tx2"/>
                </a:solidFill>
                <a:latin typeface="+mj-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GB" dirty="0"/>
              <a:t>“Quote or statement goes here”</a:t>
            </a:r>
          </a:p>
        </p:txBody>
      </p:sp>
      <p:sp>
        <p:nvSpPr>
          <p:cNvPr id="10" name="Slide Number Placeholder 5">
            <a:extLst>
              <a:ext uri="{FF2B5EF4-FFF2-40B4-BE49-F238E27FC236}">
                <a16:creationId xmlns:a16="http://schemas.microsoft.com/office/drawing/2014/main" id="{443E513C-589A-FF49-BFDE-0A7D8FB554D0}"/>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pic>
        <p:nvPicPr>
          <p:cNvPr id="15" name="Graphic 14">
            <a:extLst>
              <a:ext uri="{FF2B5EF4-FFF2-40B4-BE49-F238E27FC236}">
                <a16:creationId xmlns:a16="http://schemas.microsoft.com/office/drawing/2014/main" id="{982C24E9-6FCE-4248-BF58-7BFF398BEA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
        <p:nvSpPr>
          <p:cNvPr id="13" name="Footer Placeholder 4">
            <a:extLst>
              <a:ext uri="{FF2B5EF4-FFF2-40B4-BE49-F238E27FC236}">
                <a16:creationId xmlns:a16="http://schemas.microsoft.com/office/drawing/2014/main" id="{43E13EAC-98C4-4B4E-96F3-38B24D8FEE79}"/>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spTree>
    <p:extLst>
      <p:ext uri="{BB962C8B-B14F-4D97-AF65-F5344CB8AC3E}">
        <p14:creationId xmlns:p14="http://schemas.microsoft.com/office/powerpoint/2010/main" val="51241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B7077F-D91F-8948-9ECB-C2D32251CE17}"/>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0" name="Footer Placeholder 4">
            <a:extLst>
              <a:ext uri="{FF2B5EF4-FFF2-40B4-BE49-F238E27FC236}">
                <a16:creationId xmlns:a16="http://schemas.microsoft.com/office/drawing/2014/main" id="{8A9648BA-17B9-F044-A0C4-221BF80D3D64}"/>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cxnSp>
        <p:nvCxnSpPr>
          <p:cNvPr id="19" name="Straight Connector 18">
            <a:extLst>
              <a:ext uri="{FF2B5EF4-FFF2-40B4-BE49-F238E27FC236}">
                <a16:creationId xmlns:a16="http://schemas.microsoft.com/office/drawing/2014/main" id="{C989E7DF-FE1D-084F-88EA-E9633041F143}"/>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10">
            <a:extLst>
              <a:ext uri="{FF2B5EF4-FFF2-40B4-BE49-F238E27FC236}">
                <a16:creationId xmlns:a16="http://schemas.microsoft.com/office/drawing/2014/main" id="{BEC8765E-7826-1748-8472-ADB34D09F795}"/>
              </a:ext>
            </a:extLst>
          </p:cNvPr>
          <p:cNvSpPr>
            <a:spLocks noGrp="1"/>
          </p:cNvSpPr>
          <p:nvPr>
            <p:ph sz="quarter" idx="17"/>
          </p:nvPr>
        </p:nvSpPr>
        <p:spPr>
          <a:xfrm>
            <a:off x="432000" y="1260000"/>
            <a:ext cx="3600449" cy="4933481"/>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10">
            <a:extLst>
              <a:ext uri="{FF2B5EF4-FFF2-40B4-BE49-F238E27FC236}">
                <a16:creationId xmlns:a16="http://schemas.microsoft.com/office/drawing/2014/main" id="{0219AE79-442B-B24C-BB69-50651E6FEAA4}"/>
              </a:ext>
            </a:extLst>
          </p:cNvPr>
          <p:cNvSpPr>
            <a:spLocks noGrp="1"/>
          </p:cNvSpPr>
          <p:nvPr>
            <p:ph sz="quarter" idx="18"/>
          </p:nvPr>
        </p:nvSpPr>
        <p:spPr>
          <a:xfrm>
            <a:off x="4291200" y="1260000"/>
            <a:ext cx="3600449" cy="4933482"/>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10">
            <a:extLst>
              <a:ext uri="{FF2B5EF4-FFF2-40B4-BE49-F238E27FC236}">
                <a16:creationId xmlns:a16="http://schemas.microsoft.com/office/drawing/2014/main" id="{1F34AE87-A884-3F46-BDEF-93AEDE5E01EE}"/>
              </a:ext>
            </a:extLst>
          </p:cNvPr>
          <p:cNvSpPr>
            <a:spLocks noGrp="1"/>
          </p:cNvSpPr>
          <p:nvPr>
            <p:ph sz="quarter" idx="19"/>
          </p:nvPr>
        </p:nvSpPr>
        <p:spPr>
          <a:xfrm>
            <a:off x="8161200" y="1260000"/>
            <a:ext cx="3600449" cy="4932000"/>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Slide Number Placeholder 5">
            <a:extLst>
              <a:ext uri="{FF2B5EF4-FFF2-40B4-BE49-F238E27FC236}">
                <a16:creationId xmlns:a16="http://schemas.microsoft.com/office/drawing/2014/main" id="{0506BC29-BD72-7743-A224-634C5037F0FA}"/>
              </a:ext>
            </a:extLst>
          </p:cNvPr>
          <p:cNvSpPr>
            <a:spLocks noGrp="1"/>
          </p:cNvSpPr>
          <p:nvPr>
            <p:ph type="sldNum" sz="quarter" idx="20"/>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pic>
        <p:nvPicPr>
          <p:cNvPr id="14" name="Graphic 13">
            <a:extLst>
              <a:ext uri="{FF2B5EF4-FFF2-40B4-BE49-F238E27FC236}">
                <a16:creationId xmlns:a16="http://schemas.microsoft.com/office/drawing/2014/main" id="{A4A47060-EA29-F348-A3B2-F42CB7DA5B9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4026821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Multiple Photo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DA8D41-0A96-924B-A078-EB59844464EE}"/>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Footer Placeholder 4">
            <a:extLst>
              <a:ext uri="{FF2B5EF4-FFF2-40B4-BE49-F238E27FC236}">
                <a16:creationId xmlns:a16="http://schemas.microsoft.com/office/drawing/2014/main" id="{E30A32ED-8133-404E-93CA-5E3A2A31A398}"/>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cxnSp>
        <p:nvCxnSpPr>
          <p:cNvPr id="23" name="Straight Connector 22">
            <a:extLst>
              <a:ext uri="{FF2B5EF4-FFF2-40B4-BE49-F238E27FC236}">
                <a16:creationId xmlns:a16="http://schemas.microsoft.com/office/drawing/2014/main" id="{9B6D721C-D7FD-584E-A033-B11008ABFC7C}"/>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Picture Placeholder 3">
            <a:extLst>
              <a:ext uri="{FF2B5EF4-FFF2-40B4-BE49-F238E27FC236}">
                <a16:creationId xmlns:a16="http://schemas.microsoft.com/office/drawing/2014/main" id="{4CFF857B-12AB-E04C-A1F6-FC4B79FE185A}"/>
              </a:ext>
            </a:extLst>
          </p:cNvPr>
          <p:cNvSpPr>
            <a:spLocks noGrp="1"/>
          </p:cNvSpPr>
          <p:nvPr>
            <p:ph type="pic" sz="quarter" idx="12"/>
          </p:nvPr>
        </p:nvSpPr>
        <p:spPr>
          <a:xfrm>
            <a:off x="6300000" y="3816000"/>
            <a:ext cx="2628000" cy="2376000"/>
          </a:xfrm>
          <a:prstGeom prst="rect">
            <a:avLst/>
          </a:prstGeom>
        </p:spPr>
        <p:txBody>
          <a:bodyPr anchor="ctr"/>
          <a:lstStyle>
            <a:lvl1pPr marL="0" indent="0" algn="ctr">
              <a:buNone/>
              <a:defRPr>
                <a:solidFill>
                  <a:schemeClr val="bg2"/>
                </a:solidFill>
              </a:defRPr>
            </a:lvl1pPr>
          </a:lstStyle>
          <a:p>
            <a:r>
              <a:rPr lang="en-US"/>
              <a:t>Click icon to add picture</a:t>
            </a:r>
            <a:endParaRPr lang="en-GB" dirty="0"/>
          </a:p>
        </p:txBody>
      </p:sp>
      <p:sp>
        <p:nvSpPr>
          <p:cNvPr id="13" name="Picture Placeholder 3">
            <a:extLst>
              <a:ext uri="{FF2B5EF4-FFF2-40B4-BE49-F238E27FC236}">
                <a16:creationId xmlns:a16="http://schemas.microsoft.com/office/drawing/2014/main" id="{4FAE989E-25E7-1149-9293-241B09C5CA76}"/>
              </a:ext>
            </a:extLst>
          </p:cNvPr>
          <p:cNvSpPr>
            <a:spLocks noGrp="1"/>
          </p:cNvSpPr>
          <p:nvPr>
            <p:ph type="pic" sz="quarter" idx="20"/>
          </p:nvPr>
        </p:nvSpPr>
        <p:spPr>
          <a:xfrm>
            <a:off x="6300000" y="1260000"/>
            <a:ext cx="2628000" cy="2376000"/>
          </a:xfrm>
          <a:prstGeom prst="rect">
            <a:avLst/>
          </a:prstGeom>
        </p:spPr>
        <p:txBody>
          <a:bodyPr anchor="ctr"/>
          <a:lstStyle>
            <a:lvl1pPr marL="0" indent="0" algn="ctr">
              <a:buNone/>
              <a:defRPr>
                <a:solidFill>
                  <a:schemeClr val="bg2"/>
                </a:solidFill>
              </a:defRPr>
            </a:lvl1pPr>
          </a:lstStyle>
          <a:p>
            <a:r>
              <a:rPr lang="en-US"/>
              <a:t>Click icon to add picture</a:t>
            </a:r>
            <a:endParaRPr lang="en-GB" dirty="0"/>
          </a:p>
        </p:txBody>
      </p:sp>
      <p:sp>
        <p:nvSpPr>
          <p:cNvPr id="21" name="Picture Placeholder 3">
            <a:extLst>
              <a:ext uri="{FF2B5EF4-FFF2-40B4-BE49-F238E27FC236}">
                <a16:creationId xmlns:a16="http://schemas.microsoft.com/office/drawing/2014/main" id="{60E16E0C-FDEC-6A4D-8D90-1A65F10ABDB8}"/>
              </a:ext>
            </a:extLst>
          </p:cNvPr>
          <p:cNvSpPr>
            <a:spLocks noGrp="1"/>
          </p:cNvSpPr>
          <p:nvPr>
            <p:ph type="pic" sz="quarter" idx="21"/>
          </p:nvPr>
        </p:nvSpPr>
        <p:spPr>
          <a:xfrm>
            <a:off x="9120336" y="3816000"/>
            <a:ext cx="2628000" cy="2376000"/>
          </a:xfrm>
          <a:prstGeom prst="rect">
            <a:avLst/>
          </a:prstGeom>
        </p:spPr>
        <p:txBody>
          <a:bodyPr anchor="ctr"/>
          <a:lstStyle>
            <a:lvl1pPr marL="0" indent="0" algn="ctr">
              <a:buNone/>
              <a:defRPr>
                <a:solidFill>
                  <a:schemeClr val="bg2"/>
                </a:solidFill>
              </a:defRPr>
            </a:lvl1pPr>
          </a:lstStyle>
          <a:p>
            <a:r>
              <a:rPr lang="en-US"/>
              <a:t>Click icon to add picture</a:t>
            </a:r>
            <a:endParaRPr lang="en-GB" dirty="0"/>
          </a:p>
        </p:txBody>
      </p:sp>
      <p:sp>
        <p:nvSpPr>
          <p:cNvPr id="24" name="Picture Placeholder 3">
            <a:extLst>
              <a:ext uri="{FF2B5EF4-FFF2-40B4-BE49-F238E27FC236}">
                <a16:creationId xmlns:a16="http://schemas.microsoft.com/office/drawing/2014/main" id="{66363F88-7A49-D942-A043-8CF8DF2E24C3}"/>
              </a:ext>
            </a:extLst>
          </p:cNvPr>
          <p:cNvSpPr>
            <a:spLocks noGrp="1"/>
          </p:cNvSpPr>
          <p:nvPr>
            <p:ph type="pic" sz="quarter" idx="22"/>
          </p:nvPr>
        </p:nvSpPr>
        <p:spPr>
          <a:xfrm>
            <a:off x="9120336" y="1260000"/>
            <a:ext cx="2628000" cy="2376000"/>
          </a:xfrm>
          <a:prstGeom prst="rect">
            <a:avLst/>
          </a:prstGeom>
        </p:spPr>
        <p:txBody>
          <a:bodyPr anchor="ctr"/>
          <a:lstStyle>
            <a:lvl1pPr marL="0" indent="0" algn="ctr">
              <a:buNone/>
              <a:defRPr>
                <a:solidFill>
                  <a:schemeClr val="bg2"/>
                </a:solidFill>
              </a:defRPr>
            </a:lvl1pPr>
          </a:lstStyle>
          <a:p>
            <a:r>
              <a:rPr lang="en-US"/>
              <a:t>Click icon to add picture</a:t>
            </a:r>
            <a:endParaRPr lang="en-GB" dirty="0"/>
          </a:p>
        </p:txBody>
      </p:sp>
      <p:sp>
        <p:nvSpPr>
          <p:cNvPr id="25" name="Text Placeholder 8">
            <a:extLst>
              <a:ext uri="{FF2B5EF4-FFF2-40B4-BE49-F238E27FC236}">
                <a16:creationId xmlns:a16="http://schemas.microsoft.com/office/drawing/2014/main" id="{440009B8-931B-F54E-BA1E-D9C16B4E45EA}"/>
              </a:ext>
            </a:extLst>
          </p:cNvPr>
          <p:cNvSpPr>
            <a:spLocks noGrp="1"/>
          </p:cNvSpPr>
          <p:nvPr>
            <p:ph type="body" sz="quarter" idx="14"/>
          </p:nvPr>
        </p:nvSpPr>
        <p:spPr>
          <a:xfrm>
            <a:off x="426266" y="1276711"/>
            <a:ext cx="5669734" cy="4925306"/>
          </a:xfrm>
          <a:solidFill>
            <a:schemeClr val="bg2"/>
          </a:solidFill>
        </p:spPr>
        <p:txBody>
          <a:bodyPr lIns="144000" tIns="144000" rIns="144000" bIns="144000" anchor="t" anchorCtr="0"/>
          <a:lstStyle>
            <a:lvl1pPr algn="l">
              <a:defRPr>
                <a:solidFill>
                  <a:schemeClr val="tx2"/>
                </a:solidFill>
              </a:defRPr>
            </a:lvl1pPr>
            <a:lvl2pPr algn="l">
              <a:defRPr>
                <a:solidFill>
                  <a:schemeClr val="tx2"/>
                </a:solidFill>
              </a:defRPr>
            </a:lvl2pPr>
            <a:lvl3pPr algn="l">
              <a:defRPr>
                <a:solidFill>
                  <a:schemeClr val="tx2"/>
                </a:solidFill>
              </a:defRPr>
            </a:lvl3pPr>
            <a:lvl4pPr algn="l">
              <a:defRPr>
                <a:solidFill>
                  <a:schemeClr val="tx2"/>
                </a:solidFill>
              </a:defRPr>
            </a:lvl4pPr>
            <a:lvl5pPr algn="l">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Slide Number Placeholder 5">
            <a:extLst>
              <a:ext uri="{FF2B5EF4-FFF2-40B4-BE49-F238E27FC236}">
                <a16:creationId xmlns:a16="http://schemas.microsoft.com/office/drawing/2014/main" id="{A87EFF2F-A951-9F44-A426-FD3A0BB78147}"/>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pic>
        <p:nvPicPr>
          <p:cNvPr id="14" name="Graphic 13">
            <a:extLst>
              <a:ext uri="{FF2B5EF4-FFF2-40B4-BE49-F238E27FC236}">
                <a16:creationId xmlns:a16="http://schemas.microsoft.com/office/drawing/2014/main" id="{D838BB3D-9262-B64B-9517-6DE0A996FD7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838280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Four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DA8D41-0A96-924B-A078-EB59844464EE}"/>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8" name="Footer Placeholder 4">
            <a:extLst>
              <a:ext uri="{FF2B5EF4-FFF2-40B4-BE49-F238E27FC236}">
                <a16:creationId xmlns:a16="http://schemas.microsoft.com/office/drawing/2014/main" id="{E30A32ED-8133-404E-93CA-5E3A2A31A398}"/>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sp>
        <p:nvSpPr>
          <p:cNvPr id="19" name="Slide Number Placeholder 5">
            <a:extLst>
              <a:ext uri="{FF2B5EF4-FFF2-40B4-BE49-F238E27FC236}">
                <a16:creationId xmlns:a16="http://schemas.microsoft.com/office/drawing/2014/main" id="{D9C27669-02C0-A244-8A78-68E60250A1E3}"/>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cxnSp>
        <p:nvCxnSpPr>
          <p:cNvPr id="23" name="Straight Connector 22">
            <a:extLst>
              <a:ext uri="{FF2B5EF4-FFF2-40B4-BE49-F238E27FC236}">
                <a16:creationId xmlns:a16="http://schemas.microsoft.com/office/drawing/2014/main" id="{9B6D721C-D7FD-584E-A033-B11008ABFC7C}"/>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640A40-E5B5-A844-8D30-DAF4B761227C}"/>
              </a:ext>
            </a:extLst>
          </p:cNvPr>
          <p:cNvSpPr>
            <a:spLocks noGrp="1"/>
          </p:cNvSpPr>
          <p:nvPr>
            <p:ph sz="quarter" idx="25" hasCustomPrompt="1"/>
          </p:nvPr>
        </p:nvSpPr>
        <p:spPr>
          <a:xfrm>
            <a:off x="432000" y="1258888"/>
            <a:ext cx="2664000" cy="2386012"/>
          </a:xfrm>
          <a:solidFill>
            <a:srgbClr val="F4E4DD"/>
          </a:solidFill>
        </p:spPr>
        <p:txBody>
          <a:bodyPr lIns="72000" tIns="72000" rIns="72000" bIns="72000"/>
          <a:lstStyle>
            <a:lvl1pPr>
              <a:defRPr sz="1500"/>
            </a:lvl1pPr>
          </a:lstStyle>
          <a:p>
            <a:pPr lvl="0"/>
            <a:r>
              <a:rPr lang="en-GB" dirty="0"/>
              <a:t>Add content</a:t>
            </a:r>
          </a:p>
        </p:txBody>
      </p:sp>
      <p:sp>
        <p:nvSpPr>
          <p:cNvPr id="16" name="Content Placeholder 2">
            <a:extLst>
              <a:ext uri="{FF2B5EF4-FFF2-40B4-BE49-F238E27FC236}">
                <a16:creationId xmlns:a16="http://schemas.microsoft.com/office/drawing/2014/main" id="{02497FDA-F163-5541-BB4B-36A8695804A4}"/>
              </a:ext>
            </a:extLst>
          </p:cNvPr>
          <p:cNvSpPr>
            <a:spLocks noGrp="1"/>
          </p:cNvSpPr>
          <p:nvPr>
            <p:ph sz="quarter" idx="26" hasCustomPrompt="1"/>
          </p:nvPr>
        </p:nvSpPr>
        <p:spPr>
          <a:xfrm>
            <a:off x="9118800" y="1258888"/>
            <a:ext cx="2664000" cy="2386012"/>
          </a:xfrm>
          <a:solidFill>
            <a:srgbClr val="E3E1E0"/>
          </a:solidFill>
        </p:spPr>
        <p:txBody>
          <a:bodyPr lIns="72000" tIns="72000" rIns="72000" bIns="72000"/>
          <a:lstStyle>
            <a:lvl1pPr>
              <a:defRPr sz="1500"/>
            </a:lvl1pPr>
          </a:lstStyle>
          <a:p>
            <a:pPr lvl="0"/>
            <a:r>
              <a:rPr lang="en-GB" dirty="0"/>
              <a:t>Add content</a:t>
            </a:r>
          </a:p>
        </p:txBody>
      </p:sp>
      <p:sp>
        <p:nvSpPr>
          <p:cNvPr id="20" name="Content Placeholder 2">
            <a:extLst>
              <a:ext uri="{FF2B5EF4-FFF2-40B4-BE49-F238E27FC236}">
                <a16:creationId xmlns:a16="http://schemas.microsoft.com/office/drawing/2014/main" id="{00753C3B-1A30-6540-BB7B-E7C488D79035}"/>
              </a:ext>
            </a:extLst>
          </p:cNvPr>
          <p:cNvSpPr>
            <a:spLocks noGrp="1"/>
          </p:cNvSpPr>
          <p:nvPr>
            <p:ph sz="quarter" idx="27" hasCustomPrompt="1"/>
          </p:nvPr>
        </p:nvSpPr>
        <p:spPr>
          <a:xfrm>
            <a:off x="3327600" y="1258888"/>
            <a:ext cx="2664000" cy="2386012"/>
          </a:xfrm>
          <a:solidFill>
            <a:srgbClr val="E0E7D0"/>
          </a:solidFill>
        </p:spPr>
        <p:txBody>
          <a:bodyPr lIns="72000" tIns="72000" rIns="72000" bIns="72000"/>
          <a:lstStyle>
            <a:lvl1pPr>
              <a:defRPr sz="1500"/>
            </a:lvl1pPr>
          </a:lstStyle>
          <a:p>
            <a:pPr lvl="0"/>
            <a:r>
              <a:rPr lang="en-GB" dirty="0"/>
              <a:t>Add content</a:t>
            </a:r>
          </a:p>
        </p:txBody>
      </p:sp>
      <p:sp>
        <p:nvSpPr>
          <p:cNvPr id="26" name="Content Placeholder 2">
            <a:extLst>
              <a:ext uri="{FF2B5EF4-FFF2-40B4-BE49-F238E27FC236}">
                <a16:creationId xmlns:a16="http://schemas.microsoft.com/office/drawing/2014/main" id="{C2B6887E-02B4-224F-9032-803169527750}"/>
              </a:ext>
            </a:extLst>
          </p:cNvPr>
          <p:cNvSpPr>
            <a:spLocks noGrp="1"/>
          </p:cNvSpPr>
          <p:nvPr>
            <p:ph sz="quarter" idx="28" hasCustomPrompt="1"/>
          </p:nvPr>
        </p:nvSpPr>
        <p:spPr>
          <a:xfrm>
            <a:off x="6223200" y="1258888"/>
            <a:ext cx="2664000" cy="2386012"/>
          </a:xfrm>
          <a:solidFill>
            <a:srgbClr val="F2EEDA"/>
          </a:solidFill>
        </p:spPr>
        <p:txBody>
          <a:bodyPr lIns="72000" tIns="72000" rIns="72000" bIns="72000"/>
          <a:lstStyle>
            <a:lvl1pPr>
              <a:defRPr sz="1500"/>
            </a:lvl1pPr>
          </a:lstStyle>
          <a:p>
            <a:pPr lvl="0"/>
            <a:r>
              <a:rPr lang="en-GB" dirty="0"/>
              <a:t>Add content</a:t>
            </a:r>
          </a:p>
        </p:txBody>
      </p:sp>
      <p:sp>
        <p:nvSpPr>
          <p:cNvPr id="5" name="Text Placeholder 4">
            <a:extLst>
              <a:ext uri="{FF2B5EF4-FFF2-40B4-BE49-F238E27FC236}">
                <a16:creationId xmlns:a16="http://schemas.microsoft.com/office/drawing/2014/main" id="{92A016F4-463D-1F43-990B-3AC3A7FFFAA5}"/>
              </a:ext>
            </a:extLst>
          </p:cNvPr>
          <p:cNvSpPr>
            <a:spLocks noGrp="1"/>
          </p:cNvSpPr>
          <p:nvPr>
            <p:ph type="body" sz="quarter" idx="30"/>
          </p:nvPr>
        </p:nvSpPr>
        <p:spPr>
          <a:xfrm>
            <a:off x="432000" y="3852000"/>
            <a:ext cx="5567362" cy="23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4">
            <a:extLst>
              <a:ext uri="{FF2B5EF4-FFF2-40B4-BE49-F238E27FC236}">
                <a16:creationId xmlns:a16="http://schemas.microsoft.com/office/drawing/2014/main" id="{88C5B731-B650-C241-9628-1D8A5E77C5FD}"/>
              </a:ext>
            </a:extLst>
          </p:cNvPr>
          <p:cNvSpPr>
            <a:spLocks noGrp="1"/>
          </p:cNvSpPr>
          <p:nvPr>
            <p:ph type="body" sz="quarter" idx="31"/>
          </p:nvPr>
        </p:nvSpPr>
        <p:spPr>
          <a:xfrm>
            <a:off x="6240016" y="3852000"/>
            <a:ext cx="5567362" cy="234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 name="Graphic 12">
            <a:extLst>
              <a:ext uri="{FF2B5EF4-FFF2-40B4-BE49-F238E27FC236}">
                <a16:creationId xmlns:a16="http://schemas.microsoft.com/office/drawing/2014/main" id="{7911147A-5087-BD46-A32A-3953BD0C9E0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933257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Light Logo">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081DD78-DE67-F04F-A476-A154F14C80E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4169297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Dark Log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08BD56D-C3E7-2944-BB80-5620F5AF646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1593669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or Statem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524000" y="1122363"/>
            <a:ext cx="9144000" cy="4261727"/>
          </a:xfrm>
        </p:spPr>
        <p:txBody>
          <a:bodyPr anchor="ctr"/>
          <a:lstStyle>
            <a:lvl1pPr algn="ctr">
              <a:defRPr sz="4000" b="0" i="0">
                <a:solidFill>
                  <a:schemeClr val="accent5"/>
                </a:solidFill>
                <a:latin typeface="+mj-lt"/>
              </a:defRPr>
            </a:lvl1pPr>
          </a:lstStyle>
          <a:p>
            <a:r>
              <a:rPr lang="en-US" dirty="0"/>
              <a:t>Add Section tile, quote or statement text</a:t>
            </a:r>
            <a:endParaRPr lang="en-GB" dirty="0"/>
          </a:p>
        </p:txBody>
      </p:sp>
    </p:spTree>
    <p:extLst>
      <p:ext uri="{BB962C8B-B14F-4D97-AF65-F5344CB8AC3E}">
        <p14:creationId xmlns:p14="http://schemas.microsoft.com/office/powerpoint/2010/main" val="821699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or Statement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1524000" y="1122363"/>
            <a:ext cx="9144000" cy="4261727"/>
          </a:xfrm>
        </p:spPr>
        <p:txBody>
          <a:bodyPr anchor="ctr"/>
          <a:lstStyle>
            <a:lvl1pPr algn="ctr">
              <a:defRPr sz="4000" b="0" i="0">
                <a:solidFill>
                  <a:schemeClr val="accent2"/>
                </a:solidFill>
                <a:latin typeface="+mj-lt"/>
              </a:defRPr>
            </a:lvl1pPr>
          </a:lstStyle>
          <a:p>
            <a:r>
              <a:rPr lang="en-US" dirty="0"/>
              <a:t>Add Section tile, quote or statement text</a:t>
            </a:r>
            <a:endParaRPr lang="en-GB" dirty="0"/>
          </a:p>
        </p:txBody>
      </p:sp>
    </p:spTree>
    <p:extLst>
      <p:ext uri="{BB962C8B-B14F-4D97-AF65-F5344CB8AC3E}">
        <p14:creationId xmlns:p14="http://schemas.microsoft.com/office/powerpoint/2010/main" val="297099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EB79FC-C7F9-7A41-9F31-DE5E9936D5B9}"/>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a:extLst>
              <a:ext uri="{FF2B5EF4-FFF2-40B4-BE49-F238E27FC236}">
                <a16:creationId xmlns:a16="http://schemas.microsoft.com/office/drawing/2014/main" id="{515CDD45-0E24-824E-8528-54480BCF5819}"/>
              </a:ext>
            </a:extLst>
          </p:cNvPr>
          <p:cNvSpPr>
            <a:spLocks noGrp="1"/>
          </p:cNvSpPr>
          <p:nvPr>
            <p:ph type="ctrTitle" hasCustomPrompt="1"/>
          </p:nvPr>
        </p:nvSpPr>
        <p:spPr>
          <a:xfrm>
            <a:off x="432000" y="1260000"/>
            <a:ext cx="9162574" cy="720000"/>
          </a:xfrm>
        </p:spPr>
        <p:txBody>
          <a:bodyPr anchor="t" anchorCtr="0"/>
          <a:lstStyle>
            <a:lvl1pPr algn="l">
              <a:defRPr sz="3000">
                <a:solidFill>
                  <a:schemeClr val="tx2"/>
                </a:solidFill>
              </a:defRPr>
            </a:lvl1pPr>
          </a:lstStyle>
          <a:p>
            <a:r>
              <a:rPr lang="en-US" dirty="0"/>
              <a:t>Add Title</a:t>
            </a:r>
            <a:endParaRPr lang="en-GB" dirty="0"/>
          </a:p>
        </p:txBody>
      </p:sp>
      <p:sp>
        <p:nvSpPr>
          <p:cNvPr id="3" name="Subtitle 2">
            <a:extLst>
              <a:ext uri="{FF2B5EF4-FFF2-40B4-BE49-F238E27FC236}">
                <a16:creationId xmlns:a16="http://schemas.microsoft.com/office/drawing/2014/main" id="{00DB4FFB-A229-AF47-8E60-155F5A2CCF9D}"/>
              </a:ext>
            </a:extLst>
          </p:cNvPr>
          <p:cNvSpPr>
            <a:spLocks noGrp="1"/>
          </p:cNvSpPr>
          <p:nvPr>
            <p:ph type="subTitle" idx="1" hasCustomPrompt="1"/>
          </p:nvPr>
        </p:nvSpPr>
        <p:spPr>
          <a:xfrm>
            <a:off x="432000" y="2088000"/>
            <a:ext cx="9144000" cy="2340000"/>
          </a:xfrm>
        </p:spPr>
        <p:txBody>
          <a:bodyPr anchor="t" anchorCtr="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Add introduction text or statement</a:t>
            </a:r>
            <a:endParaRPr lang="en-GB" dirty="0"/>
          </a:p>
        </p:txBody>
      </p:sp>
      <p:sp>
        <p:nvSpPr>
          <p:cNvPr id="5" name="Footer Placeholder 4">
            <a:extLst>
              <a:ext uri="{FF2B5EF4-FFF2-40B4-BE49-F238E27FC236}">
                <a16:creationId xmlns:a16="http://schemas.microsoft.com/office/drawing/2014/main" id="{1570FF5F-86DC-2A48-BA0E-9956D2F5E682}"/>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sp>
        <p:nvSpPr>
          <p:cNvPr id="12" name="TextBox 11">
            <a:extLst>
              <a:ext uri="{FF2B5EF4-FFF2-40B4-BE49-F238E27FC236}">
                <a16:creationId xmlns:a16="http://schemas.microsoft.com/office/drawing/2014/main" id="{15EB2273-3E9C-714C-947C-062AFA427E83}"/>
              </a:ext>
            </a:extLst>
          </p:cNvPr>
          <p:cNvSpPr txBox="1"/>
          <p:nvPr userDrawn="1"/>
        </p:nvSpPr>
        <p:spPr>
          <a:xfrm>
            <a:off x="13462355" y="-351692"/>
            <a:ext cx="0" cy="0"/>
          </a:xfrm>
          <a:prstGeom prst="rect">
            <a:avLst/>
          </a:prstGeom>
          <a:noFill/>
        </p:spPr>
        <p:txBody>
          <a:bodyPr wrap="none" lIns="0" tIns="0" rIns="0" bIns="0" rtlCol="0">
            <a:noAutofit/>
          </a:bodyPr>
          <a:lstStyle/>
          <a:p>
            <a:pPr algn="l"/>
            <a:endParaRPr lang="en-GB" sz="1200" dirty="0">
              <a:solidFill>
                <a:schemeClr val="tx2"/>
              </a:solidFill>
            </a:endParaRPr>
          </a:p>
        </p:txBody>
      </p:sp>
      <p:cxnSp>
        <p:nvCxnSpPr>
          <p:cNvPr id="8" name="Straight Connector 7">
            <a:extLst>
              <a:ext uri="{FF2B5EF4-FFF2-40B4-BE49-F238E27FC236}">
                <a16:creationId xmlns:a16="http://schemas.microsoft.com/office/drawing/2014/main" id="{60399DBD-03B7-8A4A-96A1-57D466B2A4DA}"/>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8C7ED201-DC4D-DD43-B1BA-D1C5FD977E0D}"/>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pic>
        <p:nvPicPr>
          <p:cNvPr id="14" name="Graphic 13">
            <a:extLst>
              <a:ext uri="{FF2B5EF4-FFF2-40B4-BE49-F238E27FC236}">
                <a16:creationId xmlns:a16="http://schemas.microsoft.com/office/drawing/2014/main" id="{9417353C-D9E4-E44B-9D53-0185AA1C220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151393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AF0E0EB-99EB-934F-B161-D43EBAFC8027}"/>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Footer Placeholder 4">
            <a:extLst>
              <a:ext uri="{FF2B5EF4-FFF2-40B4-BE49-F238E27FC236}">
                <a16:creationId xmlns:a16="http://schemas.microsoft.com/office/drawing/2014/main" id="{E4CADE0F-6FDA-D54D-BFD9-ED61277690F2}"/>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cxnSp>
        <p:nvCxnSpPr>
          <p:cNvPr id="17" name="Straight Connector 16">
            <a:extLst>
              <a:ext uri="{FF2B5EF4-FFF2-40B4-BE49-F238E27FC236}">
                <a16:creationId xmlns:a16="http://schemas.microsoft.com/office/drawing/2014/main" id="{2620E7FC-C51A-914A-9EF8-0BEB15E42502}"/>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6F5D1C0F-74B3-8A4E-AAC6-F9A9FAAF8A5F}"/>
              </a:ext>
            </a:extLst>
          </p:cNvPr>
          <p:cNvSpPr>
            <a:spLocks noGrp="1"/>
          </p:cNvSpPr>
          <p:nvPr>
            <p:ph sz="quarter" idx="18" hasCustomPrompt="1"/>
          </p:nvPr>
        </p:nvSpPr>
        <p:spPr>
          <a:xfrm>
            <a:off x="432000" y="2088000"/>
            <a:ext cx="11329200" cy="4140000"/>
          </a:xfrm>
        </p:spPr>
        <p:txBody>
          <a:bodyPr/>
          <a:lstStyle/>
          <a:p>
            <a:pPr lvl="0"/>
            <a:r>
              <a:rPr lang="en-US" dirty="0"/>
              <a:t>Add chart/table/photo</a:t>
            </a:r>
            <a:endParaRPr lang="en-GB" dirty="0"/>
          </a:p>
        </p:txBody>
      </p:sp>
      <p:sp>
        <p:nvSpPr>
          <p:cNvPr id="10" name="Title 1">
            <a:extLst>
              <a:ext uri="{FF2B5EF4-FFF2-40B4-BE49-F238E27FC236}">
                <a16:creationId xmlns:a16="http://schemas.microsoft.com/office/drawing/2014/main" id="{4C7E32C5-B4D2-3D4A-A247-46A7EA56E1CC}"/>
              </a:ext>
            </a:extLst>
          </p:cNvPr>
          <p:cNvSpPr>
            <a:spLocks noGrp="1"/>
          </p:cNvSpPr>
          <p:nvPr>
            <p:ph type="ctrTitle" hasCustomPrompt="1"/>
          </p:nvPr>
        </p:nvSpPr>
        <p:spPr>
          <a:xfrm>
            <a:off x="431999" y="1260000"/>
            <a:ext cx="11349183" cy="720000"/>
          </a:xfrm>
        </p:spPr>
        <p:txBody>
          <a:bodyPr anchor="t" anchorCtr="0"/>
          <a:lstStyle>
            <a:lvl1pPr algn="l">
              <a:defRPr sz="3000">
                <a:solidFill>
                  <a:schemeClr val="tx2"/>
                </a:solidFill>
              </a:defRPr>
            </a:lvl1pPr>
          </a:lstStyle>
          <a:p>
            <a:r>
              <a:rPr lang="en-US" dirty="0"/>
              <a:t>Add Title</a:t>
            </a:r>
            <a:endParaRPr lang="en-GB" dirty="0"/>
          </a:p>
        </p:txBody>
      </p:sp>
      <p:sp>
        <p:nvSpPr>
          <p:cNvPr id="11" name="Slide Number Placeholder 5">
            <a:extLst>
              <a:ext uri="{FF2B5EF4-FFF2-40B4-BE49-F238E27FC236}">
                <a16:creationId xmlns:a16="http://schemas.microsoft.com/office/drawing/2014/main" id="{2E9B0D2C-B5D7-6C4B-9F42-6AE0EBB91E52}"/>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pic>
        <p:nvPicPr>
          <p:cNvPr id="15" name="Graphic 14">
            <a:extLst>
              <a:ext uri="{FF2B5EF4-FFF2-40B4-BE49-F238E27FC236}">
                <a16:creationId xmlns:a16="http://schemas.microsoft.com/office/drawing/2014/main" id="{9ACCBCE4-4A50-C443-90B9-B0D714D231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132197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E92B2F-3B5D-374E-8620-EC886CDC0815}"/>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3" name="Footer Placeholder 4">
            <a:extLst>
              <a:ext uri="{FF2B5EF4-FFF2-40B4-BE49-F238E27FC236}">
                <a16:creationId xmlns:a16="http://schemas.microsoft.com/office/drawing/2014/main" id="{4587B805-39B4-A94D-A62A-73E51D01544C}"/>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cxnSp>
        <p:nvCxnSpPr>
          <p:cNvPr id="16" name="Straight Connector 15">
            <a:extLst>
              <a:ext uri="{FF2B5EF4-FFF2-40B4-BE49-F238E27FC236}">
                <a16:creationId xmlns:a16="http://schemas.microsoft.com/office/drawing/2014/main" id="{4C82DC9D-C785-B94C-B406-965D6D8822FE}"/>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32000" y="2088000"/>
            <a:ext cx="5520000" cy="4140000"/>
          </a:xfrm>
        </p:spPr>
        <p:txBody>
          <a:bodyPr/>
          <a:lstStyle>
            <a:lvl3pPr marL="144000" indent="-144000">
              <a:defRPr/>
            </a:lvl3pPr>
            <a:lvl4pPr marL="288000" indent="-144000">
              <a:spcBef>
                <a:spcPts val="0"/>
              </a:spcBef>
              <a:spcAft>
                <a:spcPts val="0"/>
              </a:spcAft>
              <a:buFont typeface="Arial" panose="020B0604020202020204" pitchFamily="34" charset="0"/>
              <a:buChar char="•"/>
              <a:defRPr sz="12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11">
            <a:extLst>
              <a:ext uri="{FF2B5EF4-FFF2-40B4-BE49-F238E27FC236}">
                <a16:creationId xmlns:a16="http://schemas.microsoft.com/office/drawing/2014/main" id="{A6E03B43-8C85-3146-B22E-4FD9A082F70A}"/>
              </a:ext>
            </a:extLst>
          </p:cNvPr>
          <p:cNvSpPr>
            <a:spLocks noGrp="1"/>
          </p:cNvSpPr>
          <p:nvPr>
            <p:ph sz="quarter" idx="16" hasCustomPrompt="1"/>
          </p:nvPr>
        </p:nvSpPr>
        <p:spPr>
          <a:xfrm>
            <a:off x="6191251" y="2088000"/>
            <a:ext cx="5520267" cy="4140200"/>
          </a:xfrm>
        </p:spPr>
        <p:txBody>
          <a:bodyPr/>
          <a:lstStyle/>
          <a:p>
            <a:pPr lvl="0"/>
            <a:r>
              <a:rPr lang="en-US" dirty="0"/>
              <a:t>Add chart/table/photo</a:t>
            </a:r>
            <a:endParaRPr lang="en-GB" dirty="0"/>
          </a:p>
        </p:txBody>
      </p:sp>
      <p:sp>
        <p:nvSpPr>
          <p:cNvPr id="10" name="Title 1">
            <a:extLst>
              <a:ext uri="{FF2B5EF4-FFF2-40B4-BE49-F238E27FC236}">
                <a16:creationId xmlns:a16="http://schemas.microsoft.com/office/drawing/2014/main" id="{E9821578-A4C2-2446-878D-F5C93749956B}"/>
              </a:ext>
            </a:extLst>
          </p:cNvPr>
          <p:cNvSpPr>
            <a:spLocks noGrp="1"/>
          </p:cNvSpPr>
          <p:nvPr>
            <p:ph type="ctrTitle" hasCustomPrompt="1"/>
          </p:nvPr>
        </p:nvSpPr>
        <p:spPr>
          <a:xfrm>
            <a:off x="431999" y="1260000"/>
            <a:ext cx="11282205" cy="720000"/>
          </a:xfrm>
        </p:spPr>
        <p:txBody>
          <a:bodyPr anchor="t" anchorCtr="0"/>
          <a:lstStyle>
            <a:lvl1pPr algn="l">
              <a:defRPr sz="3000">
                <a:solidFill>
                  <a:schemeClr val="tx2"/>
                </a:solidFill>
              </a:defRPr>
            </a:lvl1pPr>
          </a:lstStyle>
          <a:p>
            <a:r>
              <a:rPr lang="en-US" dirty="0"/>
              <a:t>Add Title</a:t>
            </a:r>
            <a:endParaRPr lang="en-GB" dirty="0"/>
          </a:p>
        </p:txBody>
      </p:sp>
      <p:sp>
        <p:nvSpPr>
          <p:cNvPr id="11" name="Slide Number Placeholder 5">
            <a:extLst>
              <a:ext uri="{FF2B5EF4-FFF2-40B4-BE49-F238E27FC236}">
                <a16:creationId xmlns:a16="http://schemas.microsoft.com/office/drawing/2014/main" id="{64A134AF-19DB-7342-9C2D-414BDB13BA7E}"/>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pic>
        <p:nvPicPr>
          <p:cNvPr id="14" name="Graphic 13">
            <a:extLst>
              <a:ext uri="{FF2B5EF4-FFF2-40B4-BE49-F238E27FC236}">
                <a16:creationId xmlns:a16="http://schemas.microsoft.com/office/drawing/2014/main" id="{BDA0BFA6-ECB6-FF41-8B37-CAC4ED1569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1258798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and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39EBC3-2E79-AF4C-A385-42015A47076C}"/>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4" name="Footer Placeholder 4">
            <a:extLst>
              <a:ext uri="{FF2B5EF4-FFF2-40B4-BE49-F238E27FC236}">
                <a16:creationId xmlns:a16="http://schemas.microsoft.com/office/drawing/2014/main" id="{2CAE3DF5-3A96-064D-B068-053221BE1578}"/>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cxnSp>
        <p:nvCxnSpPr>
          <p:cNvPr id="18" name="Straight Connector 17">
            <a:extLst>
              <a:ext uri="{FF2B5EF4-FFF2-40B4-BE49-F238E27FC236}">
                <a16:creationId xmlns:a16="http://schemas.microsoft.com/office/drawing/2014/main" id="{5DFDDD87-ACE1-C04D-93D1-B1083ED83E11}"/>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Picture Placeholder 3"/>
          <p:cNvSpPr>
            <a:spLocks noGrp="1"/>
          </p:cNvSpPr>
          <p:nvPr>
            <p:ph type="pic" sz="quarter" idx="10"/>
          </p:nvPr>
        </p:nvSpPr>
        <p:spPr>
          <a:xfrm>
            <a:off x="8161200" y="2088000"/>
            <a:ext cx="3600000" cy="4140000"/>
          </a:xfrm>
          <a:prstGeom prst="rect">
            <a:avLst/>
          </a:prstGeom>
        </p:spPr>
        <p:txBody>
          <a:bodyPr anchor="ctr"/>
          <a:lstStyle>
            <a:lvl1pPr marL="0" indent="0" algn="ctr">
              <a:buNone/>
              <a:defRPr>
                <a:solidFill>
                  <a:schemeClr val="bg2"/>
                </a:solidFill>
              </a:defRPr>
            </a:lvl1pPr>
          </a:lstStyle>
          <a:p>
            <a:r>
              <a:rPr lang="en-US"/>
              <a:t>Click icon to add picture</a:t>
            </a:r>
            <a:endParaRPr lang="en-GB" dirty="0"/>
          </a:p>
        </p:txBody>
      </p:sp>
      <p:sp>
        <p:nvSpPr>
          <p:cNvPr id="5" name="Text Placeholder 4">
            <a:extLst>
              <a:ext uri="{FF2B5EF4-FFF2-40B4-BE49-F238E27FC236}">
                <a16:creationId xmlns:a16="http://schemas.microsoft.com/office/drawing/2014/main" id="{1AA3A0A6-2360-E749-813F-4C2BB76956BA}"/>
              </a:ext>
            </a:extLst>
          </p:cNvPr>
          <p:cNvSpPr>
            <a:spLocks noGrp="1"/>
          </p:cNvSpPr>
          <p:nvPr>
            <p:ph type="body" sz="quarter" idx="15"/>
          </p:nvPr>
        </p:nvSpPr>
        <p:spPr>
          <a:xfrm>
            <a:off x="432000" y="2088000"/>
            <a:ext cx="3600000" cy="4140000"/>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4">
            <a:extLst>
              <a:ext uri="{FF2B5EF4-FFF2-40B4-BE49-F238E27FC236}">
                <a16:creationId xmlns:a16="http://schemas.microsoft.com/office/drawing/2014/main" id="{2AB1F66A-DEB0-684D-B5D3-31629EAC148A}"/>
              </a:ext>
            </a:extLst>
          </p:cNvPr>
          <p:cNvSpPr>
            <a:spLocks noGrp="1"/>
          </p:cNvSpPr>
          <p:nvPr>
            <p:ph type="body" sz="quarter" idx="16"/>
          </p:nvPr>
        </p:nvSpPr>
        <p:spPr>
          <a:xfrm>
            <a:off x="4296000" y="2088000"/>
            <a:ext cx="3600000" cy="4140000"/>
          </a:xfrm>
        </p:spPr>
        <p:txBody>
          <a:bodyPr/>
          <a:lstStyle>
            <a:lvl1pPr>
              <a:defRPr sz="12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
            <a:extLst>
              <a:ext uri="{FF2B5EF4-FFF2-40B4-BE49-F238E27FC236}">
                <a16:creationId xmlns:a16="http://schemas.microsoft.com/office/drawing/2014/main" id="{5074D620-F982-5441-BE6E-F7D4543A3CA3}"/>
              </a:ext>
            </a:extLst>
          </p:cNvPr>
          <p:cNvSpPr>
            <a:spLocks noGrp="1"/>
          </p:cNvSpPr>
          <p:nvPr>
            <p:ph type="ctrTitle" hasCustomPrompt="1"/>
          </p:nvPr>
        </p:nvSpPr>
        <p:spPr>
          <a:xfrm>
            <a:off x="432000" y="1260000"/>
            <a:ext cx="11343989" cy="720000"/>
          </a:xfrm>
        </p:spPr>
        <p:txBody>
          <a:bodyPr anchor="t" anchorCtr="0"/>
          <a:lstStyle>
            <a:lvl1pPr algn="l">
              <a:defRPr sz="3000">
                <a:solidFill>
                  <a:schemeClr val="tx2"/>
                </a:solidFill>
              </a:defRPr>
            </a:lvl1pPr>
          </a:lstStyle>
          <a:p>
            <a:r>
              <a:rPr lang="en-US" dirty="0"/>
              <a:t>Add Title</a:t>
            </a:r>
            <a:endParaRPr lang="en-GB" dirty="0"/>
          </a:p>
        </p:txBody>
      </p:sp>
      <p:sp>
        <p:nvSpPr>
          <p:cNvPr id="13" name="Slide Number Placeholder 5">
            <a:extLst>
              <a:ext uri="{FF2B5EF4-FFF2-40B4-BE49-F238E27FC236}">
                <a16:creationId xmlns:a16="http://schemas.microsoft.com/office/drawing/2014/main" id="{ABA5BE87-C937-8640-BE27-67B42DE27C74}"/>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pic>
        <p:nvPicPr>
          <p:cNvPr id="17" name="Graphic 16">
            <a:extLst>
              <a:ext uri="{FF2B5EF4-FFF2-40B4-BE49-F238E27FC236}">
                <a16:creationId xmlns:a16="http://schemas.microsoft.com/office/drawing/2014/main" id="{993504D2-B444-4F40-A6BA-E734F5A4E9A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Tree>
    <p:extLst>
      <p:ext uri="{BB962C8B-B14F-4D97-AF65-F5344CB8AC3E}">
        <p14:creationId xmlns:p14="http://schemas.microsoft.com/office/powerpoint/2010/main" val="3239530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09" userDrawn="1">
          <p15:clr>
            <a:srgbClr val="FBAE40"/>
          </p15:clr>
        </p15:guide>
        <p15:guide id="3" pos="387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F3A6A55-235B-4730-981B-9D1BB965CFE5}"/>
              </a:ext>
            </a:extLst>
          </p:cNvPr>
          <p:cNvSpPr>
            <a:spLocks noGrp="1"/>
          </p:cNvSpPr>
          <p:nvPr>
            <p:ph type="ftr" sz="quarter" idx="10"/>
          </p:nvPr>
        </p:nvSpPr>
        <p:spPr/>
        <p:txBody>
          <a:bodyPr/>
          <a:lstStyle/>
          <a:p>
            <a:r>
              <a:rPr lang="en-GB"/>
              <a:t>Presentation Title</a:t>
            </a:r>
            <a:endParaRPr lang="en-GB" dirty="0"/>
          </a:p>
        </p:txBody>
      </p:sp>
      <p:sp>
        <p:nvSpPr>
          <p:cNvPr id="4" name="Slide Number Placeholder 3">
            <a:extLst>
              <a:ext uri="{FF2B5EF4-FFF2-40B4-BE49-F238E27FC236}">
                <a16:creationId xmlns:a16="http://schemas.microsoft.com/office/drawing/2014/main" id="{192BA99E-25D1-42D1-A78D-F28F96A8ACDE}"/>
              </a:ext>
            </a:extLst>
          </p:cNvPr>
          <p:cNvSpPr>
            <a:spLocks noGrp="1"/>
          </p:cNvSpPr>
          <p:nvPr>
            <p:ph type="sldNum" sz="quarter" idx="11"/>
          </p:nvPr>
        </p:nvSpPr>
        <p:spPr/>
        <p:txBody>
          <a:bodyPr/>
          <a:lstStyle/>
          <a:p>
            <a:fld id="{2CC19541-5F6E-2C4C-BF21-196C1C8E2E31}" type="slidenum">
              <a:rPr lang="en-GB" smtClean="0"/>
              <a:pPr/>
              <a:t>‹#›</a:t>
            </a:fld>
            <a:endParaRPr lang="en-GB" dirty="0"/>
          </a:p>
        </p:txBody>
      </p:sp>
      <p:sp>
        <p:nvSpPr>
          <p:cNvPr id="5" name="Rectangle 4">
            <a:extLst>
              <a:ext uri="{FF2B5EF4-FFF2-40B4-BE49-F238E27FC236}">
                <a16:creationId xmlns:a16="http://schemas.microsoft.com/office/drawing/2014/main" id="{854726E7-46BA-4B54-A763-895CD5917CB6}"/>
              </a:ext>
            </a:extLst>
          </p:cNvPr>
          <p:cNvSpPr/>
          <p:nvPr userDrawn="1"/>
        </p:nvSpPr>
        <p:spPr>
          <a:xfrm>
            <a:off x="6260595" y="531341"/>
            <a:ext cx="5931405" cy="5842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accent2"/>
              </a:solidFill>
              <a:highlight>
                <a:srgbClr val="F2692B"/>
              </a:highlight>
            </a:endParaRPr>
          </a:p>
        </p:txBody>
      </p:sp>
      <p:sp>
        <p:nvSpPr>
          <p:cNvPr id="6" name="Rectangle 5">
            <a:extLst>
              <a:ext uri="{FF2B5EF4-FFF2-40B4-BE49-F238E27FC236}">
                <a16:creationId xmlns:a16="http://schemas.microsoft.com/office/drawing/2014/main" id="{F239E52C-08A2-4225-8B56-BAC3BACB926E}"/>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Text Placeholder 8">
            <a:extLst>
              <a:ext uri="{FF2B5EF4-FFF2-40B4-BE49-F238E27FC236}">
                <a16:creationId xmlns:a16="http://schemas.microsoft.com/office/drawing/2014/main" id="{7025C311-4A7F-487B-A84B-9C1948BA2416}"/>
              </a:ext>
            </a:extLst>
          </p:cNvPr>
          <p:cNvSpPr>
            <a:spLocks noGrp="1"/>
          </p:cNvSpPr>
          <p:nvPr>
            <p:ph type="body" sz="quarter" idx="14" hasCustomPrompt="1"/>
          </p:nvPr>
        </p:nvSpPr>
        <p:spPr>
          <a:xfrm>
            <a:off x="6642101" y="1651597"/>
            <a:ext cx="4953089" cy="3723776"/>
          </a:xfrm>
        </p:spPr>
        <p:txBody>
          <a:bodyPr anchor="t" anchorCtr="0"/>
          <a:lstStyle>
            <a:lvl1pPr algn="l">
              <a:lnSpc>
                <a:spcPct val="120000"/>
              </a:lnSpc>
              <a:defRPr sz="3000">
                <a:solidFill>
                  <a:schemeClr val="tx2"/>
                </a:solidFill>
                <a:latin typeface="+mj-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GB" dirty="0"/>
              <a:t>“Quote or statement”</a:t>
            </a:r>
          </a:p>
        </p:txBody>
      </p:sp>
      <p:pic>
        <p:nvPicPr>
          <p:cNvPr id="8" name="Graphic 7">
            <a:extLst>
              <a:ext uri="{FF2B5EF4-FFF2-40B4-BE49-F238E27FC236}">
                <a16:creationId xmlns:a16="http://schemas.microsoft.com/office/drawing/2014/main" id="{4313CC98-D8A8-4DFA-8BB4-82E5CB80478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cxnSp>
        <p:nvCxnSpPr>
          <p:cNvPr id="9" name="Straight Connector 8">
            <a:extLst>
              <a:ext uri="{FF2B5EF4-FFF2-40B4-BE49-F238E27FC236}">
                <a16:creationId xmlns:a16="http://schemas.microsoft.com/office/drawing/2014/main" id="{199BA821-4050-4623-94EA-BEB11F2A7968}"/>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92B34AC7-CAE1-4A11-9F35-3EF0E16FB0ED}"/>
              </a:ext>
            </a:extLst>
          </p:cNvPr>
          <p:cNvSpPr>
            <a:spLocks noGrp="1"/>
          </p:cNvSpPr>
          <p:nvPr>
            <p:ph type="body" sz="quarter" idx="15"/>
          </p:nvPr>
        </p:nvSpPr>
        <p:spPr>
          <a:xfrm>
            <a:off x="394092" y="1376853"/>
            <a:ext cx="5499100" cy="458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973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Statement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9BCFD0-067D-6545-8C5D-27D2627541BB}"/>
              </a:ext>
            </a:extLst>
          </p:cNvPr>
          <p:cNvSpPr/>
          <p:nvPr userDrawn="1"/>
        </p:nvSpPr>
        <p:spPr>
          <a:xfrm>
            <a:off x="0" y="531341"/>
            <a:ext cx="5931405" cy="58429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2"/>
              </a:solidFill>
            </a:endParaRPr>
          </a:p>
        </p:txBody>
      </p:sp>
      <p:sp>
        <p:nvSpPr>
          <p:cNvPr id="12" name="Rectangle 11">
            <a:extLst>
              <a:ext uri="{FF2B5EF4-FFF2-40B4-BE49-F238E27FC236}">
                <a16:creationId xmlns:a16="http://schemas.microsoft.com/office/drawing/2014/main" id="{C1F9EB67-9E65-204A-B7A8-73B03B26A550}"/>
              </a:ext>
            </a:extLst>
          </p:cNvPr>
          <p:cNvSpPr/>
          <p:nvPr userDrawn="1"/>
        </p:nvSpPr>
        <p:spPr>
          <a:xfrm>
            <a:off x="0" y="0"/>
            <a:ext cx="12192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cxnSp>
        <p:nvCxnSpPr>
          <p:cNvPr id="19" name="Straight Connector 18">
            <a:extLst>
              <a:ext uri="{FF2B5EF4-FFF2-40B4-BE49-F238E27FC236}">
                <a16:creationId xmlns:a16="http://schemas.microsoft.com/office/drawing/2014/main" id="{5F1BF6B2-48A5-1B4F-B109-4AD86E66F171}"/>
              </a:ext>
            </a:extLst>
          </p:cNvPr>
          <p:cNvCxnSpPr/>
          <p:nvPr userDrawn="1"/>
        </p:nvCxnSpPr>
        <p:spPr>
          <a:xfrm>
            <a:off x="0" y="6372000"/>
            <a:ext cx="1219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5A57B211-0045-2844-B5DA-1D7E13A68B82}"/>
              </a:ext>
            </a:extLst>
          </p:cNvPr>
          <p:cNvSpPr>
            <a:spLocks noGrp="1"/>
          </p:cNvSpPr>
          <p:nvPr>
            <p:ph type="pic" sz="quarter" idx="13"/>
          </p:nvPr>
        </p:nvSpPr>
        <p:spPr>
          <a:xfrm>
            <a:off x="6253200" y="1296000"/>
            <a:ext cx="5508000" cy="4752000"/>
          </a:xfrm>
        </p:spPr>
        <p:txBody>
          <a:bodyPr/>
          <a:lstStyle>
            <a:lvl1pPr>
              <a:defRPr sz="1200"/>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6C7B40B0-3203-CF4D-9A88-A624E8DA0CF6}"/>
              </a:ext>
            </a:extLst>
          </p:cNvPr>
          <p:cNvSpPr>
            <a:spLocks noGrp="1"/>
          </p:cNvSpPr>
          <p:nvPr>
            <p:ph type="body" sz="quarter" idx="14" hasCustomPrompt="1"/>
          </p:nvPr>
        </p:nvSpPr>
        <p:spPr>
          <a:xfrm>
            <a:off x="381506" y="1661024"/>
            <a:ext cx="4953089" cy="3723776"/>
          </a:xfrm>
        </p:spPr>
        <p:txBody>
          <a:bodyPr anchor="t" anchorCtr="0"/>
          <a:lstStyle>
            <a:lvl1pPr algn="l">
              <a:lnSpc>
                <a:spcPct val="120000"/>
              </a:lnSpc>
              <a:defRPr sz="3000">
                <a:solidFill>
                  <a:schemeClr val="bg1"/>
                </a:solidFill>
                <a:latin typeface="+mj-lt"/>
              </a:defRPr>
            </a:lvl1pPr>
            <a:lvl2pPr algn="ctr">
              <a:defRPr>
                <a:solidFill>
                  <a:schemeClr val="accent4"/>
                </a:solidFill>
              </a:defRPr>
            </a:lvl2pPr>
            <a:lvl3pPr algn="ctr">
              <a:defRPr>
                <a:solidFill>
                  <a:schemeClr val="accent4"/>
                </a:solidFill>
              </a:defRPr>
            </a:lvl3pPr>
            <a:lvl4pPr algn="ctr">
              <a:defRPr>
                <a:solidFill>
                  <a:schemeClr val="accent4"/>
                </a:solidFill>
              </a:defRPr>
            </a:lvl4pPr>
            <a:lvl5pPr algn="ctr">
              <a:defRPr>
                <a:solidFill>
                  <a:schemeClr val="accent4"/>
                </a:solidFill>
              </a:defRPr>
            </a:lvl5pPr>
          </a:lstStyle>
          <a:p>
            <a:pPr lvl="0"/>
            <a:r>
              <a:rPr lang="en-GB" dirty="0"/>
              <a:t>“Quote or statement”</a:t>
            </a:r>
          </a:p>
        </p:txBody>
      </p:sp>
      <p:sp>
        <p:nvSpPr>
          <p:cNvPr id="13" name="Slide Number Placeholder 5">
            <a:extLst>
              <a:ext uri="{FF2B5EF4-FFF2-40B4-BE49-F238E27FC236}">
                <a16:creationId xmlns:a16="http://schemas.microsoft.com/office/drawing/2014/main" id="{23E1636A-7E1C-4042-8E40-337CB68DC022}"/>
              </a:ext>
            </a:extLst>
          </p:cNvPr>
          <p:cNvSpPr>
            <a:spLocks noGrp="1"/>
          </p:cNvSpPr>
          <p:nvPr>
            <p:ph type="sldNum" sz="quarter" idx="19"/>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pic>
        <p:nvPicPr>
          <p:cNvPr id="10" name="Graphic 9">
            <a:extLst>
              <a:ext uri="{FF2B5EF4-FFF2-40B4-BE49-F238E27FC236}">
                <a16:creationId xmlns:a16="http://schemas.microsoft.com/office/drawing/2014/main" id="{E8609E81-C585-8744-AD73-8C072DF8585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4495" y="228165"/>
            <a:ext cx="1932305" cy="447229"/>
          </a:xfrm>
          <a:prstGeom prst="rect">
            <a:avLst/>
          </a:prstGeom>
        </p:spPr>
      </p:pic>
      <p:sp>
        <p:nvSpPr>
          <p:cNvPr id="15" name="Footer Placeholder 4">
            <a:extLst>
              <a:ext uri="{FF2B5EF4-FFF2-40B4-BE49-F238E27FC236}">
                <a16:creationId xmlns:a16="http://schemas.microsoft.com/office/drawing/2014/main" id="{C6DD65B2-8958-684E-9DF1-A1F41C927BD2}"/>
              </a:ext>
            </a:extLst>
          </p:cNvPr>
          <p:cNvSpPr>
            <a:spLocks noGrp="1"/>
          </p:cNvSpPr>
          <p:nvPr>
            <p:ph type="ftr" sz="quarter" idx="11"/>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a:t>Presentation Title</a:t>
            </a:r>
            <a:endParaRPr lang="en-GB" dirty="0"/>
          </a:p>
        </p:txBody>
      </p:sp>
    </p:spTree>
    <p:extLst>
      <p:ext uri="{BB962C8B-B14F-4D97-AF65-F5344CB8AC3E}">
        <p14:creationId xmlns:p14="http://schemas.microsoft.com/office/powerpoint/2010/main" val="3360193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78353D-46A7-2448-89A2-82D8D5FD32C9}"/>
              </a:ext>
            </a:extLst>
          </p:cNvPr>
          <p:cNvSpPr>
            <a:spLocks noGrp="1"/>
          </p:cNvSpPr>
          <p:nvPr>
            <p:ph type="title"/>
          </p:nvPr>
        </p:nvSpPr>
        <p:spPr>
          <a:xfrm>
            <a:off x="432000" y="432000"/>
            <a:ext cx="11232000" cy="72000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F85E140-9D5F-0646-BC1E-1FBC73E967D8}"/>
              </a:ext>
            </a:extLst>
          </p:cNvPr>
          <p:cNvSpPr>
            <a:spLocks noGrp="1"/>
          </p:cNvSpPr>
          <p:nvPr>
            <p:ph type="body" idx="1"/>
          </p:nvPr>
        </p:nvSpPr>
        <p:spPr>
          <a:xfrm>
            <a:off x="432000" y="1825625"/>
            <a:ext cx="1139400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4">
            <a:extLst>
              <a:ext uri="{FF2B5EF4-FFF2-40B4-BE49-F238E27FC236}">
                <a16:creationId xmlns:a16="http://schemas.microsoft.com/office/drawing/2014/main" id="{88502E10-5E11-A544-894B-482862B46DF6}"/>
              </a:ext>
            </a:extLst>
          </p:cNvPr>
          <p:cNvSpPr>
            <a:spLocks noGrp="1"/>
          </p:cNvSpPr>
          <p:nvPr>
            <p:ph type="ftr" sz="quarter" idx="3"/>
          </p:nvPr>
        </p:nvSpPr>
        <p:spPr>
          <a:xfrm>
            <a:off x="432000" y="6516000"/>
            <a:ext cx="4704000" cy="216000"/>
          </a:xfrm>
          <a:prstGeom prst="rect">
            <a:avLst/>
          </a:prstGeom>
        </p:spPr>
        <p:txBody>
          <a:bodyPr lIns="0" tIns="0" rIns="0" bIns="0" anchor="t" anchorCtr="0"/>
          <a:lstStyle>
            <a:lvl1pPr algn="l">
              <a:defRPr sz="1100" b="0" i="0" cap="none" spc="0" baseline="0">
                <a:solidFill>
                  <a:schemeClr val="tx2"/>
                </a:solidFill>
                <a:latin typeface="+mn-lt"/>
                <a:ea typeface="Open Sans" panose="020B0606030504020204" pitchFamily="34" charset="0"/>
                <a:cs typeface="Open Sans" panose="020B0606030504020204" pitchFamily="34" charset="0"/>
              </a:defRPr>
            </a:lvl1pPr>
          </a:lstStyle>
          <a:p>
            <a:r>
              <a:rPr lang="en-GB" dirty="0"/>
              <a:t>Presentation Title</a:t>
            </a:r>
          </a:p>
        </p:txBody>
      </p:sp>
      <p:sp>
        <p:nvSpPr>
          <p:cNvPr id="5" name="Slide Number Placeholder 5">
            <a:extLst>
              <a:ext uri="{FF2B5EF4-FFF2-40B4-BE49-F238E27FC236}">
                <a16:creationId xmlns:a16="http://schemas.microsoft.com/office/drawing/2014/main" id="{8E3D3D65-06BB-1F41-B8A0-F90D4CA08387}"/>
              </a:ext>
            </a:extLst>
          </p:cNvPr>
          <p:cNvSpPr>
            <a:spLocks noGrp="1"/>
          </p:cNvSpPr>
          <p:nvPr>
            <p:ph type="sldNum" sz="quarter" idx="4"/>
          </p:nvPr>
        </p:nvSpPr>
        <p:spPr>
          <a:xfrm>
            <a:off x="11304000" y="6516000"/>
            <a:ext cx="480000" cy="180000"/>
          </a:xfrm>
          <a:prstGeom prst="rect">
            <a:avLst/>
          </a:prstGeom>
        </p:spPr>
        <p:txBody>
          <a:bodyPr lIns="0" tIns="0" rIns="0" bIns="0" anchor="t" anchorCtr="0"/>
          <a:lstStyle>
            <a:lvl1pPr algn="r">
              <a:defRPr sz="1100">
                <a:solidFill>
                  <a:schemeClr val="tx1"/>
                </a:solidFill>
              </a:defRPr>
            </a:lvl1pPr>
          </a:lstStyle>
          <a:p>
            <a:fld id="{2CC19541-5F6E-2C4C-BF21-196C1C8E2E31}" type="slidenum">
              <a:rPr lang="en-GB" smtClean="0"/>
              <a:pPr/>
              <a:t>‹#›</a:t>
            </a:fld>
            <a:endParaRPr lang="en-GB" dirty="0"/>
          </a:p>
        </p:txBody>
      </p:sp>
    </p:spTree>
    <p:extLst>
      <p:ext uri="{BB962C8B-B14F-4D97-AF65-F5344CB8AC3E}">
        <p14:creationId xmlns:p14="http://schemas.microsoft.com/office/powerpoint/2010/main" val="318719275"/>
      </p:ext>
    </p:extLst>
  </p:cSld>
  <p:clrMap bg1="lt1" tx1="dk1" bg2="lt2" tx2="dk2" accent1="accent1" accent2="accent2" accent3="accent3" accent4="accent4" accent5="accent5" accent6="accent6" hlink="hlink" folHlink="folHlink"/>
  <p:sldLayoutIdLst>
    <p:sldLayoutId id="2147484157" r:id="rId1"/>
    <p:sldLayoutId id="2147484098" r:id="rId2"/>
    <p:sldLayoutId id="2147484159" r:id="rId3"/>
    <p:sldLayoutId id="2147484093" r:id="rId4"/>
    <p:sldLayoutId id="2147484074" r:id="rId5"/>
    <p:sldLayoutId id="2147484073" r:id="rId6"/>
    <p:sldLayoutId id="2147484094" r:id="rId7"/>
    <p:sldLayoutId id="2147484163" r:id="rId8"/>
    <p:sldLayoutId id="2147484062" r:id="rId9"/>
    <p:sldLayoutId id="2147484161" r:id="rId10"/>
    <p:sldLayoutId id="2147484072" r:id="rId11"/>
    <p:sldLayoutId id="2147484095" r:id="rId12"/>
    <p:sldLayoutId id="2147484160" r:id="rId13"/>
    <p:sldLayoutId id="2147484082" r:id="rId14"/>
    <p:sldLayoutId id="2147484162" r:id="rId15"/>
  </p:sldLayoutIdLst>
  <p:hf hd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0" indent="0" algn="l" defTabSz="126000" rtl="0" eaLnBrk="1" latinLnBrk="0" hangingPunct="1">
        <a:lnSpc>
          <a:spcPct val="105000"/>
        </a:lnSpc>
        <a:spcBef>
          <a:spcPts val="0"/>
        </a:spcBef>
        <a:buFont typeface="Arial" panose="020B0604020202020204" pitchFamily="34" charset="0"/>
        <a:buNone/>
        <a:tabLst/>
        <a:defRPr sz="1600" kern="1200">
          <a:solidFill>
            <a:schemeClr val="tx2"/>
          </a:solidFill>
          <a:latin typeface="+mn-lt"/>
          <a:ea typeface="+mn-ea"/>
          <a:cs typeface="+mn-cs"/>
        </a:defRPr>
      </a:lvl1pPr>
      <a:lvl2pPr marL="0" indent="0" algn="l" defTabSz="126000" rtl="0" eaLnBrk="1" latinLnBrk="0" hangingPunct="1">
        <a:lnSpc>
          <a:spcPct val="105000"/>
        </a:lnSpc>
        <a:spcBef>
          <a:spcPts val="0"/>
        </a:spcBef>
        <a:buFont typeface="Arial" panose="020B0604020202020204" pitchFamily="34" charset="0"/>
        <a:buNone/>
        <a:tabLst>
          <a:tab pos="126000" algn="l"/>
        </a:tabLst>
        <a:defRPr sz="1200" kern="1200">
          <a:solidFill>
            <a:schemeClr val="tx2"/>
          </a:solidFill>
          <a:latin typeface="+mn-lt"/>
          <a:ea typeface="+mn-ea"/>
          <a:cs typeface="+mn-cs"/>
        </a:defRPr>
      </a:lvl2pPr>
      <a:lvl3pPr marL="126000" indent="-126000" algn="l" defTabSz="126000" rtl="0" eaLnBrk="1" latinLnBrk="0" hangingPunct="1">
        <a:lnSpc>
          <a:spcPct val="105000"/>
        </a:lnSpc>
        <a:spcBef>
          <a:spcPts val="0"/>
        </a:spcBef>
        <a:buFont typeface="System Font Regular"/>
        <a:buChar char="–"/>
        <a:tabLst>
          <a:tab pos="126000" algn="l"/>
        </a:tabLst>
        <a:defRPr sz="1200" kern="1200">
          <a:solidFill>
            <a:schemeClr val="tx2"/>
          </a:solidFill>
          <a:latin typeface="+mn-lt"/>
          <a:ea typeface="+mn-ea"/>
          <a:cs typeface="+mn-cs"/>
        </a:defRPr>
      </a:lvl3pPr>
      <a:lvl4pPr marL="288000" indent="-144000" algn="l" defTabSz="126000" rtl="0" eaLnBrk="1" latinLnBrk="0" hangingPunct="1">
        <a:lnSpc>
          <a:spcPct val="105000"/>
        </a:lnSpc>
        <a:spcBef>
          <a:spcPts val="0"/>
        </a:spcBef>
        <a:spcAft>
          <a:spcPts val="0"/>
        </a:spcAft>
        <a:buFont typeface="Arial" panose="020B0604020202020204" pitchFamily="34" charset="0"/>
        <a:buChar char="•"/>
        <a:tabLst/>
        <a:defRPr sz="1200" kern="1200">
          <a:solidFill>
            <a:schemeClr val="tx2"/>
          </a:solidFill>
          <a:latin typeface="+mn-lt"/>
          <a:ea typeface="+mn-ea"/>
          <a:cs typeface="+mn-cs"/>
        </a:defRPr>
      </a:lvl4pPr>
      <a:lvl5pPr marL="0" indent="0" algn="l" defTabSz="126000" rtl="0" eaLnBrk="1" latinLnBrk="0" hangingPunct="1">
        <a:lnSpc>
          <a:spcPct val="105000"/>
        </a:lnSpc>
        <a:spcBef>
          <a:spcPts val="800"/>
        </a:spcBef>
        <a:spcAft>
          <a:spcPts val="800"/>
        </a:spcAft>
        <a:buFont typeface="Arial" panose="020B0604020202020204" pitchFamily="34" charset="0"/>
        <a:buNone/>
        <a:tabLst>
          <a:tab pos="126000" algn="l"/>
        </a:tabLst>
        <a:defRPr sz="1600" kern="1200">
          <a:solidFill>
            <a:schemeClr val="tx2"/>
          </a:solidFill>
          <a:latin typeface="+mn-lt"/>
          <a:ea typeface="+mn-ea"/>
          <a:cs typeface="+mn-cs"/>
        </a:defRPr>
      </a:lvl5pPr>
      <a:lvl6pPr marL="216000" indent="-216000" algn="l" defTabSz="126000" rtl="0" eaLnBrk="1" latinLnBrk="0" hangingPunct="1">
        <a:lnSpc>
          <a:spcPct val="105000"/>
        </a:lnSpc>
        <a:spcBef>
          <a:spcPts val="0"/>
        </a:spcBef>
        <a:spcAft>
          <a:spcPts val="600"/>
        </a:spcAft>
        <a:buFont typeface="+mj-lt"/>
        <a:buAutoNum type="arabicPeriod"/>
        <a:tabLst>
          <a:tab pos="126000" algn="l"/>
        </a:tabLst>
        <a:defRPr sz="1200" kern="1200">
          <a:solidFill>
            <a:schemeClr val="tx2"/>
          </a:solidFill>
          <a:latin typeface="+mn-lt"/>
          <a:ea typeface="+mn-ea"/>
          <a:cs typeface="+mn-cs"/>
        </a:defRPr>
      </a:lvl6pPr>
      <a:lvl7pPr marL="216000" indent="-216000" algn="l" defTabSz="126000" rtl="0" eaLnBrk="1" latinLnBrk="0" hangingPunct="1">
        <a:lnSpc>
          <a:spcPct val="105000"/>
        </a:lnSpc>
        <a:spcBef>
          <a:spcPts val="0"/>
        </a:spcBef>
        <a:spcAft>
          <a:spcPts val="800"/>
        </a:spcAft>
        <a:buFont typeface="Arial" panose="020B0604020202020204" pitchFamily="34" charset="0"/>
        <a:buChar char="•"/>
        <a:tabLst>
          <a:tab pos="126000" algn="l"/>
        </a:tabLst>
        <a:defRPr sz="1600" kern="1200">
          <a:solidFill>
            <a:schemeClr val="tx2"/>
          </a:solidFill>
          <a:latin typeface="+mn-lt"/>
          <a:ea typeface="+mn-ea"/>
          <a:cs typeface="+mn-cs"/>
        </a:defRPr>
      </a:lvl7pPr>
      <a:lvl8pPr marL="0" indent="0" algn="l" defTabSz="126000" rtl="0" eaLnBrk="1" latinLnBrk="0" hangingPunct="1">
        <a:lnSpc>
          <a:spcPct val="105000"/>
        </a:lnSpc>
        <a:spcBef>
          <a:spcPts val="0"/>
        </a:spcBef>
        <a:buFont typeface="Arial" panose="020B0604020202020204" pitchFamily="34" charset="0"/>
        <a:buNone/>
        <a:tabLst>
          <a:tab pos="126000" algn="l"/>
        </a:tabLst>
        <a:defRPr sz="1600" kern="1200">
          <a:solidFill>
            <a:schemeClr val="tx2"/>
          </a:solidFill>
          <a:latin typeface="+mn-lt"/>
          <a:ea typeface="+mn-ea"/>
          <a:cs typeface="+mn-cs"/>
        </a:defRPr>
      </a:lvl8pPr>
      <a:lvl9pPr marL="0" indent="0" algn="l" defTabSz="126000" rtl="0" eaLnBrk="1" latinLnBrk="0" hangingPunct="1">
        <a:lnSpc>
          <a:spcPct val="105000"/>
        </a:lnSpc>
        <a:spcBef>
          <a:spcPts val="0"/>
        </a:spcBef>
        <a:buFont typeface="Arial" panose="020B0604020202020204" pitchFamily="34" charset="0"/>
        <a:buNone/>
        <a:tabLst>
          <a:tab pos="126000" algn="l"/>
        </a:tabLst>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2010-457F-D544-8012-EBD78FE93D15}"/>
              </a:ext>
            </a:extLst>
          </p:cNvPr>
          <p:cNvSpPr>
            <a:spLocks noGrp="1"/>
          </p:cNvSpPr>
          <p:nvPr>
            <p:ph type="ctrTitle"/>
          </p:nvPr>
        </p:nvSpPr>
        <p:spPr/>
        <p:txBody>
          <a:bodyPr/>
          <a:lstStyle/>
          <a:p>
            <a:r>
              <a:rPr lang="en-GB" dirty="0"/>
              <a:t>Organizational Behaviour – Chapter 2</a:t>
            </a:r>
          </a:p>
        </p:txBody>
      </p:sp>
      <p:sp>
        <p:nvSpPr>
          <p:cNvPr id="3" name="Subtitle 2">
            <a:extLst>
              <a:ext uri="{FF2B5EF4-FFF2-40B4-BE49-F238E27FC236}">
                <a16:creationId xmlns:a16="http://schemas.microsoft.com/office/drawing/2014/main" id="{152C9DAB-49FB-1548-B6EF-7CB094E6FD0A}"/>
              </a:ext>
            </a:extLst>
          </p:cNvPr>
          <p:cNvSpPr>
            <a:spLocks noGrp="1"/>
          </p:cNvSpPr>
          <p:nvPr>
            <p:ph type="subTitle" idx="1"/>
          </p:nvPr>
        </p:nvSpPr>
        <p:spPr>
          <a:xfrm>
            <a:off x="540000" y="3456000"/>
            <a:ext cx="9144000" cy="2656042"/>
          </a:xfrm>
        </p:spPr>
        <p:txBody>
          <a:bodyPr/>
          <a:lstStyle/>
          <a:p>
            <a:r>
              <a:rPr lang="en-GB" dirty="0"/>
              <a:t>Organizational structure, design, and bureaucracy: </a:t>
            </a:r>
            <a:r>
              <a:rPr lang="en-GB" i="1" dirty="0"/>
              <a:t>From control to flexibility</a:t>
            </a:r>
            <a:endParaRPr lang="en-GB" dirty="0"/>
          </a:p>
        </p:txBody>
      </p:sp>
    </p:spTree>
    <p:extLst>
      <p:ext uri="{BB962C8B-B14F-4D97-AF65-F5344CB8AC3E}">
        <p14:creationId xmlns:p14="http://schemas.microsoft.com/office/powerpoint/2010/main" val="166924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C3D7C6-B651-4660-AF8A-782770D3DBB2}"/>
              </a:ext>
            </a:extLst>
          </p:cNvPr>
          <p:cNvSpPr>
            <a:spLocks noGrp="1"/>
          </p:cNvSpPr>
          <p:nvPr>
            <p:ph type="body" sz="quarter" idx="14"/>
          </p:nvPr>
        </p:nvSpPr>
        <p:spPr/>
        <p:txBody>
          <a:bodyPr/>
          <a:lstStyle/>
          <a:p>
            <a:pPr>
              <a:lnSpc>
                <a:spcPct val="100000"/>
              </a:lnSpc>
            </a:pPr>
            <a:r>
              <a:rPr lang="en-GB" dirty="0"/>
              <a:t>Henri Fayol (1841 – 1925)</a:t>
            </a:r>
          </a:p>
          <a:p>
            <a:endParaRPr lang="en-GB" dirty="0"/>
          </a:p>
          <a:p>
            <a:pPr>
              <a:lnSpc>
                <a:spcPct val="100000"/>
              </a:lnSpc>
            </a:pPr>
            <a:r>
              <a:rPr lang="en-GB" sz="2800" dirty="0">
                <a:latin typeface="Open Sans Light" panose="020B0306030504020204" pitchFamily="34" charset="0"/>
                <a:ea typeface="Open Sans Light" panose="020B0306030504020204" pitchFamily="34" charset="0"/>
                <a:cs typeface="Open Sans Light" panose="020B0306030504020204" pitchFamily="34" charset="0"/>
              </a:rPr>
              <a:t>Fayol, H (1949) ‘General and industrial management.’ Pitman, London.</a:t>
            </a:r>
          </a:p>
          <a:p>
            <a:pPr>
              <a:lnSpc>
                <a:spcPct val="100000"/>
              </a:lnSpc>
            </a:pPr>
            <a:r>
              <a:rPr lang="en-GB" sz="1600" dirty="0">
                <a:latin typeface="Open Sans Light" panose="020B0306030504020204" pitchFamily="34" charset="0"/>
                <a:ea typeface="Open Sans Light" panose="020B0306030504020204" pitchFamily="34" charset="0"/>
                <a:cs typeface="Open Sans Light" panose="020B0306030504020204" pitchFamily="34" charset="0"/>
              </a:rPr>
              <a:t>(English translation, original French version published 1916).</a:t>
            </a:r>
          </a:p>
        </p:txBody>
      </p:sp>
      <p:sp>
        <p:nvSpPr>
          <p:cNvPr id="4" name="Slide Number Placeholder 3">
            <a:extLst>
              <a:ext uri="{FF2B5EF4-FFF2-40B4-BE49-F238E27FC236}">
                <a16:creationId xmlns:a16="http://schemas.microsoft.com/office/drawing/2014/main" id="{6F12CA82-AC1E-4152-9AC8-CEC2129F1FED}"/>
              </a:ext>
            </a:extLst>
          </p:cNvPr>
          <p:cNvSpPr>
            <a:spLocks noGrp="1"/>
          </p:cNvSpPr>
          <p:nvPr>
            <p:ph type="sldNum" sz="quarter" idx="19"/>
          </p:nvPr>
        </p:nvSpPr>
        <p:spPr/>
        <p:txBody>
          <a:bodyPr/>
          <a:lstStyle/>
          <a:p>
            <a:fld id="{2CC19541-5F6E-2C4C-BF21-196C1C8E2E31}" type="slidenum">
              <a:rPr lang="en-GB" smtClean="0"/>
              <a:pPr/>
              <a:t>10</a:t>
            </a:fld>
            <a:endParaRPr lang="en-GB" dirty="0"/>
          </a:p>
        </p:txBody>
      </p:sp>
      <p:sp>
        <p:nvSpPr>
          <p:cNvPr id="5" name="Footer Placeholder 4">
            <a:extLst>
              <a:ext uri="{FF2B5EF4-FFF2-40B4-BE49-F238E27FC236}">
                <a16:creationId xmlns:a16="http://schemas.microsoft.com/office/drawing/2014/main" id="{DB0F43FC-4BA7-4025-BD39-CF595776DB5A}"/>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pic>
        <p:nvPicPr>
          <p:cNvPr id="9" name="Picture 2">
            <a:extLst>
              <a:ext uri="{FF2B5EF4-FFF2-40B4-BE49-F238E27FC236}">
                <a16:creationId xmlns:a16="http://schemas.microsoft.com/office/drawing/2014/main" id="{EED885C5-5E72-4CB6-AFA2-31D2D5674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7871"/>
          <a:stretch/>
        </p:blipFill>
        <p:spPr bwMode="auto">
          <a:xfrm>
            <a:off x="711133" y="1238249"/>
            <a:ext cx="4752000" cy="4752000"/>
          </a:xfrm>
          <a:prstGeom prst="rect">
            <a:avLst/>
          </a:prstGeom>
          <a:solidFill>
            <a:srgbClr val="FFFFFF"/>
          </a:solidFill>
        </p:spPr>
      </p:pic>
    </p:spTree>
    <p:extLst>
      <p:ext uri="{BB962C8B-B14F-4D97-AF65-F5344CB8AC3E}">
        <p14:creationId xmlns:p14="http://schemas.microsoft.com/office/powerpoint/2010/main" val="216995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Henry Fayol</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2088000"/>
            <a:ext cx="9144000" cy="3687158"/>
          </a:xfrm>
        </p:spPr>
        <p:txBody>
          <a:bodyPr/>
          <a:lstStyle/>
          <a:p>
            <a:pPr marL="171450" indent="-171450">
              <a:buFont typeface="Arial" panose="020B0604020202020204" pitchFamily="34" charset="0"/>
              <a:buChar char="•"/>
            </a:pPr>
            <a:r>
              <a:rPr lang="en-GB" altLang="en-US" sz="2400" dirty="0">
                <a:ea typeface="ＭＳ Ｐゴシック" panose="020B0600070205080204" pitchFamily="34" charset="-128"/>
              </a:rPr>
              <a:t>Bureaucracy – achieving the organization’s aims in the most efficient manner possible</a:t>
            </a:r>
          </a:p>
          <a:p>
            <a:endParaRPr lang="en-GB" altLang="en-US" sz="2400" dirty="0">
              <a:ea typeface="ＭＳ Ｐゴシック" panose="020B0600070205080204" pitchFamily="34" charset="-128"/>
            </a:endParaRPr>
          </a:p>
          <a:p>
            <a:pPr marL="171450" indent="-171450">
              <a:buFont typeface="Arial" panose="020B0604020202020204" pitchFamily="34" charset="0"/>
              <a:buChar char="•"/>
            </a:pPr>
            <a:r>
              <a:rPr lang="en-GB" altLang="en-US" sz="2400" dirty="0">
                <a:ea typeface="ＭＳ Ｐゴシック" panose="020B0600070205080204" pitchFamily="34" charset="-128"/>
              </a:rPr>
              <a:t>Classical Management School – emphasizes rationality and finding the ‘one best way’ to manage</a:t>
            </a:r>
          </a:p>
          <a:p>
            <a:endParaRPr lang="en-GB" altLang="en-US" sz="2400" dirty="0">
              <a:ea typeface="ＭＳ Ｐゴシック" panose="020B0600070205080204" pitchFamily="34" charset="-128"/>
            </a:endParaRPr>
          </a:p>
          <a:p>
            <a:pPr marL="171450" indent="-171450">
              <a:buFont typeface="Arial" panose="020B0604020202020204" pitchFamily="34" charset="0"/>
              <a:buChar char="•"/>
            </a:pPr>
            <a:r>
              <a:rPr lang="en-GB" altLang="en-US" sz="2400" dirty="0">
                <a:ea typeface="ＭＳ Ｐゴシック" panose="020B0600070205080204" pitchFamily="34" charset="-128"/>
              </a:rPr>
              <a:t>14 principles of management – ensure efficient management whoever holds the office</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11</a:t>
            </a:fld>
            <a:endParaRPr lang="en-GB" dirty="0"/>
          </a:p>
        </p:txBody>
      </p:sp>
    </p:spTree>
    <p:extLst>
      <p:ext uri="{BB962C8B-B14F-4D97-AF65-F5344CB8AC3E}">
        <p14:creationId xmlns:p14="http://schemas.microsoft.com/office/powerpoint/2010/main" val="404445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a:xfrm>
            <a:off x="432000" y="6516000"/>
            <a:ext cx="4704000" cy="216000"/>
          </a:xfrm>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pic>
        <p:nvPicPr>
          <p:cNvPr id="9" name="Picture 8" descr="Text&#10;&#10;Description automatically generated">
            <a:extLst>
              <a:ext uri="{FF2B5EF4-FFF2-40B4-BE49-F238E27FC236}">
                <a16:creationId xmlns:a16="http://schemas.microsoft.com/office/drawing/2014/main" id="{75CCBDA4-C6E6-4F39-95D4-ED1166D3237B}"/>
              </a:ext>
            </a:extLst>
          </p:cNvPr>
          <p:cNvPicPr>
            <a:picLocks noChangeAspect="1"/>
          </p:cNvPicPr>
          <p:nvPr/>
        </p:nvPicPr>
        <p:blipFill>
          <a:blip r:embed="rId2"/>
          <a:stretch>
            <a:fillRect/>
          </a:stretch>
        </p:blipFill>
        <p:spPr>
          <a:xfrm>
            <a:off x="4424901" y="1405288"/>
            <a:ext cx="7191857" cy="4351074"/>
          </a:xfrm>
          <a:prstGeom prst="rect">
            <a:avLst/>
          </a:prstGeom>
          <a:noFill/>
        </p:spPr>
      </p:pic>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2000" y="1260000"/>
            <a:ext cx="4525011" cy="720000"/>
          </a:xfrm>
        </p:spPr>
        <p:txBody>
          <a:bodyPr anchor="t">
            <a:normAutofit fontScale="90000"/>
          </a:bodyPr>
          <a:lstStyle/>
          <a:p>
            <a:r>
              <a:rPr lang="en-GB" dirty="0"/>
              <a:t>Fayol’s five functions of management</a:t>
            </a:r>
            <a:endParaRPr lang="en-US"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12</a:t>
            </a:fld>
            <a:endParaRPr lang="en-GB"/>
          </a:p>
        </p:txBody>
      </p:sp>
    </p:spTree>
    <p:extLst>
      <p:ext uri="{BB962C8B-B14F-4D97-AF65-F5344CB8AC3E}">
        <p14:creationId xmlns:p14="http://schemas.microsoft.com/office/powerpoint/2010/main" val="171781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FC3D7C6-B651-4660-AF8A-782770D3DBB2}"/>
              </a:ext>
            </a:extLst>
          </p:cNvPr>
          <p:cNvSpPr>
            <a:spLocks noGrp="1"/>
          </p:cNvSpPr>
          <p:nvPr>
            <p:ph type="body" sz="quarter" idx="14"/>
          </p:nvPr>
        </p:nvSpPr>
        <p:spPr/>
        <p:txBody>
          <a:bodyPr/>
          <a:lstStyle/>
          <a:p>
            <a:pPr>
              <a:lnSpc>
                <a:spcPct val="100000"/>
              </a:lnSpc>
            </a:pPr>
            <a:r>
              <a:rPr lang="en-GB" dirty="0"/>
              <a:t>Charles Clinton Spaulding (1874 – 1952)</a:t>
            </a:r>
          </a:p>
          <a:p>
            <a:endParaRPr lang="en-GB" dirty="0"/>
          </a:p>
          <a:p>
            <a:pPr>
              <a:lnSpc>
                <a:spcPct val="100000"/>
              </a:lnSpc>
            </a:pPr>
            <a:r>
              <a:rPr lang="en-GB" sz="2800" dirty="0">
                <a:latin typeface="Open Sans Light" panose="020B0306030504020204" pitchFamily="34" charset="0"/>
                <a:ea typeface="Open Sans Light" panose="020B0306030504020204" pitchFamily="34" charset="0"/>
                <a:cs typeface="Open Sans Light" panose="020B0306030504020204" pitchFamily="34" charset="0"/>
              </a:rPr>
              <a:t>Spaulding, C. C. (1927) ‘The administration of big business.’ Pittsburgh Courier.</a:t>
            </a:r>
            <a:endParaRPr lang="en-GB" sz="16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Slide Number Placeholder 3">
            <a:extLst>
              <a:ext uri="{FF2B5EF4-FFF2-40B4-BE49-F238E27FC236}">
                <a16:creationId xmlns:a16="http://schemas.microsoft.com/office/drawing/2014/main" id="{6F12CA82-AC1E-4152-9AC8-CEC2129F1FED}"/>
              </a:ext>
            </a:extLst>
          </p:cNvPr>
          <p:cNvSpPr>
            <a:spLocks noGrp="1"/>
          </p:cNvSpPr>
          <p:nvPr>
            <p:ph type="sldNum" sz="quarter" idx="19"/>
          </p:nvPr>
        </p:nvSpPr>
        <p:spPr/>
        <p:txBody>
          <a:bodyPr/>
          <a:lstStyle/>
          <a:p>
            <a:fld id="{2CC19541-5F6E-2C4C-BF21-196C1C8E2E31}" type="slidenum">
              <a:rPr lang="en-GB" smtClean="0"/>
              <a:pPr/>
              <a:t>13</a:t>
            </a:fld>
            <a:endParaRPr lang="en-GB" dirty="0"/>
          </a:p>
        </p:txBody>
      </p:sp>
      <p:sp>
        <p:nvSpPr>
          <p:cNvPr id="5" name="Footer Placeholder 4">
            <a:extLst>
              <a:ext uri="{FF2B5EF4-FFF2-40B4-BE49-F238E27FC236}">
                <a16:creationId xmlns:a16="http://schemas.microsoft.com/office/drawing/2014/main" id="{DB0F43FC-4BA7-4025-BD39-CF595776DB5A}"/>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pic>
        <p:nvPicPr>
          <p:cNvPr id="6" name="Picture 2">
            <a:extLst>
              <a:ext uri="{FF2B5EF4-FFF2-40B4-BE49-F238E27FC236}">
                <a16:creationId xmlns:a16="http://schemas.microsoft.com/office/drawing/2014/main" id="{1FAC0E21-4095-4055-86D3-EC2C6415B6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5156"/>
          <a:stretch/>
        </p:blipFill>
        <p:spPr bwMode="auto">
          <a:xfrm>
            <a:off x="759459" y="1311977"/>
            <a:ext cx="4790440" cy="4790440"/>
          </a:xfrm>
          <a:prstGeom prst="rect">
            <a:avLst/>
          </a:prstGeom>
          <a:solidFill>
            <a:srgbClr val="FFFFFF"/>
          </a:solidFill>
        </p:spPr>
      </p:pic>
    </p:spTree>
    <p:extLst>
      <p:ext uri="{BB962C8B-B14F-4D97-AF65-F5344CB8AC3E}">
        <p14:creationId xmlns:p14="http://schemas.microsoft.com/office/powerpoint/2010/main" val="3724611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Charles Clinton Spaulding</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2088000"/>
            <a:ext cx="9144000" cy="3687158"/>
          </a:xfrm>
        </p:spPr>
        <p:txBody>
          <a:bodyPr/>
          <a:lstStyle/>
          <a:p>
            <a:pPr marL="342900" indent="-342900">
              <a:buFont typeface="Arial" panose="020B0604020202020204" pitchFamily="34" charset="0"/>
              <a:buChar char="•"/>
            </a:pPr>
            <a:r>
              <a:rPr lang="en-GB" sz="2400" dirty="0"/>
              <a:t>Created North Carolina Mutual Life Insurance company in the United States in early 1900s</a:t>
            </a:r>
          </a:p>
          <a:p>
            <a:endParaRPr lang="en-GB" sz="2400" dirty="0"/>
          </a:p>
          <a:p>
            <a:pPr marL="342900" indent="-342900">
              <a:buFont typeface="Arial" panose="020B0604020202020204" pitchFamily="34" charset="0"/>
              <a:buChar char="•"/>
            </a:pPr>
            <a:r>
              <a:rPr lang="en-GB" sz="2400" dirty="0"/>
              <a:t>Developed it from a failing company and oversaw its successful expansion </a:t>
            </a:r>
          </a:p>
          <a:p>
            <a:endParaRPr lang="en-GB" sz="2400" dirty="0"/>
          </a:p>
          <a:p>
            <a:pPr marL="342900" indent="-342900">
              <a:buFont typeface="Arial" panose="020B0604020202020204" pitchFamily="34" charset="0"/>
              <a:buChar char="•"/>
            </a:pPr>
            <a:r>
              <a:rPr lang="en-GB" sz="2400" dirty="0"/>
              <a:t>Created the ‘eight necessities of management’ for managing large-scale organizations</a:t>
            </a:r>
            <a:endParaRPr lang="en-US" sz="2400" dirty="0"/>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14</a:t>
            </a:fld>
            <a:endParaRPr lang="en-GB" dirty="0"/>
          </a:p>
        </p:txBody>
      </p:sp>
    </p:spTree>
    <p:extLst>
      <p:ext uri="{BB962C8B-B14F-4D97-AF65-F5344CB8AC3E}">
        <p14:creationId xmlns:p14="http://schemas.microsoft.com/office/powerpoint/2010/main" val="156915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a:xfrm>
            <a:off x="432000" y="6516000"/>
            <a:ext cx="4704000" cy="216000"/>
          </a:xfrm>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2000" y="1260000"/>
            <a:ext cx="4409508" cy="720000"/>
          </a:xfrm>
        </p:spPr>
        <p:txBody>
          <a:bodyPr anchor="t">
            <a:normAutofit fontScale="90000"/>
          </a:bodyPr>
          <a:lstStyle/>
          <a:p>
            <a:r>
              <a:rPr lang="en-GB" dirty="0"/>
              <a:t>Spaulding’s ‘eight necessities of management’</a:t>
            </a:r>
            <a:endParaRPr lang="en-US"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15</a:t>
            </a:fld>
            <a:endParaRPr lang="en-GB"/>
          </a:p>
        </p:txBody>
      </p:sp>
      <p:pic>
        <p:nvPicPr>
          <p:cNvPr id="8" name="Picture 7">
            <a:extLst>
              <a:ext uri="{FF2B5EF4-FFF2-40B4-BE49-F238E27FC236}">
                <a16:creationId xmlns:a16="http://schemas.microsoft.com/office/drawing/2014/main" id="{4BAF00A1-369B-4648-8B01-B573F14EFC34}"/>
              </a:ext>
            </a:extLst>
          </p:cNvPr>
          <p:cNvPicPr>
            <a:picLocks noChangeAspect="1"/>
          </p:cNvPicPr>
          <p:nvPr/>
        </p:nvPicPr>
        <p:blipFill>
          <a:blip r:embed="rId2"/>
          <a:stretch>
            <a:fillRect/>
          </a:stretch>
        </p:blipFill>
        <p:spPr>
          <a:xfrm>
            <a:off x="5640405" y="1080166"/>
            <a:ext cx="5529632" cy="5118200"/>
          </a:xfrm>
          <a:prstGeom prst="rect">
            <a:avLst/>
          </a:prstGeom>
        </p:spPr>
      </p:pic>
    </p:spTree>
    <p:extLst>
      <p:ext uri="{BB962C8B-B14F-4D97-AF65-F5344CB8AC3E}">
        <p14:creationId xmlns:p14="http://schemas.microsoft.com/office/powerpoint/2010/main" val="386756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The development of bureaucracy</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2088000"/>
            <a:ext cx="9144000" cy="3687158"/>
          </a:xfrm>
        </p:spPr>
        <p:txBody>
          <a:bodyPr/>
          <a:lstStyle/>
          <a:p>
            <a:pPr marL="342900" indent="-342900">
              <a:buFont typeface="Arial" panose="020B0604020202020204" pitchFamily="34" charset="0"/>
              <a:buChar char="•"/>
            </a:pPr>
            <a:r>
              <a:rPr lang="en-GB" altLang="en-US" sz="2200" dirty="0">
                <a:ea typeface="ＭＳ Ｐゴシック" panose="020B0600070205080204" pitchFamily="34" charset="-128"/>
              </a:rPr>
              <a:t>How to carry out Fayol’s five functions and Spaulding’s eight necessities as an organization grows in size?</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200" dirty="0">
                <a:ea typeface="ＭＳ Ｐゴシック" panose="020B0600070205080204" pitchFamily="34" charset="-128"/>
              </a:rPr>
              <a:t>A systematic approach</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200" dirty="0">
                <a:ea typeface="ＭＳ Ｐゴシック" panose="020B0600070205080204" pitchFamily="34" charset="-128"/>
              </a:rPr>
              <a:t>From </a:t>
            </a:r>
            <a:r>
              <a:rPr lang="en-GB" altLang="en-US" sz="2200" b="1" dirty="0">
                <a:ea typeface="ＭＳ Ｐゴシック" panose="020B0600070205080204" pitchFamily="34" charset="-128"/>
              </a:rPr>
              <a:t>personal</a:t>
            </a:r>
            <a:r>
              <a:rPr lang="en-GB" altLang="en-US" sz="2200" dirty="0">
                <a:ea typeface="ＭＳ Ｐゴシック" panose="020B0600070205080204" pitchFamily="34" charset="-128"/>
              </a:rPr>
              <a:t> and </a:t>
            </a:r>
            <a:r>
              <a:rPr lang="en-GB" altLang="en-US" sz="2200" b="1" dirty="0">
                <a:ea typeface="ＭＳ Ｐゴシック" panose="020B0600070205080204" pitchFamily="34" charset="-128"/>
              </a:rPr>
              <a:t>direct</a:t>
            </a:r>
            <a:r>
              <a:rPr lang="en-GB" altLang="en-US" sz="2200" dirty="0">
                <a:ea typeface="ＭＳ Ｐゴシック" panose="020B0600070205080204" pitchFamily="34" charset="-128"/>
              </a:rPr>
              <a:t> control to </a:t>
            </a:r>
            <a:r>
              <a:rPr lang="en-GB" altLang="en-US" sz="2200" b="1" dirty="0">
                <a:ea typeface="ＭＳ Ｐゴシック" panose="020B0600070205080204" pitchFamily="34" charset="-128"/>
              </a:rPr>
              <a:t>impersonal</a:t>
            </a:r>
            <a:r>
              <a:rPr lang="en-GB" altLang="en-US" sz="2200" dirty="0">
                <a:ea typeface="ＭＳ Ｐゴシック" panose="020B0600070205080204" pitchFamily="34" charset="-128"/>
              </a:rPr>
              <a:t> and </a:t>
            </a:r>
            <a:r>
              <a:rPr lang="en-GB" altLang="en-US" sz="2200" b="1" dirty="0">
                <a:ea typeface="ＭＳ Ｐゴシック" panose="020B0600070205080204" pitchFamily="34" charset="-128"/>
              </a:rPr>
              <a:t>indirect</a:t>
            </a:r>
            <a:r>
              <a:rPr lang="en-GB" altLang="en-US" sz="2200" dirty="0">
                <a:ea typeface="ＭＳ Ｐゴシック" panose="020B0600070205080204" pitchFamily="34" charset="-128"/>
              </a:rPr>
              <a:t> control</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200" dirty="0">
                <a:ea typeface="ＭＳ Ｐゴシック" panose="020B0600070205080204" pitchFamily="34" charset="-128"/>
              </a:rPr>
              <a:t>Rational organizational design through bureaucracy:</a:t>
            </a:r>
          </a:p>
          <a:p>
            <a:pPr marL="800100" lvl="1" indent="-342900" algn="l">
              <a:buFont typeface="Arial" panose="020B0604020202020204" pitchFamily="34" charset="0"/>
              <a:buChar char="•"/>
            </a:pPr>
            <a:r>
              <a:rPr lang="en-GB" altLang="en-US" sz="1800" dirty="0">
                <a:ea typeface="ＭＳ Ｐゴシック" panose="020B0600070205080204" pitchFamily="34" charset="-128"/>
              </a:rPr>
              <a:t>Bureaucratic structure and hierarchy</a:t>
            </a:r>
          </a:p>
          <a:p>
            <a:pPr marL="800100" lvl="1" indent="-342900" algn="l">
              <a:buFont typeface="Arial" panose="020B0604020202020204" pitchFamily="34" charset="0"/>
              <a:buChar char="•"/>
            </a:pPr>
            <a:r>
              <a:rPr lang="en-GB" altLang="en-US" sz="1800" dirty="0">
                <a:ea typeface="ＭＳ Ｐゴシック" panose="020B0600070205080204" pitchFamily="34" charset="-128"/>
              </a:rPr>
              <a:t>Bureaucratic standardization: rules, policies and procedures</a:t>
            </a:r>
          </a:p>
          <a:p>
            <a:pPr marL="800100" lvl="1" indent="-342900" algn="l">
              <a:buFont typeface="Arial" panose="020B0604020202020204" pitchFamily="34" charset="0"/>
              <a:buChar char="•"/>
            </a:pPr>
            <a:r>
              <a:rPr lang="en-GB" altLang="en-US" sz="1800" dirty="0">
                <a:ea typeface="ＭＳ Ｐゴシック" panose="020B0600070205080204" pitchFamily="34" charset="-128"/>
              </a:rPr>
              <a:t>Bureaucratic records and paperwork</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16</a:t>
            </a:fld>
            <a:endParaRPr lang="en-GB" dirty="0"/>
          </a:p>
        </p:txBody>
      </p:sp>
    </p:spTree>
    <p:extLst>
      <p:ext uri="{BB962C8B-B14F-4D97-AF65-F5344CB8AC3E}">
        <p14:creationId xmlns:p14="http://schemas.microsoft.com/office/powerpoint/2010/main" val="353637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Bureaucratic structure and hierarchy</a:t>
            </a:r>
          </a:p>
        </p:txBody>
      </p:sp>
    </p:spTree>
    <p:extLst>
      <p:ext uri="{BB962C8B-B14F-4D97-AF65-F5344CB8AC3E}">
        <p14:creationId xmlns:p14="http://schemas.microsoft.com/office/powerpoint/2010/main" val="2176896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Bureaucratic structure and hierarchy</a:t>
            </a:r>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18</a:t>
            </a:fld>
            <a:endParaRPr lang="en-GB" dirty="0"/>
          </a:p>
        </p:txBody>
      </p:sp>
      <p:pic>
        <p:nvPicPr>
          <p:cNvPr id="8" name="Picture 2" descr="Graphical user interface&#10;&#10;Description automatically generated">
            <a:extLst>
              <a:ext uri="{FF2B5EF4-FFF2-40B4-BE49-F238E27FC236}">
                <a16:creationId xmlns:a16="http://schemas.microsoft.com/office/drawing/2014/main" id="{517E5F2B-757A-4F1A-9D62-0104A5836D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959"/>
          <a:stretch/>
        </p:blipFill>
        <p:spPr bwMode="auto">
          <a:xfrm>
            <a:off x="0" y="2350189"/>
            <a:ext cx="11860025" cy="3338342"/>
          </a:xfrm>
          <a:prstGeom prst="rect">
            <a:avLst/>
          </a:prstGeom>
          <a:solidFill>
            <a:srgbClr val="FFFFFF"/>
          </a:solidFill>
        </p:spPr>
      </p:pic>
    </p:spTree>
    <p:extLst>
      <p:ext uri="{BB962C8B-B14F-4D97-AF65-F5344CB8AC3E}">
        <p14:creationId xmlns:p14="http://schemas.microsoft.com/office/powerpoint/2010/main" val="2559696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8625032D-CAB7-4B6A-BB46-5C285485A0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3817" y="2107050"/>
            <a:ext cx="4906933" cy="387647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sp>
        <p:nvSpPr>
          <p:cNvPr id="3" name="Title 2">
            <a:extLst>
              <a:ext uri="{FF2B5EF4-FFF2-40B4-BE49-F238E27FC236}">
                <a16:creationId xmlns:a16="http://schemas.microsoft.com/office/drawing/2014/main" id="{8ED8B782-A402-C53E-E5D4-B5464403E268}"/>
              </a:ext>
            </a:extLst>
          </p:cNvPr>
          <p:cNvSpPr>
            <a:spLocks noGrp="1"/>
          </p:cNvSpPr>
          <p:nvPr>
            <p:ph type="ctrTitle"/>
          </p:nvPr>
        </p:nvSpPr>
        <p:spPr/>
        <p:txBody>
          <a:bodyPr/>
          <a:lstStyle/>
          <a:p>
            <a:r>
              <a:rPr lang="en-GB" dirty="0"/>
              <a:t>Bureaucratic structure and hierarchy</a:t>
            </a:r>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nchor="t">
            <a:normAutofit/>
          </a:bodyPr>
          <a:lstStyle/>
          <a:p>
            <a:pPr>
              <a:spcAft>
                <a:spcPts val="600"/>
              </a:spcAft>
            </a:pPr>
            <a:fld id="{2CC19541-5F6E-2C4C-BF21-196C1C8E2E31}" type="slidenum">
              <a:rPr lang="en-GB" smtClean="0"/>
              <a:pPr>
                <a:spcAft>
                  <a:spcPts val="600"/>
                </a:spcAft>
              </a:pPr>
              <a:t>19</a:t>
            </a:fld>
            <a:endParaRPr lang="en-GB"/>
          </a:p>
        </p:txBody>
      </p:sp>
    </p:spTree>
    <p:extLst>
      <p:ext uri="{BB962C8B-B14F-4D97-AF65-F5344CB8AC3E}">
        <p14:creationId xmlns:p14="http://schemas.microsoft.com/office/powerpoint/2010/main" val="49747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6235-A920-164C-A74C-A9CA1779726B}"/>
              </a:ext>
            </a:extLst>
          </p:cNvPr>
          <p:cNvSpPr>
            <a:spLocks noGrp="1"/>
          </p:cNvSpPr>
          <p:nvPr>
            <p:ph type="ctrTitle"/>
          </p:nvPr>
        </p:nvSpPr>
        <p:spPr/>
        <p:txBody>
          <a:bodyPr/>
          <a:lstStyle/>
          <a:p>
            <a:r>
              <a:rPr lang="en-GB" dirty="0"/>
              <a:t>Learning outcomes: by the end of this chapter you should be able to…</a:t>
            </a:r>
          </a:p>
        </p:txBody>
      </p:sp>
      <p:sp>
        <p:nvSpPr>
          <p:cNvPr id="3" name="Subtitle 2">
            <a:extLst>
              <a:ext uri="{FF2B5EF4-FFF2-40B4-BE49-F238E27FC236}">
                <a16:creationId xmlns:a16="http://schemas.microsoft.com/office/drawing/2014/main" id="{93336298-6DCC-F542-BA49-7BFFE9FD82A7}"/>
              </a:ext>
            </a:extLst>
          </p:cNvPr>
          <p:cNvSpPr>
            <a:spLocks noGrp="1"/>
          </p:cNvSpPr>
          <p:nvPr>
            <p:ph type="subTitle" idx="1"/>
          </p:nvPr>
        </p:nvSpPr>
        <p:spPr>
          <a:xfrm>
            <a:off x="432000" y="2149351"/>
            <a:ext cx="11118316" cy="4197297"/>
          </a:xfrm>
        </p:spPr>
        <p:txBody>
          <a:bodyPr/>
          <a:lstStyle/>
          <a:p>
            <a:pPr marL="285750" indent="-285750">
              <a:buFont typeface="Arial" panose="020B0604020202020204" pitchFamily="34" charset="0"/>
              <a:buChar char="•"/>
            </a:pPr>
            <a:r>
              <a:rPr lang="en-US" sz="1600" dirty="0"/>
              <a:t>explain how bureaucracy develops to control organizations as they grow and, drawing on the work of Henri Fayol and Charles Clinton Spaulding, explain how much systematic approaches to organization design have emerged through history</a:t>
            </a:r>
          </a:p>
          <a:p>
            <a:pPr marL="285750" indent="-285750">
              <a:buFont typeface="Arial" panose="020B0604020202020204" pitchFamily="34" charset="0"/>
              <a:buChar char="•"/>
            </a:pPr>
            <a:r>
              <a:rPr lang="en-US" sz="1600" dirty="0"/>
              <a:t>describe the key features of bureaucratic structure and explain how this delegates the control of workers through layers of hierarchy​</a:t>
            </a:r>
          </a:p>
          <a:p>
            <a:pPr marL="285750" indent="-285750">
              <a:buFont typeface="Arial" panose="020B0604020202020204" pitchFamily="34" charset="0"/>
              <a:buChar char="•"/>
            </a:pPr>
            <a:r>
              <a:rPr lang="en-US" sz="1600" dirty="0"/>
              <a:t>describe how rules, policies, and procedures standardize the behaviour of workers across an organizational structure​</a:t>
            </a:r>
          </a:p>
          <a:p>
            <a:pPr marL="285750" indent="-285750">
              <a:buFont typeface="Arial" panose="020B0604020202020204" pitchFamily="34" charset="0"/>
              <a:buChar char="•"/>
            </a:pPr>
            <a:r>
              <a:rPr lang="en-US" sz="1600" dirty="0"/>
              <a:t>explain the importance of paperwork and record-keeping for bureaucracy, and describe how these records have become digitalized​</a:t>
            </a:r>
          </a:p>
          <a:p>
            <a:pPr marL="285750" indent="-285750">
              <a:buFont typeface="Arial" panose="020B0604020202020204" pitchFamily="34" charset="0"/>
              <a:buChar char="•"/>
            </a:pPr>
            <a:r>
              <a:rPr lang="en-US" sz="1600" dirty="0"/>
              <a:t>explain the power that bureaucracy has to control large organizations and national populations​</a:t>
            </a:r>
          </a:p>
          <a:p>
            <a:pPr marL="285750" indent="-285750">
              <a:buFont typeface="Arial" panose="020B0604020202020204" pitchFamily="34" charset="0"/>
              <a:buChar char="•"/>
            </a:pPr>
            <a:r>
              <a:rPr lang="en-US" sz="1600" dirty="0"/>
              <a:t>describe Weber’s critiques of bureaucracy and analyse the impact that bureaucracy has on individuals and society​</a:t>
            </a:r>
          </a:p>
          <a:p>
            <a:pPr marL="285750" indent="-285750">
              <a:buFont typeface="Arial" panose="020B0604020202020204" pitchFamily="34" charset="0"/>
              <a:buChar char="•"/>
            </a:pPr>
            <a:r>
              <a:rPr lang="en-US" sz="1600" dirty="0"/>
              <a:t>describe the ways in which bureaucracy can be dysfunctional​</a:t>
            </a:r>
          </a:p>
          <a:p>
            <a:pPr marL="285750" indent="-285750">
              <a:buFont typeface="Arial" panose="020B0604020202020204" pitchFamily="34" charset="0"/>
              <a:buChar char="•"/>
            </a:pPr>
            <a:r>
              <a:rPr lang="en-US" sz="1600" dirty="0"/>
              <a:t>explain how organizations have adopted post-bureaucratic forms as a response to the dysfunctions of bureaucracy​</a:t>
            </a:r>
          </a:p>
          <a:p>
            <a:pPr marL="285750" indent="-285750">
              <a:buFont typeface="Arial" panose="020B0604020202020204" pitchFamily="34" charset="0"/>
              <a:buChar char="•"/>
            </a:pPr>
            <a:r>
              <a:rPr lang="en-US" sz="1600" dirty="0"/>
              <a:t>analyse the degree to which bureaucracy is still relevant in contemporary networked organizations, such as those found in the gig economy​</a:t>
            </a:r>
          </a:p>
          <a:p>
            <a:pPr marL="285750" indent="-285750">
              <a:buFont typeface="Arial" panose="020B0604020202020204" pitchFamily="34" charset="0"/>
              <a:buChar char="•"/>
            </a:pPr>
            <a:endParaRPr lang="en-GB" sz="1600" dirty="0"/>
          </a:p>
          <a:p>
            <a:endParaRPr lang="en-GB" dirty="0"/>
          </a:p>
        </p:txBody>
      </p:sp>
      <p:sp>
        <p:nvSpPr>
          <p:cNvPr id="4" name="Footer Placeholder 3">
            <a:extLst>
              <a:ext uri="{FF2B5EF4-FFF2-40B4-BE49-F238E27FC236}">
                <a16:creationId xmlns:a16="http://schemas.microsoft.com/office/drawing/2014/main" id="{A439EF38-D64D-EC44-8139-13EF50AE78DD}"/>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FCA739E4-3A37-7C49-8DFB-405D5BA8C372}"/>
              </a:ext>
            </a:extLst>
          </p:cNvPr>
          <p:cNvSpPr>
            <a:spLocks noGrp="1"/>
          </p:cNvSpPr>
          <p:nvPr>
            <p:ph type="sldNum" sz="quarter" idx="19"/>
          </p:nvPr>
        </p:nvSpPr>
        <p:spPr>
          <a:xfrm>
            <a:off x="11472000" y="6516000"/>
            <a:ext cx="480000" cy="180000"/>
          </a:xfrm>
        </p:spPr>
        <p:txBody>
          <a:bodyPr/>
          <a:lstStyle/>
          <a:p>
            <a:fld id="{2CC19541-5F6E-2C4C-BF21-196C1C8E2E31}" type="slidenum">
              <a:rPr lang="en-GB" smtClean="0"/>
              <a:pPr/>
              <a:t>2</a:t>
            </a:fld>
            <a:endParaRPr lang="en-GB" dirty="0"/>
          </a:p>
        </p:txBody>
      </p:sp>
    </p:spTree>
    <p:extLst>
      <p:ext uri="{BB962C8B-B14F-4D97-AF65-F5344CB8AC3E}">
        <p14:creationId xmlns:p14="http://schemas.microsoft.com/office/powerpoint/2010/main" val="2996853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Features of bureaucratic hierarchy</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1980000"/>
            <a:ext cx="9144000" cy="3795158"/>
          </a:xfrm>
        </p:spPr>
        <p:txBody>
          <a:bodyPr/>
          <a:lstStyle/>
          <a:p>
            <a:pPr marL="342900" indent="-342900">
              <a:buFont typeface="Arial" panose="020B0604020202020204" pitchFamily="34" charset="0"/>
              <a:buChar char="•"/>
            </a:pPr>
            <a:r>
              <a:rPr lang="en-GB" altLang="en-US" sz="2400" dirty="0">
                <a:ea typeface="ＭＳ Ｐゴシック" panose="020B0600070205080204" pitchFamily="34" charset="-128"/>
              </a:rPr>
              <a:t>Levels of management organised into a </a:t>
            </a:r>
            <a:r>
              <a:rPr lang="en-GB" altLang="en-US" sz="2400" b="1" dirty="0">
                <a:ea typeface="ＭＳ Ｐゴシック" panose="020B0600070205080204" pitchFamily="34" charset="-128"/>
              </a:rPr>
              <a:t>hierarchy</a:t>
            </a:r>
            <a:r>
              <a:rPr lang="en-GB" altLang="en-US" sz="2400" dirty="0">
                <a:ea typeface="ＭＳ Ｐゴシック" panose="020B0600070205080204" pitchFamily="34" charset="-128"/>
              </a:rPr>
              <a:t> or </a:t>
            </a:r>
            <a:r>
              <a:rPr lang="en-GB" altLang="en-US" sz="2400" b="1" dirty="0">
                <a:ea typeface="ＭＳ Ｐゴシック" panose="020B0600070205080204" pitchFamily="34" charset="-128"/>
              </a:rPr>
              <a:t>organizational structure</a:t>
            </a:r>
          </a:p>
          <a:p>
            <a:pPr marL="342900" indent="-342900">
              <a:buFont typeface="Arial" panose="020B0604020202020204" pitchFamily="34" charset="0"/>
              <a:buChar char="•"/>
            </a:pPr>
            <a:endParaRPr lang="en-GB" altLang="en-US" sz="900" b="1"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Control </a:t>
            </a:r>
            <a:r>
              <a:rPr lang="en-GB" altLang="en-US" sz="2400" b="1" dirty="0">
                <a:ea typeface="ＭＳ Ｐゴシック" panose="020B0600070205080204" pitchFamily="34" charset="-128"/>
              </a:rPr>
              <a:t>delegated</a:t>
            </a:r>
            <a:r>
              <a:rPr lang="en-GB" altLang="en-US" sz="2400" dirty="0">
                <a:ea typeface="ＭＳ Ｐゴシック" panose="020B0600070205080204" pitchFamily="34" charset="-128"/>
              </a:rPr>
              <a:t> through the hierarchy – from direct to indirect control</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Manageable </a:t>
            </a:r>
            <a:r>
              <a:rPr lang="en-GB" altLang="en-US" sz="2400" b="1" dirty="0">
                <a:ea typeface="ＭＳ Ｐゴシック" panose="020B0600070205080204" pitchFamily="34" charset="-128"/>
              </a:rPr>
              <a:t>span of control </a:t>
            </a:r>
            <a:r>
              <a:rPr lang="en-GB" altLang="en-US" sz="2400" dirty="0">
                <a:ea typeface="ＭＳ Ｐゴシック" panose="020B0600070205080204" pitchFamily="34" charset="-128"/>
              </a:rPr>
              <a:t>at each level of the hierarchy</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Personal face-to-face control remains at each level</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20</a:t>
            </a:fld>
            <a:endParaRPr lang="en-GB" dirty="0"/>
          </a:p>
        </p:txBody>
      </p:sp>
    </p:spTree>
    <p:extLst>
      <p:ext uri="{BB962C8B-B14F-4D97-AF65-F5344CB8AC3E}">
        <p14:creationId xmlns:p14="http://schemas.microsoft.com/office/powerpoint/2010/main" val="102897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a:xfrm>
            <a:off x="432000" y="6516000"/>
            <a:ext cx="4704000" cy="216000"/>
          </a:xfrm>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sp>
        <p:nvSpPr>
          <p:cNvPr id="3" name="Subtitle 2">
            <a:extLst>
              <a:ext uri="{FF2B5EF4-FFF2-40B4-BE49-F238E27FC236}">
                <a16:creationId xmlns:a16="http://schemas.microsoft.com/office/drawing/2014/main" id="{63357868-A586-48DD-B5CF-FC80E66E9B5E}"/>
              </a:ext>
            </a:extLst>
          </p:cNvPr>
          <p:cNvSpPr>
            <a:spLocks noGrp="1"/>
          </p:cNvSpPr>
          <p:nvPr>
            <p:ph type="body" sz="quarter" idx="15"/>
          </p:nvPr>
        </p:nvSpPr>
        <p:spPr>
          <a:xfrm>
            <a:off x="432000" y="2088000"/>
            <a:ext cx="5520000" cy="4140000"/>
          </a:xfrm>
        </p:spPr>
        <p:txBody>
          <a:bodyPr>
            <a:normAutofit/>
          </a:bodyPr>
          <a:lstStyle/>
          <a:p>
            <a:pPr marL="342900" indent="-342900">
              <a:spcAft>
                <a:spcPts val="600"/>
              </a:spcAft>
              <a:buFont typeface="Arial" panose="020B0604020202020204" pitchFamily="34" charset="0"/>
              <a:buChar char="•"/>
            </a:pPr>
            <a:r>
              <a:rPr lang="en-GB" altLang="en-US" sz="1800" dirty="0"/>
              <a:t>Each box in the hierarchy corresponds to a particular </a:t>
            </a:r>
            <a:r>
              <a:rPr lang="en-GB" altLang="en-US" sz="1800" b="1" dirty="0"/>
              <a:t>office</a:t>
            </a:r>
            <a:r>
              <a:rPr lang="en-GB" altLang="en-US" sz="1800" dirty="0"/>
              <a:t> or </a:t>
            </a:r>
            <a:r>
              <a:rPr lang="en-GB" altLang="en-US" sz="1800" b="1" dirty="0"/>
              <a:t>role</a:t>
            </a:r>
          </a:p>
          <a:p>
            <a:pPr marL="342900" indent="-342900">
              <a:spcAft>
                <a:spcPts val="600"/>
              </a:spcAft>
              <a:buFont typeface="Arial" panose="020B0604020202020204" pitchFamily="34" charset="0"/>
              <a:buChar char="•"/>
            </a:pPr>
            <a:r>
              <a:rPr lang="en-GB" altLang="en-US" sz="1800" dirty="0"/>
              <a:t>Organization chart shows lines of communication and authority – official </a:t>
            </a:r>
            <a:r>
              <a:rPr lang="en-GB" altLang="en-US" sz="1800" b="1" dirty="0"/>
              <a:t>relationships</a:t>
            </a:r>
            <a:r>
              <a:rPr lang="en-GB" altLang="en-US" sz="1800" dirty="0"/>
              <a:t> between workers</a:t>
            </a:r>
          </a:p>
          <a:p>
            <a:pPr marL="342900" indent="-342900">
              <a:spcAft>
                <a:spcPts val="600"/>
              </a:spcAft>
              <a:buFont typeface="Arial" panose="020B0604020202020204" pitchFamily="34" charset="0"/>
              <a:buChar char="•"/>
            </a:pPr>
            <a:r>
              <a:rPr lang="en-GB" altLang="en-US" sz="1800" b="1" dirty="0"/>
              <a:t>Job description </a:t>
            </a:r>
            <a:r>
              <a:rPr lang="en-GB" altLang="en-US" sz="1800" dirty="0"/>
              <a:t>– from broad structures to specific roles and relationships within the structure</a:t>
            </a:r>
          </a:p>
          <a:p>
            <a:pPr>
              <a:spcAft>
                <a:spcPts val="600"/>
              </a:spcAft>
            </a:pPr>
            <a:endParaRPr lang="en-US" dirty="0"/>
          </a:p>
        </p:txBody>
      </p:sp>
      <p:pic>
        <p:nvPicPr>
          <p:cNvPr id="6" name="Picture 6" descr="Diagram&#10;&#10;Description automatically generated">
            <a:extLst>
              <a:ext uri="{FF2B5EF4-FFF2-40B4-BE49-F238E27FC236}">
                <a16:creationId xmlns:a16="http://schemas.microsoft.com/office/drawing/2014/main" id="{6CE2A401-26B5-4197-AB34-130FB8B27E1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91251" y="2674528"/>
            <a:ext cx="5520267" cy="296714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1999" y="1260000"/>
            <a:ext cx="11282205" cy="720000"/>
          </a:xfrm>
        </p:spPr>
        <p:txBody>
          <a:bodyPr anchor="t">
            <a:normAutofit/>
          </a:bodyPr>
          <a:lstStyle/>
          <a:p>
            <a:r>
              <a:rPr lang="en-GB" dirty="0"/>
              <a:t>Vertical and horizontal differentiation</a:t>
            </a:r>
            <a:endParaRPr lang="en-US"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21</a:t>
            </a:fld>
            <a:endParaRPr lang="en-GB"/>
          </a:p>
        </p:txBody>
      </p:sp>
    </p:spTree>
    <p:extLst>
      <p:ext uri="{BB962C8B-B14F-4D97-AF65-F5344CB8AC3E}">
        <p14:creationId xmlns:p14="http://schemas.microsoft.com/office/powerpoint/2010/main" val="2112306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Rules, policies, and procedures</a:t>
            </a:r>
          </a:p>
        </p:txBody>
      </p:sp>
    </p:spTree>
    <p:extLst>
      <p:ext uri="{BB962C8B-B14F-4D97-AF65-F5344CB8AC3E}">
        <p14:creationId xmlns:p14="http://schemas.microsoft.com/office/powerpoint/2010/main" val="671979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Rules, policies, and procedures</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1980000"/>
            <a:ext cx="9144000" cy="3795158"/>
          </a:xfrm>
        </p:spPr>
        <p:txBody>
          <a:bodyPr/>
          <a:lstStyle/>
          <a:p>
            <a:pPr algn="l" rtl="0" fontAlgn="base"/>
            <a:r>
              <a:rPr lang="en-GB" sz="2400" b="0" i="0" u="none" strike="noStrike" dirty="0">
                <a:effectLst/>
              </a:rPr>
              <a:t>Standardizing behaviour across an organizational structure – do all managers treat their subordinates in the same way?</a:t>
            </a:r>
            <a:r>
              <a:rPr lang="en-US" sz="2400" b="0" i="0" dirty="0">
                <a:effectLst/>
              </a:rPr>
              <a:t>​</a:t>
            </a:r>
          </a:p>
          <a:p>
            <a:pPr algn="l" rtl="0" fontAlgn="base"/>
            <a:endParaRPr lang="en-US" sz="2400" b="0" i="0" dirty="0">
              <a:effectLst/>
            </a:endParaRPr>
          </a:p>
          <a:p>
            <a:pPr algn="l" rtl="0" fontAlgn="base"/>
            <a:r>
              <a:rPr lang="en-GB" sz="2400" b="0" i="0" u="none" strike="noStrike" dirty="0">
                <a:effectLst/>
              </a:rPr>
              <a:t>Bureaucracy and managerial discretion</a:t>
            </a:r>
            <a:r>
              <a:rPr lang="en-US" sz="2400" b="0" i="0" dirty="0">
                <a:effectLst/>
              </a:rPr>
              <a:t>​</a:t>
            </a:r>
          </a:p>
          <a:p>
            <a:pPr algn="l" rtl="0" fontAlgn="base">
              <a:buFont typeface="Arial" panose="020B0604020202020204" pitchFamily="34" charset="0"/>
              <a:buChar char="•"/>
            </a:pPr>
            <a:endParaRPr lang="en-GB" sz="2400" b="0" i="0" u="none" strike="noStrike" dirty="0">
              <a:effectLst/>
            </a:endParaRPr>
          </a:p>
          <a:p>
            <a:pPr algn="l" rtl="0" fontAlgn="base"/>
            <a:r>
              <a:rPr lang="en-GB" sz="2400" b="0" i="0" u="none" strike="noStrike" dirty="0">
                <a:effectLst/>
              </a:rPr>
              <a:t>Standardization of behaviour through:</a:t>
            </a:r>
            <a:r>
              <a:rPr lang="en-US" sz="2400" b="0" i="0" dirty="0">
                <a:effectLst/>
              </a:rPr>
              <a:t>​</a:t>
            </a:r>
          </a:p>
          <a:p>
            <a:pPr marL="342900" indent="-342900" algn="l" rtl="0" fontAlgn="base">
              <a:buFont typeface="Arial" panose="020B0604020202020204" pitchFamily="34" charset="0"/>
              <a:buChar char="•"/>
            </a:pPr>
            <a:r>
              <a:rPr lang="en-GB" sz="2400" b="0" i="0" u="none" strike="noStrike" dirty="0">
                <a:effectLst/>
              </a:rPr>
              <a:t>Rules</a:t>
            </a:r>
            <a:r>
              <a:rPr lang="en-US" sz="2400" b="0" i="0" dirty="0">
                <a:effectLst/>
              </a:rPr>
              <a:t>​</a:t>
            </a:r>
          </a:p>
          <a:p>
            <a:pPr marL="342900" indent="-342900" algn="l" rtl="0" fontAlgn="base">
              <a:buFont typeface="Arial" panose="020B0604020202020204" pitchFamily="34" charset="0"/>
              <a:buChar char="•"/>
            </a:pPr>
            <a:r>
              <a:rPr lang="en-GB" sz="2400" b="0" i="0" u="none" strike="noStrike" dirty="0">
                <a:effectLst/>
              </a:rPr>
              <a:t>Policies</a:t>
            </a:r>
            <a:r>
              <a:rPr lang="en-US" sz="2400" b="0" i="0" dirty="0">
                <a:effectLst/>
              </a:rPr>
              <a:t>​</a:t>
            </a:r>
          </a:p>
          <a:p>
            <a:pPr marL="342900" indent="-342900" algn="l" rtl="0" fontAlgn="base">
              <a:buFont typeface="Arial" panose="020B0604020202020204" pitchFamily="34" charset="0"/>
              <a:buChar char="•"/>
            </a:pPr>
            <a:r>
              <a:rPr lang="en-GB" sz="2400" b="0" i="0" u="none" strike="noStrike" dirty="0">
                <a:effectLst/>
              </a:rPr>
              <a:t>Procedures</a:t>
            </a:r>
            <a:endParaRPr lang="en-US" sz="2400" b="0" i="0" dirty="0">
              <a:effectLst/>
            </a:endParaRP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23</a:t>
            </a:fld>
            <a:endParaRPr lang="en-GB" dirty="0"/>
          </a:p>
        </p:txBody>
      </p:sp>
    </p:spTree>
    <p:extLst>
      <p:ext uri="{BB962C8B-B14F-4D97-AF65-F5344CB8AC3E}">
        <p14:creationId xmlns:p14="http://schemas.microsoft.com/office/powerpoint/2010/main" val="3156620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2000" y="1260000"/>
            <a:ext cx="4053373" cy="1348446"/>
          </a:xfrm>
        </p:spPr>
        <p:txBody>
          <a:bodyPr/>
          <a:lstStyle/>
          <a:p>
            <a:r>
              <a:rPr lang="en-GB" dirty="0"/>
              <a:t>Examples of rules, policies, and procedures</a:t>
            </a:r>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24</a:t>
            </a:fld>
            <a:endParaRPr lang="en-GB" dirty="0"/>
          </a:p>
        </p:txBody>
      </p:sp>
      <p:pic>
        <p:nvPicPr>
          <p:cNvPr id="6" name="Picture 5">
            <a:extLst>
              <a:ext uri="{FF2B5EF4-FFF2-40B4-BE49-F238E27FC236}">
                <a16:creationId xmlns:a16="http://schemas.microsoft.com/office/drawing/2014/main" id="{9E2DFEB2-F454-4C81-BB6D-2EDBBC0A3488}"/>
              </a:ext>
            </a:extLst>
          </p:cNvPr>
          <p:cNvPicPr>
            <a:picLocks noChangeAspect="1"/>
          </p:cNvPicPr>
          <p:nvPr/>
        </p:nvPicPr>
        <p:blipFill>
          <a:blip r:embed="rId2"/>
          <a:stretch>
            <a:fillRect/>
          </a:stretch>
        </p:blipFill>
        <p:spPr>
          <a:xfrm>
            <a:off x="4635300" y="1260000"/>
            <a:ext cx="7124700" cy="4991100"/>
          </a:xfrm>
          <a:prstGeom prst="rect">
            <a:avLst/>
          </a:prstGeom>
        </p:spPr>
      </p:pic>
    </p:spTree>
    <p:extLst>
      <p:ext uri="{BB962C8B-B14F-4D97-AF65-F5344CB8AC3E}">
        <p14:creationId xmlns:p14="http://schemas.microsoft.com/office/powerpoint/2010/main" val="378257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Bureaucratic records and paperwork</a:t>
            </a:r>
          </a:p>
        </p:txBody>
      </p:sp>
    </p:spTree>
    <p:extLst>
      <p:ext uri="{BB962C8B-B14F-4D97-AF65-F5344CB8AC3E}">
        <p14:creationId xmlns:p14="http://schemas.microsoft.com/office/powerpoint/2010/main" val="416082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Bureaucratic records</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1999" y="1802841"/>
            <a:ext cx="9539773" cy="4241823"/>
          </a:xfrm>
        </p:spPr>
        <p:txBody>
          <a:bodyPr/>
          <a:lstStyle/>
          <a:p>
            <a:pPr marL="342900" indent="-342900">
              <a:buFont typeface="Arial" panose="020B0604020202020204" pitchFamily="34" charset="0"/>
              <a:buChar char="•"/>
            </a:pPr>
            <a:r>
              <a:rPr lang="en-GB" altLang="en-US" sz="2400" dirty="0">
                <a:ea typeface="ＭＳ Ｐゴシック" panose="020B0600070205080204" pitchFamily="34" charset="-128"/>
              </a:rPr>
              <a:t>Information needed to facilitate bureaucratic rules and procedures</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b="1" dirty="0">
                <a:ea typeface="ＭＳ Ｐゴシック" panose="020B0600070205080204" pitchFamily="34" charset="-128"/>
              </a:rPr>
              <a:t>Pro-forma</a:t>
            </a:r>
            <a:r>
              <a:rPr lang="en-GB" altLang="en-US" sz="2400" dirty="0">
                <a:ea typeface="ＭＳ Ｐゴシック" panose="020B0600070205080204" pitchFamily="34" charset="-128"/>
              </a:rPr>
              <a:t> with pre-defined fields – standardizes information about employees</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More </a:t>
            </a:r>
            <a:r>
              <a:rPr lang="en-GB" altLang="en-US" sz="2400" b="1" dirty="0">
                <a:ea typeface="ＭＳ Ｐゴシック" panose="020B0600070205080204" pitchFamily="34" charset="-128"/>
              </a:rPr>
              <a:t>efficient</a:t>
            </a:r>
            <a:r>
              <a:rPr lang="en-GB" altLang="en-US" sz="2400" dirty="0">
                <a:ea typeface="ＭＳ Ｐゴシック" panose="020B0600070205080204" pitchFamily="34" charset="-128"/>
              </a:rPr>
              <a:t> recording and retrieval of information through standardized records</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b="1" dirty="0">
                <a:ea typeface="ＭＳ Ｐゴシック" panose="020B0600070205080204" pitchFamily="34" charset="-128"/>
              </a:rPr>
              <a:t>Control</a:t>
            </a:r>
            <a:r>
              <a:rPr lang="en-GB" altLang="en-US" sz="2400" dirty="0">
                <a:ea typeface="ＭＳ Ｐゴシック" panose="020B0600070205080204" pitchFamily="34" charset="-128"/>
              </a:rPr>
              <a:t> and </a:t>
            </a:r>
            <a:r>
              <a:rPr lang="en-GB" altLang="en-US" sz="2400" b="1" dirty="0">
                <a:ea typeface="ＭＳ Ｐゴシック" panose="020B0600070205080204" pitchFamily="34" charset="-128"/>
              </a:rPr>
              <a:t>surveillance</a:t>
            </a:r>
            <a:r>
              <a:rPr lang="en-GB" altLang="en-US" sz="2400" dirty="0">
                <a:ea typeface="ＭＳ Ｐゴシック" panose="020B0600070205080204" pitchFamily="34" charset="-128"/>
              </a:rPr>
              <a:t> by monitoring information stored</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Enhanced power and control from computerized record-keeping</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26</a:t>
            </a:fld>
            <a:endParaRPr lang="en-GB" dirty="0"/>
          </a:p>
        </p:txBody>
      </p:sp>
    </p:spTree>
    <p:extLst>
      <p:ext uri="{BB962C8B-B14F-4D97-AF65-F5344CB8AC3E}">
        <p14:creationId xmlns:p14="http://schemas.microsoft.com/office/powerpoint/2010/main" val="3969389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Computers and bureaucracy</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1980000"/>
            <a:ext cx="9144000" cy="3795158"/>
          </a:xfrm>
        </p:spPr>
        <p:txBody>
          <a:bodyPr/>
          <a:lstStyle/>
          <a:p>
            <a:pPr marL="342900" indent="-342900">
              <a:buFont typeface="Arial" panose="020B0604020202020204" pitchFamily="34" charset="0"/>
              <a:buChar char="•"/>
            </a:pPr>
            <a:r>
              <a:rPr lang="en-US" sz="2400" b="1" dirty="0"/>
              <a:t>Files</a:t>
            </a:r>
            <a:r>
              <a:rPr lang="en-US" sz="2400" dirty="0"/>
              <a:t> and </a:t>
            </a:r>
            <a:r>
              <a:rPr lang="en-US" sz="2400" b="1" dirty="0"/>
              <a:t>folders</a:t>
            </a:r>
            <a:r>
              <a:rPr lang="en-US" sz="2400" dirty="0"/>
              <a:t> in computer systems​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Increases the </a:t>
            </a:r>
            <a:r>
              <a:rPr lang="en-US" sz="2400" b="1" dirty="0"/>
              <a:t>number</a:t>
            </a:r>
            <a:r>
              <a:rPr lang="en-US" sz="2400" dirty="0"/>
              <a:t> of records that can be stored and the </a:t>
            </a:r>
            <a:r>
              <a:rPr lang="en-US" sz="2400" b="1" dirty="0"/>
              <a:t>speed</a:t>
            </a:r>
            <a:r>
              <a:rPr lang="en-US" sz="2400" dirty="0"/>
              <a:t> with which they can be processed​</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Increases the </a:t>
            </a:r>
            <a:r>
              <a:rPr lang="en-US" sz="2400" b="1" dirty="0"/>
              <a:t>power of bureaucracy</a:t>
            </a:r>
            <a:r>
              <a:rPr lang="en-US" sz="2400" dirty="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do organizations know you?​</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A name or a number?</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27</a:t>
            </a:fld>
            <a:endParaRPr lang="en-GB" dirty="0"/>
          </a:p>
        </p:txBody>
      </p:sp>
    </p:spTree>
    <p:extLst>
      <p:ext uri="{BB962C8B-B14F-4D97-AF65-F5344CB8AC3E}">
        <p14:creationId xmlns:p14="http://schemas.microsoft.com/office/powerpoint/2010/main" val="1091096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5263CD5-35AA-4CC8-975C-28D98D20EF1F}"/>
              </a:ext>
            </a:extLst>
          </p:cNvPr>
          <p:cNvSpPr>
            <a:spLocks noGrp="1"/>
          </p:cNvSpPr>
          <p:nvPr>
            <p:ph type="ftr" sz="quarter" idx="11"/>
          </p:nvPr>
        </p:nvSpPr>
        <p:spPr>
          <a:xfrm>
            <a:off x="432000" y="6516000"/>
            <a:ext cx="4704000" cy="216000"/>
          </a:xfrm>
        </p:spPr>
        <p:txBody>
          <a:bodyPr anchor="t">
            <a:normAutofit/>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3" name="Subtitle 2">
            <a:extLst>
              <a:ext uri="{FF2B5EF4-FFF2-40B4-BE49-F238E27FC236}">
                <a16:creationId xmlns:a16="http://schemas.microsoft.com/office/drawing/2014/main" id="{4282B228-C735-448C-A9AA-1103AE22ED97}"/>
              </a:ext>
            </a:extLst>
          </p:cNvPr>
          <p:cNvSpPr>
            <a:spLocks noGrp="1"/>
          </p:cNvSpPr>
          <p:nvPr>
            <p:ph type="body" sz="quarter" idx="15"/>
          </p:nvPr>
        </p:nvSpPr>
        <p:spPr>
          <a:xfrm>
            <a:off x="432000" y="2088000"/>
            <a:ext cx="5520000" cy="4140000"/>
          </a:xfrm>
        </p:spPr>
        <p:txBody>
          <a:bodyPr>
            <a:normAutofit/>
          </a:bodyPr>
          <a:lstStyle/>
          <a:p>
            <a:pPr marL="342900" indent="-342900">
              <a:spcAft>
                <a:spcPts val="600"/>
              </a:spcAft>
              <a:buFont typeface="Arial" panose="020B0604020202020204" pitchFamily="34" charset="0"/>
              <a:buChar char="•"/>
            </a:pPr>
            <a:r>
              <a:rPr lang="en-GB" sz="2000" dirty="0"/>
              <a:t>‘Organizations have become databases’</a:t>
            </a:r>
          </a:p>
          <a:p>
            <a:pPr marL="342900" indent="-342900">
              <a:spcAft>
                <a:spcPts val="600"/>
              </a:spcAft>
              <a:buFont typeface="Arial" panose="020B0604020202020204" pitchFamily="34" charset="0"/>
              <a:buChar char="•"/>
            </a:pPr>
            <a:endParaRPr lang="en-GB" sz="2000" dirty="0"/>
          </a:p>
          <a:p>
            <a:pPr marL="342900" indent="-342900">
              <a:spcAft>
                <a:spcPts val="600"/>
              </a:spcAft>
              <a:buFont typeface="Arial" panose="020B0604020202020204" pitchFamily="34" charset="0"/>
              <a:buChar char="•"/>
            </a:pPr>
            <a:r>
              <a:rPr lang="en-GB" sz="2000" dirty="0"/>
              <a:t>Zuboff, S. (1988) ‘In the age of the smart machine: The future of work and power.’ Oxford: Heinemann</a:t>
            </a:r>
            <a:endParaRPr lang="en-US" sz="2000" dirty="0"/>
          </a:p>
          <a:p>
            <a:pPr>
              <a:spcAft>
                <a:spcPts val="600"/>
              </a:spcAft>
            </a:pPr>
            <a:endParaRPr lang="en-US" dirty="0"/>
          </a:p>
        </p:txBody>
      </p:sp>
      <p:pic>
        <p:nvPicPr>
          <p:cNvPr id="6" name="Picture 2">
            <a:extLst>
              <a:ext uri="{FF2B5EF4-FFF2-40B4-BE49-F238E27FC236}">
                <a16:creationId xmlns:a16="http://schemas.microsoft.com/office/drawing/2014/main" id="{48FEF2E6-976A-4C2D-80CF-997EA253D7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b="25898"/>
          <a:stretch/>
        </p:blipFill>
        <p:spPr bwMode="auto">
          <a:xfrm>
            <a:off x="6191251" y="2088000"/>
            <a:ext cx="5520267" cy="4140200"/>
          </a:xfrm>
          <a:prstGeom prst="rect">
            <a:avLst/>
          </a:prstGeom>
          <a:noFill/>
        </p:spPr>
      </p:pic>
      <p:sp>
        <p:nvSpPr>
          <p:cNvPr id="2" name="Title 1">
            <a:extLst>
              <a:ext uri="{FF2B5EF4-FFF2-40B4-BE49-F238E27FC236}">
                <a16:creationId xmlns:a16="http://schemas.microsoft.com/office/drawing/2014/main" id="{26DAD6E7-7640-4A8A-A13F-E9644398DB49}"/>
              </a:ext>
            </a:extLst>
          </p:cNvPr>
          <p:cNvSpPr>
            <a:spLocks noGrp="1"/>
          </p:cNvSpPr>
          <p:nvPr>
            <p:ph type="ctrTitle"/>
          </p:nvPr>
        </p:nvSpPr>
        <p:spPr>
          <a:xfrm>
            <a:off x="431999" y="1260000"/>
            <a:ext cx="11282205" cy="720000"/>
          </a:xfrm>
        </p:spPr>
        <p:txBody>
          <a:bodyPr anchor="t">
            <a:normAutofit/>
          </a:bodyPr>
          <a:lstStyle/>
          <a:p>
            <a:r>
              <a:rPr lang="en-GB" dirty="0"/>
              <a:t>Shoshana Zuboff: the informated organization</a:t>
            </a:r>
            <a:endParaRPr lang="en-US" dirty="0"/>
          </a:p>
        </p:txBody>
      </p:sp>
      <p:sp>
        <p:nvSpPr>
          <p:cNvPr id="5" name="Slide Number Placeholder 4">
            <a:extLst>
              <a:ext uri="{FF2B5EF4-FFF2-40B4-BE49-F238E27FC236}">
                <a16:creationId xmlns:a16="http://schemas.microsoft.com/office/drawing/2014/main" id="{12EEDAC4-583C-400A-A17E-FDE73B2D9A30}"/>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28</a:t>
            </a:fld>
            <a:endParaRPr lang="en-GB"/>
          </a:p>
        </p:txBody>
      </p:sp>
    </p:spTree>
    <p:extLst>
      <p:ext uri="{BB962C8B-B14F-4D97-AF65-F5344CB8AC3E}">
        <p14:creationId xmlns:p14="http://schemas.microsoft.com/office/powerpoint/2010/main" val="3761786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Big data</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1980000"/>
            <a:ext cx="9144000" cy="3795158"/>
          </a:xfrm>
        </p:spPr>
        <p:txBody>
          <a:bodyPr/>
          <a:lstStyle/>
          <a:p>
            <a:pPr marL="342900" indent="-342900">
              <a:buFont typeface="Arial" panose="020B0604020202020204" pitchFamily="34" charset="0"/>
              <a:buChar char="•"/>
            </a:pPr>
            <a:r>
              <a:rPr lang="en-GB" sz="2400" dirty="0"/>
              <a:t>M</a:t>
            </a:r>
            <a:r>
              <a:rPr lang="en-US" sz="2400" dirty="0"/>
              <a:t>asses of data stored about processes, customers, employees etc.</a:t>
            </a:r>
          </a:p>
          <a:p>
            <a:endParaRPr lang="en-US" sz="2400" dirty="0"/>
          </a:p>
          <a:p>
            <a:pPr marL="342900" indent="-342900">
              <a:buFont typeface="Arial" panose="020B0604020202020204" pitchFamily="34" charset="0"/>
              <a:buChar char="•"/>
            </a:pPr>
            <a:r>
              <a:rPr lang="en-US" sz="2400" dirty="0"/>
              <a:t>Amazon is ‘driven by data’ (</a:t>
            </a:r>
            <a:r>
              <a:rPr lang="en-US" sz="2400" dirty="0" err="1"/>
              <a:t>Kantour</a:t>
            </a:r>
            <a:r>
              <a:rPr lang="en-US" sz="2400" dirty="0"/>
              <a:t> and </a:t>
            </a:r>
            <a:r>
              <a:rPr lang="en-US" sz="2400" dirty="0" err="1"/>
              <a:t>Streitfeld</a:t>
            </a:r>
            <a:r>
              <a:rPr lang="en-US" sz="2400" dirty="0"/>
              <a:t>, 2015)</a:t>
            </a:r>
          </a:p>
          <a:p>
            <a:endParaRPr lang="en-US" sz="2400" dirty="0"/>
          </a:p>
          <a:p>
            <a:pPr marL="342900" indent="-342900">
              <a:buFont typeface="Arial" panose="020B0604020202020204" pitchFamily="34" charset="0"/>
              <a:buChar char="•"/>
            </a:pPr>
            <a:r>
              <a:rPr lang="en-US" sz="2400" dirty="0"/>
              <a:t>Performance management</a:t>
            </a:r>
          </a:p>
          <a:p>
            <a:endParaRPr lang="en-US" sz="2400" dirty="0"/>
          </a:p>
          <a:p>
            <a:pPr marL="342900" indent="-342900">
              <a:buFont typeface="Arial" panose="020B0604020202020204" pitchFamily="34" charset="0"/>
              <a:buChar char="•"/>
            </a:pPr>
            <a:r>
              <a:rPr lang="en-US" sz="2400" dirty="0"/>
              <a:t>Amazon is ‘driven by a continual performance improvement algorithm’ (Kantor and </a:t>
            </a:r>
            <a:r>
              <a:rPr lang="en-US" sz="2400" dirty="0" err="1"/>
              <a:t>Streitfeld</a:t>
            </a:r>
            <a:r>
              <a:rPr lang="en-US" sz="2400" dirty="0"/>
              <a:t>, 2015)</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29</a:t>
            </a:fld>
            <a:endParaRPr lang="en-GB" dirty="0"/>
          </a:p>
        </p:txBody>
      </p:sp>
    </p:spTree>
    <p:extLst>
      <p:ext uri="{BB962C8B-B14F-4D97-AF65-F5344CB8AC3E}">
        <p14:creationId xmlns:p14="http://schemas.microsoft.com/office/powerpoint/2010/main" val="376840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98B8D-6B97-4649-BF77-5C0EAF8FF177}"/>
              </a:ext>
            </a:extLst>
          </p:cNvPr>
          <p:cNvSpPr>
            <a:spLocks noGrp="1"/>
          </p:cNvSpPr>
          <p:nvPr>
            <p:ph type="ctrTitle"/>
          </p:nvPr>
        </p:nvSpPr>
        <p:spPr/>
        <p:txBody>
          <a:bodyPr/>
          <a:lstStyle/>
          <a:p>
            <a:r>
              <a:rPr lang="en-GB" dirty="0"/>
              <a:t>Bureaucracy: an introduction</a:t>
            </a:r>
            <a:endParaRPr lang="en-US" dirty="0"/>
          </a:p>
        </p:txBody>
      </p:sp>
      <p:sp>
        <p:nvSpPr>
          <p:cNvPr id="3" name="Subtitle 2">
            <a:extLst>
              <a:ext uri="{FF2B5EF4-FFF2-40B4-BE49-F238E27FC236}">
                <a16:creationId xmlns:a16="http://schemas.microsoft.com/office/drawing/2014/main" id="{028DA2C8-14CB-4CEA-A2BA-F85D073BC412}"/>
              </a:ext>
            </a:extLst>
          </p:cNvPr>
          <p:cNvSpPr>
            <a:spLocks noGrp="1"/>
          </p:cNvSpPr>
          <p:nvPr>
            <p:ph type="subTitle" idx="1"/>
          </p:nvPr>
        </p:nvSpPr>
        <p:spPr>
          <a:xfrm>
            <a:off x="432000" y="1731865"/>
            <a:ext cx="11012438" cy="4572682"/>
          </a:xfrm>
        </p:spPr>
        <p:txBody>
          <a:bodyPr/>
          <a:lstStyle/>
          <a:p>
            <a:r>
              <a:rPr lang="en-US" sz="2200" dirty="0"/>
              <a:t>The emergence of large-scale organizations​</a:t>
            </a:r>
            <a:endParaRPr lang="en-US" dirty="0"/>
          </a:p>
          <a:p>
            <a:pPr marL="342900" indent="-342900">
              <a:buFont typeface="Arial" panose="020B0604020202020204" pitchFamily="34" charset="0"/>
              <a:buChar char="•"/>
            </a:pPr>
            <a:r>
              <a:rPr lang="en-US" sz="1800" dirty="0"/>
              <a:t>Henri Fayol – five functions of management​</a:t>
            </a:r>
          </a:p>
          <a:p>
            <a:pPr marL="342900" indent="-342900">
              <a:buFont typeface="Arial" panose="020B0604020202020204" pitchFamily="34" charset="0"/>
              <a:buChar char="•"/>
            </a:pPr>
            <a:r>
              <a:rPr lang="en-US" sz="1800" dirty="0"/>
              <a:t>Charles Clinton Spaulding – the administration of big business​</a:t>
            </a:r>
          </a:p>
          <a:p>
            <a:endParaRPr lang="en-US" sz="900" dirty="0"/>
          </a:p>
          <a:p>
            <a:r>
              <a:rPr lang="en-US" sz="2200" dirty="0"/>
              <a:t>Three aspects of bureaucratic control​</a:t>
            </a:r>
            <a:endParaRPr lang="en-US" dirty="0"/>
          </a:p>
          <a:p>
            <a:pPr marL="342900" indent="-342900">
              <a:buFont typeface="Arial" panose="020B0604020202020204" pitchFamily="34" charset="0"/>
              <a:buChar char="•"/>
            </a:pPr>
            <a:r>
              <a:rPr lang="en-US" sz="1800" dirty="0"/>
              <a:t>Hierarchy/organizational structure​</a:t>
            </a:r>
          </a:p>
          <a:p>
            <a:pPr marL="342900" indent="-342900">
              <a:buFont typeface="Arial" panose="020B0604020202020204" pitchFamily="34" charset="0"/>
              <a:buChar char="•"/>
            </a:pPr>
            <a:r>
              <a:rPr lang="en-US" sz="1800" dirty="0"/>
              <a:t>Rules, procedures, and policies​</a:t>
            </a:r>
          </a:p>
          <a:p>
            <a:pPr marL="342900" indent="-342900">
              <a:buFont typeface="Arial" panose="020B0604020202020204" pitchFamily="34" charset="0"/>
              <a:buChar char="•"/>
            </a:pPr>
            <a:r>
              <a:rPr lang="en-US" sz="1800" dirty="0"/>
              <a:t>Paperwork and records – the role of big data​</a:t>
            </a:r>
          </a:p>
          <a:p>
            <a:endParaRPr lang="en-US" sz="900" dirty="0"/>
          </a:p>
          <a:p>
            <a:r>
              <a:rPr lang="en-US" sz="2200" dirty="0"/>
              <a:t>A double-edged sword?​</a:t>
            </a:r>
            <a:endParaRPr lang="en-US" dirty="0"/>
          </a:p>
          <a:p>
            <a:pPr marL="285750" indent="-285750">
              <a:buFont typeface="Arial" panose="020B0604020202020204" pitchFamily="34" charset="0"/>
              <a:buChar char="•"/>
            </a:pPr>
            <a:r>
              <a:rPr lang="en-US" sz="1800" dirty="0"/>
              <a:t>The power of bureaucracy – large-scale control​</a:t>
            </a:r>
          </a:p>
          <a:p>
            <a:pPr marL="285750" indent="-285750">
              <a:buFont typeface="Arial" panose="020B0604020202020204" pitchFamily="34" charset="0"/>
              <a:buChar char="•"/>
            </a:pPr>
            <a:r>
              <a:rPr lang="en-US" sz="1800" dirty="0"/>
              <a:t>Max Weber: negative effects and the ‘iron cage’​</a:t>
            </a:r>
          </a:p>
          <a:p>
            <a:pPr marL="285750" indent="-285750">
              <a:buFont typeface="Arial" panose="020B0604020202020204" pitchFamily="34" charset="0"/>
              <a:buChar char="•"/>
            </a:pPr>
            <a:r>
              <a:rPr lang="en-US" sz="1800" dirty="0"/>
              <a:t>Dysfunctions of bureaucracy​</a:t>
            </a:r>
          </a:p>
          <a:p>
            <a:pPr marL="285750" indent="-285750">
              <a:buFont typeface="Arial" panose="020B0604020202020204" pitchFamily="34" charset="0"/>
              <a:buChar char="•"/>
            </a:pPr>
            <a:endParaRPr lang="en-US" sz="900" dirty="0"/>
          </a:p>
          <a:p>
            <a:r>
              <a:rPr lang="en-US" sz="2200" dirty="0"/>
              <a:t>Post-bureaucracy and control in the gig economy​</a:t>
            </a:r>
          </a:p>
          <a:p>
            <a:endParaRPr lang="en-US" dirty="0"/>
          </a:p>
        </p:txBody>
      </p:sp>
      <p:sp>
        <p:nvSpPr>
          <p:cNvPr id="4" name="Footer Placeholder 3">
            <a:extLst>
              <a:ext uri="{FF2B5EF4-FFF2-40B4-BE49-F238E27FC236}">
                <a16:creationId xmlns:a16="http://schemas.microsoft.com/office/drawing/2014/main" id="{38DD24B3-F6B9-44F0-8739-432599E65092}"/>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5EBE795A-5FC6-43FE-8BE5-35D63F943652}"/>
              </a:ext>
            </a:extLst>
          </p:cNvPr>
          <p:cNvSpPr>
            <a:spLocks noGrp="1"/>
          </p:cNvSpPr>
          <p:nvPr>
            <p:ph type="sldNum" sz="quarter" idx="19"/>
          </p:nvPr>
        </p:nvSpPr>
        <p:spPr/>
        <p:txBody>
          <a:bodyPr/>
          <a:lstStyle/>
          <a:p>
            <a:fld id="{2CC19541-5F6E-2C4C-BF21-196C1C8E2E31}" type="slidenum">
              <a:rPr lang="en-GB" smtClean="0"/>
              <a:pPr/>
              <a:t>3</a:t>
            </a:fld>
            <a:endParaRPr lang="en-GB" dirty="0"/>
          </a:p>
        </p:txBody>
      </p:sp>
    </p:spTree>
    <p:extLst>
      <p:ext uri="{BB962C8B-B14F-4D97-AF65-F5344CB8AC3E}">
        <p14:creationId xmlns:p14="http://schemas.microsoft.com/office/powerpoint/2010/main" val="915775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a:xfrm>
            <a:off x="432000" y="6516000"/>
            <a:ext cx="4704000" cy="216000"/>
          </a:xfrm>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pic>
        <p:nvPicPr>
          <p:cNvPr id="9" name="Picture 8" descr="Text&#10;&#10;Description automatically generated">
            <a:extLst>
              <a:ext uri="{FF2B5EF4-FFF2-40B4-BE49-F238E27FC236}">
                <a16:creationId xmlns:a16="http://schemas.microsoft.com/office/drawing/2014/main" id="{75CCBDA4-C6E6-4F39-95D4-ED1166D3237B}"/>
              </a:ext>
            </a:extLst>
          </p:cNvPr>
          <p:cNvPicPr>
            <a:picLocks noChangeAspect="1"/>
          </p:cNvPicPr>
          <p:nvPr/>
        </p:nvPicPr>
        <p:blipFill>
          <a:blip r:embed="rId2"/>
          <a:stretch>
            <a:fillRect/>
          </a:stretch>
        </p:blipFill>
        <p:spPr>
          <a:xfrm>
            <a:off x="4424901" y="1405288"/>
            <a:ext cx="7191857" cy="4351074"/>
          </a:xfrm>
          <a:prstGeom prst="rect">
            <a:avLst/>
          </a:prstGeom>
          <a:noFill/>
        </p:spPr>
      </p:pic>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2000" y="1260000"/>
            <a:ext cx="3992901" cy="720000"/>
          </a:xfrm>
        </p:spPr>
        <p:txBody>
          <a:bodyPr anchor="t">
            <a:normAutofit fontScale="90000"/>
          </a:bodyPr>
          <a:lstStyle/>
          <a:p>
            <a:r>
              <a:rPr lang="en-GB" dirty="0"/>
              <a:t>Fayol’s five functions of management</a:t>
            </a:r>
            <a:br>
              <a:rPr lang="en-GB" dirty="0"/>
            </a:br>
            <a:br>
              <a:rPr lang="en-GB" dirty="0"/>
            </a:br>
            <a:r>
              <a:rPr lang="en-GB" sz="2700" dirty="0">
                <a:latin typeface="+mn-lt"/>
              </a:rPr>
              <a:t>How do big data and algorithms facilitate these?</a:t>
            </a:r>
            <a:endParaRPr lang="en-US" sz="2700" dirty="0">
              <a:latin typeface="+mn-lt"/>
            </a:endParaRPr>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30</a:t>
            </a:fld>
            <a:endParaRPr lang="en-GB"/>
          </a:p>
        </p:txBody>
      </p:sp>
    </p:spTree>
    <p:extLst>
      <p:ext uri="{BB962C8B-B14F-4D97-AF65-F5344CB8AC3E}">
        <p14:creationId xmlns:p14="http://schemas.microsoft.com/office/powerpoint/2010/main" val="2172683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The power of bureaucracy: large-scale control</a:t>
            </a:r>
          </a:p>
        </p:txBody>
      </p:sp>
    </p:spTree>
    <p:extLst>
      <p:ext uri="{BB962C8B-B14F-4D97-AF65-F5344CB8AC3E}">
        <p14:creationId xmlns:p14="http://schemas.microsoft.com/office/powerpoint/2010/main" val="905813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The power of bureaucracy</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1980000"/>
            <a:ext cx="9144000" cy="3795158"/>
          </a:xfrm>
        </p:spPr>
        <p:txBody>
          <a:bodyPr/>
          <a:lstStyle/>
          <a:p>
            <a:pPr marL="342900" indent="-342900">
              <a:buFont typeface="Arial" panose="020B0604020202020204" pitchFamily="34" charset="0"/>
              <a:buChar char="•"/>
            </a:pPr>
            <a:r>
              <a:rPr lang="en-GB" altLang="en-US" sz="2400" dirty="0">
                <a:ea typeface="ＭＳ Ｐゴシック" panose="020B0600070205080204" pitchFamily="34" charset="-128"/>
              </a:rPr>
              <a:t>Ordering and controlling power – over large organizations, even populations</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Bureaucracy ‘ubiquitous and inevitable’ (Watson, 2002: 239)</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Can </a:t>
            </a:r>
            <a:r>
              <a:rPr lang="en-GB" altLang="en-US" sz="2400" b="1" dirty="0">
                <a:ea typeface="ＭＳ Ｐゴシック" panose="020B0600070205080204" pitchFamily="34" charset="-128"/>
              </a:rPr>
              <a:t>any</a:t>
            </a:r>
            <a:r>
              <a:rPr lang="en-GB" altLang="en-US" sz="2400" dirty="0">
                <a:ea typeface="ＭＳ Ｐゴシック" panose="020B0600070205080204" pitchFamily="34" charset="-128"/>
              </a:rPr>
              <a:t> organization exist without some form of bureaucracy?</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How much of your life today has been in some way ordered and controlled by bureaucracy?</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32</a:t>
            </a:fld>
            <a:endParaRPr lang="en-GB" dirty="0"/>
          </a:p>
        </p:txBody>
      </p:sp>
    </p:spTree>
    <p:extLst>
      <p:ext uri="{BB962C8B-B14F-4D97-AF65-F5344CB8AC3E}">
        <p14:creationId xmlns:p14="http://schemas.microsoft.com/office/powerpoint/2010/main" val="1844514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a:xfrm>
            <a:off x="432000" y="6516000"/>
            <a:ext cx="4704000" cy="216000"/>
          </a:xfrm>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pic>
        <p:nvPicPr>
          <p:cNvPr id="9" name="Picture 8" descr="Graphical user interface, text, application, email&#10;&#10;Description automatically generated">
            <a:extLst>
              <a:ext uri="{FF2B5EF4-FFF2-40B4-BE49-F238E27FC236}">
                <a16:creationId xmlns:a16="http://schemas.microsoft.com/office/drawing/2014/main" id="{DD3F85F2-A0F1-4CF6-9420-31941C06F663}"/>
              </a:ext>
            </a:extLst>
          </p:cNvPr>
          <p:cNvPicPr>
            <a:picLocks noChangeAspect="1"/>
          </p:cNvPicPr>
          <p:nvPr/>
        </p:nvPicPr>
        <p:blipFill>
          <a:blip r:embed="rId2"/>
          <a:stretch>
            <a:fillRect/>
          </a:stretch>
        </p:blipFill>
        <p:spPr>
          <a:xfrm>
            <a:off x="4411891" y="1260000"/>
            <a:ext cx="7132109" cy="5063798"/>
          </a:xfrm>
          <a:prstGeom prst="rect">
            <a:avLst/>
          </a:prstGeom>
          <a:noFill/>
        </p:spPr>
      </p:pic>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1999" y="1260000"/>
            <a:ext cx="3562485" cy="720000"/>
          </a:xfrm>
        </p:spPr>
        <p:txBody>
          <a:bodyPr anchor="t">
            <a:normAutofit fontScale="90000"/>
          </a:bodyPr>
          <a:lstStyle/>
          <a:p>
            <a:r>
              <a:rPr lang="en-GB" dirty="0"/>
              <a:t>Bureaucracy and Fayol’s five functions</a:t>
            </a:r>
            <a:endParaRPr lang="en-US"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33</a:t>
            </a:fld>
            <a:endParaRPr lang="en-GB"/>
          </a:p>
        </p:txBody>
      </p:sp>
    </p:spTree>
    <p:extLst>
      <p:ext uri="{BB962C8B-B14F-4D97-AF65-F5344CB8AC3E}">
        <p14:creationId xmlns:p14="http://schemas.microsoft.com/office/powerpoint/2010/main" val="150690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Weber’s critique of bureaucracy</a:t>
            </a:r>
          </a:p>
        </p:txBody>
      </p:sp>
    </p:spTree>
    <p:extLst>
      <p:ext uri="{BB962C8B-B14F-4D97-AF65-F5344CB8AC3E}">
        <p14:creationId xmlns:p14="http://schemas.microsoft.com/office/powerpoint/2010/main" val="137962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B0F43FC-4BA7-4025-BD39-CF595776DB5A}"/>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7" name="Text Placeholder 6">
            <a:extLst>
              <a:ext uri="{FF2B5EF4-FFF2-40B4-BE49-F238E27FC236}">
                <a16:creationId xmlns:a16="http://schemas.microsoft.com/office/drawing/2014/main" id="{CFC3D7C6-B651-4660-AF8A-782770D3DBB2}"/>
              </a:ext>
            </a:extLst>
          </p:cNvPr>
          <p:cNvSpPr>
            <a:spLocks noGrp="1"/>
          </p:cNvSpPr>
          <p:nvPr>
            <p:ph type="body" sz="quarter" idx="15"/>
          </p:nvPr>
        </p:nvSpPr>
        <p:spPr>
          <a:xfrm>
            <a:off x="431999" y="1905120"/>
            <a:ext cx="6311700" cy="4140000"/>
          </a:xfrm>
        </p:spPr>
        <p:txBody>
          <a:bodyPr/>
          <a:lstStyle/>
          <a:p>
            <a:pPr>
              <a:lnSpc>
                <a:spcPct val="100000"/>
              </a:lnSpc>
            </a:pPr>
            <a:endParaRPr lang="en-GB" sz="1400" dirty="0"/>
          </a:p>
          <a:p>
            <a:pPr marL="457200" indent="-457200">
              <a:lnSpc>
                <a:spcPct val="100000"/>
              </a:lnSpc>
              <a:buFont typeface="Arial" panose="020B0604020202020204" pitchFamily="34" charset="0"/>
              <a:buChar char="•"/>
            </a:pPr>
            <a:r>
              <a:rPr lang="en-GB" sz="2200" dirty="0">
                <a:latin typeface="Open Sans" panose="020B0606030504020204" pitchFamily="34" charset="0"/>
                <a:ea typeface="Open Sans" panose="020B0606030504020204" pitchFamily="34" charset="0"/>
                <a:cs typeface="Open Sans" panose="020B0606030504020204" pitchFamily="34" charset="0"/>
              </a:rPr>
              <a:t>Wrote in early 1900s, the same time as Fayol</a:t>
            </a:r>
          </a:p>
          <a:p>
            <a:pPr marL="457200" indent="-457200">
              <a:lnSpc>
                <a:spcPct val="100000"/>
              </a:lnSpc>
              <a:buFont typeface="Arial" panose="020B0604020202020204" pitchFamily="34" charset="0"/>
              <a:buChar char="•"/>
            </a:pPr>
            <a:endParaRPr lang="en-GB" sz="900"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00000"/>
              </a:lnSpc>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Weber was a sociologist – </a:t>
            </a:r>
            <a:r>
              <a:rPr lang="en-US" sz="2200" b="1" dirty="0">
                <a:latin typeface="Open Sans" panose="020B0606030504020204" pitchFamily="34" charset="0"/>
                <a:ea typeface="Open Sans" panose="020B0606030504020204" pitchFamily="34" charset="0"/>
                <a:cs typeface="Open Sans" panose="020B0606030504020204" pitchFamily="34" charset="0"/>
              </a:rPr>
              <a:t>not a manager nor a management theorist</a:t>
            </a:r>
          </a:p>
          <a:p>
            <a:pPr marL="457200" indent="-457200">
              <a:lnSpc>
                <a:spcPct val="100000"/>
              </a:lnSpc>
              <a:buFont typeface="Arial" panose="020B0604020202020204" pitchFamily="34" charset="0"/>
              <a:buChar char="•"/>
            </a:pPr>
            <a:endParaRPr lang="en-US" sz="900" b="1"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00000"/>
              </a:lnSpc>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Noted technical efficiency of bureaucracy – </a:t>
            </a:r>
            <a:r>
              <a:rPr lang="en-US" sz="2200" b="1" dirty="0">
                <a:latin typeface="Open Sans" panose="020B0606030504020204" pitchFamily="34" charset="0"/>
                <a:ea typeface="Open Sans" panose="020B0606030504020204" pitchFamily="34" charset="0"/>
                <a:cs typeface="Open Sans" panose="020B0606030504020204" pitchFamily="34" charset="0"/>
              </a:rPr>
              <a:t>but</a:t>
            </a:r>
            <a:r>
              <a:rPr lang="en-US" sz="2200" dirty="0">
                <a:latin typeface="Open Sans" panose="020B0606030504020204" pitchFamily="34" charset="0"/>
                <a:ea typeface="Open Sans" panose="020B0606030504020204" pitchFamily="34" charset="0"/>
                <a:cs typeface="Open Sans" panose="020B0606030504020204" pitchFamily="34" charset="0"/>
              </a:rPr>
              <a:t> critical of its effects on people and society</a:t>
            </a:r>
          </a:p>
          <a:p>
            <a:pPr marL="457200" indent="-457200">
              <a:lnSpc>
                <a:spcPct val="100000"/>
              </a:lnSpc>
              <a:buFont typeface="Arial" panose="020B0604020202020204" pitchFamily="34" charset="0"/>
              <a:buChar char="•"/>
            </a:pPr>
            <a:endParaRPr lang="en-US" sz="900" dirty="0">
              <a:latin typeface="Open Sans" panose="020B0606030504020204" pitchFamily="34" charset="0"/>
              <a:ea typeface="Open Sans" panose="020B0606030504020204" pitchFamily="34" charset="0"/>
              <a:cs typeface="Open Sans" panose="020B0606030504020204" pitchFamily="34" charset="0"/>
            </a:endParaRPr>
          </a:p>
          <a:p>
            <a:pPr marL="457200" indent="-457200">
              <a:lnSpc>
                <a:spcPct val="100000"/>
              </a:lnSpc>
              <a:buFont typeface="Arial" panose="020B0604020202020204" pitchFamily="34" charset="0"/>
              <a:buChar char="•"/>
            </a:pPr>
            <a:r>
              <a:rPr lang="en-US" sz="2200" dirty="0">
                <a:latin typeface="Open Sans" panose="020B0606030504020204" pitchFamily="34" charset="0"/>
                <a:ea typeface="Open Sans" panose="020B0606030504020204" pitchFamily="34" charset="0"/>
                <a:cs typeface="Open Sans" panose="020B0606030504020204" pitchFamily="34" charset="0"/>
              </a:rPr>
              <a:t>From traditional and charismatic authority to </a:t>
            </a:r>
            <a:r>
              <a:rPr lang="en-US" sz="2200" b="1" dirty="0">
                <a:latin typeface="Open Sans" panose="020B0606030504020204" pitchFamily="34" charset="0"/>
                <a:ea typeface="Open Sans" panose="020B0606030504020204" pitchFamily="34" charset="0"/>
                <a:cs typeface="Open Sans" panose="020B0606030504020204" pitchFamily="34" charset="0"/>
              </a:rPr>
              <a:t>rational-legal</a:t>
            </a:r>
            <a:r>
              <a:rPr lang="en-US" sz="2200" dirty="0">
                <a:latin typeface="Open Sans" panose="020B0606030504020204" pitchFamily="34" charset="0"/>
                <a:ea typeface="Open Sans" panose="020B0606030504020204" pitchFamily="34" charset="0"/>
                <a:cs typeface="Open Sans" panose="020B0606030504020204" pitchFamily="34" charset="0"/>
              </a:rPr>
              <a:t> authority </a:t>
            </a:r>
          </a:p>
          <a:p>
            <a:pPr marL="457200" indent="-457200">
              <a:lnSpc>
                <a:spcPct val="100000"/>
              </a:lnSpc>
              <a:buFont typeface="Arial" panose="020B0604020202020204" pitchFamily="34" charset="0"/>
              <a:buChar char="•"/>
            </a:pPr>
            <a:endParaRPr lang="en-GB" sz="22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D7A006A-6077-3514-D81B-178D32CDED07}"/>
              </a:ext>
            </a:extLst>
          </p:cNvPr>
          <p:cNvSpPr>
            <a:spLocks noGrp="1"/>
          </p:cNvSpPr>
          <p:nvPr>
            <p:ph type="ctrTitle"/>
          </p:nvPr>
        </p:nvSpPr>
        <p:spPr/>
        <p:txBody>
          <a:bodyPr/>
          <a:lstStyle/>
          <a:p>
            <a:r>
              <a:rPr lang="en-GB" dirty="0"/>
              <a:t>Max Weber and the critique of bureaucracy</a:t>
            </a:r>
            <a:br>
              <a:rPr lang="en-GB" dirty="0"/>
            </a:br>
            <a:endParaRPr lang="en-GB" dirty="0"/>
          </a:p>
        </p:txBody>
      </p:sp>
      <p:sp>
        <p:nvSpPr>
          <p:cNvPr id="4" name="Slide Number Placeholder 3">
            <a:extLst>
              <a:ext uri="{FF2B5EF4-FFF2-40B4-BE49-F238E27FC236}">
                <a16:creationId xmlns:a16="http://schemas.microsoft.com/office/drawing/2014/main" id="{6F12CA82-AC1E-4152-9AC8-CEC2129F1FED}"/>
              </a:ext>
            </a:extLst>
          </p:cNvPr>
          <p:cNvSpPr>
            <a:spLocks noGrp="1"/>
          </p:cNvSpPr>
          <p:nvPr>
            <p:ph type="sldNum" sz="quarter" idx="19"/>
          </p:nvPr>
        </p:nvSpPr>
        <p:spPr/>
        <p:txBody>
          <a:bodyPr/>
          <a:lstStyle/>
          <a:p>
            <a:fld id="{2CC19541-5F6E-2C4C-BF21-196C1C8E2E31}" type="slidenum">
              <a:rPr lang="en-GB" smtClean="0"/>
              <a:pPr/>
              <a:t>35</a:t>
            </a:fld>
            <a:endParaRPr lang="en-GB" dirty="0"/>
          </a:p>
        </p:txBody>
      </p:sp>
      <p:pic>
        <p:nvPicPr>
          <p:cNvPr id="8" name="Picture 2">
            <a:extLst>
              <a:ext uri="{FF2B5EF4-FFF2-40B4-BE49-F238E27FC236}">
                <a16:creationId xmlns:a16="http://schemas.microsoft.com/office/drawing/2014/main" id="{9D23BF15-5208-478B-A9B6-A09819BB8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5638" y="1260000"/>
            <a:ext cx="3668362" cy="489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546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Problems with bureaucracy and rationality</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50574" y="1980000"/>
            <a:ext cx="9144000" cy="3795158"/>
          </a:xfrm>
        </p:spPr>
        <p:txBody>
          <a:bodyPr/>
          <a:lstStyle/>
          <a:p>
            <a:r>
              <a:rPr lang="en-GB" altLang="en-US" sz="2200" dirty="0">
                <a:ea typeface="ＭＳ Ｐゴシック" panose="020B0600070205080204" pitchFamily="34" charset="-128"/>
              </a:rPr>
              <a:t>Formal and substantive rationality (Weber)</a:t>
            </a:r>
          </a:p>
          <a:p>
            <a:pPr marL="171450" lvl="1" indent="-171450" algn="l">
              <a:buFont typeface="Arial" panose="020B0604020202020204" pitchFamily="34" charset="0"/>
              <a:buChar char="•"/>
            </a:pPr>
            <a:r>
              <a:rPr lang="en-GB" altLang="en-US" sz="1800" dirty="0">
                <a:ea typeface="ＭＳ Ｐゴシック" panose="020B0600070205080204" pitchFamily="34" charset="-128"/>
              </a:rPr>
              <a:t>Modernity and the Holocaust (Bauman, 1989)</a:t>
            </a:r>
          </a:p>
          <a:p>
            <a:pPr marL="171450" lvl="1" indent="-171450" algn="l">
              <a:buFont typeface="Arial" panose="020B0604020202020204" pitchFamily="34" charset="0"/>
              <a:buChar char="•"/>
            </a:pPr>
            <a:r>
              <a:rPr lang="en-GB" altLang="en-US" sz="1800" dirty="0">
                <a:ea typeface="ＭＳ Ｐゴシック" panose="020B0600070205080204" pitchFamily="34" charset="-128"/>
              </a:rPr>
              <a:t>Technical efficiency vs. ethics</a:t>
            </a:r>
          </a:p>
          <a:p>
            <a:pPr marL="171450" lvl="1" indent="-171450" algn="l">
              <a:buFont typeface="Arial" panose="020B0604020202020204" pitchFamily="34" charset="0"/>
              <a:buChar char="•"/>
            </a:pPr>
            <a:r>
              <a:rPr lang="en-GB" altLang="en-US" sz="1800" dirty="0">
                <a:ea typeface="ＭＳ Ｐゴシック" panose="020B0600070205080204" pitchFamily="34" charset="-128"/>
              </a:rPr>
              <a:t>Responsibility of individuals following rules in large organisations</a:t>
            </a:r>
          </a:p>
          <a:p>
            <a:pPr lvl="1"/>
            <a:endParaRPr lang="en-GB" altLang="en-US" dirty="0">
              <a:ea typeface="ＭＳ Ｐゴシック" panose="020B0600070205080204" pitchFamily="34" charset="-128"/>
            </a:endParaRPr>
          </a:p>
          <a:p>
            <a:r>
              <a:rPr lang="en-GB" altLang="en-US" sz="2200" dirty="0">
                <a:ea typeface="ＭＳ Ｐゴシック" panose="020B0600070205080204" pitchFamily="34" charset="-128"/>
              </a:rPr>
              <a:t>Disenchantment </a:t>
            </a:r>
          </a:p>
          <a:p>
            <a:pPr marL="171450" lvl="1" indent="-171450" algn="l">
              <a:buFont typeface="Arial" panose="020B0604020202020204" pitchFamily="34" charset="0"/>
              <a:buChar char="•"/>
            </a:pPr>
            <a:r>
              <a:rPr lang="en-GB" altLang="en-US" sz="1800" dirty="0">
                <a:ea typeface="ＭＳ Ｐゴシック" panose="020B0600070205080204" pitchFamily="34" charset="-128"/>
              </a:rPr>
              <a:t>Loss of ‘magical elements’ (Weber, 1958)</a:t>
            </a:r>
          </a:p>
          <a:p>
            <a:pPr marL="171450" lvl="1" indent="-171450" algn="l">
              <a:buFont typeface="Arial" panose="020B0604020202020204" pitchFamily="34" charset="0"/>
              <a:buChar char="•"/>
            </a:pPr>
            <a:r>
              <a:rPr lang="en-GB" altLang="en-US" sz="1800" dirty="0">
                <a:ea typeface="ＭＳ Ｐゴシック" panose="020B0600070205080204" pitchFamily="34" charset="-128"/>
              </a:rPr>
              <a:t>Dehumanization: rules and monotonous routines rather than people acting independently as individuals</a:t>
            </a:r>
          </a:p>
          <a:p>
            <a:endParaRPr lang="en-US" dirty="0"/>
          </a:p>
          <a:p>
            <a:r>
              <a:rPr lang="en-US" dirty="0"/>
              <a:t>The iron cage of rationality (Weber, 1958)</a:t>
            </a:r>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36</a:t>
            </a:fld>
            <a:endParaRPr lang="en-GB" dirty="0"/>
          </a:p>
        </p:txBody>
      </p:sp>
    </p:spTree>
    <p:extLst>
      <p:ext uri="{BB962C8B-B14F-4D97-AF65-F5344CB8AC3E}">
        <p14:creationId xmlns:p14="http://schemas.microsoft.com/office/powerpoint/2010/main" val="602814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Modernity and the Holocaust</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1980000"/>
            <a:ext cx="9144000" cy="3795158"/>
          </a:xfrm>
        </p:spPr>
        <p:txBody>
          <a:bodyPr/>
          <a:lstStyle/>
          <a:p>
            <a:pPr marL="342900" indent="-342900">
              <a:buFont typeface="Arial" panose="020B0604020202020204" pitchFamily="34" charset="0"/>
              <a:buChar char="•"/>
            </a:pPr>
            <a:r>
              <a:rPr lang="en-GB" altLang="en-US" sz="2400" dirty="0">
                <a:ea typeface="ＭＳ Ｐゴシック" panose="020B0600070205080204" pitchFamily="34" charset="-128"/>
              </a:rPr>
              <a:t>Bauman (1989) – How could individuals commit the atrocities of the Holocaust?</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Nazi death camps were also highly efficient and impersonal bureaucracies</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Workers were just one part in the overall bureaucracy – distant from the horrific final results</a:t>
            </a:r>
          </a:p>
          <a:p>
            <a:pPr marL="342900" indent="-342900">
              <a:buFont typeface="Arial" panose="020B0604020202020204" pitchFamily="34" charset="0"/>
              <a:buChar char="•"/>
            </a:pPr>
            <a:endParaRPr lang="en-GB" altLang="en-US" sz="9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Technically efficient, but not substantively rational in Weber’s terms</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37</a:t>
            </a:fld>
            <a:endParaRPr lang="en-GB" dirty="0"/>
          </a:p>
        </p:txBody>
      </p:sp>
    </p:spTree>
    <p:extLst>
      <p:ext uri="{BB962C8B-B14F-4D97-AF65-F5344CB8AC3E}">
        <p14:creationId xmlns:p14="http://schemas.microsoft.com/office/powerpoint/2010/main" val="2283032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Dysfunctions of bureaucracy</a:t>
            </a:r>
          </a:p>
        </p:txBody>
      </p:sp>
    </p:spTree>
    <p:extLst>
      <p:ext uri="{BB962C8B-B14F-4D97-AF65-F5344CB8AC3E}">
        <p14:creationId xmlns:p14="http://schemas.microsoft.com/office/powerpoint/2010/main" val="710346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Dysfunctions and inflexibility of bureaucracy</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1980000"/>
            <a:ext cx="9144000" cy="3795158"/>
          </a:xfrm>
        </p:spPr>
        <p:txBody>
          <a:bodyPr/>
          <a:lstStyle/>
          <a:p>
            <a:pPr marL="171450" indent="-171450">
              <a:buFont typeface="Arial" panose="020B0604020202020204" pitchFamily="34" charset="0"/>
              <a:buChar char="•"/>
            </a:pPr>
            <a:r>
              <a:rPr lang="en-GB" altLang="en-US" sz="2400" dirty="0">
                <a:ea typeface="ＭＳ Ｐゴシック" panose="020B0600070205080204" pitchFamily="34" charset="-128"/>
              </a:rPr>
              <a:t>Red tape – bureaucracy gets in the way rather than making work more efficient</a:t>
            </a:r>
          </a:p>
          <a:p>
            <a:pPr marL="171450" indent="-171450">
              <a:buFont typeface="Arial" panose="020B0604020202020204" pitchFamily="34" charset="0"/>
              <a:buChar char="•"/>
            </a:pPr>
            <a:endParaRPr lang="en-GB" altLang="en-US" sz="900" dirty="0">
              <a:ea typeface="ＭＳ Ｐゴシック" panose="020B0600070205080204" pitchFamily="34" charset="-128"/>
            </a:endParaRPr>
          </a:p>
          <a:p>
            <a:pPr marL="171450" indent="-171450">
              <a:buFont typeface="Arial" panose="020B0604020202020204" pitchFamily="34" charset="0"/>
              <a:buChar char="•"/>
            </a:pPr>
            <a:r>
              <a:rPr lang="en-GB" altLang="en-US" sz="2400" dirty="0">
                <a:ea typeface="ＭＳ Ｐゴシック" panose="020B0600070205080204" pitchFamily="34" charset="-128"/>
              </a:rPr>
              <a:t>Bureaucratic personality (Merton ,1940) – the ‘jobsworth’</a:t>
            </a:r>
          </a:p>
          <a:p>
            <a:pPr marL="171450" indent="-171450">
              <a:buFont typeface="Arial" panose="020B0604020202020204" pitchFamily="34" charset="0"/>
              <a:buChar char="•"/>
            </a:pPr>
            <a:endParaRPr lang="en-GB" altLang="en-US" sz="900" dirty="0">
              <a:ea typeface="ＭＳ Ｐゴシック" panose="020B0600070205080204" pitchFamily="34" charset="-128"/>
            </a:endParaRPr>
          </a:p>
          <a:p>
            <a:pPr marL="171450" indent="-171450">
              <a:buFont typeface="Arial" panose="020B0604020202020204" pitchFamily="34" charset="0"/>
              <a:buChar char="•"/>
            </a:pPr>
            <a:r>
              <a:rPr lang="en-GB" altLang="en-US" sz="2400" dirty="0">
                <a:ea typeface="ＭＳ Ｐゴシック" panose="020B0600070205080204" pitchFamily="34" charset="-128"/>
              </a:rPr>
              <a:t>‘Bending the rules’ to get work done (</a:t>
            </a:r>
            <a:r>
              <a:rPr lang="en-GB" altLang="en-US" sz="2400" dirty="0" err="1">
                <a:ea typeface="ＭＳ Ｐゴシック" panose="020B0600070205080204" pitchFamily="34" charset="-128"/>
              </a:rPr>
              <a:t>Blau</a:t>
            </a:r>
            <a:r>
              <a:rPr lang="en-GB" altLang="en-US" sz="2400" dirty="0">
                <a:ea typeface="ＭＳ Ｐゴシック" panose="020B0600070205080204" pitchFamily="34" charset="-128"/>
              </a:rPr>
              <a:t>, 1963)</a:t>
            </a:r>
          </a:p>
          <a:p>
            <a:pPr marL="171450" indent="-171450">
              <a:buFont typeface="Arial" panose="020B0604020202020204" pitchFamily="34" charset="0"/>
              <a:buChar char="•"/>
            </a:pPr>
            <a:endParaRPr lang="en-GB" altLang="en-US" sz="900" dirty="0">
              <a:ea typeface="ＭＳ Ｐゴシック" panose="020B0600070205080204" pitchFamily="34" charset="-128"/>
            </a:endParaRPr>
          </a:p>
          <a:p>
            <a:pPr marL="171450" indent="-171450">
              <a:buFont typeface="Arial" panose="020B0604020202020204" pitchFamily="34" charset="0"/>
              <a:buChar char="•"/>
            </a:pPr>
            <a:r>
              <a:rPr lang="en-GB" altLang="en-US" sz="2400" dirty="0">
                <a:ea typeface="ＭＳ Ｐゴシック" panose="020B0600070205080204" pitchFamily="34" charset="-128"/>
              </a:rPr>
              <a:t>Exercising discretion – ‘street-level bureaucracy’ (Lipsky, 1980)</a:t>
            </a:r>
          </a:p>
          <a:p>
            <a:pPr marL="171450" indent="-171450">
              <a:buFont typeface="Arial" panose="020B0604020202020204" pitchFamily="34" charset="0"/>
              <a:buChar char="•"/>
            </a:pPr>
            <a:endParaRPr lang="en-GB" altLang="en-US" sz="900" dirty="0">
              <a:ea typeface="ＭＳ Ｐゴシック" panose="020B0600070205080204" pitchFamily="34" charset="-128"/>
            </a:endParaRPr>
          </a:p>
          <a:p>
            <a:pPr marL="171450" indent="-171450">
              <a:buFont typeface="Arial" panose="020B0604020202020204" pitchFamily="34" charset="0"/>
              <a:buChar char="•"/>
            </a:pPr>
            <a:r>
              <a:rPr lang="en-GB" altLang="en-US" sz="2400" dirty="0">
                <a:ea typeface="ＭＳ Ｐゴシック" panose="020B0600070205080204" pitchFamily="34" charset="-128"/>
              </a:rPr>
              <a:t>Mock bureaucracy (</a:t>
            </a:r>
            <a:r>
              <a:rPr lang="en-GB" altLang="en-US" sz="2400" dirty="0" err="1">
                <a:ea typeface="ＭＳ Ｐゴシック" panose="020B0600070205080204" pitchFamily="34" charset="-128"/>
              </a:rPr>
              <a:t>Gouldner</a:t>
            </a:r>
            <a:r>
              <a:rPr lang="en-GB" altLang="en-US" sz="2400" dirty="0">
                <a:ea typeface="ＭＳ Ｐゴシック" panose="020B0600070205080204" pitchFamily="34" charset="-128"/>
              </a:rPr>
              <a:t>, 1954) – ‘we have a policy’</a:t>
            </a:r>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39</a:t>
            </a:fld>
            <a:endParaRPr lang="en-GB" dirty="0"/>
          </a:p>
        </p:txBody>
      </p:sp>
    </p:spTree>
    <p:extLst>
      <p:ext uri="{BB962C8B-B14F-4D97-AF65-F5344CB8AC3E}">
        <p14:creationId xmlns:p14="http://schemas.microsoft.com/office/powerpoint/2010/main" val="182264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681B-264A-4C35-B9A6-5D748CB9747D}"/>
              </a:ext>
            </a:extLst>
          </p:cNvPr>
          <p:cNvSpPr>
            <a:spLocks noGrp="1"/>
          </p:cNvSpPr>
          <p:nvPr>
            <p:ph type="ctrTitle"/>
          </p:nvPr>
        </p:nvSpPr>
        <p:spPr/>
        <p:txBody>
          <a:bodyPr/>
          <a:lstStyle/>
          <a:p>
            <a:r>
              <a:rPr lang="en-GB" dirty="0"/>
              <a:t>Bureaucracy</a:t>
            </a:r>
            <a:endParaRPr lang="en-US" dirty="0"/>
          </a:p>
        </p:txBody>
      </p:sp>
      <p:sp>
        <p:nvSpPr>
          <p:cNvPr id="3" name="Subtitle 2">
            <a:extLst>
              <a:ext uri="{FF2B5EF4-FFF2-40B4-BE49-F238E27FC236}">
                <a16:creationId xmlns:a16="http://schemas.microsoft.com/office/drawing/2014/main" id="{6BEB5516-E637-4FE2-95F8-3EBF109B3F76}"/>
              </a:ext>
            </a:extLst>
          </p:cNvPr>
          <p:cNvSpPr>
            <a:spLocks noGrp="1"/>
          </p:cNvSpPr>
          <p:nvPr>
            <p:ph type="subTitle" idx="1"/>
          </p:nvPr>
        </p:nvSpPr>
        <p:spPr/>
        <p:txBody>
          <a:bodyPr/>
          <a:lstStyle/>
          <a:p>
            <a:pPr marL="171450" marR="0" lvl="0" indent="-171450" algn="l" defTabSz="94500" rtl="0" eaLnBrk="1" fontAlgn="auto" latinLnBrk="0" hangingPunct="1">
              <a:lnSpc>
                <a:spcPct val="105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11E41"/>
                </a:solidFill>
                <a:effectLst/>
                <a:uLnTx/>
                <a:uFillTx/>
                <a:latin typeface="Open Sans"/>
                <a:ea typeface="+mn-ea"/>
                <a:cs typeface="+mn-cs"/>
              </a:rPr>
              <a:t>“Official aspects of an organization, such as the hierarchical structure, rules, procedures, and paperwork which allow control to be exerted over the whole organization.”​</a:t>
            </a:r>
          </a:p>
          <a:p>
            <a:pPr marL="0" marR="0" lvl="0" indent="0" algn="l" defTabSz="94500" rtl="0" eaLnBrk="1" fontAlgn="auto" latinLnBrk="0" hangingPunct="1">
              <a:lnSpc>
                <a:spcPct val="105000"/>
              </a:lnSpc>
              <a:spcBef>
                <a:spcPts val="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11E41"/>
              </a:solidFill>
              <a:effectLst/>
              <a:uLnTx/>
              <a:uFillTx/>
              <a:latin typeface="Open Sans"/>
              <a:ea typeface="+mn-ea"/>
              <a:cs typeface="+mn-cs"/>
            </a:endParaRPr>
          </a:p>
          <a:p>
            <a:pPr marL="387450" marR="0" lvl="3" indent="-171450" algn="l" defTabSz="94500" rtl="0" eaLnBrk="1" fontAlgn="auto" latinLnBrk="0" hangingPunct="1">
              <a:lnSpc>
                <a:spcPct val="105000"/>
              </a:lnSpc>
              <a:spcBef>
                <a:spcPts val="0"/>
              </a:spcBef>
              <a:spcAft>
                <a:spcPts val="0"/>
              </a:spcAft>
              <a:buClrTx/>
              <a:buSzTx/>
              <a:buFont typeface="Arial" panose="020B0604020202020204" pitchFamily="34" charset="0"/>
              <a:buChar char="•"/>
              <a:tabLst/>
              <a:defRPr/>
            </a:pPr>
            <a:r>
              <a:rPr kumimoji="0" lang="en-US" sz="2100" b="0" i="0" u="none" strike="noStrike" kern="1200" cap="none" spc="0" normalizeH="0" baseline="0" noProof="0" dirty="0">
                <a:ln>
                  <a:noFill/>
                </a:ln>
                <a:solidFill>
                  <a:srgbClr val="011E41"/>
                </a:solidFill>
                <a:effectLst/>
                <a:uLnTx/>
                <a:uFillTx/>
                <a:latin typeface="Open Sans"/>
                <a:ea typeface="+mn-ea"/>
                <a:cs typeface="+mn-cs"/>
              </a:rPr>
              <a:t>(King &amp; Lawley, 2022)</a:t>
            </a:r>
          </a:p>
          <a:p>
            <a:endParaRPr lang="en-US" dirty="0"/>
          </a:p>
        </p:txBody>
      </p:sp>
      <p:sp>
        <p:nvSpPr>
          <p:cNvPr id="4" name="Footer Placeholder 3">
            <a:extLst>
              <a:ext uri="{FF2B5EF4-FFF2-40B4-BE49-F238E27FC236}">
                <a16:creationId xmlns:a16="http://schemas.microsoft.com/office/drawing/2014/main" id="{06CB2E1A-DDD5-4138-B5C0-A80561925153}"/>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05A4F22E-368A-4507-A23F-2971768E8032}"/>
              </a:ext>
            </a:extLst>
          </p:cNvPr>
          <p:cNvSpPr>
            <a:spLocks noGrp="1"/>
          </p:cNvSpPr>
          <p:nvPr>
            <p:ph type="sldNum" sz="quarter" idx="19"/>
          </p:nvPr>
        </p:nvSpPr>
        <p:spPr/>
        <p:txBody>
          <a:bodyPr/>
          <a:lstStyle/>
          <a:p>
            <a:fld id="{2CC19541-5F6E-2C4C-BF21-196C1C8E2E31}" type="slidenum">
              <a:rPr lang="en-GB" smtClean="0"/>
              <a:pPr/>
              <a:t>4</a:t>
            </a:fld>
            <a:endParaRPr lang="en-GB" dirty="0"/>
          </a:p>
        </p:txBody>
      </p:sp>
    </p:spTree>
    <p:extLst>
      <p:ext uri="{BB962C8B-B14F-4D97-AF65-F5344CB8AC3E}">
        <p14:creationId xmlns:p14="http://schemas.microsoft.com/office/powerpoint/2010/main" val="3771079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From bureaucracy to post-bureaucracy</a:t>
            </a:r>
          </a:p>
        </p:txBody>
      </p:sp>
    </p:spTree>
    <p:extLst>
      <p:ext uri="{BB962C8B-B14F-4D97-AF65-F5344CB8AC3E}">
        <p14:creationId xmlns:p14="http://schemas.microsoft.com/office/powerpoint/2010/main" val="2134048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Case: Accenture and performance review</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1980000"/>
            <a:ext cx="9144000" cy="3795158"/>
          </a:xfrm>
        </p:spPr>
        <p:txBody>
          <a:bodyPr/>
          <a:lstStyle/>
          <a:p>
            <a:pPr marL="342900" indent="-342900">
              <a:buFont typeface="Arial" panose="020B0604020202020204" pitchFamily="34" charset="0"/>
              <a:buChar char="•"/>
            </a:pPr>
            <a:r>
              <a:rPr lang="en-GB" altLang="en-US" sz="2400" dirty="0">
                <a:ea typeface="ＭＳ Ｐゴシック" panose="020B0600070205080204" pitchFamily="34" charset="-128"/>
              </a:rPr>
              <a:t>Performance objectives measured through forms and paperwork</a:t>
            </a:r>
          </a:p>
          <a:p>
            <a:pPr marL="342900" indent="-342900">
              <a:buFont typeface="Arial" panose="020B0604020202020204" pitchFamily="34" charset="0"/>
              <a:buChar char="•"/>
            </a:pPr>
            <a:r>
              <a:rPr lang="en-GB" altLang="en-US" sz="2400" dirty="0">
                <a:ea typeface="ＭＳ Ｐゴシック" panose="020B0600070205080204" pitchFamily="34" charset="-128"/>
              </a:rPr>
              <a:t>Problem 1 – People are blocked and stifled beneath a mass of metrics and objectives</a:t>
            </a:r>
          </a:p>
          <a:p>
            <a:pPr marL="342900" indent="-342900">
              <a:buFont typeface="Arial" panose="020B0604020202020204" pitchFamily="34" charset="0"/>
              <a:buChar char="•"/>
            </a:pPr>
            <a:r>
              <a:rPr lang="en-GB" altLang="en-US" sz="2400" dirty="0">
                <a:ea typeface="ＭＳ Ｐゴシック" panose="020B0600070205080204" pitchFamily="34" charset="-128"/>
              </a:rPr>
              <a:t>Problem 2 – People work only to the objectives that are measured</a:t>
            </a:r>
          </a:p>
          <a:p>
            <a:pPr marL="342900" indent="-342900">
              <a:buFont typeface="Arial" panose="020B0604020202020204" pitchFamily="34" charset="0"/>
              <a:buChar char="•"/>
            </a:pPr>
            <a:r>
              <a:rPr lang="en-GB" altLang="en-US" sz="2400" dirty="0">
                <a:ea typeface="ＭＳ Ｐゴシック" panose="020B0600070205080204" pitchFamily="34" charset="-128"/>
              </a:rPr>
              <a:t>Problem 3 – Bureaucratic burden of running performance review for 300,000 employees</a:t>
            </a:r>
          </a:p>
          <a:p>
            <a:pPr marL="342900" indent="-342900">
              <a:buFont typeface="Arial" panose="020B0604020202020204" pitchFamily="34" charset="0"/>
              <a:buChar char="•"/>
            </a:pPr>
            <a:r>
              <a:rPr lang="en-GB" altLang="en-US" sz="2400" dirty="0">
                <a:ea typeface="ＭＳ Ｐゴシック" panose="020B0600070205080204" pitchFamily="34" charset="-128"/>
              </a:rPr>
              <a:t>Performance review did not improve performance. Accenture ditched it.</a:t>
            </a:r>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41</a:t>
            </a:fld>
            <a:endParaRPr lang="en-GB" dirty="0"/>
          </a:p>
        </p:txBody>
      </p:sp>
    </p:spTree>
    <p:extLst>
      <p:ext uri="{BB962C8B-B14F-4D97-AF65-F5344CB8AC3E}">
        <p14:creationId xmlns:p14="http://schemas.microsoft.com/office/powerpoint/2010/main" val="1888307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a:xfrm>
            <a:off x="432000" y="6516000"/>
            <a:ext cx="4704000" cy="216000"/>
          </a:xfrm>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sp>
        <p:nvSpPr>
          <p:cNvPr id="3" name="Subtitle 2">
            <a:extLst>
              <a:ext uri="{FF2B5EF4-FFF2-40B4-BE49-F238E27FC236}">
                <a16:creationId xmlns:a16="http://schemas.microsoft.com/office/drawing/2014/main" id="{63357868-A586-48DD-B5CF-FC80E66E9B5E}"/>
              </a:ext>
            </a:extLst>
          </p:cNvPr>
          <p:cNvSpPr>
            <a:spLocks noGrp="1"/>
          </p:cNvSpPr>
          <p:nvPr>
            <p:ph type="body" sz="quarter" idx="15"/>
          </p:nvPr>
        </p:nvSpPr>
        <p:spPr>
          <a:xfrm>
            <a:off x="432000" y="2088000"/>
            <a:ext cx="5520000" cy="4140000"/>
          </a:xfrm>
        </p:spPr>
        <p:txBody>
          <a:bodyPr>
            <a:normAutofit/>
          </a:bodyPr>
          <a:lstStyle/>
          <a:p>
            <a:pPr marL="342900" indent="-342900">
              <a:spcAft>
                <a:spcPts val="600"/>
              </a:spcAft>
              <a:buFont typeface="Arial" panose="020B0604020202020204" pitchFamily="34" charset="0"/>
              <a:buChar char="•"/>
            </a:pPr>
            <a:r>
              <a:rPr lang="en-GB" altLang="en-US" sz="1800" dirty="0"/>
              <a:t>Rationalization – formed in a time of stable environments</a:t>
            </a:r>
          </a:p>
          <a:p>
            <a:pPr marL="342900" indent="-342900">
              <a:spcAft>
                <a:spcPts val="600"/>
              </a:spcAft>
              <a:buFont typeface="Arial" panose="020B0604020202020204" pitchFamily="34" charset="0"/>
              <a:buChar char="•"/>
            </a:pPr>
            <a:r>
              <a:rPr lang="en-GB" altLang="en-US" sz="1800" dirty="0"/>
              <a:t>The contemporary environment – fluid, dynamic, changeable, turbulent, uncertain </a:t>
            </a:r>
          </a:p>
          <a:p>
            <a:pPr marL="342900" indent="-342900">
              <a:spcAft>
                <a:spcPts val="600"/>
              </a:spcAft>
              <a:buFont typeface="Arial" panose="020B0604020202020204" pitchFamily="34" charset="0"/>
              <a:buChar char="•"/>
            </a:pPr>
            <a:r>
              <a:rPr lang="en-GB" altLang="en-US" sz="1800" dirty="0"/>
              <a:t>Liquid modernity (Bauman, 2000) </a:t>
            </a:r>
          </a:p>
          <a:p>
            <a:pPr marL="342900" indent="-342900">
              <a:spcAft>
                <a:spcPts val="600"/>
              </a:spcAft>
              <a:buFont typeface="Arial" panose="020B0604020202020204" pitchFamily="34" charset="0"/>
              <a:buChar char="•"/>
            </a:pPr>
            <a:r>
              <a:rPr lang="en-GB" altLang="en-US" sz="1800" dirty="0"/>
              <a:t>VUCA – volatility, uncertainty, complexity and ambiguity </a:t>
            </a:r>
          </a:p>
        </p:txBody>
      </p:sp>
      <p:pic>
        <p:nvPicPr>
          <p:cNvPr id="6" name="Picture 4" descr="Timeline&#10;&#10;Description automatically generated">
            <a:extLst>
              <a:ext uri="{FF2B5EF4-FFF2-40B4-BE49-F238E27FC236}">
                <a16:creationId xmlns:a16="http://schemas.microsoft.com/office/drawing/2014/main" id="{FF50C7B7-AEF5-4C2C-BF58-2B4499AA25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71643" y="2088000"/>
            <a:ext cx="5359482" cy="4140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1999" y="1260000"/>
            <a:ext cx="11282205" cy="720000"/>
          </a:xfrm>
        </p:spPr>
        <p:txBody>
          <a:bodyPr anchor="t">
            <a:normAutofit/>
          </a:bodyPr>
          <a:lstStyle/>
          <a:p>
            <a:r>
              <a:rPr lang="en-GB" dirty="0"/>
              <a:t>The contemporary environment</a:t>
            </a:r>
            <a:endParaRPr lang="en-US"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42</a:t>
            </a:fld>
            <a:endParaRPr lang="en-GB"/>
          </a:p>
        </p:txBody>
      </p:sp>
    </p:spTree>
    <p:extLst>
      <p:ext uri="{BB962C8B-B14F-4D97-AF65-F5344CB8AC3E}">
        <p14:creationId xmlns:p14="http://schemas.microsoft.com/office/powerpoint/2010/main" val="3268498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a:xfrm>
            <a:off x="432000" y="6516000"/>
            <a:ext cx="4704000" cy="216000"/>
          </a:xfrm>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sp>
        <p:nvSpPr>
          <p:cNvPr id="3" name="Subtitle 2">
            <a:extLst>
              <a:ext uri="{FF2B5EF4-FFF2-40B4-BE49-F238E27FC236}">
                <a16:creationId xmlns:a16="http://schemas.microsoft.com/office/drawing/2014/main" id="{63357868-A586-48DD-B5CF-FC80E66E9B5E}"/>
              </a:ext>
            </a:extLst>
          </p:cNvPr>
          <p:cNvSpPr>
            <a:spLocks noGrp="1"/>
          </p:cNvSpPr>
          <p:nvPr>
            <p:ph type="body" sz="quarter" idx="15"/>
          </p:nvPr>
        </p:nvSpPr>
        <p:spPr>
          <a:xfrm>
            <a:off x="432000" y="2088000"/>
            <a:ext cx="5520000" cy="4140000"/>
          </a:xfrm>
        </p:spPr>
        <p:txBody>
          <a:bodyPr>
            <a:normAutofit/>
          </a:bodyPr>
          <a:lstStyle/>
          <a:p>
            <a:pPr marL="342900" indent="-342900">
              <a:buFont typeface="Arial" panose="020B0604020202020204" pitchFamily="34" charset="0"/>
              <a:buChar char="•"/>
              <a:defRPr/>
            </a:pPr>
            <a:r>
              <a:rPr lang="en-GB" altLang="en-US" sz="1800" dirty="0"/>
              <a:t>The ‘coming death of bureaucracy’ (Bennis, 1966)</a:t>
            </a:r>
          </a:p>
          <a:p>
            <a:pPr marL="342900" indent="-342900">
              <a:buFont typeface="Arial" panose="020B0604020202020204" pitchFamily="34" charset="0"/>
              <a:buChar char="•"/>
              <a:defRPr/>
            </a:pPr>
            <a:endParaRPr lang="en-GB" altLang="en-US" sz="1800" dirty="0"/>
          </a:p>
          <a:p>
            <a:pPr marL="342900" indent="-342900">
              <a:buFont typeface="Arial" panose="020B0604020202020204" pitchFamily="34" charset="0"/>
              <a:buChar char="•"/>
              <a:defRPr/>
            </a:pPr>
            <a:r>
              <a:rPr lang="en-GB" altLang="en-US" sz="1800" dirty="0"/>
              <a:t>Contingency theory – no ‘one best way’ – design organizations to fit environment</a:t>
            </a:r>
          </a:p>
          <a:p>
            <a:pPr>
              <a:defRPr/>
            </a:pPr>
            <a:endParaRPr lang="en-GB" altLang="en-US" sz="1800" dirty="0"/>
          </a:p>
          <a:p>
            <a:pPr marL="342900" indent="-342900">
              <a:buFont typeface="Arial" panose="020B0604020202020204" pitchFamily="34" charset="0"/>
              <a:buChar char="•"/>
              <a:defRPr/>
            </a:pPr>
            <a:r>
              <a:rPr lang="en-GB" altLang="en-US" sz="1800" dirty="0"/>
              <a:t>Matrix structures – away from rigid hierarchies and central command</a:t>
            </a:r>
          </a:p>
          <a:p>
            <a:pPr marL="342900" indent="-342900">
              <a:buFont typeface="Arial" panose="020B0604020202020204" pitchFamily="34" charset="0"/>
              <a:buChar char="•"/>
              <a:defRPr/>
            </a:pPr>
            <a:endParaRPr lang="en-GB" altLang="en-US" sz="1800" dirty="0"/>
          </a:p>
          <a:p>
            <a:pPr marL="342900" indent="-342900">
              <a:buFont typeface="Arial" panose="020B0604020202020204" pitchFamily="34" charset="0"/>
              <a:buChar char="•"/>
              <a:defRPr/>
            </a:pPr>
            <a:r>
              <a:rPr lang="en-GB" altLang="en-US" sz="1800" dirty="0"/>
              <a:t>Post-bureaucratic ‘structureless’ organization – minimizing rules and structures to promote creativity and innovation, e.g. Oticon, Google, Virgin UK</a:t>
            </a:r>
          </a:p>
          <a:p>
            <a:pPr>
              <a:spcAft>
                <a:spcPts val="600"/>
              </a:spcAft>
            </a:pPr>
            <a:endParaRPr lang="en-GB" altLang="en-US" dirty="0"/>
          </a:p>
        </p:txBody>
      </p:sp>
      <p:pic>
        <p:nvPicPr>
          <p:cNvPr id="7" name="Picture 4" descr="Chart, schematic, box and whisker chart&#10;&#10;Description automatically generated">
            <a:extLst>
              <a:ext uri="{FF2B5EF4-FFF2-40B4-BE49-F238E27FC236}">
                <a16:creationId xmlns:a16="http://schemas.microsoft.com/office/drawing/2014/main" id="{234F7FB0-8006-4020-BE1B-E10982B9B9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46893" y="1824900"/>
            <a:ext cx="4051035" cy="44033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1999" y="1260000"/>
            <a:ext cx="11282205" cy="720000"/>
          </a:xfrm>
        </p:spPr>
        <p:txBody>
          <a:bodyPr anchor="t">
            <a:normAutofit/>
          </a:bodyPr>
          <a:lstStyle/>
          <a:p>
            <a:r>
              <a:rPr lang="en-GB" dirty="0"/>
              <a:t>From bureaucracy to post-bureaucracy</a:t>
            </a:r>
            <a:endParaRPr lang="en-US"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43</a:t>
            </a:fld>
            <a:endParaRPr lang="en-GB"/>
          </a:p>
        </p:txBody>
      </p:sp>
    </p:spTree>
    <p:extLst>
      <p:ext uri="{BB962C8B-B14F-4D97-AF65-F5344CB8AC3E}">
        <p14:creationId xmlns:p14="http://schemas.microsoft.com/office/powerpoint/2010/main" val="35656780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Bureaucratic control and coordination in digitized organizations</a:t>
            </a:r>
          </a:p>
        </p:txBody>
      </p:sp>
    </p:spTree>
    <p:extLst>
      <p:ext uri="{BB962C8B-B14F-4D97-AF65-F5344CB8AC3E}">
        <p14:creationId xmlns:p14="http://schemas.microsoft.com/office/powerpoint/2010/main" val="2923367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Digitalization – the implosion and explosion of organizations</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2162880"/>
            <a:ext cx="9144000" cy="3795158"/>
          </a:xfrm>
        </p:spPr>
        <p:txBody>
          <a:bodyPr/>
          <a:lstStyle/>
          <a:p>
            <a:r>
              <a:rPr lang="en-GB" altLang="en-US" sz="2200" dirty="0">
                <a:ea typeface="ＭＳ Ｐゴシック" panose="020B0600070205080204" pitchFamily="34" charset="-128"/>
              </a:rPr>
              <a:t>Organizations ‘imploding’ into code and ‘exploding’ into computer networks (Blackler, 1995)</a:t>
            </a:r>
          </a:p>
          <a:p>
            <a:endParaRPr lang="en-GB" altLang="en-US" sz="2200" dirty="0">
              <a:ea typeface="ＭＳ Ｐゴシック" panose="020B0600070205080204" pitchFamily="34" charset="-128"/>
            </a:endParaRPr>
          </a:p>
          <a:p>
            <a:r>
              <a:rPr lang="en-GB" altLang="en-US" sz="2200" dirty="0">
                <a:ea typeface="ＭＳ Ｐゴシック" panose="020B0600070205080204" pitchFamily="34" charset="-128"/>
              </a:rPr>
              <a:t>Organizations and geographical reach – where does the boundary end?</a:t>
            </a:r>
          </a:p>
          <a:p>
            <a:pPr marL="171450" lvl="1" indent="-171450" algn="l">
              <a:buFont typeface="Arial" panose="020B0604020202020204" pitchFamily="34" charset="0"/>
              <a:buChar char="•"/>
            </a:pPr>
            <a:r>
              <a:rPr lang="en-GB" altLang="en-US" sz="1800" dirty="0">
                <a:ea typeface="ＭＳ Ｐゴシック" panose="020B0600070205080204" pitchFamily="34" charset="-128"/>
              </a:rPr>
              <a:t>Between organizations and customers (e.g. digitization at Lloyds Bank)</a:t>
            </a:r>
          </a:p>
          <a:p>
            <a:pPr marL="171450" lvl="1" indent="-171450" algn="l">
              <a:buFont typeface="Arial" panose="020B0604020202020204" pitchFamily="34" charset="0"/>
              <a:buChar char="•"/>
            </a:pPr>
            <a:r>
              <a:rPr lang="en-GB" altLang="en-US" sz="1800" dirty="0">
                <a:ea typeface="ＭＳ Ｐゴシック" panose="020B0600070205080204" pitchFamily="34" charset="-128"/>
              </a:rPr>
              <a:t>Between work and home – teleworking and telecommuting</a:t>
            </a:r>
          </a:p>
          <a:p>
            <a:endParaRPr lang="en-GB" altLang="en-US" sz="2400" dirty="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45</a:t>
            </a:fld>
            <a:endParaRPr lang="en-GB" dirty="0"/>
          </a:p>
        </p:txBody>
      </p:sp>
    </p:spTree>
    <p:extLst>
      <p:ext uri="{BB962C8B-B14F-4D97-AF65-F5344CB8AC3E}">
        <p14:creationId xmlns:p14="http://schemas.microsoft.com/office/powerpoint/2010/main" val="35220622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Organizations as rhizomes</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2162880"/>
            <a:ext cx="9144000" cy="3795158"/>
          </a:xfrm>
        </p:spPr>
        <p:txBody>
          <a:bodyPr/>
          <a:lstStyle/>
          <a:p>
            <a:pPr marL="342900" indent="-342900">
              <a:buFont typeface="Arial" panose="020B0604020202020204" pitchFamily="34" charset="0"/>
              <a:buChar char="•"/>
            </a:pPr>
            <a:r>
              <a:rPr lang="en-GB" altLang="en-US" sz="2400" dirty="0">
                <a:ea typeface="ＭＳ Ｐゴシック" panose="020B0600070205080204" pitchFamily="34" charset="-128"/>
              </a:rPr>
              <a:t>Static structures vs random connections</a:t>
            </a:r>
          </a:p>
          <a:p>
            <a:endParaRPr lang="en-GB" altLang="en-US" sz="24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Cyberspace as a rhizome</a:t>
            </a:r>
          </a:p>
          <a:p>
            <a:endParaRPr lang="en-GB" altLang="en-US" sz="2400" dirty="0">
              <a:ea typeface="ＭＳ Ｐゴシック" panose="020B0600070205080204" pitchFamily="34" charset="-128"/>
            </a:endParaRPr>
          </a:p>
          <a:p>
            <a:pPr marL="342900" indent="-342900">
              <a:buFont typeface="Arial" panose="020B0604020202020204" pitchFamily="34" charset="0"/>
              <a:buChar char="•"/>
            </a:pPr>
            <a:r>
              <a:rPr lang="en-GB" altLang="en-US" sz="2400" dirty="0">
                <a:ea typeface="ＭＳ Ｐゴシック" panose="020B0600070205080204" pitchFamily="34" charset="-128"/>
              </a:rPr>
              <a:t>Organizations in cyberspace – rhizomes or root trees?</a:t>
            </a:r>
          </a:p>
          <a:p>
            <a:endParaRPr lang="en-GB" altLang="en-US" sz="2400" dirty="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46</a:t>
            </a:fld>
            <a:endParaRPr lang="en-GB" dirty="0"/>
          </a:p>
        </p:txBody>
      </p:sp>
    </p:spTree>
    <p:extLst>
      <p:ext uri="{BB962C8B-B14F-4D97-AF65-F5344CB8AC3E}">
        <p14:creationId xmlns:p14="http://schemas.microsoft.com/office/powerpoint/2010/main" val="3999821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The gig economy</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2162880"/>
            <a:ext cx="9144000" cy="3795158"/>
          </a:xfrm>
        </p:spPr>
        <p:txBody>
          <a:bodyPr/>
          <a:lstStyle/>
          <a:p>
            <a:pPr marL="342900" indent="-342900">
              <a:buFont typeface="Arial" panose="020B0604020202020204" pitchFamily="34" charset="0"/>
              <a:buChar char="•"/>
            </a:pPr>
            <a:r>
              <a:rPr lang="en-GB" sz="2400" dirty="0"/>
              <a:t>An issue of control and coordination over a large scale</a:t>
            </a:r>
          </a:p>
          <a:p>
            <a:endParaRPr lang="en-GB" sz="2400" dirty="0"/>
          </a:p>
          <a:p>
            <a:pPr marL="342900" indent="-342900">
              <a:buFont typeface="Arial" panose="020B0604020202020204" pitchFamily="34" charset="0"/>
              <a:buChar char="•"/>
            </a:pPr>
            <a:r>
              <a:rPr lang="en-GB" sz="2400" dirty="0"/>
              <a:t>Control at a distance</a:t>
            </a:r>
          </a:p>
          <a:p>
            <a:endParaRPr lang="en-GB" sz="2400" dirty="0"/>
          </a:p>
          <a:p>
            <a:pPr marL="342900" indent="-342900">
              <a:buFont typeface="Arial" panose="020B0604020202020204" pitchFamily="34" charset="0"/>
              <a:buChar char="•"/>
            </a:pPr>
            <a:r>
              <a:rPr lang="en-GB" sz="2400" dirty="0"/>
              <a:t>Use of big data and algorithms</a:t>
            </a:r>
            <a:endParaRPr lang="en-US" sz="2400" dirty="0"/>
          </a:p>
          <a:p>
            <a:endParaRPr lang="en-GB" altLang="en-US" sz="2400" dirty="0">
              <a:ea typeface="ＭＳ Ｐゴシック" panose="020B0600070205080204" pitchFamily="34" charset="-128"/>
            </a:endParaRPr>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47</a:t>
            </a:fld>
            <a:endParaRPr lang="en-GB" dirty="0"/>
          </a:p>
        </p:txBody>
      </p:sp>
    </p:spTree>
    <p:extLst>
      <p:ext uri="{BB962C8B-B14F-4D97-AF65-F5344CB8AC3E}">
        <p14:creationId xmlns:p14="http://schemas.microsoft.com/office/powerpoint/2010/main" val="8936963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a:xfrm>
            <a:off x="432000" y="6516000"/>
            <a:ext cx="4704000" cy="216000"/>
          </a:xfrm>
        </p:spPr>
        <p:txBody>
          <a:bodyPr anchor="t">
            <a:normAutofit/>
          </a:bodyPr>
          <a:lstStyle/>
          <a:p>
            <a:pPr>
              <a:spcAft>
                <a:spcPts val="600"/>
              </a:spcAft>
            </a:pPr>
            <a:r>
              <a:rPr lang="en-GB" dirty="0"/>
              <a:t>King &amp; Lawley, </a:t>
            </a:r>
            <a:r>
              <a:rPr lang="en-GB" i="1" dirty="0"/>
              <a:t>Organizational Behaviour, 4</a:t>
            </a:r>
            <a:r>
              <a:rPr lang="en-GB" i="1" baseline="30000" dirty="0"/>
              <a:t>th</a:t>
            </a:r>
            <a:r>
              <a:rPr lang="en-GB" i="1" dirty="0"/>
              <a:t> edition</a:t>
            </a:r>
            <a:endParaRPr lang="en-GB"/>
          </a:p>
        </p:txBody>
      </p:sp>
      <p:pic>
        <p:nvPicPr>
          <p:cNvPr id="9" name="Picture 8" descr="Text&#10;&#10;Description automatically generated">
            <a:extLst>
              <a:ext uri="{FF2B5EF4-FFF2-40B4-BE49-F238E27FC236}">
                <a16:creationId xmlns:a16="http://schemas.microsoft.com/office/drawing/2014/main" id="{7D4807E9-C7B1-42F6-814D-DE7F7E824C84}"/>
              </a:ext>
            </a:extLst>
          </p:cNvPr>
          <p:cNvPicPr>
            <a:picLocks noChangeAspect="1"/>
          </p:cNvPicPr>
          <p:nvPr/>
        </p:nvPicPr>
        <p:blipFill>
          <a:blip r:embed="rId2"/>
          <a:stretch>
            <a:fillRect/>
          </a:stretch>
        </p:blipFill>
        <p:spPr>
          <a:xfrm>
            <a:off x="4292854" y="1259999"/>
            <a:ext cx="7441044" cy="4948295"/>
          </a:xfrm>
          <a:prstGeom prst="rect">
            <a:avLst/>
          </a:prstGeom>
          <a:noFill/>
        </p:spPr>
      </p:pic>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a:xfrm>
            <a:off x="432000" y="1260000"/>
            <a:ext cx="3398856" cy="1617954"/>
          </a:xfrm>
        </p:spPr>
        <p:txBody>
          <a:bodyPr anchor="t">
            <a:normAutofit/>
          </a:bodyPr>
          <a:lstStyle/>
          <a:p>
            <a:r>
              <a:rPr lang="en-GB" dirty="0"/>
              <a:t>The gig economy and Fayol’s five functions</a:t>
            </a:r>
            <a:endParaRPr lang="en-US"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a:xfrm>
            <a:off x="11304000" y="6516000"/>
            <a:ext cx="480000" cy="180000"/>
          </a:xfrm>
        </p:spPr>
        <p:txBody>
          <a:bodyPr anchor="t">
            <a:normAutofit/>
          </a:bodyPr>
          <a:lstStyle/>
          <a:p>
            <a:pPr>
              <a:spcAft>
                <a:spcPts val="600"/>
              </a:spcAft>
            </a:pPr>
            <a:fld id="{2CC19541-5F6E-2C4C-BF21-196C1C8E2E31}" type="slidenum">
              <a:rPr lang="en-GB" smtClean="0"/>
              <a:pPr>
                <a:spcAft>
                  <a:spcPts val="600"/>
                </a:spcAft>
              </a:pPr>
              <a:t>48</a:t>
            </a:fld>
            <a:endParaRPr lang="en-GB"/>
          </a:p>
        </p:txBody>
      </p:sp>
    </p:spTree>
    <p:extLst>
      <p:ext uri="{BB962C8B-B14F-4D97-AF65-F5344CB8AC3E}">
        <p14:creationId xmlns:p14="http://schemas.microsoft.com/office/powerpoint/2010/main" val="2363131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CC08-B5AB-4065-9225-623600A0B08D}"/>
              </a:ext>
            </a:extLst>
          </p:cNvPr>
          <p:cNvSpPr>
            <a:spLocks noGrp="1"/>
          </p:cNvSpPr>
          <p:nvPr>
            <p:ph type="ctrTitle"/>
          </p:nvPr>
        </p:nvSpPr>
        <p:spPr/>
        <p:txBody>
          <a:bodyPr/>
          <a:lstStyle/>
          <a:p>
            <a:r>
              <a:rPr lang="en-GB" dirty="0"/>
              <a:t>Weber’s (1968) ‘ideal type’ of bureaucracy</a:t>
            </a:r>
            <a:endParaRPr lang="en-US" dirty="0"/>
          </a:p>
        </p:txBody>
      </p:sp>
      <p:sp>
        <p:nvSpPr>
          <p:cNvPr id="3" name="Subtitle 2">
            <a:extLst>
              <a:ext uri="{FF2B5EF4-FFF2-40B4-BE49-F238E27FC236}">
                <a16:creationId xmlns:a16="http://schemas.microsoft.com/office/drawing/2014/main" id="{63357868-A586-48DD-B5CF-FC80E66E9B5E}"/>
              </a:ext>
            </a:extLst>
          </p:cNvPr>
          <p:cNvSpPr>
            <a:spLocks noGrp="1"/>
          </p:cNvSpPr>
          <p:nvPr>
            <p:ph type="subTitle" idx="1"/>
          </p:nvPr>
        </p:nvSpPr>
        <p:spPr>
          <a:xfrm>
            <a:off x="432000" y="2087999"/>
            <a:ext cx="9144000" cy="3667907"/>
          </a:xfrm>
        </p:spPr>
        <p:txBody>
          <a:bodyPr/>
          <a:lstStyle/>
          <a:p>
            <a:pPr marL="171450" indent="-171450">
              <a:buFont typeface="Arial" panose="020B0604020202020204" pitchFamily="34" charset="0"/>
              <a:buChar char="•"/>
            </a:pPr>
            <a:r>
              <a:rPr lang="en-US" sz="2400" dirty="0"/>
              <a:t>Hierarchical chain of command​</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dirty="0"/>
              <a:t>Functional division of labour​</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dirty="0"/>
              <a:t>Rules, policies and procedures​</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dirty="0"/>
              <a:t>Unbiased decision-making​</a:t>
            </a:r>
          </a:p>
          <a:p>
            <a:pPr marL="171450" indent="-171450">
              <a:buFont typeface="Arial" panose="020B0604020202020204" pitchFamily="34" charset="0"/>
              <a:buChar char="•"/>
            </a:pPr>
            <a:endParaRPr lang="en-US" sz="2400" dirty="0"/>
          </a:p>
          <a:p>
            <a:pPr marL="171450" indent="-171450">
              <a:buFont typeface="Arial" panose="020B0604020202020204" pitchFamily="34" charset="0"/>
              <a:buChar char="•"/>
            </a:pPr>
            <a:r>
              <a:rPr lang="en-US" sz="2400" dirty="0"/>
              <a:t>Impersonality – separation of working and personal life</a:t>
            </a:r>
          </a:p>
          <a:p>
            <a:endParaRPr lang="en-US" dirty="0"/>
          </a:p>
        </p:txBody>
      </p:sp>
      <p:sp>
        <p:nvSpPr>
          <p:cNvPr id="4" name="Footer Placeholder 3">
            <a:extLst>
              <a:ext uri="{FF2B5EF4-FFF2-40B4-BE49-F238E27FC236}">
                <a16:creationId xmlns:a16="http://schemas.microsoft.com/office/drawing/2014/main" id="{22C86D62-D8A0-480D-AF13-F38B394CD38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C3AC0BE9-9542-4D46-8DDA-9CA68377A012}"/>
              </a:ext>
            </a:extLst>
          </p:cNvPr>
          <p:cNvSpPr>
            <a:spLocks noGrp="1"/>
          </p:cNvSpPr>
          <p:nvPr>
            <p:ph type="sldNum" sz="quarter" idx="19"/>
          </p:nvPr>
        </p:nvSpPr>
        <p:spPr/>
        <p:txBody>
          <a:bodyPr/>
          <a:lstStyle/>
          <a:p>
            <a:fld id="{2CC19541-5F6E-2C4C-BF21-196C1C8E2E31}" type="slidenum">
              <a:rPr lang="en-GB" smtClean="0"/>
              <a:pPr/>
              <a:t>5</a:t>
            </a:fld>
            <a:endParaRPr lang="en-GB" dirty="0"/>
          </a:p>
        </p:txBody>
      </p:sp>
    </p:spTree>
    <p:extLst>
      <p:ext uri="{BB962C8B-B14F-4D97-AF65-F5344CB8AC3E}">
        <p14:creationId xmlns:p14="http://schemas.microsoft.com/office/powerpoint/2010/main" val="150620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FCAB-AF5B-A24D-96E6-8ED093D42820}"/>
              </a:ext>
            </a:extLst>
          </p:cNvPr>
          <p:cNvSpPr>
            <a:spLocks noGrp="1"/>
          </p:cNvSpPr>
          <p:nvPr>
            <p:ph type="ctrTitle"/>
          </p:nvPr>
        </p:nvSpPr>
        <p:spPr/>
        <p:txBody>
          <a:bodyPr/>
          <a:lstStyle/>
          <a:p>
            <a:r>
              <a:rPr lang="en-GB" dirty="0"/>
              <a:t>The emergence of large-scale organizations</a:t>
            </a:r>
          </a:p>
        </p:txBody>
      </p:sp>
    </p:spTree>
    <p:extLst>
      <p:ext uri="{BB962C8B-B14F-4D97-AF65-F5344CB8AC3E}">
        <p14:creationId xmlns:p14="http://schemas.microsoft.com/office/powerpoint/2010/main" val="3768360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79E312-159C-49B8-92B6-163127AE4FBC}"/>
              </a:ext>
            </a:extLst>
          </p:cNvPr>
          <p:cNvSpPr>
            <a:spLocks noGrp="1"/>
          </p:cNvSpPr>
          <p:nvPr>
            <p:ph type="subTitle" idx="1"/>
          </p:nvPr>
        </p:nvSpPr>
        <p:spPr>
          <a:xfrm>
            <a:off x="432000" y="1221726"/>
            <a:ext cx="9144000" cy="2340000"/>
          </a:xfrm>
        </p:spPr>
        <p:txBody>
          <a:bodyPr/>
          <a:lstStyle/>
          <a:p>
            <a:r>
              <a:rPr lang="en-GB" dirty="0"/>
              <a:t>Personal control is easy with a small group of people to manage…</a:t>
            </a:r>
            <a:endParaRPr lang="en-US" dirty="0"/>
          </a:p>
        </p:txBody>
      </p:sp>
      <p:sp>
        <p:nvSpPr>
          <p:cNvPr id="4" name="Footer Placeholder 3">
            <a:extLst>
              <a:ext uri="{FF2B5EF4-FFF2-40B4-BE49-F238E27FC236}">
                <a16:creationId xmlns:a16="http://schemas.microsoft.com/office/drawing/2014/main" id="{A8958EA9-1088-4050-83F7-8227BAE9C69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A8450CF7-4047-4C3D-A475-19A64BDB5C58}"/>
              </a:ext>
            </a:extLst>
          </p:cNvPr>
          <p:cNvSpPr>
            <a:spLocks noGrp="1"/>
          </p:cNvSpPr>
          <p:nvPr>
            <p:ph type="sldNum" sz="quarter" idx="19"/>
          </p:nvPr>
        </p:nvSpPr>
        <p:spPr/>
        <p:txBody>
          <a:bodyPr/>
          <a:lstStyle/>
          <a:p>
            <a:fld id="{2CC19541-5F6E-2C4C-BF21-196C1C8E2E31}" type="slidenum">
              <a:rPr lang="en-GB" smtClean="0"/>
              <a:pPr/>
              <a:t>7</a:t>
            </a:fld>
            <a:endParaRPr lang="en-GB" dirty="0"/>
          </a:p>
        </p:txBody>
      </p:sp>
      <p:pic>
        <p:nvPicPr>
          <p:cNvPr id="7" name="Picture 2">
            <a:extLst>
              <a:ext uri="{FF2B5EF4-FFF2-40B4-BE49-F238E27FC236}">
                <a16:creationId xmlns:a16="http://schemas.microsoft.com/office/drawing/2014/main" id="{519C9BEE-7895-B6F4-8A7E-71E135E6F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6" y="3396032"/>
            <a:ext cx="12192000" cy="267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6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79E312-159C-49B8-92B6-163127AE4FBC}"/>
              </a:ext>
            </a:extLst>
          </p:cNvPr>
          <p:cNvSpPr>
            <a:spLocks noGrp="1"/>
          </p:cNvSpPr>
          <p:nvPr>
            <p:ph type="subTitle" idx="1"/>
          </p:nvPr>
        </p:nvSpPr>
        <p:spPr>
          <a:xfrm>
            <a:off x="432000" y="1221726"/>
            <a:ext cx="9144000" cy="2340000"/>
          </a:xfrm>
        </p:spPr>
        <p:txBody>
          <a:bodyPr/>
          <a:lstStyle/>
          <a:p>
            <a:r>
              <a:rPr lang="en-GB" dirty="0"/>
              <a:t>Personal control is easy with a small group of people to manage…</a:t>
            </a:r>
          </a:p>
          <a:p>
            <a:r>
              <a:rPr lang="en-GB" dirty="0"/>
              <a:t>…but it is much more difficult when an organization grows in size</a:t>
            </a:r>
            <a:endParaRPr lang="en-US" dirty="0"/>
          </a:p>
        </p:txBody>
      </p:sp>
      <p:sp>
        <p:nvSpPr>
          <p:cNvPr id="4" name="Footer Placeholder 3">
            <a:extLst>
              <a:ext uri="{FF2B5EF4-FFF2-40B4-BE49-F238E27FC236}">
                <a16:creationId xmlns:a16="http://schemas.microsoft.com/office/drawing/2014/main" id="{A8958EA9-1088-4050-83F7-8227BAE9C69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A8450CF7-4047-4C3D-A475-19A64BDB5C58}"/>
              </a:ext>
            </a:extLst>
          </p:cNvPr>
          <p:cNvSpPr>
            <a:spLocks noGrp="1"/>
          </p:cNvSpPr>
          <p:nvPr>
            <p:ph type="sldNum" sz="quarter" idx="19"/>
          </p:nvPr>
        </p:nvSpPr>
        <p:spPr/>
        <p:txBody>
          <a:bodyPr/>
          <a:lstStyle/>
          <a:p>
            <a:fld id="{2CC19541-5F6E-2C4C-BF21-196C1C8E2E31}" type="slidenum">
              <a:rPr lang="en-GB" smtClean="0"/>
              <a:pPr/>
              <a:t>8</a:t>
            </a:fld>
            <a:endParaRPr lang="en-GB" dirty="0"/>
          </a:p>
        </p:txBody>
      </p:sp>
      <p:pic>
        <p:nvPicPr>
          <p:cNvPr id="7" name="Picture 6">
            <a:extLst>
              <a:ext uri="{FF2B5EF4-FFF2-40B4-BE49-F238E27FC236}">
                <a16:creationId xmlns:a16="http://schemas.microsoft.com/office/drawing/2014/main" id="{2DFB2214-E7A1-4C8D-AC32-8F77E1005C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78574"/>
            <a:ext cx="12201977" cy="350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4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979E312-159C-49B8-92B6-163127AE4FBC}"/>
              </a:ext>
            </a:extLst>
          </p:cNvPr>
          <p:cNvSpPr>
            <a:spLocks noGrp="1"/>
          </p:cNvSpPr>
          <p:nvPr>
            <p:ph type="subTitle" idx="1"/>
          </p:nvPr>
        </p:nvSpPr>
        <p:spPr>
          <a:xfrm>
            <a:off x="432000" y="1221726"/>
            <a:ext cx="9144000" cy="4216548"/>
          </a:xfrm>
        </p:spPr>
        <p:txBody>
          <a:bodyPr/>
          <a:lstStyle/>
          <a:p>
            <a:r>
              <a:rPr lang="en-GB" dirty="0"/>
              <a:t>Personal control is easy with a small group of people to manage…</a:t>
            </a:r>
          </a:p>
          <a:p>
            <a:r>
              <a:rPr lang="en-GB" dirty="0"/>
              <a:t>…but it is much more difficult when an organization grows in size</a:t>
            </a:r>
          </a:p>
          <a:p>
            <a:endParaRPr lang="en-GB" dirty="0"/>
          </a:p>
          <a:p>
            <a:pPr marL="171450" marR="0" lvl="0" indent="-171450" algn="l" defTabSz="94500" rtl="0" eaLnBrk="1" fontAlgn="auto" latinLnBrk="0" hangingPunct="1">
              <a:lnSpc>
                <a:spcPct val="105000"/>
              </a:lnSpc>
              <a:spcBef>
                <a:spcPts val="0"/>
              </a:spcBef>
              <a:spcAft>
                <a:spcPts val="0"/>
              </a:spcAft>
              <a:buClrTx/>
              <a:buSzTx/>
              <a:buFont typeface="Arial" panose="020B0604020202020204" pitchFamily="34" charset="0"/>
              <a:buChar char="•"/>
              <a:tabLst/>
              <a:defRPr/>
            </a:pPr>
            <a:r>
              <a:rPr lang="en-GB" sz="2400" dirty="0">
                <a:solidFill>
                  <a:srgbClr val="011E41"/>
                </a:solidFill>
                <a:latin typeface="Open Sans"/>
              </a:rPr>
              <a:t>Growth of organizations during the Second Industrial Revolution</a:t>
            </a:r>
          </a:p>
          <a:p>
            <a:pPr marL="171450" marR="0" lvl="0" indent="-171450" algn="l" defTabSz="94500" rtl="0" eaLnBrk="1" fontAlgn="auto" latinLnBrk="0" hangingPunct="1">
              <a:lnSpc>
                <a:spcPct val="105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11E41"/>
                </a:solidFill>
                <a:effectLst/>
                <a:uLnTx/>
                <a:uFillTx/>
                <a:latin typeface="Open Sans"/>
                <a:ea typeface="+mn-ea"/>
                <a:cs typeface="+mn-cs"/>
              </a:rPr>
              <a:t>Managing large-scale organizations</a:t>
            </a:r>
          </a:p>
          <a:p>
            <a:pPr marL="628650" lvl="1" indent="-171450" algn="l" defTabSz="94500">
              <a:buFont typeface="Arial" panose="020B0604020202020204" pitchFamily="34" charset="0"/>
              <a:buChar char="•"/>
              <a:tabLst/>
              <a:defRPr/>
            </a:pPr>
            <a:r>
              <a:rPr lang="en-GB" sz="1800" dirty="0">
                <a:solidFill>
                  <a:srgbClr val="011E41"/>
                </a:solidFill>
                <a:latin typeface="Open Sans"/>
              </a:rPr>
              <a:t>Henri Fayol</a:t>
            </a:r>
          </a:p>
          <a:p>
            <a:pPr marL="628650" lvl="1" indent="-171450" algn="l" defTabSz="94500">
              <a:buFont typeface="Arial" panose="020B0604020202020204" pitchFamily="34" charset="0"/>
              <a:buChar char="•"/>
              <a:tabLst/>
              <a:defRPr/>
            </a:pPr>
            <a:r>
              <a:rPr kumimoji="0" lang="en-GB" sz="1800" b="0" i="0" u="none" strike="noStrike" kern="1200" cap="none" spc="0" normalizeH="0" baseline="0" noProof="0" dirty="0">
                <a:ln>
                  <a:noFill/>
                </a:ln>
                <a:solidFill>
                  <a:srgbClr val="011E41"/>
                </a:solidFill>
                <a:effectLst/>
                <a:uLnTx/>
                <a:uFillTx/>
                <a:latin typeface="Open Sans"/>
                <a:ea typeface="+mn-ea"/>
                <a:cs typeface="+mn-cs"/>
              </a:rPr>
              <a:t>Charles Clinton Spaulding</a:t>
            </a:r>
          </a:p>
          <a:p>
            <a:pPr marL="342900" indent="-342900">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A8958EA9-1088-4050-83F7-8227BAE9C697}"/>
              </a:ext>
            </a:extLst>
          </p:cNvPr>
          <p:cNvSpPr>
            <a:spLocks noGrp="1"/>
          </p:cNvSpPr>
          <p:nvPr>
            <p:ph type="ftr" sz="quarter" idx="11"/>
          </p:nvPr>
        </p:nvSpPr>
        <p:spPr/>
        <p:txBody>
          <a:bodyPr/>
          <a:lstStyle/>
          <a:p>
            <a:r>
              <a:rPr lang="en-GB" dirty="0"/>
              <a:t>King &amp; Lawley, </a:t>
            </a:r>
            <a:r>
              <a:rPr lang="en-GB" i="1" dirty="0"/>
              <a:t>Organizational Behaviour, 4</a:t>
            </a:r>
            <a:r>
              <a:rPr lang="en-GB" i="1" baseline="30000" dirty="0"/>
              <a:t>th</a:t>
            </a:r>
            <a:r>
              <a:rPr lang="en-GB" i="1" dirty="0"/>
              <a:t> edition</a:t>
            </a:r>
            <a:endParaRPr lang="en-GB" dirty="0"/>
          </a:p>
        </p:txBody>
      </p:sp>
      <p:sp>
        <p:nvSpPr>
          <p:cNvPr id="5" name="Slide Number Placeholder 4">
            <a:extLst>
              <a:ext uri="{FF2B5EF4-FFF2-40B4-BE49-F238E27FC236}">
                <a16:creationId xmlns:a16="http://schemas.microsoft.com/office/drawing/2014/main" id="{A8450CF7-4047-4C3D-A475-19A64BDB5C58}"/>
              </a:ext>
            </a:extLst>
          </p:cNvPr>
          <p:cNvSpPr>
            <a:spLocks noGrp="1"/>
          </p:cNvSpPr>
          <p:nvPr>
            <p:ph type="sldNum" sz="quarter" idx="19"/>
          </p:nvPr>
        </p:nvSpPr>
        <p:spPr/>
        <p:txBody>
          <a:bodyPr/>
          <a:lstStyle/>
          <a:p>
            <a:fld id="{2CC19541-5F6E-2C4C-BF21-196C1C8E2E31}" type="slidenum">
              <a:rPr lang="en-GB" smtClean="0"/>
              <a:pPr/>
              <a:t>9</a:t>
            </a:fld>
            <a:endParaRPr lang="en-GB" dirty="0"/>
          </a:p>
        </p:txBody>
      </p:sp>
    </p:spTree>
    <p:extLst>
      <p:ext uri="{BB962C8B-B14F-4D97-AF65-F5344CB8AC3E}">
        <p14:creationId xmlns:p14="http://schemas.microsoft.com/office/powerpoint/2010/main" val="4200766516"/>
      </p:ext>
    </p:extLst>
  </p:cSld>
  <p:clrMapOvr>
    <a:masterClrMapping/>
  </p:clrMapOvr>
</p:sld>
</file>

<file path=ppt/theme/theme1.xml><?xml version="1.0" encoding="utf-8"?>
<a:theme xmlns:a="http://schemas.openxmlformats.org/drawingml/2006/main" name="OUP Theme">
  <a:themeElements>
    <a:clrScheme name="Oxford uni press">
      <a:dk1>
        <a:srgbClr val="000000"/>
      </a:dk1>
      <a:lt1>
        <a:srgbClr val="FFFFFF"/>
      </a:lt1>
      <a:dk2>
        <a:srgbClr val="011E41"/>
      </a:dk2>
      <a:lt2>
        <a:srgbClr val="CAD7D8"/>
      </a:lt2>
      <a:accent1>
        <a:srgbClr val="0043E0"/>
      </a:accent1>
      <a:accent2>
        <a:srgbClr val="FD5820"/>
      </a:accent2>
      <a:accent3>
        <a:srgbClr val="C8DC00"/>
      </a:accent3>
      <a:accent4>
        <a:srgbClr val="FFE12C"/>
      </a:accent4>
      <a:accent5>
        <a:srgbClr val="F3A7B8"/>
      </a:accent5>
      <a:accent6>
        <a:srgbClr val="9B1827"/>
      </a:accent6>
      <a:hlink>
        <a:srgbClr val="000000"/>
      </a:hlink>
      <a:folHlink>
        <a:srgbClr val="000000"/>
      </a:folHlink>
    </a:clrScheme>
    <a:fontScheme name="Oxford Uni Press">
      <a:majorFont>
        <a:latin typeface="DM Serif Displ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200" dirty="0">
            <a:solidFill>
              <a:schemeClr val="tx2"/>
            </a:solidFill>
          </a:defRPr>
        </a:defPPr>
      </a:lstStyle>
    </a:txDef>
  </a:objectDefaults>
  <a:extraClrSchemeLst/>
  <a:extLst>
    <a:ext uri="{05A4C25C-085E-4340-85A3-A5531E510DB2}">
      <thm15:themeFamily xmlns:thm15="http://schemas.microsoft.com/office/thememl/2012/main" name="Presentation5" id="{70C04B49-CBD1-004A-96F0-73E7A809C67E}" vid="{60D4961D-CFD0-5A41-959E-87E68A11C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FC9A746AAB204592C1D8226B6AD5B6" ma:contentTypeVersion="13" ma:contentTypeDescription="Create a new document." ma:contentTypeScope="" ma:versionID="0d9a740341dfd19fd050716efd69728c">
  <xsd:schema xmlns:xsd="http://www.w3.org/2001/XMLSchema" xmlns:xs="http://www.w3.org/2001/XMLSchema" xmlns:p="http://schemas.microsoft.com/office/2006/metadata/properties" xmlns:ns2="57253531-6360-4f4b-aa46-a9575fa1201e" xmlns:ns3="963811bc-f5cc-4b34-84f6-42f43dca3a7a" targetNamespace="http://schemas.microsoft.com/office/2006/metadata/properties" ma:root="true" ma:fieldsID="27aea08026dc347946703a8096fceadf" ns2:_="" ns3:_="">
    <xsd:import namespace="57253531-6360-4f4b-aa46-a9575fa1201e"/>
    <xsd:import namespace="963811bc-f5cc-4b34-84f6-42f43dca3a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253531-6360-4f4b-aa46-a9575fa120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3811bc-f5cc-4b34-84f6-42f43dca3a7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D2BC5DA-17BB-4010-9734-816483843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253531-6360-4f4b-aa46-a9575fa1201e"/>
    <ds:schemaRef ds:uri="963811bc-f5cc-4b34-84f6-42f43dca3a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010F4E-14E9-403E-82E6-FF68FE025324}">
  <ds:schemaRefs>
    <ds:schemaRef ds:uri="http://schemas.microsoft.com/sharepoint/v3/contenttype/forms"/>
  </ds:schemaRefs>
</ds:datastoreItem>
</file>

<file path=customXml/itemProps3.xml><?xml version="1.0" encoding="utf-8"?>
<ds:datastoreItem xmlns:ds="http://schemas.openxmlformats.org/officeDocument/2006/customXml" ds:itemID="{A3C17F17-9F02-49BB-AB55-73991E047A86}">
  <ds:schemaRef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 ds:uri="http://purl.org/dc/elements/1.1/"/>
    <ds:schemaRef ds:uri="http://schemas.microsoft.com/office/2006/metadata/properties"/>
    <ds:schemaRef ds:uri="http://schemas.openxmlformats.org/package/2006/metadata/core-properties"/>
    <ds:schemaRef ds:uri="963811bc-f5cc-4b34-84f6-42f43dca3a7a"/>
    <ds:schemaRef ds:uri="57253531-6360-4f4b-aa46-a9575fa1201e"/>
  </ds:schemaRefs>
</ds:datastoreItem>
</file>

<file path=docProps/app.xml><?xml version="1.0" encoding="utf-8"?>
<Properties xmlns="http://schemas.openxmlformats.org/officeDocument/2006/extended-properties" xmlns:vt="http://schemas.openxmlformats.org/officeDocument/2006/docPropsVTypes">
  <Template>OUP PowerPoint Template</Template>
  <TotalTime>336</TotalTime>
  <Words>2027</Words>
  <Application>Microsoft Office PowerPoint</Application>
  <PresentationFormat>Widescreen</PresentationFormat>
  <Paragraphs>313</Paragraphs>
  <Slides>48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Open Sans</vt:lpstr>
      <vt:lpstr>Segoe UI</vt:lpstr>
      <vt:lpstr>DM Serif Display</vt:lpstr>
      <vt:lpstr>Calibri</vt:lpstr>
      <vt:lpstr>Arial</vt:lpstr>
      <vt:lpstr>Open Sans Light</vt:lpstr>
      <vt:lpstr>System Font Regular</vt:lpstr>
      <vt:lpstr>OUP Theme</vt:lpstr>
      <vt:lpstr>Organizational Behaviour – Chapter 2</vt:lpstr>
      <vt:lpstr>Learning outcomes: by the end of this chapter you should be able to…</vt:lpstr>
      <vt:lpstr>Bureaucracy: an introduction</vt:lpstr>
      <vt:lpstr>Bureaucracy</vt:lpstr>
      <vt:lpstr>Weber’s (1968) ‘ideal type’ of bureaucracy</vt:lpstr>
      <vt:lpstr>The emergence of large-scale organizations</vt:lpstr>
      <vt:lpstr>PowerPoint Presentation</vt:lpstr>
      <vt:lpstr>PowerPoint Presentation</vt:lpstr>
      <vt:lpstr>PowerPoint Presentation</vt:lpstr>
      <vt:lpstr>PowerPoint Presentation</vt:lpstr>
      <vt:lpstr>Henry Fayol</vt:lpstr>
      <vt:lpstr>Fayol’s five functions of management</vt:lpstr>
      <vt:lpstr>PowerPoint Presentation</vt:lpstr>
      <vt:lpstr>Charles Clinton Spaulding</vt:lpstr>
      <vt:lpstr>Spaulding’s ‘eight necessities of management’</vt:lpstr>
      <vt:lpstr>The development of bureaucracy</vt:lpstr>
      <vt:lpstr>Bureaucratic structure and hierarchy</vt:lpstr>
      <vt:lpstr>Bureaucratic structure and hierarchy</vt:lpstr>
      <vt:lpstr>Bureaucratic structure and hierarchy</vt:lpstr>
      <vt:lpstr>Features of bureaucratic hierarchy</vt:lpstr>
      <vt:lpstr>Vertical and horizontal differentiation</vt:lpstr>
      <vt:lpstr>Rules, policies, and procedures</vt:lpstr>
      <vt:lpstr>Rules, policies, and procedures</vt:lpstr>
      <vt:lpstr>Examples of rules, policies, and procedures</vt:lpstr>
      <vt:lpstr>Bureaucratic records and paperwork</vt:lpstr>
      <vt:lpstr>Bureaucratic records</vt:lpstr>
      <vt:lpstr>Computers and bureaucracy</vt:lpstr>
      <vt:lpstr>Shoshana Zuboff: the informated organization</vt:lpstr>
      <vt:lpstr>Big data</vt:lpstr>
      <vt:lpstr>Fayol’s five functions of management  How do big data and algorithms facilitate these?</vt:lpstr>
      <vt:lpstr>The power of bureaucracy: large-scale control</vt:lpstr>
      <vt:lpstr>The power of bureaucracy</vt:lpstr>
      <vt:lpstr>Bureaucracy and Fayol’s five functions</vt:lpstr>
      <vt:lpstr>Weber’s critique of bureaucracy</vt:lpstr>
      <vt:lpstr>Max Weber and the critique of bureaucracy </vt:lpstr>
      <vt:lpstr>Problems with bureaucracy and rationality</vt:lpstr>
      <vt:lpstr>Modernity and the Holocaust</vt:lpstr>
      <vt:lpstr>Dysfunctions of bureaucracy</vt:lpstr>
      <vt:lpstr>Dysfunctions and inflexibility of bureaucracy</vt:lpstr>
      <vt:lpstr>From bureaucracy to post-bureaucracy</vt:lpstr>
      <vt:lpstr>Case: Accenture and performance review</vt:lpstr>
      <vt:lpstr>The contemporary environment</vt:lpstr>
      <vt:lpstr>From bureaucracy to post-bureaucracy</vt:lpstr>
      <vt:lpstr>Bureaucratic control and coordination in digitized organizations</vt:lpstr>
      <vt:lpstr>Digitalization – the implosion and explosion of organizations</vt:lpstr>
      <vt:lpstr>Organizations as rhizomes</vt:lpstr>
      <vt:lpstr>The gig economy</vt:lpstr>
      <vt:lpstr>The gig economy and Fayol’s five functions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 guide to this template</dc:title>
  <dc:creator>Victoria Montgomery</dc:creator>
  <cp:lastModifiedBy>HARTLEY, Nicola</cp:lastModifiedBy>
  <cp:revision>15</cp:revision>
  <dcterms:created xsi:type="dcterms:W3CDTF">2021-06-30T15:00:47Z</dcterms:created>
  <dcterms:modified xsi:type="dcterms:W3CDTF">2022-06-13T12:54:52Z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2021-06-30T15:00:48Z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73eaecc9-979e-485d-8d31-bc95160d9f78</vt:lpwstr>
  </property>
  <property fmtid="{D5CDD505-2E9C-101B-9397-08002B2CF9AE}" pid="8" name="MSIP_Label_be5cb09a-2992-49d6-8ac9-5f63e7b1ad2f_ContentBits">
    <vt:lpwstr>0</vt:lpwstr>
  </property>
  <property fmtid="{D5CDD505-2E9C-101B-9397-08002B2CF9AE}" pid="9" name="ContentTypeId">
    <vt:lpwstr>0x01010020FC9A746AAB204592C1D8226B6AD5B6</vt:lpwstr>
  </property>
</Properties>
</file>