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0" r:id="rId4"/>
  </p:sldMasterIdLst>
  <p:notesMasterIdLst>
    <p:notesMasterId r:id="rId13"/>
  </p:notesMasterIdLst>
  <p:handoutMasterIdLst>
    <p:handoutMasterId r:id="rId14"/>
  </p:handoutMasterIdLst>
  <p:sldIdLst>
    <p:sldId id="257" r:id="rId5"/>
    <p:sldId id="259" r:id="rId6"/>
    <p:sldId id="265" r:id="rId7"/>
    <p:sldId id="266" r:id="rId8"/>
    <p:sldId id="267" r:id="rId9"/>
    <p:sldId id="268" r:id="rId10"/>
    <p:sldId id="269" r:id="rId11"/>
    <p:sldId id="27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692B"/>
    <a:srgbClr val="E3E1E0"/>
    <a:srgbClr val="F2EEDA"/>
    <a:srgbClr val="E0E7D0"/>
    <a:srgbClr val="F4E4DD"/>
    <a:srgbClr val="0E07D0"/>
    <a:srgbClr val="0E0E7D"/>
    <a:srgbClr val="002F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4" d="100"/>
          <a:sy n="114" d="100"/>
        </p:scale>
        <p:origin x="414"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171" d="100"/>
          <a:sy n="171" d="100"/>
        </p:scale>
        <p:origin x="4376"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372D8D-FB06-49F8-80F3-966BA7A33CAB}" type="datetimeFigureOut">
              <a:rPr lang="en-GB" smtClean="0"/>
              <a:t>09/05/2022</a:t>
            </a:fld>
            <a:endParaRPr lang="en-GB"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465D6-E927-4CD6-BB6D-7C5E4BEAA1EF}" type="slidenum">
              <a:rPr lang="en-GB" smtClean="0"/>
              <a:t>‹#›</a:t>
            </a:fld>
            <a:endParaRPr lang="en-GB" dirty="0"/>
          </a:p>
        </p:txBody>
      </p:sp>
    </p:spTree>
    <p:extLst>
      <p:ext uri="{BB962C8B-B14F-4D97-AF65-F5344CB8AC3E}">
        <p14:creationId xmlns:p14="http://schemas.microsoft.com/office/powerpoint/2010/main" val="3288008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192B64-956F-4AA1-9D00-91265D8096D4}" type="datetimeFigureOut">
              <a:rPr lang="en-GB" smtClean="0"/>
              <a:t>09/05/2022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CC1D15-B5DE-4BD5-A4FB-8CE7A139D482}" type="slidenum">
              <a:rPr lang="en-GB" smtClean="0"/>
              <a:t>‹#›</a:t>
            </a:fld>
            <a:endParaRPr lang="en-GB"/>
          </a:p>
        </p:txBody>
      </p:sp>
    </p:spTree>
    <p:extLst>
      <p:ext uri="{BB962C8B-B14F-4D97-AF65-F5344CB8AC3E}">
        <p14:creationId xmlns:p14="http://schemas.microsoft.com/office/powerpoint/2010/main" val="3854015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CDD45-0E24-824E-8528-54480BCF5819}"/>
              </a:ext>
            </a:extLst>
          </p:cNvPr>
          <p:cNvSpPr>
            <a:spLocks noGrp="1"/>
          </p:cNvSpPr>
          <p:nvPr>
            <p:ph type="ctrTitle" hasCustomPrompt="1"/>
          </p:nvPr>
        </p:nvSpPr>
        <p:spPr>
          <a:xfrm>
            <a:off x="540000" y="1332000"/>
            <a:ext cx="9144000" cy="2160000"/>
          </a:xfrm>
        </p:spPr>
        <p:txBody>
          <a:bodyPr anchor="b"/>
          <a:lstStyle>
            <a:lvl1pPr algn="l">
              <a:defRPr sz="6500">
                <a:solidFill>
                  <a:schemeClr val="accent4"/>
                </a:solidFill>
              </a:defRPr>
            </a:lvl1pPr>
          </a:lstStyle>
          <a:p>
            <a:r>
              <a:rPr lang="en-US" dirty="0"/>
              <a:t>Add title</a:t>
            </a:r>
            <a:endParaRPr lang="en-GB" dirty="0"/>
          </a:p>
        </p:txBody>
      </p:sp>
      <p:sp>
        <p:nvSpPr>
          <p:cNvPr id="3" name="Subtitle 2">
            <a:extLst>
              <a:ext uri="{FF2B5EF4-FFF2-40B4-BE49-F238E27FC236}">
                <a16:creationId xmlns:a16="http://schemas.microsoft.com/office/drawing/2014/main" id="{00DB4FFB-A229-AF47-8E60-155F5A2CCF9D}"/>
              </a:ext>
            </a:extLst>
          </p:cNvPr>
          <p:cNvSpPr>
            <a:spLocks noGrp="1"/>
          </p:cNvSpPr>
          <p:nvPr>
            <p:ph type="subTitle" idx="1" hasCustomPrompt="1"/>
          </p:nvPr>
        </p:nvSpPr>
        <p:spPr>
          <a:xfrm>
            <a:off x="540000" y="3456000"/>
            <a:ext cx="9144000" cy="1260000"/>
          </a:xfrm>
        </p:spPr>
        <p:txBody>
          <a:bodyPr/>
          <a:lstStyle>
            <a:lvl1pPr marL="0" indent="0" algn="l">
              <a:buNone/>
              <a:defRPr sz="5400" b="0" i="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Subtitle</a:t>
            </a:r>
            <a:endParaRPr lang="en-GB" dirty="0"/>
          </a:p>
        </p:txBody>
      </p:sp>
      <p:sp>
        <p:nvSpPr>
          <p:cNvPr id="11" name="Date Placeholder 10">
            <a:extLst>
              <a:ext uri="{FF2B5EF4-FFF2-40B4-BE49-F238E27FC236}">
                <a16:creationId xmlns:a16="http://schemas.microsoft.com/office/drawing/2014/main" id="{DD607922-B123-734A-90FA-9E19DA4F9D9A}"/>
              </a:ext>
            </a:extLst>
          </p:cNvPr>
          <p:cNvSpPr>
            <a:spLocks noGrp="1"/>
          </p:cNvSpPr>
          <p:nvPr>
            <p:ph type="dt" sz="half" idx="10"/>
          </p:nvPr>
        </p:nvSpPr>
        <p:spPr>
          <a:xfrm>
            <a:off x="540000" y="5040000"/>
            <a:ext cx="2743200" cy="365125"/>
          </a:xfrm>
          <a:prstGeom prst="rect">
            <a:avLst/>
          </a:prstGeom>
        </p:spPr>
        <p:txBody>
          <a:bodyPr lIns="0" tIns="0" rIns="0" bIns="0" anchor="t" anchorCtr="0"/>
          <a:lstStyle>
            <a:lvl1pPr>
              <a:defRPr sz="1500">
                <a:solidFill>
                  <a:schemeClr val="bg2"/>
                </a:solidFill>
              </a:defRPr>
            </a:lvl1pPr>
          </a:lstStyle>
          <a:p>
            <a:endParaRPr lang="en-GB" dirty="0"/>
          </a:p>
        </p:txBody>
      </p:sp>
      <p:pic>
        <p:nvPicPr>
          <p:cNvPr id="8" name="Graphic 7">
            <a:extLst>
              <a:ext uri="{FF2B5EF4-FFF2-40B4-BE49-F238E27FC236}">
                <a16:creationId xmlns:a16="http://schemas.microsoft.com/office/drawing/2014/main" id="{DE3D2578-DB54-554F-A784-756DA0E814E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0220" y="483870"/>
            <a:ext cx="2844000" cy="658240"/>
          </a:xfrm>
          <a:prstGeom prst="rect">
            <a:avLst/>
          </a:prstGeom>
        </p:spPr>
      </p:pic>
    </p:spTree>
    <p:extLst>
      <p:ext uri="{BB962C8B-B14F-4D97-AF65-F5344CB8AC3E}">
        <p14:creationId xmlns:p14="http://schemas.microsoft.com/office/powerpoint/2010/main" val="4035389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and Statement 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C9BCFD0-067D-6545-8C5D-27D2627541BB}"/>
              </a:ext>
            </a:extLst>
          </p:cNvPr>
          <p:cNvSpPr/>
          <p:nvPr userDrawn="1"/>
        </p:nvSpPr>
        <p:spPr>
          <a:xfrm>
            <a:off x="6260595" y="531341"/>
            <a:ext cx="5931405" cy="58429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chemeClr val="accent2"/>
              </a:solidFill>
            </a:endParaRPr>
          </a:p>
        </p:txBody>
      </p:sp>
      <p:sp>
        <p:nvSpPr>
          <p:cNvPr id="12" name="Rectangle 11">
            <a:extLst>
              <a:ext uri="{FF2B5EF4-FFF2-40B4-BE49-F238E27FC236}">
                <a16:creationId xmlns:a16="http://schemas.microsoft.com/office/drawing/2014/main" id="{C1F9EB67-9E65-204A-B7A8-73B03B26A550}"/>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19" name="Straight Connector 18">
            <a:extLst>
              <a:ext uri="{FF2B5EF4-FFF2-40B4-BE49-F238E27FC236}">
                <a16:creationId xmlns:a16="http://schemas.microsoft.com/office/drawing/2014/main" id="{5F1BF6B2-48A5-1B4F-B109-4AD86E66F171}"/>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5A57B211-0045-2844-B5DA-1D7E13A68B82}"/>
              </a:ext>
            </a:extLst>
          </p:cNvPr>
          <p:cNvSpPr>
            <a:spLocks noGrp="1"/>
          </p:cNvSpPr>
          <p:nvPr>
            <p:ph type="pic" sz="quarter" idx="13"/>
          </p:nvPr>
        </p:nvSpPr>
        <p:spPr>
          <a:xfrm>
            <a:off x="432000" y="1296000"/>
            <a:ext cx="5508000" cy="4752000"/>
          </a:xfrm>
        </p:spPr>
        <p:txBody>
          <a:bodyPr/>
          <a:lstStyle>
            <a:lvl1pPr>
              <a:defRPr sz="1200"/>
            </a:lvl1pPr>
          </a:lstStyle>
          <a:p>
            <a:r>
              <a:rPr lang="en-US"/>
              <a:t>Click icon to add picture</a:t>
            </a:r>
            <a:endParaRPr lang="en-GB" dirty="0"/>
          </a:p>
        </p:txBody>
      </p:sp>
      <p:sp>
        <p:nvSpPr>
          <p:cNvPr id="9" name="Text Placeholder 8">
            <a:extLst>
              <a:ext uri="{FF2B5EF4-FFF2-40B4-BE49-F238E27FC236}">
                <a16:creationId xmlns:a16="http://schemas.microsoft.com/office/drawing/2014/main" id="{6C7B40B0-3203-CF4D-9A88-A624E8DA0CF6}"/>
              </a:ext>
            </a:extLst>
          </p:cNvPr>
          <p:cNvSpPr>
            <a:spLocks noGrp="1"/>
          </p:cNvSpPr>
          <p:nvPr>
            <p:ph type="body" sz="quarter" idx="14" hasCustomPrompt="1"/>
          </p:nvPr>
        </p:nvSpPr>
        <p:spPr>
          <a:xfrm>
            <a:off x="6642101" y="1661024"/>
            <a:ext cx="4953089" cy="3723776"/>
          </a:xfrm>
        </p:spPr>
        <p:txBody>
          <a:bodyPr anchor="t" anchorCtr="0"/>
          <a:lstStyle>
            <a:lvl1pPr algn="l">
              <a:lnSpc>
                <a:spcPct val="120000"/>
              </a:lnSpc>
              <a:defRPr sz="3000">
                <a:solidFill>
                  <a:schemeClr val="tx2"/>
                </a:solidFill>
                <a:latin typeface="+mj-lt"/>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GB" dirty="0"/>
              <a:t>“Quote or statement goes here”</a:t>
            </a:r>
          </a:p>
        </p:txBody>
      </p:sp>
      <p:sp>
        <p:nvSpPr>
          <p:cNvPr id="10" name="Slide Number Placeholder 5">
            <a:extLst>
              <a:ext uri="{FF2B5EF4-FFF2-40B4-BE49-F238E27FC236}">
                <a16:creationId xmlns:a16="http://schemas.microsoft.com/office/drawing/2014/main" id="{443E513C-589A-FF49-BFDE-0A7D8FB554D0}"/>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5" name="Graphic 14">
            <a:extLst>
              <a:ext uri="{FF2B5EF4-FFF2-40B4-BE49-F238E27FC236}">
                <a16:creationId xmlns:a16="http://schemas.microsoft.com/office/drawing/2014/main" id="{982C24E9-6FCE-4248-BF58-7BFF398BEA4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
        <p:nvSpPr>
          <p:cNvPr id="13" name="Footer Placeholder 4">
            <a:extLst>
              <a:ext uri="{FF2B5EF4-FFF2-40B4-BE49-F238E27FC236}">
                <a16:creationId xmlns:a16="http://schemas.microsoft.com/office/drawing/2014/main" id="{43E13EAC-98C4-4B4E-96F3-38B24D8FEE79}"/>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spTree>
    <p:extLst>
      <p:ext uri="{BB962C8B-B14F-4D97-AF65-F5344CB8AC3E}">
        <p14:creationId xmlns:p14="http://schemas.microsoft.com/office/powerpoint/2010/main" val="512415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B7077F-D91F-8948-9ECB-C2D32251CE17}"/>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0" name="Footer Placeholder 4">
            <a:extLst>
              <a:ext uri="{FF2B5EF4-FFF2-40B4-BE49-F238E27FC236}">
                <a16:creationId xmlns:a16="http://schemas.microsoft.com/office/drawing/2014/main" id="{8A9648BA-17B9-F044-A0C4-221BF80D3D64}"/>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cxnSp>
        <p:nvCxnSpPr>
          <p:cNvPr id="19" name="Straight Connector 18">
            <a:extLst>
              <a:ext uri="{FF2B5EF4-FFF2-40B4-BE49-F238E27FC236}">
                <a16:creationId xmlns:a16="http://schemas.microsoft.com/office/drawing/2014/main" id="{C989E7DF-FE1D-084F-88EA-E9633041F143}"/>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Content Placeholder 10">
            <a:extLst>
              <a:ext uri="{FF2B5EF4-FFF2-40B4-BE49-F238E27FC236}">
                <a16:creationId xmlns:a16="http://schemas.microsoft.com/office/drawing/2014/main" id="{BEC8765E-7826-1748-8472-ADB34D09F795}"/>
              </a:ext>
            </a:extLst>
          </p:cNvPr>
          <p:cNvSpPr>
            <a:spLocks noGrp="1"/>
          </p:cNvSpPr>
          <p:nvPr>
            <p:ph sz="quarter" idx="17"/>
          </p:nvPr>
        </p:nvSpPr>
        <p:spPr>
          <a:xfrm>
            <a:off x="432000" y="1260000"/>
            <a:ext cx="3600449" cy="4933481"/>
          </a:xfrm>
        </p:spPr>
        <p:txBody>
          <a:bodyPr/>
          <a:lstStyle>
            <a:lvl1pPr>
              <a:defRPr sz="1200"/>
            </a:lvl1pPr>
            <a:lvl2pPr>
              <a:defRPr sz="12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0">
            <a:extLst>
              <a:ext uri="{FF2B5EF4-FFF2-40B4-BE49-F238E27FC236}">
                <a16:creationId xmlns:a16="http://schemas.microsoft.com/office/drawing/2014/main" id="{0219AE79-442B-B24C-BB69-50651E6FEAA4}"/>
              </a:ext>
            </a:extLst>
          </p:cNvPr>
          <p:cNvSpPr>
            <a:spLocks noGrp="1"/>
          </p:cNvSpPr>
          <p:nvPr>
            <p:ph sz="quarter" idx="18"/>
          </p:nvPr>
        </p:nvSpPr>
        <p:spPr>
          <a:xfrm>
            <a:off x="4291200" y="1260000"/>
            <a:ext cx="3600449" cy="4933482"/>
          </a:xfrm>
        </p:spPr>
        <p:txBody>
          <a:bodyPr/>
          <a:lstStyle>
            <a:lvl1pPr>
              <a:defRPr sz="1200"/>
            </a:lvl1pPr>
            <a:lvl2pPr>
              <a:defRPr sz="12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10">
            <a:extLst>
              <a:ext uri="{FF2B5EF4-FFF2-40B4-BE49-F238E27FC236}">
                <a16:creationId xmlns:a16="http://schemas.microsoft.com/office/drawing/2014/main" id="{1F34AE87-A884-3F46-BDEF-93AEDE5E01EE}"/>
              </a:ext>
            </a:extLst>
          </p:cNvPr>
          <p:cNvSpPr>
            <a:spLocks noGrp="1"/>
          </p:cNvSpPr>
          <p:nvPr>
            <p:ph sz="quarter" idx="19"/>
          </p:nvPr>
        </p:nvSpPr>
        <p:spPr>
          <a:xfrm>
            <a:off x="8161200" y="1260000"/>
            <a:ext cx="3600449" cy="4932000"/>
          </a:xfrm>
        </p:spPr>
        <p:txBody>
          <a:bodyPr/>
          <a:lstStyle>
            <a:lvl1pPr>
              <a:defRPr sz="1200"/>
            </a:lvl1pPr>
            <a:lvl2pPr>
              <a:defRPr sz="12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Slide Number Placeholder 5">
            <a:extLst>
              <a:ext uri="{FF2B5EF4-FFF2-40B4-BE49-F238E27FC236}">
                <a16:creationId xmlns:a16="http://schemas.microsoft.com/office/drawing/2014/main" id="{0506BC29-BD72-7743-A224-634C5037F0FA}"/>
              </a:ext>
            </a:extLst>
          </p:cNvPr>
          <p:cNvSpPr>
            <a:spLocks noGrp="1"/>
          </p:cNvSpPr>
          <p:nvPr>
            <p:ph type="sldNum" sz="quarter" idx="20"/>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4" name="Graphic 13">
            <a:extLst>
              <a:ext uri="{FF2B5EF4-FFF2-40B4-BE49-F238E27FC236}">
                <a16:creationId xmlns:a16="http://schemas.microsoft.com/office/drawing/2014/main" id="{A4A47060-EA29-F348-A3B2-F42CB7DA5B9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4026821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and Multiple Photos">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ADA8D41-0A96-924B-A078-EB59844464EE}"/>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8" name="Footer Placeholder 4">
            <a:extLst>
              <a:ext uri="{FF2B5EF4-FFF2-40B4-BE49-F238E27FC236}">
                <a16:creationId xmlns:a16="http://schemas.microsoft.com/office/drawing/2014/main" id="{E30A32ED-8133-404E-93CA-5E3A2A31A398}"/>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cxnSp>
        <p:nvCxnSpPr>
          <p:cNvPr id="23" name="Straight Connector 22">
            <a:extLst>
              <a:ext uri="{FF2B5EF4-FFF2-40B4-BE49-F238E27FC236}">
                <a16:creationId xmlns:a16="http://schemas.microsoft.com/office/drawing/2014/main" id="{9B6D721C-D7FD-584E-A033-B11008ABFC7C}"/>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Picture Placeholder 3">
            <a:extLst>
              <a:ext uri="{FF2B5EF4-FFF2-40B4-BE49-F238E27FC236}">
                <a16:creationId xmlns:a16="http://schemas.microsoft.com/office/drawing/2014/main" id="{4CFF857B-12AB-E04C-A1F6-FC4B79FE185A}"/>
              </a:ext>
            </a:extLst>
          </p:cNvPr>
          <p:cNvSpPr>
            <a:spLocks noGrp="1"/>
          </p:cNvSpPr>
          <p:nvPr>
            <p:ph type="pic" sz="quarter" idx="12"/>
          </p:nvPr>
        </p:nvSpPr>
        <p:spPr>
          <a:xfrm>
            <a:off x="6300000" y="3816000"/>
            <a:ext cx="2628000" cy="2376000"/>
          </a:xfrm>
          <a:prstGeom prst="rect">
            <a:avLst/>
          </a:prstGeom>
        </p:spPr>
        <p:txBody>
          <a:bodyPr anchor="ctr"/>
          <a:lstStyle>
            <a:lvl1pPr marL="0" indent="0" algn="ctr">
              <a:buNone/>
              <a:defRPr>
                <a:solidFill>
                  <a:schemeClr val="bg2"/>
                </a:solidFill>
              </a:defRPr>
            </a:lvl1pPr>
          </a:lstStyle>
          <a:p>
            <a:r>
              <a:rPr lang="en-US"/>
              <a:t>Click icon to add picture</a:t>
            </a:r>
            <a:endParaRPr lang="en-GB" dirty="0"/>
          </a:p>
        </p:txBody>
      </p:sp>
      <p:sp>
        <p:nvSpPr>
          <p:cNvPr id="13" name="Picture Placeholder 3">
            <a:extLst>
              <a:ext uri="{FF2B5EF4-FFF2-40B4-BE49-F238E27FC236}">
                <a16:creationId xmlns:a16="http://schemas.microsoft.com/office/drawing/2014/main" id="{4FAE989E-25E7-1149-9293-241B09C5CA76}"/>
              </a:ext>
            </a:extLst>
          </p:cNvPr>
          <p:cNvSpPr>
            <a:spLocks noGrp="1"/>
          </p:cNvSpPr>
          <p:nvPr>
            <p:ph type="pic" sz="quarter" idx="20"/>
          </p:nvPr>
        </p:nvSpPr>
        <p:spPr>
          <a:xfrm>
            <a:off x="6300000" y="1260000"/>
            <a:ext cx="2628000" cy="2376000"/>
          </a:xfrm>
          <a:prstGeom prst="rect">
            <a:avLst/>
          </a:prstGeom>
        </p:spPr>
        <p:txBody>
          <a:bodyPr anchor="ctr"/>
          <a:lstStyle>
            <a:lvl1pPr marL="0" indent="0" algn="ctr">
              <a:buNone/>
              <a:defRPr>
                <a:solidFill>
                  <a:schemeClr val="bg2"/>
                </a:solidFill>
              </a:defRPr>
            </a:lvl1pPr>
          </a:lstStyle>
          <a:p>
            <a:r>
              <a:rPr lang="en-US"/>
              <a:t>Click icon to add picture</a:t>
            </a:r>
            <a:endParaRPr lang="en-GB" dirty="0"/>
          </a:p>
        </p:txBody>
      </p:sp>
      <p:sp>
        <p:nvSpPr>
          <p:cNvPr id="21" name="Picture Placeholder 3">
            <a:extLst>
              <a:ext uri="{FF2B5EF4-FFF2-40B4-BE49-F238E27FC236}">
                <a16:creationId xmlns:a16="http://schemas.microsoft.com/office/drawing/2014/main" id="{60E16E0C-FDEC-6A4D-8D90-1A65F10ABDB8}"/>
              </a:ext>
            </a:extLst>
          </p:cNvPr>
          <p:cNvSpPr>
            <a:spLocks noGrp="1"/>
          </p:cNvSpPr>
          <p:nvPr>
            <p:ph type="pic" sz="quarter" idx="21"/>
          </p:nvPr>
        </p:nvSpPr>
        <p:spPr>
          <a:xfrm>
            <a:off x="9120336" y="3816000"/>
            <a:ext cx="2628000" cy="2376000"/>
          </a:xfrm>
          <a:prstGeom prst="rect">
            <a:avLst/>
          </a:prstGeom>
        </p:spPr>
        <p:txBody>
          <a:bodyPr anchor="ctr"/>
          <a:lstStyle>
            <a:lvl1pPr marL="0" indent="0" algn="ctr">
              <a:buNone/>
              <a:defRPr>
                <a:solidFill>
                  <a:schemeClr val="bg2"/>
                </a:solidFill>
              </a:defRPr>
            </a:lvl1pPr>
          </a:lstStyle>
          <a:p>
            <a:r>
              <a:rPr lang="en-US"/>
              <a:t>Click icon to add picture</a:t>
            </a:r>
            <a:endParaRPr lang="en-GB" dirty="0"/>
          </a:p>
        </p:txBody>
      </p:sp>
      <p:sp>
        <p:nvSpPr>
          <p:cNvPr id="24" name="Picture Placeholder 3">
            <a:extLst>
              <a:ext uri="{FF2B5EF4-FFF2-40B4-BE49-F238E27FC236}">
                <a16:creationId xmlns:a16="http://schemas.microsoft.com/office/drawing/2014/main" id="{66363F88-7A49-D942-A043-8CF8DF2E24C3}"/>
              </a:ext>
            </a:extLst>
          </p:cNvPr>
          <p:cNvSpPr>
            <a:spLocks noGrp="1"/>
          </p:cNvSpPr>
          <p:nvPr>
            <p:ph type="pic" sz="quarter" idx="22"/>
          </p:nvPr>
        </p:nvSpPr>
        <p:spPr>
          <a:xfrm>
            <a:off x="9120336" y="1260000"/>
            <a:ext cx="2628000" cy="2376000"/>
          </a:xfrm>
          <a:prstGeom prst="rect">
            <a:avLst/>
          </a:prstGeom>
        </p:spPr>
        <p:txBody>
          <a:bodyPr anchor="ctr"/>
          <a:lstStyle>
            <a:lvl1pPr marL="0" indent="0" algn="ctr">
              <a:buNone/>
              <a:defRPr>
                <a:solidFill>
                  <a:schemeClr val="bg2"/>
                </a:solidFill>
              </a:defRPr>
            </a:lvl1pPr>
          </a:lstStyle>
          <a:p>
            <a:r>
              <a:rPr lang="en-US"/>
              <a:t>Click icon to add picture</a:t>
            </a:r>
            <a:endParaRPr lang="en-GB" dirty="0"/>
          </a:p>
        </p:txBody>
      </p:sp>
      <p:sp>
        <p:nvSpPr>
          <p:cNvPr id="25" name="Text Placeholder 8">
            <a:extLst>
              <a:ext uri="{FF2B5EF4-FFF2-40B4-BE49-F238E27FC236}">
                <a16:creationId xmlns:a16="http://schemas.microsoft.com/office/drawing/2014/main" id="{440009B8-931B-F54E-BA1E-D9C16B4E45EA}"/>
              </a:ext>
            </a:extLst>
          </p:cNvPr>
          <p:cNvSpPr>
            <a:spLocks noGrp="1"/>
          </p:cNvSpPr>
          <p:nvPr>
            <p:ph type="body" sz="quarter" idx="14"/>
          </p:nvPr>
        </p:nvSpPr>
        <p:spPr>
          <a:xfrm>
            <a:off x="426266" y="1276711"/>
            <a:ext cx="5669734" cy="4925306"/>
          </a:xfrm>
          <a:solidFill>
            <a:schemeClr val="bg2"/>
          </a:solidFill>
        </p:spPr>
        <p:txBody>
          <a:bodyPr lIns="144000" tIns="144000" rIns="144000" bIns="144000" anchor="t" anchorCtr="0"/>
          <a:lstStyle>
            <a:lvl1pPr algn="l">
              <a:defRPr>
                <a:solidFill>
                  <a:schemeClr val="tx2"/>
                </a:solidFill>
              </a:defRPr>
            </a:lvl1pPr>
            <a:lvl2pPr algn="l">
              <a:defRPr>
                <a:solidFill>
                  <a:schemeClr val="tx2"/>
                </a:solidFill>
              </a:defRPr>
            </a:lvl2pPr>
            <a:lvl3pPr algn="l">
              <a:defRPr>
                <a:solidFill>
                  <a:schemeClr val="tx2"/>
                </a:solidFill>
              </a:defRPr>
            </a:lvl3pPr>
            <a:lvl4pPr algn="l">
              <a:defRPr>
                <a:solidFill>
                  <a:schemeClr val="tx2"/>
                </a:solidFill>
              </a:defRPr>
            </a:lvl4pPr>
            <a:lvl5pPr algn="l">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6" name="Slide Number Placeholder 5">
            <a:extLst>
              <a:ext uri="{FF2B5EF4-FFF2-40B4-BE49-F238E27FC236}">
                <a16:creationId xmlns:a16="http://schemas.microsoft.com/office/drawing/2014/main" id="{A87EFF2F-A951-9F44-A426-FD3A0BB78147}"/>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4" name="Graphic 13">
            <a:extLst>
              <a:ext uri="{FF2B5EF4-FFF2-40B4-BE49-F238E27FC236}">
                <a16:creationId xmlns:a16="http://schemas.microsoft.com/office/drawing/2014/main" id="{D838BB3D-9262-B64B-9517-6DE0A996FD7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838280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nd Four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ADA8D41-0A96-924B-A078-EB59844464EE}"/>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8" name="Footer Placeholder 4">
            <a:extLst>
              <a:ext uri="{FF2B5EF4-FFF2-40B4-BE49-F238E27FC236}">
                <a16:creationId xmlns:a16="http://schemas.microsoft.com/office/drawing/2014/main" id="{E30A32ED-8133-404E-93CA-5E3A2A31A398}"/>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sp>
        <p:nvSpPr>
          <p:cNvPr id="19" name="Slide Number Placeholder 5">
            <a:extLst>
              <a:ext uri="{FF2B5EF4-FFF2-40B4-BE49-F238E27FC236}">
                <a16:creationId xmlns:a16="http://schemas.microsoft.com/office/drawing/2014/main" id="{D9C27669-02C0-A244-8A78-68E60250A1E3}"/>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cxnSp>
        <p:nvCxnSpPr>
          <p:cNvPr id="23" name="Straight Connector 22">
            <a:extLst>
              <a:ext uri="{FF2B5EF4-FFF2-40B4-BE49-F238E27FC236}">
                <a16:creationId xmlns:a16="http://schemas.microsoft.com/office/drawing/2014/main" id="{9B6D721C-D7FD-584E-A033-B11008ABFC7C}"/>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E640A40-E5B5-A844-8D30-DAF4B761227C}"/>
              </a:ext>
            </a:extLst>
          </p:cNvPr>
          <p:cNvSpPr>
            <a:spLocks noGrp="1"/>
          </p:cNvSpPr>
          <p:nvPr>
            <p:ph sz="quarter" idx="25" hasCustomPrompt="1"/>
          </p:nvPr>
        </p:nvSpPr>
        <p:spPr>
          <a:xfrm>
            <a:off x="432000" y="1258888"/>
            <a:ext cx="2664000" cy="2386012"/>
          </a:xfrm>
          <a:solidFill>
            <a:srgbClr val="F4E4DD"/>
          </a:solidFill>
        </p:spPr>
        <p:txBody>
          <a:bodyPr lIns="72000" tIns="72000" rIns="72000" bIns="72000"/>
          <a:lstStyle>
            <a:lvl1pPr>
              <a:defRPr sz="1500"/>
            </a:lvl1pPr>
          </a:lstStyle>
          <a:p>
            <a:pPr lvl="0"/>
            <a:r>
              <a:rPr lang="en-GB" dirty="0"/>
              <a:t>Add content</a:t>
            </a:r>
          </a:p>
        </p:txBody>
      </p:sp>
      <p:sp>
        <p:nvSpPr>
          <p:cNvPr id="16" name="Content Placeholder 2">
            <a:extLst>
              <a:ext uri="{FF2B5EF4-FFF2-40B4-BE49-F238E27FC236}">
                <a16:creationId xmlns:a16="http://schemas.microsoft.com/office/drawing/2014/main" id="{02497FDA-F163-5541-BB4B-36A8695804A4}"/>
              </a:ext>
            </a:extLst>
          </p:cNvPr>
          <p:cNvSpPr>
            <a:spLocks noGrp="1"/>
          </p:cNvSpPr>
          <p:nvPr>
            <p:ph sz="quarter" idx="26" hasCustomPrompt="1"/>
          </p:nvPr>
        </p:nvSpPr>
        <p:spPr>
          <a:xfrm>
            <a:off x="9118800" y="1258888"/>
            <a:ext cx="2664000" cy="2386012"/>
          </a:xfrm>
          <a:solidFill>
            <a:srgbClr val="E3E1E0"/>
          </a:solidFill>
        </p:spPr>
        <p:txBody>
          <a:bodyPr lIns="72000" tIns="72000" rIns="72000" bIns="72000"/>
          <a:lstStyle>
            <a:lvl1pPr>
              <a:defRPr sz="1500"/>
            </a:lvl1pPr>
          </a:lstStyle>
          <a:p>
            <a:pPr lvl="0"/>
            <a:r>
              <a:rPr lang="en-GB" dirty="0"/>
              <a:t>Add content</a:t>
            </a:r>
          </a:p>
        </p:txBody>
      </p:sp>
      <p:sp>
        <p:nvSpPr>
          <p:cNvPr id="20" name="Content Placeholder 2">
            <a:extLst>
              <a:ext uri="{FF2B5EF4-FFF2-40B4-BE49-F238E27FC236}">
                <a16:creationId xmlns:a16="http://schemas.microsoft.com/office/drawing/2014/main" id="{00753C3B-1A30-6540-BB7B-E7C488D79035}"/>
              </a:ext>
            </a:extLst>
          </p:cNvPr>
          <p:cNvSpPr>
            <a:spLocks noGrp="1"/>
          </p:cNvSpPr>
          <p:nvPr>
            <p:ph sz="quarter" idx="27" hasCustomPrompt="1"/>
          </p:nvPr>
        </p:nvSpPr>
        <p:spPr>
          <a:xfrm>
            <a:off x="3327600" y="1258888"/>
            <a:ext cx="2664000" cy="2386012"/>
          </a:xfrm>
          <a:solidFill>
            <a:srgbClr val="E0E7D0"/>
          </a:solidFill>
        </p:spPr>
        <p:txBody>
          <a:bodyPr lIns="72000" tIns="72000" rIns="72000" bIns="72000"/>
          <a:lstStyle>
            <a:lvl1pPr>
              <a:defRPr sz="1500"/>
            </a:lvl1pPr>
          </a:lstStyle>
          <a:p>
            <a:pPr lvl="0"/>
            <a:r>
              <a:rPr lang="en-GB" dirty="0"/>
              <a:t>Add content</a:t>
            </a:r>
          </a:p>
        </p:txBody>
      </p:sp>
      <p:sp>
        <p:nvSpPr>
          <p:cNvPr id="26" name="Content Placeholder 2">
            <a:extLst>
              <a:ext uri="{FF2B5EF4-FFF2-40B4-BE49-F238E27FC236}">
                <a16:creationId xmlns:a16="http://schemas.microsoft.com/office/drawing/2014/main" id="{C2B6887E-02B4-224F-9032-803169527750}"/>
              </a:ext>
            </a:extLst>
          </p:cNvPr>
          <p:cNvSpPr>
            <a:spLocks noGrp="1"/>
          </p:cNvSpPr>
          <p:nvPr>
            <p:ph sz="quarter" idx="28" hasCustomPrompt="1"/>
          </p:nvPr>
        </p:nvSpPr>
        <p:spPr>
          <a:xfrm>
            <a:off x="6223200" y="1258888"/>
            <a:ext cx="2664000" cy="2386012"/>
          </a:xfrm>
          <a:solidFill>
            <a:srgbClr val="F2EEDA"/>
          </a:solidFill>
        </p:spPr>
        <p:txBody>
          <a:bodyPr lIns="72000" tIns="72000" rIns="72000" bIns="72000"/>
          <a:lstStyle>
            <a:lvl1pPr>
              <a:defRPr sz="1500"/>
            </a:lvl1pPr>
          </a:lstStyle>
          <a:p>
            <a:pPr lvl="0"/>
            <a:r>
              <a:rPr lang="en-GB" dirty="0"/>
              <a:t>Add content</a:t>
            </a:r>
          </a:p>
        </p:txBody>
      </p:sp>
      <p:sp>
        <p:nvSpPr>
          <p:cNvPr id="5" name="Text Placeholder 4">
            <a:extLst>
              <a:ext uri="{FF2B5EF4-FFF2-40B4-BE49-F238E27FC236}">
                <a16:creationId xmlns:a16="http://schemas.microsoft.com/office/drawing/2014/main" id="{92A016F4-463D-1F43-990B-3AC3A7FFFAA5}"/>
              </a:ext>
            </a:extLst>
          </p:cNvPr>
          <p:cNvSpPr>
            <a:spLocks noGrp="1"/>
          </p:cNvSpPr>
          <p:nvPr>
            <p:ph type="body" sz="quarter" idx="30"/>
          </p:nvPr>
        </p:nvSpPr>
        <p:spPr>
          <a:xfrm>
            <a:off x="432000" y="3852000"/>
            <a:ext cx="5567362" cy="23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8" name="Text Placeholder 4">
            <a:extLst>
              <a:ext uri="{FF2B5EF4-FFF2-40B4-BE49-F238E27FC236}">
                <a16:creationId xmlns:a16="http://schemas.microsoft.com/office/drawing/2014/main" id="{88C5B731-B650-C241-9628-1D8A5E77C5FD}"/>
              </a:ext>
            </a:extLst>
          </p:cNvPr>
          <p:cNvSpPr>
            <a:spLocks noGrp="1"/>
          </p:cNvSpPr>
          <p:nvPr>
            <p:ph type="body" sz="quarter" idx="31"/>
          </p:nvPr>
        </p:nvSpPr>
        <p:spPr>
          <a:xfrm>
            <a:off x="6240016" y="3852000"/>
            <a:ext cx="5567362" cy="23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3" name="Graphic 12">
            <a:extLst>
              <a:ext uri="{FF2B5EF4-FFF2-40B4-BE49-F238E27FC236}">
                <a16:creationId xmlns:a16="http://schemas.microsoft.com/office/drawing/2014/main" id="{7911147A-5087-BD46-A32A-3953BD0C9E0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933257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 Light Logo">
    <p:bg>
      <p:bgPr>
        <a:solidFill>
          <a:schemeClr val="tx2"/>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081DD78-DE67-F04F-A476-A154F14C80E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4169297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 Dark Logo">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08BD56D-C3E7-2944-BB80-5620F5AF646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1593669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or Statement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CDD45-0E24-824E-8528-54480BCF5819}"/>
              </a:ext>
            </a:extLst>
          </p:cNvPr>
          <p:cNvSpPr>
            <a:spLocks noGrp="1"/>
          </p:cNvSpPr>
          <p:nvPr>
            <p:ph type="ctrTitle" hasCustomPrompt="1"/>
          </p:nvPr>
        </p:nvSpPr>
        <p:spPr>
          <a:xfrm>
            <a:off x="1524000" y="1122363"/>
            <a:ext cx="9144000" cy="4261727"/>
          </a:xfrm>
        </p:spPr>
        <p:txBody>
          <a:bodyPr anchor="ctr"/>
          <a:lstStyle>
            <a:lvl1pPr algn="ctr">
              <a:defRPr sz="4000" b="0" i="0">
                <a:solidFill>
                  <a:schemeClr val="accent5"/>
                </a:solidFill>
                <a:latin typeface="+mj-lt"/>
              </a:defRPr>
            </a:lvl1pPr>
          </a:lstStyle>
          <a:p>
            <a:r>
              <a:rPr lang="en-US" dirty="0"/>
              <a:t>Add Section tile, quote or statement text</a:t>
            </a:r>
            <a:endParaRPr lang="en-GB" dirty="0"/>
          </a:p>
        </p:txBody>
      </p:sp>
    </p:spTree>
    <p:extLst>
      <p:ext uri="{BB962C8B-B14F-4D97-AF65-F5344CB8AC3E}">
        <p14:creationId xmlns:p14="http://schemas.microsoft.com/office/powerpoint/2010/main" val="821699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or Statement 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CDD45-0E24-824E-8528-54480BCF5819}"/>
              </a:ext>
            </a:extLst>
          </p:cNvPr>
          <p:cNvSpPr>
            <a:spLocks noGrp="1"/>
          </p:cNvSpPr>
          <p:nvPr>
            <p:ph type="ctrTitle" hasCustomPrompt="1"/>
          </p:nvPr>
        </p:nvSpPr>
        <p:spPr>
          <a:xfrm>
            <a:off x="1524000" y="1122363"/>
            <a:ext cx="9144000" cy="4261727"/>
          </a:xfrm>
        </p:spPr>
        <p:txBody>
          <a:bodyPr anchor="ctr"/>
          <a:lstStyle>
            <a:lvl1pPr algn="ctr">
              <a:defRPr sz="4000" b="0" i="0">
                <a:solidFill>
                  <a:schemeClr val="accent2"/>
                </a:solidFill>
                <a:latin typeface="+mj-lt"/>
              </a:defRPr>
            </a:lvl1pPr>
          </a:lstStyle>
          <a:p>
            <a:r>
              <a:rPr lang="en-US" dirty="0"/>
              <a:t>Add Section tile, quote or statement text</a:t>
            </a:r>
            <a:endParaRPr lang="en-GB" dirty="0"/>
          </a:p>
        </p:txBody>
      </p:sp>
    </p:spTree>
    <p:extLst>
      <p:ext uri="{BB962C8B-B14F-4D97-AF65-F5344CB8AC3E}">
        <p14:creationId xmlns:p14="http://schemas.microsoft.com/office/powerpoint/2010/main" val="2970996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CEB79FC-C7F9-7A41-9F31-DE5E9936D5B9}"/>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2" name="Title 1">
            <a:extLst>
              <a:ext uri="{FF2B5EF4-FFF2-40B4-BE49-F238E27FC236}">
                <a16:creationId xmlns:a16="http://schemas.microsoft.com/office/drawing/2014/main" id="{515CDD45-0E24-824E-8528-54480BCF5819}"/>
              </a:ext>
            </a:extLst>
          </p:cNvPr>
          <p:cNvSpPr>
            <a:spLocks noGrp="1"/>
          </p:cNvSpPr>
          <p:nvPr>
            <p:ph type="ctrTitle" hasCustomPrompt="1"/>
          </p:nvPr>
        </p:nvSpPr>
        <p:spPr>
          <a:xfrm>
            <a:off x="432000" y="1260000"/>
            <a:ext cx="11352000" cy="720000"/>
          </a:xfrm>
        </p:spPr>
        <p:txBody>
          <a:bodyPr anchor="t" anchorCtr="0"/>
          <a:lstStyle>
            <a:lvl1pPr algn="l">
              <a:defRPr sz="3000">
                <a:solidFill>
                  <a:schemeClr val="tx2"/>
                </a:solidFill>
              </a:defRPr>
            </a:lvl1pPr>
          </a:lstStyle>
          <a:p>
            <a:r>
              <a:rPr lang="en-US" dirty="0"/>
              <a:t>Add Title</a:t>
            </a:r>
            <a:endParaRPr lang="en-GB" dirty="0"/>
          </a:p>
        </p:txBody>
      </p:sp>
      <p:sp>
        <p:nvSpPr>
          <p:cNvPr id="3" name="Subtitle 2">
            <a:extLst>
              <a:ext uri="{FF2B5EF4-FFF2-40B4-BE49-F238E27FC236}">
                <a16:creationId xmlns:a16="http://schemas.microsoft.com/office/drawing/2014/main" id="{00DB4FFB-A229-AF47-8E60-155F5A2CCF9D}"/>
              </a:ext>
            </a:extLst>
          </p:cNvPr>
          <p:cNvSpPr>
            <a:spLocks noGrp="1"/>
          </p:cNvSpPr>
          <p:nvPr>
            <p:ph type="subTitle" idx="1" hasCustomPrompt="1"/>
          </p:nvPr>
        </p:nvSpPr>
        <p:spPr>
          <a:xfrm>
            <a:off x="432000" y="2088000"/>
            <a:ext cx="11352000" cy="2340000"/>
          </a:xfrm>
        </p:spPr>
        <p:txBody>
          <a:bodyPr anchor="t" anchorCtr="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introduction text or statement</a:t>
            </a:r>
            <a:endParaRPr lang="en-GB" dirty="0"/>
          </a:p>
        </p:txBody>
      </p:sp>
      <p:sp>
        <p:nvSpPr>
          <p:cNvPr id="5" name="Footer Placeholder 4">
            <a:extLst>
              <a:ext uri="{FF2B5EF4-FFF2-40B4-BE49-F238E27FC236}">
                <a16:creationId xmlns:a16="http://schemas.microsoft.com/office/drawing/2014/main" id="{1570FF5F-86DC-2A48-BA0E-9956D2F5E682}"/>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sp>
        <p:nvSpPr>
          <p:cNvPr id="12" name="TextBox 11">
            <a:extLst>
              <a:ext uri="{FF2B5EF4-FFF2-40B4-BE49-F238E27FC236}">
                <a16:creationId xmlns:a16="http://schemas.microsoft.com/office/drawing/2014/main" id="{15EB2273-3E9C-714C-947C-062AFA427E83}"/>
              </a:ext>
            </a:extLst>
          </p:cNvPr>
          <p:cNvSpPr txBox="1"/>
          <p:nvPr userDrawn="1"/>
        </p:nvSpPr>
        <p:spPr>
          <a:xfrm>
            <a:off x="13462355" y="-351692"/>
            <a:ext cx="0" cy="0"/>
          </a:xfrm>
          <a:prstGeom prst="rect">
            <a:avLst/>
          </a:prstGeom>
          <a:noFill/>
        </p:spPr>
        <p:txBody>
          <a:bodyPr wrap="none" lIns="0" tIns="0" rIns="0" bIns="0" rtlCol="0">
            <a:noAutofit/>
          </a:bodyPr>
          <a:lstStyle/>
          <a:p>
            <a:pPr algn="l"/>
            <a:endParaRPr lang="en-GB" sz="1200" dirty="0">
              <a:solidFill>
                <a:schemeClr val="tx2"/>
              </a:solidFill>
            </a:endParaRPr>
          </a:p>
        </p:txBody>
      </p:sp>
      <p:cxnSp>
        <p:nvCxnSpPr>
          <p:cNvPr id="8" name="Straight Connector 7">
            <a:extLst>
              <a:ext uri="{FF2B5EF4-FFF2-40B4-BE49-F238E27FC236}">
                <a16:creationId xmlns:a16="http://schemas.microsoft.com/office/drawing/2014/main" id="{60399DBD-03B7-8A4A-96A1-57D466B2A4DA}"/>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8C7ED201-DC4D-DD43-B1BA-D1C5FD977E0D}"/>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4" name="Graphic 13">
            <a:extLst>
              <a:ext uri="{FF2B5EF4-FFF2-40B4-BE49-F238E27FC236}">
                <a16:creationId xmlns:a16="http://schemas.microsoft.com/office/drawing/2014/main" id="{9417353C-D9E4-E44B-9D53-0185AA1C220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1513935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AF0E0EB-99EB-934F-B161-D43EBAFC8027}"/>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4" name="Footer Placeholder 4">
            <a:extLst>
              <a:ext uri="{FF2B5EF4-FFF2-40B4-BE49-F238E27FC236}">
                <a16:creationId xmlns:a16="http://schemas.microsoft.com/office/drawing/2014/main" id="{E4CADE0F-6FDA-D54D-BFD9-ED61277690F2}"/>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cxnSp>
        <p:nvCxnSpPr>
          <p:cNvPr id="17" name="Straight Connector 16">
            <a:extLst>
              <a:ext uri="{FF2B5EF4-FFF2-40B4-BE49-F238E27FC236}">
                <a16:creationId xmlns:a16="http://schemas.microsoft.com/office/drawing/2014/main" id="{2620E7FC-C51A-914A-9EF8-0BEB15E42502}"/>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6F5D1C0F-74B3-8A4E-AAC6-F9A9FAAF8A5F}"/>
              </a:ext>
            </a:extLst>
          </p:cNvPr>
          <p:cNvSpPr>
            <a:spLocks noGrp="1"/>
          </p:cNvSpPr>
          <p:nvPr>
            <p:ph sz="quarter" idx="18" hasCustomPrompt="1"/>
          </p:nvPr>
        </p:nvSpPr>
        <p:spPr>
          <a:xfrm>
            <a:off x="432000" y="2088000"/>
            <a:ext cx="11329200" cy="4140000"/>
          </a:xfrm>
        </p:spPr>
        <p:txBody>
          <a:bodyPr/>
          <a:lstStyle/>
          <a:p>
            <a:pPr lvl="0"/>
            <a:r>
              <a:rPr lang="en-US" dirty="0"/>
              <a:t>Add chart/table/photo</a:t>
            </a:r>
            <a:endParaRPr lang="en-GB" dirty="0"/>
          </a:p>
        </p:txBody>
      </p:sp>
      <p:sp>
        <p:nvSpPr>
          <p:cNvPr id="10" name="Title 1">
            <a:extLst>
              <a:ext uri="{FF2B5EF4-FFF2-40B4-BE49-F238E27FC236}">
                <a16:creationId xmlns:a16="http://schemas.microsoft.com/office/drawing/2014/main" id="{4C7E32C5-B4D2-3D4A-A247-46A7EA56E1CC}"/>
              </a:ext>
            </a:extLst>
          </p:cNvPr>
          <p:cNvSpPr>
            <a:spLocks noGrp="1"/>
          </p:cNvSpPr>
          <p:nvPr>
            <p:ph type="ctrTitle" hasCustomPrompt="1"/>
          </p:nvPr>
        </p:nvSpPr>
        <p:spPr>
          <a:xfrm>
            <a:off x="431999" y="1260000"/>
            <a:ext cx="11349183" cy="720000"/>
          </a:xfrm>
        </p:spPr>
        <p:txBody>
          <a:bodyPr anchor="t" anchorCtr="0"/>
          <a:lstStyle>
            <a:lvl1pPr algn="l">
              <a:defRPr sz="3000">
                <a:solidFill>
                  <a:schemeClr val="tx2"/>
                </a:solidFill>
              </a:defRPr>
            </a:lvl1pPr>
          </a:lstStyle>
          <a:p>
            <a:r>
              <a:rPr lang="en-US" dirty="0"/>
              <a:t>Add Title</a:t>
            </a:r>
            <a:endParaRPr lang="en-GB" dirty="0"/>
          </a:p>
        </p:txBody>
      </p:sp>
      <p:sp>
        <p:nvSpPr>
          <p:cNvPr id="11" name="Slide Number Placeholder 5">
            <a:extLst>
              <a:ext uri="{FF2B5EF4-FFF2-40B4-BE49-F238E27FC236}">
                <a16:creationId xmlns:a16="http://schemas.microsoft.com/office/drawing/2014/main" id="{2E9B0D2C-B5D7-6C4B-9F42-6AE0EBB91E52}"/>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5" name="Graphic 14">
            <a:extLst>
              <a:ext uri="{FF2B5EF4-FFF2-40B4-BE49-F238E27FC236}">
                <a16:creationId xmlns:a16="http://schemas.microsoft.com/office/drawing/2014/main" id="{9ACCBCE4-4A50-C443-90B9-B0D714D2315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1321979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E92B2F-3B5D-374E-8620-EC886CDC0815}"/>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3" name="Footer Placeholder 4">
            <a:extLst>
              <a:ext uri="{FF2B5EF4-FFF2-40B4-BE49-F238E27FC236}">
                <a16:creationId xmlns:a16="http://schemas.microsoft.com/office/drawing/2014/main" id="{4587B805-39B4-A94D-A62A-73E51D01544C}"/>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cxnSp>
        <p:nvCxnSpPr>
          <p:cNvPr id="16" name="Straight Connector 15">
            <a:extLst>
              <a:ext uri="{FF2B5EF4-FFF2-40B4-BE49-F238E27FC236}">
                <a16:creationId xmlns:a16="http://schemas.microsoft.com/office/drawing/2014/main" id="{4C82DC9D-C785-B94C-B406-965D6D8822FE}"/>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1AA3A0A6-2360-E749-813F-4C2BB76956BA}"/>
              </a:ext>
            </a:extLst>
          </p:cNvPr>
          <p:cNvSpPr>
            <a:spLocks noGrp="1"/>
          </p:cNvSpPr>
          <p:nvPr>
            <p:ph type="body" sz="quarter" idx="15"/>
          </p:nvPr>
        </p:nvSpPr>
        <p:spPr>
          <a:xfrm>
            <a:off x="432000" y="2088000"/>
            <a:ext cx="5520000" cy="4140000"/>
          </a:xfrm>
        </p:spPr>
        <p:txBody>
          <a:bodyPr/>
          <a:lstStyle>
            <a:lvl3pPr marL="144000" indent="-144000">
              <a:defRPr/>
            </a:lvl3pPr>
            <a:lvl4pPr marL="288000" indent="-144000">
              <a:spcBef>
                <a:spcPts val="0"/>
              </a:spcBef>
              <a:spcAft>
                <a:spcPts val="0"/>
              </a:spcAft>
              <a:buFont typeface="Arial" panose="020B0604020202020204" pitchFamily="34" charset="0"/>
              <a:buChar char="•"/>
              <a:defRPr sz="1200"/>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Content Placeholder 11">
            <a:extLst>
              <a:ext uri="{FF2B5EF4-FFF2-40B4-BE49-F238E27FC236}">
                <a16:creationId xmlns:a16="http://schemas.microsoft.com/office/drawing/2014/main" id="{A6E03B43-8C85-3146-B22E-4FD9A082F70A}"/>
              </a:ext>
            </a:extLst>
          </p:cNvPr>
          <p:cNvSpPr>
            <a:spLocks noGrp="1"/>
          </p:cNvSpPr>
          <p:nvPr>
            <p:ph sz="quarter" idx="16" hasCustomPrompt="1"/>
          </p:nvPr>
        </p:nvSpPr>
        <p:spPr>
          <a:xfrm>
            <a:off x="6191251" y="2088000"/>
            <a:ext cx="5520267" cy="4140200"/>
          </a:xfrm>
        </p:spPr>
        <p:txBody>
          <a:bodyPr/>
          <a:lstStyle/>
          <a:p>
            <a:pPr lvl="0"/>
            <a:r>
              <a:rPr lang="en-US" dirty="0"/>
              <a:t>Add chart/table/photo</a:t>
            </a:r>
            <a:endParaRPr lang="en-GB" dirty="0"/>
          </a:p>
        </p:txBody>
      </p:sp>
      <p:sp>
        <p:nvSpPr>
          <p:cNvPr id="10" name="Title 1">
            <a:extLst>
              <a:ext uri="{FF2B5EF4-FFF2-40B4-BE49-F238E27FC236}">
                <a16:creationId xmlns:a16="http://schemas.microsoft.com/office/drawing/2014/main" id="{E9821578-A4C2-2446-878D-F5C93749956B}"/>
              </a:ext>
            </a:extLst>
          </p:cNvPr>
          <p:cNvSpPr>
            <a:spLocks noGrp="1"/>
          </p:cNvSpPr>
          <p:nvPr>
            <p:ph type="ctrTitle" hasCustomPrompt="1"/>
          </p:nvPr>
        </p:nvSpPr>
        <p:spPr>
          <a:xfrm>
            <a:off x="431999" y="1260000"/>
            <a:ext cx="11282205" cy="720000"/>
          </a:xfrm>
        </p:spPr>
        <p:txBody>
          <a:bodyPr anchor="t" anchorCtr="0"/>
          <a:lstStyle>
            <a:lvl1pPr algn="l">
              <a:defRPr sz="3000">
                <a:solidFill>
                  <a:schemeClr val="tx2"/>
                </a:solidFill>
              </a:defRPr>
            </a:lvl1pPr>
          </a:lstStyle>
          <a:p>
            <a:r>
              <a:rPr lang="en-US" dirty="0"/>
              <a:t>Add Title</a:t>
            </a:r>
            <a:endParaRPr lang="en-GB" dirty="0"/>
          </a:p>
        </p:txBody>
      </p:sp>
      <p:sp>
        <p:nvSpPr>
          <p:cNvPr id="11" name="Slide Number Placeholder 5">
            <a:extLst>
              <a:ext uri="{FF2B5EF4-FFF2-40B4-BE49-F238E27FC236}">
                <a16:creationId xmlns:a16="http://schemas.microsoft.com/office/drawing/2014/main" id="{64A134AF-19DB-7342-9C2D-414BDB13BA7E}"/>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4" name="Graphic 13">
            <a:extLst>
              <a:ext uri="{FF2B5EF4-FFF2-40B4-BE49-F238E27FC236}">
                <a16:creationId xmlns:a16="http://schemas.microsoft.com/office/drawing/2014/main" id="{BDA0BFA6-ECB6-FF41-8B37-CAC4ED15694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12587987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09" userDrawn="1">
          <p15:clr>
            <a:srgbClr val="FBAE40"/>
          </p15:clr>
        </p15:guide>
        <p15:guide id="3" pos="387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and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739EBC3-2E79-AF4C-A385-42015A47076C}"/>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14" name="Footer Placeholder 4">
            <a:extLst>
              <a:ext uri="{FF2B5EF4-FFF2-40B4-BE49-F238E27FC236}">
                <a16:creationId xmlns:a16="http://schemas.microsoft.com/office/drawing/2014/main" id="{2CAE3DF5-3A96-064D-B068-053221BE1578}"/>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cxnSp>
        <p:nvCxnSpPr>
          <p:cNvPr id="18" name="Straight Connector 17">
            <a:extLst>
              <a:ext uri="{FF2B5EF4-FFF2-40B4-BE49-F238E27FC236}">
                <a16:creationId xmlns:a16="http://schemas.microsoft.com/office/drawing/2014/main" id="{5DFDDD87-ACE1-C04D-93D1-B1083ED83E11}"/>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3"/>
          <p:cNvSpPr>
            <a:spLocks noGrp="1"/>
          </p:cNvSpPr>
          <p:nvPr>
            <p:ph type="pic" sz="quarter" idx="10"/>
          </p:nvPr>
        </p:nvSpPr>
        <p:spPr>
          <a:xfrm>
            <a:off x="8161200" y="2088000"/>
            <a:ext cx="3600000" cy="4140000"/>
          </a:xfrm>
          <a:prstGeom prst="rect">
            <a:avLst/>
          </a:prstGeom>
        </p:spPr>
        <p:txBody>
          <a:bodyPr anchor="ctr"/>
          <a:lstStyle>
            <a:lvl1pPr marL="0" indent="0" algn="ctr">
              <a:buNone/>
              <a:defRPr>
                <a:solidFill>
                  <a:schemeClr val="bg2"/>
                </a:solidFill>
              </a:defRPr>
            </a:lvl1pPr>
          </a:lstStyle>
          <a:p>
            <a:r>
              <a:rPr lang="en-US"/>
              <a:t>Click icon to add picture</a:t>
            </a:r>
            <a:endParaRPr lang="en-GB" dirty="0"/>
          </a:p>
        </p:txBody>
      </p:sp>
      <p:sp>
        <p:nvSpPr>
          <p:cNvPr id="5" name="Text Placeholder 4">
            <a:extLst>
              <a:ext uri="{FF2B5EF4-FFF2-40B4-BE49-F238E27FC236}">
                <a16:creationId xmlns:a16="http://schemas.microsoft.com/office/drawing/2014/main" id="{1AA3A0A6-2360-E749-813F-4C2BB76956BA}"/>
              </a:ext>
            </a:extLst>
          </p:cNvPr>
          <p:cNvSpPr>
            <a:spLocks noGrp="1"/>
          </p:cNvSpPr>
          <p:nvPr>
            <p:ph type="body" sz="quarter" idx="15"/>
          </p:nvPr>
        </p:nvSpPr>
        <p:spPr>
          <a:xfrm>
            <a:off x="432000" y="2088000"/>
            <a:ext cx="3600000" cy="4140000"/>
          </a:xfrm>
        </p:spPr>
        <p:txBody>
          <a:bodyPr/>
          <a:lstStyle>
            <a:lvl1pPr>
              <a:defRPr sz="1200"/>
            </a:lvl1pPr>
            <a:lvl2pPr>
              <a:defRPr sz="12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4">
            <a:extLst>
              <a:ext uri="{FF2B5EF4-FFF2-40B4-BE49-F238E27FC236}">
                <a16:creationId xmlns:a16="http://schemas.microsoft.com/office/drawing/2014/main" id="{2AB1F66A-DEB0-684D-B5D3-31629EAC148A}"/>
              </a:ext>
            </a:extLst>
          </p:cNvPr>
          <p:cNvSpPr>
            <a:spLocks noGrp="1"/>
          </p:cNvSpPr>
          <p:nvPr>
            <p:ph type="body" sz="quarter" idx="16"/>
          </p:nvPr>
        </p:nvSpPr>
        <p:spPr>
          <a:xfrm>
            <a:off x="4296000" y="2088000"/>
            <a:ext cx="3600000" cy="4140000"/>
          </a:xfrm>
        </p:spPr>
        <p:txBody>
          <a:bodyPr/>
          <a:lstStyle>
            <a:lvl1pPr>
              <a:defRPr sz="1200"/>
            </a:lvl1pPr>
            <a:lvl2pPr>
              <a:defRPr sz="12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itle 1">
            <a:extLst>
              <a:ext uri="{FF2B5EF4-FFF2-40B4-BE49-F238E27FC236}">
                <a16:creationId xmlns:a16="http://schemas.microsoft.com/office/drawing/2014/main" id="{5074D620-F982-5441-BE6E-F7D4543A3CA3}"/>
              </a:ext>
            </a:extLst>
          </p:cNvPr>
          <p:cNvSpPr>
            <a:spLocks noGrp="1"/>
          </p:cNvSpPr>
          <p:nvPr>
            <p:ph type="ctrTitle" hasCustomPrompt="1"/>
          </p:nvPr>
        </p:nvSpPr>
        <p:spPr>
          <a:xfrm>
            <a:off x="432000" y="1260000"/>
            <a:ext cx="11343989" cy="720000"/>
          </a:xfrm>
        </p:spPr>
        <p:txBody>
          <a:bodyPr anchor="t" anchorCtr="0"/>
          <a:lstStyle>
            <a:lvl1pPr algn="l">
              <a:defRPr sz="3000">
                <a:solidFill>
                  <a:schemeClr val="tx2"/>
                </a:solidFill>
              </a:defRPr>
            </a:lvl1pPr>
          </a:lstStyle>
          <a:p>
            <a:r>
              <a:rPr lang="en-US" dirty="0"/>
              <a:t>Add Title</a:t>
            </a:r>
            <a:endParaRPr lang="en-GB" dirty="0"/>
          </a:p>
        </p:txBody>
      </p:sp>
      <p:sp>
        <p:nvSpPr>
          <p:cNvPr id="13" name="Slide Number Placeholder 5">
            <a:extLst>
              <a:ext uri="{FF2B5EF4-FFF2-40B4-BE49-F238E27FC236}">
                <a16:creationId xmlns:a16="http://schemas.microsoft.com/office/drawing/2014/main" id="{ABA5BE87-C937-8640-BE27-67B42DE27C74}"/>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7" name="Graphic 16">
            <a:extLst>
              <a:ext uri="{FF2B5EF4-FFF2-40B4-BE49-F238E27FC236}">
                <a16:creationId xmlns:a16="http://schemas.microsoft.com/office/drawing/2014/main" id="{993504D2-B444-4F40-A6BA-E734F5A4E9A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Tree>
    <p:extLst>
      <p:ext uri="{BB962C8B-B14F-4D97-AF65-F5344CB8AC3E}">
        <p14:creationId xmlns:p14="http://schemas.microsoft.com/office/powerpoint/2010/main" val="3239530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09" userDrawn="1">
          <p15:clr>
            <a:srgbClr val="FBAE40"/>
          </p15:clr>
        </p15:guide>
        <p15:guide id="3" pos="3871"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F3A6A55-235B-4730-981B-9D1BB965CFE5}"/>
              </a:ext>
            </a:extLst>
          </p:cNvPr>
          <p:cNvSpPr>
            <a:spLocks noGrp="1"/>
          </p:cNvSpPr>
          <p:nvPr>
            <p:ph type="ftr" sz="quarter" idx="10"/>
          </p:nvPr>
        </p:nvSpPr>
        <p:spPr/>
        <p:txBody>
          <a:bodyPr/>
          <a:lstStyle/>
          <a:p>
            <a:r>
              <a:rPr lang="en-GB"/>
              <a:t>© West, Ford, Ibrahim &amp; Montecchi, 2022</a:t>
            </a:r>
            <a:endParaRPr lang="en-GB" dirty="0"/>
          </a:p>
        </p:txBody>
      </p:sp>
      <p:sp>
        <p:nvSpPr>
          <p:cNvPr id="4" name="Slide Number Placeholder 3">
            <a:extLst>
              <a:ext uri="{FF2B5EF4-FFF2-40B4-BE49-F238E27FC236}">
                <a16:creationId xmlns:a16="http://schemas.microsoft.com/office/drawing/2014/main" id="{192BA99E-25D1-42D1-A78D-F28F96A8ACDE}"/>
              </a:ext>
            </a:extLst>
          </p:cNvPr>
          <p:cNvSpPr>
            <a:spLocks noGrp="1"/>
          </p:cNvSpPr>
          <p:nvPr>
            <p:ph type="sldNum" sz="quarter" idx="11"/>
          </p:nvPr>
        </p:nvSpPr>
        <p:spPr/>
        <p:txBody>
          <a:bodyPr/>
          <a:lstStyle/>
          <a:p>
            <a:fld id="{2CC19541-5F6E-2C4C-BF21-196C1C8E2E31}" type="slidenum">
              <a:rPr lang="en-GB" smtClean="0"/>
              <a:pPr/>
              <a:t>‹#›</a:t>
            </a:fld>
            <a:endParaRPr lang="en-GB" dirty="0"/>
          </a:p>
        </p:txBody>
      </p:sp>
      <p:sp>
        <p:nvSpPr>
          <p:cNvPr id="5" name="Rectangle 4">
            <a:extLst>
              <a:ext uri="{FF2B5EF4-FFF2-40B4-BE49-F238E27FC236}">
                <a16:creationId xmlns:a16="http://schemas.microsoft.com/office/drawing/2014/main" id="{854726E7-46BA-4B54-A763-895CD5917CB6}"/>
              </a:ext>
            </a:extLst>
          </p:cNvPr>
          <p:cNvSpPr/>
          <p:nvPr userDrawn="1"/>
        </p:nvSpPr>
        <p:spPr>
          <a:xfrm>
            <a:off x="6260595" y="531341"/>
            <a:ext cx="5931405" cy="58429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chemeClr val="accent2"/>
              </a:solidFill>
              <a:highlight>
                <a:srgbClr val="F2692B"/>
              </a:highlight>
            </a:endParaRPr>
          </a:p>
        </p:txBody>
      </p:sp>
      <p:sp>
        <p:nvSpPr>
          <p:cNvPr id="6" name="Rectangle 5">
            <a:extLst>
              <a:ext uri="{FF2B5EF4-FFF2-40B4-BE49-F238E27FC236}">
                <a16:creationId xmlns:a16="http://schemas.microsoft.com/office/drawing/2014/main" id="{F239E52C-08A2-4225-8B56-BAC3BACB926E}"/>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sp>
        <p:nvSpPr>
          <p:cNvPr id="7" name="Text Placeholder 8">
            <a:extLst>
              <a:ext uri="{FF2B5EF4-FFF2-40B4-BE49-F238E27FC236}">
                <a16:creationId xmlns:a16="http://schemas.microsoft.com/office/drawing/2014/main" id="{7025C311-4A7F-487B-A84B-9C1948BA2416}"/>
              </a:ext>
            </a:extLst>
          </p:cNvPr>
          <p:cNvSpPr>
            <a:spLocks noGrp="1"/>
          </p:cNvSpPr>
          <p:nvPr>
            <p:ph type="body" sz="quarter" idx="14" hasCustomPrompt="1"/>
          </p:nvPr>
        </p:nvSpPr>
        <p:spPr>
          <a:xfrm>
            <a:off x="6642101" y="1651597"/>
            <a:ext cx="4953089" cy="3723776"/>
          </a:xfrm>
        </p:spPr>
        <p:txBody>
          <a:bodyPr anchor="t" anchorCtr="0"/>
          <a:lstStyle>
            <a:lvl1pPr algn="l">
              <a:lnSpc>
                <a:spcPct val="120000"/>
              </a:lnSpc>
              <a:defRPr sz="3000">
                <a:solidFill>
                  <a:schemeClr val="tx2"/>
                </a:solidFill>
                <a:latin typeface="+mj-lt"/>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GB" dirty="0"/>
              <a:t>“Quote or statement”</a:t>
            </a:r>
          </a:p>
        </p:txBody>
      </p:sp>
      <p:pic>
        <p:nvPicPr>
          <p:cNvPr id="8" name="Graphic 7">
            <a:extLst>
              <a:ext uri="{FF2B5EF4-FFF2-40B4-BE49-F238E27FC236}">
                <a16:creationId xmlns:a16="http://schemas.microsoft.com/office/drawing/2014/main" id="{4313CC98-D8A8-4DFA-8BB4-82E5CB804786}"/>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cxnSp>
        <p:nvCxnSpPr>
          <p:cNvPr id="9" name="Straight Connector 8">
            <a:extLst>
              <a:ext uri="{FF2B5EF4-FFF2-40B4-BE49-F238E27FC236}">
                <a16:creationId xmlns:a16="http://schemas.microsoft.com/office/drawing/2014/main" id="{199BA821-4050-4623-94EA-BEB11F2A7968}"/>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92B34AC7-CAE1-4A11-9F35-3EF0E16FB0ED}"/>
              </a:ext>
            </a:extLst>
          </p:cNvPr>
          <p:cNvSpPr>
            <a:spLocks noGrp="1"/>
          </p:cNvSpPr>
          <p:nvPr>
            <p:ph type="body" sz="quarter" idx="15"/>
          </p:nvPr>
        </p:nvSpPr>
        <p:spPr>
          <a:xfrm>
            <a:off x="394092" y="1376853"/>
            <a:ext cx="5499100" cy="458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9730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Statement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C9BCFD0-067D-6545-8C5D-27D2627541BB}"/>
              </a:ext>
            </a:extLst>
          </p:cNvPr>
          <p:cNvSpPr/>
          <p:nvPr userDrawn="1"/>
        </p:nvSpPr>
        <p:spPr>
          <a:xfrm>
            <a:off x="0" y="531341"/>
            <a:ext cx="5931405" cy="58429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chemeClr val="tx2"/>
              </a:solidFill>
            </a:endParaRPr>
          </a:p>
        </p:txBody>
      </p:sp>
      <p:sp>
        <p:nvSpPr>
          <p:cNvPr id="12" name="Rectangle 11">
            <a:extLst>
              <a:ext uri="{FF2B5EF4-FFF2-40B4-BE49-F238E27FC236}">
                <a16:creationId xmlns:a16="http://schemas.microsoft.com/office/drawing/2014/main" id="{C1F9EB67-9E65-204A-B7A8-73B03B26A550}"/>
              </a:ext>
            </a:extLst>
          </p:cNvPr>
          <p:cNvSpPr/>
          <p:nvPr userDrawn="1"/>
        </p:nvSpPr>
        <p:spPr>
          <a:xfrm>
            <a:off x="0" y="0"/>
            <a:ext cx="12192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p:txBody>
      </p:sp>
      <p:cxnSp>
        <p:nvCxnSpPr>
          <p:cNvPr id="19" name="Straight Connector 18">
            <a:extLst>
              <a:ext uri="{FF2B5EF4-FFF2-40B4-BE49-F238E27FC236}">
                <a16:creationId xmlns:a16="http://schemas.microsoft.com/office/drawing/2014/main" id="{5F1BF6B2-48A5-1B4F-B109-4AD86E66F171}"/>
              </a:ext>
            </a:extLst>
          </p:cNvPr>
          <p:cNvCxnSpPr/>
          <p:nvPr userDrawn="1"/>
        </p:nvCxnSpPr>
        <p:spPr>
          <a:xfrm>
            <a:off x="0" y="6372000"/>
            <a:ext cx="12192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5A57B211-0045-2844-B5DA-1D7E13A68B82}"/>
              </a:ext>
            </a:extLst>
          </p:cNvPr>
          <p:cNvSpPr>
            <a:spLocks noGrp="1"/>
          </p:cNvSpPr>
          <p:nvPr>
            <p:ph type="pic" sz="quarter" idx="13"/>
          </p:nvPr>
        </p:nvSpPr>
        <p:spPr>
          <a:xfrm>
            <a:off x="6253200" y="1296000"/>
            <a:ext cx="5508000" cy="4752000"/>
          </a:xfrm>
        </p:spPr>
        <p:txBody>
          <a:bodyPr/>
          <a:lstStyle>
            <a:lvl1pPr>
              <a:defRPr sz="1200"/>
            </a:lvl1pPr>
          </a:lstStyle>
          <a:p>
            <a:r>
              <a:rPr lang="en-US"/>
              <a:t>Click icon to add picture</a:t>
            </a:r>
            <a:endParaRPr lang="en-GB" dirty="0"/>
          </a:p>
        </p:txBody>
      </p:sp>
      <p:sp>
        <p:nvSpPr>
          <p:cNvPr id="9" name="Text Placeholder 8">
            <a:extLst>
              <a:ext uri="{FF2B5EF4-FFF2-40B4-BE49-F238E27FC236}">
                <a16:creationId xmlns:a16="http://schemas.microsoft.com/office/drawing/2014/main" id="{6C7B40B0-3203-CF4D-9A88-A624E8DA0CF6}"/>
              </a:ext>
            </a:extLst>
          </p:cNvPr>
          <p:cNvSpPr>
            <a:spLocks noGrp="1"/>
          </p:cNvSpPr>
          <p:nvPr>
            <p:ph type="body" sz="quarter" idx="14" hasCustomPrompt="1"/>
          </p:nvPr>
        </p:nvSpPr>
        <p:spPr>
          <a:xfrm>
            <a:off x="381506" y="1661024"/>
            <a:ext cx="4953089" cy="3723776"/>
          </a:xfrm>
        </p:spPr>
        <p:txBody>
          <a:bodyPr anchor="t" anchorCtr="0"/>
          <a:lstStyle>
            <a:lvl1pPr algn="l">
              <a:lnSpc>
                <a:spcPct val="120000"/>
              </a:lnSpc>
              <a:defRPr sz="3000">
                <a:solidFill>
                  <a:schemeClr val="bg1"/>
                </a:solidFill>
                <a:latin typeface="+mj-lt"/>
              </a:defRPr>
            </a:lvl1pPr>
            <a:lvl2pPr algn="ctr">
              <a:defRPr>
                <a:solidFill>
                  <a:schemeClr val="accent4"/>
                </a:solidFill>
              </a:defRPr>
            </a:lvl2pPr>
            <a:lvl3pPr algn="ctr">
              <a:defRPr>
                <a:solidFill>
                  <a:schemeClr val="accent4"/>
                </a:solidFill>
              </a:defRPr>
            </a:lvl3pPr>
            <a:lvl4pPr algn="ctr">
              <a:defRPr>
                <a:solidFill>
                  <a:schemeClr val="accent4"/>
                </a:solidFill>
              </a:defRPr>
            </a:lvl4pPr>
            <a:lvl5pPr algn="ctr">
              <a:defRPr>
                <a:solidFill>
                  <a:schemeClr val="accent4"/>
                </a:solidFill>
              </a:defRPr>
            </a:lvl5pPr>
          </a:lstStyle>
          <a:p>
            <a:pPr lvl="0"/>
            <a:r>
              <a:rPr lang="en-GB" dirty="0"/>
              <a:t>“Quote or statement”</a:t>
            </a:r>
          </a:p>
        </p:txBody>
      </p:sp>
      <p:sp>
        <p:nvSpPr>
          <p:cNvPr id="13" name="Slide Number Placeholder 5">
            <a:extLst>
              <a:ext uri="{FF2B5EF4-FFF2-40B4-BE49-F238E27FC236}">
                <a16:creationId xmlns:a16="http://schemas.microsoft.com/office/drawing/2014/main" id="{23E1636A-7E1C-4042-8E40-337CB68DC022}"/>
              </a:ext>
            </a:extLst>
          </p:cNvPr>
          <p:cNvSpPr>
            <a:spLocks noGrp="1"/>
          </p:cNvSpPr>
          <p:nvPr>
            <p:ph type="sldNum" sz="quarter" idx="19"/>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pic>
        <p:nvPicPr>
          <p:cNvPr id="10" name="Graphic 9">
            <a:extLst>
              <a:ext uri="{FF2B5EF4-FFF2-40B4-BE49-F238E27FC236}">
                <a16:creationId xmlns:a16="http://schemas.microsoft.com/office/drawing/2014/main" id="{E8609E81-C585-8744-AD73-8C072DF8585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495" y="228165"/>
            <a:ext cx="1932305" cy="447229"/>
          </a:xfrm>
          <a:prstGeom prst="rect">
            <a:avLst/>
          </a:prstGeom>
        </p:spPr>
      </p:pic>
      <p:sp>
        <p:nvSpPr>
          <p:cNvPr id="15" name="Footer Placeholder 4">
            <a:extLst>
              <a:ext uri="{FF2B5EF4-FFF2-40B4-BE49-F238E27FC236}">
                <a16:creationId xmlns:a16="http://schemas.microsoft.com/office/drawing/2014/main" id="{C6DD65B2-8958-684E-9DF1-A1F41C927BD2}"/>
              </a:ext>
            </a:extLst>
          </p:cNvPr>
          <p:cNvSpPr>
            <a:spLocks noGrp="1"/>
          </p:cNvSpPr>
          <p:nvPr>
            <p:ph type="ftr" sz="quarter" idx="11"/>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lang="en-GB"/>
              <a:t>© West, Ford, Ibrahim &amp; Montecchi, 2022</a:t>
            </a:r>
            <a:endParaRPr lang="en-GB" dirty="0"/>
          </a:p>
        </p:txBody>
      </p:sp>
    </p:spTree>
    <p:extLst>
      <p:ext uri="{BB962C8B-B14F-4D97-AF65-F5344CB8AC3E}">
        <p14:creationId xmlns:p14="http://schemas.microsoft.com/office/powerpoint/2010/main" val="3360193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78353D-46A7-2448-89A2-82D8D5FD32C9}"/>
              </a:ext>
            </a:extLst>
          </p:cNvPr>
          <p:cNvSpPr>
            <a:spLocks noGrp="1"/>
          </p:cNvSpPr>
          <p:nvPr>
            <p:ph type="title"/>
          </p:nvPr>
        </p:nvSpPr>
        <p:spPr>
          <a:xfrm>
            <a:off x="432000" y="432000"/>
            <a:ext cx="11352000" cy="720000"/>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4F85E140-9D5F-0646-BC1E-1FBC73E967D8}"/>
              </a:ext>
            </a:extLst>
          </p:cNvPr>
          <p:cNvSpPr>
            <a:spLocks noGrp="1"/>
          </p:cNvSpPr>
          <p:nvPr>
            <p:ph type="body" idx="1"/>
          </p:nvPr>
        </p:nvSpPr>
        <p:spPr>
          <a:xfrm>
            <a:off x="432000" y="1825625"/>
            <a:ext cx="1135200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ooter Placeholder 4">
            <a:extLst>
              <a:ext uri="{FF2B5EF4-FFF2-40B4-BE49-F238E27FC236}">
                <a16:creationId xmlns:a16="http://schemas.microsoft.com/office/drawing/2014/main" id="{88502E10-5E11-A544-894B-482862B46DF6}"/>
              </a:ext>
            </a:extLst>
          </p:cNvPr>
          <p:cNvSpPr>
            <a:spLocks noGrp="1"/>
          </p:cNvSpPr>
          <p:nvPr>
            <p:ph type="ftr" sz="quarter" idx="3"/>
          </p:nvPr>
        </p:nvSpPr>
        <p:spPr>
          <a:xfrm>
            <a:off x="432000" y="6516000"/>
            <a:ext cx="4704000" cy="216000"/>
          </a:xfrm>
          <a:prstGeom prst="rect">
            <a:avLst/>
          </a:prstGeom>
        </p:spPr>
        <p:txBody>
          <a:bodyPr lIns="0" tIns="0" rIns="0" bIns="0" anchor="t" anchorCtr="0"/>
          <a:lstStyle>
            <a:lvl1pPr algn="l">
              <a:defRPr sz="1100" b="0" i="0" cap="none" spc="0" baseline="0">
                <a:solidFill>
                  <a:schemeClr val="tx2"/>
                </a:solidFill>
                <a:latin typeface="+mn-lt"/>
                <a:ea typeface="Open Sans" panose="020B0606030504020204" pitchFamily="34" charset="0"/>
                <a:cs typeface="Open Sans" panose="020B0606030504020204" pitchFamily="34" charset="0"/>
              </a:defRPr>
            </a:lvl1pPr>
          </a:lstStyle>
          <a:p>
            <a:r>
              <a:rPr kumimoji="0" lang="en-GB"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West, Ford, Ibrahim &amp; </a:t>
            </a:r>
            <a:r>
              <a:rPr kumimoji="0" lang="en-GB" altLang="en-US" sz="11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Montecchi</a:t>
            </a:r>
            <a:r>
              <a:rPr kumimoji="0" lang="en-GB" altLang="en-US" sz="11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2022</a:t>
            </a:r>
            <a:endParaRPr lang="en-GB" dirty="0"/>
          </a:p>
        </p:txBody>
      </p:sp>
      <p:sp>
        <p:nvSpPr>
          <p:cNvPr id="5" name="Slide Number Placeholder 5">
            <a:extLst>
              <a:ext uri="{FF2B5EF4-FFF2-40B4-BE49-F238E27FC236}">
                <a16:creationId xmlns:a16="http://schemas.microsoft.com/office/drawing/2014/main" id="{8E3D3D65-06BB-1F41-B8A0-F90D4CA08387}"/>
              </a:ext>
            </a:extLst>
          </p:cNvPr>
          <p:cNvSpPr>
            <a:spLocks noGrp="1"/>
          </p:cNvSpPr>
          <p:nvPr>
            <p:ph type="sldNum" sz="quarter" idx="4"/>
          </p:nvPr>
        </p:nvSpPr>
        <p:spPr>
          <a:xfrm>
            <a:off x="11304000" y="6516000"/>
            <a:ext cx="480000" cy="180000"/>
          </a:xfrm>
          <a:prstGeom prst="rect">
            <a:avLst/>
          </a:prstGeom>
        </p:spPr>
        <p:txBody>
          <a:bodyPr lIns="0" tIns="0" rIns="0" bIns="0" anchor="t" anchorCtr="0"/>
          <a:lstStyle>
            <a:lvl1pPr algn="r">
              <a:defRPr sz="1100">
                <a:solidFill>
                  <a:schemeClr val="tx1"/>
                </a:solidFill>
              </a:defRPr>
            </a:lvl1pPr>
          </a:lstStyle>
          <a:p>
            <a:fld id="{2CC19541-5F6E-2C4C-BF21-196C1C8E2E31}" type="slidenum">
              <a:rPr lang="en-GB" smtClean="0"/>
              <a:pPr/>
              <a:t>‹#›</a:t>
            </a:fld>
            <a:endParaRPr lang="en-GB" dirty="0"/>
          </a:p>
        </p:txBody>
      </p:sp>
    </p:spTree>
    <p:extLst>
      <p:ext uri="{BB962C8B-B14F-4D97-AF65-F5344CB8AC3E}">
        <p14:creationId xmlns:p14="http://schemas.microsoft.com/office/powerpoint/2010/main" val="318719275"/>
      </p:ext>
    </p:extLst>
  </p:cSld>
  <p:clrMap bg1="lt1" tx1="dk1" bg2="lt2" tx2="dk2" accent1="accent1" accent2="accent2" accent3="accent3" accent4="accent4" accent5="accent5" accent6="accent6" hlink="hlink" folHlink="folHlink"/>
  <p:sldLayoutIdLst>
    <p:sldLayoutId id="2147484157" r:id="rId1"/>
    <p:sldLayoutId id="2147484098" r:id="rId2"/>
    <p:sldLayoutId id="2147484159" r:id="rId3"/>
    <p:sldLayoutId id="2147484093" r:id="rId4"/>
    <p:sldLayoutId id="2147484074" r:id="rId5"/>
    <p:sldLayoutId id="2147484073" r:id="rId6"/>
    <p:sldLayoutId id="2147484094" r:id="rId7"/>
    <p:sldLayoutId id="2147484163" r:id="rId8"/>
    <p:sldLayoutId id="2147484062" r:id="rId9"/>
    <p:sldLayoutId id="2147484161" r:id="rId10"/>
    <p:sldLayoutId id="2147484072" r:id="rId11"/>
    <p:sldLayoutId id="2147484095" r:id="rId12"/>
    <p:sldLayoutId id="2147484160" r:id="rId13"/>
    <p:sldLayoutId id="2147484082" r:id="rId14"/>
    <p:sldLayoutId id="2147484162" r:id="rId15"/>
  </p:sldLayoutIdLst>
  <p:hf hdr="0" dt="0"/>
  <p:txStyles>
    <p:titleStyle>
      <a:lvl1pPr algn="l" defTabSz="914400" rtl="0" eaLnBrk="1" latinLnBrk="0" hangingPunct="1">
        <a:lnSpc>
          <a:spcPct val="90000"/>
        </a:lnSpc>
        <a:spcBef>
          <a:spcPct val="0"/>
        </a:spcBef>
        <a:buNone/>
        <a:defRPr sz="3000" kern="1200">
          <a:solidFill>
            <a:schemeClr val="tx2"/>
          </a:solidFill>
          <a:latin typeface="+mj-lt"/>
          <a:ea typeface="+mj-ea"/>
          <a:cs typeface="+mj-cs"/>
        </a:defRPr>
      </a:lvl1pPr>
    </p:titleStyle>
    <p:bodyStyle>
      <a:lvl1pPr marL="0" indent="0" algn="l" defTabSz="126000" rtl="0" eaLnBrk="1" latinLnBrk="0" hangingPunct="1">
        <a:lnSpc>
          <a:spcPct val="105000"/>
        </a:lnSpc>
        <a:spcBef>
          <a:spcPts val="0"/>
        </a:spcBef>
        <a:buFont typeface="Arial" panose="020B0604020202020204" pitchFamily="34" charset="0"/>
        <a:buNone/>
        <a:tabLst/>
        <a:defRPr sz="1600" kern="1200">
          <a:solidFill>
            <a:schemeClr val="tx2"/>
          </a:solidFill>
          <a:latin typeface="+mn-lt"/>
          <a:ea typeface="+mn-ea"/>
          <a:cs typeface="+mn-cs"/>
        </a:defRPr>
      </a:lvl1pPr>
      <a:lvl2pPr marL="0" indent="0" algn="l" defTabSz="126000" rtl="0" eaLnBrk="1" latinLnBrk="0" hangingPunct="1">
        <a:lnSpc>
          <a:spcPct val="105000"/>
        </a:lnSpc>
        <a:spcBef>
          <a:spcPts val="0"/>
        </a:spcBef>
        <a:buFont typeface="Arial" panose="020B0604020202020204" pitchFamily="34" charset="0"/>
        <a:buNone/>
        <a:tabLst>
          <a:tab pos="126000" algn="l"/>
        </a:tabLst>
        <a:defRPr sz="1200" kern="1200">
          <a:solidFill>
            <a:schemeClr val="tx2"/>
          </a:solidFill>
          <a:latin typeface="+mn-lt"/>
          <a:ea typeface="+mn-ea"/>
          <a:cs typeface="+mn-cs"/>
        </a:defRPr>
      </a:lvl2pPr>
      <a:lvl3pPr marL="126000" indent="-126000" algn="l" defTabSz="126000" rtl="0" eaLnBrk="1" latinLnBrk="0" hangingPunct="1">
        <a:lnSpc>
          <a:spcPct val="105000"/>
        </a:lnSpc>
        <a:spcBef>
          <a:spcPts val="0"/>
        </a:spcBef>
        <a:buFont typeface="System Font Regular"/>
        <a:buChar char="–"/>
        <a:tabLst>
          <a:tab pos="126000" algn="l"/>
        </a:tabLst>
        <a:defRPr sz="1200" kern="1200">
          <a:solidFill>
            <a:schemeClr val="tx2"/>
          </a:solidFill>
          <a:latin typeface="+mn-lt"/>
          <a:ea typeface="+mn-ea"/>
          <a:cs typeface="+mn-cs"/>
        </a:defRPr>
      </a:lvl3pPr>
      <a:lvl4pPr marL="288000" indent="-144000" algn="l" defTabSz="126000" rtl="0" eaLnBrk="1" latinLnBrk="0" hangingPunct="1">
        <a:lnSpc>
          <a:spcPct val="105000"/>
        </a:lnSpc>
        <a:spcBef>
          <a:spcPts val="0"/>
        </a:spcBef>
        <a:spcAft>
          <a:spcPts val="0"/>
        </a:spcAft>
        <a:buFont typeface="Arial" panose="020B0604020202020204" pitchFamily="34" charset="0"/>
        <a:buChar char="•"/>
        <a:tabLst/>
        <a:defRPr sz="1200" kern="1200">
          <a:solidFill>
            <a:schemeClr val="tx2"/>
          </a:solidFill>
          <a:latin typeface="+mn-lt"/>
          <a:ea typeface="+mn-ea"/>
          <a:cs typeface="+mn-cs"/>
        </a:defRPr>
      </a:lvl4pPr>
      <a:lvl5pPr marL="0" indent="0" algn="l" defTabSz="126000" rtl="0" eaLnBrk="1" latinLnBrk="0" hangingPunct="1">
        <a:lnSpc>
          <a:spcPct val="105000"/>
        </a:lnSpc>
        <a:spcBef>
          <a:spcPts val="800"/>
        </a:spcBef>
        <a:spcAft>
          <a:spcPts val="800"/>
        </a:spcAft>
        <a:buFont typeface="Arial" panose="020B0604020202020204" pitchFamily="34" charset="0"/>
        <a:buNone/>
        <a:tabLst>
          <a:tab pos="126000" algn="l"/>
        </a:tabLst>
        <a:defRPr sz="1600" kern="1200">
          <a:solidFill>
            <a:schemeClr val="tx2"/>
          </a:solidFill>
          <a:latin typeface="+mn-lt"/>
          <a:ea typeface="+mn-ea"/>
          <a:cs typeface="+mn-cs"/>
        </a:defRPr>
      </a:lvl5pPr>
      <a:lvl6pPr marL="216000" indent="-216000" algn="l" defTabSz="126000" rtl="0" eaLnBrk="1" latinLnBrk="0" hangingPunct="1">
        <a:lnSpc>
          <a:spcPct val="105000"/>
        </a:lnSpc>
        <a:spcBef>
          <a:spcPts val="0"/>
        </a:spcBef>
        <a:spcAft>
          <a:spcPts val="600"/>
        </a:spcAft>
        <a:buFont typeface="+mj-lt"/>
        <a:buAutoNum type="arabicPeriod"/>
        <a:tabLst>
          <a:tab pos="126000" algn="l"/>
        </a:tabLst>
        <a:defRPr sz="1200" kern="1200">
          <a:solidFill>
            <a:schemeClr val="tx2"/>
          </a:solidFill>
          <a:latin typeface="+mn-lt"/>
          <a:ea typeface="+mn-ea"/>
          <a:cs typeface="+mn-cs"/>
        </a:defRPr>
      </a:lvl6pPr>
      <a:lvl7pPr marL="216000" indent="-216000" algn="l" defTabSz="126000" rtl="0" eaLnBrk="1" latinLnBrk="0" hangingPunct="1">
        <a:lnSpc>
          <a:spcPct val="105000"/>
        </a:lnSpc>
        <a:spcBef>
          <a:spcPts val="0"/>
        </a:spcBef>
        <a:spcAft>
          <a:spcPts val="800"/>
        </a:spcAft>
        <a:buFont typeface="Arial" panose="020B0604020202020204" pitchFamily="34" charset="0"/>
        <a:buChar char="•"/>
        <a:tabLst>
          <a:tab pos="126000" algn="l"/>
        </a:tabLst>
        <a:defRPr sz="1600" kern="1200">
          <a:solidFill>
            <a:schemeClr val="tx2"/>
          </a:solidFill>
          <a:latin typeface="+mn-lt"/>
          <a:ea typeface="+mn-ea"/>
          <a:cs typeface="+mn-cs"/>
        </a:defRPr>
      </a:lvl7pPr>
      <a:lvl8pPr marL="0" indent="0" algn="l" defTabSz="126000" rtl="0" eaLnBrk="1" latinLnBrk="0" hangingPunct="1">
        <a:lnSpc>
          <a:spcPct val="105000"/>
        </a:lnSpc>
        <a:spcBef>
          <a:spcPts val="0"/>
        </a:spcBef>
        <a:buFont typeface="Arial" panose="020B0604020202020204" pitchFamily="34" charset="0"/>
        <a:buNone/>
        <a:tabLst>
          <a:tab pos="126000" algn="l"/>
        </a:tabLst>
        <a:defRPr sz="1600" kern="1200">
          <a:solidFill>
            <a:schemeClr val="tx2"/>
          </a:solidFill>
          <a:latin typeface="+mn-lt"/>
          <a:ea typeface="+mn-ea"/>
          <a:cs typeface="+mn-cs"/>
        </a:defRPr>
      </a:lvl8pPr>
      <a:lvl9pPr marL="0" indent="0" algn="l" defTabSz="126000" rtl="0" eaLnBrk="1" latinLnBrk="0" hangingPunct="1">
        <a:lnSpc>
          <a:spcPct val="105000"/>
        </a:lnSpc>
        <a:spcBef>
          <a:spcPts val="0"/>
        </a:spcBef>
        <a:buFont typeface="Arial" panose="020B0604020202020204" pitchFamily="34" charset="0"/>
        <a:buNone/>
        <a:tabLst>
          <a:tab pos="126000" algn="l"/>
        </a:tabLst>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C2010-457F-D544-8012-EBD78FE93D15}"/>
              </a:ext>
            </a:extLst>
          </p:cNvPr>
          <p:cNvSpPr>
            <a:spLocks noGrp="1"/>
          </p:cNvSpPr>
          <p:nvPr>
            <p:ph type="ctrTitle"/>
          </p:nvPr>
        </p:nvSpPr>
        <p:spPr/>
        <p:txBody>
          <a:bodyPr/>
          <a:lstStyle/>
          <a:p>
            <a:r>
              <a:rPr lang="en-GB" dirty="0"/>
              <a:t>Strategic Marketing</a:t>
            </a:r>
          </a:p>
        </p:txBody>
      </p:sp>
      <p:sp>
        <p:nvSpPr>
          <p:cNvPr id="3" name="Subtitle 2">
            <a:extLst>
              <a:ext uri="{FF2B5EF4-FFF2-40B4-BE49-F238E27FC236}">
                <a16:creationId xmlns:a16="http://schemas.microsoft.com/office/drawing/2014/main" id="{152C9DAB-49FB-1548-B6EF-7CB094E6FD0A}"/>
              </a:ext>
            </a:extLst>
          </p:cNvPr>
          <p:cNvSpPr>
            <a:spLocks noGrp="1"/>
          </p:cNvSpPr>
          <p:nvPr>
            <p:ph type="subTitle" idx="1"/>
          </p:nvPr>
        </p:nvSpPr>
        <p:spPr/>
        <p:txBody>
          <a:bodyPr/>
          <a:lstStyle/>
          <a:p>
            <a:r>
              <a:rPr lang="en-GB" dirty="0"/>
              <a:t>Case Study Guide</a:t>
            </a:r>
          </a:p>
        </p:txBody>
      </p:sp>
      <p:pic>
        <p:nvPicPr>
          <p:cNvPr id="4" name="Picture 3" descr="Logo, company name&#10;&#10;Description automatically generated">
            <a:extLst>
              <a:ext uri="{FF2B5EF4-FFF2-40B4-BE49-F238E27FC236}">
                <a16:creationId xmlns:a16="http://schemas.microsoft.com/office/drawing/2014/main" id="{8C3A7B0B-96CA-4B20-A258-32C6973E86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00259" y="1695321"/>
            <a:ext cx="2663159" cy="3467357"/>
          </a:xfrm>
          <a:prstGeom prst="rect">
            <a:avLst/>
          </a:prstGeom>
        </p:spPr>
      </p:pic>
    </p:spTree>
    <p:extLst>
      <p:ext uri="{BB962C8B-B14F-4D97-AF65-F5344CB8AC3E}">
        <p14:creationId xmlns:p14="http://schemas.microsoft.com/office/powerpoint/2010/main" val="1669240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6235-A920-164C-A74C-A9CA1779726B}"/>
              </a:ext>
            </a:extLst>
          </p:cNvPr>
          <p:cNvSpPr>
            <a:spLocks noGrp="1"/>
          </p:cNvSpPr>
          <p:nvPr>
            <p:ph type="ctrTitle"/>
          </p:nvPr>
        </p:nvSpPr>
        <p:spPr/>
        <p:txBody>
          <a:bodyPr/>
          <a:lstStyle/>
          <a:p>
            <a:r>
              <a:rPr lang="en-GB" dirty="0"/>
              <a:t>Case Studies</a:t>
            </a:r>
          </a:p>
        </p:txBody>
      </p:sp>
      <p:sp>
        <p:nvSpPr>
          <p:cNvPr id="3" name="Subtitle 2">
            <a:extLst>
              <a:ext uri="{FF2B5EF4-FFF2-40B4-BE49-F238E27FC236}">
                <a16:creationId xmlns:a16="http://schemas.microsoft.com/office/drawing/2014/main" id="{93336298-6DCC-F542-BA49-7BFFE9FD82A7}"/>
              </a:ext>
            </a:extLst>
          </p:cNvPr>
          <p:cNvSpPr>
            <a:spLocks noGrp="1"/>
          </p:cNvSpPr>
          <p:nvPr>
            <p:ph type="subTitle" idx="1"/>
          </p:nvPr>
        </p:nvSpPr>
        <p:spPr>
          <a:xfrm>
            <a:off x="432000" y="2088000"/>
            <a:ext cx="11352000" cy="3362400"/>
          </a:xfrm>
        </p:spPr>
        <p:txBody>
          <a:bodyPr/>
          <a:lstStyle/>
          <a:p>
            <a:pPr marL="0" indent="0">
              <a:spcAft>
                <a:spcPts val="600"/>
              </a:spcAft>
              <a:buNone/>
            </a:pPr>
            <a:r>
              <a:rPr lang="en-US" dirty="0"/>
              <a:t>A case study is a managerial situation of events and organizational circumstances described in a factual manner. It typically includes:</a:t>
            </a:r>
          </a:p>
          <a:p>
            <a:pPr marL="0" indent="0">
              <a:spcAft>
                <a:spcPts val="600"/>
              </a:spcAft>
              <a:buNone/>
            </a:pPr>
            <a:endParaRPr lang="en-US" dirty="0"/>
          </a:p>
          <a:p>
            <a:pPr marL="342900" indent="-342900">
              <a:spcAft>
                <a:spcPts val="600"/>
              </a:spcAft>
              <a:buFont typeface="Arial" panose="020B0604020202020204" pitchFamily="34" charset="0"/>
              <a:buChar char="•"/>
            </a:pPr>
            <a:r>
              <a:rPr lang="en-US" dirty="0">
                <a:solidFill>
                  <a:schemeClr val="accent1">
                    <a:lumMod val="75000"/>
                  </a:schemeClr>
                </a:solidFill>
              </a:rPr>
              <a:t>A chronology of significant events in the organization’s development</a:t>
            </a:r>
          </a:p>
          <a:p>
            <a:pPr marL="342900" indent="-342900">
              <a:spcAft>
                <a:spcPts val="600"/>
              </a:spcAft>
              <a:buFont typeface="Arial" panose="020B0604020202020204" pitchFamily="34" charset="0"/>
              <a:buChar char="•"/>
            </a:pPr>
            <a:r>
              <a:rPr lang="en-US" dirty="0">
                <a:solidFill>
                  <a:schemeClr val="accent1">
                    <a:lumMod val="75000"/>
                  </a:schemeClr>
                </a:solidFill>
              </a:rPr>
              <a:t>Important functional information (marketing, financial, production, etc.)</a:t>
            </a:r>
          </a:p>
          <a:p>
            <a:pPr marL="342900" indent="-342900">
              <a:spcAft>
                <a:spcPts val="600"/>
              </a:spcAft>
              <a:buFont typeface="Arial" panose="020B0604020202020204" pitchFamily="34" charset="0"/>
              <a:buChar char="•"/>
            </a:pPr>
            <a:r>
              <a:rPr lang="en-US" dirty="0">
                <a:solidFill>
                  <a:schemeClr val="accent1">
                    <a:lumMod val="75000"/>
                  </a:schemeClr>
                </a:solidFill>
              </a:rPr>
              <a:t>Opinions of management and employees</a:t>
            </a:r>
          </a:p>
          <a:p>
            <a:pPr marL="342900" indent="-342900">
              <a:spcAft>
                <a:spcPts val="600"/>
              </a:spcAft>
              <a:buFont typeface="Arial" panose="020B0604020202020204" pitchFamily="34" charset="0"/>
              <a:buChar char="•"/>
            </a:pPr>
            <a:r>
              <a:rPr lang="en-US" dirty="0">
                <a:solidFill>
                  <a:schemeClr val="accent1">
                    <a:lumMod val="75000"/>
                  </a:schemeClr>
                </a:solidFill>
              </a:rPr>
              <a:t>Information about competitors and the industry in general</a:t>
            </a:r>
          </a:p>
        </p:txBody>
      </p:sp>
      <p:sp>
        <p:nvSpPr>
          <p:cNvPr id="4" name="Footer Placeholder 3">
            <a:extLst>
              <a:ext uri="{FF2B5EF4-FFF2-40B4-BE49-F238E27FC236}">
                <a16:creationId xmlns:a16="http://schemas.microsoft.com/office/drawing/2014/main" id="{A439EF38-D64D-EC44-8139-13EF50AE78DD}"/>
              </a:ext>
            </a:extLst>
          </p:cNvPr>
          <p:cNvSpPr>
            <a:spLocks noGrp="1"/>
          </p:cNvSpPr>
          <p:nvPr>
            <p:ph type="ftr" sz="quarter" idx="11"/>
          </p:nvPr>
        </p:nvSpPr>
        <p:spPr/>
        <p:txBody>
          <a:bodyPr/>
          <a:lstStyle/>
          <a:p>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West, Ford, Ibrahim &amp; </a:t>
            </a:r>
            <a:r>
              <a:rPr kumimoji="0" lang="en-GB" altLang="en-US"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Montecchi</a:t>
            </a: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2022</a:t>
            </a:r>
            <a:endParaRPr lang="en-GB" dirty="0">
              <a:solidFill>
                <a:schemeClr val="tx1"/>
              </a:solidFill>
            </a:endParaRPr>
          </a:p>
        </p:txBody>
      </p:sp>
      <p:sp>
        <p:nvSpPr>
          <p:cNvPr id="5" name="Slide Number Placeholder 4">
            <a:extLst>
              <a:ext uri="{FF2B5EF4-FFF2-40B4-BE49-F238E27FC236}">
                <a16:creationId xmlns:a16="http://schemas.microsoft.com/office/drawing/2014/main" id="{FCA739E4-3A37-7C49-8DFB-405D5BA8C372}"/>
              </a:ext>
            </a:extLst>
          </p:cNvPr>
          <p:cNvSpPr>
            <a:spLocks noGrp="1"/>
          </p:cNvSpPr>
          <p:nvPr>
            <p:ph type="sldNum" sz="quarter" idx="19"/>
          </p:nvPr>
        </p:nvSpPr>
        <p:spPr>
          <a:xfrm>
            <a:off x="11472000" y="6516000"/>
            <a:ext cx="480000" cy="180000"/>
          </a:xfrm>
        </p:spPr>
        <p:txBody>
          <a:bodyPr/>
          <a:lstStyle/>
          <a:p>
            <a:fld id="{2CC19541-5F6E-2C4C-BF21-196C1C8E2E31}" type="slidenum">
              <a:rPr lang="en-GB" smtClean="0"/>
              <a:pPr/>
              <a:t>2</a:t>
            </a:fld>
            <a:endParaRPr lang="en-GB" dirty="0"/>
          </a:p>
        </p:txBody>
      </p:sp>
      <p:pic>
        <p:nvPicPr>
          <p:cNvPr id="2049" name="Picture 1">
            <a:extLst>
              <a:ext uri="{FF2B5EF4-FFF2-40B4-BE49-F238E27FC236}">
                <a16:creationId xmlns:a16="http://schemas.microsoft.com/office/drawing/2014/main" id="{C6E91561-0133-4EC3-88B7-AED597F93C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3525" b="13525"/>
          <a:stretch>
            <a:fillRect/>
          </a:stretch>
        </p:blipFill>
        <p:spPr bwMode="auto">
          <a:xfrm>
            <a:off x="5816600" y="9618663"/>
            <a:ext cx="1546225" cy="396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045C13CB-73DB-4E36-BF2A-6E184212EB30}"/>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96853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6235-A920-164C-A74C-A9CA1779726B}"/>
              </a:ext>
            </a:extLst>
          </p:cNvPr>
          <p:cNvSpPr>
            <a:spLocks noGrp="1"/>
          </p:cNvSpPr>
          <p:nvPr>
            <p:ph type="ctrTitle"/>
          </p:nvPr>
        </p:nvSpPr>
        <p:spPr/>
        <p:txBody>
          <a:bodyPr/>
          <a:lstStyle/>
          <a:p>
            <a:r>
              <a:rPr lang="en-GB" dirty="0"/>
              <a:t>Case Studies Help and Enable you to…</a:t>
            </a:r>
          </a:p>
        </p:txBody>
      </p:sp>
      <p:sp>
        <p:nvSpPr>
          <p:cNvPr id="3" name="Subtitle 2">
            <a:extLst>
              <a:ext uri="{FF2B5EF4-FFF2-40B4-BE49-F238E27FC236}">
                <a16:creationId xmlns:a16="http://schemas.microsoft.com/office/drawing/2014/main" id="{93336298-6DCC-F542-BA49-7BFFE9FD82A7}"/>
              </a:ext>
            </a:extLst>
          </p:cNvPr>
          <p:cNvSpPr>
            <a:spLocks noGrp="1"/>
          </p:cNvSpPr>
          <p:nvPr>
            <p:ph type="subTitle" idx="1"/>
          </p:nvPr>
        </p:nvSpPr>
        <p:spPr>
          <a:xfrm>
            <a:off x="432000" y="2183906"/>
            <a:ext cx="11352000" cy="3266493"/>
          </a:xfr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en-US" sz="2400" b="0" i="0" u="none" strike="noStrike" kern="1200" cap="none" spc="0" normalizeH="0" baseline="0" noProof="0" dirty="0">
                <a:ln>
                  <a:noFill/>
                </a:ln>
                <a:solidFill>
                  <a:schemeClr val="accent1">
                    <a:lumMod val="75000"/>
                  </a:schemeClr>
                </a:solidFill>
                <a:effectLst/>
                <a:uLnTx/>
                <a:uFillTx/>
                <a:ea typeface="+mn-ea"/>
                <a:cs typeface="+mn-cs"/>
              </a:rPr>
              <a:t>Think clearly in complex and often ambiguous situations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en-US" sz="2400" b="0" i="0" u="none" strike="noStrike" kern="1200" cap="none" spc="0" normalizeH="0" baseline="0" noProof="0" dirty="0">
                <a:ln>
                  <a:noFill/>
                </a:ln>
                <a:solidFill>
                  <a:schemeClr val="accent1">
                    <a:lumMod val="75000"/>
                  </a:schemeClr>
                </a:solidFill>
                <a:effectLst/>
                <a:uLnTx/>
                <a:uFillTx/>
                <a:ea typeface="+mn-ea"/>
                <a:cs typeface="+mn-cs"/>
              </a:rPr>
              <a:t>Devise reasonable, consistent, creative action plans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en-US" sz="2400" b="0" i="0" u="none" strike="noStrike" kern="1200" cap="none" spc="0" normalizeH="0" baseline="0" noProof="0" dirty="0">
                <a:ln>
                  <a:noFill/>
                </a:ln>
                <a:solidFill>
                  <a:schemeClr val="accent1">
                    <a:lumMod val="75000"/>
                  </a:schemeClr>
                </a:solidFill>
                <a:effectLst/>
                <a:uLnTx/>
                <a:uFillTx/>
                <a:ea typeface="+mn-ea"/>
                <a:cs typeface="+mn-cs"/>
              </a:rPr>
              <a:t>Apply qualitative and quantitative analytical techniques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altLang="en-US" sz="2400" b="0" i="0" u="none" strike="noStrike" kern="1200" cap="none" spc="0" normalizeH="0" baseline="0" noProof="0" dirty="0">
                <a:ln>
                  <a:noFill/>
                </a:ln>
                <a:solidFill>
                  <a:schemeClr val="accent1">
                    <a:lumMod val="75000"/>
                  </a:schemeClr>
                </a:solidFill>
                <a:effectLst/>
                <a:uLnTx/>
                <a:uFillTx/>
                <a:ea typeface="+mn-ea"/>
                <a:cs typeface="+mn-cs"/>
              </a:rPr>
              <a:t>Recognize</a:t>
            </a:r>
            <a:r>
              <a:rPr kumimoji="0" lang="en-US" altLang="en-US" sz="2400" b="0" i="0" u="none" strike="noStrike" kern="1200" cap="none" spc="0" normalizeH="0" baseline="0" noProof="0" dirty="0">
                <a:ln>
                  <a:noFill/>
                </a:ln>
                <a:solidFill>
                  <a:schemeClr val="accent1">
                    <a:lumMod val="75000"/>
                  </a:schemeClr>
                </a:solidFill>
                <a:effectLst/>
                <a:uLnTx/>
                <a:uFillTx/>
                <a:ea typeface="+mn-ea"/>
                <a:cs typeface="+mn-cs"/>
              </a:rPr>
              <a:t> the significance of information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en-US" sz="2400" b="0" i="0" u="none" strike="noStrike" kern="1200" cap="none" spc="0" normalizeH="0" baseline="0" noProof="0" dirty="0">
                <a:ln>
                  <a:noFill/>
                </a:ln>
                <a:solidFill>
                  <a:schemeClr val="accent1">
                    <a:lumMod val="75000"/>
                  </a:schemeClr>
                </a:solidFill>
                <a:effectLst/>
                <a:uLnTx/>
                <a:uFillTx/>
                <a:ea typeface="+mn-ea"/>
                <a:cs typeface="+mn-cs"/>
              </a:rPr>
              <a:t>Determine vital missing information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en-US" sz="2400" b="0" i="0" u="none" strike="noStrike" kern="1200" cap="none" spc="0" normalizeH="0" baseline="0" noProof="0" dirty="0">
                <a:ln>
                  <a:noFill/>
                </a:ln>
                <a:solidFill>
                  <a:schemeClr val="accent1">
                    <a:lumMod val="75000"/>
                  </a:schemeClr>
                </a:solidFill>
                <a:effectLst/>
                <a:uLnTx/>
                <a:uFillTx/>
                <a:ea typeface="+mn-ea"/>
                <a:cs typeface="+mn-cs"/>
              </a:rPr>
              <a:t>Communicate effectively in a group</a:t>
            </a:r>
          </a:p>
        </p:txBody>
      </p:sp>
      <p:sp>
        <p:nvSpPr>
          <p:cNvPr id="4" name="Footer Placeholder 3">
            <a:extLst>
              <a:ext uri="{FF2B5EF4-FFF2-40B4-BE49-F238E27FC236}">
                <a16:creationId xmlns:a16="http://schemas.microsoft.com/office/drawing/2014/main" id="{A439EF38-D64D-EC44-8139-13EF50AE78DD}"/>
              </a:ext>
            </a:extLst>
          </p:cNvPr>
          <p:cNvSpPr>
            <a:spLocks noGrp="1"/>
          </p:cNvSpPr>
          <p:nvPr>
            <p:ph type="ftr" sz="quarter" idx="11"/>
          </p:nvPr>
        </p:nvSpPr>
        <p:spPr/>
        <p:txBody>
          <a:bodyPr/>
          <a:lstStyle/>
          <a:p>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West, Ford, Ibrahim &amp; </a:t>
            </a:r>
            <a:r>
              <a:rPr kumimoji="0" lang="en-GB" altLang="en-US"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Montecchi</a:t>
            </a: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2022</a:t>
            </a:r>
            <a:endParaRPr lang="en-GB" dirty="0">
              <a:solidFill>
                <a:schemeClr val="tx1"/>
              </a:solidFill>
            </a:endParaRPr>
          </a:p>
        </p:txBody>
      </p:sp>
      <p:sp>
        <p:nvSpPr>
          <p:cNvPr id="5" name="Slide Number Placeholder 4">
            <a:extLst>
              <a:ext uri="{FF2B5EF4-FFF2-40B4-BE49-F238E27FC236}">
                <a16:creationId xmlns:a16="http://schemas.microsoft.com/office/drawing/2014/main" id="{FCA739E4-3A37-7C49-8DFB-405D5BA8C372}"/>
              </a:ext>
            </a:extLst>
          </p:cNvPr>
          <p:cNvSpPr>
            <a:spLocks noGrp="1"/>
          </p:cNvSpPr>
          <p:nvPr>
            <p:ph type="sldNum" sz="quarter" idx="19"/>
          </p:nvPr>
        </p:nvSpPr>
        <p:spPr>
          <a:xfrm>
            <a:off x="11472000" y="6516000"/>
            <a:ext cx="480000" cy="180000"/>
          </a:xfrm>
        </p:spPr>
        <p:txBody>
          <a:bodyPr/>
          <a:lstStyle/>
          <a:p>
            <a:fld id="{2CC19541-5F6E-2C4C-BF21-196C1C8E2E31}" type="slidenum">
              <a:rPr lang="en-GB" smtClean="0"/>
              <a:pPr/>
              <a:t>3</a:t>
            </a:fld>
            <a:endParaRPr lang="en-GB" dirty="0"/>
          </a:p>
        </p:txBody>
      </p:sp>
      <p:pic>
        <p:nvPicPr>
          <p:cNvPr id="2049" name="Picture 1">
            <a:extLst>
              <a:ext uri="{FF2B5EF4-FFF2-40B4-BE49-F238E27FC236}">
                <a16:creationId xmlns:a16="http://schemas.microsoft.com/office/drawing/2014/main" id="{C6E91561-0133-4EC3-88B7-AED597F93C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3525" b="13525"/>
          <a:stretch>
            <a:fillRect/>
          </a:stretch>
        </p:blipFill>
        <p:spPr bwMode="auto">
          <a:xfrm>
            <a:off x="5816600" y="9618663"/>
            <a:ext cx="1546225" cy="396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045C13CB-73DB-4E36-BF2A-6E184212EB30}"/>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022477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6235-A920-164C-A74C-A9CA1779726B}"/>
              </a:ext>
            </a:extLst>
          </p:cNvPr>
          <p:cNvSpPr>
            <a:spLocks noGrp="1"/>
          </p:cNvSpPr>
          <p:nvPr>
            <p:ph type="ctrTitle"/>
          </p:nvPr>
        </p:nvSpPr>
        <p:spPr/>
        <p:txBody>
          <a:bodyPr/>
          <a:lstStyle/>
          <a:p>
            <a:r>
              <a:rPr lang="en-GB" dirty="0"/>
              <a:t>First Actions</a:t>
            </a:r>
          </a:p>
        </p:txBody>
      </p:sp>
      <p:sp>
        <p:nvSpPr>
          <p:cNvPr id="3" name="Subtitle 2">
            <a:extLst>
              <a:ext uri="{FF2B5EF4-FFF2-40B4-BE49-F238E27FC236}">
                <a16:creationId xmlns:a16="http://schemas.microsoft.com/office/drawing/2014/main" id="{93336298-6DCC-F542-BA49-7BFFE9FD82A7}"/>
              </a:ext>
            </a:extLst>
          </p:cNvPr>
          <p:cNvSpPr>
            <a:spLocks noGrp="1"/>
          </p:cNvSpPr>
          <p:nvPr>
            <p:ph type="subTitle" idx="1"/>
          </p:nvPr>
        </p:nvSpPr>
        <p:spPr>
          <a:xfrm>
            <a:off x="432000" y="1902055"/>
            <a:ext cx="11352000" cy="4392000"/>
          </a:xfrm>
        </p:spPr>
        <p:txBody>
          <a:bodyPr/>
          <a:lstStyle/>
          <a:p>
            <a:pPr marL="0" indent="0">
              <a:buNone/>
            </a:pPr>
            <a:r>
              <a:rPr lang="en-US" sz="2200" dirty="0"/>
              <a:t>Case analysis occupies an important role in the learning objectives of any course.  The cases will help integrate the theoretical and practical elements by demonstrating marketing strategy and planning problems and possible solutions.  You should review each case for discussion before the relevant class.  </a:t>
            </a:r>
          </a:p>
          <a:p>
            <a:endParaRPr lang="en-US" sz="2200" dirty="0"/>
          </a:p>
          <a:p>
            <a:pPr marL="0" indent="0">
              <a:buNone/>
            </a:pPr>
            <a:r>
              <a:rPr lang="en-US" sz="2200" dirty="0"/>
              <a:t>Here are some general guidelines for case analysis:</a:t>
            </a:r>
          </a:p>
          <a:p>
            <a:endParaRPr lang="en-US" sz="2200" dirty="0"/>
          </a:p>
          <a:p>
            <a:pPr marL="342900" indent="-342900">
              <a:buFont typeface="Arial" panose="020B0604020202020204" pitchFamily="34" charset="0"/>
              <a:buChar char="•"/>
            </a:pPr>
            <a:r>
              <a:rPr lang="en-US" sz="2200" dirty="0"/>
              <a:t>Read the textbook chapter/readings first and read the case quickly.  Return to the case and highlight main points and problems.  </a:t>
            </a:r>
          </a:p>
          <a:p>
            <a:pPr marL="342900" indent="-342900">
              <a:buFont typeface="Arial" panose="020B0604020202020204" pitchFamily="34" charset="0"/>
              <a:buChar char="•"/>
            </a:pPr>
            <a:r>
              <a:rPr lang="en-US" sz="2200" dirty="0"/>
              <a:t>Write on the case any ideas for action that you may have. All of these acts can be easily performed while doing other things, e.g., anywhere where you wait and sit, say on a bus or over a coffee break. </a:t>
            </a:r>
            <a:endParaRPr lang="en-GB" sz="2200" dirty="0"/>
          </a:p>
        </p:txBody>
      </p:sp>
      <p:sp>
        <p:nvSpPr>
          <p:cNvPr id="4" name="Footer Placeholder 3">
            <a:extLst>
              <a:ext uri="{FF2B5EF4-FFF2-40B4-BE49-F238E27FC236}">
                <a16:creationId xmlns:a16="http://schemas.microsoft.com/office/drawing/2014/main" id="{A439EF38-D64D-EC44-8139-13EF50AE78DD}"/>
              </a:ext>
            </a:extLst>
          </p:cNvPr>
          <p:cNvSpPr>
            <a:spLocks noGrp="1"/>
          </p:cNvSpPr>
          <p:nvPr>
            <p:ph type="ftr" sz="quarter" idx="11"/>
          </p:nvPr>
        </p:nvSpPr>
        <p:spPr/>
        <p:txBody>
          <a:bodyPr/>
          <a:lstStyle/>
          <a:p>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West, Ford, Ibrahim &amp; </a:t>
            </a:r>
            <a:r>
              <a:rPr kumimoji="0" lang="en-GB" altLang="en-US"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Montecchi</a:t>
            </a: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2022</a:t>
            </a:r>
            <a:endParaRPr lang="en-GB" dirty="0">
              <a:solidFill>
                <a:schemeClr val="tx1"/>
              </a:solidFill>
            </a:endParaRPr>
          </a:p>
        </p:txBody>
      </p:sp>
      <p:sp>
        <p:nvSpPr>
          <p:cNvPr id="5" name="Slide Number Placeholder 4">
            <a:extLst>
              <a:ext uri="{FF2B5EF4-FFF2-40B4-BE49-F238E27FC236}">
                <a16:creationId xmlns:a16="http://schemas.microsoft.com/office/drawing/2014/main" id="{FCA739E4-3A37-7C49-8DFB-405D5BA8C372}"/>
              </a:ext>
            </a:extLst>
          </p:cNvPr>
          <p:cNvSpPr>
            <a:spLocks noGrp="1"/>
          </p:cNvSpPr>
          <p:nvPr>
            <p:ph type="sldNum" sz="quarter" idx="19"/>
          </p:nvPr>
        </p:nvSpPr>
        <p:spPr>
          <a:xfrm>
            <a:off x="11472000" y="6516000"/>
            <a:ext cx="480000" cy="180000"/>
          </a:xfrm>
        </p:spPr>
        <p:txBody>
          <a:bodyPr/>
          <a:lstStyle/>
          <a:p>
            <a:fld id="{2CC19541-5F6E-2C4C-BF21-196C1C8E2E31}" type="slidenum">
              <a:rPr lang="en-GB" smtClean="0"/>
              <a:pPr/>
              <a:t>4</a:t>
            </a:fld>
            <a:endParaRPr lang="en-GB" dirty="0"/>
          </a:p>
        </p:txBody>
      </p:sp>
      <p:pic>
        <p:nvPicPr>
          <p:cNvPr id="2049" name="Picture 1">
            <a:extLst>
              <a:ext uri="{FF2B5EF4-FFF2-40B4-BE49-F238E27FC236}">
                <a16:creationId xmlns:a16="http://schemas.microsoft.com/office/drawing/2014/main" id="{C6E91561-0133-4EC3-88B7-AED597F93C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3525" b="13525"/>
          <a:stretch>
            <a:fillRect/>
          </a:stretch>
        </p:blipFill>
        <p:spPr bwMode="auto">
          <a:xfrm>
            <a:off x="5816600" y="9618663"/>
            <a:ext cx="1546225" cy="396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045C13CB-73DB-4E36-BF2A-6E184212EB30}"/>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65471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6235-A920-164C-A74C-A9CA1779726B}"/>
              </a:ext>
            </a:extLst>
          </p:cNvPr>
          <p:cNvSpPr>
            <a:spLocks noGrp="1"/>
          </p:cNvSpPr>
          <p:nvPr>
            <p:ph type="ctrTitle"/>
          </p:nvPr>
        </p:nvSpPr>
        <p:spPr/>
        <p:txBody>
          <a:bodyPr/>
          <a:lstStyle/>
          <a:p>
            <a:r>
              <a:rPr lang="en-US" altLang="en-US" dirty="0"/>
              <a:t>Suggestions for Preparation</a:t>
            </a:r>
            <a:endParaRPr lang="en-GB" dirty="0"/>
          </a:p>
        </p:txBody>
      </p:sp>
      <p:sp>
        <p:nvSpPr>
          <p:cNvPr id="3" name="Subtitle 2">
            <a:extLst>
              <a:ext uri="{FF2B5EF4-FFF2-40B4-BE49-F238E27FC236}">
                <a16:creationId xmlns:a16="http://schemas.microsoft.com/office/drawing/2014/main" id="{93336298-6DCC-F542-BA49-7BFFE9FD82A7}"/>
              </a:ext>
            </a:extLst>
          </p:cNvPr>
          <p:cNvSpPr>
            <a:spLocks noGrp="1"/>
          </p:cNvSpPr>
          <p:nvPr>
            <p:ph type="subTitle" idx="1"/>
          </p:nvPr>
        </p:nvSpPr>
        <p:spPr>
          <a:xfrm>
            <a:off x="432000" y="1867072"/>
            <a:ext cx="11352000" cy="3847201"/>
          </a:xfrm>
        </p:spPr>
        <p:txBody>
          <a:bodyPr/>
          <a:lstStyle/>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Allow adequate time </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Read the case several times</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Focus on the key issues</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Do not overlook the exhibits</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Restrict your analysis to the case study</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Do </a:t>
            </a:r>
            <a:r>
              <a:rPr lang="en-US" altLang="en-US" b="1" i="1" dirty="0">
                <a:solidFill>
                  <a:schemeClr val="accent1">
                    <a:lumMod val="75000"/>
                  </a:schemeClr>
                </a:solidFill>
              </a:rPr>
              <a:t>not</a:t>
            </a:r>
            <a:r>
              <a:rPr lang="en-US" altLang="en-US" dirty="0">
                <a:solidFill>
                  <a:schemeClr val="accent1">
                    <a:lumMod val="75000"/>
                  </a:schemeClr>
                </a:solidFill>
              </a:rPr>
              <a:t> undertake any further research</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Stipulate assumptions made and identify the rationale in so doing</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Adopt an appropriate time frame</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Draw on all your business knowledge and skills</a:t>
            </a:r>
          </a:p>
          <a:p>
            <a:pPr marL="342900" indent="-342900">
              <a:lnSpc>
                <a:spcPct val="100000"/>
              </a:lnSpc>
              <a:spcAft>
                <a:spcPts val="600"/>
              </a:spcAft>
              <a:buFont typeface="Arial" panose="020B0604020202020204" pitchFamily="34" charset="0"/>
              <a:buChar char="•"/>
            </a:pPr>
            <a:r>
              <a:rPr lang="en-US" altLang="en-US" dirty="0">
                <a:solidFill>
                  <a:schemeClr val="accent1">
                    <a:lumMod val="75000"/>
                  </a:schemeClr>
                </a:solidFill>
              </a:rPr>
              <a:t>Do </a:t>
            </a:r>
            <a:r>
              <a:rPr lang="en-US" altLang="en-US" b="1" i="1" dirty="0">
                <a:solidFill>
                  <a:schemeClr val="accent1">
                    <a:lumMod val="75000"/>
                  </a:schemeClr>
                </a:solidFill>
              </a:rPr>
              <a:t>not</a:t>
            </a:r>
            <a:r>
              <a:rPr lang="en-US" altLang="en-US" i="1" dirty="0">
                <a:solidFill>
                  <a:schemeClr val="accent1">
                    <a:lumMod val="75000"/>
                  </a:schemeClr>
                </a:solidFill>
              </a:rPr>
              <a:t> </a:t>
            </a:r>
            <a:r>
              <a:rPr lang="en-US" altLang="en-US" dirty="0">
                <a:solidFill>
                  <a:schemeClr val="accent1">
                    <a:lumMod val="75000"/>
                  </a:schemeClr>
                </a:solidFill>
              </a:rPr>
              <a:t>try and determine the decision(s) taken by the organization</a:t>
            </a:r>
          </a:p>
        </p:txBody>
      </p:sp>
      <p:sp>
        <p:nvSpPr>
          <p:cNvPr id="4" name="Footer Placeholder 3">
            <a:extLst>
              <a:ext uri="{FF2B5EF4-FFF2-40B4-BE49-F238E27FC236}">
                <a16:creationId xmlns:a16="http://schemas.microsoft.com/office/drawing/2014/main" id="{A439EF38-D64D-EC44-8139-13EF50AE78DD}"/>
              </a:ext>
            </a:extLst>
          </p:cNvPr>
          <p:cNvSpPr>
            <a:spLocks noGrp="1"/>
          </p:cNvSpPr>
          <p:nvPr>
            <p:ph type="ftr" sz="quarter" idx="11"/>
          </p:nvPr>
        </p:nvSpPr>
        <p:spPr/>
        <p:txBody>
          <a:bodyPr/>
          <a:lstStyle/>
          <a:p>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West, Ford, Ibrahim &amp; </a:t>
            </a:r>
            <a:r>
              <a:rPr kumimoji="0" lang="en-GB" altLang="en-US"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Montecchi</a:t>
            </a: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2022</a:t>
            </a:r>
            <a:endParaRPr lang="en-GB" dirty="0">
              <a:solidFill>
                <a:schemeClr val="tx1"/>
              </a:solidFill>
            </a:endParaRPr>
          </a:p>
        </p:txBody>
      </p:sp>
      <p:sp>
        <p:nvSpPr>
          <p:cNvPr id="5" name="Slide Number Placeholder 4">
            <a:extLst>
              <a:ext uri="{FF2B5EF4-FFF2-40B4-BE49-F238E27FC236}">
                <a16:creationId xmlns:a16="http://schemas.microsoft.com/office/drawing/2014/main" id="{FCA739E4-3A37-7C49-8DFB-405D5BA8C372}"/>
              </a:ext>
            </a:extLst>
          </p:cNvPr>
          <p:cNvSpPr>
            <a:spLocks noGrp="1"/>
          </p:cNvSpPr>
          <p:nvPr>
            <p:ph type="sldNum" sz="quarter" idx="19"/>
          </p:nvPr>
        </p:nvSpPr>
        <p:spPr>
          <a:xfrm>
            <a:off x="11472000" y="6516000"/>
            <a:ext cx="480000" cy="180000"/>
          </a:xfrm>
        </p:spPr>
        <p:txBody>
          <a:bodyPr/>
          <a:lstStyle/>
          <a:p>
            <a:fld id="{2CC19541-5F6E-2C4C-BF21-196C1C8E2E31}" type="slidenum">
              <a:rPr lang="en-GB" smtClean="0"/>
              <a:pPr/>
              <a:t>5</a:t>
            </a:fld>
            <a:endParaRPr lang="en-GB" dirty="0"/>
          </a:p>
        </p:txBody>
      </p:sp>
      <p:pic>
        <p:nvPicPr>
          <p:cNvPr id="2049" name="Picture 1">
            <a:extLst>
              <a:ext uri="{FF2B5EF4-FFF2-40B4-BE49-F238E27FC236}">
                <a16:creationId xmlns:a16="http://schemas.microsoft.com/office/drawing/2014/main" id="{C6E91561-0133-4EC3-88B7-AED597F93C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3525" b="13525"/>
          <a:stretch>
            <a:fillRect/>
          </a:stretch>
        </p:blipFill>
        <p:spPr bwMode="auto">
          <a:xfrm>
            <a:off x="5816600" y="9618663"/>
            <a:ext cx="1546225" cy="396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045C13CB-73DB-4E36-BF2A-6E184212EB30}"/>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34380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6235-A920-164C-A74C-A9CA1779726B}"/>
              </a:ext>
            </a:extLst>
          </p:cNvPr>
          <p:cNvSpPr>
            <a:spLocks noGrp="1"/>
          </p:cNvSpPr>
          <p:nvPr>
            <p:ph type="ctrTitle"/>
          </p:nvPr>
        </p:nvSpPr>
        <p:spPr/>
        <p:txBody>
          <a:bodyPr/>
          <a:lstStyle/>
          <a:p>
            <a:r>
              <a:rPr lang="en-US" altLang="en-US" dirty="0"/>
              <a:t>Features of a Good Case Study Presentation</a:t>
            </a:r>
            <a:endParaRPr lang="en-GB" dirty="0"/>
          </a:p>
        </p:txBody>
      </p:sp>
      <p:sp>
        <p:nvSpPr>
          <p:cNvPr id="3" name="Subtitle 2">
            <a:extLst>
              <a:ext uri="{FF2B5EF4-FFF2-40B4-BE49-F238E27FC236}">
                <a16:creationId xmlns:a16="http://schemas.microsoft.com/office/drawing/2014/main" id="{93336298-6DCC-F542-BA49-7BFFE9FD82A7}"/>
              </a:ext>
            </a:extLst>
          </p:cNvPr>
          <p:cNvSpPr>
            <a:spLocks noGrp="1"/>
          </p:cNvSpPr>
          <p:nvPr>
            <p:ph type="subTitle" idx="1"/>
          </p:nvPr>
        </p:nvSpPr>
        <p:spPr>
          <a:xfrm>
            <a:off x="432000" y="2903621"/>
            <a:ext cx="11352000" cy="2810652"/>
          </a:xfrm>
        </p:spPr>
        <p:txBody>
          <a:bodyPr/>
          <a:lstStyle/>
          <a:p>
            <a:pPr marL="457200" indent="-457200">
              <a:buFont typeface="Arial" panose="020B0604020202020204" pitchFamily="34" charset="0"/>
              <a:buChar char="•"/>
            </a:pPr>
            <a:r>
              <a:rPr lang="en-US" altLang="en-US" sz="2400" b="1" i="1" dirty="0"/>
              <a:t>Begin</a:t>
            </a:r>
            <a:r>
              <a:rPr lang="en-US" altLang="en-US" sz="2400" dirty="0"/>
              <a:t> by identifying the crux of the case study. This might involve the identification of strategic and managerial issues</a:t>
            </a:r>
            <a:br>
              <a:rPr lang="en-US" altLang="en-US" dirty="0"/>
            </a:br>
            <a:endParaRPr lang="en-US" altLang="en-US" dirty="0"/>
          </a:p>
          <a:p>
            <a:pPr marL="457200" indent="-457200">
              <a:buFont typeface="Arial" panose="020B0604020202020204" pitchFamily="34" charset="0"/>
              <a:buChar char="•"/>
            </a:pPr>
            <a:r>
              <a:rPr lang="en-US" altLang="en-US" sz="2400" dirty="0"/>
              <a:t>Ensure that there is a logical and systematic presentation of the ‘evidence’ with a clear analysis accompanying each major point</a:t>
            </a:r>
            <a:endParaRPr lang="en-US" altLang="en-US" sz="2400" b="1" i="1" dirty="0"/>
          </a:p>
        </p:txBody>
      </p:sp>
      <p:sp>
        <p:nvSpPr>
          <p:cNvPr id="4" name="Footer Placeholder 3">
            <a:extLst>
              <a:ext uri="{FF2B5EF4-FFF2-40B4-BE49-F238E27FC236}">
                <a16:creationId xmlns:a16="http://schemas.microsoft.com/office/drawing/2014/main" id="{A439EF38-D64D-EC44-8139-13EF50AE78DD}"/>
              </a:ext>
            </a:extLst>
          </p:cNvPr>
          <p:cNvSpPr>
            <a:spLocks noGrp="1"/>
          </p:cNvSpPr>
          <p:nvPr>
            <p:ph type="ftr" sz="quarter" idx="11"/>
          </p:nvPr>
        </p:nvSpPr>
        <p:spPr/>
        <p:txBody>
          <a:bodyPr/>
          <a:lstStyle/>
          <a:p>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West, Ford, Ibrahim &amp; </a:t>
            </a:r>
            <a:r>
              <a:rPr kumimoji="0" lang="en-GB" altLang="en-US"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Montecchi</a:t>
            </a: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2022</a:t>
            </a:r>
            <a:endParaRPr lang="en-GB" dirty="0">
              <a:solidFill>
                <a:schemeClr val="tx1"/>
              </a:solidFill>
            </a:endParaRPr>
          </a:p>
        </p:txBody>
      </p:sp>
      <p:sp>
        <p:nvSpPr>
          <p:cNvPr id="5" name="Slide Number Placeholder 4">
            <a:extLst>
              <a:ext uri="{FF2B5EF4-FFF2-40B4-BE49-F238E27FC236}">
                <a16:creationId xmlns:a16="http://schemas.microsoft.com/office/drawing/2014/main" id="{FCA739E4-3A37-7C49-8DFB-405D5BA8C372}"/>
              </a:ext>
            </a:extLst>
          </p:cNvPr>
          <p:cNvSpPr>
            <a:spLocks noGrp="1"/>
          </p:cNvSpPr>
          <p:nvPr>
            <p:ph type="sldNum" sz="quarter" idx="19"/>
          </p:nvPr>
        </p:nvSpPr>
        <p:spPr>
          <a:xfrm>
            <a:off x="11472000" y="6516000"/>
            <a:ext cx="480000" cy="180000"/>
          </a:xfrm>
        </p:spPr>
        <p:txBody>
          <a:bodyPr/>
          <a:lstStyle/>
          <a:p>
            <a:fld id="{2CC19541-5F6E-2C4C-BF21-196C1C8E2E31}" type="slidenum">
              <a:rPr lang="en-GB" smtClean="0"/>
              <a:pPr/>
              <a:t>6</a:t>
            </a:fld>
            <a:endParaRPr lang="en-GB" dirty="0"/>
          </a:p>
        </p:txBody>
      </p:sp>
      <p:pic>
        <p:nvPicPr>
          <p:cNvPr id="2049" name="Picture 1">
            <a:extLst>
              <a:ext uri="{FF2B5EF4-FFF2-40B4-BE49-F238E27FC236}">
                <a16:creationId xmlns:a16="http://schemas.microsoft.com/office/drawing/2014/main" id="{C6E91561-0133-4EC3-88B7-AED597F93C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3525" b="13525"/>
          <a:stretch>
            <a:fillRect/>
          </a:stretch>
        </p:blipFill>
        <p:spPr bwMode="auto">
          <a:xfrm>
            <a:off x="5816600" y="9618663"/>
            <a:ext cx="1546225" cy="396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045C13CB-73DB-4E36-BF2A-6E184212EB30}"/>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976782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86235-A920-164C-A74C-A9CA1779726B}"/>
              </a:ext>
            </a:extLst>
          </p:cNvPr>
          <p:cNvSpPr>
            <a:spLocks noGrp="1"/>
          </p:cNvSpPr>
          <p:nvPr>
            <p:ph type="ctrTitle"/>
          </p:nvPr>
        </p:nvSpPr>
        <p:spPr/>
        <p:txBody>
          <a:bodyPr/>
          <a:lstStyle/>
          <a:p>
            <a:r>
              <a:rPr lang="en-US" altLang="en-US" dirty="0"/>
              <a:t>Presenting the Case Study</a:t>
            </a:r>
            <a:endParaRPr lang="en-GB" dirty="0"/>
          </a:p>
        </p:txBody>
      </p:sp>
      <p:sp>
        <p:nvSpPr>
          <p:cNvPr id="3" name="Subtitle 2">
            <a:extLst>
              <a:ext uri="{FF2B5EF4-FFF2-40B4-BE49-F238E27FC236}">
                <a16:creationId xmlns:a16="http://schemas.microsoft.com/office/drawing/2014/main" id="{93336298-6DCC-F542-BA49-7BFFE9FD82A7}"/>
              </a:ext>
            </a:extLst>
          </p:cNvPr>
          <p:cNvSpPr>
            <a:spLocks noGrp="1"/>
          </p:cNvSpPr>
          <p:nvPr>
            <p:ph type="subTitle" idx="1"/>
          </p:nvPr>
        </p:nvSpPr>
        <p:spPr>
          <a:xfrm>
            <a:off x="432000" y="2325600"/>
            <a:ext cx="11352000" cy="3388673"/>
          </a:xfrm>
        </p:spPr>
        <p:txBody>
          <a:bodyPr/>
          <a:lstStyle/>
          <a:p>
            <a:pPr marL="342900" indent="-342900">
              <a:spcAft>
                <a:spcPts val="1200"/>
              </a:spcAft>
              <a:buFont typeface="Arial" panose="020B0604020202020204" pitchFamily="34" charset="0"/>
              <a:buChar char="•"/>
            </a:pPr>
            <a:r>
              <a:rPr lang="en-US" altLang="en-US" sz="2400" dirty="0">
                <a:solidFill>
                  <a:schemeClr val="tx2">
                    <a:lumMod val="75000"/>
                    <a:lumOff val="25000"/>
                  </a:schemeClr>
                </a:solidFill>
              </a:rPr>
              <a:t>Begin by defining the main</a:t>
            </a:r>
            <a:r>
              <a:rPr lang="en-US" altLang="en-US" sz="2400" b="1" dirty="0">
                <a:solidFill>
                  <a:schemeClr val="tx2">
                    <a:lumMod val="75000"/>
                    <a:lumOff val="25000"/>
                  </a:schemeClr>
                </a:solidFill>
              </a:rPr>
              <a:t> </a:t>
            </a:r>
            <a:r>
              <a:rPr lang="en-US" altLang="en-US" sz="2400" b="1" i="1" dirty="0">
                <a:solidFill>
                  <a:schemeClr val="tx2">
                    <a:lumMod val="75000"/>
                    <a:lumOff val="25000"/>
                  </a:schemeClr>
                </a:solidFill>
              </a:rPr>
              <a:t>issue</a:t>
            </a:r>
            <a:r>
              <a:rPr lang="en-US" altLang="en-US" sz="2400" b="1" dirty="0">
                <a:solidFill>
                  <a:schemeClr val="tx2">
                    <a:lumMod val="75000"/>
                    <a:lumOff val="25000"/>
                  </a:schemeClr>
                </a:solidFill>
              </a:rPr>
              <a:t> </a:t>
            </a:r>
            <a:r>
              <a:rPr lang="en-US" altLang="en-US" sz="2400" dirty="0">
                <a:solidFill>
                  <a:schemeClr val="tx2">
                    <a:lumMod val="75000"/>
                    <a:lumOff val="25000"/>
                  </a:schemeClr>
                </a:solidFill>
              </a:rPr>
              <a:t>or </a:t>
            </a:r>
            <a:r>
              <a:rPr lang="en-US" altLang="en-US" sz="2400" b="1" i="1" dirty="0">
                <a:solidFill>
                  <a:schemeClr val="tx2">
                    <a:lumMod val="75000"/>
                    <a:lumOff val="25000"/>
                  </a:schemeClr>
                </a:solidFill>
              </a:rPr>
              <a:t>problem</a:t>
            </a:r>
            <a:r>
              <a:rPr lang="en-US" altLang="en-US" sz="2400" b="1" dirty="0">
                <a:solidFill>
                  <a:schemeClr val="tx2">
                    <a:lumMod val="75000"/>
                    <a:lumOff val="25000"/>
                  </a:schemeClr>
                </a:solidFill>
              </a:rPr>
              <a:t> </a:t>
            </a:r>
            <a:r>
              <a:rPr lang="en-US" altLang="en-US" sz="2400" dirty="0">
                <a:solidFill>
                  <a:schemeClr val="tx2">
                    <a:lumMod val="75000"/>
                    <a:lumOff val="25000"/>
                  </a:schemeClr>
                </a:solidFill>
              </a:rPr>
              <a:t>arising from the case study</a:t>
            </a:r>
          </a:p>
          <a:p>
            <a:pPr marL="342900" indent="-342900">
              <a:spcAft>
                <a:spcPts val="1200"/>
              </a:spcAft>
              <a:buFont typeface="Arial" panose="020B0604020202020204" pitchFamily="34" charset="0"/>
              <a:buChar char="•"/>
            </a:pPr>
            <a:r>
              <a:rPr lang="en-US" altLang="en-US" sz="2400" dirty="0">
                <a:solidFill>
                  <a:schemeClr val="tx2">
                    <a:lumMod val="75000"/>
                    <a:lumOff val="25000"/>
                  </a:schemeClr>
                </a:solidFill>
              </a:rPr>
              <a:t>Structure your answer to </a:t>
            </a:r>
            <a:r>
              <a:rPr lang="en-GB" altLang="en-US" sz="2400" b="1" i="1" dirty="0">
                <a:solidFill>
                  <a:schemeClr val="tx2">
                    <a:lumMod val="75000"/>
                    <a:lumOff val="25000"/>
                  </a:schemeClr>
                </a:solidFill>
              </a:rPr>
              <a:t>maximize</a:t>
            </a:r>
            <a:r>
              <a:rPr lang="en-US" altLang="en-US" sz="2400" b="1" i="1" dirty="0">
                <a:solidFill>
                  <a:schemeClr val="tx2">
                    <a:lumMod val="75000"/>
                    <a:lumOff val="25000"/>
                  </a:schemeClr>
                </a:solidFill>
              </a:rPr>
              <a:t> impact</a:t>
            </a:r>
          </a:p>
          <a:p>
            <a:pPr marL="342900" indent="-342900">
              <a:spcAft>
                <a:spcPts val="1200"/>
              </a:spcAft>
              <a:buFont typeface="Arial" panose="020B0604020202020204" pitchFamily="34" charset="0"/>
              <a:buChar char="•"/>
            </a:pPr>
            <a:r>
              <a:rPr lang="en-US" altLang="en-US" sz="2400" b="1" i="1" dirty="0">
                <a:solidFill>
                  <a:schemeClr val="tx2">
                    <a:lumMod val="75000"/>
                    <a:lumOff val="25000"/>
                  </a:schemeClr>
                </a:solidFill>
              </a:rPr>
              <a:t>Impact</a:t>
            </a:r>
            <a:r>
              <a:rPr lang="en-US" altLang="en-US" sz="2400" dirty="0">
                <a:solidFill>
                  <a:schemeClr val="tx2">
                    <a:lumMod val="75000"/>
                    <a:lumOff val="25000"/>
                  </a:schemeClr>
                </a:solidFill>
              </a:rPr>
              <a:t> is achieved by focusing upon analysis—not by reading out ‘chunks’ of the case study</a:t>
            </a:r>
          </a:p>
        </p:txBody>
      </p:sp>
      <p:sp>
        <p:nvSpPr>
          <p:cNvPr id="4" name="Footer Placeholder 3">
            <a:extLst>
              <a:ext uri="{FF2B5EF4-FFF2-40B4-BE49-F238E27FC236}">
                <a16:creationId xmlns:a16="http://schemas.microsoft.com/office/drawing/2014/main" id="{A439EF38-D64D-EC44-8139-13EF50AE78DD}"/>
              </a:ext>
            </a:extLst>
          </p:cNvPr>
          <p:cNvSpPr>
            <a:spLocks noGrp="1"/>
          </p:cNvSpPr>
          <p:nvPr>
            <p:ph type="ftr" sz="quarter" idx="11"/>
          </p:nvPr>
        </p:nvSpPr>
        <p:spPr/>
        <p:txBody>
          <a:bodyPr/>
          <a:lstStyle/>
          <a:p>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West, Ford, Ibrahim &amp; </a:t>
            </a:r>
            <a:r>
              <a:rPr kumimoji="0" lang="en-GB" altLang="en-US" b="0" i="0" u="none" strike="noStrike" cap="none" normalizeH="0" baseline="0" dirty="0" err="1">
                <a:ln>
                  <a:noFill/>
                </a:ln>
                <a:solidFill>
                  <a:schemeClr val="tx1"/>
                </a:solidFill>
                <a:effectLst/>
                <a:ea typeface="Times New Roman" panose="02020603050405020304" pitchFamily="18" charset="0"/>
                <a:cs typeface="Arial" panose="020B0604020202020204" pitchFamily="34" charset="0"/>
              </a:rPr>
              <a:t>Montecchi</a:t>
            </a: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 2022</a:t>
            </a:r>
            <a:endParaRPr lang="en-GB" dirty="0">
              <a:solidFill>
                <a:schemeClr val="tx1"/>
              </a:solidFill>
            </a:endParaRPr>
          </a:p>
        </p:txBody>
      </p:sp>
      <p:sp>
        <p:nvSpPr>
          <p:cNvPr id="5" name="Slide Number Placeholder 4">
            <a:extLst>
              <a:ext uri="{FF2B5EF4-FFF2-40B4-BE49-F238E27FC236}">
                <a16:creationId xmlns:a16="http://schemas.microsoft.com/office/drawing/2014/main" id="{FCA739E4-3A37-7C49-8DFB-405D5BA8C372}"/>
              </a:ext>
            </a:extLst>
          </p:cNvPr>
          <p:cNvSpPr>
            <a:spLocks noGrp="1"/>
          </p:cNvSpPr>
          <p:nvPr>
            <p:ph type="sldNum" sz="quarter" idx="19"/>
          </p:nvPr>
        </p:nvSpPr>
        <p:spPr>
          <a:xfrm>
            <a:off x="11472000" y="6516000"/>
            <a:ext cx="480000" cy="180000"/>
          </a:xfrm>
        </p:spPr>
        <p:txBody>
          <a:bodyPr/>
          <a:lstStyle/>
          <a:p>
            <a:fld id="{2CC19541-5F6E-2C4C-BF21-196C1C8E2E31}" type="slidenum">
              <a:rPr lang="en-GB" smtClean="0"/>
              <a:pPr/>
              <a:t>7</a:t>
            </a:fld>
            <a:endParaRPr lang="en-GB" dirty="0"/>
          </a:p>
        </p:txBody>
      </p:sp>
      <p:pic>
        <p:nvPicPr>
          <p:cNvPr id="2049" name="Picture 1">
            <a:extLst>
              <a:ext uri="{FF2B5EF4-FFF2-40B4-BE49-F238E27FC236}">
                <a16:creationId xmlns:a16="http://schemas.microsoft.com/office/drawing/2014/main" id="{C6E91561-0133-4EC3-88B7-AED597F93C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13525" b="13525"/>
          <a:stretch>
            <a:fillRect/>
          </a:stretch>
        </p:blipFill>
        <p:spPr bwMode="auto">
          <a:xfrm>
            <a:off x="5816600" y="9618663"/>
            <a:ext cx="1546225" cy="396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045C13CB-73DB-4E36-BF2A-6E184212EB30}"/>
              </a:ext>
            </a:extLst>
          </p:cNvPr>
          <p:cNvSpPr>
            <a:spLocks noChangeArrowheads="1"/>
          </p:cNvSpPr>
          <p:nvPr/>
        </p:nvSpPr>
        <p:spPr bwMode="auto">
          <a:xfrm>
            <a:off x="0"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336173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AD27C-7522-4E15-88FF-4BB09903179B}"/>
              </a:ext>
            </a:extLst>
          </p:cNvPr>
          <p:cNvSpPr>
            <a:spLocks noGrp="1"/>
          </p:cNvSpPr>
          <p:nvPr>
            <p:ph type="ctrTitle"/>
          </p:nvPr>
        </p:nvSpPr>
        <p:spPr/>
        <p:txBody>
          <a:bodyPr/>
          <a:lstStyle/>
          <a:p>
            <a:r>
              <a:rPr lang="en-US" altLang="en-US" dirty="0"/>
              <a:t>Conclusion on Best Practice</a:t>
            </a:r>
            <a:endParaRPr lang="en-US" dirty="0"/>
          </a:p>
        </p:txBody>
      </p:sp>
      <p:sp>
        <p:nvSpPr>
          <p:cNvPr id="3" name="Subtitle 2">
            <a:extLst>
              <a:ext uri="{FF2B5EF4-FFF2-40B4-BE49-F238E27FC236}">
                <a16:creationId xmlns:a16="http://schemas.microsoft.com/office/drawing/2014/main" id="{ADA8E4BB-7026-45C8-885D-239195170771}"/>
              </a:ext>
            </a:extLst>
          </p:cNvPr>
          <p:cNvSpPr>
            <a:spLocks noGrp="1"/>
          </p:cNvSpPr>
          <p:nvPr>
            <p:ph type="subTitle" idx="1"/>
          </p:nvPr>
        </p:nvSpPr>
        <p:spPr/>
        <p:txBody>
          <a:bodyPr/>
          <a:lstStyle/>
          <a:p>
            <a:pPr marL="381000" indent="-381000">
              <a:spcAft>
                <a:spcPts val="1200"/>
              </a:spcAft>
              <a:buFont typeface="Wingdings" panose="05000000000000000000" pitchFamily="2" charset="2"/>
              <a:buAutoNum type="arabicPeriod"/>
            </a:pPr>
            <a:r>
              <a:rPr lang="en-US" altLang="en-US" sz="2400" dirty="0"/>
              <a:t>Comprehend the case situation</a:t>
            </a:r>
          </a:p>
          <a:p>
            <a:pPr marL="381000" indent="-381000">
              <a:spcAft>
                <a:spcPts val="1200"/>
              </a:spcAft>
              <a:buFont typeface="Wingdings" panose="05000000000000000000" pitchFamily="2" charset="2"/>
              <a:buAutoNum type="arabicPeriod"/>
            </a:pPr>
            <a:r>
              <a:rPr lang="en-US" altLang="en-US" sz="2400" dirty="0"/>
              <a:t>Diagnose and define strategic issues and key problems</a:t>
            </a:r>
          </a:p>
          <a:p>
            <a:pPr marL="381000" indent="-381000">
              <a:spcAft>
                <a:spcPts val="1200"/>
              </a:spcAft>
              <a:buFont typeface="Wingdings" panose="05000000000000000000" pitchFamily="2" charset="2"/>
              <a:buAutoNum type="arabicPeriod"/>
            </a:pPr>
            <a:r>
              <a:rPr lang="en-US" altLang="en-US" sz="2400" dirty="0"/>
              <a:t>Generate alternative courses of action</a:t>
            </a:r>
          </a:p>
          <a:p>
            <a:pPr marL="381000" indent="-381000">
              <a:spcAft>
                <a:spcPts val="1200"/>
              </a:spcAft>
              <a:buFont typeface="Wingdings" panose="05000000000000000000" pitchFamily="2" charset="2"/>
              <a:buAutoNum type="arabicPeriod"/>
            </a:pPr>
            <a:r>
              <a:rPr lang="en-US" altLang="en-US" sz="2400" dirty="0"/>
              <a:t>Evaluate alternative courses of action</a:t>
            </a:r>
          </a:p>
          <a:p>
            <a:pPr marL="381000" indent="-381000">
              <a:spcAft>
                <a:spcPts val="1200"/>
              </a:spcAft>
              <a:buFont typeface="Wingdings" panose="05000000000000000000" pitchFamily="2" charset="2"/>
              <a:buAutoNum type="arabicPeriod"/>
            </a:pPr>
            <a:r>
              <a:rPr lang="en-US" altLang="en-US" sz="2400" dirty="0"/>
              <a:t>Select optimal course of action with justification</a:t>
            </a:r>
          </a:p>
          <a:p>
            <a:pPr marL="381000" indent="-381000">
              <a:spcAft>
                <a:spcPts val="1200"/>
              </a:spcAft>
              <a:buFont typeface="Wingdings" panose="05000000000000000000" pitchFamily="2" charset="2"/>
              <a:buAutoNum type="arabicPeriod"/>
            </a:pPr>
            <a:r>
              <a:rPr lang="en-US" altLang="en-US" sz="2400" dirty="0"/>
              <a:t>Define specific recommendations</a:t>
            </a:r>
          </a:p>
          <a:p>
            <a:pPr marL="381000" indent="-381000">
              <a:spcAft>
                <a:spcPts val="1200"/>
              </a:spcAft>
              <a:buFont typeface="Wingdings" panose="05000000000000000000" pitchFamily="2" charset="2"/>
              <a:buAutoNum type="arabicPeriod"/>
            </a:pPr>
            <a:r>
              <a:rPr lang="en-US" altLang="en-US" sz="2400" dirty="0"/>
              <a:t>Communicate the results of case study analysis</a:t>
            </a:r>
            <a:endParaRPr lang="en-US" altLang="en-US" sz="2400" b="1" i="1" dirty="0"/>
          </a:p>
          <a:p>
            <a:pPr>
              <a:spcAft>
                <a:spcPts val="1200"/>
              </a:spcAft>
            </a:pPr>
            <a:endParaRPr lang="en-US" dirty="0"/>
          </a:p>
        </p:txBody>
      </p:sp>
      <p:sp>
        <p:nvSpPr>
          <p:cNvPr id="4" name="Footer Placeholder 3">
            <a:extLst>
              <a:ext uri="{FF2B5EF4-FFF2-40B4-BE49-F238E27FC236}">
                <a16:creationId xmlns:a16="http://schemas.microsoft.com/office/drawing/2014/main" id="{88CAD91D-8A30-427A-BDF3-8E9AB6D0D416}"/>
              </a:ext>
            </a:extLst>
          </p:cNvPr>
          <p:cNvSpPr>
            <a:spLocks noGrp="1"/>
          </p:cNvSpPr>
          <p:nvPr>
            <p:ph type="ftr" sz="quarter" idx="11"/>
          </p:nvPr>
        </p:nvSpPr>
        <p:spPr/>
        <p:txBody>
          <a:bodyPr/>
          <a:lstStyle/>
          <a:p>
            <a:r>
              <a:rPr lang="en-GB"/>
              <a:t>© West, Ford, Ibrahim &amp; Montecchi, 2022</a:t>
            </a:r>
            <a:endParaRPr lang="en-GB" dirty="0"/>
          </a:p>
        </p:txBody>
      </p:sp>
      <p:sp>
        <p:nvSpPr>
          <p:cNvPr id="5" name="Slide Number Placeholder 4">
            <a:extLst>
              <a:ext uri="{FF2B5EF4-FFF2-40B4-BE49-F238E27FC236}">
                <a16:creationId xmlns:a16="http://schemas.microsoft.com/office/drawing/2014/main" id="{D9ECCDA6-5A2E-4204-93A3-A3AB4FD6F8DB}"/>
              </a:ext>
            </a:extLst>
          </p:cNvPr>
          <p:cNvSpPr>
            <a:spLocks noGrp="1"/>
          </p:cNvSpPr>
          <p:nvPr>
            <p:ph type="sldNum" sz="quarter" idx="19"/>
          </p:nvPr>
        </p:nvSpPr>
        <p:spPr/>
        <p:txBody>
          <a:bodyPr/>
          <a:lstStyle/>
          <a:p>
            <a:fld id="{2CC19541-5F6E-2C4C-BF21-196C1C8E2E31}" type="slidenum">
              <a:rPr lang="en-GB" smtClean="0"/>
              <a:pPr/>
              <a:t>8</a:t>
            </a:fld>
            <a:endParaRPr lang="en-GB" dirty="0"/>
          </a:p>
        </p:txBody>
      </p:sp>
    </p:spTree>
    <p:extLst>
      <p:ext uri="{BB962C8B-B14F-4D97-AF65-F5344CB8AC3E}">
        <p14:creationId xmlns:p14="http://schemas.microsoft.com/office/powerpoint/2010/main" val="3195353784"/>
      </p:ext>
    </p:extLst>
  </p:cSld>
  <p:clrMapOvr>
    <a:masterClrMapping/>
  </p:clrMapOvr>
</p:sld>
</file>

<file path=ppt/theme/theme1.xml><?xml version="1.0" encoding="utf-8"?>
<a:theme xmlns:a="http://schemas.openxmlformats.org/drawingml/2006/main" name="OUP Theme">
  <a:themeElements>
    <a:clrScheme name="Oxford uni press">
      <a:dk1>
        <a:srgbClr val="000000"/>
      </a:dk1>
      <a:lt1>
        <a:srgbClr val="FFFFFF"/>
      </a:lt1>
      <a:dk2>
        <a:srgbClr val="011E41"/>
      </a:dk2>
      <a:lt2>
        <a:srgbClr val="CAD7D8"/>
      </a:lt2>
      <a:accent1>
        <a:srgbClr val="0043E0"/>
      </a:accent1>
      <a:accent2>
        <a:srgbClr val="FD5820"/>
      </a:accent2>
      <a:accent3>
        <a:srgbClr val="C8DC00"/>
      </a:accent3>
      <a:accent4>
        <a:srgbClr val="FFE12C"/>
      </a:accent4>
      <a:accent5>
        <a:srgbClr val="F3A7B8"/>
      </a:accent5>
      <a:accent6>
        <a:srgbClr val="9B1827"/>
      </a:accent6>
      <a:hlink>
        <a:srgbClr val="000000"/>
      </a:hlink>
      <a:folHlink>
        <a:srgbClr val="000000"/>
      </a:folHlink>
    </a:clrScheme>
    <a:fontScheme name="Oxford">
      <a:majorFont>
        <a:latin typeface="DM Serif Display"/>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oAutofit/>
      </a:bodyPr>
      <a:lstStyle>
        <a:defPPr algn="l">
          <a:defRPr sz="1200" dirty="0">
            <a:solidFill>
              <a:schemeClr val="tx2"/>
            </a:solidFill>
          </a:defRPr>
        </a:defPPr>
      </a:lstStyle>
    </a:txDef>
  </a:objectDefaults>
  <a:extraClrSchemeLst/>
  <a:extLst>
    <a:ext uri="{05A4C25C-085E-4340-85A3-A5531E510DB2}">
      <thm15:themeFamily xmlns:thm15="http://schemas.microsoft.com/office/thememl/2012/main" name="OUP_PowerPoint_Template.pptx" id="{5B103E25-E787-4CEA-B2BF-953C42D2259B}" vid="{0176CFEC-DDFA-4278-8DAA-1E3611C59F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B4E24491CAEBE4393B2CD7C721F2E6F" ma:contentTypeVersion="14" ma:contentTypeDescription="Create a new document." ma:contentTypeScope="" ma:versionID="36dc3f4c45c84eaf50f83ebe7fd215f5">
  <xsd:schema xmlns:xsd="http://www.w3.org/2001/XMLSchema" xmlns:xs="http://www.w3.org/2001/XMLSchema" xmlns:p="http://schemas.microsoft.com/office/2006/metadata/properties" xmlns:ns3="8d05fd96-afcc-437b-84c1-7a7887764441" xmlns:ns4="e41f8cbd-79f7-4968-876f-43ddca5d0815" targetNamespace="http://schemas.microsoft.com/office/2006/metadata/properties" ma:root="true" ma:fieldsID="2bd741b4b0060cf0af6c4b6f5eacd766" ns3:_="" ns4:_="">
    <xsd:import namespace="8d05fd96-afcc-437b-84c1-7a7887764441"/>
    <xsd:import namespace="e41f8cbd-79f7-4968-876f-43ddca5d0815"/>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05fd96-afcc-437b-84c1-7a78877644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41f8cbd-79f7-4968-876f-43ddca5d081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B32CF49-DD5F-4F36-9C3A-47E9BB17A8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05fd96-afcc-437b-84c1-7a7887764441"/>
    <ds:schemaRef ds:uri="e41f8cbd-79f7-4968-876f-43ddca5d08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010F4E-14E9-403E-82E6-FF68FE025324}">
  <ds:schemaRefs>
    <ds:schemaRef ds:uri="http://schemas.microsoft.com/sharepoint/v3/contenttype/forms"/>
  </ds:schemaRefs>
</ds:datastoreItem>
</file>

<file path=customXml/itemProps3.xml><?xml version="1.0" encoding="utf-8"?>
<ds:datastoreItem xmlns:ds="http://schemas.openxmlformats.org/officeDocument/2006/customXml" ds:itemID="{A3C17F17-9F02-49BB-AB55-73991E047A86}">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e41f8cbd-79f7-4968-876f-43ddca5d0815"/>
    <ds:schemaRef ds:uri="8d05fd96-afcc-437b-84c1-7a788776444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OUP_PowerPoint_Template</Template>
  <TotalTime>188</TotalTime>
  <Words>519</Words>
  <Application>Microsoft Office PowerPoint</Application>
  <PresentationFormat>Widescreen</PresentationFormat>
  <Paragraphs>63</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Calibri</vt:lpstr>
      <vt:lpstr>DM Serif Display</vt:lpstr>
      <vt:lpstr>Open Sans</vt:lpstr>
      <vt:lpstr>Open Sans Light</vt:lpstr>
      <vt:lpstr>System Font Regular</vt:lpstr>
      <vt:lpstr>Wingdings</vt:lpstr>
      <vt:lpstr>OUP Theme</vt:lpstr>
      <vt:lpstr>Strategic Marketing</vt:lpstr>
      <vt:lpstr>Case Studies</vt:lpstr>
      <vt:lpstr>Case Studies Help and Enable you to…</vt:lpstr>
      <vt:lpstr>First Actions</vt:lpstr>
      <vt:lpstr>Suggestions for Preparation</vt:lpstr>
      <vt:lpstr>Features of a Good Case Study Presentation</vt:lpstr>
      <vt:lpstr>Presenting the Case Study</vt:lpstr>
      <vt:lpstr>Conclusion on Best Practice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Brief guide to this template</dc:title>
  <dc:creator>KING, Martin</dc:creator>
  <cp:lastModifiedBy>KING, Martin</cp:lastModifiedBy>
  <cp:revision>5</cp:revision>
  <dcterms:created xsi:type="dcterms:W3CDTF">2022-05-09T11:09:18Z</dcterms:created>
  <dcterms:modified xsi:type="dcterms:W3CDTF">2022-05-09T14:17:34Z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e5cb09a-2992-49d6-8ac9-5f63e7b1ad2f_Enabled">
    <vt:lpwstr>true</vt:lpwstr>
  </property>
  <property fmtid="{D5CDD505-2E9C-101B-9397-08002B2CF9AE}" pid="3" name="MSIP_Label_be5cb09a-2992-49d6-8ac9-5f63e7b1ad2f_SetDate">
    <vt:lpwstr>2021-06-30T15:00:48Z</vt:lpwstr>
  </property>
  <property fmtid="{D5CDD505-2E9C-101B-9397-08002B2CF9AE}" pid="4" name="MSIP_Label_be5cb09a-2992-49d6-8ac9-5f63e7b1ad2f_Method">
    <vt:lpwstr>Standard</vt:lpwstr>
  </property>
  <property fmtid="{D5CDD505-2E9C-101B-9397-08002B2CF9AE}" pid="5" name="MSIP_Label_be5cb09a-2992-49d6-8ac9-5f63e7b1ad2f_Name">
    <vt:lpwstr>Controlled</vt:lpwstr>
  </property>
  <property fmtid="{D5CDD505-2E9C-101B-9397-08002B2CF9AE}" pid="6" name="MSIP_Label_be5cb09a-2992-49d6-8ac9-5f63e7b1ad2f_SiteId">
    <vt:lpwstr>91761b62-4c45-43f5-9f0e-be8ad9b551ff</vt:lpwstr>
  </property>
  <property fmtid="{D5CDD505-2E9C-101B-9397-08002B2CF9AE}" pid="7" name="MSIP_Label_be5cb09a-2992-49d6-8ac9-5f63e7b1ad2f_ActionId">
    <vt:lpwstr>73eaecc9-979e-485d-8d31-bc95160d9f78</vt:lpwstr>
  </property>
  <property fmtid="{D5CDD505-2E9C-101B-9397-08002B2CF9AE}" pid="8" name="MSIP_Label_be5cb09a-2992-49d6-8ac9-5f63e7b1ad2f_ContentBits">
    <vt:lpwstr>0</vt:lpwstr>
  </property>
  <property fmtid="{D5CDD505-2E9C-101B-9397-08002B2CF9AE}" pid="9" name="ContentTypeId">
    <vt:lpwstr>0x0101008B4E24491CAEBE4393B2CD7C721F2E6F</vt:lpwstr>
  </property>
</Properties>
</file>