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3" r:id="rId4"/>
    <p:sldId id="274" r:id="rId5"/>
    <p:sldId id="275" r:id="rId6"/>
    <p:sldId id="276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3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14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Land Law and Human Rights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14.1 </a:t>
            </a:r>
            <a:r>
              <a:rPr lang="en-US" sz="1400" i="0" dirty="0"/>
              <a:t>The apparent divergence of property rights versus human rights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67AFA-CA90-46DE-AF50-18E7D6572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4" y="1642909"/>
            <a:ext cx="7433413" cy="35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14.2 </a:t>
            </a:r>
            <a:r>
              <a:rPr lang="en-US" sz="1400" i="0" dirty="0"/>
              <a:t>Analysis of a potential action under Art. 1 of Protocol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FB78A-9E48-4B11-983F-42958B26B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74" y="966647"/>
            <a:ext cx="4596453" cy="464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14.3</a:t>
            </a:r>
            <a:r>
              <a:rPr lang="en-US" sz="1400" i="0" dirty="0"/>
              <a:t> Justifying an interference with possessions under Art. 1 of Protocol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E2C81-C74E-4420-89F4-C7C7C6FEE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24" y="994758"/>
            <a:ext cx="5216752" cy="44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14.4 </a:t>
            </a:r>
            <a:r>
              <a:rPr lang="en-US" sz="1400" i="0" dirty="0"/>
              <a:t>Justifying an interference with Art.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59B15-B514-436F-8FEE-FD0E99D30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93" y="994758"/>
            <a:ext cx="5221215" cy="44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4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108</Words>
  <Application>Microsoft Office PowerPoint</Application>
  <PresentationFormat>On-screen Show (4:3)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Land Law  by Chris Bevan</vt:lpstr>
      <vt:lpstr>Chapter 14  Land Law and Human Rights</vt:lpstr>
      <vt:lpstr>Figure 14.1 The apparent divergence of property rights versus human rights</vt:lpstr>
      <vt:lpstr>Figure 14.2 Analysis of a potential action under Art. 1 of Protocol 1</vt:lpstr>
      <vt:lpstr>Figure 14.3 Justifying an interference with possessions under Art. 1 of Protocol 1</vt:lpstr>
      <vt:lpstr>Figure 14.4 Justifying an interference with Art.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67</cp:revision>
  <dcterms:created xsi:type="dcterms:W3CDTF">2020-02-29T09:02:36Z</dcterms:created>
  <dcterms:modified xsi:type="dcterms:W3CDTF">2022-03-10T16:35:16Z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