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12.8 </a:t>
            </a:r>
            <a:r>
              <a:rPr lang="en-US" sz="1400" i="0" dirty="0"/>
              <a:t>Passing the benefit of a covenant in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8303A-F0A4-4255-9F12-184177901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3" y="1758397"/>
            <a:ext cx="7397614" cy="32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5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90428"/>
            <a:ext cx="8686800" cy="430887"/>
          </a:xfrm>
        </p:spPr>
        <p:txBody>
          <a:bodyPr/>
          <a:lstStyle/>
          <a:p>
            <a:r>
              <a:rPr lang="en-US" sz="1400" b="1" i="0" dirty="0"/>
              <a:t>Figure 12.9 </a:t>
            </a:r>
            <a:r>
              <a:rPr lang="en-US" sz="1400" i="0" dirty="0"/>
              <a:t>A scheme of development: covenants are mutually enforceable between all plot owners within the defined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118BC-CAA8-4855-BAAA-E345FC65C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76" y="1009506"/>
            <a:ext cx="4484049" cy="43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5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12.1 </a:t>
            </a:r>
            <a:r>
              <a:rPr lang="en-US" sz="1400" i="0" dirty="0"/>
              <a:t>Summary of the rules for the passing of benefit and burden at law and in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ACF8B1-6DA9-4B4C-8E6D-AAF67F296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" y="2619042"/>
            <a:ext cx="8030077" cy="16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12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Freehold Covenants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12.1 </a:t>
            </a:r>
            <a:r>
              <a:rPr lang="en-US" sz="1400" i="0" dirty="0"/>
              <a:t>Where there is an original covenantor and original covenantee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CEAD0-5B4E-4AAB-A255-0B2F33540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31" y="2533169"/>
            <a:ext cx="6308338" cy="17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12.2 </a:t>
            </a:r>
            <a:r>
              <a:rPr lang="en-US" sz="1400" i="0" dirty="0"/>
              <a:t>Where there is a successor of the original covenantor’s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B6736-D8D9-4AD7-99CA-9E2573BB6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89" y="1169649"/>
            <a:ext cx="5846422" cy="42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12.3 Where there is a successor both of the original covenantor and original covenantee’s land</a:t>
            </a:r>
            <a:endParaRPr lang="en-US" sz="1400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5FB36-415F-47E5-9498-BC6B71567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50" y="944530"/>
            <a:ext cx="5655301" cy="46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12.4 </a:t>
            </a:r>
            <a:r>
              <a:rPr lang="en-US" sz="1400" i="0" dirty="0"/>
              <a:t>The ‘four dimensions’ of covenants: (1) law; (2) equity; (3) benefit; and (4) burden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1F615-A226-4020-88B1-F2093D21F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82" y="859143"/>
            <a:ext cx="4985437" cy="47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7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12.5 </a:t>
            </a:r>
            <a:r>
              <a:rPr lang="en-US" sz="1400" i="0" dirty="0"/>
              <a:t>Passing the benefit of a covenant at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54B99-266A-4733-B8B2-7C08215C2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7" y="1945081"/>
            <a:ext cx="7697987" cy="29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12.6 </a:t>
            </a:r>
            <a:r>
              <a:rPr lang="en-US" sz="1400" i="0" dirty="0"/>
              <a:t>Unbroken chain of indemnity covenants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5FDE6-9703-4659-BACC-C5EAECF4D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55" y="1114305"/>
            <a:ext cx="6107090" cy="433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2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12.7 </a:t>
            </a:r>
            <a:r>
              <a:rPr lang="en-US" sz="1400" i="0" dirty="0"/>
              <a:t>The </a:t>
            </a:r>
            <a:r>
              <a:rPr lang="en-US" sz="1400" dirty="0" err="1"/>
              <a:t>Tulk</a:t>
            </a:r>
            <a:r>
              <a:rPr lang="en-US" sz="1400" dirty="0"/>
              <a:t> v </a:t>
            </a:r>
            <a:r>
              <a:rPr lang="en-US" sz="1400" dirty="0" err="1"/>
              <a:t>Moxhay</a:t>
            </a:r>
            <a:r>
              <a:rPr lang="en-US" sz="1400" i="0" dirty="0"/>
              <a:t>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A2E7B-E3B7-4E3E-ADDE-26B83DFCD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3" y="2422329"/>
            <a:ext cx="7736834" cy="20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4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251</Words>
  <Application>Microsoft Office PowerPoint</Application>
  <PresentationFormat>On-screen Show (4:3)</PresentationFormat>
  <Paragraphs>45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Land Law  by Chris Bevan</vt:lpstr>
      <vt:lpstr>Chapter 12  Freehold Covenants</vt:lpstr>
      <vt:lpstr>Figure 12.1 Where there is an original covenantor and original covenantee</vt:lpstr>
      <vt:lpstr>Figure 12.2 Where there is a successor of the original covenantor’s land</vt:lpstr>
      <vt:lpstr>Figure 12.3 Where there is a successor both of the original covenantor and original covenantee’s land</vt:lpstr>
      <vt:lpstr>Figure 12.4 The ‘four dimensions’ of covenants: (1) law; (2) equity; (3) benefit; and (4) burden</vt:lpstr>
      <vt:lpstr>Figure 12.5 Passing the benefit of a covenant at law</vt:lpstr>
      <vt:lpstr>Figure 12.6 Unbroken chain of indemnity covenants</vt:lpstr>
      <vt:lpstr>Figure 12.7 The Tulk v Moxhay conditions</vt:lpstr>
      <vt:lpstr>Figure 12.8 Passing the benefit of a covenant in equity</vt:lpstr>
      <vt:lpstr>Figure 12.9 A scheme of development: covenants are mutually enforceable between all plot owners within the defined area</vt:lpstr>
      <vt:lpstr>Table 12.1 Summary of the rules for the passing of benefit and burden at law and in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77</cp:revision>
  <dcterms:created xsi:type="dcterms:W3CDTF">2020-02-29T09:02:36Z</dcterms:created>
  <dcterms:modified xsi:type="dcterms:W3CDTF">2022-03-10T16:26:56Z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