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8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10.2 </a:t>
            </a:r>
            <a:r>
              <a:rPr lang="en-US" sz="1400" i="0" dirty="0"/>
              <a:t>Covenants that do and do not ‘touch and concern land’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0F7DC-7E33-4C01-BD13-C18E60CD8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60" y="802937"/>
            <a:ext cx="6649681" cy="47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10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Leasehold Covenants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10.1 </a:t>
            </a:r>
            <a:r>
              <a:rPr lang="en-US" sz="1400" i="0" dirty="0"/>
              <a:t>Examples of commonly encountered leasehold covenants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F34F4-4FCF-4BF9-91D0-F1E05D162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42" y="943744"/>
            <a:ext cx="5613516" cy="46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10.2 </a:t>
            </a:r>
            <a:r>
              <a:rPr lang="en-US" sz="1400" i="0" dirty="0"/>
              <a:t>Privity of contract and privity of estate in leasehold dealings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A058D-8EF8-4F7C-BA01-EC4B46179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71" y="1018600"/>
            <a:ext cx="5272858" cy="44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5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10.3 </a:t>
            </a:r>
            <a:r>
              <a:rPr lang="en-US" sz="1400" i="0" dirty="0"/>
              <a:t>The operation of s. 141 of the LPA 1925 upon assignment of the landlord’s reversion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6C4C4-6108-4FA7-BF6A-3F1F40543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07" y="946925"/>
            <a:ext cx="5185587" cy="46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10.4 </a:t>
            </a:r>
            <a:r>
              <a:rPr lang="en-US" sz="1400" i="0" dirty="0"/>
              <a:t>The operation of s. 142 of the LPA 1925 upon assignment of the landlord’s reversion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391AA-2E3A-4EBF-93A3-4AEF91179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07" y="827964"/>
            <a:ext cx="5338986" cy="4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10.5 </a:t>
            </a:r>
            <a:r>
              <a:rPr lang="en-US" sz="1400" i="0" dirty="0"/>
              <a:t>Forfeiture for breach of covenant as to non-payment of rent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ED903-326D-4589-8F90-242382737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33" y="673681"/>
            <a:ext cx="4239135" cy="49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10.6 </a:t>
            </a:r>
            <a:r>
              <a:rPr lang="en-US" sz="1400" i="0" dirty="0"/>
              <a:t>Forfeiture for breach of covenant other than for non-payment of rent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D637B-6341-4B93-B3BF-235F86A3B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94" y="691293"/>
            <a:ext cx="3608612" cy="49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10.1 </a:t>
            </a:r>
            <a:r>
              <a:rPr lang="en-US" sz="1400" i="0" dirty="0"/>
              <a:t>Examples of breaches of the covenant of quiet enjoyment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D5157-D48C-440E-8F89-A197E5185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0" y="1137953"/>
            <a:ext cx="6941140" cy="41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199</Words>
  <Application>Microsoft Office PowerPoint</Application>
  <PresentationFormat>On-screen Show (4:3)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Land Law  by Chris Bevan</vt:lpstr>
      <vt:lpstr>Chapter 10  Leasehold Covenants</vt:lpstr>
      <vt:lpstr>Figure 10.1 Examples of commonly encountered leasehold covenants</vt:lpstr>
      <vt:lpstr>Figure 10.2 Privity of contract and privity of estate in leasehold dealings</vt:lpstr>
      <vt:lpstr>Figure 10.3 The operation of s. 141 of the LPA 1925 upon assignment of the landlord’s reversion</vt:lpstr>
      <vt:lpstr>Figure 10.4 The operation of s. 142 of the LPA 1925 upon assignment of the landlord’s reversion</vt:lpstr>
      <vt:lpstr>Figure 10.5 Forfeiture for breach of covenant as to non-payment of rent</vt:lpstr>
      <vt:lpstr>Figure 10.6 Forfeiture for breach of covenant other than for non-payment of rent</vt:lpstr>
      <vt:lpstr>Table 10.1 Examples of breaches of the covenant of quiet enjoyment</vt:lpstr>
      <vt:lpstr>Table 10.2 Covenants that do and do not ‘touch and concern land’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72</cp:revision>
  <dcterms:created xsi:type="dcterms:W3CDTF">2020-02-29T09:02:36Z</dcterms:created>
  <dcterms:modified xsi:type="dcterms:W3CDTF">2022-03-10T15:37:42Z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