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1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1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14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3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ver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Land Law 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Chris Bevan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315" y="1825585"/>
            <a:ext cx="3185371" cy="4146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2104039"/>
            <a:ext cx="8686800" cy="179985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Chapter 09</a:t>
            </a:r>
            <a:br>
              <a:rPr lang="en-US" sz="3600" dirty="0"/>
            </a:br>
            <a:br>
              <a:rPr lang="en-US" sz="3600"/>
            </a:br>
            <a:r>
              <a:rPr lang="en-US" sz="3600" i="0" spc="-5">
                <a:solidFill>
                  <a:srgbClr val="4D81BE"/>
                </a:solidFill>
              </a:rPr>
              <a:t>Leases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9.1</a:t>
            </a:r>
            <a:r>
              <a:rPr lang="en-US" sz="1400" i="0" dirty="0"/>
              <a:t> The evidential value of the payment or non-payment of rent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B8C08-4BBA-4ADE-AE05-3D88F0D78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73" y="1009506"/>
            <a:ext cx="5252454" cy="4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9.2 </a:t>
            </a:r>
            <a:r>
              <a:rPr lang="en-US" sz="1400" i="0" dirty="0"/>
              <a:t>Methods of termination of leases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CB66C-6437-4D53-B313-5074E8393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37" y="1124720"/>
            <a:ext cx="7459926" cy="43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7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9.1 </a:t>
            </a:r>
            <a:r>
              <a:rPr lang="en-US" sz="1400" i="0" dirty="0"/>
              <a:t>Exclusive possession: some common scenarios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606C9-FFB0-4C69-923B-C08A47069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76" y="693360"/>
            <a:ext cx="4575048" cy="49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1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9.2 </a:t>
            </a:r>
            <a:r>
              <a:rPr lang="en-US" sz="1400" i="0" dirty="0"/>
              <a:t>Formality and registration requirements for legal leases in registered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F60DA8-2CFF-4E9D-B2D7-A3F60ED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5" y="1574004"/>
            <a:ext cx="7484810" cy="37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3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9.3 </a:t>
            </a:r>
            <a:r>
              <a:rPr lang="en-US" sz="1400" i="0" dirty="0"/>
              <a:t>Distinguishing legal and equitable leases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0AD97-5C79-496E-9B2E-9F1259578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53" y="1103688"/>
            <a:ext cx="6901294" cy="434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8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111</Words>
  <Application>Microsoft Office PowerPoint</Application>
  <PresentationFormat>On-screen Show (4:3)</PresentationFormat>
  <Paragraphs>25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Calibri</vt:lpstr>
      <vt:lpstr>Office Theme</vt:lpstr>
      <vt:lpstr>Land Law  by Chris Bevan</vt:lpstr>
      <vt:lpstr>Chapter 09  Leases</vt:lpstr>
      <vt:lpstr>Figure 9.1 The evidential value of the payment or non-payment of rent</vt:lpstr>
      <vt:lpstr>Figure 9.2 Methods of termination of leases</vt:lpstr>
      <vt:lpstr>Table 9.1 Exclusive possession: some common scenarios</vt:lpstr>
      <vt:lpstr>Table 9.2 Formality and registration requirements for legal leases in registered land</vt:lpstr>
      <vt:lpstr>Table 9.3 Distinguishing legal and equitable leases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 Sahayaraj</cp:lastModifiedBy>
  <cp:revision>68</cp:revision>
  <dcterms:created xsi:type="dcterms:W3CDTF">2020-02-29T09:02:36Z</dcterms:created>
  <dcterms:modified xsi:type="dcterms:W3CDTF">2022-03-10T15:32:46Z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