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4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08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Proprietary Estoppel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8.1 </a:t>
            </a:r>
            <a:r>
              <a:rPr lang="en-US" sz="1400" i="0" dirty="0"/>
              <a:t>The two stages of a proprietary estoppel claim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DD972-56DE-4474-B090-1459892CB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40" y="2639199"/>
            <a:ext cx="6391721" cy="15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8.2 </a:t>
            </a:r>
            <a:r>
              <a:rPr lang="en-US" sz="1400" i="0" dirty="0"/>
              <a:t>Proprietary estoppel: features of the modern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9DCE6-99DF-42E1-9F4A-0560A5B8F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7" y="2700408"/>
            <a:ext cx="7546306" cy="14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8.3 </a:t>
            </a:r>
            <a:r>
              <a:rPr lang="en-US" sz="1400" i="0" dirty="0"/>
              <a:t>Satisfying the ‘equity’ according to the </a:t>
            </a:r>
            <a:r>
              <a:rPr lang="en-US" sz="1400" dirty="0"/>
              <a:t>Jennings v Rice </a:t>
            </a:r>
            <a:r>
              <a:rPr lang="en-US" sz="1400" i="0" dirty="0"/>
              <a:t>‘proportionality’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6ECD9-B884-492C-BEA3-6960B95B5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35" y="667565"/>
            <a:ext cx="6113731" cy="49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2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8.4 </a:t>
            </a:r>
            <a:r>
              <a:rPr lang="en-US" sz="1400" i="0" dirty="0"/>
              <a:t>Remedial choices available to the court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E0787-79C0-47D8-AA9A-B0BCB4140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66" y="683796"/>
            <a:ext cx="4344468" cy="49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8.1 </a:t>
            </a:r>
            <a:r>
              <a:rPr lang="en-US" sz="1400" i="0" dirty="0"/>
              <a:t>Examples of detriment recognized by the court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DDBDD-F6A3-4DAD-9CEA-8AA6D5493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53" y="698190"/>
            <a:ext cx="5236895" cy="49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9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8.2 </a:t>
            </a:r>
            <a:r>
              <a:rPr lang="en-US" sz="1400" i="0" dirty="0"/>
              <a:t>Proprietary estoppel and constructive trusts compared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639D1-1E5C-4A80-AAF1-F541C7EA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2" y="1239934"/>
            <a:ext cx="8104977" cy="40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137</Words>
  <Application>Microsoft Office PowerPoint</Application>
  <PresentationFormat>On-screen Show (4:3)</PresentationFormat>
  <Paragraphs>29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Land Law  by Chris Bevan</vt:lpstr>
      <vt:lpstr>Chapter 08  Proprietary Estoppel</vt:lpstr>
      <vt:lpstr>Figure 8.1 The two stages of a proprietary estoppel claim</vt:lpstr>
      <vt:lpstr>Figure 8.2 Proprietary estoppel: features of the modern law</vt:lpstr>
      <vt:lpstr>Figure 8.3 Satisfying the ‘equity’ according to the Jennings v Rice ‘proportionality’ approach</vt:lpstr>
      <vt:lpstr>Figure 8.4 Remedial choices available to the court</vt:lpstr>
      <vt:lpstr>Table 8.1 Examples of detriment recognized by the court</vt:lpstr>
      <vt:lpstr>Table 8.2 Proprietary estoppel and constructive trusts compared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69</cp:revision>
  <dcterms:created xsi:type="dcterms:W3CDTF">2020-02-29T09:02:36Z</dcterms:created>
  <dcterms:modified xsi:type="dcterms:W3CDTF">2022-03-10T15:30:20Z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