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3" r:id="rId4"/>
    <p:sldId id="274" r:id="rId5"/>
    <p:sldId id="275" r:id="rId6"/>
    <p:sldId id="276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07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>
                <a:solidFill>
                  <a:srgbClr val="4D81BE"/>
                </a:solidFill>
              </a:rPr>
              <a:t>Licences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7.1 </a:t>
            </a:r>
            <a:r>
              <a:rPr lang="en-US" sz="1400" i="0" dirty="0"/>
              <a:t>Examples of </a:t>
            </a:r>
            <a:r>
              <a:rPr lang="en-US" sz="1400" i="0" dirty="0" err="1"/>
              <a:t>licences</a:t>
            </a:r>
            <a:r>
              <a:rPr lang="en-US" sz="1400" i="0" dirty="0"/>
              <a:t> arising over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09D18-9DF2-4FE3-ABD4-919013A0B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68" y="971615"/>
            <a:ext cx="3032265" cy="45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7.2 </a:t>
            </a:r>
            <a:r>
              <a:rPr lang="en-US" sz="1400" i="0" dirty="0"/>
              <a:t>Revocation of contractual </a:t>
            </a:r>
            <a:r>
              <a:rPr lang="en-US" sz="1400" i="0" dirty="0" err="1"/>
              <a:t>licences</a:t>
            </a:r>
            <a:r>
              <a:rPr lang="en-US" sz="1400" i="0" dirty="0"/>
              <a:t> at common law and in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FE6F1-5176-4427-B43D-D7F161865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3" y="1906720"/>
            <a:ext cx="7566335" cy="30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7.3 </a:t>
            </a:r>
            <a:r>
              <a:rPr lang="en-US" sz="1400" i="0" dirty="0"/>
              <a:t>Three ‘stages’ in the status of contractual </a:t>
            </a:r>
            <a:r>
              <a:rPr lang="en-US" sz="1400" i="0" dirty="0" err="1"/>
              <a:t>licences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709D1-4A78-4276-A3B2-FD3634CDC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3" y="1239934"/>
            <a:ext cx="8137375" cy="40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7.1 </a:t>
            </a:r>
            <a:r>
              <a:rPr lang="en-US" sz="1400" i="0" dirty="0"/>
              <a:t>The four forms of </a:t>
            </a:r>
            <a:r>
              <a:rPr lang="en-US" sz="1400" i="0" dirty="0" err="1"/>
              <a:t>licences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BDF53-6110-42C8-965D-48CE2F58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0" y="1892535"/>
            <a:ext cx="7368161" cy="30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95</Words>
  <Application>Microsoft Office PowerPoint</Application>
  <PresentationFormat>On-screen Show (4:3)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Land Law  by Chris Bevan</vt:lpstr>
      <vt:lpstr>Chapter 07  Licences</vt:lpstr>
      <vt:lpstr>Figure 7.1 Examples of licences arising over land</vt:lpstr>
      <vt:lpstr>Figure 7.2 Revocation of contractual licences at common law and in equity</vt:lpstr>
      <vt:lpstr>Figure 7.3 Three ‘stages’ in the status of contractual licences</vt:lpstr>
      <vt:lpstr>Table 7.1 The four forms of licences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66</cp:revision>
  <dcterms:created xsi:type="dcterms:W3CDTF">2020-02-29T09:02:36Z</dcterms:created>
  <dcterms:modified xsi:type="dcterms:W3CDTF">2022-03-10T15:27:40Z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