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08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8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6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8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48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6.1 </a:t>
            </a:r>
            <a:r>
              <a:rPr lang="en-US" sz="1400" i="0" dirty="0"/>
              <a:t>Contributions giving rise to presumption of resulting trust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8E8DD5-3546-4319-93AC-1FC24233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0" y="1052365"/>
            <a:ext cx="7368161" cy="437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6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6.2 </a:t>
            </a:r>
            <a:r>
              <a:rPr lang="en-US" sz="1400" i="0" dirty="0"/>
              <a:t>What constitutes detriment?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248AC-7A64-47CA-AACA-F8A5CC40D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20" y="951899"/>
            <a:ext cx="7368161" cy="46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7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06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Interests in the Family Home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6.1 </a:t>
            </a:r>
            <a:r>
              <a:rPr lang="en-US" sz="1400" i="0" dirty="0"/>
              <a:t>The four cluster value types to be attributed to ‘home’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509ADD-8852-46C1-8294-6017FEA456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52" y="986666"/>
            <a:ext cx="4679297" cy="46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6.2 </a:t>
            </a:r>
            <a:r>
              <a:rPr lang="en-US" sz="1400" i="0" dirty="0"/>
              <a:t>Determining interests in the family 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39E30-2670-4197-A095-C2B180CB4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83" y="1901865"/>
            <a:ext cx="7399235" cy="30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3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6.3 </a:t>
            </a:r>
            <a:r>
              <a:rPr lang="en-US" sz="1400" i="0" dirty="0"/>
              <a:t>The acquisition and quantification stages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4DAB3-422D-4700-8F5D-331EA35FD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74" y="993502"/>
            <a:ext cx="5615853" cy="44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6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6.4 </a:t>
            </a:r>
            <a:r>
              <a:rPr lang="en-US" sz="1400" i="0" dirty="0"/>
              <a:t>The differing ‘starting points’ in joint and sole legal ownership cases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5338B9-4759-46FE-BB0E-0DADFA2F0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68" y="921408"/>
            <a:ext cx="5302264" cy="451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39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6.5 </a:t>
            </a:r>
            <a:r>
              <a:rPr lang="en-US" sz="1400" i="0" dirty="0"/>
              <a:t>Acquiring an interest in the family home in sole ownership cases: Rosset 1 and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F86BCF-51E3-4DD3-B4EF-96D84CCAB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03" y="1620638"/>
            <a:ext cx="7496595" cy="36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9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6.6 </a:t>
            </a:r>
            <a:r>
              <a:rPr lang="en-US" sz="1400" i="0" dirty="0"/>
              <a:t>Bringing it all together: A suggested structure for </a:t>
            </a:r>
            <a:r>
              <a:rPr lang="en-US" sz="1400" i="0" dirty="0" err="1"/>
              <a:t>analysing</a:t>
            </a:r>
            <a:r>
              <a:rPr lang="en-US" sz="1400" i="0" dirty="0"/>
              <a:t> interests in the home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99AA6-A2A0-4B9C-A570-901E17A17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15" y="682363"/>
            <a:ext cx="3911171" cy="492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38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6.7 </a:t>
            </a:r>
            <a:r>
              <a:rPr lang="en-US" sz="1400" i="0" dirty="0"/>
              <a:t>When would the Law Commission’s proposed statutory scheme apply?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44258E-339A-4774-A10A-A595F635F2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36" y="993480"/>
            <a:ext cx="5958928" cy="46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4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211</Words>
  <Application>Microsoft Office PowerPoint</Application>
  <PresentationFormat>On-screen Show (4:3)</PresentationFormat>
  <Paragraphs>41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Land Law  by Chris Bevan</vt:lpstr>
      <vt:lpstr>Chapter 06  Interests in the Family Home</vt:lpstr>
      <vt:lpstr>Figure 6.1 The four cluster value types to be attributed to ‘home’</vt:lpstr>
      <vt:lpstr>Figure 6.2 Determining interests in the family home</vt:lpstr>
      <vt:lpstr>Figure 6.3 The acquisition and quantification stages</vt:lpstr>
      <vt:lpstr>Figure 6.4 The differing ‘starting points’ in joint and sole legal ownership cases</vt:lpstr>
      <vt:lpstr>Figure 6.5 Acquiring an interest in the family home in sole ownership cases: Rosset 1 and 2</vt:lpstr>
      <vt:lpstr>Figure 6.6 Bringing it all together: A suggested structure for analysing interests in the home</vt:lpstr>
      <vt:lpstr>Figure 6.7 When would the Law Commission’s proposed statutory scheme apply?</vt:lpstr>
      <vt:lpstr>Table 6.1 Contributions giving rise to presumption of resulting trust</vt:lpstr>
      <vt:lpstr>Table 6.2 What constitutes detriment?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71</cp:revision>
  <dcterms:created xsi:type="dcterms:W3CDTF">2020-02-29T09:02:36Z</dcterms:created>
  <dcterms:modified xsi:type="dcterms:W3CDTF">2022-03-10T15:25:54Z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