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30" y="60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28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36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4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0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2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82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84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91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4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ver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Land Law 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Chris Bevan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9315" y="1825585"/>
            <a:ext cx="3185371" cy="41469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5.8 </a:t>
            </a:r>
            <a:r>
              <a:rPr lang="en-US" sz="1400" i="0" dirty="0"/>
              <a:t>Disputes involving a bankrupt co-owner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64EBAD-906A-40CF-81B1-4F4849751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28" y="674078"/>
            <a:ext cx="3469745" cy="49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9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5.9 </a:t>
            </a:r>
            <a:r>
              <a:rPr lang="en-US" sz="1400" i="0" dirty="0"/>
              <a:t>Protection for purchasers in unregistered and registered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1C7A3-1867-4C76-9DB9-0CA2DFA09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41" y="2216194"/>
            <a:ext cx="6536918" cy="24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8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12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5.1 </a:t>
            </a:r>
            <a:r>
              <a:rPr lang="en-US" sz="1400" i="0" dirty="0"/>
              <a:t>The four 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988B4-8A2D-4661-AC81-E564FDFCB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40" y="1663135"/>
            <a:ext cx="7035320" cy="35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1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5.2 </a:t>
            </a:r>
            <a:r>
              <a:rPr lang="en-US" sz="1400" i="0" dirty="0"/>
              <a:t>What amounts to ‘exceptional circumstances’?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362B0D-96E0-4CCF-9A06-F5EB2C7DD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35" y="688395"/>
            <a:ext cx="4396531" cy="49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5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2104039"/>
            <a:ext cx="8686800" cy="179985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Chapter 05</a:t>
            </a:r>
            <a:br>
              <a:rPr lang="en-US" sz="3600" dirty="0"/>
            </a:br>
            <a:br>
              <a:rPr lang="en-US" sz="3600"/>
            </a:br>
            <a:r>
              <a:rPr lang="en-US" sz="3600" i="0" spc="-5">
                <a:solidFill>
                  <a:srgbClr val="4D81BE"/>
                </a:solidFill>
              </a:rPr>
              <a:t>Co-ownership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5.1 </a:t>
            </a:r>
            <a:r>
              <a:rPr lang="en-US" sz="1400" i="0" dirty="0"/>
              <a:t>Distinguishing concurrent co-ownership from successive ownership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43954-5AF2-4638-831F-B8B77468B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69" y="2405783"/>
            <a:ext cx="6925662" cy="20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5.2</a:t>
            </a:r>
            <a:r>
              <a:rPr lang="en-US" sz="1400" i="0" dirty="0"/>
              <a:t> Bringing it all together: determining how co-owned land is held at law and in equity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87EC3A-6A8E-4B97-8AB7-91D81D7F7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3" y="1043628"/>
            <a:ext cx="6735775" cy="44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0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5.3 </a:t>
            </a:r>
            <a:r>
              <a:rPr lang="en-US" sz="1400" i="0" dirty="0"/>
              <a:t>The effect of severance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8EFE4-1441-4799-AA74-CADF5050D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00" y="1385301"/>
            <a:ext cx="6502000" cy="40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5.4 </a:t>
            </a:r>
            <a:r>
              <a:rPr lang="en-US" sz="1400" i="0" dirty="0"/>
              <a:t>The methods of severance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66AFC-7A08-476C-990F-782C8D621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34" y="752605"/>
            <a:ext cx="5373533" cy="475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7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5.5 </a:t>
            </a:r>
            <a:r>
              <a:rPr lang="en-US" sz="1400" i="0" dirty="0"/>
              <a:t>Scenario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3F2FD9-B280-44CE-AE29-BE564E6BC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47" y="1272153"/>
            <a:ext cx="6468907" cy="417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4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5.6 </a:t>
            </a:r>
            <a:r>
              <a:rPr lang="en-US" sz="1400" i="0" dirty="0"/>
              <a:t>Scenario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78A64C-5758-4AEA-A6CF-DBC5592950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47" y="1229066"/>
            <a:ext cx="6468907" cy="42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9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5.7 </a:t>
            </a:r>
            <a:r>
              <a:rPr lang="en-US" sz="1400" i="0" dirty="0"/>
              <a:t>Joint tenant bought out by fellow joint tenant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627D3-0849-4A06-B943-81A5285F3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15" y="1269430"/>
            <a:ext cx="6431771" cy="414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7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206</Words>
  <Application>Microsoft Office PowerPoint</Application>
  <PresentationFormat>On-screen Show (4:3)</PresentationFormat>
  <Paragraphs>49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Calibri</vt:lpstr>
      <vt:lpstr>Office Theme</vt:lpstr>
      <vt:lpstr>Land Law  by Chris Bevan</vt:lpstr>
      <vt:lpstr>Chapter 05  Co-ownership</vt:lpstr>
      <vt:lpstr>Figure 5.1 Distinguishing concurrent co-ownership from successive ownership</vt:lpstr>
      <vt:lpstr>Figure 5.2 Bringing it all together: determining how co-owned land is held at law and in equity</vt:lpstr>
      <vt:lpstr>Figure 5.3 The effect of severance</vt:lpstr>
      <vt:lpstr>Figure 5.4 The methods of severance</vt:lpstr>
      <vt:lpstr>Figure 5.5 Scenario 1</vt:lpstr>
      <vt:lpstr>Figure 5.6 Scenario 2</vt:lpstr>
      <vt:lpstr>Figure 5.7 Joint tenant bought out by fellow joint tenant</vt:lpstr>
      <vt:lpstr>Figure 5.8 Disputes involving a bankrupt co-owner</vt:lpstr>
      <vt:lpstr>Figure 5.9 Protection for purchasers in unregistered and registered land</vt:lpstr>
      <vt:lpstr>Table 5.1 The four unities</vt:lpstr>
      <vt:lpstr>Table 5.2 What amounts to ‘exceptional circumstances’?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 Sahayaraj</cp:lastModifiedBy>
  <cp:revision>84</cp:revision>
  <dcterms:created xsi:type="dcterms:W3CDTF">2020-02-29T09:02:36Z</dcterms:created>
  <dcterms:modified xsi:type="dcterms:W3CDTF">2022-03-10T14:47:24Z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