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8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0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03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Unregistered Land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3.1 </a:t>
            </a:r>
            <a:r>
              <a:rPr lang="en-US" sz="1400" i="0" dirty="0"/>
              <a:t>Enforceability of third party rights in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4D70A-1049-4D8C-B1B1-A7762C1DBC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92" y="1239934"/>
            <a:ext cx="6747417" cy="419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3.2 </a:t>
            </a:r>
            <a:r>
              <a:rPr lang="en-US" sz="1400" i="0" dirty="0"/>
              <a:t>Enforceability of equitable rights in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4B467-F5ED-40ED-AA95-482AC2119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473" y="920719"/>
            <a:ext cx="5011055" cy="45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3.3 </a:t>
            </a:r>
            <a:r>
              <a:rPr lang="en-US" sz="1400" i="0" dirty="0"/>
              <a:t>The four constituent elements of the doctrine of notice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D9B1F-DC79-49EB-9F8D-923E1667D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3" y="2296831"/>
            <a:ext cx="7138835" cy="22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3.4 </a:t>
            </a:r>
            <a:r>
              <a:rPr lang="en-US" sz="1400" i="0" dirty="0"/>
              <a:t>Bringing it all together: priority of interests in unregistered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1D524-945D-4ADB-9781-CC2C1835C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" y="1067113"/>
            <a:ext cx="7309104" cy="436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3.1 </a:t>
            </a:r>
            <a:r>
              <a:rPr lang="en-US" sz="1400" i="0" dirty="0"/>
              <a:t>Classes C, D, and F land charges under s. 2 of the LCA 1972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C999F8-FA01-4DFF-BE42-C77B07E6B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23" y="682339"/>
            <a:ext cx="3813754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128</Words>
  <Application>Microsoft Office PowerPoint</Application>
  <PresentationFormat>On-screen Show (4:3)</PresentationFormat>
  <Paragraphs>25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Calibri</vt:lpstr>
      <vt:lpstr>Office Theme</vt:lpstr>
      <vt:lpstr>Land Law  by Chris Bevan</vt:lpstr>
      <vt:lpstr>Chapter 03  Unregistered Land</vt:lpstr>
      <vt:lpstr>Figure 3.1 Enforceability of third party rights in unregistered land</vt:lpstr>
      <vt:lpstr>Figure 3.2 Enforceability of equitable rights in unregistered land</vt:lpstr>
      <vt:lpstr>Figure 3.3 The four constituent elements of the doctrine of notice</vt:lpstr>
      <vt:lpstr>Figure 3.4 Bringing it all together: priority of interests in unregistered land</vt:lpstr>
      <vt:lpstr>Table 3.1 Classes C, D, and F land charges under s. 2 of the LCA 1972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66</cp:revision>
  <dcterms:created xsi:type="dcterms:W3CDTF">2020-02-29T09:02:36Z</dcterms:created>
  <dcterms:modified xsi:type="dcterms:W3CDTF">2022-03-10T14:38:16Z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