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3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1.8 </a:t>
            </a:r>
            <a:r>
              <a:rPr lang="en-US" sz="1400" i="0" dirty="0"/>
              <a:t>Determining whether a right is legal or equitable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EE9EB-F6F5-431E-9DBB-7485337A8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51" y="947073"/>
            <a:ext cx="4347699" cy="46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1.9 </a:t>
            </a:r>
            <a:r>
              <a:rPr lang="en-US" sz="1400" i="0" dirty="0"/>
              <a:t>The basic idea of the </a:t>
            </a:r>
            <a:r>
              <a:rPr lang="en-US" sz="1400" b="1" i="0" dirty="0"/>
              <a:t>‘trust of land’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ACB11-5001-44D2-80C7-F8DF5319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11" y="979130"/>
            <a:ext cx="3557578" cy="44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1.10 </a:t>
            </a:r>
            <a:r>
              <a:rPr lang="en-US" sz="1400" i="0" dirty="0"/>
              <a:t>Registered and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82C22-3998-42B1-9DBB-3258643FB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8" y="861382"/>
            <a:ext cx="5836604" cy="4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1.1 </a:t>
            </a:r>
            <a:r>
              <a:rPr lang="en-US" sz="1400" i="0" dirty="0"/>
              <a:t>The classification of everyday household items in </a:t>
            </a:r>
            <a:r>
              <a:rPr lang="en-US" sz="1400" dirty="0"/>
              <a:t>Botham</a:t>
            </a:r>
            <a:r>
              <a:rPr lang="en-US" sz="1400" i="0" dirty="0"/>
              <a:t>: Chattel or fixture?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04722-C5B8-4B34-887C-671BDADCC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23" y="697179"/>
            <a:ext cx="4626955" cy="49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1.2 </a:t>
            </a:r>
            <a:r>
              <a:rPr lang="en-US" sz="1400" i="0" dirty="0"/>
              <a:t>The categories of rights in land capable of being legal and equitable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B33D0-BD5E-438E-9E8C-B87897DB0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2" y="2717219"/>
            <a:ext cx="7377977" cy="14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01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Introduction to Land Law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1.1</a:t>
            </a:r>
            <a:r>
              <a:rPr lang="en-US" sz="1400" i="0" dirty="0"/>
              <a:t> The features that make land special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2B454-8556-4C49-9A4E-1D5231C37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09" y="1037991"/>
            <a:ext cx="3965783" cy="43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1.2 </a:t>
            </a:r>
            <a:r>
              <a:rPr lang="en-US" sz="1400" i="0" dirty="0"/>
              <a:t>The expansive meaning of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D1755-6A0B-40B6-8DDD-A8E48F86D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99" y="1016263"/>
            <a:ext cx="4491402" cy="44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1.3</a:t>
            </a:r>
            <a:r>
              <a:rPr lang="en-US" sz="1400" i="0" dirty="0"/>
              <a:t> Items found in or on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86CC4-07CF-4071-BA89-DA50F23A4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2" y="1008159"/>
            <a:ext cx="6530656" cy="44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1.4</a:t>
            </a:r>
            <a:r>
              <a:rPr lang="en-US" sz="1400" i="0" dirty="0"/>
              <a:t> The nature of personal rights in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C5CE9-A648-4B9F-83FC-58667BDB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8" y="1053741"/>
            <a:ext cx="6192105" cy="43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1.5</a:t>
            </a:r>
            <a:r>
              <a:rPr lang="en-US" sz="1400" i="0" dirty="0"/>
              <a:t> The nature of proprietary rights in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5A683-98E8-4748-9BCE-7D94188F4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31" y="1008730"/>
            <a:ext cx="6203339" cy="4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1.6 </a:t>
            </a:r>
            <a:r>
              <a:rPr lang="en-US" sz="1400" i="0" dirty="0"/>
              <a:t>Hierarchy of rights in and over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4C43F-D162-403F-B191-9C0D562F6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73" y="1470362"/>
            <a:ext cx="6435655" cy="37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1.7 </a:t>
            </a:r>
            <a:r>
              <a:rPr lang="en-US" sz="1400" i="0" dirty="0"/>
              <a:t>Deficiencies of the common law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821F9-5C82-46D4-A7CC-954FEC0BF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22" y="793826"/>
            <a:ext cx="4822957" cy="4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246</Words>
  <Application>Microsoft Office PowerPoint</Application>
  <PresentationFormat>On-screen Show (4:3)</PresentationFormat>
  <Paragraphs>53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Land Law  by Chris Bevan</vt:lpstr>
      <vt:lpstr>Chapter 01  Introduction to Land Law</vt:lpstr>
      <vt:lpstr>Figure 1.1 The features that make land special</vt:lpstr>
      <vt:lpstr>Figure 1.2 The expansive meaning of land</vt:lpstr>
      <vt:lpstr>Figure 1.3 Items found in or on land</vt:lpstr>
      <vt:lpstr>Figure 1.4 The nature of personal rights in land</vt:lpstr>
      <vt:lpstr>Figure 1.5 The nature of proprietary rights in land</vt:lpstr>
      <vt:lpstr>Figure 1.6 Hierarchy of rights in and over land</vt:lpstr>
      <vt:lpstr>Figure 1.7 Deficiencies of the common law system</vt:lpstr>
      <vt:lpstr>Figure 1.8 Determining whether a right is legal or equitable</vt:lpstr>
      <vt:lpstr>Figure 1.9 The basic idea of the ‘trust of land’</vt:lpstr>
      <vt:lpstr>Figure 1.10 Registered and unregistered land</vt:lpstr>
      <vt:lpstr>Table 1.1 The classification of everyday household items in Botham: Chattel or fixture?</vt:lpstr>
      <vt:lpstr>Table 1.2 The categories of rights in land capable of being legal and equitable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72</cp:revision>
  <dcterms:created xsi:type="dcterms:W3CDTF">2020-02-29T09:02:36Z</dcterms:created>
  <dcterms:modified xsi:type="dcterms:W3CDTF">2022-03-10T14:23:20Z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