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43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38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19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9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C0B0F-39D4-4EC0-83DB-80C7329F7C18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0871D-590D-4B9D-9F4C-A15B7A14E24E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CBAA5-45E5-43D7-B72F-F47A240EB1F4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22F5-CAED-4B80-A8E0-A4E10DE44AF8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A19A4-E120-4F6D-9999-49565AD759B2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8A368-D08A-44DC-A74F-B5FE4E7DAB8D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D7FE3-2E05-49F4-AE18-A93C078346F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Introduction: Estates and Interests In Land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03</a:t>
            </a:r>
            <a:br>
              <a:rPr lang="en-US" sz="3600" dirty="0"/>
            </a:br>
            <a:br>
              <a:rPr lang="en-US" sz="3600"/>
            </a:br>
            <a:r>
              <a:rPr lang="en-US" sz="3600" i="0" spc="-5">
                <a:solidFill>
                  <a:srgbClr val="4D81BE"/>
                </a:solidFill>
              </a:rPr>
              <a:t>Creation of Legal and Equitable Rights in Land</a:t>
            </a:r>
            <a:endParaRPr lang="en-US" sz="3600" i="0" spc="-5" dirty="0">
              <a:solidFill>
                <a:srgbClr val="4D81B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3.1 </a:t>
            </a:r>
            <a:r>
              <a:rPr lang="en-US" sz="1400" i="0" dirty="0"/>
              <a:t>Legal estates in land after 1925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F97B6F-6EAD-4C2D-8417-423175DA0D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252" y="1254682"/>
            <a:ext cx="5599496" cy="417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3.2 </a:t>
            </a:r>
            <a:r>
              <a:rPr lang="en-US" sz="1400" i="0" dirty="0"/>
              <a:t>interests capable of being legal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97F1FE-494D-4703-B803-144E5662BF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447" y="980055"/>
            <a:ext cx="4669106" cy="4462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7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3.3 </a:t>
            </a:r>
            <a:r>
              <a:rPr lang="en-US" sz="1400" i="0" dirty="0"/>
              <a:t>Creation or transfer of legal property rights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4FF64A-2D7C-4EE9-A7C9-5FA76BEB7F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447" y="682938"/>
            <a:ext cx="4103106" cy="492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17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3.4 </a:t>
            </a:r>
            <a:r>
              <a:rPr lang="en-US" sz="1400" i="0" dirty="0"/>
              <a:t>Equitable interests: there is no legal equivalent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75EF74-D4FB-47D6-A81B-4FE214E4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717" y="859948"/>
            <a:ext cx="4652567" cy="465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11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3.5 </a:t>
            </a:r>
            <a:r>
              <a:rPr lang="en-US" sz="1400" i="0" dirty="0"/>
              <a:t>Contract to create rights in land can be an equitable interest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6625FE-CDE9-4114-BE07-F53ED12D4F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440" y="2226336"/>
            <a:ext cx="6401120" cy="240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185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107</Words>
  <Application>Microsoft Office PowerPoint</Application>
  <PresentationFormat>On-screen Show (4:3)</PresentationFormat>
  <Paragraphs>20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Calibri</vt:lpstr>
      <vt:lpstr>Office Theme</vt:lpstr>
      <vt:lpstr>COMPLETE LAND LAW Text, Cases, and Materials by Barbara Bogusz and Roger Sexton</vt:lpstr>
      <vt:lpstr>Part 1  Introduction: Estates and Interests In Land  Chapter 03  Creation of Legal and Equitable Rights in Land</vt:lpstr>
      <vt:lpstr>Diagram 3.1 Legal estates in land after 1925</vt:lpstr>
      <vt:lpstr>Diagram 3.2 interests capable of being legal</vt:lpstr>
      <vt:lpstr>Diagram 3.3 Creation or transfer of legal property rights</vt:lpstr>
      <vt:lpstr>Diagram 3.4 Equitable interests: there is no legal equivalent</vt:lpstr>
      <vt:lpstr>Diagram 3.5 Contract to create rights in land can be an equitable interest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69</cp:revision>
  <dcterms:created xsi:type="dcterms:W3CDTF">2020-02-29T09:02:36Z</dcterms:created>
  <dcterms:modified xsi:type="dcterms:W3CDTF">2022-02-23T17:29:11Z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2022-02-23T17:29:11Z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b1709c4c-87da-4c11-ab62-0000c6652472</vt:lpwstr>
  </property>
  <property fmtid="{D5CDD505-2E9C-101B-9397-08002B2CF9AE}" pid="11" name="MSIP_Label_be5cb09a-2992-49d6-8ac9-5f63e7b1ad2f_ContentBits">
    <vt:lpwstr>0</vt:lpwstr>
  </property>
</Properties>
</file>