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9A37-18F3-49C3-B72E-A53EA77BA0AA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915DE-D404-4195-AB5D-282CF8A12BFD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7F0AD-41A1-43A3-BB18-B365A6C69068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55AD3-D379-4EB1-BA66-9125D797F28B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7DDD-7B68-43E3-9D4D-AAB31DDC9B8A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279A-99B5-46C9-A444-736E125846EB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2D812-7986-45C5-86C7-F96B7BD8A29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015843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11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Mortgages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23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The Remedies of Mortgagees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23.1 </a:t>
            </a:r>
            <a:r>
              <a:rPr lang="en-US" sz="1400" i="0" dirty="0"/>
              <a:t>Position where the mortgagee is wishing to sell the residential property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126DDF-23EF-493D-AB2E-4D0805A87D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378" y="679186"/>
            <a:ext cx="3689245" cy="493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41</Words>
  <Application>Microsoft Office PowerPoint</Application>
  <PresentationFormat>On-screen Show (4:3)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Calibri</vt:lpstr>
      <vt:lpstr>Office Theme</vt:lpstr>
      <vt:lpstr>COMPLETE LAND LAW Text, Cases, and Materials by Barbara Bogusz and Roger Sexton</vt:lpstr>
      <vt:lpstr>Part 11  Mortgages  Chapter 23  The Remedies of Mortgagees</vt:lpstr>
      <vt:lpstr>Diagram 23.1 Position where the mortgagee is wishing to sell the residential property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64</cp:revision>
  <dcterms:created xsi:type="dcterms:W3CDTF">2020-02-29T09:02:36Z</dcterms:created>
  <dcterms:modified xsi:type="dcterms:W3CDTF">2022-02-23T17:21:24Z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2022-02-23T17:21:24Z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43b8c082-53ea-4887-9329-000076f6063e</vt:lpwstr>
  </property>
  <property fmtid="{D5CDD505-2E9C-101B-9397-08002B2CF9AE}" pid="11" name="MSIP_Label_be5cb09a-2992-49d6-8ac9-5f63e7b1ad2f_ContentBits">
    <vt:lpwstr>0</vt:lpwstr>
  </property>
</Properties>
</file>