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7FBBD-8071-472D-9148-8E1A384B319D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F16E9-8679-450A-A7C6-9A65BBA5F31D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CE3F1-C1C0-493E-BA26-A3E96930A303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C537D-0917-4909-8766-BCF4C4EBB2EF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8E8BE-C324-4EC9-A34E-9062B8085CD1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817B-369E-4F39-B124-292183DDB54F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E11F35-BBD3-4BE1-AD77-1B394B2E061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569841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8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Protection for the Purchaser of Registered Land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16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Rectification of the Register of Title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it-IT" sz="1400" b="1" i="0" dirty="0"/>
              <a:t>Diagram 16.1 </a:t>
            </a:r>
            <a:r>
              <a:rPr lang="it-IT" sz="1400" i="0" dirty="0"/>
              <a:t>The land in dispute in Epps v Esso [1973]</a:t>
            </a:r>
            <a:endParaRPr lang="en-US" sz="1400" i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82BCCC-1C4D-425C-8A9A-4AF7623467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256" y="2065841"/>
            <a:ext cx="5565489" cy="272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41</Words>
  <Application>Microsoft Office PowerPoint</Application>
  <PresentationFormat>On-screen Show (4:3)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Calibri</vt:lpstr>
      <vt:lpstr>Office Theme</vt:lpstr>
      <vt:lpstr>COMPLETE LAND LAW Text, Cases, and Materials by Barbara Bogusz and Roger Sexton</vt:lpstr>
      <vt:lpstr>Part 8  Protection for the Purchaser of Registered Land  Chapter 16  Rectification of the Register of Title</vt:lpstr>
      <vt:lpstr>Diagram 16.1 The land in dispute in Epps v Esso [1973]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64</cp:revision>
  <dcterms:created xsi:type="dcterms:W3CDTF">2020-02-29T09:02:36Z</dcterms:created>
  <dcterms:modified xsi:type="dcterms:W3CDTF">2022-02-23T17:22:46Z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2022-02-23T17:22:45Z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aa55a4ff-ffa3-4af7-b4a8-00003c5ed596</vt:lpwstr>
  </property>
  <property fmtid="{D5CDD505-2E9C-101B-9397-08002B2CF9AE}" pid="11" name="MSIP_Label_be5cb09a-2992-49d6-8ac9-5f63e7b1ad2f_ContentBits">
    <vt:lpwstr>0</vt:lpwstr>
  </property>
</Properties>
</file>