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108" d="100"/>
          <a:sy n="108" d="100"/>
        </p:scale>
        <p:origin x="1818" y="108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3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91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14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9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96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5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37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27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6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2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7E506-3B12-4719-BBAB-19AC85B66A43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57D7-9F88-468B-B0CD-25147661E70B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D511-2768-44B3-B8C9-9E6D1049F485}" type="datetime1">
              <a:rPr lang="en-US" smtClean="0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16FD-211B-475B-857B-2C7914325D57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1F68-5055-47D5-BB61-C4A54337A760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53E70-55C1-4C6B-8FD5-E638D1127F67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139974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COMPLETE LAND LAW</a:t>
            </a:r>
            <a:br>
              <a:rPr lang="en-US" dirty="0"/>
            </a:br>
            <a:r>
              <a:rPr lang="en-US" sz="2700" dirty="0"/>
              <a:t>Text, Cases, and Materials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Barbara </a:t>
            </a:r>
            <a:r>
              <a:rPr lang="en-US" sz="2200" i="0" spc="-10" dirty="0" err="1">
                <a:solidFill>
                  <a:srgbClr val="3A6599"/>
                </a:solidFill>
              </a:rPr>
              <a:t>Bogusz</a:t>
            </a:r>
            <a:r>
              <a:rPr lang="en-US" sz="2200" i="0" spc="-10" dirty="0">
                <a:solidFill>
                  <a:srgbClr val="3A6599"/>
                </a:solidFill>
              </a:rPr>
              <a:t> and Roger Sexton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616" y="1995607"/>
            <a:ext cx="3094769" cy="4029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55F51-D1F4-483C-A64A-0202E3E5ECC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8.8 </a:t>
            </a:r>
            <a:r>
              <a:rPr lang="en-US" sz="1400" i="0" dirty="0"/>
              <a:t>Co-ownership of </a:t>
            </a:r>
            <a:r>
              <a:rPr lang="en-US" sz="1400" i="0" dirty="0" err="1"/>
              <a:t>Stoneygate</a:t>
            </a:r>
            <a:r>
              <a:rPr lang="en-US" sz="1400" i="0" dirty="0"/>
              <a:t> Farm following Keith’s death in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6F641-68D4-4D4A-A970-605093D30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3" y="2340957"/>
            <a:ext cx="7030434" cy="21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8.9 </a:t>
            </a:r>
            <a:r>
              <a:rPr lang="en-US" sz="1400" i="0" dirty="0"/>
              <a:t>Co-ownership of property where there are more than four tenants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86828-52F4-40CF-A78B-3D7201D2F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30" y="2154936"/>
            <a:ext cx="6860341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2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8.10 </a:t>
            </a:r>
            <a:r>
              <a:rPr lang="en-US" sz="1400" i="0" dirty="0"/>
              <a:t>23 Eden Roc Avenue—co-ownership in law and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497D9-9A8F-4C1E-A3AE-F40F0C9B8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8" y="2114168"/>
            <a:ext cx="6431064" cy="26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8.11 </a:t>
            </a:r>
            <a:r>
              <a:rPr lang="en-US" sz="1400" i="0" dirty="0" err="1"/>
              <a:t>Quickthornes</a:t>
            </a:r>
            <a:r>
              <a:rPr lang="en-US" sz="1400" i="0" dirty="0"/>
              <a:t>—co-ownership in law and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433A7-900B-410D-B32D-F7159A8B3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0" y="2113360"/>
            <a:ext cx="6509901" cy="26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8.12 </a:t>
            </a:r>
            <a:r>
              <a:rPr lang="en-US" sz="1400" i="0" dirty="0" err="1"/>
              <a:t>Quickthornes</a:t>
            </a:r>
            <a:r>
              <a:rPr lang="en-US" sz="1400" i="0" dirty="0"/>
              <a:t>—</a:t>
            </a:r>
            <a:r>
              <a:rPr lang="en-US" sz="1400" i="0" dirty="0" err="1"/>
              <a:t>tanya’s</a:t>
            </a:r>
            <a:r>
              <a:rPr lang="en-US" sz="1400" i="0" dirty="0"/>
              <a:t> severance of the joint tenancy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AFFB4-054A-4A20-A2C3-F8C9FC04E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9" y="2016974"/>
            <a:ext cx="6857642" cy="28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1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8.13 </a:t>
            </a:r>
            <a:r>
              <a:rPr lang="en-US" sz="1400" i="0" dirty="0" err="1"/>
              <a:t>Quickthornes</a:t>
            </a:r>
            <a:r>
              <a:rPr lang="en-US" sz="1400" i="0" dirty="0"/>
              <a:t>—co-ownership following </a:t>
            </a:r>
            <a:r>
              <a:rPr lang="en-US" sz="1400" i="0" dirty="0" err="1"/>
              <a:t>tanya’s</a:t>
            </a:r>
            <a:r>
              <a:rPr lang="en-US" sz="1400" i="0" dirty="0"/>
              <a:t> death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DD98F-3225-4B3E-9482-CB3E6FA6D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0" y="2162520"/>
            <a:ext cx="7245440" cy="25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8.14 </a:t>
            </a:r>
            <a:r>
              <a:rPr lang="en-US" sz="1400" i="0" dirty="0"/>
              <a:t>Legal and equitable co-ownership following Beth’s contribution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7DAF4-5731-4BB5-9240-1DD9442A7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71" y="2419253"/>
            <a:ext cx="6539059" cy="20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8.15 </a:t>
            </a:r>
            <a:r>
              <a:rPr lang="en-US" sz="1400" i="0" dirty="0"/>
              <a:t>A, B, and c are joint tenants in law and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E5699-A124-459D-9F32-670FCC93E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59" y="2330157"/>
            <a:ext cx="6069283" cy="21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8.16 </a:t>
            </a:r>
            <a:r>
              <a:rPr lang="en-US" sz="1400" i="0" dirty="0"/>
              <a:t>A severs the joint tenancy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C7C6A-A9F2-45DE-BF63-6C8EDE19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5" y="2383419"/>
            <a:ext cx="6818371" cy="20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Diagram 8.17 </a:t>
            </a:r>
            <a:r>
              <a:rPr lang="it-IT" sz="1400" i="0" dirty="0"/>
              <a:t>C dies</a:t>
            </a:r>
            <a:endParaRPr lang="en-US" sz="14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89C87-9890-46A9-AD1E-9A1EA8BAC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53" y="2371146"/>
            <a:ext cx="6553295" cy="21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4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Acquisition of Interests in Land (I)</a:t>
            </a:r>
            <a:br>
              <a:rPr lang="en-US" sz="3600" spc="-10" dirty="0"/>
            </a:b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/>
              <a:t>08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Co-Ownership of Land—the Basic Principles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8.18 </a:t>
            </a:r>
            <a:r>
              <a:rPr lang="en-US" sz="1400" i="0" dirty="0"/>
              <a:t>Modes of severance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E5E1D-1227-4516-9677-389569FA4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349057"/>
            <a:ext cx="7029451" cy="21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8.19 </a:t>
            </a:r>
            <a:r>
              <a:rPr lang="en-US" sz="1400" i="0" dirty="0"/>
              <a:t>Lodge Farm Barn—co-ownership following severance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74C2B-F6D0-4443-9443-4224EB2D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9" y="1728089"/>
            <a:ext cx="7024543" cy="34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8.20 </a:t>
            </a:r>
            <a:r>
              <a:rPr lang="en-US" sz="1400" i="0" dirty="0"/>
              <a:t>Co-ownership and bankruptcy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5C004-4E93-4106-A2AC-2A023FBE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58" y="2302423"/>
            <a:ext cx="6715284" cy="22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Diagram 8.1 </a:t>
            </a:r>
            <a:r>
              <a:rPr lang="it-IT" sz="1400" i="0" dirty="0"/>
              <a:t>Joint tenancy</a:t>
            </a:r>
            <a:endParaRPr lang="en-US" sz="1400" i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16864-91E5-4D88-BC36-93983C5AB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78" y="2735470"/>
            <a:ext cx="2458445" cy="13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8.2 </a:t>
            </a:r>
            <a:r>
              <a:rPr lang="en-US" sz="1400" i="0" dirty="0"/>
              <a:t>Right of survivorship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E7DAA-028F-473F-94CD-36242BF06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31" y="2805579"/>
            <a:ext cx="6410939" cy="12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8.3 </a:t>
            </a:r>
            <a:r>
              <a:rPr lang="en-US" sz="1400" i="0" dirty="0"/>
              <a:t>Aidan, Ben, and </a:t>
            </a:r>
            <a:r>
              <a:rPr lang="en-US" sz="1400" i="0" dirty="0" err="1"/>
              <a:t>callum</a:t>
            </a:r>
            <a:r>
              <a:rPr lang="en-US" sz="1400" i="0" dirty="0"/>
              <a:t> are tenants in common of Lodge farm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02B81-98A9-4ED6-9BF0-351B37D5B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32" y="3019161"/>
            <a:ext cx="6230736" cy="8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8.4 </a:t>
            </a:r>
            <a:r>
              <a:rPr lang="en-US" sz="1400" i="0" dirty="0"/>
              <a:t>Aidan dies and leaves his one-third share to Donatella. Ben dies intestate and his share passes to Elspeth.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78567-7AEF-4089-8F60-C8B4394DF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92" y="2368765"/>
            <a:ext cx="6557416" cy="21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8.5 </a:t>
            </a:r>
            <a:r>
              <a:rPr lang="en-US" sz="1400" i="0" dirty="0"/>
              <a:t>Felix, Gerald, Harry, and Ian are tenants in common; Jack has bought a field from them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09031-B4EB-4794-8C37-6C4A69A87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47" y="1846073"/>
            <a:ext cx="6765307" cy="31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8.6 </a:t>
            </a:r>
            <a:r>
              <a:rPr lang="en-US" sz="1400" i="0" dirty="0" err="1"/>
              <a:t>Streamfield</a:t>
            </a:r>
            <a:r>
              <a:rPr lang="en-US" sz="1400" i="0" dirty="0"/>
              <a:t> Farm in the early 1920s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D586A-17F0-4C0F-8673-DCDAC0D95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52" y="708653"/>
            <a:ext cx="4651697" cy="48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8.7 </a:t>
            </a:r>
            <a:r>
              <a:rPr lang="en-US" sz="1400" i="0" dirty="0"/>
              <a:t>Co-ownership of </a:t>
            </a:r>
            <a:r>
              <a:rPr lang="en-US" sz="1400" i="0" dirty="0" err="1"/>
              <a:t>Stoneygate</a:t>
            </a:r>
            <a:r>
              <a:rPr lang="en-US" sz="1400" i="0" dirty="0"/>
              <a:t> Farm—2000 conveyance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74C71-5379-4404-9D33-A733DE942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65" y="2122268"/>
            <a:ext cx="6768871" cy="26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1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385</Words>
  <Application>Microsoft Office PowerPoint</Application>
  <PresentationFormat>On-screen Show (4:3)</PresentationFormat>
  <Paragraphs>65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Calibri</vt:lpstr>
      <vt:lpstr>Office Theme</vt:lpstr>
      <vt:lpstr>COMPLETE LAND LAW Text, Cases, and Materials by Barbara Bogusz and Roger Sexton</vt:lpstr>
      <vt:lpstr>Part 4  Acquisition of Interests in Land (I)  Chapter 08  Co-Ownership of Land—the Basic Principles</vt:lpstr>
      <vt:lpstr>Diagram 8.1 Joint tenancy</vt:lpstr>
      <vt:lpstr>Diagram 8.2 Right of survivorship</vt:lpstr>
      <vt:lpstr>Diagram 8.3 Aidan, Ben, and callum are tenants in common of Lodge farm</vt:lpstr>
      <vt:lpstr>Diagram 8.4 Aidan dies and leaves his one-third share to Donatella. Ben dies intestate and his share passes to Elspeth.</vt:lpstr>
      <vt:lpstr>Diagram 8.5 Felix, Gerald, Harry, and Ian are tenants in common; Jack has bought a field from them</vt:lpstr>
      <vt:lpstr>Diagram 8.6 Streamfield Farm in the early 1920s</vt:lpstr>
      <vt:lpstr>Diagram 8.7 Co-ownership of Stoneygate Farm—2000 conveyance</vt:lpstr>
      <vt:lpstr>Diagram 8.8 Co-ownership of Stoneygate Farm following Keith’s death in 2020</vt:lpstr>
      <vt:lpstr>Diagram 8.9 Co-ownership of property where there are more than four tenants</vt:lpstr>
      <vt:lpstr>Diagram 8.10 23 Eden Roc Avenue—co-ownership in law and in equity</vt:lpstr>
      <vt:lpstr>Diagram 8.11 Quickthornes—co-ownership in law and in equity</vt:lpstr>
      <vt:lpstr>Diagram 8.12 Quickthornes—tanya’s severance of the joint tenancy</vt:lpstr>
      <vt:lpstr>Diagram 8.13 Quickthornes—co-ownership following tanya’s death</vt:lpstr>
      <vt:lpstr>Diagram 8.14 Legal and equitable co-ownership following Beth’s contribution</vt:lpstr>
      <vt:lpstr>Diagram 8.15 A, B, and c are joint tenants in law and equity</vt:lpstr>
      <vt:lpstr>Diagram 8.16 A severs the joint tenancy</vt:lpstr>
      <vt:lpstr>Diagram 8.17 C dies</vt:lpstr>
      <vt:lpstr>Diagram 8.18 Modes of severance in equity</vt:lpstr>
      <vt:lpstr>Diagram 8.19 Lodge Farm Barn—co-ownership following severance</vt:lpstr>
      <vt:lpstr>Diagram 8.20 Co-ownership and bankruptcy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SHEFFIELD, Emma</cp:lastModifiedBy>
  <cp:revision>77</cp:revision>
  <dcterms:created xsi:type="dcterms:W3CDTF">2020-02-29T09:02:36Z</dcterms:created>
  <dcterms:modified xsi:type="dcterms:W3CDTF">2022-02-23T17:17:37Z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  <property fmtid="{D5CDD505-2E9C-101B-9397-08002B2CF9AE}" pid="5" name="MSIP_Label_be5cb09a-2992-49d6-8ac9-5f63e7b1ad2f_Enabled">
    <vt:lpwstr>true</vt:lpwstr>
  </property>
  <property fmtid="{D5CDD505-2E9C-101B-9397-08002B2CF9AE}" pid="6" name="MSIP_Label_be5cb09a-2992-49d6-8ac9-5f63e7b1ad2f_SetDate">
    <vt:lpwstr>2022-02-23T17:17:37Z</vt:lpwstr>
  </property>
  <property fmtid="{D5CDD505-2E9C-101B-9397-08002B2CF9AE}" pid="7" name="MSIP_Label_be5cb09a-2992-49d6-8ac9-5f63e7b1ad2f_Method">
    <vt:lpwstr>Standard</vt:lpwstr>
  </property>
  <property fmtid="{D5CDD505-2E9C-101B-9397-08002B2CF9AE}" pid="8" name="MSIP_Label_be5cb09a-2992-49d6-8ac9-5f63e7b1ad2f_Name">
    <vt:lpwstr>Controlled</vt:lpwstr>
  </property>
  <property fmtid="{D5CDD505-2E9C-101B-9397-08002B2CF9AE}" pid="9" name="MSIP_Label_be5cb09a-2992-49d6-8ac9-5f63e7b1ad2f_SiteId">
    <vt:lpwstr>91761b62-4c45-43f5-9f0e-be8ad9b551ff</vt:lpwstr>
  </property>
  <property fmtid="{D5CDD505-2E9C-101B-9397-08002B2CF9AE}" pid="10" name="MSIP_Label_be5cb09a-2992-49d6-8ac9-5f63e7b1ad2f_ActionId">
    <vt:lpwstr>c24e3e56-4271-4dd3-aa78-0000c97cc1d5</vt:lpwstr>
  </property>
  <property fmtid="{D5CDD505-2E9C-101B-9397-08002B2CF9AE}" pid="11" name="MSIP_Label_be5cb09a-2992-49d6-8ac9-5f63e7b1ad2f_ContentBits">
    <vt:lpwstr>0</vt:lpwstr>
  </property>
</Properties>
</file>