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C4109-F08B-494C-A9AF-A44F2D5E3468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ED126-71E4-4013-91C1-3C0F1028AA25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41E8-33CE-4E59-9330-CF2B0AA30BD8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98E7-D861-4FFF-9724-9A4D1467634B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9907-CB73-460E-89D8-84A33863148C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B4466-F457-4384-B42C-B9E23BACF8D5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C765D-0AF8-4B0B-8B19-B03D374643A0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6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Leases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12</a:t>
            </a:r>
            <a:br>
              <a:rPr lang="en-US" sz="3600" dirty="0"/>
            </a:br>
            <a:br>
              <a:rPr lang="en-US" sz="3600"/>
            </a:br>
            <a:r>
              <a:rPr lang="en-US" sz="3600" i="0" spc="-5">
                <a:solidFill>
                  <a:srgbClr val="4D81BE"/>
                </a:solidFill>
              </a:rPr>
              <a:t>Obligations in Leases</a:t>
            </a:r>
            <a:endParaRPr lang="en-US" sz="3600" i="0" spc="-5" dirty="0">
              <a:solidFill>
                <a:srgbClr val="4D81B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12.1 </a:t>
            </a:r>
            <a:r>
              <a:rPr lang="en-US" sz="1400" i="0" dirty="0"/>
              <a:t>List of prescribed hazards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036F61-1D69-4C26-9F88-96615443CA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851" y="726835"/>
            <a:ext cx="3816298" cy="487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34</Words>
  <Application>Microsoft Office PowerPoint</Application>
  <PresentationFormat>On-screen Show (4:3)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Calibri</vt:lpstr>
      <vt:lpstr>Office Theme</vt:lpstr>
      <vt:lpstr>COMPLETE LAND LAW Text, Cases, and Materials by Barbara Bogusz and Roger Sexton</vt:lpstr>
      <vt:lpstr>Part 6  Leases  Chapter 12  Obligations in Leases</vt:lpstr>
      <vt:lpstr>Diagram 12.1 List of prescribed hazards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64</cp:revision>
  <dcterms:created xsi:type="dcterms:W3CDTF">2020-02-29T09:02:36Z</dcterms:created>
  <dcterms:modified xsi:type="dcterms:W3CDTF">2022-02-23T17:28:12Z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2022-02-23T17:28:11Z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c7a5b57d-00e4-4a38-bac8-0000c513ab5e</vt:lpwstr>
  </property>
  <property fmtid="{D5CDD505-2E9C-101B-9397-08002B2CF9AE}" pid="11" name="MSIP_Label_be5cb09a-2992-49d6-8ac9-5f63e7b1ad2f_ContentBits">
    <vt:lpwstr>0</vt:lpwstr>
  </property>
</Properties>
</file>