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108" d="100"/>
          <a:sy n="108" d="100"/>
        </p:scale>
        <p:origin x="1818" y="108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5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5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0778-A8C3-4FF7-97B8-F5DB42A0539F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72D08-2534-4B98-AAEE-2BB03F69FB8B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38B8-E1AA-4D19-9BB7-B6B48EFE8302}" type="datetime1">
              <a:rPr lang="en-US" smtClean="0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0256-51D3-40BE-9D0B-FFD682ADA0FA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0BE1-2922-44A8-AFAB-B3C14276560F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1364-6A31-44E7-A116-595E207C021A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139974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COMPLETE LAND LAW</a:t>
            </a:r>
            <a:br>
              <a:rPr lang="en-US" dirty="0"/>
            </a:br>
            <a:r>
              <a:rPr lang="en-US" sz="2700" dirty="0"/>
              <a:t>Text, Cases, and Materials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Barbara </a:t>
            </a:r>
            <a:r>
              <a:rPr lang="en-US" sz="2200" i="0" spc="-10" dirty="0" err="1">
                <a:solidFill>
                  <a:srgbClr val="3A6599"/>
                </a:solidFill>
              </a:rPr>
              <a:t>Bogusz</a:t>
            </a:r>
            <a:r>
              <a:rPr lang="en-US" sz="2200" i="0" spc="-10" dirty="0">
                <a:solidFill>
                  <a:srgbClr val="3A6599"/>
                </a:solidFill>
              </a:rPr>
              <a:t> and Roger Sexton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616" y="1995607"/>
            <a:ext cx="3094769" cy="40290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51B7-6B8D-4D27-B599-092B18ED0DE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569841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3</a:t>
            </a:r>
            <a:br>
              <a:rPr lang="en-US" sz="3600" dirty="0"/>
            </a:b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Registered Land</a:t>
            </a:r>
            <a:br>
              <a:rPr lang="en-US" sz="3600" spc="-10" dirty="0"/>
            </a:b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/>
              <a:t>06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Interests Protected by Registration and Overriding Interests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6.1 </a:t>
            </a:r>
            <a:r>
              <a:rPr lang="en-US" sz="1400" i="0" dirty="0"/>
              <a:t>third-party interests which require registration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B4F02-A6FB-46A9-AAC8-CC1FD1290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97" y="1675389"/>
            <a:ext cx="6428406" cy="34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6.2 </a:t>
            </a:r>
            <a:r>
              <a:rPr lang="en-US" sz="1400" i="0" dirty="0"/>
              <a:t>types of interest which require registration as a ‘notice’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09578-BDF9-415D-9899-9CED525F9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6" y="1277703"/>
            <a:ext cx="6383028" cy="40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6.3 </a:t>
            </a:r>
            <a:r>
              <a:rPr lang="en-US" sz="1400" i="0" dirty="0"/>
              <a:t>Priorities of interests under ss28–30 </a:t>
            </a:r>
            <a:r>
              <a:rPr lang="en-US" sz="1400" i="0" dirty="0" err="1"/>
              <a:t>Lra</a:t>
            </a:r>
            <a:r>
              <a:rPr lang="en-US" sz="1400" i="0" dirty="0"/>
              <a:t> 2002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FF1A2-54F4-4842-B1F7-EF9D4ACBC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9" y="2142886"/>
            <a:ext cx="7358343" cy="25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Diagram 6.4 </a:t>
            </a:r>
            <a:r>
              <a:rPr lang="en-US" sz="1400" i="0" dirty="0"/>
              <a:t>Key points to consider under Sch 3 para 2 LRA 2002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3261F-00C3-4121-9DEC-187682322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56" y="2882334"/>
            <a:ext cx="6667089" cy="10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lang="sv-SE"/>
              <a:t>© Barbara Bogusz &amp; Roger Sexton 2022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/>
              <a:t>Diagram 6.5 </a:t>
            </a:r>
            <a:r>
              <a:rPr lang="it-IT" sz="1400" i="0" dirty="0"/>
              <a:t>Sch 3 para 2 LRA 2002—the multistage process</a:t>
            </a:r>
            <a:endParaRPr lang="en-US" sz="1400" i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75B52-98B1-4023-B067-96ACECD13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50" y="690311"/>
            <a:ext cx="4278100" cy="49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8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114</Words>
  <Application>Microsoft Office PowerPoint</Application>
  <PresentationFormat>On-screen Show (4:3)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COMPLETE LAND LAW Text, Cases, and Materials by Barbara Bogusz and Roger Sexton</vt:lpstr>
      <vt:lpstr>Part 3  Registered Land  Chapter 06  Interests Protected by Registration and Overriding Interests</vt:lpstr>
      <vt:lpstr>Diagram 6.1 third-party interests which require registration</vt:lpstr>
      <vt:lpstr>Diagram 6.2 types of interest which require registration as a ‘notice’</vt:lpstr>
      <vt:lpstr>Diagram 6.3 Priorities of interests under ss28–30 Lra 2002</vt:lpstr>
      <vt:lpstr>Diagram 6.4 Key points to consider under Sch 3 para 2 LRA 2002</vt:lpstr>
      <vt:lpstr>Diagram 6.5 Sch 3 para 2 LRA 2002—the multistage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SHEFFIELD, Emma</cp:lastModifiedBy>
  <cp:revision>68</cp:revision>
  <dcterms:created xsi:type="dcterms:W3CDTF">2020-02-29T09:02:36Z</dcterms:created>
  <dcterms:modified xsi:type="dcterms:W3CDTF">2022-02-23T17:27:22Z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  <property fmtid="{D5CDD505-2E9C-101B-9397-08002B2CF9AE}" pid="5" name="MSIP_Label_be5cb09a-2992-49d6-8ac9-5f63e7b1ad2f_Enabled">
    <vt:lpwstr>true</vt:lpwstr>
  </property>
  <property fmtid="{D5CDD505-2E9C-101B-9397-08002B2CF9AE}" pid="6" name="MSIP_Label_be5cb09a-2992-49d6-8ac9-5f63e7b1ad2f_SetDate">
    <vt:lpwstr>2022-02-23T17:27:22Z</vt:lpwstr>
  </property>
  <property fmtid="{D5CDD505-2E9C-101B-9397-08002B2CF9AE}" pid="7" name="MSIP_Label_be5cb09a-2992-49d6-8ac9-5f63e7b1ad2f_Method">
    <vt:lpwstr>Standard</vt:lpwstr>
  </property>
  <property fmtid="{D5CDD505-2E9C-101B-9397-08002B2CF9AE}" pid="8" name="MSIP_Label_be5cb09a-2992-49d6-8ac9-5f63e7b1ad2f_Name">
    <vt:lpwstr>Controlled</vt:lpwstr>
  </property>
  <property fmtid="{D5CDD505-2E9C-101B-9397-08002B2CF9AE}" pid="9" name="MSIP_Label_be5cb09a-2992-49d6-8ac9-5f63e7b1ad2f_SiteId">
    <vt:lpwstr>91761b62-4c45-43f5-9f0e-be8ad9b551ff</vt:lpwstr>
  </property>
  <property fmtid="{D5CDD505-2E9C-101B-9397-08002B2CF9AE}" pid="10" name="MSIP_Label_be5cb09a-2992-49d6-8ac9-5f63e7b1ad2f_ActionId">
    <vt:lpwstr>f81dbca8-cd1a-4687-9b34-00008b577bed</vt:lpwstr>
  </property>
  <property fmtid="{D5CDD505-2E9C-101B-9397-08002B2CF9AE}" pid="11" name="MSIP_Label_be5cb09a-2992-49d6-8ac9-5f63e7b1ad2f_ContentBits">
    <vt:lpwstr>0</vt:lpwstr>
  </property>
</Properties>
</file>