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7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48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5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7094-BB73-4236-A699-AFBBB273BDC9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63BEC-CB90-44DF-8FED-6E03A273B98A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AFDB0-F2A3-49AE-857D-0F383DD279B3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563D1-4CAD-4964-8984-BA52576E5EA0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18E38-10F9-4AB2-A7C7-003C31983848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B0B7A-F963-45C4-B913-C0E1956F73C1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432BF0-375B-4986-93A7-BF656684460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Introduction: Estates and Interests In Land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02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Tenures and Estates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2.1 </a:t>
            </a:r>
            <a:r>
              <a:rPr lang="en-US" sz="1400" i="0" dirty="0"/>
              <a:t>Estates in common law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DBC993-49CD-43C2-9560-14816497F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77" y="1857953"/>
            <a:ext cx="7145447" cy="314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it-IT" sz="1400" b="1" i="0" dirty="0"/>
              <a:t>Diagram 2.2 </a:t>
            </a:r>
            <a:r>
              <a:rPr lang="it-IT" sz="1400" i="0" dirty="0"/>
              <a:t>Tenures</a:t>
            </a:r>
            <a:endParaRPr lang="en-US" sz="1400" i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6625F1-A1E0-4E39-8AE0-4752DEF486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090" y="2097970"/>
            <a:ext cx="7251820" cy="266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580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2.3 </a:t>
            </a:r>
            <a:r>
              <a:rPr lang="en-US" sz="1400" i="0" dirty="0"/>
              <a:t>Three types of freehold estate in land in common law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77DD26-AB25-4EC0-951C-CD037A172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5" y="1352563"/>
            <a:ext cx="6906731" cy="41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1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65</Words>
  <Application>Microsoft Office PowerPoint</Application>
  <PresentationFormat>On-screen Show (4:3)</PresentationFormat>
  <Paragraphs>14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COMPLETE LAND LAW Text, Cases, and Materials by Barbara Bogusz and Roger Sexton</vt:lpstr>
      <vt:lpstr>Part 1  Introduction: Estates and Interests In Land  Chapter 02  Tenures and Estates</vt:lpstr>
      <vt:lpstr>Diagram 2.1 Estates in common law</vt:lpstr>
      <vt:lpstr>Diagram 2.2 Tenures</vt:lpstr>
      <vt:lpstr>Diagram 2.3 Three types of freehold estate in land in common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66</cp:revision>
  <dcterms:created xsi:type="dcterms:W3CDTF">2020-02-29T09:02:36Z</dcterms:created>
  <dcterms:modified xsi:type="dcterms:W3CDTF">2022-02-23T17:14:55Z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2022-02-23T17:14:55Z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cc731e95-31a0-4769-9df9-0000fe0901cd</vt:lpwstr>
  </property>
  <property fmtid="{D5CDD505-2E9C-101B-9397-08002B2CF9AE}" pid="11" name="MSIP_Label_be5cb09a-2992-49d6-8ac9-5f63e7b1ad2f_ContentBits">
    <vt:lpwstr>0</vt:lpwstr>
  </property>
</Properties>
</file>