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6" r:id="rId2"/>
    <p:sldId id="277" r:id="rId3"/>
    <p:sldId id="278" r:id="rId4"/>
    <p:sldId id="279" r:id="rId5"/>
    <p:sldId id="280" r:id="rId6"/>
    <p:sldId id="281" r:id="rId7"/>
    <p:sldId id="282" r:id="rId8"/>
    <p:sldId id="28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FF"/>
    <a:srgbClr val="6699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098" y="-84"/>
      </p:cViewPr>
      <p:guideLst>
        <p:guide orient="horz" pos="2400"/>
        <p:guide pos="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F34BF6-41EA-4B76-93DE-64CCEE33EB17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D198EC-29C0-4B34-BDB1-E9D041053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198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7658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000" smtClean="0"/>
              <a:t>    </a:t>
            </a:r>
            <a:r>
              <a:rPr lang="en-US" sz="2400" b="1" smtClean="0"/>
              <a:t>INTERNATIONAL TRADE</a:t>
            </a:r>
            <a:endParaRPr lang="en-US" b="1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152400" y="762000"/>
            <a:ext cx="8839200" cy="6019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itle Placeholder 6"/>
          <p:cNvSpPr txBox="1">
            <a:spLocks/>
          </p:cNvSpPr>
          <p:nvPr userDrawn="1"/>
        </p:nvSpPr>
        <p:spPr>
          <a:xfrm>
            <a:off x="4572000" y="0"/>
            <a:ext cx="2286000" cy="381000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CHARLES</a:t>
            </a:r>
            <a:r>
              <a:rPr lang="en-US" sz="1400" baseline="0" smtClean="0">
                <a:solidFill>
                  <a:schemeClr val="bg1"/>
                </a:solidFill>
              </a:rPr>
              <a:t> VAN MARREWIJK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1" name="Title Placeholder 6"/>
          <p:cNvSpPr txBox="1">
            <a:spLocks/>
          </p:cNvSpPr>
          <p:nvPr userDrawn="1"/>
        </p:nvSpPr>
        <p:spPr>
          <a:xfrm>
            <a:off x="6858000" y="4894"/>
            <a:ext cx="2286000" cy="376106"/>
          </a:xfrm>
          <a:prstGeom prst="rect">
            <a:avLst/>
          </a:prstGeom>
          <a:solidFill>
            <a:srgbClr val="0000FF"/>
          </a:solidFill>
          <a:ln>
            <a:solidFill>
              <a:srgbClr val="0000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smtClean="0">
                <a:solidFill>
                  <a:schemeClr val="bg1"/>
                </a:solidFill>
              </a:rPr>
              <a:t>OXFORD</a:t>
            </a:r>
            <a:r>
              <a:rPr lang="en-US" sz="1400" baseline="0" smtClean="0">
                <a:solidFill>
                  <a:schemeClr val="bg1"/>
                </a:solidFill>
              </a:rPr>
              <a:t> UNIVERSITY PRESS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13" name="Title Placeholder 6"/>
          <p:cNvSpPr txBox="1">
            <a:spLocks/>
          </p:cNvSpPr>
          <p:nvPr userDrawn="1"/>
        </p:nvSpPr>
        <p:spPr>
          <a:xfrm>
            <a:off x="0" y="381000"/>
            <a:ext cx="9144000" cy="381000"/>
          </a:xfrm>
          <a:prstGeom prst="rect">
            <a:avLst/>
          </a:prstGeom>
          <a:solidFill>
            <a:srgbClr val="3366FF"/>
          </a:solidFill>
          <a:ln>
            <a:solidFill>
              <a:srgbClr val="3366FF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24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000" smtClean="0"/>
              <a:t>    </a:t>
            </a:r>
            <a:r>
              <a:rPr lang="en-US" sz="2400" b="1" smtClean="0"/>
              <a:t>CHAPTER 9	INVESTMENT AND MIGRATION</a:t>
            </a:r>
            <a:endParaRPr lang="en-US" sz="2000" b="1"/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4400" y="374226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38C5687-65B0-4D45-A645-94781508680D}" type="slidenum">
              <a:rPr lang="en-US" smtClean="0">
                <a:solidFill>
                  <a:schemeClr val="bg1"/>
                </a:solidFill>
              </a:rPr>
              <a:pPr algn="r"/>
              <a:t>‹#›</a:t>
            </a:fld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661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2400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9829800" cy="47923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461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09625"/>
            <a:ext cx="9804851" cy="5057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3900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199"/>
            <a:ext cx="9982200" cy="54137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3900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10134600" cy="6191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39009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199"/>
            <a:ext cx="9448800" cy="578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3900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0"/>
            <a:ext cx="8305800" cy="6439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83900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38200"/>
            <a:ext cx="9246982" cy="556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7429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0"/>
            <a:ext cx="9601200" cy="64839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7429543"/>
      </p:ext>
    </p:extLst>
  </p:cSld>
  <p:clrMapOvr>
    <a:masterClrMapping/>
  </p:clrMapOvr>
</p:sld>
</file>

<file path=ppt/theme/theme1.xml><?xml version="1.0" encoding="utf-8"?>
<a:theme xmlns:a="http://schemas.openxmlformats.org/drawingml/2006/main" name="International Tra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0</Words>
  <Application>Microsoft Office PowerPoint</Application>
  <PresentationFormat>On-screen Show (4:3)</PresentationFormat>
  <Paragraphs>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International Trade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 van Marrewijk</dc:creator>
  <cp:lastModifiedBy>Charles van Marrewijk</cp:lastModifiedBy>
  <cp:revision>29</cp:revision>
  <dcterms:created xsi:type="dcterms:W3CDTF">2016-11-17T05:58:19Z</dcterms:created>
  <dcterms:modified xsi:type="dcterms:W3CDTF">2017-03-07T05:54:26Z</dcterms:modified>
</cp:coreProperties>
</file>