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6" r:id="rId2"/>
    <p:sldId id="287" r:id="rId3"/>
    <p:sldId id="28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E8C358-59DB-4F57-99B8-810F793B8B6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974E8-A6B8-4682-B8D1-11984428C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9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8	INTRA-INDUSTRY TRADE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838199"/>
            <a:ext cx="10377335" cy="5638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913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095287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3473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10179072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3473292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International Trade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26</cp:revision>
  <dcterms:created xsi:type="dcterms:W3CDTF">2016-11-17T05:58:19Z</dcterms:created>
  <dcterms:modified xsi:type="dcterms:W3CDTF">2017-03-07T05:50:25Z</dcterms:modified>
</cp:coreProperties>
</file>