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8C358-59DB-4F57-99B8-810F793B8B6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74E8-A6B8-4682-B8D1-11984428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8	INTRA-INDUSTRY TRADE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838199"/>
            <a:ext cx="10377335" cy="56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13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09528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47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10179072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347329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International Trade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26</cp:revision>
  <dcterms:created xsi:type="dcterms:W3CDTF">2016-11-17T05:58:19Z</dcterms:created>
  <dcterms:modified xsi:type="dcterms:W3CDTF">2017-03-07T05:50:25Z</dcterms:modified>
</cp:coreProperties>
</file>