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6699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098" y="-132"/>
      </p:cViewPr>
      <p:guideLst>
        <p:guide orient="horz" pos="480"/>
        <p:guide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3	THE BALANCE OF PAYMENTS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9677400" cy="2423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2096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199"/>
            <a:ext cx="9753600" cy="5208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2255135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International Trade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18</cp:revision>
  <dcterms:created xsi:type="dcterms:W3CDTF">2016-11-17T05:58:19Z</dcterms:created>
  <dcterms:modified xsi:type="dcterms:W3CDTF">2017-03-07T07:24:19Z</dcterms:modified>
</cp:coreProperties>
</file>