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68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FF9933"/>
    <a:srgbClr val="996633"/>
    <a:srgbClr val="006600"/>
    <a:srgbClr val="D60093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6C0E6-9B0F-4657-BD6B-CCDD737E147D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4EDAD-F452-422B-B64B-34548AC2C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2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	THE WORLD ECONOMY 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10409221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2023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9141"/>
            <a:ext cx="9677400" cy="5200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94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89432"/>
            <a:ext cx="9601200" cy="6144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94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44858"/>
            <a:ext cx="9739040" cy="4717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94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752784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968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2800"/>
            <a:ext cx="9683750" cy="619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1293585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25</cp:revision>
  <dcterms:created xsi:type="dcterms:W3CDTF">2016-11-17T05:58:19Z</dcterms:created>
  <dcterms:modified xsi:type="dcterms:W3CDTF">2017-03-07T03:49:31Z</dcterms:modified>
</cp:coreProperties>
</file>