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drawings/drawing3.xml" ContentType="application/vnd.openxmlformats-officedocument.drawingml.chartshapes+xml"/>
  <Override PartName="/ppt/charts/chart9.xml" ContentType="application/vnd.openxmlformats-officedocument.drawingml.chart+xml"/>
  <Override PartName="/ppt/drawings/drawing4.xml" ContentType="application/vnd.openxmlformats-officedocument.drawingml.chartshapes+xml"/>
  <Override PartName="/ppt/charts/chart10.xml" ContentType="application/vnd.openxmlformats-officedocument.drawingml.chart+xml"/>
  <Override PartName="/ppt/drawings/drawing5.xml" ContentType="application/vnd.openxmlformats-officedocument.drawingml.chartshapes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drawings/drawing6.xml" ContentType="application/vnd.openxmlformats-officedocument.drawingml.chartshapes+xml"/>
  <Override PartName="/ppt/charts/chart13.xml" ContentType="application/vnd.openxmlformats-officedocument.drawingml.chart+xml"/>
  <Override PartName="/ppt/drawings/drawing7.xml" ContentType="application/vnd.openxmlformats-officedocument.drawingml.chartshapes+xml"/>
  <Override PartName="/ppt/charts/chart14.xml" ContentType="application/vnd.openxmlformats-officedocument.drawingml.chart+xml"/>
  <Override PartName="/ppt/drawings/drawing8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69" r:id="rId4"/>
    <p:sldId id="259" r:id="rId5"/>
    <p:sldId id="260" r:id="rId6"/>
    <p:sldId id="261" r:id="rId7"/>
    <p:sldId id="262" r:id="rId8"/>
    <p:sldId id="270" r:id="rId9"/>
    <p:sldId id="272" r:id="rId10"/>
    <p:sldId id="271" r:id="rId11"/>
    <p:sldId id="275" r:id="rId12"/>
    <p:sldId id="276" r:id="rId13"/>
    <p:sldId id="277" r:id="rId14"/>
    <p:sldId id="273" r:id="rId15"/>
    <p:sldId id="274" r:id="rId16"/>
    <p:sldId id="26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669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516" y="-84"/>
      </p:cViewPr>
      <p:guideLst>
        <p:guide orient="horz" pos="480"/>
        <p:guide pos="1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2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G:\books\OUP%20Trade\Website\Trade%20present\ch%2012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2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G:\books\OUP%20Trade\Website\Trade%20present\ch%2012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G:\books\OUP%20Trade\Website\Trade%20present\ch%2012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G:\books\OUP%20Trade\Website\Trade%20present\ch%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2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books\OUP%20Trade\Website\Trade%20present\ch%201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2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G:\books\OUP%20Trade\Website\Trade%20present\ch%2012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G:\books\OUP%20Trade\Website\Trade%20present\ch%2012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G:\books\OUP%20Trade\Website\Trade%20present\ch%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07174103237096E-2"/>
          <c:y val="6.1585793963254594E-2"/>
          <c:w val="0.86909492563429569"/>
          <c:h val="0.82243438320209972"/>
        </c:manualLayout>
      </c:layout>
      <c:scatterChart>
        <c:scatterStyle val="lineMarker"/>
        <c:varyColors val="0"/>
        <c:ser>
          <c:idx val="0"/>
          <c:order val="0"/>
          <c:tx>
            <c:v>total</c:v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'12-2 12-4'!$M$2:$M$281</c:f>
              <c:numCache>
                <c:formatCode>0.00</c:formatCode>
                <c:ptCount val="280"/>
                <c:pt idx="0">
                  <c:v>1958</c:v>
                </c:pt>
                <c:pt idx="1">
                  <c:v>1960.338812785388</c:v>
                </c:pt>
                <c:pt idx="2">
                  <c:v>1961.424885844749</c:v>
                </c:pt>
                <c:pt idx="3">
                  <c:v>1970.1666666666667</c:v>
                </c:pt>
                <c:pt idx="4">
                  <c:v>1971</c:v>
                </c:pt>
                <c:pt idx="5">
                  <c:v>1973</c:v>
                </c:pt>
                <c:pt idx="6">
                  <c:v>1973</c:v>
                </c:pt>
                <c:pt idx="7">
                  <c:v>1973.1107305936073</c:v>
                </c:pt>
                <c:pt idx="8">
                  <c:v>1973.25</c:v>
                </c:pt>
                <c:pt idx="9">
                  <c:v>1973.5</c:v>
                </c:pt>
                <c:pt idx="10">
                  <c:v>1973.5833333333333</c:v>
                </c:pt>
                <c:pt idx="11">
                  <c:v>1976.4605022831051</c:v>
                </c:pt>
                <c:pt idx="12">
                  <c:v>1977.0833333333333</c:v>
                </c:pt>
                <c:pt idx="13">
                  <c:v>1977.5</c:v>
                </c:pt>
                <c:pt idx="14">
                  <c:v>1981</c:v>
                </c:pt>
                <c:pt idx="15">
                  <c:v>1981</c:v>
                </c:pt>
                <c:pt idx="16">
                  <c:v>1981.2132420091325</c:v>
                </c:pt>
                <c:pt idx="17">
                  <c:v>1983</c:v>
                </c:pt>
                <c:pt idx="18">
                  <c:v>1985.6326484018264</c:v>
                </c:pt>
                <c:pt idx="19">
                  <c:v>1986</c:v>
                </c:pt>
                <c:pt idx="20">
                  <c:v>1987.4358447488585</c:v>
                </c:pt>
                <c:pt idx="21">
                  <c:v>1988.3990867579907</c:v>
                </c:pt>
                <c:pt idx="22">
                  <c:v>1989.2993150684931</c:v>
                </c:pt>
                <c:pt idx="23">
                  <c:v>1991.4687214611872</c:v>
                </c:pt>
                <c:pt idx="24">
                  <c:v>1991.5</c:v>
                </c:pt>
                <c:pt idx="25">
                  <c:v>1991.9100456621004</c:v>
                </c:pt>
                <c:pt idx="26">
                  <c:v>1992.0739726027398</c:v>
                </c:pt>
                <c:pt idx="27">
                  <c:v>1992.1271689497717</c:v>
                </c:pt>
                <c:pt idx="28">
                  <c:v>1992.25</c:v>
                </c:pt>
                <c:pt idx="29">
                  <c:v>1993</c:v>
                </c:pt>
                <c:pt idx="30">
                  <c:v>1993.1271689497717</c:v>
                </c:pt>
                <c:pt idx="31">
                  <c:v>1993.2324200913242</c:v>
                </c:pt>
                <c:pt idx="32">
                  <c:v>1993.263698630137</c:v>
                </c:pt>
                <c:pt idx="33">
                  <c:v>1993.2691780821917</c:v>
                </c:pt>
                <c:pt idx="34">
                  <c:v>1993.5</c:v>
                </c:pt>
                <c:pt idx="35">
                  <c:v>1993.5630136986301</c:v>
                </c:pt>
                <c:pt idx="36">
                  <c:v>1994</c:v>
                </c:pt>
                <c:pt idx="37">
                  <c:v>1994</c:v>
                </c:pt>
                <c:pt idx="38">
                  <c:v>1994</c:v>
                </c:pt>
                <c:pt idx="39">
                  <c:v>1994.3579908675799</c:v>
                </c:pt>
                <c:pt idx="40">
                  <c:v>1994.9358447488585</c:v>
                </c:pt>
                <c:pt idx="41">
                  <c:v>1994.9961187214612</c:v>
                </c:pt>
                <c:pt idx="42">
                  <c:v>1995</c:v>
                </c:pt>
                <c:pt idx="43">
                  <c:v>1995</c:v>
                </c:pt>
                <c:pt idx="44">
                  <c:v>1995.1666666666667</c:v>
                </c:pt>
                <c:pt idx="45">
                  <c:v>1995.8212328767124</c:v>
                </c:pt>
                <c:pt idx="46">
                  <c:v>1995.8415525114156</c:v>
                </c:pt>
                <c:pt idx="47">
                  <c:v>1995.8607305936073</c:v>
                </c:pt>
                <c:pt idx="48">
                  <c:v>1995.9331050228311</c:v>
                </c:pt>
                <c:pt idx="49">
                  <c:v>1995.9714611872148</c:v>
                </c:pt>
                <c:pt idx="50">
                  <c:v>1996</c:v>
                </c:pt>
                <c:pt idx="51">
                  <c:v>1996</c:v>
                </c:pt>
                <c:pt idx="52">
                  <c:v>1996.424885844749</c:v>
                </c:pt>
                <c:pt idx="53">
                  <c:v>1996.5164383561644</c:v>
                </c:pt>
                <c:pt idx="54">
                  <c:v>1996.5246575342467</c:v>
                </c:pt>
                <c:pt idx="55">
                  <c:v>1996.6694063926941</c:v>
                </c:pt>
                <c:pt idx="56">
                  <c:v>1996.8881278538813</c:v>
                </c:pt>
                <c:pt idx="57">
                  <c:v>1996.9632420091325</c:v>
                </c:pt>
                <c:pt idx="58">
                  <c:v>1997</c:v>
                </c:pt>
                <c:pt idx="59">
                  <c:v>1997</c:v>
                </c:pt>
                <c:pt idx="60">
                  <c:v>1997.3333333333333</c:v>
                </c:pt>
                <c:pt idx="61">
                  <c:v>1997.5</c:v>
                </c:pt>
                <c:pt idx="62">
                  <c:v>1997.5109589041097</c:v>
                </c:pt>
                <c:pt idx="63">
                  <c:v>1997.7691780821917</c:v>
                </c:pt>
                <c:pt idx="64">
                  <c:v>1997.9221461187215</c:v>
                </c:pt>
                <c:pt idx="65">
                  <c:v>1998</c:v>
                </c:pt>
                <c:pt idx="66">
                  <c:v>1998.0493150684931</c:v>
                </c:pt>
                <c:pt idx="67">
                  <c:v>1998.1666666666667</c:v>
                </c:pt>
                <c:pt idx="68">
                  <c:v>1998.2187214611872</c:v>
                </c:pt>
                <c:pt idx="69">
                  <c:v>1998.7993150684931</c:v>
                </c:pt>
                <c:pt idx="70">
                  <c:v>1998.8607305936073</c:v>
                </c:pt>
                <c:pt idx="71">
                  <c:v>1999.4796803652969</c:v>
                </c:pt>
                <c:pt idx="72">
                  <c:v>1999.5</c:v>
                </c:pt>
                <c:pt idx="73">
                  <c:v>1999.541095890411</c:v>
                </c:pt>
                <c:pt idx="74">
                  <c:v>1999.5833333333333</c:v>
                </c:pt>
                <c:pt idx="75">
                  <c:v>1999.9166666666667</c:v>
                </c:pt>
                <c:pt idx="76">
                  <c:v>2000</c:v>
                </c:pt>
                <c:pt idx="77">
                  <c:v>2000</c:v>
                </c:pt>
                <c:pt idx="78">
                  <c:v>2000</c:v>
                </c:pt>
                <c:pt idx="79">
                  <c:v>2000.1666666666667</c:v>
                </c:pt>
                <c:pt idx="80">
                  <c:v>2000.4166666666667</c:v>
                </c:pt>
                <c:pt idx="81">
                  <c:v>2000.5</c:v>
                </c:pt>
                <c:pt idx="82">
                  <c:v>2000.5</c:v>
                </c:pt>
                <c:pt idx="83">
                  <c:v>2000.5164383561644</c:v>
                </c:pt>
                <c:pt idx="84">
                  <c:v>2000.6666666666667</c:v>
                </c:pt>
                <c:pt idx="85">
                  <c:v>2000.6666666666667</c:v>
                </c:pt>
                <c:pt idx="86">
                  <c:v>2001</c:v>
                </c:pt>
                <c:pt idx="87">
                  <c:v>2001.3333333333333</c:v>
                </c:pt>
                <c:pt idx="88">
                  <c:v>2001.4166666666667</c:v>
                </c:pt>
                <c:pt idx="89">
                  <c:v>2001.5</c:v>
                </c:pt>
                <c:pt idx="90">
                  <c:v>2001.5109589041097</c:v>
                </c:pt>
                <c:pt idx="91">
                  <c:v>2001.7582191780823</c:v>
                </c:pt>
                <c:pt idx="92">
                  <c:v>2001.9550228310502</c:v>
                </c:pt>
                <c:pt idx="93">
                  <c:v>2001.9605022831051</c:v>
                </c:pt>
                <c:pt idx="94">
                  <c:v>2001.9824200913242</c:v>
                </c:pt>
                <c:pt idx="95">
                  <c:v>2002</c:v>
                </c:pt>
                <c:pt idx="96">
                  <c:v>2002.1216894977167</c:v>
                </c:pt>
                <c:pt idx="97">
                  <c:v>2002.25</c:v>
                </c:pt>
                <c:pt idx="98">
                  <c:v>2002.3333333333333</c:v>
                </c:pt>
                <c:pt idx="99">
                  <c:v>2002.3333333333333</c:v>
                </c:pt>
                <c:pt idx="100">
                  <c:v>2002.4166666666667</c:v>
                </c:pt>
                <c:pt idx="101">
                  <c:v>2002.527397260274</c:v>
                </c:pt>
                <c:pt idx="102">
                  <c:v>2002.6666666666667</c:v>
                </c:pt>
                <c:pt idx="103">
                  <c:v>2002.8333333333333</c:v>
                </c:pt>
                <c:pt idx="104">
                  <c:v>2002.9127853881278</c:v>
                </c:pt>
                <c:pt idx="105">
                  <c:v>2003</c:v>
                </c:pt>
                <c:pt idx="106">
                  <c:v>2003</c:v>
                </c:pt>
                <c:pt idx="107">
                  <c:v>2003.0833333333333</c:v>
                </c:pt>
                <c:pt idx="108">
                  <c:v>2003.1666666666667</c:v>
                </c:pt>
                <c:pt idx="109">
                  <c:v>2003.277397260274</c:v>
                </c:pt>
                <c:pt idx="110">
                  <c:v>2003.2828767123287</c:v>
                </c:pt>
                <c:pt idx="111">
                  <c:v>2003.366210045662</c:v>
                </c:pt>
                <c:pt idx="112">
                  <c:v>2003.4933789954339</c:v>
                </c:pt>
                <c:pt idx="113">
                  <c:v>2003.5</c:v>
                </c:pt>
                <c:pt idx="114">
                  <c:v>2003.5739726027398</c:v>
                </c:pt>
                <c:pt idx="115">
                  <c:v>2003.7938356164384</c:v>
                </c:pt>
                <c:pt idx="116">
                  <c:v>2004</c:v>
                </c:pt>
                <c:pt idx="117">
                  <c:v>2004</c:v>
                </c:pt>
                <c:pt idx="118">
                  <c:v>2004</c:v>
                </c:pt>
                <c:pt idx="119">
                  <c:v>2004.25</c:v>
                </c:pt>
                <c:pt idx="120">
                  <c:v>2004.3333333333333</c:v>
                </c:pt>
                <c:pt idx="121">
                  <c:v>2004.3853881278537</c:v>
                </c:pt>
                <c:pt idx="122">
                  <c:v>2004.4166666666667</c:v>
                </c:pt>
                <c:pt idx="123">
                  <c:v>2004.5383561643835</c:v>
                </c:pt>
                <c:pt idx="124">
                  <c:v>2004.5383561643835</c:v>
                </c:pt>
                <c:pt idx="125">
                  <c:v>2004.9166666666667</c:v>
                </c:pt>
                <c:pt idx="126">
                  <c:v>2005</c:v>
                </c:pt>
                <c:pt idx="127">
                  <c:v>2005</c:v>
                </c:pt>
                <c:pt idx="128">
                  <c:v>2005</c:v>
                </c:pt>
                <c:pt idx="129">
                  <c:v>2005.25</c:v>
                </c:pt>
                <c:pt idx="130">
                  <c:v>2005.3826484018264</c:v>
                </c:pt>
                <c:pt idx="131">
                  <c:v>2005.4166666666667</c:v>
                </c:pt>
                <c:pt idx="132">
                  <c:v>2005.4166666666667</c:v>
                </c:pt>
                <c:pt idx="133">
                  <c:v>2005.4468036529681</c:v>
                </c:pt>
                <c:pt idx="134">
                  <c:v>2005.5</c:v>
                </c:pt>
                <c:pt idx="135">
                  <c:v>2005.5</c:v>
                </c:pt>
                <c:pt idx="136">
                  <c:v>2005.5833333333333</c:v>
                </c:pt>
                <c:pt idx="137">
                  <c:v>2005.6408675799087</c:v>
                </c:pt>
                <c:pt idx="138">
                  <c:v>2005.6666666666667</c:v>
                </c:pt>
                <c:pt idx="139">
                  <c:v>2006</c:v>
                </c:pt>
                <c:pt idx="140">
                  <c:v>2006</c:v>
                </c:pt>
                <c:pt idx="141">
                  <c:v>2006</c:v>
                </c:pt>
                <c:pt idx="142">
                  <c:v>2006.1666666666667</c:v>
                </c:pt>
                <c:pt idx="143">
                  <c:v>2006.1694063926941</c:v>
                </c:pt>
                <c:pt idx="144">
                  <c:v>2006.407305936073</c:v>
                </c:pt>
                <c:pt idx="145">
                  <c:v>2006.4221461187215</c:v>
                </c:pt>
                <c:pt idx="146">
                  <c:v>2006.5</c:v>
                </c:pt>
                <c:pt idx="147">
                  <c:v>2006.5328767123287</c:v>
                </c:pt>
                <c:pt idx="148">
                  <c:v>2006.5630136986301</c:v>
                </c:pt>
                <c:pt idx="149">
                  <c:v>2006.5767123287671</c:v>
                </c:pt>
                <c:pt idx="150">
                  <c:v>2006.5833333333333</c:v>
                </c:pt>
                <c:pt idx="151">
                  <c:v>2006.6666666666667</c:v>
                </c:pt>
                <c:pt idx="152">
                  <c:v>2006.75</c:v>
                </c:pt>
                <c:pt idx="153">
                  <c:v>2006.8333333333333</c:v>
                </c:pt>
                <c:pt idx="154">
                  <c:v>2006.8607305936073</c:v>
                </c:pt>
                <c:pt idx="155">
                  <c:v>2006.9166666666667</c:v>
                </c:pt>
                <c:pt idx="156">
                  <c:v>2007</c:v>
                </c:pt>
                <c:pt idx="157">
                  <c:v>2007</c:v>
                </c:pt>
                <c:pt idx="158">
                  <c:v>2007</c:v>
                </c:pt>
                <c:pt idx="159">
                  <c:v>2007.1666666666667</c:v>
                </c:pt>
                <c:pt idx="160">
                  <c:v>2007.2378995433792</c:v>
                </c:pt>
                <c:pt idx="161">
                  <c:v>2007.3333333333333</c:v>
                </c:pt>
                <c:pt idx="162">
                  <c:v>2007.5</c:v>
                </c:pt>
                <c:pt idx="163">
                  <c:v>2007.5</c:v>
                </c:pt>
                <c:pt idx="164">
                  <c:v>2007.5833333333333</c:v>
                </c:pt>
                <c:pt idx="165">
                  <c:v>2007.6271689497717</c:v>
                </c:pt>
                <c:pt idx="166">
                  <c:v>2007.6721461187215</c:v>
                </c:pt>
                <c:pt idx="167">
                  <c:v>2007.8333333333333</c:v>
                </c:pt>
                <c:pt idx="168">
                  <c:v>2007.9127853881278</c:v>
                </c:pt>
                <c:pt idx="169">
                  <c:v>2008</c:v>
                </c:pt>
                <c:pt idx="170">
                  <c:v>2008</c:v>
                </c:pt>
                <c:pt idx="171">
                  <c:v>2008</c:v>
                </c:pt>
                <c:pt idx="172">
                  <c:v>2008.1666666666667</c:v>
                </c:pt>
                <c:pt idx="173">
                  <c:v>2008.1831050228311</c:v>
                </c:pt>
                <c:pt idx="174">
                  <c:v>2008.3333333333333</c:v>
                </c:pt>
                <c:pt idx="175">
                  <c:v>2008.3333333333333</c:v>
                </c:pt>
                <c:pt idx="176">
                  <c:v>2008.5</c:v>
                </c:pt>
                <c:pt idx="177">
                  <c:v>2008.5</c:v>
                </c:pt>
                <c:pt idx="178">
                  <c:v>2008.5493150684931</c:v>
                </c:pt>
                <c:pt idx="179">
                  <c:v>2008.5821917808219</c:v>
                </c:pt>
                <c:pt idx="180">
                  <c:v>2008.75</c:v>
                </c:pt>
                <c:pt idx="181">
                  <c:v>2008.8333333333333</c:v>
                </c:pt>
                <c:pt idx="182">
                  <c:v>2008.8333333333333</c:v>
                </c:pt>
                <c:pt idx="183">
                  <c:v>2008.893607305936</c:v>
                </c:pt>
                <c:pt idx="184">
                  <c:v>2008.9166666666667</c:v>
                </c:pt>
                <c:pt idx="185">
                  <c:v>2008.9440639269408</c:v>
                </c:pt>
                <c:pt idx="186">
                  <c:v>2009</c:v>
                </c:pt>
                <c:pt idx="187">
                  <c:v>2009</c:v>
                </c:pt>
                <c:pt idx="188">
                  <c:v>2009</c:v>
                </c:pt>
                <c:pt idx="189">
                  <c:v>2009.0219178082191</c:v>
                </c:pt>
                <c:pt idx="190">
                  <c:v>2009.0833333333333</c:v>
                </c:pt>
                <c:pt idx="191">
                  <c:v>2009.1666666666667</c:v>
                </c:pt>
                <c:pt idx="192">
                  <c:v>2009.1803652968038</c:v>
                </c:pt>
                <c:pt idx="193">
                  <c:v>2009.352511415525</c:v>
                </c:pt>
                <c:pt idx="194">
                  <c:v>2009.4166666666667</c:v>
                </c:pt>
                <c:pt idx="195">
                  <c:v>2009.4687214611872</c:v>
                </c:pt>
                <c:pt idx="196">
                  <c:v>2009.5</c:v>
                </c:pt>
                <c:pt idx="197">
                  <c:v>2009.5833333333333</c:v>
                </c:pt>
                <c:pt idx="198">
                  <c:v>2009.5833333333333</c:v>
                </c:pt>
                <c:pt idx="199">
                  <c:v>2009.6666666666667</c:v>
                </c:pt>
                <c:pt idx="200">
                  <c:v>2009.75</c:v>
                </c:pt>
                <c:pt idx="201">
                  <c:v>2009.8212328767124</c:v>
                </c:pt>
                <c:pt idx="202">
                  <c:v>2009.8634703196346</c:v>
                </c:pt>
                <c:pt idx="203">
                  <c:v>2009.8881278538813</c:v>
                </c:pt>
                <c:pt idx="204">
                  <c:v>2009.9687214611872</c:v>
                </c:pt>
                <c:pt idx="205">
                  <c:v>2010</c:v>
                </c:pt>
                <c:pt idx="206">
                  <c:v>2010</c:v>
                </c:pt>
                <c:pt idx="207">
                  <c:v>2010</c:v>
                </c:pt>
                <c:pt idx="208">
                  <c:v>2010.0833333333333</c:v>
                </c:pt>
                <c:pt idx="209">
                  <c:v>2010.1666666666667</c:v>
                </c:pt>
                <c:pt idx="210">
                  <c:v>2010.1666666666667</c:v>
                </c:pt>
                <c:pt idx="211">
                  <c:v>2010.2269406392695</c:v>
                </c:pt>
                <c:pt idx="212">
                  <c:v>2010.5833333333333</c:v>
                </c:pt>
                <c:pt idx="213">
                  <c:v>2010.6666666666667</c:v>
                </c:pt>
                <c:pt idx="214">
                  <c:v>2010.75</c:v>
                </c:pt>
                <c:pt idx="215">
                  <c:v>2010.8333333333333</c:v>
                </c:pt>
                <c:pt idx="216">
                  <c:v>2011</c:v>
                </c:pt>
                <c:pt idx="217">
                  <c:v>2011.1666666666667</c:v>
                </c:pt>
                <c:pt idx="218">
                  <c:v>2011.1666666666667</c:v>
                </c:pt>
                <c:pt idx="219">
                  <c:v>2011.5</c:v>
                </c:pt>
                <c:pt idx="220">
                  <c:v>2011.5</c:v>
                </c:pt>
                <c:pt idx="221">
                  <c:v>2011.5</c:v>
                </c:pt>
                <c:pt idx="222">
                  <c:v>2011.5</c:v>
                </c:pt>
                <c:pt idx="223">
                  <c:v>2011.5833333333333</c:v>
                </c:pt>
                <c:pt idx="224">
                  <c:v>2011.5833333333333</c:v>
                </c:pt>
                <c:pt idx="225">
                  <c:v>2011.5833333333333</c:v>
                </c:pt>
                <c:pt idx="226">
                  <c:v>2011.6216894977167</c:v>
                </c:pt>
                <c:pt idx="227">
                  <c:v>2012.0833333333333</c:v>
                </c:pt>
                <c:pt idx="228">
                  <c:v>2012.1490867579907</c:v>
                </c:pt>
                <c:pt idx="229">
                  <c:v>2012.1666666666667</c:v>
                </c:pt>
                <c:pt idx="230">
                  <c:v>2012.2050228310502</c:v>
                </c:pt>
                <c:pt idx="231">
                  <c:v>2012.3333333333333</c:v>
                </c:pt>
                <c:pt idx="232">
                  <c:v>2012.3689497716894</c:v>
                </c:pt>
                <c:pt idx="233">
                  <c:v>2012.3716894977167</c:v>
                </c:pt>
                <c:pt idx="234">
                  <c:v>2012.4166666666667</c:v>
                </c:pt>
                <c:pt idx="235">
                  <c:v>2012.5833333333333</c:v>
                </c:pt>
                <c:pt idx="236">
                  <c:v>2012.6666666666667</c:v>
                </c:pt>
                <c:pt idx="237">
                  <c:v>2012.6666666666667</c:v>
                </c:pt>
                <c:pt idx="238">
                  <c:v>2012.7187214611872</c:v>
                </c:pt>
                <c:pt idx="239">
                  <c:v>2012.75</c:v>
                </c:pt>
                <c:pt idx="240">
                  <c:v>2012.75</c:v>
                </c:pt>
                <c:pt idx="241">
                  <c:v>2012.7993150684931</c:v>
                </c:pt>
                <c:pt idx="242">
                  <c:v>2012.8321917808219</c:v>
                </c:pt>
                <c:pt idx="243">
                  <c:v>2013</c:v>
                </c:pt>
                <c:pt idx="244">
                  <c:v>2013</c:v>
                </c:pt>
                <c:pt idx="245">
                  <c:v>2013.1666666666667</c:v>
                </c:pt>
                <c:pt idx="246">
                  <c:v>2013.25</c:v>
                </c:pt>
                <c:pt idx="247">
                  <c:v>2013.3333333333333</c:v>
                </c:pt>
                <c:pt idx="248">
                  <c:v>2013.4166666666667</c:v>
                </c:pt>
                <c:pt idx="249">
                  <c:v>2013.4166666666667</c:v>
                </c:pt>
                <c:pt idx="250">
                  <c:v>2013.5</c:v>
                </c:pt>
                <c:pt idx="251">
                  <c:v>2013.5</c:v>
                </c:pt>
                <c:pt idx="252">
                  <c:v>2013.5833333333333</c:v>
                </c:pt>
                <c:pt idx="253">
                  <c:v>2013.6666666666667</c:v>
                </c:pt>
                <c:pt idx="254">
                  <c:v>2013.9166666666667</c:v>
                </c:pt>
                <c:pt idx="255">
                  <c:v>2014</c:v>
                </c:pt>
                <c:pt idx="256">
                  <c:v>2014.2993150684931</c:v>
                </c:pt>
                <c:pt idx="257">
                  <c:v>2014.3102739726028</c:v>
                </c:pt>
                <c:pt idx="258">
                  <c:v>2014.5</c:v>
                </c:pt>
                <c:pt idx="259">
                  <c:v>2014.5</c:v>
                </c:pt>
                <c:pt idx="260">
                  <c:v>2014.5915525114156</c:v>
                </c:pt>
                <c:pt idx="261">
                  <c:v>2014.6326484018264</c:v>
                </c:pt>
                <c:pt idx="262">
                  <c:v>2014.6666666666667</c:v>
                </c:pt>
                <c:pt idx="263">
                  <c:v>2014.6666666666667</c:v>
                </c:pt>
                <c:pt idx="264">
                  <c:v>2014.75</c:v>
                </c:pt>
                <c:pt idx="265">
                  <c:v>2014.7719178082191</c:v>
                </c:pt>
                <c:pt idx="266">
                  <c:v>2014.9468036529681</c:v>
                </c:pt>
                <c:pt idx="267">
                  <c:v>2015</c:v>
                </c:pt>
                <c:pt idx="268">
                  <c:v>2015</c:v>
                </c:pt>
                <c:pt idx="269">
                  <c:v>2015</c:v>
                </c:pt>
                <c:pt idx="270">
                  <c:v>2015.0027397260274</c:v>
                </c:pt>
                <c:pt idx="271">
                  <c:v>2015.0383561643835</c:v>
                </c:pt>
                <c:pt idx="272">
                  <c:v>2015.3990867579907</c:v>
                </c:pt>
                <c:pt idx="273">
                  <c:v>2015.5</c:v>
                </c:pt>
                <c:pt idx="274">
                  <c:v>2015.6134703196346</c:v>
                </c:pt>
                <c:pt idx="275">
                  <c:v>2015.9687214611872</c:v>
                </c:pt>
                <c:pt idx="276">
                  <c:v>2015.9687214611872</c:v>
                </c:pt>
                <c:pt idx="277">
                  <c:v>2015.9687214611872</c:v>
                </c:pt>
                <c:pt idx="278">
                  <c:v>2015.9687214611872</c:v>
                </c:pt>
                <c:pt idx="279">
                  <c:v>2016.4331050228311</c:v>
                </c:pt>
              </c:numCache>
            </c:numRef>
          </c:xVal>
          <c:yVal>
            <c:numRef>
              <c:f>'12-2 12-4'!$N$2:$N$281</c:f>
              <c:numCache>
                <c:formatCode>General</c:formatCode>
                <c:ptCount val="28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</c:numCache>
            </c:numRef>
          </c:yVal>
          <c:smooth val="0"/>
        </c:ser>
        <c:ser>
          <c:idx val="1"/>
          <c:order val="1"/>
          <c:tx>
            <c:v>involve EU</c:v>
          </c:tx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'12-2 12-4'!$M$2:$M$281</c:f>
              <c:numCache>
                <c:formatCode>0.00</c:formatCode>
                <c:ptCount val="280"/>
                <c:pt idx="0">
                  <c:v>1958</c:v>
                </c:pt>
                <c:pt idx="1">
                  <c:v>1960.338812785388</c:v>
                </c:pt>
                <c:pt idx="2">
                  <c:v>1961.424885844749</c:v>
                </c:pt>
                <c:pt idx="3">
                  <c:v>1970.1666666666667</c:v>
                </c:pt>
                <c:pt idx="4">
                  <c:v>1971</c:v>
                </c:pt>
                <c:pt idx="5">
                  <c:v>1973</c:v>
                </c:pt>
                <c:pt idx="6">
                  <c:v>1973</c:v>
                </c:pt>
                <c:pt idx="7">
                  <c:v>1973.1107305936073</c:v>
                </c:pt>
                <c:pt idx="8">
                  <c:v>1973.25</c:v>
                </c:pt>
                <c:pt idx="9">
                  <c:v>1973.5</c:v>
                </c:pt>
                <c:pt idx="10">
                  <c:v>1973.5833333333333</c:v>
                </c:pt>
                <c:pt idx="11">
                  <c:v>1976.4605022831051</c:v>
                </c:pt>
                <c:pt idx="12">
                  <c:v>1977.0833333333333</c:v>
                </c:pt>
                <c:pt idx="13">
                  <c:v>1977.5</c:v>
                </c:pt>
                <c:pt idx="14">
                  <c:v>1981</c:v>
                </c:pt>
                <c:pt idx="15">
                  <c:v>1981</c:v>
                </c:pt>
                <c:pt idx="16">
                  <c:v>1981.2132420091325</c:v>
                </c:pt>
                <c:pt idx="17">
                  <c:v>1983</c:v>
                </c:pt>
                <c:pt idx="18">
                  <c:v>1985.6326484018264</c:v>
                </c:pt>
                <c:pt idx="19">
                  <c:v>1986</c:v>
                </c:pt>
                <c:pt idx="20">
                  <c:v>1987.4358447488585</c:v>
                </c:pt>
                <c:pt idx="21">
                  <c:v>1988.3990867579907</c:v>
                </c:pt>
                <c:pt idx="22">
                  <c:v>1989.2993150684931</c:v>
                </c:pt>
                <c:pt idx="23">
                  <c:v>1991.4687214611872</c:v>
                </c:pt>
                <c:pt idx="24">
                  <c:v>1991.5</c:v>
                </c:pt>
                <c:pt idx="25">
                  <c:v>1991.9100456621004</c:v>
                </c:pt>
                <c:pt idx="26">
                  <c:v>1992.0739726027398</c:v>
                </c:pt>
                <c:pt idx="27">
                  <c:v>1992.1271689497717</c:v>
                </c:pt>
                <c:pt idx="28">
                  <c:v>1992.25</c:v>
                </c:pt>
                <c:pt idx="29">
                  <c:v>1993</c:v>
                </c:pt>
                <c:pt idx="30">
                  <c:v>1993.1271689497717</c:v>
                </c:pt>
                <c:pt idx="31">
                  <c:v>1993.2324200913242</c:v>
                </c:pt>
                <c:pt idx="32">
                  <c:v>1993.263698630137</c:v>
                </c:pt>
                <c:pt idx="33">
                  <c:v>1993.2691780821917</c:v>
                </c:pt>
                <c:pt idx="34">
                  <c:v>1993.5</c:v>
                </c:pt>
                <c:pt idx="35">
                  <c:v>1993.5630136986301</c:v>
                </c:pt>
                <c:pt idx="36">
                  <c:v>1994</c:v>
                </c:pt>
                <c:pt idx="37">
                  <c:v>1994</c:v>
                </c:pt>
                <c:pt idx="38">
                  <c:v>1994</c:v>
                </c:pt>
                <c:pt idx="39">
                  <c:v>1994.3579908675799</c:v>
                </c:pt>
                <c:pt idx="40">
                  <c:v>1994.9358447488585</c:v>
                </c:pt>
                <c:pt idx="41">
                  <c:v>1994.9961187214612</c:v>
                </c:pt>
                <c:pt idx="42">
                  <c:v>1995</c:v>
                </c:pt>
                <c:pt idx="43">
                  <c:v>1995</c:v>
                </c:pt>
                <c:pt idx="44">
                  <c:v>1995.1666666666667</c:v>
                </c:pt>
                <c:pt idx="45">
                  <c:v>1995.8212328767124</c:v>
                </c:pt>
                <c:pt idx="46">
                  <c:v>1995.8415525114156</c:v>
                </c:pt>
                <c:pt idx="47">
                  <c:v>1995.8607305936073</c:v>
                </c:pt>
                <c:pt idx="48">
                  <c:v>1995.9331050228311</c:v>
                </c:pt>
                <c:pt idx="49">
                  <c:v>1995.9714611872148</c:v>
                </c:pt>
                <c:pt idx="50">
                  <c:v>1996</c:v>
                </c:pt>
                <c:pt idx="51">
                  <c:v>1996</c:v>
                </c:pt>
                <c:pt idx="52">
                  <c:v>1996.424885844749</c:v>
                </c:pt>
                <c:pt idx="53">
                  <c:v>1996.5164383561644</c:v>
                </c:pt>
                <c:pt idx="54">
                  <c:v>1996.5246575342467</c:v>
                </c:pt>
                <c:pt idx="55">
                  <c:v>1996.6694063926941</c:v>
                </c:pt>
                <c:pt idx="56">
                  <c:v>1996.8881278538813</c:v>
                </c:pt>
                <c:pt idx="57">
                  <c:v>1996.9632420091325</c:v>
                </c:pt>
                <c:pt idx="58">
                  <c:v>1997</c:v>
                </c:pt>
                <c:pt idx="59">
                  <c:v>1997</c:v>
                </c:pt>
                <c:pt idx="60">
                  <c:v>1997.3333333333333</c:v>
                </c:pt>
                <c:pt idx="61">
                  <c:v>1997.5</c:v>
                </c:pt>
                <c:pt idx="62">
                  <c:v>1997.5109589041097</c:v>
                </c:pt>
                <c:pt idx="63">
                  <c:v>1997.7691780821917</c:v>
                </c:pt>
                <c:pt idx="64">
                  <c:v>1997.9221461187215</c:v>
                </c:pt>
                <c:pt idx="65">
                  <c:v>1998</c:v>
                </c:pt>
                <c:pt idx="66">
                  <c:v>1998.0493150684931</c:v>
                </c:pt>
                <c:pt idx="67">
                  <c:v>1998.1666666666667</c:v>
                </c:pt>
                <c:pt idx="68">
                  <c:v>1998.2187214611872</c:v>
                </c:pt>
                <c:pt idx="69">
                  <c:v>1998.7993150684931</c:v>
                </c:pt>
                <c:pt idx="70">
                  <c:v>1998.8607305936073</c:v>
                </c:pt>
                <c:pt idx="71">
                  <c:v>1999.4796803652969</c:v>
                </c:pt>
                <c:pt idx="72">
                  <c:v>1999.5</c:v>
                </c:pt>
                <c:pt idx="73">
                  <c:v>1999.541095890411</c:v>
                </c:pt>
                <c:pt idx="74">
                  <c:v>1999.5833333333333</c:v>
                </c:pt>
                <c:pt idx="75">
                  <c:v>1999.9166666666667</c:v>
                </c:pt>
                <c:pt idx="76">
                  <c:v>2000</c:v>
                </c:pt>
                <c:pt idx="77">
                  <c:v>2000</c:v>
                </c:pt>
                <c:pt idx="78">
                  <c:v>2000</c:v>
                </c:pt>
                <c:pt idx="79">
                  <c:v>2000.1666666666667</c:v>
                </c:pt>
                <c:pt idx="80">
                  <c:v>2000.4166666666667</c:v>
                </c:pt>
                <c:pt idx="81">
                  <c:v>2000.5</c:v>
                </c:pt>
                <c:pt idx="82">
                  <c:v>2000.5</c:v>
                </c:pt>
                <c:pt idx="83">
                  <c:v>2000.5164383561644</c:v>
                </c:pt>
                <c:pt idx="84">
                  <c:v>2000.6666666666667</c:v>
                </c:pt>
                <c:pt idx="85">
                  <c:v>2000.6666666666667</c:v>
                </c:pt>
                <c:pt idx="86">
                  <c:v>2001</c:v>
                </c:pt>
                <c:pt idx="87">
                  <c:v>2001.3333333333333</c:v>
                </c:pt>
                <c:pt idx="88">
                  <c:v>2001.4166666666667</c:v>
                </c:pt>
                <c:pt idx="89">
                  <c:v>2001.5</c:v>
                </c:pt>
                <c:pt idx="90">
                  <c:v>2001.5109589041097</c:v>
                </c:pt>
                <c:pt idx="91">
                  <c:v>2001.7582191780823</c:v>
                </c:pt>
                <c:pt idx="92">
                  <c:v>2001.9550228310502</c:v>
                </c:pt>
                <c:pt idx="93">
                  <c:v>2001.9605022831051</c:v>
                </c:pt>
                <c:pt idx="94">
                  <c:v>2001.9824200913242</c:v>
                </c:pt>
                <c:pt idx="95">
                  <c:v>2002</c:v>
                </c:pt>
                <c:pt idx="96">
                  <c:v>2002.1216894977167</c:v>
                </c:pt>
                <c:pt idx="97">
                  <c:v>2002.25</c:v>
                </c:pt>
                <c:pt idx="98">
                  <c:v>2002.3333333333333</c:v>
                </c:pt>
                <c:pt idx="99">
                  <c:v>2002.3333333333333</c:v>
                </c:pt>
                <c:pt idx="100">
                  <c:v>2002.4166666666667</c:v>
                </c:pt>
                <c:pt idx="101">
                  <c:v>2002.527397260274</c:v>
                </c:pt>
                <c:pt idx="102">
                  <c:v>2002.6666666666667</c:v>
                </c:pt>
                <c:pt idx="103">
                  <c:v>2002.8333333333333</c:v>
                </c:pt>
                <c:pt idx="104">
                  <c:v>2002.9127853881278</c:v>
                </c:pt>
                <c:pt idx="105">
                  <c:v>2003</c:v>
                </c:pt>
                <c:pt idx="106">
                  <c:v>2003</c:v>
                </c:pt>
                <c:pt idx="107">
                  <c:v>2003.0833333333333</c:v>
                </c:pt>
                <c:pt idx="108">
                  <c:v>2003.1666666666667</c:v>
                </c:pt>
                <c:pt idx="109">
                  <c:v>2003.277397260274</c:v>
                </c:pt>
                <c:pt idx="110">
                  <c:v>2003.2828767123287</c:v>
                </c:pt>
                <c:pt idx="111">
                  <c:v>2003.366210045662</c:v>
                </c:pt>
                <c:pt idx="112">
                  <c:v>2003.4933789954339</c:v>
                </c:pt>
                <c:pt idx="113">
                  <c:v>2003.5</c:v>
                </c:pt>
                <c:pt idx="114">
                  <c:v>2003.5739726027398</c:v>
                </c:pt>
                <c:pt idx="115">
                  <c:v>2003.7938356164384</c:v>
                </c:pt>
                <c:pt idx="116">
                  <c:v>2004</c:v>
                </c:pt>
                <c:pt idx="117">
                  <c:v>2004</c:v>
                </c:pt>
                <c:pt idx="118">
                  <c:v>2004</c:v>
                </c:pt>
                <c:pt idx="119">
                  <c:v>2004.25</c:v>
                </c:pt>
                <c:pt idx="120">
                  <c:v>2004.3333333333333</c:v>
                </c:pt>
                <c:pt idx="121">
                  <c:v>2004.3853881278537</c:v>
                </c:pt>
                <c:pt idx="122">
                  <c:v>2004.4166666666667</c:v>
                </c:pt>
                <c:pt idx="123">
                  <c:v>2004.5383561643835</c:v>
                </c:pt>
                <c:pt idx="124">
                  <c:v>2004.5383561643835</c:v>
                </c:pt>
                <c:pt idx="125">
                  <c:v>2004.9166666666667</c:v>
                </c:pt>
                <c:pt idx="126">
                  <c:v>2005</c:v>
                </c:pt>
                <c:pt idx="127">
                  <c:v>2005</c:v>
                </c:pt>
                <c:pt idx="128">
                  <c:v>2005</c:v>
                </c:pt>
                <c:pt idx="129">
                  <c:v>2005.25</c:v>
                </c:pt>
                <c:pt idx="130">
                  <c:v>2005.3826484018264</c:v>
                </c:pt>
                <c:pt idx="131">
                  <c:v>2005.4166666666667</c:v>
                </c:pt>
                <c:pt idx="132">
                  <c:v>2005.4166666666667</c:v>
                </c:pt>
                <c:pt idx="133">
                  <c:v>2005.4468036529681</c:v>
                </c:pt>
                <c:pt idx="134">
                  <c:v>2005.5</c:v>
                </c:pt>
                <c:pt idx="135">
                  <c:v>2005.5</c:v>
                </c:pt>
                <c:pt idx="136">
                  <c:v>2005.5833333333333</c:v>
                </c:pt>
                <c:pt idx="137">
                  <c:v>2005.6408675799087</c:v>
                </c:pt>
                <c:pt idx="138">
                  <c:v>2005.6666666666667</c:v>
                </c:pt>
                <c:pt idx="139">
                  <c:v>2006</c:v>
                </c:pt>
                <c:pt idx="140">
                  <c:v>2006</c:v>
                </c:pt>
                <c:pt idx="141">
                  <c:v>2006</c:v>
                </c:pt>
                <c:pt idx="142">
                  <c:v>2006.1666666666667</c:v>
                </c:pt>
                <c:pt idx="143">
                  <c:v>2006.1694063926941</c:v>
                </c:pt>
                <c:pt idx="144">
                  <c:v>2006.407305936073</c:v>
                </c:pt>
                <c:pt idx="145">
                  <c:v>2006.4221461187215</c:v>
                </c:pt>
                <c:pt idx="146">
                  <c:v>2006.5</c:v>
                </c:pt>
                <c:pt idx="147">
                  <c:v>2006.5328767123287</c:v>
                </c:pt>
                <c:pt idx="148">
                  <c:v>2006.5630136986301</c:v>
                </c:pt>
                <c:pt idx="149">
                  <c:v>2006.5767123287671</c:v>
                </c:pt>
                <c:pt idx="150">
                  <c:v>2006.5833333333333</c:v>
                </c:pt>
                <c:pt idx="151">
                  <c:v>2006.6666666666667</c:v>
                </c:pt>
                <c:pt idx="152">
                  <c:v>2006.75</c:v>
                </c:pt>
                <c:pt idx="153">
                  <c:v>2006.8333333333333</c:v>
                </c:pt>
                <c:pt idx="154">
                  <c:v>2006.8607305936073</c:v>
                </c:pt>
                <c:pt idx="155">
                  <c:v>2006.9166666666667</c:v>
                </c:pt>
                <c:pt idx="156">
                  <c:v>2007</c:v>
                </c:pt>
                <c:pt idx="157">
                  <c:v>2007</c:v>
                </c:pt>
                <c:pt idx="158">
                  <c:v>2007</c:v>
                </c:pt>
                <c:pt idx="159">
                  <c:v>2007.1666666666667</c:v>
                </c:pt>
                <c:pt idx="160">
                  <c:v>2007.2378995433792</c:v>
                </c:pt>
                <c:pt idx="161">
                  <c:v>2007.3333333333333</c:v>
                </c:pt>
                <c:pt idx="162">
                  <c:v>2007.5</c:v>
                </c:pt>
                <c:pt idx="163">
                  <c:v>2007.5</c:v>
                </c:pt>
                <c:pt idx="164">
                  <c:v>2007.5833333333333</c:v>
                </c:pt>
                <c:pt idx="165">
                  <c:v>2007.6271689497717</c:v>
                </c:pt>
                <c:pt idx="166">
                  <c:v>2007.6721461187215</c:v>
                </c:pt>
                <c:pt idx="167">
                  <c:v>2007.8333333333333</c:v>
                </c:pt>
                <c:pt idx="168">
                  <c:v>2007.9127853881278</c:v>
                </c:pt>
                <c:pt idx="169">
                  <c:v>2008</c:v>
                </c:pt>
                <c:pt idx="170">
                  <c:v>2008</c:v>
                </c:pt>
                <c:pt idx="171">
                  <c:v>2008</c:v>
                </c:pt>
                <c:pt idx="172">
                  <c:v>2008.1666666666667</c:v>
                </c:pt>
                <c:pt idx="173">
                  <c:v>2008.1831050228311</c:v>
                </c:pt>
                <c:pt idx="174">
                  <c:v>2008.3333333333333</c:v>
                </c:pt>
                <c:pt idx="175">
                  <c:v>2008.3333333333333</c:v>
                </c:pt>
                <c:pt idx="176">
                  <c:v>2008.5</c:v>
                </c:pt>
                <c:pt idx="177">
                  <c:v>2008.5</c:v>
                </c:pt>
                <c:pt idx="178">
                  <c:v>2008.5493150684931</c:v>
                </c:pt>
                <c:pt idx="179">
                  <c:v>2008.5821917808219</c:v>
                </c:pt>
                <c:pt idx="180">
                  <c:v>2008.75</c:v>
                </c:pt>
                <c:pt idx="181">
                  <c:v>2008.8333333333333</c:v>
                </c:pt>
                <c:pt idx="182">
                  <c:v>2008.8333333333333</c:v>
                </c:pt>
                <c:pt idx="183">
                  <c:v>2008.893607305936</c:v>
                </c:pt>
                <c:pt idx="184">
                  <c:v>2008.9166666666667</c:v>
                </c:pt>
                <c:pt idx="185">
                  <c:v>2008.9440639269408</c:v>
                </c:pt>
                <c:pt idx="186">
                  <c:v>2009</c:v>
                </c:pt>
                <c:pt idx="187">
                  <c:v>2009</c:v>
                </c:pt>
                <c:pt idx="188">
                  <c:v>2009</c:v>
                </c:pt>
                <c:pt idx="189">
                  <c:v>2009.0219178082191</c:v>
                </c:pt>
                <c:pt idx="190">
                  <c:v>2009.0833333333333</c:v>
                </c:pt>
                <c:pt idx="191">
                  <c:v>2009.1666666666667</c:v>
                </c:pt>
                <c:pt idx="192">
                  <c:v>2009.1803652968038</c:v>
                </c:pt>
                <c:pt idx="193">
                  <c:v>2009.352511415525</c:v>
                </c:pt>
                <c:pt idx="194">
                  <c:v>2009.4166666666667</c:v>
                </c:pt>
                <c:pt idx="195">
                  <c:v>2009.4687214611872</c:v>
                </c:pt>
                <c:pt idx="196">
                  <c:v>2009.5</c:v>
                </c:pt>
                <c:pt idx="197">
                  <c:v>2009.5833333333333</c:v>
                </c:pt>
                <c:pt idx="198">
                  <c:v>2009.5833333333333</c:v>
                </c:pt>
                <c:pt idx="199">
                  <c:v>2009.6666666666667</c:v>
                </c:pt>
                <c:pt idx="200">
                  <c:v>2009.75</c:v>
                </c:pt>
                <c:pt idx="201">
                  <c:v>2009.8212328767124</c:v>
                </c:pt>
                <c:pt idx="202">
                  <c:v>2009.8634703196346</c:v>
                </c:pt>
                <c:pt idx="203">
                  <c:v>2009.8881278538813</c:v>
                </c:pt>
                <c:pt idx="204">
                  <c:v>2009.9687214611872</c:v>
                </c:pt>
                <c:pt idx="205">
                  <c:v>2010</c:v>
                </c:pt>
                <c:pt idx="206">
                  <c:v>2010</c:v>
                </c:pt>
                <c:pt idx="207">
                  <c:v>2010</c:v>
                </c:pt>
                <c:pt idx="208">
                  <c:v>2010.0833333333333</c:v>
                </c:pt>
                <c:pt idx="209">
                  <c:v>2010.1666666666667</c:v>
                </c:pt>
                <c:pt idx="210">
                  <c:v>2010.1666666666667</c:v>
                </c:pt>
                <c:pt idx="211">
                  <c:v>2010.2269406392695</c:v>
                </c:pt>
                <c:pt idx="212">
                  <c:v>2010.5833333333333</c:v>
                </c:pt>
                <c:pt idx="213">
                  <c:v>2010.6666666666667</c:v>
                </c:pt>
                <c:pt idx="214">
                  <c:v>2010.75</c:v>
                </c:pt>
                <c:pt idx="215">
                  <c:v>2010.8333333333333</c:v>
                </c:pt>
                <c:pt idx="216">
                  <c:v>2011</c:v>
                </c:pt>
                <c:pt idx="217">
                  <c:v>2011.1666666666667</c:v>
                </c:pt>
                <c:pt idx="218">
                  <c:v>2011.1666666666667</c:v>
                </c:pt>
                <c:pt idx="219">
                  <c:v>2011.5</c:v>
                </c:pt>
                <c:pt idx="220">
                  <c:v>2011.5</c:v>
                </c:pt>
                <c:pt idx="221">
                  <c:v>2011.5</c:v>
                </c:pt>
                <c:pt idx="222">
                  <c:v>2011.5</c:v>
                </c:pt>
                <c:pt idx="223">
                  <c:v>2011.5833333333333</c:v>
                </c:pt>
                <c:pt idx="224">
                  <c:v>2011.5833333333333</c:v>
                </c:pt>
                <c:pt idx="225">
                  <c:v>2011.5833333333333</c:v>
                </c:pt>
                <c:pt idx="226">
                  <c:v>2011.6216894977167</c:v>
                </c:pt>
                <c:pt idx="227">
                  <c:v>2012.0833333333333</c:v>
                </c:pt>
                <c:pt idx="228">
                  <c:v>2012.1490867579907</c:v>
                </c:pt>
                <c:pt idx="229">
                  <c:v>2012.1666666666667</c:v>
                </c:pt>
                <c:pt idx="230">
                  <c:v>2012.2050228310502</c:v>
                </c:pt>
                <c:pt idx="231">
                  <c:v>2012.3333333333333</c:v>
                </c:pt>
                <c:pt idx="232">
                  <c:v>2012.3689497716894</c:v>
                </c:pt>
                <c:pt idx="233">
                  <c:v>2012.3716894977167</c:v>
                </c:pt>
                <c:pt idx="234">
                  <c:v>2012.4166666666667</c:v>
                </c:pt>
                <c:pt idx="235">
                  <c:v>2012.5833333333333</c:v>
                </c:pt>
                <c:pt idx="236">
                  <c:v>2012.6666666666667</c:v>
                </c:pt>
                <c:pt idx="237">
                  <c:v>2012.6666666666667</c:v>
                </c:pt>
                <c:pt idx="238">
                  <c:v>2012.7187214611872</c:v>
                </c:pt>
                <c:pt idx="239">
                  <c:v>2012.75</c:v>
                </c:pt>
                <c:pt idx="240">
                  <c:v>2012.75</c:v>
                </c:pt>
                <c:pt idx="241">
                  <c:v>2012.7993150684931</c:v>
                </c:pt>
                <c:pt idx="242">
                  <c:v>2012.8321917808219</c:v>
                </c:pt>
                <c:pt idx="243">
                  <c:v>2013</c:v>
                </c:pt>
                <c:pt idx="244">
                  <c:v>2013</c:v>
                </c:pt>
                <c:pt idx="245">
                  <c:v>2013.1666666666667</c:v>
                </c:pt>
                <c:pt idx="246">
                  <c:v>2013.25</c:v>
                </c:pt>
                <c:pt idx="247">
                  <c:v>2013.3333333333333</c:v>
                </c:pt>
                <c:pt idx="248">
                  <c:v>2013.4166666666667</c:v>
                </c:pt>
                <c:pt idx="249">
                  <c:v>2013.4166666666667</c:v>
                </c:pt>
                <c:pt idx="250">
                  <c:v>2013.5</c:v>
                </c:pt>
                <c:pt idx="251">
                  <c:v>2013.5</c:v>
                </c:pt>
                <c:pt idx="252">
                  <c:v>2013.5833333333333</c:v>
                </c:pt>
                <c:pt idx="253">
                  <c:v>2013.6666666666667</c:v>
                </c:pt>
                <c:pt idx="254">
                  <c:v>2013.9166666666667</c:v>
                </c:pt>
                <c:pt idx="255">
                  <c:v>2014</c:v>
                </c:pt>
                <c:pt idx="256">
                  <c:v>2014.2993150684931</c:v>
                </c:pt>
                <c:pt idx="257">
                  <c:v>2014.3102739726028</c:v>
                </c:pt>
                <c:pt idx="258">
                  <c:v>2014.5</c:v>
                </c:pt>
                <c:pt idx="259">
                  <c:v>2014.5</c:v>
                </c:pt>
                <c:pt idx="260">
                  <c:v>2014.5915525114156</c:v>
                </c:pt>
                <c:pt idx="261">
                  <c:v>2014.6326484018264</c:v>
                </c:pt>
                <c:pt idx="262">
                  <c:v>2014.6666666666667</c:v>
                </c:pt>
                <c:pt idx="263">
                  <c:v>2014.6666666666667</c:v>
                </c:pt>
                <c:pt idx="264">
                  <c:v>2014.75</c:v>
                </c:pt>
                <c:pt idx="265">
                  <c:v>2014.7719178082191</c:v>
                </c:pt>
                <c:pt idx="266">
                  <c:v>2014.9468036529681</c:v>
                </c:pt>
                <c:pt idx="267">
                  <c:v>2015</c:v>
                </c:pt>
                <c:pt idx="268">
                  <c:v>2015</c:v>
                </c:pt>
                <c:pt idx="269">
                  <c:v>2015</c:v>
                </c:pt>
                <c:pt idx="270">
                  <c:v>2015.0027397260274</c:v>
                </c:pt>
                <c:pt idx="271">
                  <c:v>2015.0383561643835</c:v>
                </c:pt>
                <c:pt idx="272">
                  <c:v>2015.3990867579907</c:v>
                </c:pt>
                <c:pt idx="273">
                  <c:v>2015.5</c:v>
                </c:pt>
                <c:pt idx="274">
                  <c:v>2015.6134703196346</c:v>
                </c:pt>
                <c:pt idx="275">
                  <c:v>2015.9687214611872</c:v>
                </c:pt>
                <c:pt idx="276">
                  <c:v>2015.9687214611872</c:v>
                </c:pt>
                <c:pt idx="277">
                  <c:v>2015.9687214611872</c:v>
                </c:pt>
                <c:pt idx="278">
                  <c:v>2015.9687214611872</c:v>
                </c:pt>
                <c:pt idx="279">
                  <c:v>2016.4331050228311</c:v>
                </c:pt>
              </c:numCache>
            </c:numRef>
          </c:xVal>
          <c:yVal>
            <c:numRef>
              <c:f>'12-2 12-4'!$O$2:$O$281</c:f>
              <c:numCache>
                <c:formatCode>General</c:formatCode>
                <c:ptCount val="28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  <c:pt idx="6">
                  <c:v>4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6</c:v>
                </c:pt>
                <c:pt idx="11">
                  <c:v>6</c:v>
                </c:pt>
                <c:pt idx="12">
                  <c:v>6</c:v>
                </c:pt>
                <c:pt idx="13">
                  <c:v>7</c:v>
                </c:pt>
                <c:pt idx="14">
                  <c:v>8</c:v>
                </c:pt>
                <c:pt idx="15">
                  <c:v>8</c:v>
                </c:pt>
                <c:pt idx="16">
                  <c:v>8</c:v>
                </c:pt>
                <c:pt idx="17">
                  <c:v>8</c:v>
                </c:pt>
                <c:pt idx="18">
                  <c:v>8</c:v>
                </c:pt>
                <c:pt idx="19">
                  <c:v>9</c:v>
                </c:pt>
                <c:pt idx="20">
                  <c:v>9</c:v>
                </c:pt>
                <c:pt idx="21">
                  <c:v>9</c:v>
                </c:pt>
                <c:pt idx="22">
                  <c:v>9</c:v>
                </c:pt>
                <c:pt idx="23">
                  <c:v>9</c:v>
                </c:pt>
                <c:pt idx="24">
                  <c:v>10</c:v>
                </c:pt>
                <c:pt idx="25">
                  <c:v>10</c:v>
                </c:pt>
                <c:pt idx="26">
                  <c:v>10</c:v>
                </c:pt>
                <c:pt idx="27">
                  <c:v>10</c:v>
                </c:pt>
                <c:pt idx="28">
                  <c:v>10</c:v>
                </c:pt>
                <c:pt idx="29">
                  <c:v>10</c:v>
                </c:pt>
                <c:pt idx="30">
                  <c:v>10</c:v>
                </c:pt>
                <c:pt idx="31">
                  <c:v>10</c:v>
                </c:pt>
                <c:pt idx="32">
                  <c:v>10</c:v>
                </c:pt>
                <c:pt idx="33">
                  <c:v>10</c:v>
                </c:pt>
                <c:pt idx="34">
                  <c:v>10</c:v>
                </c:pt>
                <c:pt idx="35">
                  <c:v>10</c:v>
                </c:pt>
                <c:pt idx="36">
                  <c:v>11</c:v>
                </c:pt>
                <c:pt idx="37">
                  <c:v>11</c:v>
                </c:pt>
                <c:pt idx="38">
                  <c:v>11</c:v>
                </c:pt>
                <c:pt idx="39">
                  <c:v>11</c:v>
                </c:pt>
                <c:pt idx="40">
                  <c:v>11</c:v>
                </c:pt>
                <c:pt idx="41">
                  <c:v>11</c:v>
                </c:pt>
                <c:pt idx="42">
                  <c:v>11</c:v>
                </c:pt>
                <c:pt idx="43">
                  <c:v>12</c:v>
                </c:pt>
                <c:pt idx="44">
                  <c:v>12</c:v>
                </c:pt>
                <c:pt idx="45">
                  <c:v>12</c:v>
                </c:pt>
                <c:pt idx="46">
                  <c:v>12</c:v>
                </c:pt>
                <c:pt idx="47">
                  <c:v>12</c:v>
                </c:pt>
                <c:pt idx="48">
                  <c:v>12</c:v>
                </c:pt>
                <c:pt idx="49">
                  <c:v>12</c:v>
                </c:pt>
                <c:pt idx="50">
                  <c:v>13</c:v>
                </c:pt>
                <c:pt idx="51">
                  <c:v>13</c:v>
                </c:pt>
                <c:pt idx="52">
                  <c:v>13</c:v>
                </c:pt>
                <c:pt idx="53">
                  <c:v>13</c:v>
                </c:pt>
                <c:pt idx="54">
                  <c:v>13</c:v>
                </c:pt>
                <c:pt idx="55">
                  <c:v>13</c:v>
                </c:pt>
                <c:pt idx="56">
                  <c:v>13</c:v>
                </c:pt>
                <c:pt idx="57">
                  <c:v>13</c:v>
                </c:pt>
                <c:pt idx="58">
                  <c:v>13</c:v>
                </c:pt>
                <c:pt idx="59">
                  <c:v>14</c:v>
                </c:pt>
                <c:pt idx="60">
                  <c:v>14</c:v>
                </c:pt>
                <c:pt idx="61">
                  <c:v>15</c:v>
                </c:pt>
                <c:pt idx="62">
                  <c:v>15</c:v>
                </c:pt>
                <c:pt idx="63">
                  <c:v>15</c:v>
                </c:pt>
                <c:pt idx="64">
                  <c:v>15</c:v>
                </c:pt>
                <c:pt idx="65">
                  <c:v>15</c:v>
                </c:pt>
                <c:pt idx="66">
                  <c:v>15</c:v>
                </c:pt>
                <c:pt idx="67">
                  <c:v>16</c:v>
                </c:pt>
                <c:pt idx="68">
                  <c:v>16</c:v>
                </c:pt>
                <c:pt idx="69">
                  <c:v>16</c:v>
                </c:pt>
                <c:pt idx="70">
                  <c:v>16</c:v>
                </c:pt>
                <c:pt idx="71">
                  <c:v>16</c:v>
                </c:pt>
                <c:pt idx="72">
                  <c:v>16</c:v>
                </c:pt>
                <c:pt idx="73">
                  <c:v>16</c:v>
                </c:pt>
                <c:pt idx="74">
                  <c:v>16</c:v>
                </c:pt>
                <c:pt idx="75">
                  <c:v>16</c:v>
                </c:pt>
                <c:pt idx="76">
                  <c:v>17</c:v>
                </c:pt>
                <c:pt idx="77">
                  <c:v>17</c:v>
                </c:pt>
                <c:pt idx="78">
                  <c:v>17</c:v>
                </c:pt>
                <c:pt idx="79">
                  <c:v>18</c:v>
                </c:pt>
                <c:pt idx="80">
                  <c:v>19</c:v>
                </c:pt>
                <c:pt idx="81">
                  <c:v>20</c:v>
                </c:pt>
                <c:pt idx="82">
                  <c:v>20</c:v>
                </c:pt>
                <c:pt idx="83">
                  <c:v>20</c:v>
                </c:pt>
                <c:pt idx="84">
                  <c:v>20</c:v>
                </c:pt>
                <c:pt idx="85">
                  <c:v>20</c:v>
                </c:pt>
                <c:pt idx="86">
                  <c:v>20</c:v>
                </c:pt>
                <c:pt idx="87">
                  <c:v>20</c:v>
                </c:pt>
                <c:pt idx="88">
                  <c:v>21</c:v>
                </c:pt>
                <c:pt idx="89">
                  <c:v>21</c:v>
                </c:pt>
                <c:pt idx="90">
                  <c:v>21</c:v>
                </c:pt>
                <c:pt idx="91">
                  <c:v>21</c:v>
                </c:pt>
                <c:pt idx="92">
                  <c:v>21</c:v>
                </c:pt>
                <c:pt idx="93">
                  <c:v>21</c:v>
                </c:pt>
                <c:pt idx="94">
                  <c:v>21</c:v>
                </c:pt>
                <c:pt idx="95">
                  <c:v>21</c:v>
                </c:pt>
                <c:pt idx="96">
                  <c:v>21</c:v>
                </c:pt>
                <c:pt idx="97">
                  <c:v>22</c:v>
                </c:pt>
                <c:pt idx="98">
                  <c:v>22</c:v>
                </c:pt>
                <c:pt idx="99">
                  <c:v>23</c:v>
                </c:pt>
                <c:pt idx="100">
                  <c:v>23</c:v>
                </c:pt>
                <c:pt idx="101">
                  <c:v>23</c:v>
                </c:pt>
                <c:pt idx="102">
                  <c:v>23</c:v>
                </c:pt>
                <c:pt idx="103">
                  <c:v>23</c:v>
                </c:pt>
                <c:pt idx="104">
                  <c:v>23</c:v>
                </c:pt>
                <c:pt idx="105">
                  <c:v>23</c:v>
                </c:pt>
                <c:pt idx="106">
                  <c:v>23</c:v>
                </c:pt>
                <c:pt idx="107">
                  <c:v>24</c:v>
                </c:pt>
                <c:pt idx="108">
                  <c:v>25</c:v>
                </c:pt>
                <c:pt idx="109">
                  <c:v>25</c:v>
                </c:pt>
                <c:pt idx="110">
                  <c:v>25</c:v>
                </c:pt>
                <c:pt idx="111">
                  <c:v>25</c:v>
                </c:pt>
                <c:pt idx="112">
                  <c:v>25</c:v>
                </c:pt>
                <c:pt idx="113">
                  <c:v>25</c:v>
                </c:pt>
                <c:pt idx="114">
                  <c:v>25</c:v>
                </c:pt>
                <c:pt idx="115">
                  <c:v>25</c:v>
                </c:pt>
                <c:pt idx="116">
                  <c:v>25</c:v>
                </c:pt>
                <c:pt idx="117">
                  <c:v>25</c:v>
                </c:pt>
                <c:pt idx="118">
                  <c:v>25</c:v>
                </c:pt>
                <c:pt idx="119">
                  <c:v>25</c:v>
                </c:pt>
                <c:pt idx="120">
                  <c:v>26</c:v>
                </c:pt>
                <c:pt idx="121">
                  <c:v>26</c:v>
                </c:pt>
                <c:pt idx="122">
                  <c:v>27</c:v>
                </c:pt>
                <c:pt idx="123">
                  <c:v>27</c:v>
                </c:pt>
                <c:pt idx="124">
                  <c:v>27</c:v>
                </c:pt>
                <c:pt idx="125">
                  <c:v>27</c:v>
                </c:pt>
                <c:pt idx="126">
                  <c:v>27</c:v>
                </c:pt>
                <c:pt idx="127">
                  <c:v>27</c:v>
                </c:pt>
                <c:pt idx="128">
                  <c:v>27</c:v>
                </c:pt>
                <c:pt idx="129">
                  <c:v>27</c:v>
                </c:pt>
                <c:pt idx="130">
                  <c:v>27</c:v>
                </c:pt>
                <c:pt idx="131">
                  <c:v>27</c:v>
                </c:pt>
                <c:pt idx="132">
                  <c:v>27</c:v>
                </c:pt>
                <c:pt idx="133">
                  <c:v>27</c:v>
                </c:pt>
                <c:pt idx="134">
                  <c:v>27</c:v>
                </c:pt>
                <c:pt idx="135">
                  <c:v>27</c:v>
                </c:pt>
                <c:pt idx="136">
                  <c:v>27</c:v>
                </c:pt>
                <c:pt idx="137">
                  <c:v>27</c:v>
                </c:pt>
                <c:pt idx="138">
                  <c:v>28</c:v>
                </c:pt>
                <c:pt idx="139">
                  <c:v>28</c:v>
                </c:pt>
                <c:pt idx="140">
                  <c:v>28</c:v>
                </c:pt>
                <c:pt idx="141">
                  <c:v>28</c:v>
                </c:pt>
                <c:pt idx="142">
                  <c:v>28</c:v>
                </c:pt>
                <c:pt idx="143">
                  <c:v>28</c:v>
                </c:pt>
                <c:pt idx="144">
                  <c:v>28</c:v>
                </c:pt>
                <c:pt idx="145">
                  <c:v>28</c:v>
                </c:pt>
                <c:pt idx="146">
                  <c:v>28</c:v>
                </c:pt>
                <c:pt idx="147">
                  <c:v>28</c:v>
                </c:pt>
                <c:pt idx="148">
                  <c:v>28</c:v>
                </c:pt>
                <c:pt idx="149">
                  <c:v>28</c:v>
                </c:pt>
                <c:pt idx="150">
                  <c:v>28</c:v>
                </c:pt>
                <c:pt idx="151">
                  <c:v>28</c:v>
                </c:pt>
                <c:pt idx="152">
                  <c:v>28</c:v>
                </c:pt>
                <c:pt idx="153">
                  <c:v>28</c:v>
                </c:pt>
                <c:pt idx="154">
                  <c:v>28</c:v>
                </c:pt>
                <c:pt idx="155">
                  <c:v>29</c:v>
                </c:pt>
                <c:pt idx="156">
                  <c:v>30</c:v>
                </c:pt>
                <c:pt idx="157">
                  <c:v>30</c:v>
                </c:pt>
                <c:pt idx="158">
                  <c:v>30</c:v>
                </c:pt>
                <c:pt idx="159">
                  <c:v>30</c:v>
                </c:pt>
                <c:pt idx="160">
                  <c:v>30</c:v>
                </c:pt>
                <c:pt idx="161">
                  <c:v>30</c:v>
                </c:pt>
                <c:pt idx="162">
                  <c:v>30</c:v>
                </c:pt>
                <c:pt idx="163">
                  <c:v>30</c:v>
                </c:pt>
                <c:pt idx="164">
                  <c:v>30</c:v>
                </c:pt>
                <c:pt idx="165">
                  <c:v>30</c:v>
                </c:pt>
                <c:pt idx="166">
                  <c:v>30</c:v>
                </c:pt>
                <c:pt idx="167">
                  <c:v>30</c:v>
                </c:pt>
                <c:pt idx="168">
                  <c:v>30</c:v>
                </c:pt>
                <c:pt idx="169">
                  <c:v>31</c:v>
                </c:pt>
                <c:pt idx="170">
                  <c:v>31</c:v>
                </c:pt>
                <c:pt idx="171">
                  <c:v>31</c:v>
                </c:pt>
                <c:pt idx="172">
                  <c:v>31</c:v>
                </c:pt>
                <c:pt idx="173">
                  <c:v>31</c:v>
                </c:pt>
                <c:pt idx="174">
                  <c:v>31</c:v>
                </c:pt>
                <c:pt idx="175">
                  <c:v>31</c:v>
                </c:pt>
                <c:pt idx="176">
                  <c:v>32</c:v>
                </c:pt>
                <c:pt idx="177">
                  <c:v>32</c:v>
                </c:pt>
                <c:pt idx="178">
                  <c:v>32</c:v>
                </c:pt>
                <c:pt idx="179">
                  <c:v>32</c:v>
                </c:pt>
                <c:pt idx="180">
                  <c:v>32</c:v>
                </c:pt>
                <c:pt idx="181">
                  <c:v>33</c:v>
                </c:pt>
                <c:pt idx="182">
                  <c:v>33</c:v>
                </c:pt>
                <c:pt idx="183">
                  <c:v>33</c:v>
                </c:pt>
                <c:pt idx="184">
                  <c:v>33</c:v>
                </c:pt>
                <c:pt idx="185">
                  <c:v>33</c:v>
                </c:pt>
                <c:pt idx="186">
                  <c:v>33</c:v>
                </c:pt>
                <c:pt idx="187">
                  <c:v>34</c:v>
                </c:pt>
                <c:pt idx="188">
                  <c:v>34</c:v>
                </c:pt>
                <c:pt idx="189">
                  <c:v>34</c:v>
                </c:pt>
                <c:pt idx="190">
                  <c:v>34</c:v>
                </c:pt>
                <c:pt idx="191">
                  <c:v>34</c:v>
                </c:pt>
                <c:pt idx="192">
                  <c:v>34</c:v>
                </c:pt>
                <c:pt idx="193">
                  <c:v>34</c:v>
                </c:pt>
                <c:pt idx="194">
                  <c:v>34</c:v>
                </c:pt>
                <c:pt idx="195">
                  <c:v>34</c:v>
                </c:pt>
                <c:pt idx="196">
                  <c:v>34</c:v>
                </c:pt>
                <c:pt idx="197">
                  <c:v>34</c:v>
                </c:pt>
                <c:pt idx="198">
                  <c:v>34</c:v>
                </c:pt>
                <c:pt idx="199">
                  <c:v>34</c:v>
                </c:pt>
                <c:pt idx="200">
                  <c:v>34</c:v>
                </c:pt>
                <c:pt idx="201">
                  <c:v>34</c:v>
                </c:pt>
                <c:pt idx="202">
                  <c:v>34</c:v>
                </c:pt>
                <c:pt idx="203">
                  <c:v>34</c:v>
                </c:pt>
                <c:pt idx="204">
                  <c:v>35</c:v>
                </c:pt>
                <c:pt idx="205">
                  <c:v>35</c:v>
                </c:pt>
                <c:pt idx="206">
                  <c:v>35</c:v>
                </c:pt>
                <c:pt idx="207">
                  <c:v>35</c:v>
                </c:pt>
                <c:pt idx="208">
                  <c:v>36</c:v>
                </c:pt>
                <c:pt idx="209">
                  <c:v>36</c:v>
                </c:pt>
                <c:pt idx="210">
                  <c:v>36</c:v>
                </c:pt>
                <c:pt idx="211">
                  <c:v>36</c:v>
                </c:pt>
                <c:pt idx="212">
                  <c:v>36</c:v>
                </c:pt>
                <c:pt idx="213">
                  <c:v>36</c:v>
                </c:pt>
                <c:pt idx="214">
                  <c:v>36</c:v>
                </c:pt>
                <c:pt idx="215">
                  <c:v>36</c:v>
                </c:pt>
                <c:pt idx="216">
                  <c:v>36</c:v>
                </c:pt>
                <c:pt idx="217">
                  <c:v>36</c:v>
                </c:pt>
                <c:pt idx="218">
                  <c:v>36</c:v>
                </c:pt>
                <c:pt idx="219">
                  <c:v>36</c:v>
                </c:pt>
                <c:pt idx="220">
                  <c:v>36</c:v>
                </c:pt>
                <c:pt idx="221">
                  <c:v>37</c:v>
                </c:pt>
                <c:pt idx="222">
                  <c:v>37</c:v>
                </c:pt>
                <c:pt idx="223">
                  <c:v>37</c:v>
                </c:pt>
                <c:pt idx="224">
                  <c:v>37</c:v>
                </c:pt>
                <c:pt idx="225">
                  <c:v>37</c:v>
                </c:pt>
                <c:pt idx="226">
                  <c:v>37</c:v>
                </c:pt>
                <c:pt idx="227">
                  <c:v>37</c:v>
                </c:pt>
                <c:pt idx="228">
                  <c:v>37</c:v>
                </c:pt>
                <c:pt idx="229">
                  <c:v>37</c:v>
                </c:pt>
                <c:pt idx="230">
                  <c:v>37</c:v>
                </c:pt>
                <c:pt idx="231">
                  <c:v>37</c:v>
                </c:pt>
                <c:pt idx="232">
                  <c:v>38</c:v>
                </c:pt>
                <c:pt idx="233">
                  <c:v>38</c:v>
                </c:pt>
                <c:pt idx="234">
                  <c:v>38</c:v>
                </c:pt>
                <c:pt idx="235">
                  <c:v>38</c:v>
                </c:pt>
                <c:pt idx="236">
                  <c:v>38</c:v>
                </c:pt>
                <c:pt idx="237">
                  <c:v>38</c:v>
                </c:pt>
                <c:pt idx="238">
                  <c:v>38</c:v>
                </c:pt>
                <c:pt idx="239">
                  <c:v>38</c:v>
                </c:pt>
                <c:pt idx="240">
                  <c:v>38</c:v>
                </c:pt>
                <c:pt idx="241">
                  <c:v>38</c:v>
                </c:pt>
                <c:pt idx="242">
                  <c:v>38</c:v>
                </c:pt>
                <c:pt idx="243">
                  <c:v>38</c:v>
                </c:pt>
                <c:pt idx="244">
                  <c:v>38</c:v>
                </c:pt>
                <c:pt idx="245">
                  <c:v>39</c:v>
                </c:pt>
                <c:pt idx="246">
                  <c:v>39</c:v>
                </c:pt>
                <c:pt idx="247">
                  <c:v>39</c:v>
                </c:pt>
                <c:pt idx="248">
                  <c:v>39</c:v>
                </c:pt>
                <c:pt idx="249">
                  <c:v>39</c:v>
                </c:pt>
                <c:pt idx="250">
                  <c:v>39</c:v>
                </c:pt>
                <c:pt idx="251">
                  <c:v>40</c:v>
                </c:pt>
                <c:pt idx="252">
                  <c:v>41</c:v>
                </c:pt>
                <c:pt idx="253">
                  <c:v>41</c:v>
                </c:pt>
                <c:pt idx="254">
                  <c:v>41</c:v>
                </c:pt>
                <c:pt idx="255">
                  <c:v>41</c:v>
                </c:pt>
                <c:pt idx="256">
                  <c:v>41</c:v>
                </c:pt>
                <c:pt idx="257">
                  <c:v>42</c:v>
                </c:pt>
                <c:pt idx="258">
                  <c:v>42</c:v>
                </c:pt>
                <c:pt idx="259">
                  <c:v>42</c:v>
                </c:pt>
                <c:pt idx="260">
                  <c:v>43</c:v>
                </c:pt>
                <c:pt idx="261">
                  <c:v>43</c:v>
                </c:pt>
                <c:pt idx="262">
                  <c:v>44</c:v>
                </c:pt>
                <c:pt idx="263">
                  <c:v>45</c:v>
                </c:pt>
                <c:pt idx="264">
                  <c:v>45</c:v>
                </c:pt>
                <c:pt idx="265">
                  <c:v>45</c:v>
                </c:pt>
                <c:pt idx="266">
                  <c:v>45</c:v>
                </c:pt>
                <c:pt idx="267">
                  <c:v>45</c:v>
                </c:pt>
                <c:pt idx="268">
                  <c:v>45</c:v>
                </c:pt>
                <c:pt idx="269">
                  <c:v>45</c:v>
                </c:pt>
                <c:pt idx="270">
                  <c:v>45</c:v>
                </c:pt>
                <c:pt idx="271">
                  <c:v>45</c:v>
                </c:pt>
                <c:pt idx="272">
                  <c:v>45</c:v>
                </c:pt>
                <c:pt idx="273">
                  <c:v>45</c:v>
                </c:pt>
                <c:pt idx="274">
                  <c:v>45</c:v>
                </c:pt>
                <c:pt idx="275">
                  <c:v>45</c:v>
                </c:pt>
                <c:pt idx="276">
                  <c:v>45</c:v>
                </c:pt>
                <c:pt idx="277">
                  <c:v>45</c:v>
                </c:pt>
                <c:pt idx="278">
                  <c:v>45</c:v>
                </c:pt>
                <c:pt idx="279">
                  <c:v>45</c:v>
                </c:pt>
              </c:numCache>
            </c:numRef>
          </c:yVal>
          <c:smooth val="0"/>
        </c:ser>
        <c:ser>
          <c:idx val="2"/>
          <c:order val="2"/>
          <c:tx>
            <c:v>involve US</c:v>
          </c:tx>
          <c:spPr>
            <a:ln w="44450">
              <a:solidFill>
                <a:srgbClr val="006600"/>
              </a:solidFill>
              <a:prstDash val="sysDot"/>
            </a:ln>
          </c:spPr>
          <c:marker>
            <c:symbol val="none"/>
          </c:marker>
          <c:xVal>
            <c:numRef>
              <c:f>'12-2 12-4'!$M$2:$M$281</c:f>
              <c:numCache>
                <c:formatCode>0.00</c:formatCode>
                <c:ptCount val="280"/>
                <c:pt idx="0">
                  <c:v>1958</c:v>
                </c:pt>
                <c:pt idx="1">
                  <c:v>1960.338812785388</c:v>
                </c:pt>
                <c:pt idx="2">
                  <c:v>1961.424885844749</c:v>
                </c:pt>
                <c:pt idx="3">
                  <c:v>1970.1666666666667</c:v>
                </c:pt>
                <c:pt idx="4">
                  <c:v>1971</c:v>
                </c:pt>
                <c:pt idx="5">
                  <c:v>1973</c:v>
                </c:pt>
                <c:pt idx="6">
                  <c:v>1973</c:v>
                </c:pt>
                <c:pt idx="7">
                  <c:v>1973.1107305936073</c:v>
                </c:pt>
                <c:pt idx="8">
                  <c:v>1973.25</c:v>
                </c:pt>
                <c:pt idx="9">
                  <c:v>1973.5</c:v>
                </c:pt>
                <c:pt idx="10">
                  <c:v>1973.5833333333333</c:v>
                </c:pt>
                <c:pt idx="11">
                  <c:v>1976.4605022831051</c:v>
                </c:pt>
                <c:pt idx="12">
                  <c:v>1977.0833333333333</c:v>
                </c:pt>
                <c:pt idx="13">
                  <c:v>1977.5</c:v>
                </c:pt>
                <c:pt idx="14">
                  <c:v>1981</c:v>
                </c:pt>
                <c:pt idx="15">
                  <c:v>1981</c:v>
                </c:pt>
                <c:pt idx="16">
                  <c:v>1981.2132420091325</c:v>
                </c:pt>
                <c:pt idx="17">
                  <c:v>1983</c:v>
                </c:pt>
                <c:pt idx="18">
                  <c:v>1985.6326484018264</c:v>
                </c:pt>
                <c:pt idx="19">
                  <c:v>1986</c:v>
                </c:pt>
                <c:pt idx="20">
                  <c:v>1987.4358447488585</c:v>
                </c:pt>
                <c:pt idx="21">
                  <c:v>1988.3990867579907</c:v>
                </c:pt>
                <c:pt idx="22">
                  <c:v>1989.2993150684931</c:v>
                </c:pt>
                <c:pt idx="23">
                  <c:v>1991.4687214611872</c:v>
                </c:pt>
                <c:pt idx="24">
                  <c:v>1991.5</c:v>
                </c:pt>
                <c:pt idx="25">
                  <c:v>1991.9100456621004</c:v>
                </c:pt>
                <c:pt idx="26">
                  <c:v>1992.0739726027398</c:v>
                </c:pt>
                <c:pt idx="27">
                  <c:v>1992.1271689497717</c:v>
                </c:pt>
                <c:pt idx="28">
                  <c:v>1992.25</c:v>
                </c:pt>
                <c:pt idx="29">
                  <c:v>1993</c:v>
                </c:pt>
                <c:pt idx="30">
                  <c:v>1993.1271689497717</c:v>
                </c:pt>
                <c:pt idx="31">
                  <c:v>1993.2324200913242</c:v>
                </c:pt>
                <c:pt idx="32">
                  <c:v>1993.263698630137</c:v>
                </c:pt>
                <c:pt idx="33">
                  <c:v>1993.2691780821917</c:v>
                </c:pt>
                <c:pt idx="34">
                  <c:v>1993.5</c:v>
                </c:pt>
                <c:pt idx="35">
                  <c:v>1993.5630136986301</c:v>
                </c:pt>
                <c:pt idx="36">
                  <c:v>1994</c:v>
                </c:pt>
                <c:pt idx="37">
                  <c:v>1994</c:v>
                </c:pt>
                <c:pt idx="38">
                  <c:v>1994</c:v>
                </c:pt>
                <c:pt idx="39">
                  <c:v>1994.3579908675799</c:v>
                </c:pt>
                <c:pt idx="40">
                  <c:v>1994.9358447488585</c:v>
                </c:pt>
                <c:pt idx="41">
                  <c:v>1994.9961187214612</c:v>
                </c:pt>
                <c:pt idx="42">
                  <c:v>1995</c:v>
                </c:pt>
                <c:pt idx="43">
                  <c:v>1995</c:v>
                </c:pt>
                <c:pt idx="44">
                  <c:v>1995.1666666666667</c:v>
                </c:pt>
                <c:pt idx="45">
                  <c:v>1995.8212328767124</c:v>
                </c:pt>
                <c:pt idx="46">
                  <c:v>1995.8415525114156</c:v>
                </c:pt>
                <c:pt idx="47">
                  <c:v>1995.8607305936073</c:v>
                </c:pt>
                <c:pt idx="48">
                  <c:v>1995.9331050228311</c:v>
                </c:pt>
                <c:pt idx="49">
                  <c:v>1995.9714611872148</c:v>
                </c:pt>
                <c:pt idx="50">
                  <c:v>1996</c:v>
                </c:pt>
                <c:pt idx="51">
                  <c:v>1996</c:v>
                </c:pt>
                <c:pt idx="52">
                  <c:v>1996.424885844749</c:v>
                </c:pt>
                <c:pt idx="53">
                  <c:v>1996.5164383561644</c:v>
                </c:pt>
                <c:pt idx="54">
                  <c:v>1996.5246575342467</c:v>
                </c:pt>
                <c:pt idx="55">
                  <c:v>1996.6694063926941</c:v>
                </c:pt>
                <c:pt idx="56">
                  <c:v>1996.8881278538813</c:v>
                </c:pt>
                <c:pt idx="57">
                  <c:v>1996.9632420091325</c:v>
                </c:pt>
                <c:pt idx="58">
                  <c:v>1997</c:v>
                </c:pt>
                <c:pt idx="59">
                  <c:v>1997</c:v>
                </c:pt>
                <c:pt idx="60">
                  <c:v>1997.3333333333333</c:v>
                </c:pt>
                <c:pt idx="61">
                  <c:v>1997.5</c:v>
                </c:pt>
                <c:pt idx="62">
                  <c:v>1997.5109589041097</c:v>
                </c:pt>
                <c:pt idx="63">
                  <c:v>1997.7691780821917</c:v>
                </c:pt>
                <c:pt idx="64">
                  <c:v>1997.9221461187215</c:v>
                </c:pt>
                <c:pt idx="65">
                  <c:v>1998</c:v>
                </c:pt>
                <c:pt idx="66">
                  <c:v>1998.0493150684931</c:v>
                </c:pt>
                <c:pt idx="67">
                  <c:v>1998.1666666666667</c:v>
                </c:pt>
                <c:pt idx="68">
                  <c:v>1998.2187214611872</c:v>
                </c:pt>
                <c:pt idx="69">
                  <c:v>1998.7993150684931</c:v>
                </c:pt>
                <c:pt idx="70">
                  <c:v>1998.8607305936073</c:v>
                </c:pt>
                <c:pt idx="71">
                  <c:v>1999.4796803652969</c:v>
                </c:pt>
                <c:pt idx="72">
                  <c:v>1999.5</c:v>
                </c:pt>
                <c:pt idx="73">
                  <c:v>1999.541095890411</c:v>
                </c:pt>
                <c:pt idx="74">
                  <c:v>1999.5833333333333</c:v>
                </c:pt>
                <c:pt idx="75">
                  <c:v>1999.9166666666667</c:v>
                </c:pt>
                <c:pt idx="76">
                  <c:v>2000</c:v>
                </c:pt>
                <c:pt idx="77">
                  <c:v>2000</c:v>
                </c:pt>
                <c:pt idx="78">
                  <c:v>2000</c:v>
                </c:pt>
                <c:pt idx="79">
                  <c:v>2000.1666666666667</c:v>
                </c:pt>
                <c:pt idx="80">
                  <c:v>2000.4166666666667</c:v>
                </c:pt>
                <c:pt idx="81">
                  <c:v>2000.5</c:v>
                </c:pt>
                <c:pt idx="82">
                  <c:v>2000.5</c:v>
                </c:pt>
                <c:pt idx="83">
                  <c:v>2000.5164383561644</c:v>
                </c:pt>
                <c:pt idx="84">
                  <c:v>2000.6666666666667</c:v>
                </c:pt>
                <c:pt idx="85">
                  <c:v>2000.6666666666667</c:v>
                </c:pt>
                <c:pt idx="86">
                  <c:v>2001</c:v>
                </c:pt>
                <c:pt idx="87">
                  <c:v>2001.3333333333333</c:v>
                </c:pt>
                <c:pt idx="88">
                  <c:v>2001.4166666666667</c:v>
                </c:pt>
                <c:pt idx="89">
                  <c:v>2001.5</c:v>
                </c:pt>
                <c:pt idx="90">
                  <c:v>2001.5109589041097</c:v>
                </c:pt>
                <c:pt idx="91">
                  <c:v>2001.7582191780823</c:v>
                </c:pt>
                <c:pt idx="92">
                  <c:v>2001.9550228310502</c:v>
                </c:pt>
                <c:pt idx="93">
                  <c:v>2001.9605022831051</c:v>
                </c:pt>
                <c:pt idx="94">
                  <c:v>2001.9824200913242</c:v>
                </c:pt>
                <c:pt idx="95">
                  <c:v>2002</c:v>
                </c:pt>
                <c:pt idx="96">
                  <c:v>2002.1216894977167</c:v>
                </c:pt>
                <c:pt idx="97">
                  <c:v>2002.25</c:v>
                </c:pt>
                <c:pt idx="98">
                  <c:v>2002.3333333333333</c:v>
                </c:pt>
                <c:pt idx="99">
                  <c:v>2002.3333333333333</c:v>
                </c:pt>
                <c:pt idx="100">
                  <c:v>2002.4166666666667</c:v>
                </c:pt>
                <c:pt idx="101">
                  <c:v>2002.527397260274</c:v>
                </c:pt>
                <c:pt idx="102">
                  <c:v>2002.6666666666667</c:v>
                </c:pt>
                <c:pt idx="103">
                  <c:v>2002.8333333333333</c:v>
                </c:pt>
                <c:pt idx="104">
                  <c:v>2002.9127853881278</c:v>
                </c:pt>
                <c:pt idx="105">
                  <c:v>2003</c:v>
                </c:pt>
                <c:pt idx="106">
                  <c:v>2003</c:v>
                </c:pt>
                <c:pt idx="107">
                  <c:v>2003.0833333333333</c:v>
                </c:pt>
                <c:pt idx="108">
                  <c:v>2003.1666666666667</c:v>
                </c:pt>
                <c:pt idx="109">
                  <c:v>2003.277397260274</c:v>
                </c:pt>
                <c:pt idx="110">
                  <c:v>2003.2828767123287</c:v>
                </c:pt>
                <c:pt idx="111">
                  <c:v>2003.366210045662</c:v>
                </c:pt>
                <c:pt idx="112">
                  <c:v>2003.4933789954339</c:v>
                </c:pt>
                <c:pt idx="113">
                  <c:v>2003.5</c:v>
                </c:pt>
                <c:pt idx="114">
                  <c:v>2003.5739726027398</c:v>
                </c:pt>
                <c:pt idx="115">
                  <c:v>2003.7938356164384</c:v>
                </c:pt>
                <c:pt idx="116">
                  <c:v>2004</c:v>
                </c:pt>
                <c:pt idx="117">
                  <c:v>2004</c:v>
                </c:pt>
                <c:pt idx="118">
                  <c:v>2004</c:v>
                </c:pt>
                <c:pt idx="119">
                  <c:v>2004.25</c:v>
                </c:pt>
                <c:pt idx="120">
                  <c:v>2004.3333333333333</c:v>
                </c:pt>
                <c:pt idx="121">
                  <c:v>2004.3853881278537</c:v>
                </c:pt>
                <c:pt idx="122">
                  <c:v>2004.4166666666667</c:v>
                </c:pt>
                <c:pt idx="123">
                  <c:v>2004.5383561643835</c:v>
                </c:pt>
                <c:pt idx="124">
                  <c:v>2004.5383561643835</c:v>
                </c:pt>
                <c:pt idx="125">
                  <c:v>2004.9166666666667</c:v>
                </c:pt>
                <c:pt idx="126">
                  <c:v>2005</c:v>
                </c:pt>
                <c:pt idx="127">
                  <c:v>2005</c:v>
                </c:pt>
                <c:pt idx="128">
                  <c:v>2005</c:v>
                </c:pt>
                <c:pt idx="129">
                  <c:v>2005.25</c:v>
                </c:pt>
                <c:pt idx="130">
                  <c:v>2005.3826484018264</c:v>
                </c:pt>
                <c:pt idx="131">
                  <c:v>2005.4166666666667</c:v>
                </c:pt>
                <c:pt idx="132">
                  <c:v>2005.4166666666667</c:v>
                </c:pt>
                <c:pt idx="133">
                  <c:v>2005.4468036529681</c:v>
                </c:pt>
                <c:pt idx="134">
                  <c:v>2005.5</c:v>
                </c:pt>
                <c:pt idx="135">
                  <c:v>2005.5</c:v>
                </c:pt>
                <c:pt idx="136">
                  <c:v>2005.5833333333333</c:v>
                </c:pt>
                <c:pt idx="137">
                  <c:v>2005.6408675799087</c:v>
                </c:pt>
                <c:pt idx="138">
                  <c:v>2005.6666666666667</c:v>
                </c:pt>
                <c:pt idx="139">
                  <c:v>2006</c:v>
                </c:pt>
                <c:pt idx="140">
                  <c:v>2006</c:v>
                </c:pt>
                <c:pt idx="141">
                  <c:v>2006</c:v>
                </c:pt>
                <c:pt idx="142">
                  <c:v>2006.1666666666667</c:v>
                </c:pt>
                <c:pt idx="143">
                  <c:v>2006.1694063926941</c:v>
                </c:pt>
                <c:pt idx="144">
                  <c:v>2006.407305936073</c:v>
                </c:pt>
                <c:pt idx="145">
                  <c:v>2006.4221461187215</c:v>
                </c:pt>
                <c:pt idx="146">
                  <c:v>2006.5</c:v>
                </c:pt>
                <c:pt idx="147">
                  <c:v>2006.5328767123287</c:v>
                </c:pt>
                <c:pt idx="148">
                  <c:v>2006.5630136986301</c:v>
                </c:pt>
                <c:pt idx="149">
                  <c:v>2006.5767123287671</c:v>
                </c:pt>
                <c:pt idx="150">
                  <c:v>2006.5833333333333</c:v>
                </c:pt>
                <c:pt idx="151">
                  <c:v>2006.6666666666667</c:v>
                </c:pt>
                <c:pt idx="152">
                  <c:v>2006.75</c:v>
                </c:pt>
                <c:pt idx="153">
                  <c:v>2006.8333333333333</c:v>
                </c:pt>
                <c:pt idx="154">
                  <c:v>2006.8607305936073</c:v>
                </c:pt>
                <c:pt idx="155">
                  <c:v>2006.9166666666667</c:v>
                </c:pt>
                <c:pt idx="156">
                  <c:v>2007</c:v>
                </c:pt>
                <c:pt idx="157">
                  <c:v>2007</c:v>
                </c:pt>
                <c:pt idx="158">
                  <c:v>2007</c:v>
                </c:pt>
                <c:pt idx="159">
                  <c:v>2007.1666666666667</c:v>
                </c:pt>
                <c:pt idx="160">
                  <c:v>2007.2378995433792</c:v>
                </c:pt>
                <c:pt idx="161">
                  <c:v>2007.3333333333333</c:v>
                </c:pt>
                <c:pt idx="162">
                  <c:v>2007.5</c:v>
                </c:pt>
                <c:pt idx="163">
                  <c:v>2007.5</c:v>
                </c:pt>
                <c:pt idx="164">
                  <c:v>2007.5833333333333</c:v>
                </c:pt>
                <c:pt idx="165">
                  <c:v>2007.6271689497717</c:v>
                </c:pt>
                <c:pt idx="166">
                  <c:v>2007.6721461187215</c:v>
                </c:pt>
                <c:pt idx="167">
                  <c:v>2007.8333333333333</c:v>
                </c:pt>
                <c:pt idx="168">
                  <c:v>2007.9127853881278</c:v>
                </c:pt>
                <c:pt idx="169">
                  <c:v>2008</c:v>
                </c:pt>
                <c:pt idx="170">
                  <c:v>2008</c:v>
                </c:pt>
                <c:pt idx="171">
                  <c:v>2008</c:v>
                </c:pt>
                <c:pt idx="172">
                  <c:v>2008.1666666666667</c:v>
                </c:pt>
                <c:pt idx="173">
                  <c:v>2008.1831050228311</c:v>
                </c:pt>
                <c:pt idx="174">
                  <c:v>2008.3333333333333</c:v>
                </c:pt>
                <c:pt idx="175">
                  <c:v>2008.3333333333333</c:v>
                </c:pt>
                <c:pt idx="176">
                  <c:v>2008.5</c:v>
                </c:pt>
                <c:pt idx="177">
                  <c:v>2008.5</c:v>
                </c:pt>
                <c:pt idx="178">
                  <c:v>2008.5493150684931</c:v>
                </c:pt>
                <c:pt idx="179">
                  <c:v>2008.5821917808219</c:v>
                </c:pt>
                <c:pt idx="180">
                  <c:v>2008.75</c:v>
                </c:pt>
                <c:pt idx="181">
                  <c:v>2008.8333333333333</c:v>
                </c:pt>
                <c:pt idx="182">
                  <c:v>2008.8333333333333</c:v>
                </c:pt>
                <c:pt idx="183">
                  <c:v>2008.893607305936</c:v>
                </c:pt>
                <c:pt idx="184">
                  <c:v>2008.9166666666667</c:v>
                </c:pt>
                <c:pt idx="185">
                  <c:v>2008.9440639269408</c:v>
                </c:pt>
                <c:pt idx="186">
                  <c:v>2009</c:v>
                </c:pt>
                <c:pt idx="187">
                  <c:v>2009</c:v>
                </c:pt>
                <c:pt idx="188">
                  <c:v>2009</c:v>
                </c:pt>
                <c:pt idx="189">
                  <c:v>2009.0219178082191</c:v>
                </c:pt>
                <c:pt idx="190">
                  <c:v>2009.0833333333333</c:v>
                </c:pt>
                <c:pt idx="191">
                  <c:v>2009.1666666666667</c:v>
                </c:pt>
                <c:pt idx="192">
                  <c:v>2009.1803652968038</c:v>
                </c:pt>
                <c:pt idx="193">
                  <c:v>2009.352511415525</c:v>
                </c:pt>
                <c:pt idx="194">
                  <c:v>2009.4166666666667</c:v>
                </c:pt>
                <c:pt idx="195">
                  <c:v>2009.4687214611872</c:v>
                </c:pt>
                <c:pt idx="196">
                  <c:v>2009.5</c:v>
                </c:pt>
                <c:pt idx="197">
                  <c:v>2009.5833333333333</c:v>
                </c:pt>
                <c:pt idx="198">
                  <c:v>2009.5833333333333</c:v>
                </c:pt>
                <c:pt idx="199">
                  <c:v>2009.6666666666667</c:v>
                </c:pt>
                <c:pt idx="200">
                  <c:v>2009.75</c:v>
                </c:pt>
                <c:pt idx="201">
                  <c:v>2009.8212328767124</c:v>
                </c:pt>
                <c:pt idx="202">
                  <c:v>2009.8634703196346</c:v>
                </c:pt>
                <c:pt idx="203">
                  <c:v>2009.8881278538813</c:v>
                </c:pt>
                <c:pt idx="204">
                  <c:v>2009.9687214611872</c:v>
                </c:pt>
                <c:pt idx="205">
                  <c:v>2010</c:v>
                </c:pt>
                <c:pt idx="206">
                  <c:v>2010</c:v>
                </c:pt>
                <c:pt idx="207">
                  <c:v>2010</c:v>
                </c:pt>
                <c:pt idx="208">
                  <c:v>2010.0833333333333</c:v>
                </c:pt>
                <c:pt idx="209">
                  <c:v>2010.1666666666667</c:v>
                </c:pt>
                <c:pt idx="210">
                  <c:v>2010.1666666666667</c:v>
                </c:pt>
                <c:pt idx="211">
                  <c:v>2010.2269406392695</c:v>
                </c:pt>
                <c:pt idx="212">
                  <c:v>2010.5833333333333</c:v>
                </c:pt>
                <c:pt idx="213">
                  <c:v>2010.6666666666667</c:v>
                </c:pt>
                <c:pt idx="214">
                  <c:v>2010.75</c:v>
                </c:pt>
                <c:pt idx="215">
                  <c:v>2010.8333333333333</c:v>
                </c:pt>
                <c:pt idx="216">
                  <c:v>2011</c:v>
                </c:pt>
                <c:pt idx="217">
                  <c:v>2011.1666666666667</c:v>
                </c:pt>
                <c:pt idx="218">
                  <c:v>2011.1666666666667</c:v>
                </c:pt>
                <c:pt idx="219">
                  <c:v>2011.5</c:v>
                </c:pt>
                <c:pt idx="220">
                  <c:v>2011.5</c:v>
                </c:pt>
                <c:pt idx="221">
                  <c:v>2011.5</c:v>
                </c:pt>
                <c:pt idx="222">
                  <c:v>2011.5</c:v>
                </c:pt>
                <c:pt idx="223">
                  <c:v>2011.5833333333333</c:v>
                </c:pt>
                <c:pt idx="224">
                  <c:v>2011.5833333333333</c:v>
                </c:pt>
                <c:pt idx="225">
                  <c:v>2011.5833333333333</c:v>
                </c:pt>
                <c:pt idx="226">
                  <c:v>2011.6216894977167</c:v>
                </c:pt>
                <c:pt idx="227">
                  <c:v>2012.0833333333333</c:v>
                </c:pt>
                <c:pt idx="228">
                  <c:v>2012.1490867579907</c:v>
                </c:pt>
                <c:pt idx="229">
                  <c:v>2012.1666666666667</c:v>
                </c:pt>
                <c:pt idx="230">
                  <c:v>2012.2050228310502</c:v>
                </c:pt>
                <c:pt idx="231">
                  <c:v>2012.3333333333333</c:v>
                </c:pt>
                <c:pt idx="232">
                  <c:v>2012.3689497716894</c:v>
                </c:pt>
                <c:pt idx="233">
                  <c:v>2012.3716894977167</c:v>
                </c:pt>
                <c:pt idx="234">
                  <c:v>2012.4166666666667</c:v>
                </c:pt>
                <c:pt idx="235">
                  <c:v>2012.5833333333333</c:v>
                </c:pt>
                <c:pt idx="236">
                  <c:v>2012.6666666666667</c:v>
                </c:pt>
                <c:pt idx="237">
                  <c:v>2012.6666666666667</c:v>
                </c:pt>
                <c:pt idx="238">
                  <c:v>2012.7187214611872</c:v>
                </c:pt>
                <c:pt idx="239">
                  <c:v>2012.75</c:v>
                </c:pt>
                <c:pt idx="240">
                  <c:v>2012.75</c:v>
                </c:pt>
                <c:pt idx="241">
                  <c:v>2012.7993150684931</c:v>
                </c:pt>
                <c:pt idx="242">
                  <c:v>2012.8321917808219</c:v>
                </c:pt>
                <c:pt idx="243">
                  <c:v>2013</c:v>
                </c:pt>
                <c:pt idx="244">
                  <c:v>2013</c:v>
                </c:pt>
                <c:pt idx="245">
                  <c:v>2013.1666666666667</c:v>
                </c:pt>
                <c:pt idx="246">
                  <c:v>2013.25</c:v>
                </c:pt>
                <c:pt idx="247">
                  <c:v>2013.3333333333333</c:v>
                </c:pt>
                <c:pt idx="248">
                  <c:v>2013.4166666666667</c:v>
                </c:pt>
                <c:pt idx="249">
                  <c:v>2013.4166666666667</c:v>
                </c:pt>
                <c:pt idx="250">
                  <c:v>2013.5</c:v>
                </c:pt>
                <c:pt idx="251">
                  <c:v>2013.5</c:v>
                </c:pt>
                <c:pt idx="252">
                  <c:v>2013.5833333333333</c:v>
                </c:pt>
                <c:pt idx="253">
                  <c:v>2013.6666666666667</c:v>
                </c:pt>
                <c:pt idx="254">
                  <c:v>2013.9166666666667</c:v>
                </c:pt>
                <c:pt idx="255">
                  <c:v>2014</c:v>
                </c:pt>
                <c:pt idx="256">
                  <c:v>2014.2993150684931</c:v>
                </c:pt>
                <c:pt idx="257">
                  <c:v>2014.3102739726028</c:v>
                </c:pt>
                <c:pt idx="258">
                  <c:v>2014.5</c:v>
                </c:pt>
                <c:pt idx="259">
                  <c:v>2014.5</c:v>
                </c:pt>
                <c:pt idx="260">
                  <c:v>2014.5915525114156</c:v>
                </c:pt>
                <c:pt idx="261">
                  <c:v>2014.6326484018264</c:v>
                </c:pt>
                <c:pt idx="262">
                  <c:v>2014.6666666666667</c:v>
                </c:pt>
                <c:pt idx="263">
                  <c:v>2014.6666666666667</c:v>
                </c:pt>
                <c:pt idx="264">
                  <c:v>2014.75</c:v>
                </c:pt>
                <c:pt idx="265">
                  <c:v>2014.7719178082191</c:v>
                </c:pt>
                <c:pt idx="266">
                  <c:v>2014.9468036529681</c:v>
                </c:pt>
                <c:pt idx="267">
                  <c:v>2015</c:v>
                </c:pt>
                <c:pt idx="268">
                  <c:v>2015</c:v>
                </c:pt>
                <c:pt idx="269">
                  <c:v>2015</c:v>
                </c:pt>
                <c:pt idx="270">
                  <c:v>2015.0027397260274</c:v>
                </c:pt>
                <c:pt idx="271">
                  <c:v>2015.0383561643835</c:v>
                </c:pt>
                <c:pt idx="272">
                  <c:v>2015.3990867579907</c:v>
                </c:pt>
                <c:pt idx="273">
                  <c:v>2015.5</c:v>
                </c:pt>
                <c:pt idx="274">
                  <c:v>2015.6134703196346</c:v>
                </c:pt>
                <c:pt idx="275">
                  <c:v>2015.9687214611872</c:v>
                </c:pt>
                <c:pt idx="276">
                  <c:v>2015.9687214611872</c:v>
                </c:pt>
                <c:pt idx="277">
                  <c:v>2015.9687214611872</c:v>
                </c:pt>
                <c:pt idx="278">
                  <c:v>2015.9687214611872</c:v>
                </c:pt>
                <c:pt idx="279">
                  <c:v>2016.4331050228311</c:v>
                </c:pt>
              </c:numCache>
            </c:numRef>
          </c:xVal>
          <c:yVal>
            <c:numRef>
              <c:f>'12-2 12-4'!$P$2:$P$281</c:f>
              <c:numCache>
                <c:formatCode>General</c:formatCode>
                <c:ptCount val="28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2</c:v>
                </c:pt>
                <c:pt idx="39">
                  <c:v>2</c:v>
                </c:pt>
                <c:pt idx="40">
                  <c:v>2</c:v>
                </c:pt>
                <c:pt idx="41">
                  <c:v>2</c:v>
                </c:pt>
                <c:pt idx="42">
                  <c:v>2</c:v>
                </c:pt>
                <c:pt idx="43">
                  <c:v>2</c:v>
                </c:pt>
                <c:pt idx="44">
                  <c:v>2</c:v>
                </c:pt>
                <c:pt idx="45">
                  <c:v>2</c:v>
                </c:pt>
                <c:pt idx="46">
                  <c:v>2</c:v>
                </c:pt>
                <c:pt idx="47">
                  <c:v>2</c:v>
                </c:pt>
                <c:pt idx="48">
                  <c:v>2</c:v>
                </c:pt>
                <c:pt idx="49">
                  <c:v>2</c:v>
                </c:pt>
                <c:pt idx="50">
                  <c:v>2</c:v>
                </c:pt>
                <c:pt idx="51">
                  <c:v>2</c:v>
                </c:pt>
                <c:pt idx="52">
                  <c:v>2</c:v>
                </c:pt>
                <c:pt idx="53">
                  <c:v>2</c:v>
                </c:pt>
                <c:pt idx="54">
                  <c:v>2</c:v>
                </c:pt>
                <c:pt idx="55">
                  <c:v>2</c:v>
                </c:pt>
                <c:pt idx="56">
                  <c:v>2</c:v>
                </c:pt>
                <c:pt idx="57">
                  <c:v>2</c:v>
                </c:pt>
                <c:pt idx="58">
                  <c:v>2</c:v>
                </c:pt>
                <c:pt idx="59">
                  <c:v>2</c:v>
                </c:pt>
                <c:pt idx="60">
                  <c:v>2</c:v>
                </c:pt>
                <c:pt idx="61">
                  <c:v>2</c:v>
                </c:pt>
                <c:pt idx="62">
                  <c:v>2</c:v>
                </c:pt>
                <c:pt idx="63">
                  <c:v>2</c:v>
                </c:pt>
                <c:pt idx="64">
                  <c:v>2</c:v>
                </c:pt>
                <c:pt idx="65">
                  <c:v>2</c:v>
                </c:pt>
                <c:pt idx="66">
                  <c:v>2</c:v>
                </c:pt>
                <c:pt idx="67">
                  <c:v>2</c:v>
                </c:pt>
                <c:pt idx="68">
                  <c:v>2</c:v>
                </c:pt>
                <c:pt idx="69">
                  <c:v>2</c:v>
                </c:pt>
                <c:pt idx="70">
                  <c:v>2</c:v>
                </c:pt>
                <c:pt idx="71">
                  <c:v>2</c:v>
                </c:pt>
                <c:pt idx="72">
                  <c:v>2</c:v>
                </c:pt>
                <c:pt idx="73">
                  <c:v>2</c:v>
                </c:pt>
                <c:pt idx="74">
                  <c:v>2</c:v>
                </c:pt>
                <c:pt idx="75">
                  <c:v>2</c:v>
                </c:pt>
                <c:pt idx="76">
                  <c:v>2</c:v>
                </c:pt>
                <c:pt idx="77">
                  <c:v>2</c:v>
                </c:pt>
                <c:pt idx="78">
                  <c:v>2</c:v>
                </c:pt>
                <c:pt idx="79">
                  <c:v>2</c:v>
                </c:pt>
                <c:pt idx="80">
                  <c:v>2</c:v>
                </c:pt>
                <c:pt idx="81">
                  <c:v>2</c:v>
                </c:pt>
                <c:pt idx="82">
                  <c:v>2</c:v>
                </c:pt>
                <c:pt idx="83">
                  <c:v>2</c:v>
                </c:pt>
                <c:pt idx="84">
                  <c:v>2</c:v>
                </c:pt>
                <c:pt idx="85">
                  <c:v>2</c:v>
                </c:pt>
                <c:pt idx="86">
                  <c:v>2</c:v>
                </c:pt>
                <c:pt idx="87">
                  <c:v>2</c:v>
                </c:pt>
                <c:pt idx="88">
                  <c:v>2</c:v>
                </c:pt>
                <c:pt idx="89">
                  <c:v>2</c:v>
                </c:pt>
                <c:pt idx="90">
                  <c:v>2</c:v>
                </c:pt>
                <c:pt idx="91">
                  <c:v>2</c:v>
                </c:pt>
                <c:pt idx="92">
                  <c:v>2</c:v>
                </c:pt>
                <c:pt idx="93">
                  <c:v>3</c:v>
                </c:pt>
                <c:pt idx="94">
                  <c:v>3</c:v>
                </c:pt>
                <c:pt idx="95">
                  <c:v>3</c:v>
                </c:pt>
                <c:pt idx="96">
                  <c:v>3</c:v>
                </c:pt>
                <c:pt idx="97">
                  <c:v>3</c:v>
                </c:pt>
                <c:pt idx="98">
                  <c:v>3</c:v>
                </c:pt>
                <c:pt idx="99">
                  <c:v>3</c:v>
                </c:pt>
                <c:pt idx="100">
                  <c:v>3</c:v>
                </c:pt>
                <c:pt idx="101">
                  <c:v>3</c:v>
                </c:pt>
                <c:pt idx="102">
                  <c:v>3</c:v>
                </c:pt>
                <c:pt idx="103">
                  <c:v>3</c:v>
                </c:pt>
                <c:pt idx="104">
                  <c:v>3</c:v>
                </c:pt>
                <c:pt idx="105">
                  <c:v>3</c:v>
                </c:pt>
                <c:pt idx="106">
                  <c:v>3</c:v>
                </c:pt>
                <c:pt idx="107">
                  <c:v>3</c:v>
                </c:pt>
                <c:pt idx="108">
                  <c:v>3</c:v>
                </c:pt>
                <c:pt idx="109">
                  <c:v>3</c:v>
                </c:pt>
                <c:pt idx="110">
                  <c:v>3</c:v>
                </c:pt>
                <c:pt idx="111">
                  <c:v>3</c:v>
                </c:pt>
                <c:pt idx="112">
                  <c:v>3</c:v>
                </c:pt>
                <c:pt idx="113">
                  <c:v>3</c:v>
                </c:pt>
                <c:pt idx="114">
                  <c:v>3</c:v>
                </c:pt>
                <c:pt idx="115">
                  <c:v>3</c:v>
                </c:pt>
                <c:pt idx="116">
                  <c:v>3</c:v>
                </c:pt>
                <c:pt idx="117">
                  <c:v>4</c:v>
                </c:pt>
                <c:pt idx="118">
                  <c:v>5</c:v>
                </c:pt>
                <c:pt idx="119">
                  <c:v>5</c:v>
                </c:pt>
                <c:pt idx="120">
                  <c:v>5</c:v>
                </c:pt>
                <c:pt idx="121">
                  <c:v>5</c:v>
                </c:pt>
                <c:pt idx="122">
                  <c:v>5</c:v>
                </c:pt>
                <c:pt idx="123">
                  <c:v>5</c:v>
                </c:pt>
                <c:pt idx="124">
                  <c:v>5</c:v>
                </c:pt>
                <c:pt idx="125">
                  <c:v>5</c:v>
                </c:pt>
                <c:pt idx="126">
                  <c:v>5</c:v>
                </c:pt>
                <c:pt idx="127">
                  <c:v>5</c:v>
                </c:pt>
                <c:pt idx="128">
                  <c:v>6</c:v>
                </c:pt>
                <c:pt idx="129">
                  <c:v>6</c:v>
                </c:pt>
                <c:pt idx="130">
                  <c:v>6</c:v>
                </c:pt>
                <c:pt idx="131">
                  <c:v>6</c:v>
                </c:pt>
                <c:pt idx="132">
                  <c:v>6</c:v>
                </c:pt>
                <c:pt idx="133">
                  <c:v>6</c:v>
                </c:pt>
                <c:pt idx="134">
                  <c:v>6</c:v>
                </c:pt>
                <c:pt idx="135">
                  <c:v>6</c:v>
                </c:pt>
                <c:pt idx="136">
                  <c:v>6</c:v>
                </c:pt>
                <c:pt idx="137">
                  <c:v>6</c:v>
                </c:pt>
                <c:pt idx="138">
                  <c:v>6</c:v>
                </c:pt>
                <c:pt idx="139">
                  <c:v>6</c:v>
                </c:pt>
                <c:pt idx="140">
                  <c:v>6</c:v>
                </c:pt>
                <c:pt idx="141">
                  <c:v>7</c:v>
                </c:pt>
                <c:pt idx="142">
                  <c:v>8</c:v>
                </c:pt>
                <c:pt idx="143">
                  <c:v>8</c:v>
                </c:pt>
                <c:pt idx="144">
                  <c:v>8</c:v>
                </c:pt>
                <c:pt idx="145">
                  <c:v>8</c:v>
                </c:pt>
                <c:pt idx="146">
                  <c:v>8</c:v>
                </c:pt>
                <c:pt idx="147">
                  <c:v>8</c:v>
                </c:pt>
                <c:pt idx="148">
                  <c:v>8</c:v>
                </c:pt>
                <c:pt idx="149">
                  <c:v>8</c:v>
                </c:pt>
                <c:pt idx="150">
                  <c:v>9</c:v>
                </c:pt>
                <c:pt idx="151">
                  <c:v>9</c:v>
                </c:pt>
                <c:pt idx="152">
                  <c:v>9</c:v>
                </c:pt>
                <c:pt idx="153">
                  <c:v>9</c:v>
                </c:pt>
                <c:pt idx="154">
                  <c:v>9</c:v>
                </c:pt>
                <c:pt idx="155">
                  <c:v>9</c:v>
                </c:pt>
                <c:pt idx="156">
                  <c:v>9</c:v>
                </c:pt>
                <c:pt idx="157">
                  <c:v>9</c:v>
                </c:pt>
                <c:pt idx="158">
                  <c:v>9</c:v>
                </c:pt>
                <c:pt idx="159">
                  <c:v>9</c:v>
                </c:pt>
                <c:pt idx="160">
                  <c:v>9</c:v>
                </c:pt>
                <c:pt idx="161">
                  <c:v>9</c:v>
                </c:pt>
                <c:pt idx="162">
                  <c:v>9</c:v>
                </c:pt>
                <c:pt idx="163">
                  <c:v>9</c:v>
                </c:pt>
                <c:pt idx="164">
                  <c:v>9</c:v>
                </c:pt>
                <c:pt idx="165">
                  <c:v>9</c:v>
                </c:pt>
                <c:pt idx="166">
                  <c:v>9</c:v>
                </c:pt>
                <c:pt idx="167">
                  <c:v>9</c:v>
                </c:pt>
                <c:pt idx="168">
                  <c:v>9</c:v>
                </c:pt>
                <c:pt idx="169">
                  <c:v>9</c:v>
                </c:pt>
                <c:pt idx="170">
                  <c:v>9</c:v>
                </c:pt>
                <c:pt idx="171">
                  <c:v>9</c:v>
                </c:pt>
                <c:pt idx="172">
                  <c:v>9</c:v>
                </c:pt>
                <c:pt idx="173">
                  <c:v>9</c:v>
                </c:pt>
                <c:pt idx="174">
                  <c:v>9</c:v>
                </c:pt>
                <c:pt idx="175">
                  <c:v>9</c:v>
                </c:pt>
                <c:pt idx="176">
                  <c:v>9</c:v>
                </c:pt>
                <c:pt idx="177">
                  <c:v>9</c:v>
                </c:pt>
                <c:pt idx="178">
                  <c:v>9</c:v>
                </c:pt>
                <c:pt idx="179">
                  <c:v>9</c:v>
                </c:pt>
                <c:pt idx="180">
                  <c:v>9</c:v>
                </c:pt>
                <c:pt idx="181">
                  <c:v>9</c:v>
                </c:pt>
                <c:pt idx="182">
                  <c:v>9</c:v>
                </c:pt>
                <c:pt idx="183">
                  <c:v>9</c:v>
                </c:pt>
                <c:pt idx="184">
                  <c:v>9</c:v>
                </c:pt>
                <c:pt idx="185">
                  <c:v>9</c:v>
                </c:pt>
                <c:pt idx="186">
                  <c:v>9</c:v>
                </c:pt>
                <c:pt idx="187">
                  <c:v>9</c:v>
                </c:pt>
                <c:pt idx="188">
                  <c:v>10</c:v>
                </c:pt>
                <c:pt idx="189">
                  <c:v>10</c:v>
                </c:pt>
                <c:pt idx="190">
                  <c:v>11</c:v>
                </c:pt>
                <c:pt idx="191">
                  <c:v>11</c:v>
                </c:pt>
                <c:pt idx="192">
                  <c:v>11</c:v>
                </c:pt>
                <c:pt idx="193">
                  <c:v>11</c:v>
                </c:pt>
                <c:pt idx="194">
                  <c:v>11</c:v>
                </c:pt>
                <c:pt idx="195">
                  <c:v>11</c:v>
                </c:pt>
                <c:pt idx="196">
                  <c:v>11</c:v>
                </c:pt>
                <c:pt idx="197">
                  <c:v>11</c:v>
                </c:pt>
                <c:pt idx="198">
                  <c:v>11</c:v>
                </c:pt>
                <c:pt idx="199">
                  <c:v>11</c:v>
                </c:pt>
                <c:pt idx="200">
                  <c:v>11</c:v>
                </c:pt>
                <c:pt idx="201">
                  <c:v>11</c:v>
                </c:pt>
                <c:pt idx="202">
                  <c:v>11</c:v>
                </c:pt>
                <c:pt idx="203">
                  <c:v>11</c:v>
                </c:pt>
                <c:pt idx="204">
                  <c:v>11</c:v>
                </c:pt>
                <c:pt idx="205">
                  <c:v>11</c:v>
                </c:pt>
                <c:pt idx="206">
                  <c:v>11</c:v>
                </c:pt>
                <c:pt idx="207">
                  <c:v>11</c:v>
                </c:pt>
                <c:pt idx="208">
                  <c:v>11</c:v>
                </c:pt>
                <c:pt idx="209">
                  <c:v>11</c:v>
                </c:pt>
                <c:pt idx="210">
                  <c:v>11</c:v>
                </c:pt>
                <c:pt idx="211">
                  <c:v>11</c:v>
                </c:pt>
                <c:pt idx="212">
                  <c:v>11</c:v>
                </c:pt>
                <c:pt idx="213">
                  <c:v>11</c:v>
                </c:pt>
                <c:pt idx="214">
                  <c:v>11</c:v>
                </c:pt>
                <c:pt idx="215">
                  <c:v>11</c:v>
                </c:pt>
                <c:pt idx="216">
                  <c:v>11</c:v>
                </c:pt>
                <c:pt idx="217">
                  <c:v>11</c:v>
                </c:pt>
                <c:pt idx="218">
                  <c:v>11</c:v>
                </c:pt>
                <c:pt idx="219">
                  <c:v>11</c:v>
                </c:pt>
                <c:pt idx="220">
                  <c:v>11</c:v>
                </c:pt>
                <c:pt idx="221">
                  <c:v>11</c:v>
                </c:pt>
                <c:pt idx="222">
                  <c:v>11</c:v>
                </c:pt>
                <c:pt idx="223">
                  <c:v>11</c:v>
                </c:pt>
                <c:pt idx="224">
                  <c:v>11</c:v>
                </c:pt>
                <c:pt idx="225">
                  <c:v>11</c:v>
                </c:pt>
                <c:pt idx="226">
                  <c:v>11</c:v>
                </c:pt>
                <c:pt idx="227">
                  <c:v>11</c:v>
                </c:pt>
                <c:pt idx="228">
                  <c:v>11</c:v>
                </c:pt>
                <c:pt idx="229">
                  <c:v>11</c:v>
                </c:pt>
                <c:pt idx="230">
                  <c:v>12</c:v>
                </c:pt>
                <c:pt idx="231">
                  <c:v>12</c:v>
                </c:pt>
                <c:pt idx="232">
                  <c:v>12</c:v>
                </c:pt>
                <c:pt idx="233">
                  <c:v>13</c:v>
                </c:pt>
                <c:pt idx="234">
                  <c:v>13</c:v>
                </c:pt>
                <c:pt idx="235">
                  <c:v>13</c:v>
                </c:pt>
                <c:pt idx="236">
                  <c:v>13</c:v>
                </c:pt>
                <c:pt idx="237">
                  <c:v>13</c:v>
                </c:pt>
                <c:pt idx="238">
                  <c:v>13</c:v>
                </c:pt>
                <c:pt idx="239">
                  <c:v>13</c:v>
                </c:pt>
                <c:pt idx="240">
                  <c:v>13</c:v>
                </c:pt>
                <c:pt idx="241">
                  <c:v>13</c:v>
                </c:pt>
                <c:pt idx="242">
                  <c:v>14</c:v>
                </c:pt>
                <c:pt idx="243">
                  <c:v>14</c:v>
                </c:pt>
                <c:pt idx="244">
                  <c:v>14</c:v>
                </c:pt>
                <c:pt idx="245">
                  <c:v>14</c:v>
                </c:pt>
                <c:pt idx="246">
                  <c:v>14</c:v>
                </c:pt>
                <c:pt idx="247">
                  <c:v>14</c:v>
                </c:pt>
                <c:pt idx="248">
                  <c:v>14</c:v>
                </c:pt>
                <c:pt idx="249">
                  <c:v>14</c:v>
                </c:pt>
                <c:pt idx="250">
                  <c:v>14</c:v>
                </c:pt>
                <c:pt idx="251">
                  <c:v>14</c:v>
                </c:pt>
                <c:pt idx="252">
                  <c:v>14</c:v>
                </c:pt>
                <c:pt idx="253">
                  <c:v>14</c:v>
                </c:pt>
                <c:pt idx="254">
                  <c:v>14</c:v>
                </c:pt>
                <c:pt idx="255">
                  <c:v>14</c:v>
                </c:pt>
                <c:pt idx="256">
                  <c:v>14</c:v>
                </c:pt>
                <c:pt idx="257">
                  <c:v>14</c:v>
                </c:pt>
                <c:pt idx="258">
                  <c:v>14</c:v>
                </c:pt>
                <c:pt idx="259">
                  <c:v>14</c:v>
                </c:pt>
                <c:pt idx="260">
                  <c:v>14</c:v>
                </c:pt>
                <c:pt idx="261">
                  <c:v>14</c:v>
                </c:pt>
                <c:pt idx="262">
                  <c:v>14</c:v>
                </c:pt>
                <c:pt idx="263">
                  <c:v>14</c:v>
                </c:pt>
                <c:pt idx="264">
                  <c:v>14</c:v>
                </c:pt>
                <c:pt idx="265">
                  <c:v>14</c:v>
                </c:pt>
                <c:pt idx="266">
                  <c:v>14</c:v>
                </c:pt>
                <c:pt idx="267">
                  <c:v>14</c:v>
                </c:pt>
                <c:pt idx="268">
                  <c:v>14</c:v>
                </c:pt>
                <c:pt idx="269">
                  <c:v>14</c:v>
                </c:pt>
                <c:pt idx="270">
                  <c:v>14</c:v>
                </c:pt>
                <c:pt idx="271">
                  <c:v>14</c:v>
                </c:pt>
                <c:pt idx="272">
                  <c:v>14</c:v>
                </c:pt>
                <c:pt idx="273">
                  <c:v>14</c:v>
                </c:pt>
                <c:pt idx="274">
                  <c:v>14</c:v>
                </c:pt>
                <c:pt idx="275">
                  <c:v>14</c:v>
                </c:pt>
                <c:pt idx="276">
                  <c:v>14</c:v>
                </c:pt>
                <c:pt idx="277">
                  <c:v>14</c:v>
                </c:pt>
                <c:pt idx="278">
                  <c:v>14</c:v>
                </c:pt>
                <c:pt idx="279">
                  <c:v>14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2351104"/>
        <c:axId val="74060928"/>
      </c:scatterChart>
      <c:valAx>
        <c:axId val="72351104"/>
        <c:scaling>
          <c:orientation val="minMax"/>
          <c:max val="2016.5"/>
          <c:min val="1960"/>
        </c:scaling>
        <c:delete val="0"/>
        <c:axPos val="b"/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060928"/>
        <c:crosses val="autoZero"/>
        <c:crossBetween val="midCat"/>
        <c:majorUnit val="10"/>
        <c:minorUnit val="5"/>
      </c:valAx>
      <c:valAx>
        <c:axId val="74060928"/>
        <c:scaling>
          <c:orientation val="minMax"/>
          <c:max val="290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351104"/>
        <c:crosses val="autoZero"/>
        <c:crossBetween val="midCat"/>
        <c:majorUnit val="50"/>
      </c:valAx>
    </c:plotArea>
    <c:legend>
      <c:legendPos val="t"/>
      <c:layout>
        <c:manualLayout>
          <c:xMode val="edge"/>
          <c:yMode val="edge"/>
          <c:x val="8.9765310586176747E-2"/>
          <c:y val="7.3148129921259838E-2"/>
          <c:w val="0.41630249343832021"/>
          <c:h val="8.3717191601049873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238407699037622E-2"/>
          <c:y val="7.5937664041994757E-2"/>
          <c:w val="0.84582414698162722"/>
          <c:h val="0.88724524278215222"/>
        </c:manualLayout>
      </c:layout>
      <c:bubbleChart>
        <c:varyColors val="0"/>
        <c:ser>
          <c:idx val="0"/>
          <c:order val="0"/>
          <c:tx>
            <c:v>EU15</c:v>
          </c:tx>
          <c:spPr>
            <a:solidFill>
              <a:srgbClr val="CCFFFF">
                <a:alpha val="50196"/>
              </a:srgbClr>
            </a:solidFill>
            <a:ln w="19050">
              <a:solidFill>
                <a:srgbClr val="0000FF"/>
              </a:solidFill>
            </a:ln>
          </c:spPr>
          <c:invertIfNegative val="0"/>
          <c:xVal>
            <c:numRef>
              <c:f>'12-12 12-13'!$C$15:$C$29</c:f>
              <c:numCache>
                <c:formatCode>#,##0</c:formatCode>
                <c:ptCount val="15"/>
                <c:pt idx="0">
                  <c:v>43908.127135774994</c:v>
                </c:pt>
                <c:pt idx="1">
                  <c:v>40823.392480781782</c:v>
                </c:pt>
                <c:pt idx="2">
                  <c:v>42757.543249861177</c:v>
                </c:pt>
                <c:pt idx="3">
                  <c:v>38534.988208514813</c:v>
                </c:pt>
                <c:pt idx="4">
                  <c:v>37214.406859417213</c:v>
                </c:pt>
                <c:pt idx="5">
                  <c:v>43602.359246769898</c:v>
                </c:pt>
                <c:pt idx="6">
                  <c:v>24372.422142273233</c:v>
                </c:pt>
                <c:pt idx="7">
                  <c:v>48430.925585808</c:v>
                </c:pt>
                <c:pt idx="8">
                  <c:v>33038.911752610962</c:v>
                </c:pt>
                <c:pt idx="9">
                  <c:v>91408.368422061336</c:v>
                </c:pt>
                <c:pt idx="10">
                  <c:v>45691.392932551345</c:v>
                </c:pt>
                <c:pt idx="11">
                  <c:v>26184.099464697989</c:v>
                </c:pt>
                <c:pt idx="12">
                  <c:v>31801.942615241187</c:v>
                </c:pt>
                <c:pt idx="13">
                  <c:v>44033.943287091781</c:v>
                </c:pt>
                <c:pt idx="14">
                  <c:v>38177.968801976909</c:v>
                </c:pt>
              </c:numCache>
            </c:numRef>
          </c:xVal>
          <c:yVal>
            <c:numRef>
              <c:f>'12-12 12-13'!$E$15:$E$29</c:f>
              <c:numCache>
                <c:formatCode>#,##0</c:formatCode>
                <c:ptCount val="15"/>
                <c:pt idx="0">
                  <c:v>82.531000000000006</c:v>
                </c:pt>
                <c:pt idx="1">
                  <c:v>30.28</c:v>
                </c:pt>
                <c:pt idx="2">
                  <c:v>42.43</c:v>
                </c:pt>
                <c:pt idx="3">
                  <c:v>303.89</c:v>
                </c:pt>
                <c:pt idx="4">
                  <c:v>547.55700000000002</c:v>
                </c:pt>
                <c:pt idx="5">
                  <c:v>348.54</c:v>
                </c:pt>
                <c:pt idx="6">
                  <c:v>128.9</c:v>
                </c:pt>
                <c:pt idx="7">
                  <c:v>68.89</c:v>
                </c:pt>
                <c:pt idx="8">
                  <c:v>294.14</c:v>
                </c:pt>
                <c:pt idx="9">
                  <c:v>2.59</c:v>
                </c:pt>
                <c:pt idx="10">
                  <c:v>33.67</c:v>
                </c:pt>
                <c:pt idx="11">
                  <c:v>91.6</c:v>
                </c:pt>
                <c:pt idx="12">
                  <c:v>500.21</c:v>
                </c:pt>
                <c:pt idx="13">
                  <c:v>407.34</c:v>
                </c:pt>
                <c:pt idx="14">
                  <c:v>241.93</c:v>
                </c:pt>
              </c:numCache>
            </c:numRef>
          </c:yVal>
          <c:bubbleSize>
            <c:numRef>
              <c:f>'12-12 12-13'!$F$15:$F$29</c:f>
              <c:numCache>
                <c:formatCode>#,##0.0</c:formatCode>
                <c:ptCount val="15"/>
                <c:pt idx="0">
                  <c:v>8.5344920000000002</c:v>
                </c:pt>
                <c:pt idx="1">
                  <c:v>11.225206999999999</c:v>
                </c:pt>
                <c:pt idx="2">
                  <c:v>5.6395650000000002</c:v>
                </c:pt>
                <c:pt idx="3">
                  <c:v>5.4635959999999999</c:v>
                </c:pt>
                <c:pt idx="4">
                  <c:v>66.20693</c:v>
                </c:pt>
                <c:pt idx="5">
                  <c:v>80.889505</c:v>
                </c:pt>
                <c:pt idx="6">
                  <c:v>10.957739999999999</c:v>
                </c:pt>
                <c:pt idx="7">
                  <c:v>4.6127190000000002</c:v>
                </c:pt>
                <c:pt idx="8">
                  <c:v>61.336387000000002</c:v>
                </c:pt>
                <c:pt idx="9">
                  <c:v>0.55607399999999996</c:v>
                </c:pt>
                <c:pt idx="10">
                  <c:v>16.854182999999999</c:v>
                </c:pt>
                <c:pt idx="11">
                  <c:v>10.397392999999999</c:v>
                </c:pt>
                <c:pt idx="12">
                  <c:v>46.404601999999997</c:v>
                </c:pt>
                <c:pt idx="13">
                  <c:v>9.6895550000000004</c:v>
                </c:pt>
                <c:pt idx="14">
                  <c:v>64.510375999999994</c:v>
                </c:pt>
              </c:numCache>
            </c:numRef>
          </c:bubbleSize>
          <c:bubble3D val="0"/>
        </c:ser>
        <c:ser>
          <c:idx val="1"/>
          <c:order val="1"/>
          <c:tx>
            <c:v>EUnew</c:v>
          </c:tx>
          <c:spPr>
            <a:solidFill>
              <a:srgbClr val="FFCC66">
                <a:alpha val="50196"/>
              </a:srgbClr>
            </a:solidFill>
            <a:ln w="19050">
              <a:solidFill>
                <a:srgbClr val="FF0000"/>
              </a:solidFill>
            </a:ln>
          </c:spPr>
          <c:invertIfNegative val="0"/>
          <c:xVal>
            <c:numRef>
              <c:f>'12-12 12-13'!$C$2:$C$14</c:f>
              <c:numCache>
                <c:formatCode>#,##0</c:formatCode>
                <c:ptCount val="13"/>
                <c:pt idx="0">
                  <c:v>16363.19175742506</c:v>
                </c:pt>
                <c:pt idx="1">
                  <c:v>20033.087538958232</c:v>
                </c:pt>
                <c:pt idx="2">
                  <c:v>29673.183849786601</c:v>
                </c:pt>
                <c:pt idx="3">
                  <c:v>28715.13872687364</c:v>
                </c:pt>
                <c:pt idx="4">
                  <c:v>26611.729772124494</c:v>
                </c:pt>
                <c:pt idx="5">
                  <c:v>23734.785513629893</c:v>
                </c:pt>
                <c:pt idx="6">
                  <c:v>22076.418492373319</c:v>
                </c:pt>
                <c:pt idx="7">
                  <c:v>25813.097163521594</c:v>
                </c:pt>
                <c:pt idx="8">
                  <c:v>28821.624215564967</c:v>
                </c:pt>
                <c:pt idx="9">
                  <c:v>23975.831896652773</c:v>
                </c:pt>
                <c:pt idx="10">
                  <c:v>19098.154235670958</c:v>
                </c:pt>
                <c:pt idx="11">
                  <c:v>26470.609458451501</c:v>
                </c:pt>
                <c:pt idx="12">
                  <c:v>28153.03224508827</c:v>
                </c:pt>
              </c:numCache>
            </c:numRef>
          </c:xVal>
          <c:yVal>
            <c:numRef>
              <c:f>'12-12 12-13'!$E$2:$E$14</c:f>
              <c:numCache>
                <c:formatCode>#,##0</c:formatCode>
                <c:ptCount val="13"/>
                <c:pt idx="0">
                  <c:v>108.56</c:v>
                </c:pt>
                <c:pt idx="1">
                  <c:v>55.96</c:v>
                </c:pt>
                <c:pt idx="2">
                  <c:v>9.24</c:v>
                </c:pt>
                <c:pt idx="3">
                  <c:v>77.23</c:v>
                </c:pt>
                <c:pt idx="4">
                  <c:v>42.39</c:v>
                </c:pt>
                <c:pt idx="5">
                  <c:v>90.53</c:v>
                </c:pt>
                <c:pt idx="6">
                  <c:v>62.19</c:v>
                </c:pt>
                <c:pt idx="7">
                  <c:v>62.674999999999997</c:v>
                </c:pt>
                <c:pt idx="8">
                  <c:v>0.32</c:v>
                </c:pt>
                <c:pt idx="9">
                  <c:v>306.20999999999998</c:v>
                </c:pt>
                <c:pt idx="10">
                  <c:v>230.03</c:v>
                </c:pt>
                <c:pt idx="11">
                  <c:v>48.088000000000001</c:v>
                </c:pt>
                <c:pt idx="12">
                  <c:v>20.14</c:v>
                </c:pt>
              </c:numCache>
            </c:numRef>
          </c:yVal>
          <c:bubbleSize>
            <c:numRef>
              <c:f>'12-12 12-13'!$F$2:$F$14</c:f>
              <c:numCache>
                <c:formatCode>#,##0.0</c:formatCode>
                <c:ptCount val="13"/>
                <c:pt idx="0">
                  <c:v>7.2239380000000004</c:v>
                </c:pt>
                <c:pt idx="1">
                  <c:v>4.2383889999999997</c:v>
                </c:pt>
                <c:pt idx="2">
                  <c:v>1.1536580000000001</c:v>
                </c:pt>
                <c:pt idx="3">
                  <c:v>10.510566000000001</c:v>
                </c:pt>
                <c:pt idx="4">
                  <c:v>1.313645</c:v>
                </c:pt>
                <c:pt idx="5">
                  <c:v>9.8616729999999997</c:v>
                </c:pt>
                <c:pt idx="6">
                  <c:v>1.990351</c:v>
                </c:pt>
                <c:pt idx="7">
                  <c:v>2.9293230000000001</c:v>
                </c:pt>
                <c:pt idx="8">
                  <c:v>0.42740400000000001</c:v>
                </c:pt>
                <c:pt idx="9">
                  <c:v>37.995528999999998</c:v>
                </c:pt>
                <c:pt idx="10">
                  <c:v>19.910995</c:v>
                </c:pt>
                <c:pt idx="11">
                  <c:v>5.4185059999999998</c:v>
                </c:pt>
                <c:pt idx="12">
                  <c:v>2.0622180000000001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75099136"/>
        <c:axId val="75101312"/>
      </c:bubbleChart>
      <c:valAx>
        <c:axId val="75099136"/>
        <c:scaling>
          <c:logBase val="10"/>
          <c:orientation val="minMax"/>
          <c:max val="100000"/>
          <c:min val="1000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/>
                  <a:t>GDP per capita PPP, log scale</a:t>
                </a:r>
              </a:p>
            </c:rich>
          </c:tx>
          <c:layout>
            <c:manualLayout>
              <c:xMode val="edge"/>
              <c:yMode val="edge"/>
              <c:x val="0.34135170603674542"/>
              <c:y val="0.89719889180519097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101312"/>
        <c:crosses val="autoZero"/>
        <c:crossBetween val="midCat"/>
      </c:valAx>
      <c:valAx>
        <c:axId val="75101312"/>
        <c:scaling>
          <c:orientation val="minMax"/>
          <c:max val="700"/>
          <c:min val="-1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land area 1000 km2</a:t>
                </a:r>
              </a:p>
            </c:rich>
          </c:tx>
          <c:layout>
            <c:manualLayout>
              <c:xMode val="edge"/>
              <c:yMode val="edge"/>
              <c:x val="2.7208223972003499E-2"/>
              <c:y val="0.2201389435695538"/>
            </c:manualLayout>
          </c:layout>
          <c:overlay val="0"/>
        </c:title>
        <c:numFmt formatCode="#,##0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099136"/>
        <c:crosses val="autoZero"/>
        <c:crossBetween val="midCat"/>
        <c:majorUnit val="800"/>
        <c:minorUnit val="100"/>
      </c:valAx>
    </c:plotArea>
    <c:legend>
      <c:legendPos val="r"/>
      <c:layout>
        <c:manualLayout>
          <c:xMode val="edge"/>
          <c:yMode val="edge"/>
          <c:x val="0.83148709536307952"/>
          <c:y val="9.9384678477690294E-2"/>
          <c:w val="0.12684623797025371"/>
          <c:h val="0.10076771653543307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955241285659127E-2"/>
          <c:y val="7.4317257217847765E-2"/>
          <c:w val="0.89971783108619774"/>
          <c:h val="0.81319816272965884"/>
        </c:manualLayout>
      </c:layout>
      <c:barChart>
        <c:barDir val="col"/>
        <c:grouping val="clustered"/>
        <c:varyColors val="0"/>
        <c:ser>
          <c:idx val="0"/>
          <c:order val="0"/>
          <c:tx>
            <c:v># seats in European Parliament</c:v>
          </c:tx>
          <c:spPr>
            <a:solidFill>
              <a:srgbClr val="0000FF"/>
            </a:solidFill>
            <a:ln w="19050">
              <a:solidFill>
                <a:srgbClr val="0000FF"/>
              </a:solidFill>
            </a:ln>
          </c:spPr>
          <c:invertIfNegative val="0"/>
          <c:cat>
            <c:strRef>
              <c:f>'12-12 12-13'!$W$2:$W$29</c:f>
              <c:strCache>
                <c:ptCount val="28"/>
                <c:pt idx="0">
                  <c:v>FRA</c:v>
                </c:pt>
                <c:pt idx="1">
                  <c:v>GBR</c:v>
                </c:pt>
                <c:pt idx="2">
                  <c:v>ESP</c:v>
                </c:pt>
                <c:pt idx="3">
                  <c:v>DEU</c:v>
                </c:pt>
                <c:pt idx="4">
                  <c:v>ITA</c:v>
                </c:pt>
                <c:pt idx="5">
                  <c:v>POL</c:v>
                </c:pt>
                <c:pt idx="6">
                  <c:v>NLD</c:v>
                </c:pt>
                <c:pt idx="7">
                  <c:v>ROM</c:v>
                </c:pt>
                <c:pt idx="8">
                  <c:v>BEL</c:v>
                </c:pt>
                <c:pt idx="9">
                  <c:v>GRC</c:v>
                </c:pt>
                <c:pt idx="10">
                  <c:v>CZE</c:v>
                </c:pt>
                <c:pt idx="11">
                  <c:v>PRT</c:v>
                </c:pt>
                <c:pt idx="12">
                  <c:v>SWE</c:v>
                </c:pt>
                <c:pt idx="13">
                  <c:v>AUT</c:v>
                </c:pt>
                <c:pt idx="14">
                  <c:v>HUN</c:v>
                </c:pt>
                <c:pt idx="15">
                  <c:v>DNK</c:v>
                </c:pt>
                <c:pt idx="16">
                  <c:v>BGR</c:v>
                </c:pt>
                <c:pt idx="17">
                  <c:v>FIN</c:v>
                </c:pt>
                <c:pt idx="18">
                  <c:v>IRL</c:v>
                </c:pt>
                <c:pt idx="19">
                  <c:v>SVK</c:v>
                </c:pt>
                <c:pt idx="20">
                  <c:v>HRV</c:v>
                </c:pt>
                <c:pt idx="21">
                  <c:v>LTU</c:v>
                </c:pt>
                <c:pt idx="22">
                  <c:v>SVN</c:v>
                </c:pt>
                <c:pt idx="23">
                  <c:v>LVA</c:v>
                </c:pt>
                <c:pt idx="24">
                  <c:v>EST</c:v>
                </c:pt>
                <c:pt idx="25">
                  <c:v>CYP</c:v>
                </c:pt>
                <c:pt idx="26">
                  <c:v>LUX</c:v>
                </c:pt>
                <c:pt idx="27">
                  <c:v>MLT</c:v>
                </c:pt>
              </c:strCache>
            </c:strRef>
          </c:cat>
          <c:val>
            <c:numRef>
              <c:f>'12-12 12-13'!$X$2:$X$29</c:f>
              <c:numCache>
                <c:formatCode>General</c:formatCode>
                <c:ptCount val="28"/>
                <c:pt idx="0">
                  <c:v>74</c:v>
                </c:pt>
                <c:pt idx="1">
                  <c:v>73</c:v>
                </c:pt>
                <c:pt idx="2">
                  <c:v>54</c:v>
                </c:pt>
                <c:pt idx="3">
                  <c:v>96</c:v>
                </c:pt>
                <c:pt idx="4">
                  <c:v>73</c:v>
                </c:pt>
                <c:pt idx="5">
                  <c:v>51</c:v>
                </c:pt>
                <c:pt idx="6">
                  <c:v>26</c:v>
                </c:pt>
                <c:pt idx="7">
                  <c:v>32</c:v>
                </c:pt>
                <c:pt idx="8">
                  <c:v>21</c:v>
                </c:pt>
                <c:pt idx="9">
                  <c:v>21</c:v>
                </c:pt>
                <c:pt idx="10">
                  <c:v>21</c:v>
                </c:pt>
                <c:pt idx="11">
                  <c:v>21</c:v>
                </c:pt>
                <c:pt idx="12">
                  <c:v>20</c:v>
                </c:pt>
                <c:pt idx="13">
                  <c:v>18</c:v>
                </c:pt>
                <c:pt idx="14">
                  <c:v>21</c:v>
                </c:pt>
                <c:pt idx="15">
                  <c:v>13</c:v>
                </c:pt>
                <c:pt idx="16">
                  <c:v>17</c:v>
                </c:pt>
                <c:pt idx="17">
                  <c:v>13</c:v>
                </c:pt>
                <c:pt idx="18">
                  <c:v>11</c:v>
                </c:pt>
                <c:pt idx="19">
                  <c:v>13</c:v>
                </c:pt>
                <c:pt idx="20">
                  <c:v>11</c:v>
                </c:pt>
                <c:pt idx="21">
                  <c:v>11</c:v>
                </c:pt>
                <c:pt idx="22">
                  <c:v>8</c:v>
                </c:pt>
                <c:pt idx="23">
                  <c:v>8</c:v>
                </c:pt>
                <c:pt idx="24">
                  <c:v>6</c:v>
                </c:pt>
                <c:pt idx="25">
                  <c:v>6</c:v>
                </c:pt>
                <c:pt idx="26">
                  <c:v>6</c:v>
                </c:pt>
                <c:pt idx="27">
                  <c:v>6</c:v>
                </c:pt>
              </c:numCache>
            </c:numRef>
          </c:val>
        </c:ser>
        <c:ser>
          <c:idx val="1"/>
          <c:order val="1"/>
          <c:tx>
            <c:v>relative weight of vote by inhabitant</c:v>
          </c:tx>
          <c:spPr>
            <a:pattFill prst="lgConfetti">
              <a:fgClr>
                <a:srgbClr val="FF0000"/>
              </a:fgClr>
              <a:bgClr>
                <a:schemeClr val="bg1"/>
              </a:bgClr>
            </a:pattFill>
            <a:ln w="19050">
              <a:solidFill>
                <a:srgbClr val="FF0000"/>
              </a:solidFill>
            </a:ln>
          </c:spPr>
          <c:invertIfNegative val="0"/>
          <c:cat>
            <c:strRef>
              <c:f>'12-12 12-13'!$W$2:$W$29</c:f>
              <c:strCache>
                <c:ptCount val="28"/>
                <c:pt idx="0">
                  <c:v>FRA</c:v>
                </c:pt>
                <c:pt idx="1">
                  <c:v>GBR</c:v>
                </c:pt>
                <c:pt idx="2">
                  <c:v>ESP</c:v>
                </c:pt>
                <c:pt idx="3">
                  <c:v>DEU</c:v>
                </c:pt>
                <c:pt idx="4">
                  <c:v>ITA</c:v>
                </c:pt>
                <c:pt idx="5">
                  <c:v>POL</c:v>
                </c:pt>
                <c:pt idx="6">
                  <c:v>NLD</c:v>
                </c:pt>
                <c:pt idx="7">
                  <c:v>ROM</c:v>
                </c:pt>
                <c:pt idx="8">
                  <c:v>BEL</c:v>
                </c:pt>
                <c:pt idx="9">
                  <c:v>GRC</c:v>
                </c:pt>
                <c:pt idx="10">
                  <c:v>CZE</c:v>
                </c:pt>
                <c:pt idx="11">
                  <c:v>PRT</c:v>
                </c:pt>
                <c:pt idx="12">
                  <c:v>SWE</c:v>
                </c:pt>
                <c:pt idx="13">
                  <c:v>AUT</c:v>
                </c:pt>
                <c:pt idx="14">
                  <c:v>HUN</c:v>
                </c:pt>
                <c:pt idx="15">
                  <c:v>DNK</c:v>
                </c:pt>
                <c:pt idx="16">
                  <c:v>BGR</c:v>
                </c:pt>
                <c:pt idx="17">
                  <c:v>FIN</c:v>
                </c:pt>
                <c:pt idx="18">
                  <c:v>IRL</c:v>
                </c:pt>
                <c:pt idx="19">
                  <c:v>SVK</c:v>
                </c:pt>
                <c:pt idx="20">
                  <c:v>HRV</c:v>
                </c:pt>
                <c:pt idx="21">
                  <c:v>LTU</c:v>
                </c:pt>
                <c:pt idx="22">
                  <c:v>SVN</c:v>
                </c:pt>
                <c:pt idx="23">
                  <c:v>LVA</c:v>
                </c:pt>
                <c:pt idx="24">
                  <c:v>EST</c:v>
                </c:pt>
                <c:pt idx="25">
                  <c:v>CYP</c:v>
                </c:pt>
                <c:pt idx="26">
                  <c:v>LUX</c:v>
                </c:pt>
                <c:pt idx="27">
                  <c:v>MLT</c:v>
                </c:pt>
              </c:strCache>
            </c:strRef>
          </c:cat>
          <c:val>
            <c:numRef>
              <c:f>'12-12 12-13'!$Y$2:$Y$29</c:f>
              <c:numCache>
                <c:formatCode>0.00</c:formatCode>
                <c:ptCount val="28"/>
                <c:pt idx="0">
                  <c:v>7.5652075473765956</c:v>
                </c:pt>
                <c:pt idx="1">
                  <c:v>7.6592432862939912</c:v>
                </c:pt>
                <c:pt idx="2">
                  <c:v>7.8763550545692871</c:v>
                </c:pt>
                <c:pt idx="3">
                  <c:v>8.0328865411150367</c:v>
                </c:pt>
                <c:pt idx="4">
                  <c:v>8.0555880194622649</c:v>
                </c:pt>
                <c:pt idx="5">
                  <c:v>9.0851114289520076</c:v>
                </c:pt>
                <c:pt idx="6">
                  <c:v>10.441387666708923</c:v>
                </c:pt>
                <c:pt idx="7">
                  <c:v>10.878013480022092</c:v>
                </c:pt>
                <c:pt idx="8">
                  <c:v>12.662443307904319</c:v>
                </c:pt>
                <c:pt idx="9">
                  <c:v>12.971520336948196</c:v>
                </c:pt>
                <c:pt idx="10">
                  <c:v>13.52339610036136</c:v>
                </c:pt>
                <c:pt idx="11">
                  <c:v>13.670594855555686</c:v>
                </c:pt>
                <c:pt idx="12">
                  <c:v>13.970718470214349</c:v>
                </c:pt>
                <c:pt idx="13">
                  <c:v>14.275371106562877</c:v>
                </c:pt>
                <c:pt idx="14">
                  <c:v>14.413228592855461</c:v>
                </c:pt>
                <c:pt idx="15">
                  <c:v>15.602361042798083</c:v>
                </c:pt>
                <c:pt idx="16">
                  <c:v>15.928228932150182</c:v>
                </c:pt>
                <c:pt idx="17">
                  <c:v>16.104874748119659</c:v>
                </c:pt>
                <c:pt idx="18">
                  <c:v>16.140919217854329</c:v>
                </c:pt>
                <c:pt idx="19">
                  <c:v>16.238891173014775</c:v>
                </c:pt>
                <c:pt idx="20">
                  <c:v>17.566468003211078</c:v>
                </c:pt>
                <c:pt idx="21">
                  <c:v>25.416632018272406</c:v>
                </c:pt>
                <c:pt idx="22">
                  <c:v>26.257174558006536</c:v>
                </c:pt>
                <c:pt idx="23">
                  <c:v>27.2052607819742</c:v>
                </c:pt>
                <c:pt idx="24">
                  <c:v>30.914755129427924</c:v>
                </c:pt>
                <c:pt idx="25">
                  <c:v>35.201951966698395</c:v>
                </c:pt>
                <c:pt idx="26">
                  <c:v>73.031671148079838</c:v>
                </c:pt>
                <c:pt idx="27">
                  <c:v>95.017860155724662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axId val="77158272"/>
        <c:axId val="77159808"/>
      </c:barChart>
      <c:catAx>
        <c:axId val="771582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159808"/>
        <c:crosses val="autoZero"/>
        <c:auto val="1"/>
        <c:lblAlgn val="ctr"/>
        <c:lblOffset val="100"/>
        <c:noMultiLvlLbl val="0"/>
      </c:catAx>
      <c:valAx>
        <c:axId val="77159808"/>
        <c:scaling>
          <c:orientation val="minMax"/>
          <c:max val="100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158272"/>
        <c:crosses val="autoZero"/>
        <c:crossBetween val="between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2894832694918279"/>
          <c:y val="9.8921751968503932E-2"/>
          <c:w val="0.4739306649168854"/>
          <c:h val="0.10801689632545934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1974628171478561E-2"/>
          <c:y val="6.1585793963254594E-2"/>
          <c:w val="0.88320603674540687"/>
          <c:h val="0.83748064304461944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'12-14'!$P$1444:$P$2705</c:f>
              <c:numCache>
                <c:formatCode>0.00</c:formatCode>
                <c:ptCount val="1262"/>
                <c:pt idx="0">
                  <c:v>0.87569444448149625</c:v>
                </c:pt>
                <c:pt idx="1">
                  <c:v>0.87499999998726707</c:v>
                </c:pt>
                <c:pt idx="2">
                  <c:v>0.87430555557602929</c:v>
                </c:pt>
                <c:pt idx="3">
                  <c:v>0.87361111108180012</c:v>
                </c:pt>
                <c:pt idx="4">
                  <c:v>0.87291666667056234</c:v>
                </c:pt>
                <c:pt idx="5">
                  <c:v>0.87222222225932455</c:v>
                </c:pt>
                <c:pt idx="6">
                  <c:v>0.87152777776509538</c:v>
                </c:pt>
                <c:pt idx="7">
                  <c:v>0.8708333333538576</c:v>
                </c:pt>
                <c:pt idx="8">
                  <c:v>0.87013888885962842</c:v>
                </c:pt>
                <c:pt idx="9">
                  <c:v>0.86944444444839064</c:v>
                </c:pt>
                <c:pt idx="10">
                  <c:v>0.86875000003715286</c:v>
                </c:pt>
                <c:pt idx="11">
                  <c:v>0.86805555554292368</c:v>
                </c:pt>
                <c:pt idx="12">
                  <c:v>0.8673611111316859</c:v>
                </c:pt>
                <c:pt idx="13">
                  <c:v>0.86666666663745673</c:v>
                </c:pt>
                <c:pt idx="14">
                  <c:v>0.86597222222621895</c:v>
                </c:pt>
                <c:pt idx="15">
                  <c:v>0.86527777781498116</c:v>
                </c:pt>
                <c:pt idx="16">
                  <c:v>0.86458333332075199</c:v>
                </c:pt>
                <c:pt idx="17">
                  <c:v>0.86388888890951421</c:v>
                </c:pt>
                <c:pt idx="18">
                  <c:v>0.86319444441528503</c:v>
                </c:pt>
                <c:pt idx="19">
                  <c:v>0.86250000000404725</c:v>
                </c:pt>
                <c:pt idx="20">
                  <c:v>0.86180555559280947</c:v>
                </c:pt>
                <c:pt idx="21">
                  <c:v>0.8611111110985803</c:v>
                </c:pt>
                <c:pt idx="22">
                  <c:v>0.86041666668734251</c:v>
                </c:pt>
                <c:pt idx="23">
                  <c:v>0.85972222219311334</c:v>
                </c:pt>
                <c:pt idx="24">
                  <c:v>0.85902777778187556</c:v>
                </c:pt>
                <c:pt idx="25">
                  <c:v>0.85833333337063777</c:v>
                </c:pt>
                <c:pt idx="26">
                  <c:v>0.8576388888764086</c:v>
                </c:pt>
                <c:pt idx="27">
                  <c:v>0.85694444446517082</c:v>
                </c:pt>
                <c:pt idx="28">
                  <c:v>0.85624999997094164</c:v>
                </c:pt>
                <c:pt idx="29">
                  <c:v>0.85555555555970386</c:v>
                </c:pt>
                <c:pt idx="30">
                  <c:v>0.85486111114846608</c:v>
                </c:pt>
                <c:pt idx="31">
                  <c:v>0.85416666665423691</c:v>
                </c:pt>
                <c:pt idx="32">
                  <c:v>0.85347222224299912</c:v>
                </c:pt>
                <c:pt idx="33">
                  <c:v>0.85277777774876995</c:v>
                </c:pt>
                <c:pt idx="34">
                  <c:v>0.85208333333753217</c:v>
                </c:pt>
                <c:pt idx="35">
                  <c:v>0.85138888892629438</c:v>
                </c:pt>
                <c:pt idx="36">
                  <c:v>0.85069444443206521</c:v>
                </c:pt>
                <c:pt idx="37">
                  <c:v>0.85000000002082743</c:v>
                </c:pt>
                <c:pt idx="38">
                  <c:v>0.84930555552659825</c:v>
                </c:pt>
                <c:pt idx="39">
                  <c:v>0.84861111111536047</c:v>
                </c:pt>
                <c:pt idx="40">
                  <c:v>0.84791666670412269</c:v>
                </c:pt>
                <c:pt idx="41">
                  <c:v>0.84722222220989352</c:v>
                </c:pt>
                <c:pt idx="42">
                  <c:v>0.84652777779865573</c:v>
                </c:pt>
                <c:pt idx="43">
                  <c:v>0.84583333330442656</c:v>
                </c:pt>
                <c:pt idx="44">
                  <c:v>0.84513888889318878</c:v>
                </c:pt>
                <c:pt idx="45">
                  <c:v>0.844444444481951</c:v>
                </c:pt>
                <c:pt idx="46">
                  <c:v>0.84374999998772182</c:v>
                </c:pt>
                <c:pt idx="47">
                  <c:v>0.84305555557648404</c:v>
                </c:pt>
                <c:pt idx="48">
                  <c:v>0.84236111108225487</c:v>
                </c:pt>
                <c:pt idx="49">
                  <c:v>0.84166666667101708</c:v>
                </c:pt>
                <c:pt idx="50">
                  <c:v>0.8409722222597793</c:v>
                </c:pt>
                <c:pt idx="51">
                  <c:v>0.84027777776555013</c:v>
                </c:pt>
                <c:pt idx="52">
                  <c:v>0.83958333335431234</c:v>
                </c:pt>
                <c:pt idx="53">
                  <c:v>0.83888888886008317</c:v>
                </c:pt>
                <c:pt idx="54">
                  <c:v>0.83819444444884539</c:v>
                </c:pt>
                <c:pt idx="55">
                  <c:v>0.83750000003760761</c:v>
                </c:pt>
                <c:pt idx="56">
                  <c:v>0.83680555554337843</c:v>
                </c:pt>
                <c:pt idx="57">
                  <c:v>0.83611111113214065</c:v>
                </c:pt>
                <c:pt idx="58">
                  <c:v>0.83541666663791148</c:v>
                </c:pt>
                <c:pt idx="59">
                  <c:v>0.83472222222667369</c:v>
                </c:pt>
                <c:pt idx="60">
                  <c:v>0.83402777781543591</c:v>
                </c:pt>
                <c:pt idx="61">
                  <c:v>0.83333333332120674</c:v>
                </c:pt>
                <c:pt idx="62">
                  <c:v>0.83263888890996895</c:v>
                </c:pt>
                <c:pt idx="63">
                  <c:v>0.83194444441573978</c:v>
                </c:pt>
                <c:pt idx="64">
                  <c:v>0.831250000004502</c:v>
                </c:pt>
                <c:pt idx="65">
                  <c:v>0.83055555559326422</c:v>
                </c:pt>
                <c:pt idx="66">
                  <c:v>0.82986111109903504</c:v>
                </c:pt>
                <c:pt idx="67">
                  <c:v>0.82916666668779726</c:v>
                </c:pt>
                <c:pt idx="68">
                  <c:v>0.82847222219356809</c:v>
                </c:pt>
                <c:pt idx="69">
                  <c:v>0.8277777777823303</c:v>
                </c:pt>
                <c:pt idx="70">
                  <c:v>0.82708333337109252</c:v>
                </c:pt>
                <c:pt idx="71">
                  <c:v>0.82638888887686335</c:v>
                </c:pt>
                <c:pt idx="72">
                  <c:v>0.82569444446562557</c:v>
                </c:pt>
                <c:pt idx="73">
                  <c:v>0.82499999997139639</c:v>
                </c:pt>
                <c:pt idx="74">
                  <c:v>0.82430555556015861</c:v>
                </c:pt>
                <c:pt idx="75">
                  <c:v>0.82361111114892083</c:v>
                </c:pt>
                <c:pt idx="76">
                  <c:v>0.82291666665469165</c:v>
                </c:pt>
                <c:pt idx="77">
                  <c:v>0.82222222224345387</c:v>
                </c:pt>
                <c:pt idx="78">
                  <c:v>0.8215277777492247</c:v>
                </c:pt>
                <c:pt idx="79">
                  <c:v>0.82083333333798691</c:v>
                </c:pt>
                <c:pt idx="80">
                  <c:v>0.82013888892674913</c:v>
                </c:pt>
                <c:pt idx="81">
                  <c:v>0.81944444443251996</c:v>
                </c:pt>
                <c:pt idx="82">
                  <c:v>0.81875000002128218</c:v>
                </c:pt>
                <c:pt idx="83">
                  <c:v>0.818055555527053</c:v>
                </c:pt>
                <c:pt idx="84">
                  <c:v>0.81736111111581522</c:v>
                </c:pt>
                <c:pt idx="85">
                  <c:v>0.81666666670457744</c:v>
                </c:pt>
                <c:pt idx="86">
                  <c:v>0.81597222221034826</c:v>
                </c:pt>
                <c:pt idx="87">
                  <c:v>0.81527777779911048</c:v>
                </c:pt>
                <c:pt idx="88">
                  <c:v>0.81458333330488131</c:v>
                </c:pt>
                <c:pt idx="89">
                  <c:v>0.81388888889364353</c:v>
                </c:pt>
                <c:pt idx="90">
                  <c:v>0.81319444448240574</c:v>
                </c:pt>
                <c:pt idx="91">
                  <c:v>0.81249999998817657</c:v>
                </c:pt>
                <c:pt idx="92">
                  <c:v>0.81180555557693879</c:v>
                </c:pt>
                <c:pt idx="93">
                  <c:v>0.81111111108270961</c:v>
                </c:pt>
                <c:pt idx="94">
                  <c:v>0.81041666667147183</c:v>
                </c:pt>
                <c:pt idx="95">
                  <c:v>0.80972222226023405</c:v>
                </c:pt>
                <c:pt idx="96">
                  <c:v>0.80902777776600487</c:v>
                </c:pt>
                <c:pt idx="97">
                  <c:v>0.80833333335476709</c:v>
                </c:pt>
                <c:pt idx="98">
                  <c:v>0.80763888886053792</c:v>
                </c:pt>
                <c:pt idx="99">
                  <c:v>0.80694444444930014</c:v>
                </c:pt>
                <c:pt idx="100">
                  <c:v>0.80625000003806235</c:v>
                </c:pt>
                <c:pt idx="101">
                  <c:v>0.80555555554383318</c:v>
                </c:pt>
                <c:pt idx="102">
                  <c:v>0.8048611111325954</c:v>
                </c:pt>
                <c:pt idx="103">
                  <c:v>0.80416666663836622</c:v>
                </c:pt>
                <c:pt idx="104">
                  <c:v>0.80347222222712844</c:v>
                </c:pt>
                <c:pt idx="105">
                  <c:v>0.80277777781589066</c:v>
                </c:pt>
                <c:pt idx="106">
                  <c:v>0.80208333332166148</c:v>
                </c:pt>
                <c:pt idx="107">
                  <c:v>0.8013888889104237</c:v>
                </c:pt>
                <c:pt idx="108">
                  <c:v>0.80069444441619453</c:v>
                </c:pt>
                <c:pt idx="109">
                  <c:v>0.80000000000495675</c:v>
                </c:pt>
                <c:pt idx="110">
                  <c:v>0.79930555559371896</c:v>
                </c:pt>
                <c:pt idx="111">
                  <c:v>0.79861111109948979</c:v>
                </c:pt>
                <c:pt idx="112">
                  <c:v>0.79791666668825201</c:v>
                </c:pt>
                <c:pt idx="113">
                  <c:v>0.79722222219402283</c:v>
                </c:pt>
                <c:pt idx="114">
                  <c:v>0.79652777778278505</c:v>
                </c:pt>
                <c:pt idx="115">
                  <c:v>0.79583333337154727</c:v>
                </c:pt>
                <c:pt idx="116">
                  <c:v>0.7951388888773181</c:v>
                </c:pt>
                <c:pt idx="117">
                  <c:v>0.79444444446608031</c:v>
                </c:pt>
                <c:pt idx="118">
                  <c:v>0.79374999997185114</c:v>
                </c:pt>
                <c:pt idx="119">
                  <c:v>0.79305555556061336</c:v>
                </c:pt>
                <c:pt idx="120">
                  <c:v>0.79236111114937557</c:v>
                </c:pt>
                <c:pt idx="121">
                  <c:v>0.7916666666551464</c:v>
                </c:pt>
                <c:pt idx="122">
                  <c:v>0.79097222224390862</c:v>
                </c:pt>
                <c:pt idx="123">
                  <c:v>0.79027777774967944</c:v>
                </c:pt>
                <c:pt idx="124">
                  <c:v>0.78958333333844166</c:v>
                </c:pt>
                <c:pt idx="125">
                  <c:v>0.78888888892720388</c:v>
                </c:pt>
                <c:pt idx="126">
                  <c:v>0.78819444443297471</c:v>
                </c:pt>
                <c:pt idx="127">
                  <c:v>0.78750000002173692</c:v>
                </c:pt>
                <c:pt idx="128">
                  <c:v>0.78680555552750775</c:v>
                </c:pt>
                <c:pt idx="129">
                  <c:v>0.78611111111626997</c:v>
                </c:pt>
                <c:pt idx="130">
                  <c:v>0.78541666670503218</c:v>
                </c:pt>
                <c:pt idx="131">
                  <c:v>0.78472222221080301</c:v>
                </c:pt>
                <c:pt idx="132">
                  <c:v>0.78402777779956523</c:v>
                </c:pt>
                <c:pt idx="133">
                  <c:v>0.78333333330533605</c:v>
                </c:pt>
                <c:pt idx="134">
                  <c:v>0.78263888889409827</c:v>
                </c:pt>
                <c:pt idx="135">
                  <c:v>0.78194444448286049</c:v>
                </c:pt>
                <c:pt idx="136">
                  <c:v>0.78124999998863132</c:v>
                </c:pt>
                <c:pt idx="137">
                  <c:v>0.78055555557739353</c:v>
                </c:pt>
                <c:pt idx="138">
                  <c:v>0.77986111108316436</c:v>
                </c:pt>
                <c:pt idx="139">
                  <c:v>0.77916666667192658</c:v>
                </c:pt>
                <c:pt idx="140">
                  <c:v>0.7784722222606888</c:v>
                </c:pt>
                <c:pt idx="141">
                  <c:v>0.77777777776645962</c:v>
                </c:pt>
                <c:pt idx="142">
                  <c:v>0.77708333335522184</c:v>
                </c:pt>
                <c:pt idx="143">
                  <c:v>0.77638888886099267</c:v>
                </c:pt>
                <c:pt idx="144">
                  <c:v>0.77569444444975488</c:v>
                </c:pt>
                <c:pt idx="145">
                  <c:v>0.7750000000385171</c:v>
                </c:pt>
                <c:pt idx="146">
                  <c:v>0.77430555554428793</c:v>
                </c:pt>
                <c:pt idx="147">
                  <c:v>0.77361111113305014</c:v>
                </c:pt>
                <c:pt idx="148">
                  <c:v>0.77291666663882097</c:v>
                </c:pt>
                <c:pt idx="149">
                  <c:v>0.77222222222758319</c:v>
                </c:pt>
                <c:pt idx="150">
                  <c:v>0.77152777781634541</c:v>
                </c:pt>
                <c:pt idx="151">
                  <c:v>0.77083333332211623</c:v>
                </c:pt>
                <c:pt idx="152">
                  <c:v>0.77013888891087845</c:v>
                </c:pt>
                <c:pt idx="153">
                  <c:v>0.76944444441664928</c:v>
                </c:pt>
                <c:pt idx="154">
                  <c:v>0.76875000000541149</c:v>
                </c:pt>
                <c:pt idx="155">
                  <c:v>0.76805555559417371</c:v>
                </c:pt>
                <c:pt idx="156">
                  <c:v>0.76736111109994454</c:v>
                </c:pt>
                <c:pt idx="157">
                  <c:v>0.76666666668870675</c:v>
                </c:pt>
                <c:pt idx="158">
                  <c:v>0.76597222219447758</c:v>
                </c:pt>
                <c:pt idx="159">
                  <c:v>0.7652777777832398</c:v>
                </c:pt>
                <c:pt idx="160">
                  <c:v>0.76458333337200202</c:v>
                </c:pt>
                <c:pt idx="161">
                  <c:v>0.76388888887777284</c:v>
                </c:pt>
                <c:pt idx="162">
                  <c:v>0.76319444446653506</c:v>
                </c:pt>
                <c:pt idx="163">
                  <c:v>0.76249999997230589</c:v>
                </c:pt>
                <c:pt idx="164">
                  <c:v>0.7618055555610681</c:v>
                </c:pt>
                <c:pt idx="165">
                  <c:v>0.76111111114983032</c:v>
                </c:pt>
                <c:pt idx="166">
                  <c:v>0.76041666665560115</c:v>
                </c:pt>
                <c:pt idx="167">
                  <c:v>0.75972222224436337</c:v>
                </c:pt>
                <c:pt idx="168">
                  <c:v>0.75902777775013419</c:v>
                </c:pt>
                <c:pt idx="169">
                  <c:v>0.75833333333889641</c:v>
                </c:pt>
                <c:pt idx="170">
                  <c:v>0.75763888892765863</c:v>
                </c:pt>
                <c:pt idx="171">
                  <c:v>0.75694444443342945</c:v>
                </c:pt>
                <c:pt idx="172">
                  <c:v>0.75625000002219167</c:v>
                </c:pt>
                <c:pt idx="173">
                  <c:v>0.7555555555279625</c:v>
                </c:pt>
                <c:pt idx="174">
                  <c:v>0.75486111111672471</c:v>
                </c:pt>
                <c:pt idx="175">
                  <c:v>0.75416666670548693</c:v>
                </c:pt>
                <c:pt idx="176">
                  <c:v>0.75347222221125776</c:v>
                </c:pt>
                <c:pt idx="177">
                  <c:v>0.75277777780001998</c:v>
                </c:pt>
                <c:pt idx="178">
                  <c:v>0.7520833333057908</c:v>
                </c:pt>
                <c:pt idx="179">
                  <c:v>0.75138888889455302</c:v>
                </c:pt>
                <c:pt idx="180">
                  <c:v>0.75069444448331524</c:v>
                </c:pt>
                <c:pt idx="181">
                  <c:v>0.74999999998908606</c:v>
                </c:pt>
                <c:pt idx="182">
                  <c:v>0.74930555557784828</c:v>
                </c:pt>
                <c:pt idx="183">
                  <c:v>0.74861111108361911</c:v>
                </c:pt>
                <c:pt idx="184">
                  <c:v>0.74791666667238133</c:v>
                </c:pt>
                <c:pt idx="185">
                  <c:v>0.74722222226114354</c:v>
                </c:pt>
                <c:pt idx="186">
                  <c:v>0.74652777776691437</c:v>
                </c:pt>
                <c:pt idx="187">
                  <c:v>0.74583333335567659</c:v>
                </c:pt>
                <c:pt idx="188">
                  <c:v>0.74513888886144741</c:v>
                </c:pt>
                <c:pt idx="189">
                  <c:v>0.74444444445020963</c:v>
                </c:pt>
                <c:pt idx="190">
                  <c:v>0.74375000003897185</c:v>
                </c:pt>
                <c:pt idx="191">
                  <c:v>0.74305555554474267</c:v>
                </c:pt>
                <c:pt idx="192">
                  <c:v>0.74236111113350489</c:v>
                </c:pt>
                <c:pt idx="193">
                  <c:v>0.74166666663927572</c:v>
                </c:pt>
                <c:pt idx="194">
                  <c:v>0.74097222222803794</c:v>
                </c:pt>
                <c:pt idx="195">
                  <c:v>0.74027777781680015</c:v>
                </c:pt>
                <c:pt idx="196">
                  <c:v>0.73958333332257098</c:v>
                </c:pt>
                <c:pt idx="197">
                  <c:v>0.7388888889113332</c:v>
                </c:pt>
                <c:pt idx="198">
                  <c:v>0.73819444441710402</c:v>
                </c:pt>
                <c:pt idx="199">
                  <c:v>0.73750000000586624</c:v>
                </c:pt>
                <c:pt idx="200">
                  <c:v>0.73680555559462846</c:v>
                </c:pt>
                <c:pt idx="201">
                  <c:v>0.73611111110039928</c:v>
                </c:pt>
                <c:pt idx="202">
                  <c:v>0.7354166666891615</c:v>
                </c:pt>
                <c:pt idx="203">
                  <c:v>0.73472222219493233</c:v>
                </c:pt>
                <c:pt idx="204">
                  <c:v>0.73402777778369455</c:v>
                </c:pt>
                <c:pt idx="205">
                  <c:v>0.73333333337245676</c:v>
                </c:pt>
                <c:pt idx="206">
                  <c:v>0.73263888887822759</c:v>
                </c:pt>
                <c:pt idx="207">
                  <c:v>0.73194444446698981</c:v>
                </c:pt>
                <c:pt idx="208">
                  <c:v>0.73124999997276063</c:v>
                </c:pt>
                <c:pt idx="209">
                  <c:v>0.73055555556152285</c:v>
                </c:pt>
                <c:pt idx="210">
                  <c:v>0.72986111115028507</c:v>
                </c:pt>
                <c:pt idx="211">
                  <c:v>0.7291666666560559</c:v>
                </c:pt>
                <c:pt idx="212">
                  <c:v>0.72847222224481811</c:v>
                </c:pt>
                <c:pt idx="213">
                  <c:v>0.72777777775058894</c:v>
                </c:pt>
                <c:pt idx="214">
                  <c:v>0.72708333333935116</c:v>
                </c:pt>
                <c:pt idx="215">
                  <c:v>0.72638888892811337</c:v>
                </c:pt>
                <c:pt idx="216">
                  <c:v>0.7256944444338842</c:v>
                </c:pt>
                <c:pt idx="217">
                  <c:v>0.72500000002264642</c:v>
                </c:pt>
                <c:pt idx="218">
                  <c:v>0.72430555552841724</c:v>
                </c:pt>
                <c:pt idx="219">
                  <c:v>0.72361111111717946</c:v>
                </c:pt>
                <c:pt idx="220">
                  <c:v>0.72291666670594168</c:v>
                </c:pt>
                <c:pt idx="221">
                  <c:v>0.72222222221171251</c:v>
                </c:pt>
                <c:pt idx="222">
                  <c:v>0.72152777780047472</c:v>
                </c:pt>
                <c:pt idx="223">
                  <c:v>0.72083333330624555</c:v>
                </c:pt>
                <c:pt idx="224">
                  <c:v>0.72013888889500777</c:v>
                </c:pt>
                <c:pt idx="225">
                  <c:v>0.71944444448376998</c:v>
                </c:pt>
                <c:pt idx="226">
                  <c:v>0.71874999998954081</c:v>
                </c:pt>
                <c:pt idx="227">
                  <c:v>0.71805555557830303</c:v>
                </c:pt>
                <c:pt idx="228">
                  <c:v>0.71736111108407385</c:v>
                </c:pt>
                <c:pt idx="229">
                  <c:v>0.71666666667283607</c:v>
                </c:pt>
                <c:pt idx="230">
                  <c:v>0.71597222226159829</c:v>
                </c:pt>
                <c:pt idx="231">
                  <c:v>0.71527777776736912</c:v>
                </c:pt>
                <c:pt idx="232">
                  <c:v>0.71458333335613133</c:v>
                </c:pt>
                <c:pt idx="233">
                  <c:v>0.71388888886190216</c:v>
                </c:pt>
                <c:pt idx="234">
                  <c:v>0.71319444445066438</c:v>
                </c:pt>
                <c:pt idx="235">
                  <c:v>0.7125000000394266</c:v>
                </c:pt>
                <c:pt idx="236">
                  <c:v>0.71180555554519742</c:v>
                </c:pt>
                <c:pt idx="237">
                  <c:v>0.71111111113395964</c:v>
                </c:pt>
                <c:pt idx="238">
                  <c:v>0.71041666663973047</c:v>
                </c:pt>
                <c:pt idx="239">
                  <c:v>0.70972222222849268</c:v>
                </c:pt>
                <c:pt idx="240">
                  <c:v>0.7090277778172549</c:v>
                </c:pt>
                <c:pt idx="241">
                  <c:v>0.70833333332302573</c:v>
                </c:pt>
                <c:pt idx="242">
                  <c:v>0.70763888891178794</c:v>
                </c:pt>
                <c:pt idx="243">
                  <c:v>0.70694444441755877</c:v>
                </c:pt>
                <c:pt idx="244">
                  <c:v>0.70625000000632099</c:v>
                </c:pt>
                <c:pt idx="245">
                  <c:v>0.70555555559508321</c:v>
                </c:pt>
                <c:pt idx="246">
                  <c:v>0.70486111110085403</c:v>
                </c:pt>
                <c:pt idx="247">
                  <c:v>0.70416666668961625</c:v>
                </c:pt>
                <c:pt idx="248">
                  <c:v>0.70347222219538708</c:v>
                </c:pt>
                <c:pt idx="249">
                  <c:v>0.70277777778414929</c:v>
                </c:pt>
                <c:pt idx="250">
                  <c:v>0.70208333337291151</c:v>
                </c:pt>
                <c:pt idx="251">
                  <c:v>0.70138888887868234</c:v>
                </c:pt>
                <c:pt idx="252">
                  <c:v>0.70069444446744455</c:v>
                </c:pt>
                <c:pt idx="253">
                  <c:v>0.69999999997321538</c:v>
                </c:pt>
                <c:pt idx="254">
                  <c:v>0.6993055555619776</c:v>
                </c:pt>
                <c:pt idx="255">
                  <c:v>0.69861111115073982</c:v>
                </c:pt>
                <c:pt idx="256">
                  <c:v>0.69791666665651064</c:v>
                </c:pt>
                <c:pt idx="257">
                  <c:v>0.69722222224527286</c:v>
                </c:pt>
                <c:pt idx="258">
                  <c:v>0.69652777775104369</c:v>
                </c:pt>
                <c:pt idx="259">
                  <c:v>0.6958333333398059</c:v>
                </c:pt>
                <c:pt idx="260">
                  <c:v>0.69513888892856812</c:v>
                </c:pt>
                <c:pt idx="261">
                  <c:v>0.69444444443433895</c:v>
                </c:pt>
                <c:pt idx="262">
                  <c:v>0.69375000002310117</c:v>
                </c:pt>
                <c:pt idx="263">
                  <c:v>0.69305555552887199</c:v>
                </c:pt>
                <c:pt idx="264">
                  <c:v>0.69236111111763421</c:v>
                </c:pt>
                <c:pt idx="265">
                  <c:v>0.69166666670639643</c:v>
                </c:pt>
                <c:pt idx="266">
                  <c:v>0.69097222221216725</c:v>
                </c:pt>
                <c:pt idx="267">
                  <c:v>0.69027777780092947</c:v>
                </c:pt>
                <c:pt idx="268">
                  <c:v>0.6895833333067003</c:v>
                </c:pt>
                <c:pt idx="269">
                  <c:v>0.68888888889546251</c:v>
                </c:pt>
                <c:pt idx="270">
                  <c:v>0.68819444448422473</c:v>
                </c:pt>
                <c:pt idx="271">
                  <c:v>0.68749999998999556</c:v>
                </c:pt>
                <c:pt idx="272">
                  <c:v>0.68680555557875778</c:v>
                </c:pt>
                <c:pt idx="273">
                  <c:v>0.6861111110845286</c:v>
                </c:pt>
                <c:pt idx="274">
                  <c:v>0.68541666667329082</c:v>
                </c:pt>
                <c:pt idx="275">
                  <c:v>0.68472222226205304</c:v>
                </c:pt>
                <c:pt idx="276">
                  <c:v>0.68402777776782386</c:v>
                </c:pt>
                <c:pt idx="277">
                  <c:v>0.68333333335658608</c:v>
                </c:pt>
                <c:pt idx="278">
                  <c:v>0.68263888886235691</c:v>
                </c:pt>
                <c:pt idx="279">
                  <c:v>0.68194444445111913</c:v>
                </c:pt>
                <c:pt idx="280">
                  <c:v>0.68125000003988134</c:v>
                </c:pt>
                <c:pt idx="281">
                  <c:v>0.68055555554565217</c:v>
                </c:pt>
                <c:pt idx="282">
                  <c:v>0.67986111113441439</c:v>
                </c:pt>
                <c:pt idx="283">
                  <c:v>0.67916666664018521</c:v>
                </c:pt>
                <c:pt idx="284">
                  <c:v>0.67847222222894743</c:v>
                </c:pt>
                <c:pt idx="285">
                  <c:v>0.67777777781770965</c:v>
                </c:pt>
                <c:pt idx="286">
                  <c:v>0.67708333332348047</c:v>
                </c:pt>
                <c:pt idx="287">
                  <c:v>0.67638888891224269</c:v>
                </c:pt>
                <c:pt idx="288">
                  <c:v>0.67569444441801352</c:v>
                </c:pt>
                <c:pt idx="289">
                  <c:v>0.67500000000677574</c:v>
                </c:pt>
                <c:pt idx="290">
                  <c:v>0.67430555559553795</c:v>
                </c:pt>
                <c:pt idx="291">
                  <c:v>0.67361111110130878</c:v>
                </c:pt>
                <c:pt idx="292">
                  <c:v>0.672916666690071</c:v>
                </c:pt>
                <c:pt idx="293">
                  <c:v>0.67222222219584182</c:v>
                </c:pt>
                <c:pt idx="294">
                  <c:v>0.67152777778460404</c:v>
                </c:pt>
                <c:pt idx="295">
                  <c:v>0.67083333337336626</c:v>
                </c:pt>
                <c:pt idx="296">
                  <c:v>0.67013888887913708</c:v>
                </c:pt>
                <c:pt idx="297">
                  <c:v>0.6694444444678993</c:v>
                </c:pt>
                <c:pt idx="298">
                  <c:v>0.66874999997367013</c:v>
                </c:pt>
                <c:pt idx="299">
                  <c:v>0.66805555556243235</c:v>
                </c:pt>
                <c:pt idx="300">
                  <c:v>0.66736111115119456</c:v>
                </c:pt>
                <c:pt idx="301">
                  <c:v>0.66666666665696539</c:v>
                </c:pt>
                <c:pt idx="302">
                  <c:v>0.66597222224572761</c:v>
                </c:pt>
                <c:pt idx="303">
                  <c:v>0.66527777775149843</c:v>
                </c:pt>
                <c:pt idx="304">
                  <c:v>0.66458333334026065</c:v>
                </c:pt>
                <c:pt idx="305">
                  <c:v>0.66388888892902287</c:v>
                </c:pt>
                <c:pt idx="306">
                  <c:v>0.6631944444347937</c:v>
                </c:pt>
                <c:pt idx="307">
                  <c:v>0.66250000002355591</c:v>
                </c:pt>
                <c:pt idx="308">
                  <c:v>0.66180555552932674</c:v>
                </c:pt>
                <c:pt idx="309">
                  <c:v>0.66111111111808896</c:v>
                </c:pt>
                <c:pt idx="310">
                  <c:v>0.66041666670685117</c:v>
                </c:pt>
                <c:pt idx="311">
                  <c:v>0.659722222212622</c:v>
                </c:pt>
                <c:pt idx="312">
                  <c:v>0.65902777780138422</c:v>
                </c:pt>
                <c:pt idx="313">
                  <c:v>0.65833333330715504</c:v>
                </c:pt>
                <c:pt idx="314">
                  <c:v>0.65763888889591726</c:v>
                </c:pt>
                <c:pt idx="315">
                  <c:v>0.65694444448467948</c:v>
                </c:pt>
                <c:pt idx="316">
                  <c:v>0.65624999999045031</c:v>
                </c:pt>
                <c:pt idx="317">
                  <c:v>0.65555555557921252</c:v>
                </c:pt>
                <c:pt idx="318">
                  <c:v>0.65486111108498335</c:v>
                </c:pt>
                <c:pt idx="319">
                  <c:v>0.65416666667374557</c:v>
                </c:pt>
                <c:pt idx="320">
                  <c:v>0.65347222226250778</c:v>
                </c:pt>
                <c:pt idx="321">
                  <c:v>0.65277777776827861</c:v>
                </c:pt>
                <c:pt idx="322">
                  <c:v>0.65208333335704083</c:v>
                </c:pt>
                <c:pt idx="323">
                  <c:v>0.65138888886281165</c:v>
                </c:pt>
                <c:pt idx="324">
                  <c:v>0.65069444445157387</c:v>
                </c:pt>
                <c:pt idx="325">
                  <c:v>0.65000000004033609</c:v>
                </c:pt>
                <c:pt idx="326">
                  <c:v>0.64930555554610692</c:v>
                </c:pt>
                <c:pt idx="327">
                  <c:v>0.64861111113486913</c:v>
                </c:pt>
                <c:pt idx="328">
                  <c:v>0.64791666664063996</c:v>
                </c:pt>
                <c:pt idx="329">
                  <c:v>0.64722222222940218</c:v>
                </c:pt>
                <c:pt idx="330">
                  <c:v>0.6465277778181644</c:v>
                </c:pt>
                <c:pt idx="331">
                  <c:v>0.64583333332393522</c:v>
                </c:pt>
                <c:pt idx="332">
                  <c:v>0.64513888891269744</c:v>
                </c:pt>
                <c:pt idx="333">
                  <c:v>0.64444444441846827</c:v>
                </c:pt>
                <c:pt idx="334">
                  <c:v>0.64375000000723048</c:v>
                </c:pt>
                <c:pt idx="335">
                  <c:v>0.6430555555959927</c:v>
                </c:pt>
                <c:pt idx="336">
                  <c:v>0.64236111110176353</c:v>
                </c:pt>
                <c:pt idx="337">
                  <c:v>0.64166666669052574</c:v>
                </c:pt>
                <c:pt idx="338">
                  <c:v>0.64097222219629657</c:v>
                </c:pt>
                <c:pt idx="339">
                  <c:v>0.64027777778505879</c:v>
                </c:pt>
                <c:pt idx="340">
                  <c:v>0.63958333337382101</c:v>
                </c:pt>
                <c:pt idx="341">
                  <c:v>0.63888888887959183</c:v>
                </c:pt>
                <c:pt idx="342">
                  <c:v>0.63819444446835405</c:v>
                </c:pt>
                <c:pt idx="343">
                  <c:v>0.63749999997412488</c:v>
                </c:pt>
                <c:pt idx="344">
                  <c:v>0.63680555556288709</c:v>
                </c:pt>
                <c:pt idx="345">
                  <c:v>0.63611111115164931</c:v>
                </c:pt>
                <c:pt idx="346">
                  <c:v>0.63541666665742014</c:v>
                </c:pt>
                <c:pt idx="347">
                  <c:v>0.63472222224618235</c:v>
                </c:pt>
                <c:pt idx="348">
                  <c:v>0.63402777775195318</c:v>
                </c:pt>
                <c:pt idx="349">
                  <c:v>0.6333333333407154</c:v>
                </c:pt>
                <c:pt idx="350">
                  <c:v>0.63263888892947762</c:v>
                </c:pt>
                <c:pt idx="351">
                  <c:v>0.63194444443524844</c:v>
                </c:pt>
                <c:pt idx="352">
                  <c:v>0.63125000002401066</c:v>
                </c:pt>
                <c:pt idx="353">
                  <c:v>0.63055555552978149</c:v>
                </c:pt>
                <c:pt idx="354">
                  <c:v>0.6298611111185437</c:v>
                </c:pt>
                <c:pt idx="355">
                  <c:v>0.62916666670730592</c:v>
                </c:pt>
                <c:pt idx="356">
                  <c:v>0.62847222221307675</c:v>
                </c:pt>
                <c:pt idx="357">
                  <c:v>0.62777777780183897</c:v>
                </c:pt>
                <c:pt idx="358">
                  <c:v>0.62708333330760979</c:v>
                </c:pt>
                <c:pt idx="359">
                  <c:v>0.62638888889637201</c:v>
                </c:pt>
                <c:pt idx="360">
                  <c:v>0.62569444448513423</c:v>
                </c:pt>
                <c:pt idx="361">
                  <c:v>0.62499999999090505</c:v>
                </c:pt>
                <c:pt idx="362">
                  <c:v>0.62430555557966727</c:v>
                </c:pt>
                <c:pt idx="363">
                  <c:v>0.6236111110854381</c:v>
                </c:pt>
                <c:pt idx="364">
                  <c:v>0.62291666667420031</c:v>
                </c:pt>
                <c:pt idx="365">
                  <c:v>0.62222222226296253</c:v>
                </c:pt>
                <c:pt idx="366">
                  <c:v>0.62152777776873336</c:v>
                </c:pt>
                <c:pt idx="367">
                  <c:v>0.62083333335749558</c:v>
                </c:pt>
                <c:pt idx="368">
                  <c:v>0.6201388888632664</c:v>
                </c:pt>
                <c:pt idx="369">
                  <c:v>0.61944444445202862</c:v>
                </c:pt>
                <c:pt idx="370">
                  <c:v>0.61875000004079084</c:v>
                </c:pt>
                <c:pt idx="371">
                  <c:v>0.61805555554656166</c:v>
                </c:pt>
                <c:pt idx="372">
                  <c:v>0.61736111113532388</c:v>
                </c:pt>
                <c:pt idx="373">
                  <c:v>0.61666666664109471</c:v>
                </c:pt>
                <c:pt idx="374">
                  <c:v>0.61597222222985692</c:v>
                </c:pt>
                <c:pt idx="375">
                  <c:v>0.61527777781861914</c:v>
                </c:pt>
                <c:pt idx="376">
                  <c:v>0.61458333332438997</c:v>
                </c:pt>
                <c:pt idx="377">
                  <c:v>0.61388888891315219</c:v>
                </c:pt>
                <c:pt idx="378">
                  <c:v>0.61319444441892301</c:v>
                </c:pt>
                <c:pt idx="379">
                  <c:v>0.61250000000768523</c:v>
                </c:pt>
                <c:pt idx="380">
                  <c:v>0.61180555559644745</c:v>
                </c:pt>
                <c:pt idx="381">
                  <c:v>0.61111111110221827</c:v>
                </c:pt>
                <c:pt idx="382">
                  <c:v>0.61041666669098049</c:v>
                </c:pt>
                <c:pt idx="383">
                  <c:v>0.60972222219675132</c:v>
                </c:pt>
                <c:pt idx="384">
                  <c:v>0.60902777778551354</c:v>
                </c:pt>
                <c:pt idx="385">
                  <c:v>0.60833333337427575</c:v>
                </c:pt>
                <c:pt idx="386">
                  <c:v>0.60763888888004658</c:v>
                </c:pt>
                <c:pt idx="387">
                  <c:v>0.6069444444688088</c:v>
                </c:pt>
                <c:pt idx="388">
                  <c:v>0.60624999997457962</c:v>
                </c:pt>
                <c:pt idx="389">
                  <c:v>0.60555555556334184</c:v>
                </c:pt>
                <c:pt idx="390">
                  <c:v>0.60486111115210406</c:v>
                </c:pt>
                <c:pt idx="391">
                  <c:v>0.60416666665787488</c:v>
                </c:pt>
                <c:pt idx="392">
                  <c:v>0.6034722222466371</c:v>
                </c:pt>
                <c:pt idx="393">
                  <c:v>0.60277777775240793</c:v>
                </c:pt>
                <c:pt idx="394">
                  <c:v>0.60208333334117015</c:v>
                </c:pt>
                <c:pt idx="395">
                  <c:v>0.60138888892993236</c:v>
                </c:pt>
                <c:pt idx="396">
                  <c:v>0.60069444443570319</c:v>
                </c:pt>
                <c:pt idx="397">
                  <c:v>0.60000000002446541</c:v>
                </c:pt>
                <c:pt idx="398">
                  <c:v>0.59930555553023623</c:v>
                </c:pt>
                <c:pt idx="399">
                  <c:v>0.59861111111899845</c:v>
                </c:pt>
                <c:pt idx="400">
                  <c:v>0.59791666670776067</c:v>
                </c:pt>
                <c:pt idx="401">
                  <c:v>0.5972222222135315</c:v>
                </c:pt>
                <c:pt idx="402">
                  <c:v>0.59652777780229371</c:v>
                </c:pt>
                <c:pt idx="403">
                  <c:v>0.59583333330806454</c:v>
                </c:pt>
                <c:pt idx="404">
                  <c:v>0.59513888889682676</c:v>
                </c:pt>
                <c:pt idx="405">
                  <c:v>0.59444444448558897</c:v>
                </c:pt>
                <c:pt idx="406">
                  <c:v>0.5937499999913598</c:v>
                </c:pt>
                <c:pt idx="407">
                  <c:v>0.59305555558012202</c:v>
                </c:pt>
                <c:pt idx="408">
                  <c:v>0.59236111108589284</c:v>
                </c:pt>
                <c:pt idx="409">
                  <c:v>0.59166666667465506</c:v>
                </c:pt>
                <c:pt idx="410">
                  <c:v>0.59097222226341728</c:v>
                </c:pt>
                <c:pt idx="411">
                  <c:v>0.59027777776918811</c:v>
                </c:pt>
                <c:pt idx="412">
                  <c:v>0.58958333335795032</c:v>
                </c:pt>
                <c:pt idx="413">
                  <c:v>0.58888888886372115</c:v>
                </c:pt>
                <c:pt idx="414">
                  <c:v>0.58819444445248337</c:v>
                </c:pt>
                <c:pt idx="415">
                  <c:v>0.58750000004124558</c:v>
                </c:pt>
                <c:pt idx="416">
                  <c:v>0.58680555554701641</c:v>
                </c:pt>
                <c:pt idx="417">
                  <c:v>0.58611111113577863</c:v>
                </c:pt>
                <c:pt idx="418">
                  <c:v>0.58541666664154945</c:v>
                </c:pt>
                <c:pt idx="419">
                  <c:v>0.58472222223031167</c:v>
                </c:pt>
                <c:pt idx="420">
                  <c:v>0.58402777781907389</c:v>
                </c:pt>
                <c:pt idx="421">
                  <c:v>0.58333333332484472</c:v>
                </c:pt>
                <c:pt idx="422">
                  <c:v>0.58263888891360693</c:v>
                </c:pt>
                <c:pt idx="423">
                  <c:v>0.58194444441937776</c:v>
                </c:pt>
                <c:pt idx="424">
                  <c:v>0.58125000000813998</c:v>
                </c:pt>
                <c:pt idx="425">
                  <c:v>0.5805555555969022</c:v>
                </c:pt>
                <c:pt idx="426">
                  <c:v>0.57986111110267302</c:v>
                </c:pt>
                <c:pt idx="427">
                  <c:v>0.57916666669143524</c:v>
                </c:pt>
                <c:pt idx="428">
                  <c:v>0.57847222219720607</c:v>
                </c:pt>
                <c:pt idx="429">
                  <c:v>0.57777777778596828</c:v>
                </c:pt>
                <c:pt idx="430">
                  <c:v>0.5770833333747305</c:v>
                </c:pt>
                <c:pt idx="431">
                  <c:v>0.57638888888050133</c:v>
                </c:pt>
                <c:pt idx="432">
                  <c:v>0.57569444446926354</c:v>
                </c:pt>
                <c:pt idx="433">
                  <c:v>0.57499999997503437</c:v>
                </c:pt>
                <c:pt idx="434">
                  <c:v>0.57430555556379659</c:v>
                </c:pt>
                <c:pt idx="435">
                  <c:v>0.57361111115255881</c:v>
                </c:pt>
                <c:pt idx="436">
                  <c:v>0.57291666665832963</c:v>
                </c:pt>
                <c:pt idx="437">
                  <c:v>0.57222222224709185</c:v>
                </c:pt>
                <c:pt idx="438">
                  <c:v>0.57152777775286268</c:v>
                </c:pt>
                <c:pt idx="439">
                  <c:v>0.57083333334162489</c:v>
                </c:pt>
                <c:pt idx="440">
                  <c:v>0.57013888893038711</c:v>
                </c:pt>
                <c:pt idx="441">
                  <c:v>0.56944444443615794</c:v>
                </c:pt>
                <c:pt idx="442">
                  <c:v>0.56875000002492015</c:v>
                </c:pt>
                <c:pt idx="443">
                  <c:v>0.56805555553069098</c:v>
                </c:pt>
                <c:pt idx="444">
                  <c:v>0.5673611111194532</c:v>
                </c:pt>
                <c:pt idx="445">
                  <c:v>0.56666666662522402</c:v>
                </c:pt>
                <c:pt idx="446">
                  <c:v>0.56597222221398624</c:v>
                </c:pt>
                <c:pt idx="447">
                  <c:v>0.56527777780274846</c:v>
                </c:pt>
                <c:pt idx="448">
                  <c:v>0.56458333330851929</c:v>
                </c:pt>
                <c:pt idx="449">
                  <c:v>0.5638888888972815</c:v>
                </c:pt>
                <c:pt idx="450">
                  <c:v>0.56319444440305233</c:v>
                </c:pt>
                <c:pt idx="451">
                  <c:v>0.56249999999181455</c:v>
                </c:pt>
                <c:pt idx="452">
                  <c:v>0.56180555558057677</c:v>
                </c:pt>
                <c:pt idx="453">
                  <c:v>0.56111111108634759</c:v>
                </c:pt>
                <c:pt idx="454">
                  <c:v>0.56041666667510981</c:v>
                </c:pt>
                <c:pt idx="455">
                  <c:v>0.55972222218088064</c:v>
                </c:pt>
                <c:pt idx="456">
                  <c:v>0.55902777776964285</c:v>
                </c:pt>
                <c:pt idx="457">
                  <c:v>0.55833333335840507</c:v>
                </c:pt>
                <c:pt idx="458">
                  <c:v>0.5576388888641759</c:v>
                </c:pt>
                <c:pt idx="459">
                  <c:v>0.55694444445293811</c:v>
                </c:pt>
                <c:pt idx="460">
                  <c:v>0.55624999995870894</c:v>
                </c:pt>
                <c:pt idx="461">
                  <c:v>0.55555555554747116</c:v>
                </c:pt>
                <c:pt idx="462">
                  <c:v>0.55486111113623338</c:v>
                </c:pt>
                <c:pt idx="463">
                  <c:v>0.5541666666420042</c:v>
                </c:pt>
                <c:pt idx="464">
                  <c:v>0.55347222223076642</c:v>
                </c:pt>
                <c:pt idx="465">
                  <c:v>0.55277777773653725</c:v>
                </c:pt>
                <c:pt idx="466">
                  <c:v>0.55208333332529946</c:v>
                </c:pt>
                <c:pt idx="467">
                  <c:v>0.55138888891406168</c:v>
                </c:pt>
                <c:pt idx="468">
                  <c:v>0.55069444441983251</c:v>
                </c:pt>
                <c:pt idx="469">
                  <c:v>0.55000000000859472</c:v>
                </c:pt>
                <c:pt idx="470">
                  <c:v>0.54930555551436555</c:v>
                </c:pt>
                <c:pt idx="471">
                  <c:v>0.54861111110312777</c:v>
                </c:pt>
                <c:pt idx="472">
                  <c:v>0.54791666669188999</c:v>
                </c:pt>
                <c:pt idx="473">
                  <c:v>0.54722222219766081</c:v>
                </c:pt>
                <c:pt idx="474">
                  <c:v>0.54652777778642303</c:v>
                </c:pt>
                <c:pt idx="475">
                  <c:v>0.54583333329219386</c:v>
                </c:pt>
                <c:pt idx="476">
                  <c:v>0.54513888888095607</c:v>
                </c:pt>
                <c:pt idx="477">
                  <c:v>0.54444444446971829</c:v>
                </c:pt>
                <c:pt idx="478">
                  <c:v>0.54374999997548912</c:v>
                </c:pt>
                <c:pt idx="479">
                  <c:v>0.54305555556425134</c:v>
                </c:pt>
                <c:pt idx="480">
                  <c:v>0.54236111107002216</c:v>
                </c:pt>
                <c:pt idx="481">
                  <c:v>0.54166666665878438</c:v>
                </c:pt>
                <c:pt idx="482">
                  <c:v>0.5409722222475466</c:v>
                </c:pt>
                <c:pt idx="483">
                  <c:v>0.54027777775331742</c:v>
                </c:pt>
                <c:pt idx="484">
                  <c:v>0.53958333334207964</c:v>
                </c:pt>
                <c:pt idx="485">
                  <c:v>0.53888888884785047</c:v>
                </c:pt>
                <c:pt idx="486">
                  <c:v>0.53819444443661268</c:v>
                </c:pt>
                <c:pt idx="487">
                  <c:v>0.5375000000253749</c:v>
                </c:pt>
                <c:pt idx="488">
                  <c:v>0.53680555553114573</c:v>
                </c:pt>
                <c:pt idx="489">
                  <c:v>0.53611111111990795</c:v>
                </c:pt>
                <c:pt idx="490">
                  <c:v>0.53541666662567877</c:v>
                </c:pt>
                <c:pt idx="491">
                  <c:v>0.53472222221444099</c:v>
                </c:pt>
                <c:pt idx="492">
                  <c:v>0.53402777780320321</c:v>
                </c:pt>
                <c:pt idx="493">
                  <c:v>0.53333333330897403</c:v>
                </c:pt>
                <c:pt idx="494">
                  <c:v>0.53263888889773625</c:v>
                </c:pt>
                <c:pt idx="495">
                  <c:v>0.53194444440350708</c:v>
                </c:pt>
                <c:pt idx="496">
                  <c:v>0.5312499999922693</c:v>
                </c:pt>
                <c:pt idx="497">
                  <c:v>0.53055555558103151</c:v>
                </c:pt>
                <c:pt idx="498">
                  <c:v>0.52986111108680234</c:v>
                </c:pt>
                <c:pt idx="499">
                  <c:v>0.52916666667556456</c:v>
                </c:pt>
                <c:pt idx="500">
                  <c:v>0.52847222218133538</c:v>
                </c:pt>
                <c:pt idx="501">
                  <c:v>0.5277777777700976</c:v>
                </c:pt>
                <c:pt idx="502">
                  <c:v>0.52708333335885982</c:v>
                </c:pt>
                <c:pt idx="503">
                  <c:v>0.52638888886463064</c:v>
                </c:pt>
                <c:pt idx="504">
                  <c:v>0.52569444445339286</c:v>
                </c:pt>
                <c:pt idx="505">
                  <c:v>0.52499999995916369</c:v>
                </c:pt>
                <c:pt idx="506">
                  <c:v>0.52430555554792591</c:v>
                </c:pt>
                <c:pt idx="507">
                  <c:v>0.52361111113668812</c:v>
                </c:pt>
                <c:pt idx="508">
                  <c:v>0.52291666664245895</c:v>
                </c:pt>
                <c:pt idx="509">
                  <c:v>0.52222222223122117</c:v>
                </c:pt>
                <c:pt idx="510">
                  <c:v>0.52152777773699199</c:v>
                </c:pt>
                <c:pt idx="511">
                  <c:v>0.52083333332575421</c:v>
                </c:pt>
                <c:pt idx="512">
                  <c:v>0.52013888891451643</c:v>
                </c:pt>
                <c:pt idx="513">
                  <c:v>0.51944444442028725</c:v>
                </c:pt>
                <c:pt idx="514">
                  <c:v>0.51875000000904947</c:v>
                </c:pt>
                <c:pt idx="515">
                  <c:v>0.5180555555148203</c:v>
                </c:pt>
                <c:pt idx="516">
                  <c:v>0.51736111110358252</c:v>
                </c:pt>
                <c:pt idx="517">
                  <c:v>0.51666666669234473</c:v>
                </c:pt>
                <c:pt idx="518">
                  <c:v>0.51597222219811556</c:v>
                </c:pt>
                <c:pt idx="519">
                  <c:v>0.51527777778687778</c:v>
                </c:pt>
                <c:pt idx="520">
                  <c:v>0.5145833332926486</c:v>
                </c:pt>
                <c:pt idx="521">
                  <c:v>0.51388888888141082</c:v>
                </c:pt>
                <c:pt idx="522">
                  <c:v>0.51319444447017304</c:v>
                </c:pt>
                <c:pt idx="523">
                  <c:v>0.51249999997594387</c:v>
                </c:pt>
                <c:pt idx="524">
                  <c:v>0.51180555556470608</c:v>
                </c:pt>
                <c:pt idx="525">
                  <c:v>0.51111111107047691</c:v>
                </c:pt>
                <c:pt idx="526">
                  <c:v>0.51041666665923913</c:v>
                </c:pt>
                <c:pt idx="527">
                  <c:v>0.50972222224800134</c:v>
                </c:pt>
                <c:pt idx="528">
                  <c:v>0.50902777775377217</c:v>
                </c:pt>
                <c:pt idx="529">
                  <c:v>0.50833333334253439</c:v>
                </c:pt>
                <c:pt idx="530">
                  <c:v>0.50763888884830521</c:v>
                </c:pt>
                <c:pt idx="531">
                  <c:v>0.50694444443706743</c:v>
                </c:pt>
                <c:pt idx="532">
                  <c:v>0.50625000002582965</c:v>
                </c:pt>
                <c:pt idx="533">
                  <c:v>0.50555555553160048</c:v>
                </c:pt>
                <c:pt idx="534">
                  <c:v>0.50486111112036269</c:v>
                </c:pt>
                <c:pt idx="535">
                  <c:v>0.50416666662613352</c:v>
                </c:pt>
                <c:pt idx="536">
                  <c:v>0.50347222221489574</c:v>
                </c:pt>
                <c:pt idx="537">
                  <c:v>0.50277777780365795</c:v>
                </c:pt>
                <c:pt idx="538">
                  <c:v>0.50208333330942878</c:v>
                </c:pt>
                <c:pt idx="539">
                  <c:v>0.501388888898191</c:v>
                </c:pt>
                <c:pt idx="540">
                  <c:v>0.50069444440396182</c:v>
                </c:pt>
                <c:pt idx="541">
                  <c:v>0.49999999999272404</c:v>
                </c:pt>
                <c:pt idx="542">
                  <c:v>0.49930555558148626</c:v>
                </c:pt>
                <c:pt idx="543">
                  <c:v>0.49861111108725709</c:v>
                </c:pt>
                <c:pt idx="544">
                  <c:v>0.4979166666760193</c:v>
                </c:pt>
                <c:pt idx="545">
                  <c:v>0.49722222218179013</c:v>
                </c:pt>
                <c:pt idx="546">
                  <c:v>0.49652777777055235</c:v>
                </c:pt>
                <c:pt idx="547">
                  <c:v>0.49583333335931457</c:v>
                </c:pt>
                <c:pt idx="548">
                  <c:v>0.49513888886508539</c:v>
                </c:pt>
                <c:pt idx="549">
                  <c:v>0.49444444445384761</c:v>
                </c:pt>
                <c:pt idx="550">
                  <c:v>0.49374999995961844</c:v>
                </c:pt>
                <c:pt idx="551">
                  <c:v>0.49305555554838065</c:v>
                </c:pt>
                <c:pt idx="552">
                  <c:v>0.49236111113714287</c:v>
                </c:pt>
                <c:pt idx="553">
                  <c:v>0.4916666666429137</c:v>
                </c:pt>
                <c:pt idx="554">
                  <c:v>0.49097222223167591</c:v>
                </c:pt>
                <c:pt idx="555">
                  <c:v>0.49027777773744674</c:v>
                </c:pt>
                <c:pt idx="556">
                  <c:v>0.48958333332620896</c:v>
                </c:pt>
                <c:pt idx="557">
                  <c:v>0.48888888891497118</c:v>
                </c:pt>
                <c:pt idx="558">
                  <c:v>0.488194444420742</c:v>
                </c:pt>
                <c:pt idx="559">
                  <c:v>0.48750000000950422</c:v>
                </c:pt>
                <c:pt idx="560">
                  <c:v>0.48680555551527505</c:v>
                </c:pt>
                <c:pt idx="561">
                  <c:v>0.48611111110403726</c:v>
                </c:pt>
                <c:pt idx="562">
                  <c:v>0.48541666669279948</c:v>
                </c:pt>
                <c:pt idx="563">
                  <c:v>0.48472222219857031</c:v>
                </c:pt>
                <c:pt idx="564">
                  <c:v>0.48402777778733252</c:v>
                </c:pt>
                <c:pt idx="565">
                  <c:v>0.48333333329310335</c:v>
                </c:pt>
                <c:pt idx="566">
                  <c:v>0.48263888888186557</c:v>
                </c:pt>
                <c:pt idx="567">
                  <c:v>0.48194444447062779</c:v>
                </c:pt>
                <c:pt idx="568">
                  <c:v>0.48124999997639861</c:v>
                </c:pt>
                <c:pt idx="569">
                  <c:v>0.48055555556516083</c:v>
                </c:pt>
                <c:pt idx="570">
                  <c:v>0.47986111107093166</c:v>
                </c:pt>
                <c:pt idx="571">
                  <c:v>0.47916666665969387</c:v>
                </c:pt>
                <c:pt idx="572">
                  <c:v>0.47847222224845609</c:v>
                </c:pt>
                <c:pt idx="573">
                  <c:v>0.47777777775422692</c:v>
                </c:pt>
                <c:pt idx="574">
                  <c:v>0.47708333334298914</c:v>
                </c:pt>
                <c:pt idx="575">
                  <c:v>0.47638888884875996</c:v>
                </c:pt>
                <c:pt idx="576">
                  <c:v>0.47569444443752218</c:v>
                </c:pt>
                <c:pt idx="577">
                  <c:v>0.4750000000262844</c:v>
                </c:pt>
                <c:pt idx="578">
                  <c:v>0.47430555553205522</c:v>
                </c:pt>
                <c:pt idx="579">
                  <c:v>0.47361111112081744</c:v>
                </c:pt>
                <c:pt idx="580">
                  <c:v>0.47291666662658827</c:v>
                </c:pt>
                <c:pt idx="581">
                  <c:v>0.47222222221535048</c:v>
                </c:pt>
                <c:pt idx="582">
                  <c:v>0.4715277778041127</c:v>
                </c:pt>
                <c:pt idx="583">
                  <c:v>0.47083333330988353</c:v>
                </c:pt>
                <c:pt idx="584">
                  <c:v>0.47013888889864575</c:v>
                </c:pt>
                <c:pt idx="585">
                  <c:v>0.46944444440441657</c:v>
                </c:pt>
                <c:pt idx="586">
                  <c:v>0.46874999999317879</c:v>
                </c:pt>
                <c:pt idx="587">
                  <c:v>0.46805555558194101</c:v>
                </c:pt>
                <c:pt idx="588">
                  <c:v>0.46736111108771183</c:v>
                </c:pt>
                <c:pt idx="589">
                  <c:v>0.46666666667647405</c:v>
                </c:pt>
                <c:pt idx="590">
                  <c:v>0.46597222218224488</c:v>
                </c:pt>
                <c:pt idx="591">
                  <c:v>0.46527777777100709</c:v>
                </c:pt>
                <c:pt idx="592">
                  <c:v>0.46458333335976931</c:v>
                </c:pt>
                <c:pt idx="593">
                  <c:v>0.46388888886554014</c:v>
                </c:pt>
                <c:pt idx="594">
                  <c:v>0.46319444445430236</c:v>
                </c:pt>
                <c:pt idx="595">
                  <c:v>0.46249999996007318</c:v>
                </c:pt>
                <c:pt idx="596">
                  <c:v>0.4618055555488354</c:v>
                </c:pt>
                <c:pt idx="597">
                  <c:v>0.46111111113759762</c:v>
                </c:pt>
                <c:pt idx="598">
                  <c:v>0.46041666664336844</c:v>
                </c:pt>
                <c:pt idx="599">
                  <c:v>0.45972222223213066</c:v>
                </c:pt>
                <c:pt idx="600">
                  <c:v>0.45902777773790149</c:v>
                </c:pt>
                <c:pt idx="601">
                  <c:v>0.45833333332666371</c:v>
                </c:pt>
                <c:pt idx="602">
                  <c:v>0.45763888891542592</c:v>
                </c:pt>
                <c:pt idx="603">
                  <c:v>0.45694444442119675</c:v>
                </c:pt>
                <c:pt idx="604">
                  <c:v>0.45625000000995897</c:v>
                </c:pt>
                <c:pt idx="605">
                  <c:v>0.45555555551572979</c:v>
                </c:pt>
                <c:pt idx="606">
                  <c:v>0.45486111110449201</c:v>
                </c:pt>
                <c:pt idx="607">
                  <c:v>0.45416666669325423</c:v>
                </c:pt>
                <c:pt idx="608">
                  <c:v>0.45347222219902505</c:v>
                </c:pt>
                <c:pt idx="609">
                  <c:v>0.45277777778778727</c:v>
                </c:pt>
                <c:pt idx="610">
                  <c:v>0.4520833332935581</c:v>
                </c:pt>
                <c:pt idx="611">
                  <c:v>0.45138888888232032</c:v>
                </c:pt>
                <c:pt idx="612">
                  <c:v>0.45069444447108253</c:v>
                </c:pt>
                <c:pt idx="613">
                  <c:v>0.44999999997685336</c:v>
                </c:pt>
                <c:pt idx="614">
                  <c:v>0.44930555556561558</c:v>
                </c:pt>
                <c:pt idx="615">
                  <c:v>0.4486111110713864</c:v>
                </c:pt>
                <c:pt idx="616">
                  <c:v>0.44791666666014862</c:v>
                </c:pt>
                <c:pt idx="617">
                  <c:v>0.44722222224891084</c:v>
                </c:pt>
                <c:pt idx="618">
                  <c:v>0.44652777775468167</c:v>
                </c:pt>
                <c:pt idx="619">
                  <c:v>0.44583333334344388</c:v>
                </c:pt>
                <c:pt idx="620">
                  <c:v>0.44513888884921471</c:v>
                </c:pt>
                <c:pt idx="621">
                  <c:v>0.44444444443797693</c:v>
                </c:pt>
                <c:pt idx="622">
                  <c:v>0.44375000002673914</c:v>
                </c:pt>
                <c:pt idx="623">
                  <c:v>0.44305555553250997</c:v>
                </c:pt>
                <c:pt idx="624">
                  <c:v>0.44236111112127219</c:v>
                </c:pt>
                <c:pt idx="625">
                  <c:v>0.44166666662704301</c:v>
                </c:pt>
                <c:pt idx="626">
                  <c:v>0.44097222221580523</c:v>
                </c:pt>
                <c:pt idx="627">
                  <c:v>0.44027777780456745</c:v>
                </c:pt>
                <c:pt idx="628">
                  <c:v>0.43958333331033828</c:v>
                </c:pt>
                <c:pt idx="629">
                  <c:v>0.43888888889910049</c:v>
                </c:pt>
                <c:pt idx="630">
                  <c:v>0.43819444440487132</c:v>
                </c:pt>
                <c:pt idx="631">
                  <c:v>0.43749999999363354</c:v>
                </c:pt>
                <c:pt idx="632">
                  <c:v>0.43680555558239575</c:v>
                </c:pt>
                <c:pt idx="633">
                  <c:v>0.43611111108816658</c:v>
                </c:pt>
                <c:pt idx="634">
                  <c:v>0.4354166666769288</c:v>
                </c:pt>
                <c:pt idx="635">
                  <c:v>0.43472222218269962</c:v>
                </c:pt>
                <c:pt idx="636">
                  <c:v>0.43402777777146184</c:v>
                </c:pt>
                <c:pt idx="637">
                  <c:v>0.43333333336022406</c:v>
                </c:pt>
                <c:pt idx="638">
                  <c:v>0.43263888886599489</c:v>
                </c:pt>
                <c:pt idx="639">
                  <c:v>0.4319444444547571</c:v>
                </c:pt>
                <c:pt idx="640">
                  <c:v>0.43124999996052793</c:v>
                </c:pt>
                <c:pt idx="641">
                  <c:v>0.43055555554929015</c:v>
                </c:pt>
                <c:pt idx="642">
                  <c:v>0.42986111113805237</c:v>
                </c:pt>
                <c:pt idx="643">
                  <c:v>0.42916666664382319</c:v>
                </c:pt>
                <c:pt idx="644">
                  <c:v>0.42847222223258541</c:v>
                </c:pt>
                <c:pt idx="645">
                  <c:v>0.42777777773835624</c:v>
                </c:pt>
                <c:pt idx="646">
                  <c:v>0.42708333332711845</c:v>
                </c:pt>
                <c:pt idx="647">
                  <c:v>0.42638888891588067</c:v>
                </c:pt>
                <c:pt idx="648">
                  <c:v>0.4256944444216515</c:v>
                </c:pt>
                <c:pt idx="649">
                  <c:v>0.42500000001041371</c:v>
                </c:pt>
                <c:pt idx="650">
                  <c:v>0.42430555551618454</c:v>
                </c:pt>
                <c:pt idx="651">
                  <c:v>0.42361111110494676</c:v>
                </c:pt>
                <c:pt idx="652">
                  <c:v>0.42291666669370898</c:v>
                </c:pt>
                <c:pt idx="653">
                  <c:v>0.4222222221994798</c:v>
                </c:pt>
                <c:pt idx="654">
                  <c:v>0.42152777778824202</c:v>
                </c:pt>
                <c:pt idx="655">
                  <c:v>0.42083333329401285</c:v>
                </c:pt>
                <c:pt idx="656">
                  <c:v>0.42013888888277506</c:v>
                </c:pt>
                <c:pt idx="657">
                  <c:v>0.41944444447153728</c:v>
                </c:pt>
                <c:pt idx="658">
                  <c:v>0.41874999997730811</c:v>
                </c:pt>
                <c:pt idx="659">
                  <c:v>0.41805555556607032</c:v>
                </c:pt>
                <c:pt idx="660">
                  <c:v>0.41736111107184115</c:v>
                </c:pt>
                <c:pt idx="661">
                  <c:v>0.41666666666060337</c:v>
                </c:pt>
                <c:pt idx="662">
                  <c:v>0.41597222224936559</c:v>
                </c:pt>
                <c:pt idx="663">
                  <c:v>0.41527777775513641</c:v>
                </c:pt>
                <c:pt idx="664">
                  <c:v>0.41458333334389863</c:v>
                </c:pt>
                <c:pt idx="665">
                  <c:v>0.41388888884966946</c:v>
                </c:pt>
                <c:pt idx="666">
                  <c:v>0.41319444443843167</c:v>
                </c:pt>
                <c:pt idx="667">
                  <c:v>0.41250000002719389</c:v>
                </c:pt>
                <c:pt idx="668">
                  <c:v>0.41180555553296472</c:v>
                </c:pt>
                <c:pt idx="669">
                  <c:v>0.41111111112172694</c:v>
                </c:pt>
                <c:pt idx="670">
                  <c:v>0.41041666662749776</c:v>
                </c:pt>
                <c:pt idx="671">
                  <c:v>0.40972222221625998</c:v>
                </c:pt>
                <c:pt idx="672">
                  <c:v>0.4090277778050222</c:v>
                </c:pt>
                <c:pt idx="673">
                  <c:v>0.40833333331079302</c:v>
                </c:pt>
                <c:pt idx="674">
                  <c:v>0.40763888889955524</c:v>
                </c:pt>
                <c:pt idx="675">
                  <c:v>0.40694444440532607</c:v>
                </c:pt>
                <c:pt idx="676">
                  <c:v>0.40624999999408828</c:v>
                </c:pt>
                <c:pt idx="677">
                  <c:v>0.4055555555828505</c:v>
                </c:pt>
                <c:pt idx="678">
                  <c:v>0.40486111108862133</c:v>
                </c:pt>
                <c:pt idx="679">
                  <c:v>0.40416666667738355</c:v>
                </c:pt>
                <c:pt idx="680">
                  <c:v>0.40347222218315437</c:v>
                </c:pt>
                <c:pt idx="681">
                  <c:v>0.40277777777191659</c:v>
                </c:pt>
                <c:pt idx="682">
                  <c:v>0.40208333336067881</c:v>
                </c:pt>
                <c:pt idx="683">
                  <c:v>0.40138888886644963</c:v>
                </c:pt>
                <c:pt idx="684">
                  <c:v>0.40069444445521185</c:v>
                </c:pt>
                <c:pt idx="685">
                  <c:v>0.39999999996098268</c:v>
                </c:pt>
                <c:pt idx="686">
                  <c:v>0.39930555554974489</c:v>
                </c:pt>
                <c:pt idx="687">
                  <c:v>0.39861111113850711</c:v>
                </c:pt>
                <c:pt idx="688">
                  <c:v>0.39791666664427794</c:v>
                </c:pt>
                <c:pt idx="689">
                  <c:v>0.39722222223304016</c:v>
                </c:pt>
                <c:pt idx="690">
                  <c:v>0.39652777773881098</c:v>
                </c:pt>
                <c:pt idx="691">
                  <c:v>0.3958333333275732</c:v>
                </c:pt>
                <c:pt idx="692">
                  <c:v>0.39513888891633542</c:v>
                </c:pt>
                <c:pt idx="693">
                  <c:v>0.39444444442210624</c:v>
                </c:pt>
                <c:pt idx="694">
                  <c:v>0.39375000001086846</c:v>
                </c:pt>
                <c:pt idx="695">
                  <c:v>0.39305555551663929</c:v>
                </c:pt>
                <c:pt idx="696">
                  <c:v>0.39236111110540151</c:v>
                </c:pt>
                <c:pt idx="697">
                  <c:v>0.39166666669416372</c:v>
                </c:pt>
                <c:pt idx="698">
                  <c:v>0.39097222219993455</c:v>
                </c:pt>
                <c:pt idx="699">
                  <c:v>0.39027777778869677</c:v>
                </c:pt>
                <c:pt idx="700">
                  <c:v>0.38958333329446759</c:v>
                </c:pt>
                <c:pt idx="701">
                  <c:v>0.38888888888322981</c:v>
                </c:pt>
                <c:pt idx="702">
                  <c:v>0.38819444447199203</c:v>
                </c:pt>
                <c:pt idx="703">
                  <c:v>0.38749999997776285</c:v>
                </c:pt>
                <c:pt idx="704">
                  <c:v>0.38680555556652507</c:v>
                </c:pt>
                <c:pt idx="705">
                  <c:v>0.3861111110722959</c:v>
                </c:pt>
                <c:pt idx="706">
                  <c:v>0.38541666666105812</c:v>
                </c:pt>
                <c:pt idx="707">
                  <c:v>0.38472222224982033</c:v>
                </c:pt>
                <c:pt idx="708">
                  <c:v>0.38402777775559116</c:v>
                </c:pt>
                <c:pt idx="709">
                  <c:v>0.38333333334435338</c:v>
                </c:pt>
                <c:pt idx="710">
                  <c:v>0.3826388888501242</c:v>
                </c:pt>
                <c:pt idx="711">
                  <c:v>0.38194444443888642</c:v>
                </c:pt>
                <c:pt idx="712">
                  <c:v>0.38125000002764864</c:v>
                </c:pt>
                <c:pt idx="713">
                  <c:v>0.38055555553341947</c:v>
                </c:pt>
                <c:pt idx="714">
                  <c:v>0.37986111112218168</c:v>
                </c:pt>
                <c:pt idx="715">
                  <c:v>0.37916666662795251</c:v>
                </c:pt>
                <c:pt idx="716">
                  <c:v>0.37847222221671473</c:v>
                </c:pt>
                <c:pt idx="717">
                  <c:v>0.37777777780547694</c:v>
                </c:pt>
                <c:pt idx="718">
                  <c:v>0.37708333331124777</c:v>
                </c:pt>
                <c:pt idx="719">
                  <c:v>0.37638888890000999</c:v>
                </c:pt>
                <c:pt idx="720">
                  <c:v>0.37569444440578081</c:v>
                </c:pt>
                <c:pt idx="721">
                  <c:v>0.37499999999454303</c:v>
                </c:pt>
                <c:pt idx="722">
                  <c:v>0.37430555558330525</c:v>
                </c:pt>
                <c:pt idx="723">
                  <c:v>0.37361111108907608</c:v>
                </c:pt>
                <c:pt idx="724">
                  <c:v>0.37291666667783829</c:v>
                </c:pt>
                <c:pt idx="725">
                  <c:v>0.37222222218360912</c:v>
                </c:pt>
                <c:pt idx="726">
                  <c:v>0.37152777777237134</c:v>
                </c:pt>
                <c:pt idx="727">
                  <c:v>0.37083333336113355</c:v>
                </c:pt>
                <c:pt idx="728">
                  <c:v>0.37013888886690438</c:v>
                </c:pt>
                <c:pt idx="729">
                  <c:v>0.3694444444556666</c:v>
                </c:pt>
                <c:pt idx="730">
                  <c:v>0.36874999996143742</c:v>
                </c:pt>
                <c:pt idx="731">
                  <c:v>0.36805555555019964</c:v>
                </c:pt>
                <c:pt idx="732">
                  <c:v>0.36736111113896186</c:v>
                </c:pt>
                <c:pt idx="733">
                  <c:v>0.36666666664473269</c:v>
                </c:pt>
                <c:pt idx="734">
                  <c:v>0.3659722222334949</c:v>
                </c:pt>
                <c:pt idx="735">
                  <c:v>0.36527777773926573</c:v>
                </c:pt>
                <c:pt idx="736">
                  <c:v>0.36458333332802795</c:v>
                </c:pt>
                <c:pt idx="737">
                  <c:v>0.36388888891679017</c:v>
                </c:pt>
                <c:pt idx="738">
                  <c:v>0.36319444442256099</c:v>
                </c:pt>
                <c:pt idx="739">
                  <c:v>0.36250000001132321</c:v>
                </c:pt>
                <c:pt idx="740">
                  <c:v>0.36180555551709404</c:v>
                </c:pt>
                <c:pt idx="741">
                  <c:v>0.36111111110585625</c:v>
                </c:pt>
                <c:pt idx="742">
                  <c:v>0.36041666669461847</c:v>
                </c:pt>
                <c:pt idx="743">
                  <c:v>0.3597222222003893</c:v>
                </c:pt>
                <c:pt idx="744">
                  <c:v>0.35902777778915151</c:v>
                </c:pt>
                <c:pt idx="745">
                  <c:v>0.35833333329492234</c:v>
                </c:pt>
                <c:pt idx="746">
                  <c:v>0.35763888888368456</c:v>
                </c:pt>
                <c:pt idx="747">
                  <c:v>0.35694444447244678</c:v>
                </c:pt>
                <c:pt idx="748">
                  <c:v>0.3562499999782176</c:v>
                </c:pt>
                <c:pt idx="749">
                  <c:v>0.35555555556697982</c:v>
                </c:pt>
                <c:pt idx="750">
                  <c:v>0.35486111107275065</c:v>
                </c:pt>
                <c:pt idx="751">
                  <c:v>0.35416666666151286</c:v>
                </c:pt>
                <c:pt idx="752">
                  <c:v>0.35347222225027508</c:v>
                </c:pt>
                <c:pt idx="753">
                  <c:v>0.35277777775604591</c:v>
                </c:pt>
                <c:pt idx="754">
                  <c:v>0.35208333334480812</c:v>
                </c:pt>
                <c:pt idx="755">
                  <c:v>0.35138888885057895</c:v>
                </c:pt>
                <c:pt idx="756">
                  <c:v>0.35069444443934117</c:v>
                </c:pt>
                <c:pt idx="757">
                  <c:v>0.35000000002810339</c:v>
                </c:pt>
                <c:pt idx="758">
                  <c:v>0.34930555553387421</c:v>
                </c:pt>
                <c:pt idx="759">
                  <c:v>0.34861111112263643</c:v>
                </c:pt>
                <c:pt idx="760">
                  <c:v>0.34791666662840726</c:v>
                </c:pt>
                <c:pt idx="761">
                  <c:v>0.34722222221716947</c:v>
                </c:pt>
                <c:pt idx="762">
                  <c:v>0.34652777780593169</c:v>
                </c:pt>
                <c:pt idx="763">
                  <c:v>0.34583333331170252</c:v>
                </c:pt>
                <c:pt idx="764">
                  <c:v>0.34513888890046474</c:v>
                </c:pt>
                <c:pt idx="765">
                  <c:v>0.34444444440623556</c:v>
                </c:pt>
                <c:pt idx="766">
                  <c:v>0.34374999999499778</c:v>
                </c:pt>
                <c:pt idx="767">
                  <c:v>0.34305555558376</c:v>
                </c:pt>
                <c:pt idx="768">
                  <c:v>0.34236111108953082</c:v>
                </c:pt>
                <c:pt idx="769">
                  <c:v>0.34166666667829304</c:v>
                </c:pt>
                <c:pt idx="770">
                  <c:v>0.34097222218406387</c:v>
                </c:pt>
                <c:pt idx="771">
                  <c:v>0.34027777777282608</c:v>
                </c:pt>
                <c:pt idx="772">
                  <c:v>0.3395833333615883</c:v>
                </c:pt>
                <c:pt idx="773">
                  <c:v>0.33888888886735913</c:v>
                </c:pt>
                <c:pt idx="774">
                  <c:v>0.33819444445612135</c:v>
                </c:pt>
                <c:pt idx="775">
                  <c:v>0.33749999996189217</c:v>
                </c:pt>
                <c:pt idx="776">
                  <c:v>0.33680555555065439</c:v>
                </c:pt>
                <c:pt idx="777">
                  <c:v>0.33611111113941661</c:v>
                </c:pt>
                <c:pt idx="778">
                  <c:v>0.33541666664518743</c:v>
                </c:pt>
                <c:pt idx="779">
                  <c:v>0.33472222223394965</c:v>
                </c:pt>
                <c:pt idx="780">
                  <c:v>0.33402777773972048</c:v>
                </c:pt>
                <c:pt idx="781">
                  <c:v>0.33333333332848269</c:v>
                </c:pt>
                <c:pt idx="782">
                  <c:v>0.33263888891724491</c:v>
                </c:pt>
                <c:pt idx="783">
                  <c:v>0.33194444442301574</c:v>
                </c:pt>
                <c:pt idx="784">
                  <c:v>0.33125000001177796</c:v>
                </c:pt>
                <c:pt idx="785">
                  <c:v>0.33055555551754878</c:v>
                </c:pt>
                <c:pt idx="786">
                  <c:v>0.329861111106311</c:v>
                </c:pt>
                <c:pt idx="787">
                  <c:v>0.32916666669507322</c:v>
                </c:pt>
                <c:pt idx="788">
                  <c:v>0.32847222220084404</c:v>
                </c:pt>
                <c:pt idx="789">
                  <c:v>0.32777777778960626</c:v>
                </c:pt>
                <c:pt idx="790">
                  <c:v>0.32708333329537709</c:v>
                </c:pt>
                <c:pt idx="791">
                  <c:v>0.32638888888413931</c:v>
                </c:pt>
                <c:pt idx="792">
                  <c:v>0.32569444447290152</c:v>
                </c:pt>
                <c:pt idx="793">
                  <c:v>0.32499999997867235</c:v>
                </c:pt>
                <c:pt idx="794">
                  <c:v>0.32430555556743457</c:v>
                </c:pt>
                <c:pt idx="795">
                  <c:v>0.32361111107320539</c:v>
                </c:pt>
                <c:pt idx="796">
                  <c:v>0.32291666666196761</c:v>
                </c:pt>
                <c:pt idx="797">
                  <c:v>0.32222222225072983</c:v>
                </c:pt>
                <c:pt idx="798">
                  <c:v>0.32152777775650065</c:v>
                </c:pt>
                <c:pt idx="799">
                  <c:v>0.32083333334526287</c:v>
                </c:pt>
                <c:pt idx="800">
                  <c:v>0.3201388888510337</c:v>
                </c:pt>
                <c:pt idx="801">
                  <c:v>0.31944444443979592</c:v>
                </c:pt>
                <c:pt idx="802">
                  <c:v>0.31875000002855813</c:v>
                </c:pt>
                <c:pt idx="803">
                  <c:v>0.31805555553432896</c:v>
                </c:pt>
                <c:pt idx="804">
                  <c:v>0.31736111112309118</c:v>
                </c:pt>
                <c:pt idx="805">
                  <c:v>0.316666666628862</c:v>
                </c:pt>
                <c:pt idx="806">
                  <c:v>0.31597222221762422</c:v>
                </c:pt>
                <c:pt idx="807">
                  <c:v>0.31527777780638644</c:v>
                </c:pt>
                <c:pt idx="808">
                  <c:v>0.31458333331215727</c:v>
                </c:pt>
                <c:pt idx="809">
                  <c:v>0.31388888890091948</c:v>
                </c:pt>
                <c:pt idx="810">
                  <c:v>0.31319444440669031</c:v>
                </c:pt>
                <c:pt idx="811">
                  <c:v>0.31249999999545253</c:v>
                </c:pt>
                <c:pt idx="812">
                  <c:v>0.31180555558421474</c:v>
                </c:pt>
                <c:pt idx="813">
                  <c:v>0.31111111108998557</c:v>
                </c:pt>
                <c:pt idx="814">
                  <c:v>0.31041666667874779</c:v>
                </c:pt>
                <c:pt idx="815">
                  <c:v>0.30972222218451861</c:v>
                </c:pt>
                <c:pt idx="816">
                  <c:v>0.30902777777328083</c:v>
                </c:pt>
                <c:pt idx="817">
                  <c:v>0.30833333336204305</c:v>
                </c:pt>
                <c:pt idx="818">
                  <c:v>0.30763888886781388</c:v>
                </c:pt>
                <c:pt idx="819">
                  <c:v>0.30694444445657609</c:v>
                </c:pt>
                <c:pt idx="820">
                  <c:v>0.30624999996234692</c:v>
                </c:pt>
                <c:pt idx="821">
                  <c:v>0.30555555555110914</c:v>
                </c:pt>
                <c:pt idx="822">
                  <c:v>0.30486111113987135</c:v>
                </c:pt>
                <c:pt idx="823">
                  <c:v>0.30416666664564218</c:v>
                </c:pt>
                <c:pt idx="824">
                  <c:v>0.3034722222344044</c:v>
                </c:pt>
                <c:pt idx="825">
                  <c:v>0.30277777774017522</c:v>
                </c:pt>
                <c:pt idx="826">
                  <c:v>0.30208333332893744</c:v>
                </c:pt>
                <c:pt idx="827">
                  <c:v>0.30138888891769966</c:v>
                </c:pt>
                <c:pt idx="828">
                  <c:v>0.30069444442347049</c:v>
                </c:pt>
                <c:pt idx="829">
                  <c:v>0.3000000000122327</c:v>
                </c:pt>
                <c:pt idx="830">
                  <c:v>0.29930555551800353</c:v>
                </c:pt>
                <c:pt idx="831">
                  <c:v>0.29861111110676575</c:v>
                </c:pt>
                <c:pt idx="832">
                  <c:v>0.29791666669552797</c:v>
                </c:pt>
                <c:pt idx="833">
                  <c:v>0.29722222220129879</c:v>
                </c:pt>
                <c:pt idx="834">
                  <c:v>0.29652777779006101</c:v>
                </c:pt>
                <c:pt idx="835">
                  <c:v>0.29583333329583184</c:v>
                </c:pt>
                <c:pt idx="836">
                  <c:v>0.29513888888459405</c:v>
                </c:pt>
                <c:pt idx="837">
                  <c:v>0.29444444447335627</c:v>
                </c:pt>
                <c:pt idx="838">
                  <c:v>0.2937499999791271</c:v>
                </c:pt>
                <c:pt idx="839">
                  <c:v>0.29305555556788931</c:v>
                </c:pt>
                <c:pt idx="840">
                  <c:v>0.29236111107366014</c:v>
                </c:pt>
                <c:pt idx="841">
                  <c:v>0.29166666666242236</c:v>
                </c:pt>
                <c:pt idx="842">
                  <c:v>0.29097222225118458</c:v>
                </c:pt>
                <c:pt idx="843">
                  <c:v>0.2902777777569554</c:v>
                </c:pt>
                <c:pt idx="844">
                  <c:v>0.28958333334571762</c:v>
                </c:pt>
                <c:pt idx="845">
                  <c:v>0.28888888885148845</c:v>
                </c:pt>
                <c:pt idx="846">
                  <c:v>0.28819444444025066</c:v>
                </c:pt>
                <c:pt idx="847">
                  <c:v>0.28750000002901288</c:v>
                </c:pt>
                <c:pt idx="848">
                  <c:v>0.28680555553478371</c:v>
                </c:pt>
                <c:pt idx="849">
                  <c:v>0.28611111112354592</c:v>
                </c:pt>
                <c:pt idx="850">
                  <c:v>0.28541666662931675</c:v>
                </c:pt>
                <c:pt idx="851">
                  <c:v>0.28472222221807897</c:v>
                </c:pt>
                <c:pt idx="852">
                  <c:v>0.28402777780684119</c:v>
                </c:pt>
                <c:pt idx="853">
                  <c:v>0.28333333331261201</c:v>
                </c:pt>
                <c:pt idx="854">
                  <c:v>0.28263888890137423</c:v>
                </c:pt>
                <c:pt idx="855">
                  <c:v>0.28194444440714506</c:v>
                </c:pt>
                <c:pt idx="856">
                  <c:v>0.28124999999590727</c:v>
                </c:pt>
                <c:pt idx="857">
                  <c:v>0.28055555558466949</c:v>
                </c:pt>
                <c:pt idx="858">
                  <c:v>0.27986111109044032</c:v>
                </c:pt>
                <c:pt idx="859">
                  <c:v>0.27916666667920254</c:v>
                </c:pt>
                <c:pt idx="860">
                  <c:v>0.27847222218497336</c:v>
                </c:pt>
                <c:pt idx="861">
                  <c:v>0.27777777777373558</c:v>
                </c:pt>
                <c:pt idx="862">
                  <c:v>0.2770833333624978</c:v>
                </c:pt>
                <c:pt idx="863">
                  <c:v>0.27638888886826862</c:v>
                </c:pt>
                <c:pt idx="864">
                  <c:v>0.27569444445703084</c:v>
                </c:pt>
                <c:pt idx="865">
                  <c:v>0.27499999996280167</c:v>
                </c:pt>
                <c:pt idx="866">
                  <c:v>0.27430555555156388</c:v>
                </c:pt>
                <c:pt idx="867">
                  <c:v>0.2736111111403261</c:v>
                </c:pt>
                <c:pt idx="868">
                  <c:v>0.27291666664609693</c:v>
                </c:pt>
                <c:pt idx="869">
                  <c:v>0.27222222223485915</c:v>
                </c:pt>
                <c:pt idx="870">
                  <c:v>0.27152777774062997</c:v>
                </c:pt>
                <c:pt idx="871">
                  <c:v>0.27083333332939219</c:v>
                </c:pt>
                <c:pt idx="872">
                  <c:v>0.27013888891815441</c:v>
                </c:pt>
                <c:pt idx="873">
                  <c:v>0.26944444442392523</c:v>
                </c:pt>
                <c:pt idx="874">
                  <c:v>0.26875000001268745</c:v>
                </c:pt>
                <c:pt idx="875">
                  <c:v>0.26805555551845828</c:v>
                </c:pt>
                <c:pt idx="876">
                  <c:v>0.26736111110722049</c:v>
                </c:pt>
                <c:pt idx="877">
                  <c:v>0.26666666669598271</c:v>
                </c:pt>
                <c:pt idx="878">
                  <c:v>0.26597222220175354</c:v>
                </c:pt>
                <c:pt idx="879">
                  <c:v>0.26527777779051576</c:v>
                </c:pt>
                <c:pt idx="880">
                  <c:v>0.26458333329628658</c:v>
                </c:pt>
                <c:pt idx="881">
                  <c:v>0.2638888888850488</c:v>
                </c:pt>
                <c:pt idx="882">
                  <c:v>0.26319444447381102</c:v>
                </c:pt>
                <c:pt idx="883">
                  <c:v>0.26249999997958184</c:v>
                </c:pt>
                <c:pt idx="884">
                  <c:v>0.26180555556834406</c:v>
                </c:pt>
                <c:pt idx="885">
                  <c:v>0.26111111107411489</c:v>
                </c:pt>
                <c:pt idx="886">
                  <c:v>0.26041666666287711</c:v>
                </c:pt>
                <c:pt idx="887">
                  <c:v>0.25972222225163932</c:v>
                </c:pt>
                <c:pt idx="888">
                  <c:v>0.25902777775741015</c:v>
                </c:pt>
                <c:pt idx="889">
                  <c:v>0.25833333334617237</c:v>
                </c:pt>
                <c:pt idx="890">
                  <c:v>0.25763888885194319</c:v>
                </c:pt>
                <c:pt idx="891">
                  <c:v>0.25694444444070541</c:v>
                </c:pt>
                <c:pt idx="892">
                  <c:v>0.25625000002946763</c:v>
                </c:pt>
                <c:pt idx="893">
                  <c:v>0.25555555553523845</c:v>
                </c:pt>
                <c:pt idx="894">
                  <c:v>0.25486111112400067</c:v>
                </c:pt>
                <c:pt idx="895">
                  <c:v>0.2541666666297715</c:v>
                </c:pt>
                <c:pt idx="896">
                  <c:v>0.25347222221853372</c:v>
                </c:pt>
                <c:pt idx="897">
                  <c:v>0.25277777780729593</c:v>
                </c:pt>
                <c:pt idx="898">
                  <c:v>0.25208333331306676</c:v>
                </c:pt>
                <c:pt idx="899">
                  <c:v>0.25138888890182898</c:v>
                </c:pt>
                <c:pt idx="900">
                  <c:v>0.2506944444075998</c:v>
                </c:pt>
                <c:pt idx="901">
                  <c:v>0.24999999999636202</c:v>
                </c:pt>
                <c:pt idx="902">
                  <c:v>0.24930555558512424</c:v>
                </c:pt>
                <c:pt idx="903">
                  <c:v>0.24861111109089506</c:v>
                </c:pt>
                <c:pt idx="904">
                  <c:v>0.24791666667965728</c:v>
                </c:pt>
                <c:pt idx="905">
                  <c:v>0.24722222218542811</c:v>
                </c:pt>
                <c:pt idx="906">
                  <c:v>0.24652777777419033</c:v>
                </c:pt>
                <c:pt idx="907">
                  <c:v>0.24583333336295254</c:v>
                </c:pt>
                <c:pt idx="908">
                  <c:v>0.24513888886872337</c:v>
                </c:pt>
                <c:pt idx="909">
                  <c:v>0.24444444445748559</c:v>
                </c:pt>
                <c:pt idx="910">
                  <c:v>0.24374999996325641</c:v>
                </c:pt>
                <c:pt idx="911">
                  <c:v>0.24305555555201863</c:v>
                </c:pt>
                <c:pt idx="912">
                  <c:v>0.24236111114078085</c:v>
                </c:pt>
                <c:pt idx="913">
                  <c:v>0.24166666664655168</c:v>
                </c:pt>
                <c:pt idx="914">
                  <c:v>0.24097222223531389</c:v>
                </c:pt>
                <c:pt idx="915">
                  <c:v>0.24027777774108472</c:v>
                </c:pt>
                <c:pt idx="916">
                  <c:v>0.23958333332984694</c:v>
                </c:pt>
                <c:pt idx="917">
                  <c:v>0.23888888891860915</c:v>
                </c:pt>
                <c:pt idx="918">
                  <c:v>0.23819444442437998</c:v>
                </c:pt>
                <c:pt idx="919">
                  <c:v>0.2375000000131422</c:v>
                </c:pt>
                <c:pt idx="920">
                  <c:v>0.23680555551891302</c:v>
                </c:pt>
                <c:pt idx="921">
                  <c:v>0.23611111110767524</c:v>
                </c:pt>
                <c:pt idx="922">
                  <c:v>0.23541666669643746</c:v>
                </c:pt>
                <c:pt idx="923">
                  <c:v>0.23472222220220829</c:v>
                </c:pt>
                <c:pt idx="924">
                  <c:v>0.2340277777909705</c:v>
                </c:pt>
                <c:pt idx="925">
                  <c:v>0.23333333329674133</c:v>
                </c:pt>
                <c:pt idx="926">
                  <c:v>0.23263888888550355</c:v>
                </c:pt>
                <c:pt idx="927">
                  <c:v>0.23194444447426577</c:v>
                </c:pt>
                <c:pt idx="928">
                  <c:v>0.23124999998003659</c:v>
                </c:pt>
                <c:pt idx="929">
                  <c:v>0.23055555556879881</c:v>
                </c:pt>
                <c:pt idx="930">
                  <c:v>0.22986111107456964</c:v>
                </c:pt>
                <c:pt idx="931">
                  <c:v>0.22916666666333185</c:v>
                </c:pt>
                <c:pt idx="932">
                  <c:v>0.22847222225209407</c:v>
                </c:pt>
                <c:pt idx="933">
                  <c:v>0.2277777777578649</c:v>
                </c:pt>
                <c:pt idx="934">
                  <c:v>0.22708333334662711</c:v>
                </c:pt>
                <c:pt idx="935">
                  <c:v>0.22638888885239794</c:v>
                </c:pt>
                <c:pt idx="936">
                  <c:v>0.22569444444116016</c:v>
                </c:pt>
                <c:pt idx="937">
                  <c:v>0.22500000002992238</c:v>
                </c:pt>
                <c:pt idx="938">
                  <c:v>0.2243055555356932</c:v>
                </c:pt>
                <c:pt idx="939">
                  <c:v>0.22361111112445542</c:v>
                </c:pt>
                <c:pt idx="940">
                  <c:v>0.22291666663022625</c:v>
                </c:pt>
                <c:pt idx="941">
                  <c:v>0.22222222221898846</c:v>
                </c:pt>
                <c:pt idx="942">
                  <c:v>0.22152777780775068</c:v>
                </c:pt>
                <c:pt idx="943">
                  <c:v>0.22083333331352151</c:v>
                </c:pt>
                <c:pt idx="944">
                  <c:v>0.22013888890228372</c:v>
                </c:pt>
                <c:pt idx="945">
                  <c:v>0.21944444440805455</c:v>
                </c:pt>
                <c:pt idx="946">
                  <c:v>0.21874999999681677</c:v>
                </c:pt>
                <c:pt idx="947">
                  <c:v>0.21805555558557899</c:v>
                </c:pt>
                <c:pt idx="948">
                  <c:v>0.21736111109134981</c:v>
                </c:pt>
                <c:pt idx="949">
                  <c:v>0.21666666668011203</c:v>
                </c:pt>
                <c:pt idx="950">
                  <c:v>0.21597222218588286</c:v>
                </c:pt>
                <c:pt idx="951">
                  <c:v>0.21527777777464507</c:v>
                </c:pt>
                <c:pt idx="952">
                  <c:v>0.21458333336340729</c:v>
                </c:pt>
                <c:pt idx="953">
                  <c:v>0.21388888886917812</c:v>
                </c:pt>
                <c:pt idx="954">
                  <c:v>0.21319444445794034</c:v>
                </c:pt>
                <c:pt idx="955">
                  <c:v>0.21249999996371116</c:v>
                </c:pt>
                <c:pt idx="956">
                  <c:v>0.21180555555247338</c:v>
                </c:pt>
                <c:pt idx="957">
                  <c:v>0.2111111111412356</c:v>
                </c:pt>
                <c:pt idx="958">
                  <c:v>0.21041666664700642</c:v>
                </c:pt>
                <c:pt idx="959">
                  <c:v>0.20972222223576864</c:v>
                </c:pt>
                <c:pt idx="960">
                  <c:v>0.20902777774153947</c:v>
                </c:pt>
                <c:pt idx="961">
                  <c:v>0.20833333333030168</c:v>
                </c:pt>
                <c:pt idx="962">
                  <c:v>0.2076388889190639</c:v>
                </c:pt>
                <c:pt idx="963">
                  <c:v>0.20694444442483473</c:v>
                </c:pt>
                <c:pt idx="964">
                  <c:v>0.20625000001359695</c:v>
                </c:pt>
                <c:pt idx="965">
                  <c:v>0.20555555551936777</c:v>
                </c:pt>
                <c:pt idx="966">
                  <c:v>0.20486111110812999</c:v>
                </c:pt>
                <c:pt idx="967">
                  <c:v>0.20416666669689221</c:v>
                </c:pt>
                <c:pt idx="968">
                  <c:v>0.20347222220266303</c:v>
                </c:pt>
                <c:pt idx="969">
                  <c:v>0.20277777779142525</c:v>
                </c:pt>
                <c:pt idx="970">
                  <c:v>0.20208333329719608</c:v>
                </c:pt>
                <c:pt idx="971">
                  <c:v>0.20138888888595829</c:v>
                </c:pt>
                <c:pt idx="972">
                  <c:v>0.20069444447472051</c:v>
                </c:pt>
                <c:pt idx="973">
                  <c:v>0.19999999998049134</c:v>
                </c:pt>
                <c:pt idx="974">
                  <c:v>0.19930555556925356</c:v>
                </c:pt>
                <c:pt idx="975">
                  <c:v>0.19861111107502438</c:v>
                </c:pt>
                <c:pt idx="976">
                  <c:v>0.1979166666637866</c:v>
                </c:pt>
                <c:pt idx="977">
                  <c:v>0.19722222225254882</c:v>
                </c:pt>
                <c:pt idx="978">
                  <c:v>0.19652777775831964</c:v>
                </c:pt>
                <c:pt idx="979">
                  <c:v>0.19583333334708186</c:v>
                </c:pt>
                <c:pt idx="980">
                  <c:v>0.19513888885285269</c:v>
                </c:pt>
                <c:pt idx="981">
                  <c:v>0.19444444444161491</c:v>
                </c:pt>
                <c:pt idx="982">
                  <c:v>0.19375000003037712</c:v>
                </c:pt>
                <c:pt idx="983">
                  <c:v>0.19305555553614795</c:v>
                </c:pt>
                <c:pt idx="984">
                  <c:v>0.19236111112491017</c:v>
                </c:pt>
                <c:pt idx="985">
                  <c:v>0.19166666663068099</c:v>
                </c:pt>
                <c:pt idx="986">
                  <c:v>0.19097222221944321</c:v>
                </c:pt>
                <c:pt idx="987">
                  <c:v>0.19027777780820543</c:v>
                </c:pt>
                <c:pt idx="988">
                  <c:v>0.18958333331397625</c:v>
                </c:pt>
                <c:pt idx="989">
                  <c:v>0.18888888890273847</c:v>
                </c:pt>
                <c:pt idx="990">
                  <c:v>0.1881944444085093</c:v>
                </c:pt>
                <c:pt idx="991">
                  <c:v>0.18749999999727152</c:v>
                </c:pt>
                <c:pt idx="992">
                  <c:v>0.18680555558603373</c:v>
                </c:pt>
                <c:pt idx="993">
                  <c:v>0.18611111109180456</c:v>
                </c:pt>
                <c:pt idx="994">
                  <c:v>0.18541666668056678</c:v>
                </c:pt>
                <c:pt idx="995">
                  <c:v>0.1847222221863376</c:v>
                </c:pt>
                <c:pt idx="996">
                  <c:v>0.18402777777509982</c:v>
                </c:pt>
                <c:pt idx="997">
                  <c:v>0.18333333336386204</c:v>
                </c:pt>
                <c:pt idx="998">
                  <c:v>0.18263888886963286</c:v>
                </c:pt>
                <c:pt idx="999">
                  <c:v>0.18194444445839508</c:v>
                </c:pt>
                <c:pt idx="1000">
                  <c:v>0.18124999996416591</c:v>
                </c:pt>
                <c:pt idx="1001">
                  <c:v>0.18055555555292813</c:v>
                </c:pt>
                <c:pt idx="1002">
                  <c:v>0.17986111114169034</c:v>
                </c:pt>
                <c:pt idx="1003">
                  <c:v>0.17916666664746117</c:v>
                </c:pt>
                <c:pt idx="1004">
                  <c:v>0.17847222223622339</c:v>
                </c:pt>
                <c:pt idx="1005">
                  <c:v>0.17777777774199421</c:v>
                </c:pt>
                <c:pt idx="1006">
                  <c:v>0.17708333333075643</c:v>
                </c:pt>
                <c:pt idx="1007">
                  <c:v>0.17638888891951865</c:v>
                </c:pt>
                <c:pt idx="1008">
                  <c:v>0.17569444442528948</c:v>
                </c:pt>
                <c:pt idx="1009">
                  <c:v>0.17500000001405169</c:v>
                </c:pt>
                <c:pt idx="1010">
                  <c:v>0.17430555551982252</c:v>
                </c:pt>
                <c:pt idx="1011">
                  <c:v>0.17361111110858474</c:v>
                </c:pt>
                <c:pt idx="1012">
                  <c:v>0.17291666669734695</c:v>
                </c:pt>
                <c:pt idx="1013">
                  <c:v>0.17222222220311778</c:v>
                </c:pt>
                <c:pt idx="1014">
                  <c:v>0.17152777779188</c:v>
                </c:pt>
                <c:pt idx="1015">
                  <c:v>0.17083333329765082</c:v>
                </c:pt>
                <c:pt idx="1016">
                  <c:v>0.17013888888641304</c:v>
                </c:pt>
                <c:pt idx="1017">
                  <c:v>0.16944444447517526</c:v>
                </c:pt>
                <c:pt idx="1018">
                  <c:v>0.16874999998094609</c:v>
                </c:pt>
                <c:pt idx="1019">
                  <c:v>0.1680555555697083</c:v>
                </c:pt>
                <c:pt idx="1020">
                  <c:v>0.16736111107547913</c:v>
                </c:pt>
                <c:pt idx="1021">
                  <c:v>0.16666666666424135</c:v>
                </c:pt>
                <c:pt idx="1022">
                  <c:v>0.16597222225300357</c:v>
                </c:pt>
                <c:pt idx="1023">
                  <c:v>0.16527777775877439</c:v>
                </c:pt>
                <c:pt idx="1024">
                  <c:v>0.16458333334753661</c:v>
                </c:pt>
                <c:pt idx="1025">
                  <c:v>0.16388888885330744</c:v>
                </c:pt>
                <c:pt idx="1026">
                  <c:v>0.16319444444206965</c:v>
                </c:pt>
                <c:pt idx="1027">
                  <c:v>0.16250000003083187</c:v>
                </c:pt>
                <c:pt idx="1028">
                  <c:v>0.1618055555366027</c:v>
                </c:pt>
                <c:pt idx="1029">
                  <c:v>0.16111111112536491</c:v>
                </c:pt>
                <c:pt idx="1030">
                  <c:v>0.16041666663113574</c:v>
                </c:pt>
                <c:pt idx="1031">
                  <c:v>0.15972222221989796</c:v>
                </c:pt>
                <c:pt idx="1032">
                  <c:v>0.15902777780866018</c:v>
                </c:pt>
                <c:pt idx="1033">
                  <c:v>0.158333333314431</c:v>
                </c:pt>
                <c:pt idx="1034">
                  <c:v>0.15763888890319322</c:v>
                </c:pt>
                <c:pt idx="1035">
                  <c:v>0.15694444440896405</c:v>
                </c:pt>
                <c:pt idx="1036">
                  <c:v>0.15624999999772626</c:v>
                </c:pt>
                <c:pt idx="1037">
                  <c:v>0.15555555558648848</c:v>
                </c:pt>
                <c:pt idx="1038">
                  <c:v>0.15486111109225931</c:v>
                </c:pt>
                <c:pt idx="1039">
                  <c:v>0.15416666668102152</c:v>
                </c:pt>
                <c:pt idx="1040">
                  <c:v>0.15347222218679235</c:v>
                </c:pt>
                <c:pt idx="1041">
                  <c:v>0.15277777777555457</c:v>
                </c:pt>
                <c:pt idx="1042">
                  <c:v>0.15208333336431679</c:v>
                </c:pt>
                <c:pt idx="1043">
                  <c:v>0.15138888887008761</c:v>
                </c:pt>
                <c:pt idx="1044">
                  <c:v>0.15069444445884983</c:v>
                </c:pt>
                <c:pt idx="1045">
                  <c:v>0.14999999996462066</c:v>
                </c:pt>
                <c:pt idx="1046">
                  <c:v>0.14930555555338287</c:v>
                </c:pt>
                <c:pt idx="1047">
                  <c:v>0.14861111114214509</c:v>
                </c:pt>
                <c:pt idx="1048">
                  <c:v>0.14791666664791592</c:v>
                </c:pt>
                <c:pt idx="1049">
                  <c:v>0.14722222223667814</c:v>
                </c:pt>
                <c:pt idx="1050">
                  <c:v>0.14652777774244896</c:v>
                </c:pt>
                <c:pt idx="1051">
                  <c:v>0.14583333333121118</c:v>
                </c:pt>
                <c:pt idx="1052">
                  <c:v>0.1451388889199734</c:v>
                </c:pt>
                <c:pt idx="1053">
                  <c:v>0.14444444442574422</c:v>
                </c:pt>
                <c:pt idx="1054">
                  <c:v>0.14375000001450644</c:v>
                </c:pt>
                <c:pt idx="1055">
                  <c:v>0.14305555552027727</c:v>
                </c:pt>
                <c:pt idx="1056">
                  <c:v>0.14236111110903948</c:v>
                </c:pt>
                <c:pt idx="1057">
                  <c:v>0.1416666666978017</c:v>
                </c:pt>
                <c:pt idx="1058">
                  <c:v>0.14097222220357253</c:v>
                </c:pt>
                <c:pt idx="1059">
                  <c:v>0.14027777779233475</c:v>
                </c:pt>
                <c:pt idx="1060">
                  <c:v>0.13958333329810557</c:v>
                </c:pt>
                <c:pt idx="1061">
                  <c:v>0.13888888888686779</c:v>
                </c:pt>
                <c:pt idx="1062">
                  <c:v>0.13819444447563001</c:v>
                </c:pt>
                <c:pt idx="1063">
                  <c:v>0.13749999998140083</c:v>
                </c:pt>
                <c:pt idx="1064">
                  <c:v>0.13680555557016305</c:v>
                </c:pt>
                <c:pt idx="1065">
                  <c:v>0.13611111107593388</c:v>
                </c:pt>
                <c:pt idx="1066">
                  <c:v>0.13541666666469609</c:v>
                </c:pt>
                <c:pt idx="1067">
                  <c:v>0.13472222225345831</c:v>
                </c:pt>
                <c:pt idx="1068">
                  <c:v>0.13402777775922914</c:v>
                </c:pt>
                <c:pt idx="1069">
                  <c:v>0.13333333334799136</c:v>
                </c:pt>
                <c:pt idx="1070">
                  <c:v>0.13263888885376218</c:v>
                </c:pt>
                <c:pt idx="1071">
                  <c:v>0.1319444444425244</c:v>
                </c:pt>
                <c:pt idx="1072">
                  <c:v>0.13125000003128662</c:v>
                </c:pt>
                <c:pt idx="1073">
                  <c:v>0.13055555553705744</c:v>
                </c:pt>
                <c:pt idx="1074">
                  <c:v>0.12986111112581966</c:v>
                </c:pt>
                <c:pt idx="1075">
                  <c:v>0.12916666663159049</c:v>
                </c:pt>
                <c:pt idx="1076">
                  <c:v>0.12847222222035271</c:v>
                </c:pt>
                <c:pt idx="1077">
                  <c:v>0.12777777780911492</c:v>
                </c:pt>
                <c:pt idx="1078">
                  <c:v>0.12708333331488575</c:v>
                </c:pt>
                <c:pt idx="1079">
                  <c:v>0.12638888890364797</c:v>
                </c:pt>
                <c:pt idx="1080">
                  <c:v>0.12569444440941879</c:v>
                </c:pt>
                <c:pt idx="1081">
                  <c:v>0.12499999999818101</c:v>
                </c:pt>
                <c:pt idx="1082">
                  <c:v>0.12430555558694323</c:v>
                </c:pt>
                <c:pt idx="1083">
                  <c:v>0.12361111109271405</c:v>
                </c:pt>
                <c:pt idx="1084">
                  <c:v>0.12291666668147627</c:v>
                </c:pt>
                <c:pt idx="1085">
                  <c:v>0.1222222221872471</c:v>
                </c:pt>
                <c:pt idx="1086">
                  <c:v>0.12152777777600932</c:v>
                </c:pt>
                <c:pt idx="1087">
                  <c:v>0.12083333336477153</c:v>
                </c:pt>
                <c:pt idx="1088">
                  <c:v>0.12013888887054236</c:v>
                </c:pt>
                <c:pt idx="1089">
                  <c:v>0.11944444445930458</c:v>
                </c:pt>
                <c:pt idx="1090">
                  <c:v>0.1187499999650754</c:v>
                </c:pt>
                <c:pt idx="1091">
                  <c:v>0.11805555555383762</c:v>
                </c:pt>
                <c:pt idx="1092">
                  <c:v>0.11736111114259984</c:v>
                </c:pt>
                <c:pt idx="1093">
                  <c:v>0.11666666664837066</c:v>
                </c:pt>
                <c:pt idx="1094">
                  <c:v>0.11597222223713288</c:v>
                </c:pt>
                <c:pt idx="1095">
                  <c:v>0.11527777774290371</c:v>
                </c:pt>
                <c:pt idx="1096">
                  <c:v>0.11458333333166593</c:v>
                </c:pt>
                <c:pt idx="1097">
                  <c:v>0.11388888892042814</c:v>
                </c:pt>
                <c:pt idx="1098">
                  <c:v>0.11319444442619897</c:v>
                </c:pt>
                <c:pt idx="1099">
                  <c:v>0.11250000001496119</c:v>
                </c:pt>
                <c:pt idx="1100">
                  <c:v>0.11180555552073201</c:v>
                </c:pt>
                <c:pt idx="1101">
                  <c:v>0.11111111110949423</c:v>
                </c:pt>
                <c:pt idx="1102">
                  <c:v>0.11041666669825645</c:v>
                </c:pt>
                <c:pt idx="1103">
                  <c:v>0.10972222220402728</c:v>
                </c:pt>
                <c:pt idx="1104">
                  <c:v>0.10902777779278949</c:v>
                </c:pt>
                <c:pt idx="1105">
                  <c:v>0.10833333329856032</c:v>
                </c:pt>
                <c:pt idx="1106">
                  <c:v>0.10763888888732254</c:v>
                </c:pt>
                <c:pt idx="1107">
                  <c:v>0.10694444447608475</c:v>
                </c:pt>
                <c:pt idx="1108">
                  <c:v>0.10624999998185558</c:v>
                </c:pt>
                <c:pt idx="1109">
                  <c:v>0.1055555555706178</c:v>
                </c:pt>
                <c:pt idx="1110">
                  <c:v>0.10486111107638862</c:v>
                </c:pt>
                <c:pt idx="1111">
                  <c:v>0.10416666666515084</c:v>
                </c:pt>
                <c:pt idx="1112">
                  <c:v>0.10347222225391306</c:v>
                </c:pt>
                <c:pt idx="1113">
                  <c:v>0.10277777775968389</c:v>
                </c:pt>
                <c:pt idx="1114">
                  <c:v>0.1020833333484461</c:v>
                </c:pt>
                <c:pt idx="1115">
                  <c:v>0.10138888885421693</c:v>
                </c:pt>
                <c:pt idx="1116">
                  <c:v>0.10069444444297915</c:v>
                </c:pt>
                <c:pt idx="1117">
                  <c:v>0.10000000003174137</c:v>
                </c:pt>
                <c:pt idx="1118">
                  <c:v>9.9305555537512191E-2</c:v>
                </c:pt>
                <c:pt idx="1119">
                  <c:v>9.8611111126274409E-2</c:v>
                </c:pt>
                <c:pt idx="1120">
                  <c:v>9.7916666632045235E-2</c:v>
                </c:pt>
                <c:pt idx="1121">
                  <c:v>9.7222222220807453E-2</c:v>
                </c:pt>
                <c:pt idx="1122">
                  <c:v>9.652777780956967E-2</c:v>
                </c:pt>
                <c:pt idx="1123">
                  <c:v>9.5833333315340496E-2</c:v>
                </c:pt>
                <c:pt idx="1124">
                  <c:v>9.5138888904102714E-2</c:v>
                </c:pt>
                <c:pt idx="1125">
                  <c:v>9.444444440987354E-2</c:v>
                </c:pt>
                <c:pt idx="1126">
                  <c:v>9.3749999998635758E-2</c:v>
                </c:pt>
                <c:pt idx="1127">
                  <c:v>9.3055555587397976E-2</c:v>
                </c:pt>
                <c:pt idx="1128">
                  <c:v>9.2361111093168802E-2</c:v>
                </c:pt>
                <c:pt idx="1129">
                  <c:v>9.1666666681931019E-2</c:v>
                </c:pt>
                <c:pt idx="1130">
                  <c:v>9.0972222187701846E-2</c:v>
                </c:pt>
                <c:pt idx="1131">
                  <c:v>9.0277777776464063E-2</c:v>
                </c:pt>
                <c:pt idx="1132">
                  <c:v>8.9583333365226281E-2</c:v>
                </c:pt>
                <c:pt idx="1133">
                  <c:v>8.8888888870997107E-2</c:v>
                </c:pt>
                <c:pt idx="1134">
                  <c:v>8.8194444459759325E-2</c:v>
                </c:pt>
                <c:pt idx="1135">
                  <c:v>8.7499999965530151E-2</c:v>
                </c:pt>
                <c:pt idx="1136">
                  <c:v>8.6805555554292368E-2</c:v>
                </c:pt>
                <c:pt idx="1137">
                  <c:v>8.6111111143054586E-2</c:v>
                </c:pt>
                <c:pt idx="1138">
                  <c:v>8.5416666648825412E-2</c:v>
                </c:pt>
                <c:pt idx="1139">
                  <c:v>8.472222223758763E-2</c:v>
                </c:pt>
                <c:pt idx="1140">
                  <c:v>8.4027777743358456E-2</c:v>
                </c:pt>
                <c:pt idx="1141">
                  <c:v>8.3333333332120674E-2</c:v>
                </c:pt>
                <c:pt idx="1142">
                  <c:v>8.2638888920882891E-2</c:v>
                </c:pt>
                <c:pt idx="1143">
                  <c:v>8.1944444426653718E-2</c:v>
                </c:pt>
                <c:pt idx="1144">
                  <c:v>8.1250000015415935E-2</c:v>
                </c:pt>
                <c:pt idx="1145">
                  <c:v>8.0555555521186761E-2</c:v>
                </c:pt>
                <c:pt idx="1146">
                  <c:v>7.9861111109948979E-2</c:v>
                </c:pt>
                <c:pt idx="1147">
                  <c:v>7.9166666698711197E-2</c:v>
                </c:pt>
                <c:pt idx="1148">
                  <c:v>7.8472222204482023E-2</c:v>
                </c:pt>
                <c:pt idx="1149">
                  <c:v>7.777777779324424E-2</c:v>
                </c:pt>
                <c:pt idx="1150">
                  <c:v>7.7083333299015067E-2</c:v>
                </c:pt>
                <c:pt idx="1151">
                  <c:v>7.6388888887777284E-2</c:v>
                </c:pt>
                <c:pt idx="1152">
                  <c:v>7.5694444476539502E-2</c:v>
                </c:pt>
                <c:pt idx="1153">
                  <c:v>7.4999999982310328E-2</c:v>
                </c:pt>
                <c:pt idx="1154">
                  <c:v>7.4305555571072546E-2</c:v>
                </c:pt>
                <c:pt idx="1155">
                  <c:v>7.3611111076843372E-2</c:v>
                </c:pt>
                <c:pt idx="1156">
                  <c:v>7.291666666560559E-2</c:v>
                </c:pt>
                <c:pt idx="1157">
                  <c:v>7.2222222254367807E-2</c:v>
                </c:pt>
                <c:pt idx="1158">
                  <c:v>7.1527777760138633E-2</c:v>
                </c:pt>
                <c:pt idx="1159">
                  <c:v>7.0833333348900851E-2</c:v>
                </c:pt>
                <c:pt idx="1160">
                  <c:v>7.0138888854671677E-2</c:v>
                </c:pt>
                <c:pt idx="1161">
                  <c:v>6.9444444443433895E-2</c:v>
                </c:pt>
                <c:pt idx="1162">
                  <c:v>6.8750000032196112E-2</c:v>
                </c:pt>
                <c:pt idx="1163">
                  <c:v>6.8055555537966939E-2</c:v>
                </c:pt>
                <c:pt idx="1164">
                  <c:v>6.7361111126729156E-2</c:v>
                </c:pt>
                <c:pt idx="1165">
                  <c:v>6.6666666632499982E-2</c:v>
                </c:pt>
                <c:pt idx="1166">
                  <c:v>6.59722222212622E-2</c:v>
                </c:pt>
                <c:pt idx="1167">
                  <c:v>6.5277777810024418E-2</c:v>
                </c:pt>
                <c:pt idx="1168">
                  <c:v>6.4583333315795244E-2</c:v>
                </c:pt>
                <c:pt idx="1169">
                  <c:v>6.3888888904557462E-2</c:v>
                </c:pt>
                <c:pt idx="1170">
                  <c:v>6.3194444410328288E-2</c:v>
                </c:pt>
                <c:pt idx="1171">
                  <c:v>6.2499999999090505E-2</c:v>
                </c:pt>
                <c:pt idx="1172">
                  <c:v>6.1805555587852723E-2</c:v>
                </c:pt>
                <c:pt idx="1173">
                  <c:v>6.1111111093623549E-2</c:v>
                </c:pt>
                <c:pt idx="1174">
                  <c:v>6.0416666682385767E-2</c:v>
                </c:pt>
                <c:pt idx="1175">
                  <c:v>5.9722222188156593E-2</c:v>
                </c:pt>
                <c:pt idx="1176">
                  <c:v>5.9027777776918811E-2</c:v>
                </c:pt>
                <c:pt idx="1177">
                  <c:v>5.8333333365681028E-2</c:v>
                </c:pt>
                <c:pt idx="1178">
                  <c:v>5.7638888871451854E-2</c:v>
                </c:pt>
                <c:pt idx="1179">
                  <c:v>5.6944444460214072E-2</c:v>
                </c:pt>
                <c:pt idx="1180">
                  <c:v>5.6249999965984898E-2</c:v>
                </c:pt>
                <c:pt idx="1181">
                  <c:v>5.5555555554747116E-2</c:v>
                </c:pt>
                <c:pt idx="1182">
                  <c:v>5.4861111143509333E-2</c:v>
                </c:pt>
                <c:pt idx="1183">
                  <c:v>5.416666664928016E-2</c:v>
                </c:pt>
                <c:pt idx="1184">
                  <c:v>5.3472222238042377E-2</c:v>
                </c:pt>
                <c:pt idx="1185">
                  <c:v>5.2777777743813203E-2</c:v>
                </c:pt>
                <c:pt idx="1186">
                  <c:v>5.2083333332575421E-2</c:v>
                </c:pt>
                <c:pt idx="1187">
                  <c:v>5.1388888921337639E-2</c:v>
                </c:pt>
                <c:pt idx="1188">
                  <c:v>5.0694444427108465E-2</c:v>
                </c:pt>
                <c:pt idx="1189">
                  <c:v>5.0000000015870683E-2</c:v>
                </c:pt>
                <c:pt idx="1190">
                  <c:v>4.9305555521641509E-2</c:v>
                </c:pt>
                <c:pt idx="1191">
                  <c:v>4.8611111110403726E-2</c:v>
                </c:pt>
                <c:pt idx="1192">
                  <c:v>4.7916666699165944E-2</c:v>
                </c:pt>
                <c:pt idx="1193">
                  <c:v>4.722222220493677E-2</c:v>
                </c:pt>
                <c:pt idx="1194">
                  <c:v>4.6527777793698988E-2</c:v>
                </c:pt>
                <c:pt idx="1195">
                  <c:v>4.5833333299469814E-2</c:v>
                </c:pt>
                <c:pt idx="1196">
                  <c:v>4.5138888888232032E-2</c:v>
                </c:pt>
                <c:pt idx="1197">
                  <c:v>4.4444444476994249E-2</c:v>
                </c:pt>
                <c:pt idx="1198">
                  <c:v>4.3749999982765075E-2</c:v>
                </c:pt>
                <c:pt idx="1199">
                  <c:v>4.3055555571527293E-2</c:v>
                </c:pt>
                <c:pt idx="1200">
                  <c:v>4.2361111077298119E-2</c:v>
                </c:pt>
                <c:pt idx="1201">
                  <c:v>4.1666666666060337E-2</c:v>
                </c:pt>
                <c:pt idx="1202">
                  <c:v>4.0972222254822555E-2</c:v>
                </c:pt>
                <c:pt idx="1203">
                  <c:v>4.0277777760593381E-2</c:v>
                </c:pt>
                <c:pt idx="1204">
                  <c:v>3.9583333349355598E-2</c:v>
                </c:pt>
                <c:pt idx="1205">
                  <c:v>3.8888888855126424E-2</c:v>
                </c:pt>
                <c:pt idx="1206">
                  <c:v>3.8194444443888642E-2</c:v>
                </c:pt>
                <c:pt idx="1207">
                  <c:v>3.750000003265086E-2</c:v>
                </c:pt>
                <c:pt idx="1208">
                  <c:v>3.6805555538421686E-2</c:v>
                </c:pt>
                <c:pt idx="1209">
                  <c:v>3.6111111127183904E-2</c:v>
                </c:pt>
                <c:pt idx="1210">
                  <c:v>3.541666663295473E-2</c:v>
                </c:pt>
                <c:pt idx="1211">
                  <c:v>3.4722222221716947E-2</c:v>
                </c:pt>
                <c:pt idx="1212">
                  <c:v>3.4027777810479165E-2</c:v>
                </c:pt>
                <c:pt idx="1213">
                  <c:v>3.3333333316249991E-2</c:v>
                </c:pt>
                <c:pt idx="1214">
                  <c:v>3.2638888905012209E-2</c:v>
                </c:pt>
                <c:pt idx="1215">
                  <c:v>3.1944444410783035E-2</c:v>
                </c:pt>
                <c:pt idx="1216">
                  <c:v>3.1249999999545253E-2</c:v>
                </c:pt>
                <c:pt idx="1217">
                  <c:v>3.055555558830747E-2</c:v>
                </c:pt>
                <c:pt idx="1218">
                  <c:v>2.9861111094078296E-2</c:v>
                </c:pt>
                <c:pt idx="1219">
                  <c:v>2.9166666682840514E-2</c:v>
                </c:pt>
                <c:pt idx="1220">
                  <c:v>2.847222218861134E-2</c:v>
                </c:pt>
                <c:pt idx="1221">
                  <c:v>2.7777777777373558E-2</c:v>
                </c:pt>
                <c:pt idx="1222">
                  <c:v>2.7083333366135776E-2</c:v>
                </c:pt>
                <c:pt idx="1223">
                  <c:v>2.6388888871906602E-2</c:v>
                </c:pt>
                <c:pt idx="1224">
                  <c:v>2.5694444460668819E-2</c:v>
                </c:pt>
                <c:pt idx="1225">
                  <c:v>2.4999999966439646E-2</c:v>
                </c:pt>
                <c:pt idx="1226">
                  <c:v>2.4305555555201863E-2</c:v>
                </c:pt>
                <c:pt idx="1227">
                  <c:v>2.3611111143964081E-2</c:v>
                </c:pt>
                <c:pt idx="1228">
                  <c:v>2.2916666649734907E-2</c:v>
                </c:pt>
                <c:pt idx="1229">
                  <c:v>2.2222222238497125E-2</c:v>
                </c:pt>
                <c:pt idx="1230">
                  <c:v>2.1527777744267951E-2</c:v>
                </c:pt>
                <c:pt idx="1231">
                  <c:v>2.0833333333030168E-2</c:v>
                </c:pt>
                <c:pt idx="1232">
                  <c:v>2.0138888921792386E-2</c:v>
                </c:pt>
                <c:pt idx="1233">
                  <c:v>1.9444444427563212E-2</c:v>
                </c:pt>
                <c:pt idx="1234">
                  <c:v>1.875000001632543E-2</c:v>
                </c:pt>
                <c:pt idx="1235">
                  <c:v>1.8055555522096256E-2</c:v>
                </c:pt>
                <c:pt idx="1236">
                  <c:v>1.7361111110858474E-2</c:v>
                </c:pt>
                <c:pt idx="1237">
                  <c:v>1.6666666699620691E-2</c:v>
                </c:pt>
                <c:pt idx="1238">
                  <c:v>1.5972222205391517E-2</c:v>
                </c:pt>
                <c:pt idx="1239">
                  <c:v>1.5277777794153735E-2</c:v>
                </c:pt>
                <c:pt idx="1240">
                  <c:v>1.4583333299924561E-2</c:v>
                </c:pt>
                <c:pt idx="1241">
                  <c:v>1.3888888888686779E-2</c:v>
                </c:pt>
                <c:pt idx="1242">
                  <c:v>1.3194444477448997E-2</c:v>
                </c:pt>
                <c:pt idx="1243">
                  <c:v>1.2499999983219823E-2</c:v>
                </c:pt>
                <c:pt idx="1244">
                  <c:v>1.180555557198204E-2</c:v>
                </c:pt>
                <c:pt idx="1245">
                  <c:v>1.1111111077752867E-2</c:v>
                </c:pt>
                <c:pt idx="1246">
                  <c:v>1.0416666666515084E-2</c:v>
                </c:pt>
                <c:pt idx="1247">
                  <c:v>9.7222222552773019E-3</c:v>
                </c:pt>
                <c:pt idx="1248">
                  <c:v>9.027777761048128E-3</c:v>
                </c:pt>
                <c:pt idx="1249">
                  <c:v>8.3333333498103457E-3</c:v>
                </c:pt>
                <c:pt idx="1250">
                  <c:v>7.6388888555811718E-3</c:v>
                </c:pt>
                <c:pt idx="1251">
                  <c:v>6.9444444443433895E-3</c:v>
                </c:pt>
                <c:pt idx="1252">
                  <c:v>6.2500000331056071E-3</c:v>
                </c:pt>
                <c:pt idx="1253">
                  <c:v>5.5555555388764333E-3</c:v>
                </c:pt>
                <c:pt idx="1254">
                  <c:v>4.8611111276386509E-3</c:v>
                </c:pt>
                <c:pt idx="1255">
                  <c:v>4.1666666334094771E-3</c:v>
                </c:pt>
                <c:pt idx="1256">
                  <c:v>3.4722222221716947E-3</c:v>
                </c:pt>
                <c:pt idx="1257">
                  <c:v>2.7777778109339124E-3</c:v>
                </c:pt>
                <c:pt idx="1258">
                  <c:v>2.0833333167047385E-3</c:v>
                </c:pt>
                <c:pt idx="1259">
                  <c:v>1.3888889054669562E-3</c:v>
                </c:pt>
                <c:pt idx="1260">
                  <c:v>6.9444441123778233E-4</c:v>
                </c:pt>
                <c:pt idx="1261">
                  <c:v>0</c:v>
                </c:pt>
              </c:numCache>
            </c:numRef>
          </c:xVal>
          <c:yVal>
            <c:numRef>
              <c:f>'12-14'!$O$1444:$O$2705</c:f>
              <c:numCache>
                <c:formatCode>General</c:formatCode>
                <c:ptCount val="1262"/>
                <c:pt idx="0">
                  <c:v>1.3687</c:v>
                </c:pt>
                <c:pt idx="1">
                  <c:v>1.3693</c:v>
                </c:pt>
                <c:pt idx="2">
                  <c:v>1.3676999999999999</c:v>
                </c:pt>
                <c:pt idx="3">
                  <c:v>1.3684000000000001</c:v>
                </c:pt>
                <c:pt idx="4">
                  <c:v>1.3658999999999999</c:v>
                </c:pt>
                <c:pt idx="5">
                  <c:v>1.3674999999999999</c:v>
                </c:pt>
                <c:pt idx="6">
                  <c:v>1.3689</c:v>
                </c:pt>
                <c:pt idx="7">
                  <c:v>1.3681000000000001</c:v>
                </c:pt>
                <c:pt idx="8">
                  <c:v>1.3658999999999999</c:v>
                </c:pt>
                <c:pt idx="9">
                  <c:v>1.3673</c:v>
                </c:pt>
                <c:pt idx="10">
                  <c:v>1.3676999999999999</c:v>
                </c:pt>
                <c:pt idx="11">
                  <c:v>1.3651</c:v>
                </c:pt>
                <c:pt idx="12">
                  <c:v>1.3653</c:v>
                </c:pt>
                <c:pt idx="13">
                  <c:v>1.3655999999999999</c:v>
                </c:pt>
                <c:pt idx="14">
                  <c:v>1.3651</c:v>
                </c:pt>
                <c:pt idx="15">
                  <c:v>1.3643000000000001</c:v>
                </c:pt>
                <c:pt idx="16">
                  <c:v>1.3647</c:v>
                </c:pt>
                <c:pt idx="17">
                  <c:v>1.3634999999999999</c:v>
                </c:pt>
                <c:pt idx="18">
                  <c:v>1.3634999999999999</c:v>
                </c:pt>
                <c:pt idx="19">
                  <c:v>1.3660000000000001</c:v>
                </c:pt>
                <c:pt idx="20">
                  <c:v>1.3671</c:v>
                </c:pt>
                <c:pt idx="21">
                  <c:v>1.3661000000000001</c:v>
                </c:pt>
                <c:pt idx="22">
                  <c:v>1.3645</c:v>
                </c:pt>
                <c:pt idx="23">
                  <c:v>1.3631</c:v>
                </c:pt>
                <c:pt idx="24">
                  <c:v>1.3636999999999999</c:v>
                </c:pt>
                <c:pt idx="25">
                  <c:v>1.3661000000000001</c:v>
                </c:pt>
                <c:pt idx="26">
                  <c:v>1.3671</c:v>
                </c:pt>
                <c:pt idx="27">
                  <c:v>1.3671</c:v>
                </c:pt>
                <c:pt idx="28">
                  <c:v>1.3671</c:v>
                </c:pt>
                <c:pt idx="29">
                  <c:v>1.3673</c:v>
                </c:pt>
                <c:pt idx="30">
                  <c:v>1.3675999999999999</c:v>
                </c:pt>
                <c:pt idx="31">
                  <c:v>1.3674999999999999</c:v>
                </c:pt>
                <c:pt idx="32">
                  <c:v>1.3674999999999999</c:v>
                </c:pt>
                <c:pt idx="33">
                  <c:v>1.3662000000000001</c:v>
                </c:pt>
                <c:pt idx="34">
                  <c:v>1.3668</c:v>
                </c:pt>
                <c:pt idx="35">
                  <c:v>1.3669</c:v>
                </c:pt>
                <c:pt idx="36">
                  <c:v>1.3672</c:v>
                </c:pt>
                <c:pt idx="37">
                  <c:v>1.3671</c:v>
                </c:pt>
                <c:pt idx="38">
                  <c:v>1.3672</c:v>
                </c:pt>
                <c:pt idx="39">
                  <c:v>1.3667</c:v>
                </c:pt>
                <c:pt idx="40">
                  <c:v>1.3662000000000001</c:v>
                </c:pt>
                <c:pt idx="41">
                  <c:v>1.3681000000000001</c:v>
                </c:pt>
                <c:pt idx="42">
                  <c:v>1.3683000000000001</c:v>
                </c:pt>
                <c:pt idx="43">
                  <c:v>1.3684000000000001</c:v>
                </c:pt>
                <c:pt idx="44">
                  <c:v>1.3674999999999999</c:v>
                </c:pt>
                <c:pt idx="45">
                  <c:v>1.3676999999999999</c:v>
                </c:pt>
                <c:pt idx="46">
                  <c:v>1.3672</c:v>
                </c:pt>
                <c:pt idx="47">
                  <c:v>1.3671</c:v>
                </c:pt>
                <c:pt idx="48">
                  <c:v>1.3676999999999999</c:v>
                </c:pt>
                <c:pt idx="49">
                  <c:v>1.3671</c:v>
                </c:pt>
                <c:pt idx="50">
                  <c:v>1.3676999999999999</c:v>
                </c:pt>
                <c:pt idx="51">
                  <c:v>1.3675999999999999</c:v>
                </c:pt>
                <c:pt idx="52">
                  <c:v>1.3672</c:v>
                </c:pt>
                <c:pt idx="53">
                  <c:v>1.3651</c:v>
                </c:pt>
                <c:pt idx="54">
                  <c:v>1.3648</c:v>
                </c:pt>
                <c:pt idx="55">
                  <c:v>1.3641000000000001</c:v>
                </c:pt>
                <c:pt idx="56">
                  <c:v>1.3643000000000001</c:v>
                </c:pt>
                <c:pt idx="57">
                  <c:v>1.3629</c:v>
                </c:pt>
                <c:pt idx="58">
                  <c:v>1.3620000000000001</c:v>
                </c:pt>
                <c:pt idx="59">
                  <c:v>1.3646</c:v>
                </c:pt>
                <c:pt idx="60">
                  <c:v>1.3633</c:v>
                </c:pt>
                <c:pt idx="61">
                  <c:v>1.3623000000000001</c:v>
                </c:pt>
                <c:pt idx="62">
                  <c:v>1.3653</c:v>
                </c:pt>
                <c:pt idx="63">
                  <c:v>1.3656999999999999</c:v>
                </c:pt>
                <c:pt idx="64">
                  <c:v>1.3651</c:v>
                </c:pt>
                <c:pt idx="65">
                  <c:v>1.3673999999999999</c:v>
                </c:pt>
                <c:pt idx="66">
                  <c:v>1.3673</c:v>
                </c:pt>
                <c:pt idx="67">
                  <c:v>1.3661000000000001</c:v>
                </c:pt>
                <c:pt idx="68">
                  <c:v>1.3652</c:v>
                </c:pt>
                <c:pt idx="69">
                  <c:v>1.3656999999999999</c:v>
                </c:pt>
                <c:pt idx="70">
                  <c:v>1.3656999999999999</c:v>
                </c:pt>
                <c:pt idx="71">
                  <c:v>1.3652</c:v>
                </c:pt>
                <c:pt idx="72">
                  <c:v>1.3655999999999999</c:v>
                </c:pt>
                <c:pt idx="73">
                  <c:v>1.3654999999999999</c:v>
                </c:pt>
                <c:pt idx="74">
                  <c:v>1.3657999999999999</c:v>
                </c:pt>
                <c:pt idx="75">
                  <c:v>1.3663000000000001</c:v>
                </c:pt>
                <c:pt idx="76">
                  <c:v>1.3662000000000001</c:v>
                </c:pt>
                <c:pt idx="77">
                  <c:v>1.3677999999999999</c:v>
                </c:pt>
                <c:pt idx="78">
                  <c:v>1.3678999999999999</c:v>
                </c:pt>
                <c:pt idx="79">
                  <c:v>1.3673</c:v>
                </c:pt>
                <c:pt idx="80">
                  <c:v>1.3662000000000001</c:v>
                </c:pt>
                <c:pt idx="81">
                  <c:v>1.3663000000000001</c:v>
                </c:pt>
                <c:pt idx="82">
                  <c:v>1.3660000000000001</c:v>
                </c:pt>
                <c:pt idx="83">
                  <c:v>1.3666</c:v>
                </c:pt>
                <c:pt idx="84">
                  <c:v>1.3671</c:v>
                </c:pt>
                <c:pt idx="85">
                  <c:v>1.3660000000000001</c:v>
                </c:pt>
                <c:pt idx="86">
                  <c:v>1.3655999999999999</c:v>
                </c:pt>
                <c:pt idx="87">
                  <c:v>1.3655999999999999</c:v>
                </c:pt>
                <c:pt idx="88">
                  <c:v>1.3656999999999999</c:v>
                </c:pt>
                <c:pt idx="89">
                  <c:v>1.3651</c:v>
                </c:pt>
                <c:pt idx="90">
                  <c:v>1.3646</c:v>
                </c:pt>
                <c:pt idx="91">
                  <c:v>1.3646</c:v>
                </c:pt>
                <c:pt idx="92">
                  <c:v>1.3647</c:v>
                </c:pt>
                <c:pt idx="93">
                  <c:v>1.3651</c:v>
                </c:pt>
                <c:pt idx="94">
                  <c:v>1.3646</c:v>
                </c:pt>
                <c:pt idx="95">
                  <c:v>1.3643000000000001</c:v>
                </c:pt>
                <c:pt idx="96">
                  <c:v>1.3632</c:v>
                </c:pt>
                <c:pt idx="97">
                  <c:v>1.3643000000000001</c:v>
                </c:pt>
                <c:pt idx="98">
                  <c:v>1.3647</c:v>
                </c:pt>
                <c:pt idx="99">
                  <c:v>1.3640000000000001</c:v>
                </c:pt>
                <c:pt idx="100">
                  <c:v>1.3636999999999999</c:v>
                </c:pt>
                <c:pt idx="101">
                  <c:v>1.3635999999999999</c:v>
                </c:pt>
                <c:pt idx="102">
                  <c:v>1.3627</c:v>
                </c:pt>
                <c:pt idx="103">
                  <c:v>1.3633999999999999</c:v>
                </c:pt>
                <c:pt idx="104">
                  <c:v>1.3641000000000001</c:v>
                </c:pt>
                <c:pt idx="105">
                  <c:v>1.3636999999999999</c:v>
                </c:pt>
                <c:pt idx="106">
                  <c:v>1.3637999999999999</c:v>
                </c:pt>
                <c:pt idx="107">
                  <c:v>1.3637999999999999</c:v>
                </c:pt>
                <c:pt idx="108">
                  <c:v>1.3646</c:v>
                </c:pt>
                <c:pt idx="109">
                  <c:v>1.3644000000000001</c:v>
                </c:pt>
                <c:pt idx="110">
                  <c:v>1.365</c:v>
                </c:pt>
                <c:pt idx="111">
                  <c:v>1.3649</c:v>
                </c:pt>
                <c:pt idx="112">
                  <c:v>1.3632</c:v>
                </c:pt>
                <c:pt idx="113">
                  <c:v>1.3647</c:v>
                </c:pt>
                <c:pt idx="114">
                  <c:v>1.3654999999999999</c:v>
                </c:pt>
                <c:pt idx="115">
                  <c:v>1.3652</c:v>
                </c:pt>
                <c:pt idx="116">
                  <c:v>1.3652</c:v>
                </c:pt>
                <c:pt idx="117">
                  <c:v>1.3666</c:v>
                </c:pt>
                <c:pt idx="118">
                  <c:v>1.3655999999999999</c:v>
                </c:pt>
                <c:pt idx="119">
                  <c:v>1.3635999999999999</c:v>
                </c:pt>
                <c:pt idx="120">
                  <c:v>1.3634999999999999</c:v>
                </c:pt>
                <c:pt idx="121">
                  <c:v>1.3638999999999999</c:v>
                </c:pt>
                <c:pt idx="122">
                  <c:v>1.3680000000000001</c:v>
                </c:pt>
                <c:pt idx="123">
                  <c:v>1.3683000000000001</c:v>
                </c:pt>
                <c:pt idx="124">
                  <c:v>1.3692</c:v>
                </c:pt>
                <c:pt idx="125">
                  <c:v>1.3686</c:v>
                </c:pt>
                <c:pt idx="126">
                  <c:v>1.3669</c:v>
                </c:pt>
                <c:pt idx="127">
                  <c:v>1.3653999999999999</c:v>
                </c:pt>
                <c:pt idx="128">
                  <c:v>1.3661000000000001</c:v>
                </c:pt>
                <c:pt idx="129">
                  <c:v>1.3665</c:v>
                </c:pt>
                <c:pt idx="130">
                  <c:v>1.3661000000000001</c:v>
                </c:pt>
                <c:pt idx="131">
                  <c:v>1.3657999999999999</c:v>
                </c:pt>
                <c:pt idx="132">
                  <c:v>1.3665</c:v>
                </c:pt>
                <c:pt idx="133">
                  <c:v>1.3672</c:v>
                </c:pt>
                <c:pt idx="134">
                  <c:v>1.3674999999999999</c:v>
                </c:pt>
                <c:pt idx="135">
                  <c:v>1.3672</c:v>
                </c:pt>
                <c:pt idx="136">
                  <c:v>1.3674999999999999</c:v>
                </c:pt>
                <c:pt idx="137">
                  <c:v>1.3682000000000001</c:v>
                </c:pt>
                <c:pt idx="138">
                  <c:v>1.3688</c:v>
                </c:pt>
                <c:pt idx="139">
                  <c:v>1.3685</c:v>
                </c:pt>
                <c:pt idx="140">
                  <c:v>1.3684000000000001</c:v>
                </c:pt>
                <c:pt idx="141">
                  <c:v>1.3681000000000001</c:v>
                </c:pt>
                <c:pt idx="142">
                  <c:v>1.3678999999999999</c:v>
                </c:pt>
                <c:pt idx="143">
                  <c:v>1.3682000000000001</c:v>
                </c:pt>
                <c:pt idx="144">
                  <c:v>1.3684000000000001</c:v>
                </c:pt>
                <c:pt idx="145">
                  <c:v>1.3677999999999999</c:v>
                </c:pt>
                <c:pt idx="146">
                  <c:v>1.3691</c:v>
                </c:pt>
                <c:pt idx="147">
                  <c:v>1.3695999999999999</c:v>
                </c:pt>
                <c:pt idx="148">
                  <c:v>1.3694</c:v>
                </c:pt>
                <c:pt idx="149">
                  <c:v>1.3695999999999999</c:v>
                </c:pt>
                <c:pt idx="150">
                  <c:v>1.3695999999999999</c:v>
                </c:pt>
                <c:pt idx="151">
                  <c:v>1.3696999999999999</c:v>
                </c:pt>
                <c:pt idx="152">
                  <c:v>1.3694999999999999</c:v>
                </c:pt>
                <c:pt idx="153">
                  <c:v>1.3696999999999999</c:v>
                </c:pt>
                <c:pt idx="154">
                  <c:v>1.3688</c:v>
                </c:pt>
                <c:pt idx="155">
                  <c:v>1.3678999999999999</c:v>
                </c:pt>
                <c:pt idx="156">
                  <c:v>1.3677999999999999</c:v>
                </c:pt>
                <c:pt idx="157">
                  <c:v>1.3681000000000001</c:v>
                </c:pt>
                <c:pt idx="158">
                  <c:v>1.3681000000000001</c:v>
                </c:pt>
                <c:pt idx="159">
                  <c:v>1.3693</c:v>
                </c:pt>
                <c:pt idx="160">
                  <c:v>1.3678999999999999</c:v>
                </c:pt>
                <c:pt idx="161">
                  <c:v>1.369</c:v>
                </c:pt>
                <c:pt idx="162">
                  <c:v>1.3671</c:v>
                </c:pt>
                <c:pt idx="163">
                  <c:v>1.3673</c:v>
                </c:pt>
                <c:pt idx="164">
                  <c:v>1.3678999999999999</c:v>
                </c:pt>
                <c:pt idx="165">
                  <c:v>1.3694999999999999</c:v>
                </c:pt>
                <c:pt idx="166">
                  <c:v>1.3696999999999999</c:v>
                </c:pt>
                <c:pt idx="167">
                  <c:v>1.3694</c:v>
                </c:pt>
                <c:pt idx="168">
                  <c:v>1.369</c:v>
                </c:pt>
                <c:pt idx="169">
                  <c:v>1.3660000000000001</c:v>
                </c:pt>
                <c:pt idx="170">
                  <c:v>1.3714</c:v>
                </c:pt>
                <c:pt idx="171">
                  <c:v>1.3683000000000001</c:v>
                </c:pt>
                <c:pt idx="172">
                  <c:v>1.3714</c:v>
                </c:pt>
                <c:pt idx="173">
                  <c:v>1.3715999999999999</c:v>
                </c:pt>
                <c:pt idx="174">
                  <c:v>1.3712</c:v>
                </c:pt>
                <c:pt idx="175">
                  <c:v>1.3714999999999999</c:v>
                </c:pt>
                <c:pt idx="176">
                  <c:v>1.3714999999999999</c:v>
                </c:pt>
                <c:pt idx="177">
                  <c:v>1.3711</c:v>
                </c:pt>
                <c:pt idx="178">
                  <c:v>1.3723000000000001</c:v>
                </c:pt>
                <c:pt idx="179">
                  <c:v>1.3731</c:v>
                </c:pt>
                <c:pt idx="180">
                  <c:v>1.3736999999999999</c:v>
                </c:pt>
                <c:pt idx="181">
                  <c:v>1.3742000000000001</c:v>
                </c:pt>
                <c:pt idx="182">
                  <c:v>1.3738999999999999</c:v>
                </c:pt>
                <c:pt idx="183">
                  <c:v>1.3741000000000001</c:v>
                </c:pt>
                <c:pt idx="184">
                  <c:v>1.3747</c:v>
                </c:pt>
                <c:pt idx="185">
                  <c:v>1.3755999999999999</c:v>
                </c:pt>
                <c:pt idx="186">
                  <c:v>1.3755999999999999</c:v>
                </c:pt>
                <c:pt idx="187">
                  <c:v>1.3744000000000001</c:v>
                </c:pt>
                <c:pt idx="188">
                  <c:v>1.3742000000000001</c:v>
                </c:pt>
                <c:pt idx="189">
                  <c:v>1.3731</c:v>
                </c:pt>
                <c:pt idx="190">
                  <c:v>1.3714999999999999</c:v>
                </c:pt>
                <c:pt idx="191">
                  <c:v>1.3713</c:v>
                </c:pt>
                <c:pt idx="192">
                  <c:v>1.3727</c:v>
                </c:pt>
                <c:pt idx="193">
                  <c:v>1.373</c:v>
                </c:pt>
                <c:pt idx="194">
                  <c:v>1.3736999999999999</c:v>
                </c:pt>
                <c:pt idx="195">
                  <c:v>1.3744000000000001</c:v>
                </c:pt>
                <c:pt idx="196">
                  <c:v>1.3737999999999999</c:v>
                </c:pt>
                <c:pt idx="197">
                  <c:v>1.3752</c:v>
                </c:pt>
                <c:pt idx="198">
                  <c:v>1.3753</c:v>
                </c:pt>
                <c:pt idx="199">
                  <c:v>1.3751</c:v>
                </c:pt>
                <c:pt idx="200">
                  <c:v>1.3753</c:v>
                </c:pt>
                <c:pt idx="201">
                  <c:v>1.3754</c:v>
                </c:pt>
                <c:pt idx="202">
                  <c:v>1.3755999999999999</c:v>
                </c:pt>
                <c:pt idx="203">
                  <c:v>1.3763000000000001</c:v>
                </c:pt>
                <c:pt idx="204">
                  <c:v>1.3756999999999999</c:v>
                </c:pt>
                <c:pt idx="205">
                  <c:v>1.3761000000000001</c:v>
                </c:pt>
                <c:pt idx="206">
                  <c:v>1.3754999999999999</c:v>
                </c:pt>
                <c:pt idx="207">
                  <c:v>1.3758999999999999</c:v>
                </c:pt>
                <c:pt idx="208">
                  <c:v>1.3761000000000001</c:v>
                </c:pt>
                <c:pt idx="209">
                  <c:v>1.3759999999999999</c:v>
                </c:pt>
                <c:pt idx="210">
                  <c:v>1.3755999999999999</c:v>
                </c:pt>
                <c:pt idx="211">
                  <c:v>1.3754</c:v>
                </c:pt>
                <c:pt idx="212">
                  <c:v>1.3754999999999999</c:v>
                </c:pt>
                <c:pt idx="213">
                  <c:v>1.3756999999999999</c:v>
                </c:pt>
                <c:pt idx="214">
                  <c:v>1.3756999999999999</c:v>
                </c:pt>
                <c:pt idx="215">
                  <c:v>1.3755999999999999</c:v>
                </c:pt>
                <c:pt idx="216">
                  <c:v>1.3745000000000001</c:v>
                </c:pt>
                <c:pt idx="217">
                  <c:v>1.3745000000000001</c:v>
                </c:pt>
                <c:pt idx="218">
                  <c:v>1.3736999999999999</c:v>
                </c:pt>
                <c:pt idx="219">
                  <c:v>1.3732</c:v>
                </c:pt>
                <c:pt idx="220">
                  <c:v>1.3728</c:v>
                </c:pt>
                <c:pt idx="221">
                  <c:v>1.3731</c:v>
                </c:pt>
                <c:pt idx="222">
                  <c:v>1.3735999999999999</c:v>
                </c:pt>
                <c:pt idx="223">
                  <c:v>1.3734</c:v>
                </c:pt>
                <c:pt idx="224">
                  <c:v>1.3741000000000001</c:v>
                </c:pt>
                <c:pt idx="225">
                  <c:v>1.3727</c:v>
                </c:pt>
                <c:pt idx="226">
                  <c:v>1.3727</c:v>
                </c:pt>
                <c:pt idx="227">
                  <c:v>1.3715999999999999</c:v>
                </c:pt>
                <c:pt idx="228">
                  <c:v>1.3709</c:v>
                </c:pt>
                <c:pt idx="229">
                  <c:v>1.3714999999999999</c:v>
                </c:pt>
                <c:pt idx="230">
                  <c:v>1.3704000000000001</c:v>
                </c:pt>
                <c:pt idx="231">
                  <c:v>1.3708</c:v>
                </c:pt>
                <c:pt idx="232">
                  <c:v>1.3716999999999999</c:v>
                </c:pt>
                <c:pt idx="233">
                  <c:v>1.3718999999999999</c:v>
                </c:pt>
                <c:pt idx="234">
                  <c:v>1.3721000000000001</c:v>
                </c:pt>
                <c:pt idx="235">
                  <c:v>1.3724000000000001</c:v>
                </c:pt>
                <c:pt idx="236">
                  <c:v>1.3736999999999999</c:v>
                </c:pt>
                <c:pt idx="237">
                  <c:v>1.3728</c:v>
                </c:pt>
                <c:pt idx="238">
                  <c:v>1.3754</c:v>
                </c:pt>
                <c:pt idx="239">
                  <c:v>1.3737999999999999</c:v>
                </c:pt>
                <c:pt idx="240">
                  <c:v>1.3754</c:v>
                </c:pt>
                <c:pt idx="241">
                  <c:v>1.3769</c:v>
                </c:pt>
                <c:pt idx="242">
                  <c:v>1.3776999999999999</c:v>
                </c:pt>
                <c:pt idx="243">
                  <c:v>1.3758999999999999</c:v>
                </c:pt>
                <c:pt idx="244">
                  <c:v>1.3755999999999999</c:v>
                </c:pt>
                <c:pt idx="245">
                  <c:v>1.3761000000000001</c:v>
                </c:pt>
                <c:pt idx="246">
                  <c:v>1.3729</c:v>
                </c:pt>
                <c:pt idx="247">
                  <c:v>1.3716999999999999</c:v>
                </c:pt>
                <c:pt idx="248">
                  <c:v>1.3696999999999999</c:v>
                </c:pt>
                <c:pt idx="249">
                  <c:v>1.3693</c:v>
                </c:pt>
                <c:pt idx="250">
                  <c:v>1.3684000000000001</c:v>
                </c:pt>
                <c:pt idx="251">
                  <c:v>1.3686</c:v>
                </c:pt>
                <c:pt idx="252">
                  <c:v>1.3682000000000001</c:v>
                </c:pt>
                <c:pt idx="253">
                  <c:v>1.3681000000000001</c:v>
                </c:pt>
                <c:pt idx="254">
                  <c:v>1.3676999999999999</c:v>
                </c:pt>
                <c:pt idx="255">
                  <c:v>1.3682000000000001</c:v>
                </c:pt>
                <c:pt idx="256">
                  <c:v>1.3677999999999999</c:v>
                </c:pt>
                <c:pt idx="257">
                  <c:v>1.3686</c:v>
                </c:pt>
                <c:pt idx="258">
                  <c:v>1.3651</c:v>
                </c:pt>
                <c:pt idx="259">
                  <c:v>1.3642000000000001</c:v>
                </c:pt>
                <c:pt idx="260">
                  <c:v>1.3640000000000001</c:v>
                </c:pt>
                <c:pt idx="261">
                  <c:v>1.3636999999999999</c:v>
                </c:pt>
                <c:pt idx="262">
                  <c:v>1.3646</c:v>
                </c:pt>
                <c:pt idx="263">
                  <c:v>1.3643000000000001</c:v>
                </c:pt>
                <c:pt idx="264">
                  <c:v>1.3646</c:v>
                </c:pt>
                <c:pt idx="265">
                  <c:v>1.3643000000000001</c:v>
                </c:pt>
                <c:pt idx="266">
                  <c:v>1.3633999999999999</c:v>
                </c:pt>
                <c:pt idx="267">
                  <c:v>1.363</c:v>
                </c:pt>
                <c:pt idx="268">
                  <c:v>1.3612</c:v>
                </c:pt>
                <c:pt idx="269">
                  <c:v>1.3612</c:v>
                </c:pt>
                <c:pt idx="270">
                  <c:v>1.3607</c:v>
                </c:pt>
                <c:pt idx="271">
                  <c:v>1.3611</c:v>
                </c:pt>
                <c:pt idx="272">
                  <c:v>1.3609</c:v>
                </c:pt>
                <c:pt idx="273">
                  <c:v>1.3604000000000001</c:v>
                </c:pt>
                <c:pt idx="274">
                  <c:v>1.3599000000000001</c:v>
                </c:pt>
                <c:pt idx="275">
                  <c:v>1.36</c:v>
                </c:pt>
                <c:pt idx="276">
                  <c:v>1.3596999999999999</c:v>
                </c:pt>
                <c:pt idx="277">
                  <c:v>1.3596999999999999</c:v>
                </c:pt>
                <c:pt idx="278">
                  <c:v>1.3593999999999999</c:v>
                </c:pt>
                <c:pt idx="279">
                  <c:v>1.3611</c:v>
                </c:pt>
                <c:pt idx="280">
                  <c:v>1.3574999999999999</c:v>
                </c:pt>
                <c:pt idx="281">
                  <c:v>1.3575999999999999</c:v>
                </c:pt>
                <c:pt idx="282">
                  <c:v>1.3571</c:v>
                </c:pt>
                <c:pt idx="283">
                  <c:v>1.3564000000000001</c:v>
                </c:pt>
                <c:pt idx="284">
                  <c:v>1.3565</c:v>
                </c:pt>
                <c:pt idx="285">
                  <c:v>1.3579000000000001</c:v>
                </c:pt>
                <c:pt idx="286">
                  <c:v>1.3576999999999999</c:v>
                </c:pt>
                <c:pt idx="287">
                  <c:v>1.3580000000000001</c:v>
                </c:pt>
                <c:pt idx="288">
                  <c:v>1.3584000000000001</c:v>
                </c:pt>
                <c:pt idx="289">
                  <c:v>1.3592</c:v>
                </c:pt>
                <c:pt idx="290">
                  <c:v>1.3608</c:v>
                </c:pt>
                <c:pt idx="291">
                  <c:v>1.3621000000000001</c:v>
                </c:pt>
                <c:pt idx="292">
                  <c:v>1.363</c:v>
                </c:pt>
                <c:pt idx="293">
                  <c:v>1.3625</c:v>
                </c:pt>
                <c:pt idx="294">
                  <c:v>1.3620000000000001</c:v>
                </c:pt>
                <c:pt idx="295">
                  <c:v>1.3626</c:v>
                </c:pt>
                <c:pt idx="296">
                  <c:v>1.3628</c:v>
                </c:pt>
                <c:pt idx="297">
                  <c:v>1.3633</c:v>
                </c:pt>
                <c:pt idx="298">
                  <c:v>1.3629</c:v>
                </c:pt>
                <c:pt idx="299">
                  <c:v>1.3620000000000001</c:v>
                </c:pt>
                <c:pt idx="300">
                  <c:v>1.363</c:v>
                </c:pt>
                <c:pt idx="301">
                  <c:v>1.3641000000000001</c:v>
                </c:pt>
                <c:pt idx="302">
                  <c:v>1.363</c:v>
                </c:pt>
                <c:pt idx="303">
                  <c:v>1.3628</c:v>
                </c:pt>
                <c:pt idx="304">
                  <c:v>1.3617999999999999</c:v>
                </c:pt>
                <c:pt idx="305">
                  <c:v>1.3617999999999999</c:v>
                </c:pt>
                <c:pt idx="306">
                  <c:v>1.3616999999999999</c:v>
                </c:pt>
                <c:pt idx="307">
                  <c:v>1.3626</c:v>
                </c:pt>
                <c:pt idx="308">
                  <c:v>1.3634999999999999</c:v>
                </c:pt>
                <c:pt idx="309">
                  <c:v>1.3628</c:v>
                </c:pt>
                <c:pt idx="310">
                  <c:v>1.3624000000000001</c:v>
                </c:pt>
                <c:pt idx="311">
                  <c:v>1.3612</c:v>
                </c:pt>
                <c:pt idx="312">
                  <c:v>1.3608</c:v>
                </c:pt>
                <c:pt idx="313">
                  <c:v>1.3616999999999999</c:v>
                </c:pt>
                <c:pt idx="314">
                  <c:v>1.3627</c:v>
                </c:pt>
                <c:pt idx="315">
                  <c:v>1.3636999999999999</c:v>
                </c:pt>
                <c:pt idx="316">
                  <c:v>1.3637999999999999</c:v>
                </c:pt>
                <c:pt idx="317">
                  <c:v>1.3631</c:v>
                </c:pt>
                <c:pt idx="318">
                  <c:v>1.363</c:v>
                </c:pt>
                <c:pt idx="319">
                  <c:v>1.3638999999999999</c:v>
                </c:pt>
                <c:pt idx="320">
                  <c:v>1.3644000000000001</c:v>
                </c:pt>
                <c:pt idx="321">
                  <c:v>1.3641000000000001</c:v>
                </c:pt>
                <c:pt idx="322">
                  <c:v>1.3647</c:v>
                </c:pt>
                <c:pt idx="323">
                  <c:v>1.3641000000000001</c:v>
                </c:pt>
                <c:pt idx="324">
                  <c:v>1.3646</c:v>
                </c:pt>
                <c:pt idx="325">
                  <c:v>1.3622000000000001</c:v>
                </c:pt>
                <c:pt idx="326">
                  <c:v>1.3593</c:v>
                </c:pt>
                <c:pt idx="327">
                  <c:v>1.3620000000000001</c:v>
                </c:pt>
                <c:pt idx="328">
                  <c:v>1.3645</c:v>
                </c:pt>
                <c:pt idx="329">
                  <c:v>1.3646</c:v>
                </c:pt>
                <c:pt idx="330">
                  <c:v>1.3633999999999999</c:v>
                </c:pt>
                <c:pt idx="331">
                  <c:v>1.3621000000000001</c:v>
                </c:pt>
                <c:pt idx="332">
                  <c:v>1.3616999999999999</c:v>
                </c:pt>
                <c:pt idx="333">
                  <c:v>1.3621000000000001</c:v>
                </c:pt>
                <c:pt idx="334">
                  <c:v>1.3620000000000001</c:v>
                </c:pt>
                <c:pt idx="335">
                  <c:v>1.3613</c:v>
                </c:pt>
                <c:pt idx="336">
                  <c:v>1.3608</c:v>
                </c:pt>
                <c:pt idx="337">
                  <c:v>1.3602000000000001</c:v>
                </c:pt>
                <c:pt idx="338">
                  <c:v>1.3602000000000001</c:v>
                </c:pt>
                <c:pt idx="339">
                  <c:v>1.3613</c:v>
                </c:pt>
                <c:pt idx="340">
                  <c:v>1.3609</c:v>
                </c:pt>
                <c:pt idx="341">
                  <c:v>1.3612</c:v>
                </c:pt>
                <c:pt idx="342">
                  <c:v>1.3605</c:v>
                </c:pt>
                <c:pt idx="343">
                  <c:v>1.3626</c:v>
                </c:pt>
                <c:pt idx="344">
                  <c:v>1.365</c:v>
                </c:pt>
                <c:pt idx="345">
                  <c:v>1.3653</c:v>
                </c:pt>
                <c:pt idx="346">
                  <c:v>1.365</c:v>
                </c:pt>
                <c:pt idx="347">
                  <c:v>1.3641000000000001</c:v>
                </c:pt>
                <c:pt idx="348">
                  <c:v>1.3642000000000001</c:v>
                </c:pt>
                <c:pt idx="349">
                  <c:v>1.3625</c:v>
                </c:pt>
                <c:pt idx="350">
                  <c:v>1.3623000000000001</c:v>
                </c:pt>
                <c:pt idx="351">
                  <c:v>1.3632</c:v>
                </c:pt>
                <c:pt idx="352">
                  <c:v>1.3629</c:v>
                </c:pt>
                <c:pt idx="353">
                  <c:v>1.3634999999999999</c:v>
                </c:pt>
                <c:pt idx="354">
                  <c:v>1.363</c:v>
                </c:pt>
                <c:pt idx="355">
                  <c:v>1.3622000000000001</c:v>
                </c:pt>
                <c:pt idx="356">
                  <c:v>1.3631</c:v>
                </c:pt>
                <c:pt idx="357">
                  <c:v>1.3640000000000001</c:v>
                </c:pt>
                <c:pt idx="358">
                  <c:v>1.3603000000000001</c:v>
                </c:pt>
                <c:pt idx="359">
                  <c:v>1.36</c:v>
                </c:pt>
                <c:pt idx="360">
                  <c:v>1.3615999999999999</c:v>
                </c:pt>
                <c:pt idx="361">
                  <c:v>1.3632</c:v>
                </c:pt>
                <c:pt idx="362">
                  <c:v>1.3647</c:v>
                </c:pt>
                <c:pt idx="363">
                  <c:v>1.3717999999999999</c:v>
                </c:pt>
                <c:pt idx="364">
                  <c:v>1.3733</c:v>
                </c:pt>
                <c:pt idx="365">
                  <c:v>1.3744000000000001</c:v>
                </c:pt>
                <c:pt idx="366">
                  <c:v>1.3745000000000001</c:v>
                </c:pt>
                <c:pt idx="367">
                  <c:v>1.3754</c:v>
                </c:pt>
                <c:pt idx="368">
                  <c:v>1.3737999999999999</c:v>
                </c:pt>
                <c:pt idx="369">
                  <c:v>1.3733</c:v>
                </c:pt>
                <c:pt idx="370">
                  <c:v>1.3746</c:v>
                </c:pt>
                <c:pt idx="371">
                  <c:v>1.3747</c:v>
                </c:pt>
                <c:pt idx="372">
                  <c:v>1.3752</c:v>
                </c:pt>
                <c:pt idx="373">
                  <c:v>1.3763000000000001</c:v>
                </c:pt>
                <c:pt idx="374">
                  <c:v>1.3756999999999999</c:v>
                </c:pt>
                <c:pt idx="375">
                  <c:v>1.3759999999999999</c:v>
                </c:pt>
                <c:pt idx="376">
                  <c:v>1.3758999999999999</c:v>
                </c:pt>
                <c:pt idx="377">
                  <c:v>1.3755999999999999</c:v>
                </c:pt>
                <c:pt idx="378">
                  <c:v>1.3777999999999999</c:v>
                </c:pt>
                <c:pt idx="379">
                  <c:v>1.3774999999999999</c:v>
                </c:pt>
                <c:pt idx="380">
                  <c:v>1.3778999999999999</c:v>
                </c:pt>
                <c:pt idx="381">
                  <c:v>1.3778999999999999</c:v>
                </c:pt>
                <c:pt idx="382">
                  <c:v>1.3777999999999999</c:v>
                </c:pt>
                <c:pt idx="383">
                  <c:v>1.3795999999999999</c:v>
                </c:pt>
                <c:pt idx="384">
                  <c:v>1.3801000000000001</c:v>
                </c:pt>
                <c:pt idx="385">
                  <c:v>1.38</c:v>
                </c:pt>
                <c:pt idx="386">
                  <c:v>1.3802000000000001</c:v>
                </c:pt>
                <c:pt idx="387">
                  <c:v>1.3816999999999999</c:v>
                </c:pt>
                <c:pt idx="388">
                  <c:v>1.3796999999999999</c:v>
                </c:pt>
                <c:pt idx="389">
                  <c:v>1.3795999999999999</c:v>
                </c:pt>
                <c:pt idx="390">
                  <c:v>1.379</c:v>
                </c:pt>
                <c:pt idx="391">
                  <c:v>1.3789</c:v>
                </c:pt>
                <c:pt idx="392">
                  <c:v>1.38</c:v>
                </c:pt>
                <c:pt idx="393">
                  <c:v>1.3787</c:v>
                </c:pt>
                <c:pt idx="394">
                  <c:v>1.3798999999999999</c:v>
                </c:pt>
                <c:pt idx="395">
                  <c:v>1.3789</c:v>
                </c:pt>
                <c:pt idx="396">
                  <c:v>1.3795999999999999</c:v>
                </c:pt>
                <c:pt idx="397">
                  <c:v>1.3801000000000001</c:v>
                </c:pt>
                <c:pt idx="398">
                  <c:v>1.3798999999999999</c:v>
                </c:pt>
                <c:pt idx="399">
                  <c:v>1.3808</c:v>
                </c:pt>
                <c:pt idx="400">
                  <c:v>1.3825000000000001</c:v>
                </c:pt>
                <c:pt idx="401">
                  <c:v>1.3831</c:v>
                </c:pt>
                <c:pt idx="402">
                  <c:v>1.3824000000000001</c:v>
                </c:pt>
                <c:pt idx="403">
                  <c:v>1.3818999999999999</c:v>
                </c:pt>
                <c:pt idx="404">
                  <c:v>1.3811</c:v>
                </c:pt>
                <c:pt idx="405">
                  <c:v>1.3815</c:v>
                </c:pt>
                <c:pt idx="406">
                  <c:v>1.3815999999999999</c:v>
                </c:pt>
                <c:pt idx="407">
                  <c:v>1.3816999999999999</c:v>
                </c:pt>
                <c:pt idx="408">
                  <c:v>1.3831</c:v>
                </c:pt>
                <c:pt idx="409">
                  <c:v>1.3831</c:v>
                </c:pt>
                <c:pt idx="410">
                  <c:v>1.3795999999999999</c:v>
                </c:pt>
                <c:pt idx="411">
                  <c:v>1.38</c:v>
                </c:pt>
                <c:pt idx="412">
                  <c:v>1.3787</c:v>
                </c:pt>
                <c:pt idx="413">
                  <c:v>1.3784000000000001</c:v>
                </c:pt>
                <c:pt idx="414">
                  <c:v>1.3768</c:v>
                </c:pt>
                <c:pt idx="415">
                  <c:v>1.3783000000000001</c:v>
                </c:pt>
                <c:pt idx="416">
                  <c:v>1.3775999999999999</c:v>
                </c:pt>
                <c:pt idx="417">
                  <c:v>1.3752</c:v>
                </c:pt>
                <c:pt idx="418">
                  <c:v>1.3736999999999999</c:v>
                </c:pt>
                <c:pt idx="419">
                  <c:v>1.3737999999999999</c:v>
                </c:pt>
                <c:pt idx="420">
                  <c:v>1.3771</c:v>
                </c:pt>
                <c:pt idx="421">
                  <c:v>1.3769</c:v>
                </c:pt>
                <c:pt idx="422">
                  <c:v>1.3766</c:v>
                </c:pt>
                <c:pt idx="423">
                  <c:v>1.3785000000000001</c:v>
                </c:pt>
                <c:pt idx="424">
                  <c:v>1.3779999999999999</c:v>
                </c:pt>
                <c:pt idx="425">
                  <c:v>1.3768</c:v>
                </c:pt>
                <c:pt idx="426">
                  <c:v>1.3774999999999999</c:v>
                </c:pt>
                <c:pt idx="427">
                  <c:v>1.3767</c:v>
                </c:pt>
                <c:pt idx="428">
                  <c:v>1.3761000000000001</c:v>
                </c:pt>
                <c:pt idx="429">
                  <c:v>1.3759999999999999</c:v>
                </c:pt>
                <c:pt idx="430">
                  <c:v>1.3754</c:v>
                </c:pt>
                <c:pt idx="431">
                  <c:v>1.3747</c:v>
                </c:pt>
                <c:pt idx="432">
                  <c:v>1.3746</c:v>
                </c:pt>
                <c:pt idx="433">
                  <c:v>1.3752</c:v>
                </c:pt>
                <c:pt idx="434">
                  <c:v>1.3772</c:v>
                </c:pt>
                <c:pt idx="435">
                  <c:v>1.3773</c:v>
                </c:pt>
                <c:pt idx="436">
                  <c:v>1.3768</c:v>
                </c:pt>
                <c:pt idx="437">
                  <c:v>1.3752</c:v>
                </c:pt>
                <c:pt idx="438">
                  <c:v>1.3731</c:v>
                </c:pt>
                <c:pt idx="439">
                  <c:v>1.3732</c:v>
                </c:pt>
                <c:pt idx="440">
                  <c:v>1.3720000000000001</c:v>
                </c:pt>
                <c:pt idx="441">
                  <c:v>1.3722000000000001</c:v>
                </c:pt>
                <c:pt idx="442">
                  <c:v>1.3712</c:v>
                </c:pt>
                <c:pt idx="443">
                  <c:v>1.3716999999999999</c:v>
                </c:pt>
                <c:pt idx="444">
                  <c:v>1.373</c:v>
                </c:pt>
                <c:pt idx="445">
                  <c:v>1.3738999999999999</c:v>
                </c:pt>
                <c:pt idx="446">
                  <c:v>1.3745000000000001</c:v>
                </c:pt>
                <c:pt idx="447">
                  <c:v>1.3753</c:v>
                </c:pt>
                <c:pt idx="448">
                  <c:v>1.3766</c:v>
                </c:pt>
                <c:pt idx="449">
                  <c:v>1.3718999999999999</c:v>
                </c:pt>
                <c:pt idx="450">
                  <c:v>1.3698999999999999</c:v>
                </c:pt>
                <c:pt idx="451">
                  <c:v>1.3694999999999999</c:v>
                </c:pt>
                <c:pt idx="452">
                  <c:v>1.3692</c:v>
                </c:pt>
                <c:pt idx="453">
                  <c:v>1.3694</c:v>
                </c:pt>
                <c:pt idx="454">
                  <c:v>1.3701000000000001</c:v>
                </c:pt>
                <c:pt idx="455">
                  <c:v>1.3709</c:v>
                </c:pt>
                <c:pt idx="456">
                  <c:v>1.3714999999999999</c:v>
                </c:pt>
                <c:pt idx="457">
                  <c:v>1.3715999999999999</c:v>
                </c:pt>
                <c:pt idx="458">
                  <c:v>1.3697999999999999</c:v>
                </c:pt>
                <c:pt idx="459">
                  <c:v>1.3689</c:v>
                </c:pt>
                <c:pt idx="460">
                  <c:v>1.3691</c:v>
                </c:pt>
                <c:pt idx="461">
                  <c:v>1.3692</c:v>
                </c:pt>
                <c:pt idx="462">
                  <c:v>1.3697999999999999</c:v>
                </c:pt>
                <c:pt idx="463">
                  <c:v>1.3709</c:v>
                </c:pt>
                <c:pt idx="464">
                  <c:v>1.3713</c:v>
                </c:pt>
                <c:pt idx="465">
                  <c:v>1.3729</c:v>
                </c:pt>
                <c:pt idx="466">
                  <c:v>1.3715999999999999</c:v>
                </c:pt>
                <c:pt idx="467">
                  <c:v>1.3711</c:v>
                </c:pt>
                <c:pt idx="468">
                  <c:v>1.37</c:v>
                </c:pt>
                <c:pt idx="469">
                  <c:v>1.3675999999999999</c:v>
                </c:pt>
                <c:pt idx="470">
                  <c:v>1.3672</c:v>
                </c:pt>
                <c:pt idx="471">
                  <c:v>1.3678999999999999</c:v>
                </c:pt>
                <c:pt idx="472">
                  <c:v>1.3671</c:v>
                </c:pt>
                <c:pt idx="473">
                  <c:v>1.3666</c:v>
                </c:pt>
                <c:pt idx="474">
                  <c:v>1.363</c:v>
                </c:pt>
                <c:pt idx="475">
                  <c:v>1.3620000000000001</c:v>
                </c:pt>
                <c:pt idx="476">
                  <c:v>1.3647</c:v>
                </c:pt>
                <c:pt idx="477">
                  <c:v>1.3652</c:v>
                </c:pt>
                <c:pt idx="478">
                  <c:v>1.3642000000000001</c:v>
                </c:pt>
                <c:pt idx="479">
                  <c:v>1.367</c:v>
                </c:pt>
                <c:pt idx="480">
                  <c:v>1.3672</c:v>
                </c:pt>
                <c:pt idx="481">
                  <c:v>1.3667</c:v>
                </c:pt>
                <c:pt idx="482">
                  <c:v>1.3676999999999999</c:v>
                </c:pt>
                <c:pt idx="483">
                  <c:v>1.3693</c:v>
                </c:pt>
                <c:pt idx="484">
                  <c:v>1.3698999999999999</c:v>
                </c:pt>
                <c:pt idx="485">
                  <c:v>1.3697999999999999</c:v>
                </c:pt>
                <c:pt idx="486">
                  <c:v>1.3698999999999999</c:v>
                </c:pt>
                <c:pt idx="487">
                  <c:v>1.3714</c:v>
                </c:pt>
                <c:pt idx="488">
                  <c:v>1.3711</c:v>
                </c:pt>
                <c:pt idx="489">
                  <c:v>1.3713</c:v>
                </c:pt>
                <c:pt idx="490">
                  <c:v>1.3723000000000001</c:v>
                </c:pt>
                <c:pt idx="491">
                  <c:v>1.3717999999999999</c:v>
                </c:pt>
                <c:pt idx="492">
                  <c:v>1.3736999999999999</c:v>
                </c:pt>
                <c:pt idx="493">
                  <c:v>1.3724000000000001</c:v>
                </c:pt>
                <c:pt idx="494">
                  <c:v>1.3717999999999999</c:v>
                </c:pt>
                <c:pt idx="495">
                  <c:v>1.3715999999999999</c:v>
                </c:pt>
                <c:pt idx="496">
                  <c:v>1.3720000000000001</c:v>
                </c:pt>
                <c:pt idx="497">
                  <c:v>1.3718999999999999</c:v>
                </c:pt>
                <c:pt idx="498">
                  <c:v>1.3713</c:v>
                </c:pt>
                <c:pt idx="499">
                  <c:v>1.3705000000000001</c:v>
                </c:pt>
                <c:pt idx="500">
                  <c:v>1.3705000000000001</c:v>
                </c:pt>
                <c:pt idx="501">
                  <c:v>1.3706</c:v>
                </c:pt>
                <c:pt idx="502">
                  <c:v>1.3702000000000001</c:v>
                </c:pt>
                <c:pt idx="503">
                  <c:v>1.3708</c:v>
                </c:pt>
                <c:pt idx="504">
                  <c:v>1.3717999999999999</c:v>
                </c:pt>
                <c:pt idx="505">
                  <c:v>1.3714</c:v>
                </c:pt>
                <c:pt idx="506">
                  <c:v>1.3709</c:v>
                </c:pt>
                <c:pt idx="507">
                  <c:v>1.3720000000000001</c:v>
                </c:pt>
                <c:pt idx="508">
                  <c:v>1.3722000000000001</c:v>
                </c:pt>
                <c:pt idx="509">
                  <c:v>1.3734999999999999</c:v>
                </c:pt>
                <c:pt idx="510">
                  <c:v>1.3736999999999999</c:v>
                </c:pt>
                <c:pt idx="511">
                  <c:v>1.3738999999999999</c:v>
                </c:pt>
                <c:pt idx="512">
                  <c:v>1.3729</c:v>
                </c:pt>
                <c:pt idx="513">
                  <c:v>1.3747</c:v>
                </c:pt>
                <c:pt idx="514">
                  <c:v>1.3753</c:v>
                </c:pt>
                <c:pt idx="515">
                  <c:v>1.3758999999999999</c:v>
                </c:pt>
                <c:pt idx="516">
                  <c:v>1.3756999999999999</c:v>
                </c:pt>
                <c:pt idx="517">
                  <c:v>1.3734</c:v>
                </c:pt>
                <c:pt idx="518">
                  <c:v>1.3731</c:v>
                </c:pt>
                <c:pt idx="519">
                  <c:v>1.3729</c:v>
                </c:pt>
                <c:pt idx="520">
                  <c:v>1.3731</c:v>
                </c:pt>
                <c:pt idx="521">
                  <c:v>1.377</c:v>
                </c:pt>
                <c:pt idx="522">
                  <c:v>1.3743000000000001</c:v>
                </c:pt>
                <c:pt idx="523">
                  <c:v>1.3718999999999999</c:v>
                </c:pt>
                <c:pt idx="524">
                  <c:v>1.3724000000000001</c:v>
                </c:pt>
                <c:pt idx="525">
                  <c:v>1.3698999999999999</c:v>
                </c:pt>
                <c:pt idx="526">
                  <c:v>1.3722000000000001</c:v>
                </c:pt>
                <c:pt idx="527">
                  <c:v>1.3742000000000001</c:v>
                </c:pt>
                <c:pt idx="528">
                  <c:v>1.3692</c:v>
                </c:pt>
                <c:pt idx="529">
                  <c:v>1.3697999999999999</c:v>
                </c:pt>
                <c:pt idx="530">
                  <c:v>1.3686</c:v>
                </c:pt>
                <c:pt idx="531">
                  <c:v>1.3677999999999999</c:v>
                </c:pt>
                <c:pt idx="532">
                  <c:v>1.3674999999999999</c:v>
                </c:pt>
                <c:pt idx="533">
                  <c:v>1.3675999999999999</c:v>
                </c:pt>
                <c:pt idx="534">
                  <c:v>1.3664000000000001</c:v>
                </c:pt>
                <c:pt idx="535">
                  <c:v>1.3655999999999999</c:v>
                </c:pt>
                <c:pt idx="536">
                  <c:v>1.3664000000000001</c:v>
                </c:pt>
                <c:pt idx="537">
                  <c:v>1.3656999999999999</c:v>
                </c:pt>
                <c:pt idx="538">
                  <c:v>1.3653999999999999</c:v>
                </c:pt>
                <c:pt idx="539">
                  <c:v>1.3651</c:v>
                </c:pt>
                <c:pt idx="540">
                  <c:v>1.3672</c:v>
                </c:pt>
                <c:pt idx="541">
                  <c:v>1.3687</c:v>
                </c:pt>
                <c:pt idx="542">
                  <c:v>1.3684000000000001</c:v>
                </c:pt>
                <c:pt idx="543">
                  <c:v>1.3691</c:v>
                </c:pt>
                <c:pt idx="544">
                  <c:v>1.3698999999999999</c:v>
                </c:pt>
                <c:pt idx="545">
                  <c:v>1.3707</c:v>
                </c:pt>
                <c:pt idx="546">
                  <c:v>1.3697999999999999</c:v>
                </c:pt>
                <c:pt idx="547">
                  <c:v>1.37</c:v>
                </c:pt>
                <c:pt idx="548">
                  <c:v>1.3702000000000001</c:v>
                </c:pt>
                <c:pt idx="549">
                  <c:v>1.3701000000000001</c:v>
                </c:pt>
                <c:pt idx="550">
                  <c:v>1.3702000000000001</c:v>
                </c:pt>
                <c:pt idx="551">
                  <c:v>1.3703000000000001</c:v>
                </c:pt>
                <c:pt idx="552">
                  <c:v>1.3703000000000001</c:v>
                </c:pt>
                <c:pt idx="553">
                  <c:v>1.3689</c:v>
                </c:pt>
                <c:pt idx="554">
                  <c:v>1.3695999999999999</c:v>
                </c:pt>
                <c:pt idx="555">
                  <c:v>1.3706</c:v>
                </c:pt>
                <c:pt idx="556">
                  <c:v>1.3704000000000001</c:v>
                </c:pt>
                <c:pt idx="557">
                  <c:v>1.3702000000000001</c:v>
                </c:pt>
                <c:pt idx="558">
                  <c:v>1.3701000000000001</c:v>
                </c:pt>
                <c:pt idx="559">
                  <c:v>1.3695999999999999</c:v>
                </c:pt>
                <c:pt idx="560">
                  <c:v>1.3697999999999999</c:v>
                </c:pt>
                <c:pt idx="561">
                  <c:v>1.3702000000000001</c:v>
                </c:pt>
                <c:pt idx="562">
                  <c:v>1.3697999999999999</c:v>
                </c:pt>
                <c:pt idx="563">
                  <c:v>1.3706</c:v>
                </c:pt>
                <c:pt idx="564">
                  <c:v>1.3697999999999999</c:v>
                </c:pt>
                <c:pt idx="565">
                  <c:v>1.3701000000000001</c:v>
                </c:pt>
                <c:pt idx="566">
                  <c:v>1.3713</c:v>
                </c:pt>
                <c:pt idx="567">
                  <c:v>1.3708</c:v>
                </c:pt>
                <c:pt idx="568">
                  <c:v>1.3712</c:v>
                </c:pt>
                <c:pt idx="569">
                  <c:v>1.3708</c:v>
                </c:pt>
                <c:pt idx="570">
                  <c:v>1.3715999999999999</c:v>
                </c:pt>
                <c:pt idx="571">
                  <c:v>1.3718999999999999</c:v>
                </c:pt>
                <c:pt idx="572">
                  <c:v>1.3722000000000001</c:v>
                </c:pt>
                <c:pt idx="573">
                  <c:v>1.3707</c:v>
                </c:pt>
                <c:pt idx="574">
                  <c:v>1.3696999999999999</c:v>
                </c:pt>
                <c:pt idx="575">
                  <c:v>1.3708</c:v>
                </c:pt>
                <c:pt idx="576">
                  <c:v>1.3705000000000001</c:v>
                </c:pt>
                <c:pt idx="577">
                  <c:v>1.3697999999999999</c:v>
                </c:pt>
                <c:pt idx="578">
                  <c:v>1.3697999999999999</c:v>
                </c:pt>
                <c:pt idx="579">
                  <c:v>1.3692</c:v>
                </c:pt>
                <c:pt idx="580">
                  <c:v>1.3694</c:v>
                </c:pt>
                <c:pt idx="581">
                  <c:v>1.3686</c:v>
                </c:pt>
                <c:pt idx="582">
                  <c:v>1.3694</c:v>
                </c:pt>
                <c:pt idx="583">
                  <c:v>1.3701000000000001</c:v>
                </c:pt>
                <c:pt idx="584">
                  <c:v>1.3688</c:v>
                </c:pt>
                <c:pt idx="585">
                  <c:v>1.3692</c:v>
                </c:pt>
                <c:pt idx="586">
                  <c:v>1.3691</c:v>
                </c:pt>
                <c:pt idx="587">
                  <c:v>1.3694999999999999</c:v>
                </c:pt>
                <c:pt idx="588">
                  <c:v>1.3692</c:v>
                </c:pt>
                <c:pt idx="589">
                  <c:v>1.3692</c:v>
                </c:pt>
                <c:pt idx="590">
                  <c:v>1.3691</c:v>
                </c:pt>
                <c:pt idx="591">
                  <c:v>1.37</c:v>
                </c:pt>
                <c:pt idx="592">
                  <c:v>1.37</c:v>
                </c:pt>
                <c:pt idx="593">
                  <c:v>1.3681000000000001</c:v>
                </c:pt>
                <c:pt idx="594">
                  <c:v>1.3672</c:v>
                </c:pt>
                <c:pt idx="595">
                  <c:v>1.3685</c:v>
                </c:pt>
                <c:pt idx="596">
                  <c:v>1.3680000000000001</c:v>
                </c:pt>
                <c:pt idx="597">
                  <c:v>1.3683000000000001</c:v>
                </c:pt>
                <c:pt idx="598">
                  <c:v>1.3678999999999999</c:v>
                </c:pt>
                <c:pt idx="599">
                  <c:v>1.3678999999999999</c:v>
                </c:pt>
                <c:pt idx="600">
                  <c:v>1.3707</c:v>
                </c:pt>
                <c:pt idx="601">
                  <c:v>1.3692</c:v>
                </c:pt>
                <c:pt idx="602">
                  <c:v>1.3689</c:v>
                </c:pt>
                <c:pt idx="603">
                  <c:v>1.3693</c:v>
                </c:pt>
                <c:pt idx="604">
                  <c:v>1.3687</c:v>
                </c:pt>
                <c:pt idx="605">
                  <c:v>1.37</c:v>
                </c:pt>
                <c:pt idx="606">
                  <c:v>1.3694</c:v>
                </c:pt>
                <c:pt idx="607">
                  <c:v>1.3691</c:v>
                </c:pt>
                <c:pt idx="608">
                  <c:v>1.3672</c:v>
                </c:pt>
                <c:pt idx="609">
                  <c:v>1.3667</c:v>
                </c:pt>
                <c:pt idx="610">
                  <c:v>1.3657999999999999</c:v>
                </c:pt>
                <c:pt idx="611">
                  <c:v>1.3684000000000001</c:v>
                </c:pt>
                <c:pt idx="612">
                  <c:v>1.3689</c:v>
                </c:pt>
                <c:pt idx="613">
                  <c:v>1.37</c:v>
                </c:pt>
                <c:pt idx="614">
                  <c:v>1.3716999999999999</c:v>
                </c:pt>
                <c:pt idx="615">
                  <c:v>1.3723000000000001</c:v>
                </c:pt>
                <c:pt idx="616">
                  <c:v>1.3714999999999999</c:v>
                </c:pt>
                <c:pt idx="617">
                  <c:v>1.37</c:v>
                </c:pt>
                <c:pt idx="618">
                  <c:v>1.3683000000000001</c:v>
                </c:pt>
                <c:pt idx="619">
                  <c:v>1.3682000000000001</c:v>
                </c:pt>
                <c:pt idx="620">
                  <c:v>1.3694</c:v>
                </c:pt>
                <c:pt idx="621">
                  <c:v>1.3684000000000001</c:v>
                </c:pt>
                <c:pt idx="622">
                  <c:v>1.3704000000000001</c:v>
                </c:pt>
                <c:pt idx="623">
                  <c:v>1.3712</c:v>
                </c:pt>
                <c:pt idx="624">
                  <c:v>1.3711</c:v>
                </c:pt>
                <c:pt idx="625">
                  <c:v>1.3697999999999999</c:v>
                </c:pt>
                <c:pt idx="626">
                  <c:v>1.369</c:v>
                </c:pt>
                <c:pt idx="627">
                  <c:v>1.3682000000000001</c:v>
                </c:pt>
                <c:pt idx="628">
                  <c:v>1.37</c:v>
                </c:pt>
                <c:pt idx="629">
                  <c:v>1.3718999999999999</c:v>
                </c:pt>
                <c:pt idx="630">
                  <c:v>1.3742000000000001</c:v>
                </c:pt>
                <c:pt idx="631">
                  <c:v>1.3734</c:v>
                </c:pt>
                <c:pt idx="632">
                  <c:v>1.375</c:v>
                </c:pt>
                <c:pt idx="633">
                  <c:v>1.377</c:v>
                </c:pt>
                <c:pt idx="634">
                  <c:v>1.3794999999999999</c:v>
                </c:pt>
                <c:pt idx="635">
                  <c:v>1.3811</c:v>
                </c:pt>
                <c:pt idx="636">
                  <c:v>1.3815</c:v>
                </c:pt>
                <c:pt idx="637">
                  <c:v>1.3808</c:v>
                </c:pt>
                <c:pt idx="638">
                  <c:v>1.3808</c:v>
                </c:pt>
                <c:pt idx="639">
                  <c:v>1.381</c:v>
                </c:pt>
                <c:pt idx="640">
                  <c:v>1.3816999999999999</c:v>
                </c:pt>
                <c:pt idx="641">
                  <c:v>1.3804000000000001</c:v>
                </c:pt>
                <c:pt idx="642">
                  <c:v>1.3797999999999999</c:v>
                </c:pt>
                <c:pt idx="643">
                  <c:v>1.3802000000000001</c:v>
                </c:pt>
                <c:pt idx="644">
                  <c:v>1.3794</c:v>
                </c:pt>
                <c:pt idx="645">
                  <c:v>1.3784000000000001</c:v>
                </c:pt>
                <c:pt idx="646">
                  <c:v>1.3825000000000001</c:v>
                </c:pt>
                <c:pt idx="647">
                  <c:v>1.3838999999999999</c:v>
                </c:pt>
                <c:pt idx="648">
                  <c:v>1.3842000000000001</c:v>
                </c:pt>
                <c:pt idx="649">
                  <c:v>1.3858999999999999</c:v>
                </c:pt>
                <c:pt idx="650">
                  <c:v>1.3873</c:v>
                </c:pt>
                <c:pt idx="651">
                  <c:v>1.3873</c:v>
                </c:pt>
                <c:pt idx="652">
                  <c:v>1.3873</c:v>
                </c:pt>
                <c:pt idx="653">
                  <c:v>1.3875999999999999</c:v>
                </c:pt>
                <c:pt idx="654">
                  <c:v>1.3869</c:v>
                </c:pt>
                <c:pt idx="655">
                  <c:v>1.3886000000000001</c:v>
                </c:pt>
                <c:pt idx="656">
                  <c:v>1.3883000000000001</c:v>
                </c:pt>
                <c:pt idx="657">
                  <c:v>1.3886000000000001</c:v>
                </c:pt>
                <c:pt idx="658">
                  <c:v>1.3905000000000001</c:v>
                </c:pt>
                <c:pt idx="659">
                  <c:v>1.3928</c:v>
                </c:pt>
                <c:pt idx="660">
                  <c:v>1.3908</c:v>
                </c:pt>
                <c:pt idx="661">
                  <c:v>1.3903000000000001</c:v>
                </c:pt>
                <c:pt idx="662">
                  <c:v>1.3891</c:v>
                </c:pt>
                <c:pt idx="663">
                  <c:v>1.389</c:v>
                </c:pt>
                <c:pt idx="664">
                  <c:v>1.3893</c:v>
                </c:pt>
                <c:pt idx="665">
                  <c:v>1.3904000000000001</c:v>
                </c:pt>
                <c:pt idx="666">
                  <c:v>1.3904000000000001</c:v>
                </c:pt>
                <c:pt idx="667">
                  <c:v>1.3903000000000001</c:v>
                </c:pt>
                <c:pt idx="668">
                  <c:v>1.3898999999999999</c:v>
                </c:pt>
                <c:pt idx="669">
                  <c:v>1.39</c:v>
                </c:pt>
                <c:pt idx="670">
                  <c:v>1.3904000000000001</c:v>
                </c:pt>
                <c:pt idx="671">
                  <c:v>1.3908</c:v>
                </c:pt>
                <c:pt idx="672">
                  <c:v>1.3902000000000001</c:v>
                </c:pt>
                <c:pt idx="673">
                  <c:v>1.3888</c:v>
                </c:pt>
                <c:pt idx="674">
                  <c:v>1.3885000000000001</c:v>
                </c:pt>
                <c:pt idx="675">
                  <c:v>1.389</c:v>
                </c:pt>
                <c:pt idx="676">
                  <c:v>1.3885000000000001</c:v>
                </c:pt>
                <c:pt idx="677">
                  <c:v>1.3885000000000001</c:v>
                </c:pt>
                <c:pt idx="678">
                  <c:v>1.3887</c:v>
                </c:pt>
                <c:pt idx="679">
                  <c:v>1.3885000000000001</c:v>
                </c:pt>
                <c:pt idx="680">
                  <c:v>1.3876999999999999</c:v>
                </c:pt>
                <c:pt idx="681">
                  <c:v>1.3875</c:v>
                </c:pt>
                <c:pt idx="682">
                  <c:v>1.3875999999999999</c:v>
                </c:pt>
                <c:pt idx="683">
                  <c:v>1.3876999999999999</c:v>
                </c:pt>
                <c:pt idx="684">
                  <c:v>1.3879999999999999</c:v>
                </c:pt>
                <c:pt idx="685">
                  <c:v>1.3877999999999999</c:v>
                </c:pt>
                <c:pt idx="686">
                  <c:v>1.3886000000000001</c:v>
                </c:pt>
                <c:pt idx="687">
                  <c:v>1.3893</c:v>
                </c:pt>
                <c:pt idx="688">
                  <c:v>1.3887</c:v>
                </c:pt>
                <c:pt idx="689">
                  <c:v>1.3886000000000001</c:v>
                </c:pt>
                <c:pt idx="690">
                  <c:v>1.389</c:v>
                </c:pt>
                <c:pt idx="691">
                  <c:v>1.389</c:v>
                </c:pt>
                <c:pt idx="692">
                  <c:v>1.3891</c:v>
                </c:pt>
                <c:pt idx="693">
                  <c:v>1.3893</c:v>
                </c:pt>
                <c:pt idx="694">
                  <c:v>1.3889</c:v>
                </c:pt>
                <c:pt idx="695">
                  <c:v>1.3884000000000001</c:v>
                </c:pt>
                <c:pt idx="696">
                  <c:v>1.3877999999999999</c:v>
                </c:pt>
                <c:pt idx="697">
                  <c:v>1.3877999999999999</c:v>
                </c:pt>
                <c:pt idx="698">
                  <c:v>1.3877999999999999</c:v>
                </c:pt>
                <c:pt idx="699">
                  <c:v>1.3887</c:v>
                </c:pt>
                <c:pt idx="700">
                  <c:v>1.3877999999999999</c:v>
                </c:pt>
                <c:pt idx="701">
                  <c:v>1.3864000000000001</c:v>
                </c:pt>
                <c:pt idx="702">
                  <c:v>1.3856999999999999</c:v>
                </c:pt>
                <c:pt idx="703">
                  <c:v>1.3867</c:v>
                </c:pt>
                <c:pt idx="704">
                  <c:v>1.3859999999999999</c:v>
                </c:pt>
                <c:pt idx="705">
                  <c:v>1.3856999999999999</c:v>
                </c:pt>
                <c:pt idx="706">
                  <c:v>1.3868</c:v>
                </c:pt>
                <c:pt idx="707">
                  <c:v>1.3895</c:v>
                </c:pt>
                <c:pt idx="708">
                  <c:v>1.3902000000000001</c:v>
                </c:pt>
                <c:pt idx="709">
                  <c:v>1.3907</c:v>
                </c:pt>
                <c:pt idx="710">
                  <c:v>1.3904000000000001</c:v>
                </c:pt>
                <c:pt idx="711">
                  <c:v>1.3906000000000001</c:v>
                </c:pt>
                <c:pt idx="712">
                  <c:v>1.3896999999999999</c:v>
                </c:pt>
                <c:pt idx="713">
                  <c:v>1.3891</c:v>
                </c:pt>
                <c:pt idx="714">
                  <c:v>1.391</c:v>
                </c:pt>
                <c:pt idx="715">
                  <c:v>1.3905000000000001</c:v>
                </c:pt>
                <c:pt idx="716">
                  <c:v>1.3885000000000001</c:v>
                </c:pt>
                <c:pt idx="717">
                  <c:v>1.3889</c:v>
                </c:pt>
                <c:pt idx="718">
                  <c:v>1.3882000000000001</c:v>
                </c:pt>
                <c:pt idx="719">
                  <c:v>1.3885000000000001</c:v>
                </c:pt>
                <c:pt idx="720">
                  <c:v>1.3906000000000001</c:v>
                </c:pt>
                <c:pt idx="721">
                  <c:v>1.3926000000000001</c:v>
                </c:pt>
                <c:pt idx="722">
                  <c:v>1.3932</c:v>
                </c:pt>
                <c:pt idx="723">
                  <c:v>1.3913</c:v>
                </c:pt>
                <c:pt idx="724">
                  <c:v>1.3920999999999999</c:v>
                </c:pt>
                <c:pt idx="725">
                  <c:v>1.3926000000000001</c:v>
                </c:pt>
                <c:pt idx="726">
                  <c:v>1.3919999999999999</c:v>
                </c:pt>
                <c:pt idx="727">
                  <c:v>1.3943000000000001</c:v>
                </c:pt>
                <c:pt idx="728">
                  <c:v>1.3957999999999999</c:v>
                </c:pt>
                <c:pt idx="729">
                  <c:v>1.3975</c:v>
                </c:pt>
                <c:pt idx="730">
                  <c:v>1.3971</c:v>
                </c:pt>
                <c:pt idx="731">
                  <c:v>1.3948</c:v>
                </c:pt>
                <c:pt idx="732">
                  <c:v>1.3944000000000001</c:v>
                </c:pt>
                <c:pt idx="733">
                  <c:v>1.3933</c:v>
                </c:pt>
                <c:pt idx="734">
                  <c:v>1.3923000000000001</c:v>
                </c:pt>
                <c:pt idx="735">
                  <c:v>1.391</c:v>
                </c:pt>
                <c:pt idx="736">
                  <c:v>1.3907</c:v>
                </c:pt>
                <c:pt idx="737">
                  <c:v>1.3906000000000001</c:v>
                </c:pt>
                <c:pt idx="738">
                  <c:v>1.3914</c:v>
                </c:pt>
                <c:pt idx="739">
                  <c:v>1.3915</c:v>
                </c:pt>
                <c:pt idx="740">
                  <c:v>1.3911</c:v>
                </c:pt>
                <c:pt idx="741">
                  <c:v>1.3898999999999999</c:v>
                </c:pt>
                <c:pt idx="742">
                  <c:v>1.3886000000000001</c:v>
                </c:pt>
                <c:pt idx="743">
                  <c:v>1.3803000000000001</c:v>
                </c:pt>
                <c:pt idx="744">
                  <c:v>1.3794</c:v>
                </c:pt>
                <c:pt idx="745">
                  <c:v>1.3796999999999999</c:v>
                </c:pt>
                <c:pt idx="746">
                  <c:v>1.3815</c:v>
                </c:pt>
                <c:pt idx="747">
                  <c:v>1.3818999999999999</c:v>
                </c:pt>
                <c:pt idx="748">
                  <c:v>1.3808</c:v>
                </c:pt>
                <c:pt idx="749">
                  <c:v>1.3804000000000001</c:v>
                </c:pt>
                <c:pt idx="750">
                  <c:v>1.3809</c:v>
                </c:pt>
                <c:pt idx="751">
                  <c:v>1.379</c:v>
                </c:pt>
                <c:pt idx="752">
                  <c:v>1.3776999999999999</c:v>
                </c:pt>
                <c:pt idx="753">
                  <c:v>1.3774</c:v>
                </c:pt>
                <c:pt idx="754">
                  <c:v>1.3772</c:v>
                </c:pt>
                <c:pt idx="755">
                  <c:v>1.3781000000000001</c:v>
                </c:pt>
                <c:pt idx="756">
                  <c:v>1.3765000000000001</c:v>
                </c:pt>
                <c:pt idx="757">
                  <c:v>1.3757999999999999</c:v>
                </c:pt>
                <c:pt idx="758">
                  <c:v>1.375</c:v>
                </c:pt>
                <c:pt idx="759">
                  <c:v>1.3758999999999999</c:v>
                </c:pt>
                <c:pt idx="760">
                  <c:v>1.3765000000000001</c:v>
                </c:pt>
                <c:pt idx="761">
                  <c:v>1.377</c:v>
                </c:pt>
                <c:pt idx="762">
                  <c:v>1.3773</c:v>
                </c:pt>
                <c:pt idx="763">
                  <c:v>1.3777999999999999</c:v>
                </c:pt>
                <c:pt idx="764">
                  <c:v>1.3769</c:v>
                </c:pt>
                <c:pt idx="765">
                  <c:v>1.377</c:v>
                </c:pt>
                <c:pt idx="766">
                  <c:v>1.3778999999999999</c:v>
                </c:pt>
                <c:pt idx="767">
                  <c:v>1.3789</c:v>
                </c:pt>
                <c:pt idx="768">
                  <c:v>1.379</c:v>
                </c:pt>
                <c:pt idx="769">
                  <c:v>1.3784000000000001</c:v>
                </c:pt>
                <c:pt idx="770">
                  <c:v>1.3789</c:v>
                </c:pt>
                <c:pt idx="771">
                  <c:v>1.3774</c:v>
                </c:pt>
                <c:pt idx="772">
                  <c:v>1.3782000000000001</c:v>
                </c:pt>
                <c:pt idx="773">
                  <c:v>1.3781000000000001</c:v>
                </c:pt>
                <c:pt idx="774">
                  <c:v>1.3795999999999999</c:v>
                </c:pt>
                <c:pt idx="775">
                  <c:v>1.3792</c:v>
                </c:pt>
                <c:pt idx="776">
                  <c:v>1.3785000000000001</c:v>
                </c:pt>
                <c:pt idx="777">
                  <c:v>1.3798999999999999</c:v>
                </c:pt>
                <c:pt idx="778">
                  <c:v>1.3785000000000001</c:v>
                </c:pt>
                <c:pt idx="779">
                  <c:v>1.3805000000000001</c:v>
                </c:pt>
                <c:pt idx="780">
                  <c:v>1.3798999999999999</c:v>
                </c:pt>
                <c:pt idx="781">
                  <c:v>1.3811</c:v>
                </c:pt>
                <c:pt idx="782">
                  <c:v>1.3818999999999999</c:v>
                </c:pt>
                <c:pt idx="783">
                  <c:v>1.3796999999999999</c:v>
                </c:pt>
                <c:pt idx="784">
                  <c:v>1.3795999999999999</c:v>
                </c:pt>
                <c:pt idx="785">
                  <c:v>1.3774</c:v>
                </c:pt>
                <c:pt idx="786">
                  <c:v>1.3774</c:v>
                </c:pt>
                <c:pt idx="787">
                  <c:v>1.3788</c:v>
                </c:pt>
                <c:pt idx="788">
                  <c:v>1.3804000000000001</c:v>
                </c:pt>
                <c:pt idx="789">
                  <c:v>1.3844000000000001</c:v>
                </c:pt>
                <c:pt idx="790">
                  <c:v>1.3843000000000001</c:v>
                </c:pt>
                <c:pt idx="791">
                  <c:v>1.3834</c:v>
                </c:pt>
                <c:pt idx="792">
                  <c:v>1.3812</c:v>
                </c:pt>
                <c:pt idx="793">
                  <c:v>1.3759999999999999</c:v>
                </c:pt>
                <c:pt idx="794">
                  <c:v>1.3767</c:v>
                </c:pt>
                <c:pt idx="795">
                  <c:v>1.3792</c:v>
                </c:pt>
                <c:pt idx="796">
                  <c:v>1.3748</c:v>
                </c:pt>
                <c:pt idx="797">
                  <c:v>1.3726</c:v>
                </c:pt>
                <c:pt idx="798">
                  <c:v>1.3714999999999999</c:v>
                </c:pt>
                <c:pt idx="799">
                  <c:v>1.3723000000000001</c:v>
                </c:pt>
                <c:pt idx="800">
                  <c:v>1.3734999999999999</c:v>
                </c:pt>
                <c:pt idx="801">
                  <c:v>1.3754</c:v>
                </c:pt>
                <c:pt idx="802">
                  <c:v>1.3772</c:v>
                </c:pt>
                <c:pt idx="803">
                  <c:v>1.3734</c:v>
                </c:pt>
                <c:pt idx="804">
                  <c:v>1.3724000000000001</c:v>
                </c:pt>
                <c:pt idx="805">
                  <c:v>1.3728</c:v>
                </c:pt>
                <c:pt idx="806">
                  <c:v>1.3746</c:v>
                </c:pt>
                <c:pt idx="807">
                  <c:v>1.3733</c:v>
                </c:pt>
                <c:pt idx="808">
                  <c:v>1.3726</c:v>
                </c:pt>
                <c:pt idx="809">
                  <c:v>1.3761000000000001</c:v>
                </c:pt>
                <c:pt idx="810">
                  <c:v>1.3708</c:v>
                </c:pt>
                <c:pt idx="811">
                  <c:v>1.3691</c:v>
                </c:pt>
                <c:pt idx="812">
                  <c:v>1.3657999999999999</c:v>
                </c:pt>
                <c:pt idx="813">
                  <c:v>1.3626</c:v>
                </c:pt>
                <c:pt idx="814">
                  <c:v>1.3607</c:v>
                </c:pt>
                <c:pt idx="815">
                  <c:v>1.3627</c:v>
                </c:pt>
                <c:pt idx="816">
                  <c:v>1.3602000000000001</c:v>
                </c:pt>
                <c:pt idx="817">
                  <c:v>1.3565</c:v>
                </c:pt>
                <c:pt idx="818">
                  <c:v>1.3615999999999999</c:v>
                </c:pt>
                <c:pt idx="819">
                  <c:v>1.3646</c:v>
                </c:pt>
                <c:pt idx="820">
                  <c:v>1.365</c:v>
                </c:pt>
                <c:pt idx="821">
                  <c:v>1.367</c:v>
                </c:pt>
                <c:pt idx="822">
                  <c:v>1.3688</c:v>
                </c:pt>
                <c:pt idx="823">
                  <c:v>1.369</c:v>
                </c:pt>
                <c:pt idx="824">
                  <c:v>1.3692</c:v>
                </c:pt>
                <c:pt idx="825">
                  <c:v>1.3707</c:v>
                </c:pt>
                <c:pt idx="826">
                  <c:v>1.3706</c:v>
                </c:pt>
                <c:pt idx="827">
                  <c:v>1.369</c:v>
                </c:pt>
                <c:pt idx="828">
                  <c:v>1.3683000000000001</c:v>
                </c:pt>
                <c:pt idx="829">
                  <c:v>1.3663000000000001</c:v>
                </c:pt>
                <c:pt idx="830">
                  <c:v>1.3680000000000001</c:v>
                </c:pt>
                <c:pt idx="831">
                  <c:v>1.3662000000000001</c:v>
                </c:pt>
                <c:pt idx="832">
                  <c:v>1.3673999999999999</c:v>
                </c:pt>
                <c:pt idx="833">
                  <c:v>1.3651</c:v>
                </c:pt>
                <c:pt idx="834">
                  <c:v>1.3634999999999999</c:v>
                </c:pt>
                <c:pt idx="835">
                  <c:v>1.3617999999999999</c:v>
                </c:pt>
                <c:pt idx="836">
                  <c:v>1.3626</c:v>
                </c:pt>
                <c:pt idx="837">
                  <c:v>1.3634999999999999</c:v>
                </c:pt>
                <c:pt idx="838">
                  <c:v>1.3629</c:v>
                </c:pt>
                <c:pt idx="839">
                  <c:v>1.3611</c:v>
                </c:pt>
                <c:pt idx="840">
                  <c:v>1.3599000000000001</c:v>
                </c:pt>
                <c:pt idx="841">
                  <c:v>1.3620000000000001</c:v>
                </c:pt>
                <c:pt idx="842">
                  <c:v>1.3614999999999999</c:v>
                </c:pt>
                <c:pt idx="843">
                  <c:v>1.3616999999999999</c:v>
                </c:pt>
                <c:pt idx="844">
                  <c:v>1.3627</c:v>
                </c:pt>
                <c:pt idx="845">
                  <c:v>1.3648</c:v>
                </c:pt>
                <c:pt idx="846">
                  <c:v>1.3662000000000001</c:v>
                </c:pt>
                <c:pt idx="847">
                  <c:v>1.3669</c:v>
                </c:pt>
                <c:pt idx="848">
                  <c:v>1.3681000000000001</c:v>
                </c:pt>
                <c:pt idx="849">
                  <c:v>1.3682000000000001</c:v>
                </c:pt>
                <c:pt idx="850">
                  <c:v>1.3667</c:v>
                </c:pt>
                <c:pt idx="851">
                  <c:v>1.3688</c:v>
                </c:pt>
                <c:pt idx="852">
                  <c:v>1.3697999999999999</c:v>
                </c:pt>
                <c:pt idx="853">
                  <c:v>1.3698999999999999</c:v>
                </c:pt>
                <c:pt idx="854">
                  <c:v>1.3723000000000001</c:v>
                </c:pt>
                <c:pt idx="855">
                  <c:v>1.3715999999999999</c:v>
                </c:pt>
                <c:pt idx="856">
                  <c:v>1.3718999999999999</c:v>
                </c:pt>
                <c:pt idx="857">
                  <c:v>1.3726</c:v>
                </c:pt>
                <c:pt idx="858">
                  <c:v>1.3748</c:v>
                </c:pt>
                <c:pt idx="859">
                  <c:v>1.3691</c:v>
                </c:pt>
                <c:pt idx="860">
                  <c:v>1.3698999999999999</c:v>
                </c:pt>
                <c:pt idx="861">
                  <c:v>1.3727</c:v>
                </c:pt>
                <c:pt idx="862">
                  <c:v>1.3708</c:v>
                </c:pt>
                <c:pt idx="863">
                  <c:v>1.3706</c:v>
                </c:pt>
                <c:pt idx="864">
                  <c:v>1.3683000000000001</c:v>
                </c:pt>
                <c:pt idx="865">
                  <c:v>1.3673999999999999</c:v>
                </c:pt>
                <c:pt idx="866">
                  <c:v>1.3691</c:v>
                </c:pt>
                <c:pt idx="867">
                  <c:v>1.3723000000000001</c:v>
                </c:pt>
                <c:pt idx="868">
                  <c:v>1.3723000000000001</c:v>
                </c:pt>
                <c:pt idx="869">
                  <c:v>1.369</c:v>
                </c:pt>
                <c:pt idx="870">
                  <c:v>1.3654999999999999</c:v>
                </c:pt>
                <c:pt idx="871">
                  <c:v>1.3675999999999999</c:v>
                </c:pt>
                <c:pt idx="872">
                  <c:v>1.3626</c:v>
                </c:pt>
                <c:pt idx="873">
                  <c:v>1.3623000000000001</c:v>
                </c:pt>
                <c:pt idx="874">
                  <c:v>1.3660000000000001</c:v>
                </c:pt>
                <c:pt idx="875">
                  <c:v>1.3661000000000001</c:v>
                </c:pt>
                <c:pt idx="876">
                  <c:v>1.3667</c:v>
                </c:pt>
                <c:pt idx="877">
                  <c:v>1.3688</c:v>
                </c:pt>
                <c:pt idx="878">
                  <c:v>1.3695999999999999</c:v>
                </c:pt>
                <c:pt idx="879">
                  <c:v>1.3697999999999999</c:v>
                </c:pt>
                <c:pt idx="880">
                  <c:v>1.3715999999999999</c:v>
                </c:pt>
                <c:pt idx="881">
                  <c:v>1.3734999999999999</c:v>
                </c:pt>
                <c:pt idx="882">
                  <c:v>1.3687</c:v>
                </c:pt>
                <c:pt idx="883">
                  <c:v>1.3664000000000001</c:v>
                </c:pt>
                <c:pt idx="884">
                  <c:v>1.3645</c:v>
                </c:pt>
                <c:pt idx="885">
                  <c:v>1.3672</c:v>
                </c:pt>
                <c:pt idx="886">
                  <c:v>1.3662000000000001</c:v>
                </c:pt>
                <c:pt idx="887">
                  <c:v>1.3702000000000001</c:v>
                </c:pt>
                <c:pt idx="888">
                  <c:v>1.3673</c:v>
                </c:pt>
                <c:pt idx="889">
                  <c:v>1.3652</c:v>
                </c:pt>
                <c:pt idx="890">
                  <c:v>1.3602000000000001</c:v>
                </c:pt>
                <c:pt idx="891">
                  <c:v>1.359</c:v>
                </c:pt>
                <c:pt idx="892">
                  <c:v>1.3586</c:v>
                </c:pt>
                <c:pt idx="893">
                  <c:v>1.3603000000000001</c:v>
                </c:pt>
                <c:pt idx="894">
                  <c:v>1.3605</c:v>
                </c:pt>
                <c:pt idx="895">
                  <c:v>1.3612</c:v>
                </c:pt>
                <c:pt idx="896">
                  <c:v>1.3624000000000001</c:v>
                </c:pt>
                <c:pt idx="897">
                  <c:v>1.3649</c:v>
                </c:pt>
                <c:pt idx="898">
                  <c:v>1.3661000000000001</c:v>
                </c:pt>
                <c:pt idx="899">
                  <c:v>1.3662000000000001</c:v>
                </c:pt>
                <c:pt idx="900">
                  <c:v>1.3661000000000001</c:v>
                </c:pt>
                <c:pt idx="901">
                  <c:v>1.3607</c:v>
                </c:pt>
                <c:pt idx="902">
                  <c:v>1.3581000000000001</c:v>
                </c:pt>
                <c:pt idx="903">
                  <c:v>1.3537999999999999</c:v>
                </c:pt>
                <c:pt idx="904">
                  <c:v>1.3553999999999999</c:v>
                </c:pt>
                <c:pt idx="905">
                  <c:v>1.3595999999999999</c:v>
                </c:pt>
                <c:pt idx="906">
                  <c:v>1.3579000000000001</c:v>
                </c:pt>
                <c:pt idx="907">
                  <c:v>1.3540000000000001</c:v>
                </c:pt>
                <c:pt idx="908">
                  <c:v>1.3539000000000001</c:v>
                </c:pt>
                <c:pt idx="909">
                  <c:v>1.359</c:v>
                </c:pt>
                <c:pt idx="910">
                  <c:v>1.3594999999999999</c:v>
                </c:pt>
                <c:pt idx="911">
                  <c:v>1.3577999999999999</c:v>
                </c:pt>
                <c:pt idx="912">
                  <c:v>1.3554999999999999</c:v>
                </c:pt>
                <c:pt idx="913">
                  <c:v>1.3549</c:v>
                </c:pt>
                <c:pt idx="914">
                  <c:v>1.3556999999999999</c:v>
                </c:pt>
                <c:pt idx="915">
                  <c:v>1.3501000000000001</c:v>
                </c:pt>
                <c:pt idx="916">
                  <c:v>1.3493999999999999</c:v>
                </c:pt>
                <c:pt idx="917">
                  <c:v>1.3487</c:v>
                </c:pt>
                <c:pt idx="918">
                  <c:v>1.3496999999999999</c:v>
                </c:pt>
                <c:pt idx="919">
                  <c:v>1.3491</c:v>
                </c:pt>
                <c:pt idx="920">
                  <c:v>1.3448</c:v>
                </c:pt>
                <c:pt idx="921">
                  <c:v>1.3464</c:v>
                </c:pt>
                <c:pt idx="922">
                  <c:v>1.3455999999999999</c:v>
                </c:pt>
                <c:pt idx="923">
                  <c:v>1.3460000000000001</c:v>
                </c:pt>
                <c:pt idx="924">
                  <c:v>1.3460000000000001</c:v>
                </c:pt>
                <c:pt idx="925">
                  <c:v>1.3432999999999999</c:v>
                </c:pt>
                <c:pt idx="926">
                  <c:v>1.3411</c:v>
                </c:pt>
                <c:pt idx="927">
                  <c:v>1.3404</c:v>
                </c:pt>
                <c:pt idx="928">
                  <c:v>1.3404</c:v>
                </c:pt>
                <c:pt idx="929">
                  <c:v>1.3393999999999999</c:v>
                </c:pt>
                <c:pt idx="930">
                  <c:v>1.3404</c:v>
                </c:pt>
                <c:pt idx="931">
                  <c:v>1.3395999999999999</c:v>
                </c:pt>
                <c:pt idx="932">
                  <c:v>1.3402000000000001</c:v>
                </c:pt>
                <c:pt idx="933">
                  <c:v>1.3402000000000001</c:v>
                </c:pt>
                <c:pt idx="934">
                  <c:v>1.3399000000000001</c:v>
                </c:pt>
                <c:pt idx="935">
                  <c:v>1.3391</c:v>
                </c:pt>
                <c:pt idx="936">
                  <c:v>1.3383</c:v>
                </c:pt>
                <c:pt idx="937">
                  <c:v>1.3386</c:v>
                </c:pt>
                <c:pt idx="938">
                  <c:v>1.3411</c:v>
                </c:pt>
                <c:pt idx="939">
                  <c:v>1.3399000000000001</c:v>
                </c:pt>
                <c:pt idx="940">
                  <c:v>1.3407</c:v>
                </c:pt>
                <c:pt idx="941">
                  <c:v>1.3405</c:v>
                </c:pt>
                <c:pt idx="942">
                  <c:v>1.3403</c:v>
                </c:pt>
                <c:pt idx="943">
                  <c:v>1.3403</c:v>
                </c:pt>
                <c:pt idx="944">
                  <c:v>1.3408</c:v>
                </c:pt>
                <c:pt idx="945">
                  <c:v>1.3408</c:v>
                </c:pt>
                <c:pt idx="946">
                  <c:v>1.3403</c:v>
                </c:pt>
                <c:pt idx="947">
                  <c:v>1.34</c:v>
                </c:pt>
                <c:pt idx="948">
                  <c:v>1.341</c:v>
                </c:pt>
                <c:pt idx="949">
                  <c:v>1.3408</c:v>
                </c:pt>
                <c:pt idx="950">
                  <c:v>1.3402000000000001</c:v>
                </c:pt>
                <c:pt idx="951">
                  <c:v>1.3411999999999999</c:v>
                </c:pt>
                <c:pt idx="952">
                  <c:v>1.3411</c:v>
                </c:pt>
                <c:pt idx="953">
                  <c:v>1.3408</c:v>
                </c:pt>
                <c:pt idx="954">
                  <c:v>1.3409</c:v>
                </c:pt>
                <c:pt idx="955">
                  <c:v>1.3388</c:v>
                </c:pt>
                <c:pt idx="956">
                  <c:v>1.3385</c:v>
                </c:pt>
                <c:pt idx="957">
                  <c:v>1.3365</c:v>
                </c:pt>
                <c:pt idx="958">
                  <c:v>1.3369</c:v>
                </c:pt>
                <c:pt idx="959">
                  <c:v>1.3385</c:v>
                </c:pt>
                <c:pt idx="960">
                  <c:v>1.3376999999999999</c:v>
                </c:pt>
                <c:pt idx="961">
                  <c:v>1.3384</c:v>
                </c:pt>
                <c:pt idx="962">
                  <c:v>1.3414999999999999</c:v>
                </c:pt>
                <c:pt idx="963">
                  <c:v>1.3414999999999999</c:v>
                </c:pt>
                <c:pt idx="964">
                  <c:v>1.3407</c:v>
                </c:pt>
                <c:pt idx="965">
                  <c:v>1.3409</c:v>
                </c:pt>
                <c:pt idx="966">
                  <c:v>1.3367</c:v>
                </c:pt>
                <c:pt idx="967">
                  <c:v>1.3347</c:v>
                </c:pt>
                <c:pt idx="968">
                  <c:v>1.3373999999999999</c:v>
                </c:pt>
                <c:pt idx="969">
                  <c:v>1.339</c:v>
                </c:pt>
                <c:pt idx="970">
                  <c:v>1.3414999999999999</c:v>
                </c:pt>
                <c:pt idx="971">
                  <c:v>1.341</c:v>
                </c:pt>
                <c:pt idx="972">
                  <c:v>1.3379000000000001</c:v>
                </c:pt>
                <c:pt idx="973">
                  <c:v>1.3374999999999999</c:v>
                </c:pt>
                <c:pt idx="974">
                  <c:v>1.3399000000000001</c:v>
                </c:pt>
                <c:pt idx="975">
                  <c:v>1.3406</c:v>
                </c:pt>
                <c:pt idx="976">
                  <c:v>1.3420000000000001</c:v>
                </c:pt>
                <c:pt idx="977">
                  <c:v>1.3381000000000001</c:v>
                </c:pt>
                <c:pt idx="978">
                  <c:v>1.343</c:v>
                </c:pt>
                <c:pt idx="979">
                  <c:v>1.3343</c:v>
                </c:pt>
                <c:pt idx="980">
                  <c:v>1.3329</c:v>
                </c:pt>
                <c:pt idx="981">
                  <c:v>1.3324</c:v>
                </c:pt>
                <c:pt idx="982">
                  <c:v>1.3323</c:v>
                </c:pt>
                <c:pt idx="983">
                  <c:v>1.3328</c:v>
                </c:pt>
                <c:pt idx="984">
                  <c:v>1.3319000000000001</c:v>
                </c:pt>
                <c:pt idx="985">
                  <c:v>1.3307</c:v>
                </c:pt>
                <c:pt idx="986">
                  <c:v>1.3272999999999999</c:v>
                </c:pt>
                <c:pt idx="987">
                  <c:v>1.3308</c:v>
                </c:pt>
                <c:pt idx="988">
                  <c:v>1.3301000000000001</c:v>
                </c:pt>
                <c:pt idx="989">
                  <c:v>1.3263</c:v>
                </c:pt>
                <c:pt idx="990">
                  <c:v>1.3229</c:v>
                </c:pt>
                <c:pt idx="991">
                  <c:v>1.3234999999999999</c:v>
                </c:pt>
                <c:pt idx="992">
                  <c:v>1.3238000000000001</c:v>
                </c:pt>
                <c:pt idx="993">
                  <c:v>1.323</c:v>
                </c:pt>
                <c:pt idx="994">
                  <c:v>1.3267</c:v>
                </c:pt>
                <c:pt idx="995">
                  <c:v>1.3298000000000001</c:v>
                </c:pt>
                <c:pt idx="996">
                  <c:v>1.335</c:v>
                </c:pt>
                <c:pt idx="997">
                  <c:v>1.3301000000000001</c:v>
                </c:pt>
                <c:pt idx="998">
                  <c:v>1.3321000000000001</c:v>
                </c:pt>
                <c:pt idx="999">
                  <c:v>1.3318000000000001</c:v>
                </c:pt>
                <c:pt idx="1000">
                  <c:v>1.339</c:v>
                </c:pt>
                <c:pt idx="1001">
                  <c:v>1.3424</c:v>
                </c:pt>
                <c:pt idx="1002">
                  <c:v>1.3415999999999999</c:v>
                </c:pt>
                <c:pt idx="1003">
                  <c:v>1.3459000000000001</c:v>
                </c:pt>
                <c:pt idx="1004">
                  <c:v>1.3445</c:v>
                </c:pt>
                <c:pt idx="1005">
                  <c:v>1.3468</c:v>
                </c:pt>
                <c:pt idx="1006">
                  <c:v>1.3444</c:v>
                </c:pt>
                <c:pt idx="1007">
                  <c:v>1.3465</c:v>
                </c:pt>
                <c:pt idx="1008">
                  <c:v>1.3466</c:v>
                </c:pt>
                <c:pt idx="1009">
                  <c:v>1.35</c:v>
                </c:pt>
                <c:pt idx="1010">
                  <c:v>1.3483000000000001</c:v>
                </c:pt>
                <c:pt idx="1011">
                  <c:v>1.3480000000000001</c:v>
                </c:pt>
                <c:pt idx="1012">
                  <c:v>1.3514999999999999</c:v>
                </c:pt>
                <c:pt idx="1013">
                  <c:v>1.3515999999999999</c:v>
                </c:pt>
                <c:pt idx="1014">
                  <c:v>1.3520000000000001</c:v>
                </c:pt>
                <c:pt idx="1015">
                  <c:v>1.3528</c:v>
                </c:pt>
                <c:pt idx="1016">
                  <c:v>1.3535999999999999</c:v>
                </c:pt>
                <c:pt idx="1017">
                  <c:v>1.3488</c:v>
                </c:pt>
                <c:pt idx="1018">
                  <c:v>1.3465</c:v>
                </c:pt>
                <c:pt idx="1019">
                  <c:v>1.3444</c:v>
                </c:pt>
                <c:pt idx="1020">
                  <c:v>1.3440000000000001</c:v>
                </c:pt>
                <c:pt idx="1021">
                  <c:v>1.3465</c:v>
                </c:pt>
                <c:pt idx="1022">
                  <c:v>1.3506</c:v>
                </c:pt>
                <c:pt idx="1023">
                  <c:v>1.3434999999999999</c:v>
                </c:pt>
                <c:pt idx="1024">
                  <c:v>1.3392999999999999</c:v>
                </c:pt>
                <c:pt idx="1025">
                  <c:v>1.3360000000000001</c:v>
                </c:pt>
                <c:pt idx="1026">
                  <c:v>1.3357000000000001</c:v>
                </c:pt>
                <c:pt idx="1027">
                  <c:v>1.3360000000000001</c:v>
                </c:pt>
                <c:pt idx="1028">
                  <c:v>1.3320000000000001</c:v>
                </c:pt>
                <c:pt idx="1029">
                  <c:v>1.331</c:v>
                </c:pt>
                <c:pt idx="1030">
                  <c:v>1.3311999999999999</c:v>
                </c:pt>
                <c:pt idx="1031">
                  <c:v>1.3309</c:v>
                </c:pt>
                <c:pt idx="1032">
                  <c:v>1.3324</c:v>
                </c:pt>
                <c:pt idx="1033">
                  <c:v>1.3362000000000001</c:v>
                </c:pt>
                <c:pt idx="1034">
                  <c:v>1.3409</c:v>
                </c:pt>
                <c:pt idx="1035">
                  <c:v>1.3455999999999999</c:v>
                </c:pt>
                <c:pt idx="1036">
                  <c:v>1.3480000000000001</c:v>
                </c:pt>
                <c:pt idx="1037">
                  <c:v>1.3513999999999999</c:v>
                </c:pt>
                <c:pt idx="1038">
                  <c:v>1.3509</c:v>
                </c:pt>
                <c:pt idx="1039">
                  <c:v>1.3517999999999999</c:v>
                </c:pt>
                <c:pt idx="1040">
                  <c:v>1.353</c:v>
                </c:pt>
                <c:pt idx="1041">
                  <c:v>1.3533999999999999</c:v>
                </c:pt>
                <c:pt idx="1042">
                  <c:v>1.349</c:v>
                </c:pt>
                <c:pt idx="1043">
                  <c:v>1.3483000000000001</c:v>
                </c:pt>
                <c:pt idx="1044">
                  <c:v>1.351</c:v>
                </c:pt>
                <c:pt idx="1045">
                  <c:v>1.3495999999999999</c:v>
                </c:pt>
                <c:pt idx="1046">
                  <c:v>1.3509</c:v>
                </c:pt>
                <c:pt idx="1047">
                  <c:v>1.3509</c:v>
                </c:pt>
                <c:pt idx="1048">
                  <c:v>1.3493999999999999</c:v>
                </c:pt>
                <c:pt idx="1049">
                  <c:v>1.3491</c:v>
                </c:pt>
                <c:pt idx="1050">
                  <c:v>1.3506</c:v>
                </c:pt>
                <c:pt idx="1051">
                  <c:v>1.3528</c:v>
                </c:pt>
                <c:pt idx="1052">
                  <c:v>1.3545</c:v>
                </c:pt>
                <c:pt idx="1053">
                  <c:v>1.3567</c:v>
                </c:pt>
                <c:pt idx="1054">
                  <c:v>1.3557999999999999</c:v>
                </c:pt>
                <c:pt idx="1055">
                  <c:v>1.3531</c:v>
                </c:pt>
                <c:pt idx="1056">
                  <c:v>1.3482000000000001</c:v>
                </c:pt>
                <c:pt idx="1057">
                  <c:v>1.3532999999999999</c:v>
                </c:pt>
                <c:pt idx="1058">
                  <c:v>1.3543000000000001</c:v>
                </c:pt>
                <c:pt idx="1059">
                  <c:v>1.35</c:v>
                </c:pt>
                <c:pt idx="1060">
                  <c:v>1.3472</c:v>
                </c:pt>
                <c:pt idx="1061">
                  <c:v>1.3523000000000001</c:v>
                </c:pt>
                <c:pt idx="1062">
                  <c:v>1.3605</c:v>
                </c:pt>
                <c:pt idx="1063">
                  <c:v>1.3622000000000001</c:v>
                </c:pt>
                <c:pt idx="1064">
                  <c:v>1.3636999999999999</c:v>
                </c:pt>
                <c:pt idx="1065">
                  <c:v>1.3676999999999999</c:v>
                </c:pt>
                <c:pt idx="1066">
                  <c:v>1.3671</c:v>
                </c:pt>
                <c:pt idx="1067">
                  <c:v>1.3644000000000001</c:v>
                </c:pt>
                <c:pt idx="1068">
                  <c:v>1.3627</c:v>
                </c:pt>
                <c:pt idx="1069">
                  <c:v>1.3626</c:v>
                </c:pt>
                <c:pt idx="1070">
                  <c:v>1.3562000000000001</c:v>
                </c:pt>
                <c:pt idx="1071">
                  <c:v>1.3552999999999999</c:v>
                </c:pt>
                <c:pt idx="1072">
                  <c:v>1.3532999999999999</c:v>
                </c:pt>
                <c:pt idx="1073">
                  <c:v>1.3569</c:v>
                </c:pt>
                <c:pt idx="1074">
                  <c:v>1.3573999999999999</c:v>
                </c:pt>
                <c:pt idx="1075">
                  <c:v>1.3494999999999999</c:v>
                </c:pt>
                <c:pt idx="1076">
                  <c:v>1.3474999999999999</c:v>
                </c:pt>
                <c:pt idx="1077">
                  <c:v>1.3486</c:v>
                </c:pt>
                <c:pt idx="1078">
                  <c:v>1.3509</c:v>
                </c:pt>
                <c:pt idx="1079">
                  <c:v>1.3498000000000001</c:v>
                </c:pt>
                <c:pt idx="1080">
                  <c:v>1.3576999999999999</c:v>
                </c:pt>
                <c:pt idx="1081">
                  <c:v>1.3566</c:v>
                </c:pt>
                <c:pt idx="1082">
                  <c:v>1.3592</c:v>
                </c:pt>
                <c:pt idx="1083">
                  <c:v>1.3633</c:v>
                </c:pt>
                <c:pt idx="1084">
                  <c:v>1.3561000000000001</c:v>
                </c:pt>
                <c:pt idx="1085">
                  <c:v>1.3672</c:v>
                </c:pt>
                <c:pt idx="1086">
                  <c:v>1.3674999999999999</c:v>
                </c:pt>
                <c:pt idx="1087">
                  <c:v>1.3762000000000001</c:v>
                </c:pt>
                <c:pt idx="1088">
                  <c:v>1.379</c:v>
                </c:pt>
                <c:pt idx="1089">
                  <c:v>1.3718999999999999</c:v>
                </c:pt>
                <c:pt idx="1090">
                  <c:v>1.3711</c:v>
                </c:pt>
                <c:pt idx="1091">
                  <c:v>1.3795999999999999</c:v>
                </c:pt>
                <c:pt idx="1092">
                  <c:v>1.3788</c:v>
                </c:pt>
                <c:pt idx="1093">
                  <c:v>1.3696999999999999</c:v>
                </c:pt>
                <c:pt idx="1094">
                  <c:v>1.3807</c:v>
                </c:pt>
                <c:pt idx="1095">
                  <c:v>1.3742000000000001</c:v>
                </c:pt>
                <c:pt idx="1096">
                  <c:v>1.3677999999999999</c:v>
                </c:pt>
                <c:pt idx="1097">
                  <c:v>1.3792</c:v>
                </c:pt>
                <c:pt idx="1098">
                  <c:v>1.3843000000000001</c:v>
                </c:pt>
                <c:pt idx="1099">
                  <c:v>1.39</c:v>
                </c:pt>
                <c:pt idx="1100">
                  <c:v>1.391</c:v>
                </c:pt>
                <c:pt idx="1101">
                  <c:v>1.3937999999999999</c:v>
                </c:pt>
                <c:pt idx="1102">
                  <c:v>1.4015</c:v>
                </c:pt>
                <c:pt idx="1103">
                  <c:v>1.4026000000000001</c:v>
                </c:pt>
                <c:pt idx="1104">
                  <c:v>1.4053</c:v>
                </c:pt>
                <c:pt idx="1105">
                  <c:v>1.4036</c:v>
                </c:pt>
                <c:pt idx="1106">
                  <c:v>1.4036999999999999</c:v>
                </c:pt>
                <c:pt idx="1107">
                  <c:v>1.4008</c:v>
                </c:pt>
                <c:pt idx="1108">
                  <c:v>1.4073</c:v>
                </c:pt>
                <c:pt idx="1109">
                  <c:v>1.411</c:v>
                </c:pt>
                <c:pt idx="1110">
                  <c:v>1.4046000000000001</c:v>
                </c:pt>
                <c:pt idx="1111">
                  <c:v>1.3967000000000001</c:v>
                </c:pt>
                <c:pt idx="1112">
                  <c:v>1.401</c:v>
                </c:pt>
                <c:pt idx="1113">
                  <c:v>1.4033</c:v>
                </c:pt>
                <c:pt idx="1114">
                  <c:v>1.4007000000000001</c:v>
                </c:pt>
                <c:pt idx="1115">
                  <c:v>1.4073</c:v>
                </c:pt>
                <c:pt idx="1116">
                  <c:v>1.4120999999999999</c:v>
                </c:pt>
                <c:pt idx="1117">
                  <c:v>1.4142999999999999</c:v>
                </c:pt>
                <c:pt idx="1118">
                  <c:v>1.4148000000000001</c:v>
                </c:pt>
                <c:pt idx="1119">
                  <c:v>1.4224000000000001</c:v>
                </c:pt>
                <c:pt idx="1120">
                  <c:v>1.4247000000000001</c:v>
                </c:pt>
                <c:pt idx="1121">
                  <c:v>1.4228000000000001</c:v>
                </c:pt>
                <c:pt idx="1122">
                  <c:v>1.4201999999999999</c:v>
                </c:pt>
                <c:pt idx="1123">
                  <c:v>1.4195</c:v>
                </c:pt>
                <c:pt idx="1124">
                  <c:v>1.4195</c:v>
                </c:pt>
                <c:pt idx="1125">
                  <c:v>1.42</c:v>
                </c:pt>
                <c:pt idx="1126">
                  <c:v>1.4277</c:v>
                </c:pt>
                <c:pt idx="1127">
                  <c:v>1.4313</c:v>
                </c:pt>
                <c:pt idx="1128">
                  <c:v>1.4282999999999999</c:v>
                </c:pt>
                <c:pt idx="1129">
                  <c:v>1.4278</c:v>
                </c:pt>
                <c:pt idx="1130">
                  <c:v>1.4311</c:v>
                </c:pt>
                <c:pt idx="1131">
                  <c:v>1.4381999999999999</c:v>
                </c:pt>
                <c:pt idx="1132">
                  <c:v>1.4378</c:v>
                </c:pt>
                <c:pt idx="1133">
                  <c:v>1.4376</c:v>
                </c:pt>
                <c:pt idx="1134">
                  <c:v>1.4406000000000001</c:v>
                </c:pt>
                <c:pt idx="1135">
                  <c:v>1.4382999999999999</c:v>
                </c:pt>
                <c:pt idx="1136">
                  <c:v>1.4412</c:v>
                </c:pt>
                <c:pt idx="1137">
                  <c:v>1.4393</c:v>
                </c:pt>
                <c:pt idx="1138">
                  <c:v>1.4409000000000001</c:v>
                </c:pt>
                <c:pt idx="1139">
                  <c:v>1.4428000000000001</c:v>
                </c:pt>
                <c:pt idx="1140">
                  <c:v>1.4401999999999999</c:v>
                </c:pt>
                <c:pt idx="1141">
                  <c:v>1.444</c:v>
                </c:pt>
                <c:pt idx="1142">
                  <c:v>1.4442999999999999</c:v>
                </c:pt>
                <c:pt idx="1143">
                  <c:v>1.4449000000000001</c:v>
                </c:pt>
                <c:pt idx="1144">
                  <c:v>1.4409000000000001</c:v>
                </c:pt>
                <c:pt idx="1145">
                  <c:v>1.4426000000000001</c:v>
                </c:pt>
                <c:pt idx="1146">
                  <c:v>1.4442999999999999</c:v>
                </c:pt>
                <c:pt idx="1147">
                  <c:v>1.4392</c:v>
                </c:pt>
                <c:pt idx="1148">
                  <c:v>1.4411</c:v>
                </c:pt>
                <c:pt idx="1149">
                  <c:v>1.4466000000000001</c:v>
                </c:pt>
                <c:pt idx="1150">
                  <c:v>1.4450000000000001</c:v>
                </c:pt>
                <c:pt idx="1151">
                  <c:v>1.4459</c:v>
                </c:pt>
                <c:pt idx="1152">
                  <c:v>1.4455</c:v>
                </c:pt>
                <c:pt idx="1153">
                  <c:v>1.4497</c:v>
                </c:pt>
                <c:pt idx="1154">
                  <c:v>1.4539</c:v>
                </c:pt>
                <c:pt idx="1155">
                  <c:v>1.4528000000000001</c:v>
                </c:pt>
                <c:pt idx="1156">
                  <c:v>1.4505999999999999</c:v>
                </c:pt>
                <c:pt idx="1157">
                  <c:v>1.4482999999999999</c:v>
                </c:pt>
                <c:pt idx="1158">
                  <c:v>1.4505999999999999</c:v>
                </c:pt>
                <c:pt idx="1159">
                  <c:v>1.45</c:v>
                </c:pt>
                <c:pt idx="1160">
                  <c:v>1.4505999999999999</c:v>
                </c:pt>
                <c:pt idx="1161">
                  <c:v>1.4483999999999999</c:v>
                </c:pt>
                <c:pt idx="1162">
                  <c:v>1.4486000000000001</c:v>
                </c:pt>
                <c:pt idx="1163">
                  <c:v>1.4480999999999999</c:v>
                </c:pt>
                <c:pt idx="1164">
                  <c:v>1.4498</c:v>
                </c:pt>
                <c:pt idx="1165">
                  <c:v>1.4416</c:v>
                </c:pt>
                <c:pt idx="1166">
                  <c:v>1.4468000000000001</c:v>
                </c:pt>
                <c:pt idx="1167">
                  <c:v>1.4568000000000001</c:v>
                </c:pt>
                <c:pt idx="1168">
                  <c:v>1.45</c:v>
                </c:pt>
                <c:pt idx="1169">
                  <c:v>1.4442999999999999</c:v>
                </c:pt>
                <c:pt idx="1170">
                  <c:v>1.4406000000000001</c:v>
                </c:pt>
                <c:pt idx="1171">
                  <c:v>1.4418</c:v>
                </c:pt>
                <c:pt idx="1172">
                  <c:v>1.4351</c:v>
                </c:pt>
                <c:pt idx="1173">
                  <c:v>1.4374</c:v>
                </c:pt>
                <c:pt idx="1174">
                  <c:v>1.4318</c:v>
                </c:pt>
                <c:pt idx="1175">
                  <c:v>1.4336</c:v>
                </c:pt>
                <c:pt idx="1176">
                  <c:v>1.4404999999999999</c:v>
                </c:pt>
                <c:pt idx="1177">
                  <c:v>1.4261999999999999</c:v>
                </c:pt>
                <c:pt idx="1178">
                  <c:v>1.4295</c:v>
                </c:pt>
                <c:pt idx="1179">
                  <c:v>1.4202999999999999</c:v>
                </c:pt>
                <c:pt idx="1180">
                  <c:v>1.4144000000000001</c:v>
                </c:pt>
                <c:pt idx="1181">
                  <c:v>1.4105000000000001</c:v>
                </c:pt>
                <c:pt idx="1182">
                  <c:v>1.4148000000000001</c:v>
                </c:pt>
                <c:pt idx="1183">
                  <c:v>1.4177</c:v>
                </c:pt>
                <c:pt idx="1184">
                  <c:v>1.4201999999999999</c:v>
                </c:pt>
                <c:pt idx="1185">
                  <c:v>1.4181999999999999</c:v>
                </c:pt>
                <c:pt idx="1186">
                  <c:v>1.4217</c:v>
                </c:pt>
                <c:pt idx="1187">
                  <c:v>1.4249000000000001</c:v>
                </c:pt>
                <c:pt idx="1188">
                  <c:v>1.4188000000000001</c:v>
                </c:pt>
                <c:pt idx="1189">
                  <c:v>1.4186000000000001</c:v>
                </c:pt>
                <c:pt idx="1190">
                  <c:v>1.4197</c:v>
                </c:pt>
                <c:pt idx="1191">
                  <c:v>1.4083000000000001</c:v>
                </c:pt>
                <c:pt idx="1192">
                  <c:v>1.4177</c:v>
                </c:pt>
                <c:pt idx="1193">
                  <c:v>1.425</c:v>
                </c:pt>
                <c:pt idx="1194">
                  <c:v>1.4300999999999999</c:v>
                </c:pt>
                <c:pt idx="1195">
                  <c:v>1.4348000000000001</c:v>
                </c:pt>
                <c:pt idx="1196">
                  <c:v>1.4437</c:v>
                </c:pt>
                <c:pt idx="1197">
                  <c:v>1.4490000000000001</c:v>
                </c:pt>
                <c:pt idx="1198">
                  <c:v>1.4488000000000001</c:v>
                </c:pt>
                <c:pt idx="1199">
                  <c:v>1.4462999999999999</c:v>
                </c:pt>
                <c:pt idx="1200">
                  <c:v>1.4510000000000001</c:v>
                </c:pt>
                <c:pt idx="1201">
                  <c:v>1.4491000000000001</c:v>
                </c:pt>
                <c:pt idx="1202">
                  <c:v>1.4531000000000001</c:v>
                </c:pt>
                <c:pt idx="1203">
                  <c:v>1.4577</c:v>
                </c:pt>
                <c:pt idx="1204">
                  <c:v>1.4570000000000001</c:v>
                </c:pt>
                <c:pt idx="1205">
                  <c:v>1.4560999999999999</c:v>
                </c:pt>
                <c:pt idx="1206">
                  <c:v>1.4595</c:v>
                </c:pt>
                <c:pt idx="1207">
                  <c:v>1.4564999999999999</c:v>
                </c:pt>
                <c:pt idx="1208">
                  <c:v>1.4559</c:v>
                </c:pt>
                <c:pt idx="1209">
                  <c:v>1.4563999999999999</c:v>
                </c:pt>
                <c:pt idx="1210">
                  <c:v>1.4558</c:v>
                </c:pt>
                <c:pt idx="1211">
                  <c:v>1.4561999999999999</c:v>
                </c:pt>
                <c:pt idx="1212">
                  <c:v>1.4561999999999999</c:v>
                </c:pt>
                <c:pt idx="1213">
                  <c:v>1.458</c:v>
                </c:pt>
                <c:pt idx="1214">
                  <c:v>1.4581</c:v>
                </c:pt>
                <c:pt idx="1215">
                  <c:v>1.4557</c:v>
                </c:pt>
                <c:pt idx="1216">
                  <c:v>1.4527000000000001</c:v>
                </c:pt>
                <c:pt idx="1217">
                  <c:v>1.4515</c:v>
                </c:pt>
                <c:pt idx="1218">
                  <c:v>1.4516</c:v>
                </c:pt>
                <c:pt idx="1219">
                  <c:v>1.4520999999999999</c:v>
                </c:pt>
                <c:pt idx="1220">
                  <c:v>1.4523999999999999</c:v>
                </c:pt>
                <c:pt idx="1221">
                  <c:v>1.4544999999999999</c:v>
                </c:pt>
                <c:pt idx="1222">
                  <c:v>1.4551000000000001</c:v>
                </c:pt>
                <c:pt idx="1223">
                  <c:v>1.4548000000000001</c:v>
                </c:pt>
                <c:pt idx="1224">
                  <c:v>1.454</c:v>
                </c:pt>
                <c:pt idx="1225">
                  <c:v>1.4530000000000001</c:v>
                </c:pt>
                <c:pt idx="1226">
                  <c:v>1.4531000000000001</c:v>
                </c:pt>
                <c:pt idx="1227">
                  <c:v>1.4538</c:v>
                </c:pt>
                <c:pt idx="1228">
                  <c:v>1.4518</c:v>
                </c:pt>
                <c:pt idx="1229">
                  <c:v>1.4544999999999999</c:v>
                </c:pt>
                <c:pt idx="1230">
                  <c:v>1.4575</c:v>
                </c:pt>
                <c:pt idx="1231">
                  <c:v>1.4569000000000001</c:v>
                </c:pt>
                <c:pt idx="1232">
                  <c:v>1.4565999999999999</c:v>
                </c:pt>
                <c:pt idx="1233">
                  <c:v>1.4573</c:v>
                </c:pt>
                <c:pt idx="1234">
                  <c:v>1.4568000000000001</c:v>
                </c:pt>
                <c:pt idx="1235">
                  <c:v>1.456</c:v>
                </c:pt>
                <c:pt idx="1236">
                  <c:v>1.4565999999999999</c:v>
                </c:pt>
                <c:pt idx="1237">
                  <c:v>1.4564999999999999</c:v>
                </c:pt>
                <c:pt idx="1238">
                  <c:v>1.4588000000000001</c:v>
                </c:pt>
                <c:pt idx="1239">
                  <c:v>1.4596</c:v>
                </c:pt>
                <c:pt idx="1240">
                  <c:v>1.4598</c:v>
                </c:pt>
                <c:pt idx="1241">
                  <c:v>1.4608000000000001</c:v>
                </c:pt>
                <c:pt idx="1242">
                  <c:v>1.4621</c:v>
                </c:pt>
                <c:pt idx="1243">
                  <c:v>1.4592000000000001</c:v>
                </c:pt>
                <c:pt idx="1244">
                  <c:v>1.4574</c:v>
                </c:pt>
                <c:pt idx="1245">
                  <c:v>1.4582999999999999</c:v>
                </c:pt>
                <c:pt idx="1246">
                  <c:v>1.4557</c:v>
                </c:pt>
                <c:pt idx="1247">
                  <c:v>1.456</c:v>
                </c:pt>
                <c:pt idx="1248">
                  <c:v>1.4567000000000001</c:v>
                </c:pt>
                <c:pt idx="1249">
                  <c:v>1.4573</c:v>
                </c:pt>
                <c:pt idx="1250">
                  <c:v>1.4591000000000001</c:v>
                </c:pt>
                <c:pt idx="1251">
                  <c:v>1.4589000000000001</c:v>
                </c:pt>
                <c:pt idx="1252">
                  <c:v>1.4561999999999999</c:v>
                </c:pt>
                <c:pt idx="1253">
                  <c:v>1.4543999999999999</c:v>
                </c:pt>
                <c:pt idx="1254">
                  <c:v>1.4547000000000001</c:v>
                </c:pt>
                <c:pt idx="1255">
                  <c:v>1.4552</c:v>
                </c:pt>
                <c:pt idx="1256">
                  <c:v>1.4570000000000001</c:v>
                </c:pt>
                <c:pt idx="1257">
                  <c:v>1.4562999999999999</c:v>
                </c:pt>
                <c:pt idx="1258">
                  <c:v>1.4561999999999999</c:v>
                </c:pt>
                <c:pt idx="1259">
                  <c:v>1.4548000000000001</c:v>
                </c:pt>
                <c:pt idx="1260">
                  <c:v>1.4554</c:v>
                </c:pt>
                <c:pt idx="1261">
                  <c:v>1.4549000000000001</c:v>
                </c:pt>
              </c:numCache>
            </c:numRef>
          </c:yVal>
          <c:smooth val="0"/>
        </c:ser>
        <c:ser>
          <c:idx val="1"/>
          <c:order val="1"/>
          <c:spPr>
            <a:ln w="285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'12-14'!$Q$3:$Q$1443</c:f>
              <c:numCache>
                <c:formatCode>0.00</c:formatCode>
                <c:ptCount val="1441"/>
                <c:pt idx="0">
                  <c:v>1.8756944445499357</c:v>
                </c:pt>
                <c:pt idx="1">
                  <c:v>1.8750000001386979</c:v>
                </c:pt>
                <c:pt idx="2">
                  <c:v>1.8743055556444688</c:v>
                </c:pt>
                <c:pt idx="3">
                  <c:v>1.873611111233231</c:v>
                </c:pt>
                <c:pt idx="4">
                  <c:v>1.8729166668219932</c:v>
                </c:pt>
                <c:pt idx="5">
                  <c:v>1.872222222327764</c:v>
                </c:pt>
                <c:pt idx="6">
                  <c:v>1.8715277779165262</c:v>
                </c:pt>
                <c:pt idx="7">
                  <c:v>1.8708333334222971</c:v>
                </c:pt>
                <c:pt idx="8">
                  <c:v>1.8701388890110593</c:v>
                </c:pt>
                <c:pt idx="9">
                  <c:v>1.8694444445998215</c:v>
                </c:pt>
                <c:pt idx="10">
                  <c:v>1.8687500001055923</c:v>
                </c:pt>
                <c:pt idx="11">
                  <c:v>1.8680555556943546</c:v>
                </c:pt>
                <c:pt idx="12">
                  <c:v>1.8673611112001254</c:v>
                </c:pt>
                <c:pt idx="13">
                  <c:v>1.8666666667888876</c:v>
                </c:pt>
                <c:pt idx="14">
                  <c:v>1.8659722223776498</c:v>
                </c:pt>
                <c:pt idx="15">
                  <c:v>1.8652777778834206</c:v>
                </c:pt>
                <c:pt idx="16">
                  <c:v>1.8645833334721829</c:v>
                </c:pt>
                <c:pt idx="17">
                  <c:v>1.8638888889779537</c:v>
                </c:pt>
                <c:pt idx="18">
                  <c:v>1.8631944445667159</c:v>
                </c:pt>
                <c:pt idx="19">
                  <c:v>1.8625000001554781</c:v>
                </c:pt>
                <c:pt idx="20">
                  <c:v>1.8618055556612489</c:v>
                </c:pt>
                <c:pt idx="21">
                  <c:v>1.8611111112500112</c:v>
                </c:pt>
                <c:pt idx="22">
                  <c:v>1.860416666755782</c:v>
                </c:pt>
                <c:pt idx="23">
                  <c:v>1.8597222223445442</c:v>
                </c:pt>
                <c:pt idx="24">
                  <c:v>1.8590277779333064</c:v>
                </c:pt>
                <c:pt idx="25">
                  <c:v>1.8583333334390773</c:v>
                </c:pt>
                <c:pt idx="26">
                  <c:v>1.8576388890278395</c:v>
                </c:pt>
                <c:pt idx="27">
                  <c:v>1.8569444445336103</c:v>
                </c:pt>
                <c:pt idx="28">
                  <c:v>1.8562500001223725</c:v>
                </c:pt>
                <c:pt idx="29">
                  <c:v>1.8555555557111347</c:v>
                </c:pt>
                <c:pt idx="30">
                  <c:v>1.8548611112169056</c:v>
                </c:pt>
                <c:pt idx="31">
                  <c:v>1.8541666668056678</c:v>
                </c:pt>
                <c:pt idx="32">
                  <c:v>1.8534722223114386</c:v>
                </c:pt>
                <c:pt idx="33">
                  <c:v>1.8527777779002008</c:v>
                </c:pt>
                <c:pt idx="34">
                  <c:v>1.852083333488963</c:v>
                </c:pt>
                <c:pt idx="35">
                  <c:v>1.8513888889947339</c:v>
                </c:pt>
                <c:pt idx="36">
                  <c:v>1.8506944445834961</c:v>
                </c:pt>
                <c:pt idx="37">
                  <c:v>1.8500000000892669</c:v>
                </c:pt>
                <c:pt idx="38">
                  <c:v>1.8493055556780291</c:v>
                </c:pt>
                <c:pt idx="39">
                  <c:v>1.8486111112667913</c:v>
                </c:pt>
                <c:pt idx="40">
                  <c:v>1.8479166667725622</c:v>
                </c:pt>
                <c:pt idx="41">
                  <c:v>1.8472222223613244</c:v>
                </c:pt>
                <c:pt idx="42">
                  <c:v>1.8465277778670952</c:v>
                </c:pt>
                <c:pt idx="43">
                  <c:v>1.8458333334558574</c:v>
                </c:pt>
                <c:pt idx="44">
                  <c:v>1.8451388890446196</c:v>
                </c:pt>
                <c:pt idx="45">
                  <c:v>1.8444444445503905</c:v>
                </c:pt>
                <c:pt idx="46">
                  <c:v>1.8437500001391527</c:v>
                </c:pt>
                <c:pt idx="47">
                  <c:v>1.8430555556449235</c:v>
                </c:pt>
                <c:pt idx="48">
                  <c:v>1.8423611112336857</c:v>
                </c:pt>
                <c:pt idx="49">
                  <c:v>1.841666666822448</c:v>
                </c:pt>
                <c:pt idx="50">
                  <c:v>1.8409722223282188</c:v>
                </c:pt>
                <c:pt idx="51">
                  <c:v>1.840277777916981</c:v>
                </c:pt>
                <c:pt idx="52">
                  <c:v>1.8395833334227518</c:v>
                </c:pt>
                <c:pt idx="53">
                  <c:v>1.838888889011514</c:v>
                </c:pt>
                <c:pt idx="54">
                  <c:v>1.8381944446002763</c:v>
                </c:pt>
                <c:pt idx="55">
                  <c:v>1.8375000001060471</c:v>
                </c:pt>
                <c:pt idx="56">
                  <c:v>1.8368055556948093</c:v>
                </c:pt>
                <c:pt idx="57">
                  <c:v>1.8361111112005801</c:v>
                </c:pt>
                <c:pt idx="58">
                  <c:v>1.8354166667893423</c:v>
                </c:pt>
                <c:pt idx="59">
                  <c:v>1.8347222223781046</c:v>
                </c:pt>
                <c:pt idx="60">
                  <c:v>1.8340277778838754</c:v>
                </c:pt>
                <c:pt idx="61">
                  <c:v>1.8333333334726376</c:v>
                </c:pt>
                <c:pt idx="62">
                  <c:v>1.8326388889784084</c:v>
                </c:pt>
                <c:pt idx="63">
                  <c:v>1.8319444445671706</c:v>
                </c:pt>
                <c:pt idx="64">
                  <c:v>1.8312500001559329</c:v>
                </c:pt>
                <c:pt idx="65">
                  <c:v>1.8305555556617037</c:v>
                </c:pt>
                <c:pt idx="66">
                  <c:v>1.8298611112504659</c:v>
                </c:pt>
                <c:pt idx="67">
                  <c:v>1.8291666667562367</c:v>
                </c:pt>
                <c:pt idx="68">
                  <c:v>1.828472222344999</c:v>
                </c:pt>
                <c:pt idx="69">
                  <c:v>1.8277777779337612</c:v>
                </c:pt>
                <c:pt idx="70">
                  <c:v>1.827083333439532</c:v>
                </c:pt>
                <c:pt idx="71">
                  <c:v>1.8263888890282942</c:v>
                </c:pt>
                <c:pt idx="72">
                  <c:v>1.825694444534065</c:v>
                </c:pt>
                <c:pt idx="73">
                  <c:v>1.8250000001228273</c:v>
                </c:pt>
                <c:pt idx="74">
                  <c:v>1.8243055557115895</c:v>
                </c:pt>
                <c:pt idx="75">
                  <c:v>1.8236111112173603</c:v>
                </c:pt>
                <c:pt idx="76">
                  <c:v>1.8229166668061225</c:v>
                </c:pt>
                <c:pt idx="77">
                  <c:v>1.8222222223118933</c:v>
                </c:pt>
                <c:pt idx="78">
                  <c:v>1.8215277779006556</c:v>
                </c:pt>
                <c:pt idx="79">
                  <c:v>1.8208333334894178</c:v>
                </c:pt>
                <c:pt idx="80">
                  <c:v>1.8201388889951886</c:v>
                </c:pt>
                <c:pt idx="81">
                  <c:v>1.8194444445839508</c:v>
                </c:pt>
                <c:pt idx="82">
                  <c:v>1.8187500000897217</c:v>
                </c:pt>
                <c:pt idx="83">
                  <c:v>1.8180555556784839</c:v>
                </c:pt>
                <c:pt idx="84">
                  <c:v>1.8173611112672461</c:v>
                </c:pt>
                <c:pt idx="85">
                  <c:v>1.8166666667730169</c:v>
                </c:pt>
                <c:pt idx="86">
                  <c:v>1.8159722223617791</c:v>
                </c:pt>
                <c:pt idx="87">
                  <c:v>1.81527777786755</c:v>
                </c:pt>
                <c:pt idx="88">
                  <c:v>1.8145833334563122</c:v>
                </c:pt>
                <c:pt idx="89">
                  <c:v>1.8138888890450744</c:v>
                </c:pt>
                <c:pt idx="90">
                  <c:v>1.8131944445508452</c:v>
                </c:pt>
                <c:pt idx="91">
                  <c:v>1.8125000001396074</c:v>
                </c:pt>
                <c:pt idx="92">
                  <c:v>1.8118055556453783</c:v>
                </c:pt>
                <c:pt idx="93">
                  <c:v>1.8111111112341405</c:v>
                </c:pt>
                <c:pt idx="94">
                  <c:v>1.8104166668229027</c:v>
                </c:pt>
                <c:pt idx="95">
                  <c:v>1.8097222223286735</c:v>
                </c:pt>
                <c:pt idx="96">
                  <c:v>1.8090277779174357</c:v>
                </c:pt>
                <c:pt idx="97">
                  <c:v>1.8083333334232066</c:v>
                </c:pt>
                <c:pt idx="98">
                  <c:v>1.8076388890119688</c:v>
                </c:pt>
                <c:pt idx="99">
                  <c:v>1.806944444600731</c:v>
                </c:pt>
                <c:pt idx="100">
                  <c:v>1.8062500001065018</c:v>
                </c:pt>
                <c:pt idx="101">
                  <c:v>1.805555555695264</c:v>
                </c:pt>
                <c:pt idx="102">
                  <c:v>1.8048611112010349</c:v>
                </c:pt>
                <c:pt idx="103">
                  <c:v>1.8041666667897971</c:v>
                </c:pt>
                <c:pt idx="104">
                  <c:v>1.8034722223785593</c:v>
                </c:pt>
                <c:pt idx="105">
                  <c:v>1.8027777778843301</c:v>
                </c:pt>
                <c:pt idx="106">
                  <c:v>1.8020833334730924</c:v>
                </c:pt>
                <c:pt idx="107">
                  <c:v>1.8013888889788632</c:v>
                </c:pt>
                <c:pt idx="108">
                  <c:v>1.8006944445676254</c:v>
                </c:pt>
                <c:pt idx="109">
                  <c:v>1.8000000001563876</c:v>
                </c:pt>
                <c:pt idx="110">
                  <c:v>1.7993055556621584</c:v>
                </c:pt>
                <c:pt idx="111">
                  <c:v>1.7986111112509207</c:v>
                </c:pt>
                <c:pt idx="112">
                  <c:v>1.7979166667566915</c:v>
                </c:pt>
                <c:pt idx="113">
                  <c:v>1.7972222223454537</c:v>
                </c:pt>
                <c:pt idx="114">
                  <c:v>1.7965277779342159</c:v>
                </c:pt>
                <c:pt idx="115">
                  <c:v>1.7958333334399867</c:v>
                </c:pt>
                <c:pt idx="116">
                  <c:v>1.795138889028749</c:v>
                </c:pt>
                <c:pt idx="117">
                  <c:v>1.7944444445345198</c:v>
                </c:pt>
                <c:pt idx="118">
                  <c:v>1.793750000123282</c:v>
                </c:pt>
                <c:pt idx="119">
                  <c:v>1.7930555557120442</c:v>
                </c:pt>
                <c:pt idx="120">
                  <c:v>1.7923611112178151</c:v>
                </c:pt>
                <c:pt idx="121">
                  <c:v>1.7916666668065773</c:v>
                </c:pt>
                <c:pt idx="122">
                  <c:v>1.7909722223123481</c:v>
                </c:pt>
                <c:pt idx="123">
                  <c:v>1.7902777779011103</c:v>
                </c:pt>
                <c:pt idx="124">
                  <c:v>1.7895833334898725</c:v>
                </c:pt>
                <c:pt idx="125">
                  <c:v>1.7888888889956434</c:v>
                </c:pt>
                <c:pt idx="126">
                  <c:v>1.7881944445844056</c:v>
                </c:pt>
                <c:pt idx="127">
                  <c:v>1.7875000000901764</c:v>
                </c:pt>
                <c:pt idx="128">
                  <c:v>1.7868055556789386</c:v>
                </c:pt>
                <c:pt idx="129">
                  <c:v>1.7861111112677008</c:v>
                </c:pt>
                <c:pt idx="130">
                  <c:v>1.7854166667734717</c:v>
                </c:pt>
                <c:pt idx="131">
                  <c:v>1.7847222223622339</c:v>
                </c:pt>
                <c:pt idx="132">
                  <c:v>1.7840277778680047</c:v>
                </c:pt>
                <c:pt idx="133">
                  <c:v>1.7833333334567669</c:v>
                </c:pt>
                <c:pt idx="134">
                  <c:v>1.7826388890455291</c:v>
                </c:pt>
                <c:pt idx="135">
                  <c:v>1.7819444445513</c:v>
                </c:pt>
                <c:pt idx="136">
                  <c:v>1.7812500001400622</c:v>
                </c:pt>
                <c:pt idx="137">
                  <c:v>1.780555555645833</c:v>
                </c:pt>
                <c:pt idx="138">
                  <c:v>1.7798611112345952</c:v>
                </c:pt>
                <c:pt idx="139">
                  <c:v>1.7791666668233574</c:v>
                </c:pt>
                <c:pt idx="140">
                  <c:v>1.7784722223291283</c:v>
                </c:pt>
                <c:pt idx="141">
                  <c:v>1.7777777779178905</c:v>
                </c:pt>
                <c:pt idx="142">
                  <c:v>1.7770833334236613</c:v>
                </c:pt>
                <c:pt idx="143">
                  <c:v>1.7763888890124235</c:v>
                </c:pt>
                <c:pt idx="144">
                  <c:v>1.7756944446011858</c:v>
                </c:pt>
                <c:pt idx="145">
                  <c:v>1.7750000001069566</c:v>
                </c:pt>
                <c:pt idx="146">
                  <c:v>1.7743055556957188</c:v>
                </c:pt>
                <c:pt idx="147">
                  <c:v>1.7736111112014896</c:v>
                </c:pt>
                <c:pt idx="148">
                  <c:v>1.7729166667902518</c:v>
                </c:pt>
                <c:pt idx="149">
                  <c:v>1.7722222223790141</c:v>
                </c:pt>
                <c:pt idx="150">
                  <c:v>1.7715277778847849</c:v>
                </c:pt>
                <c:pt idx="151">
                  <c:v>1.7708333334735471</c:v>
                </c:pt>
                <c:pt idx="152">
                  <c:v>1.7701388889793179</c:v>
                </c:pt>
                <c:pt idx="153">
                  <c:v>1.7694444445680801</c:v>
                </c:pt>
                <c:pt idx="154">
                  <c:v>1.7687500001568424</c:v>
                </c:pt>
                <c:pt idx="155">
                  <c:v>1.7680555556626132</c:v>
                </c:pt>
                <c:pt idx="156">
                  <c:v>1.7673611112513754</c:v>
                </c:pt>
                <c:pt idx="157">
                  <c:v>1.7666666667571462</c:v>
                </c:pt>
                <c:pt idx="158">
                  <c:v>1.7659722223459084</c:v>
                </c:pt>
                <c:pt idx="159">
                  <c:v>1.7652777779346707</c:v>
                </c:pt>
                <c:pt idx="160">
                  <c:v>1.7645833334404415</c:v>
                </c:pt>
                <c:pt idx="161">
                  <c:v>1.7638888890292037</c:v>
                </c:pt>
                <c:pt idx="162">
                  <c:v>1.7631944445349745</c:v>
                </c:pt>
                <c:pt idx="163">
                  <c:v>1.7625000001237368</c:v>
                </c:pt>
                <c:pt idx="164">
                  <c:v>1.761805555712499</c:v>
                </c:pt>
                <c:pt idx="165">
                  <c:v>1.7611111112182698</c:v>
                </c:pt>
                <c:pt idx="166">
                  <c:v>1.760416666807032</c:v>
                </c:pt>
                <c:pt idx="167">
                  <c:v>1.7597222223128028</c:v>
                </c:pt>
                <c:pt idx="168">
                  <c:v>1.7590277779015651</c:v>
                </c:pt>
                <c:pt idx="169">
                  <c:v>1.7583333334903273</c:v>
                </c:pt>
                <c:pt idx="170">
                  <c:v>1.7576388889960981</c:v>
                </c:pt>
                <c:pt idx="171">
                  <c:v>1.7569444445848603</c:v>
                </c:pt>
                <c:pt idx="172">
                  <c:v>1.7562500000906311</c:v>
                </c:pt>
                <c:pt idx="173">
                  <c:v>1.7555555556793934</c:v>
                </c:pt>
                <c:pt idx="174">
                  <c:v>1.7548611112681556</c:v>
                </c:pt>
                <c:pt idx="175">
                  <c:v>1.7541666667739264</c:v>
                </c:pt>
                <c:pt idx="176">
                  <c:v>1.7534722223626886</c:v>
                </c:pt>
                <c:pt idx="177">
                  <c:v>1.7527777778684595</c:v>
                </c:pt>
                <c:pt idx="178">
                  <c:v>1.7520833334572217</c:v>
                </c:pt>
                <c:pt idx="179">
                  <c:v>1.7513888890459839</c:v>
                </c:pt>
                <c:pt idx="180">
                  <c:v>1.7506944445517547</c:v>
                </c:pt>
                <c:pt idx="181">
                  <c:v>1.7500000001405169</c:v>
                </c:pt>
                <c:pt idx="182">
                  <c:v>1.7493055556462878</c:v>
                </c:pt>
                <c:pt idx="183">
                  <c:v>1.74861111123505</c:v>
                </c:pt>
                <c:pt idx="184">
                  <c:v>1.7479166668238122</c:v>
                </c:pt>
                <c:pt idx="185">
                  <c:v>1.747222222329583</c:v>
                </c:pt>
                <c:pt idx="186">
                  <c:v>1.7465277779183452</c:v>
                </c:pt>
                <c:pt idx="187">
                  <c:v>1.7458333334241161</c:v>
                </c:pt>
                <c:pt idx="188">
                  <c:v>1.7451388890128783</c:v>
                </c:pt>
                <c:pt idx="189">
                  <c:v>1.7444444446016405</c:v>
                </c:pt>
                <c:pt idx="190">
                  <c:v>1.7437500001074113</c:v>
                </c:pt>
                <c:pt idx="191">
                  <c:v>1.7430555556961735</c:v>
                </c:pt>
                <c:pt idx="192">
                  <c:v>1.7423611112019444</c:v>
                </c:pt>
                <c:pt idx="193">
                  <c:v>1.7416666667907066</c:v>
                </c:pt>
                <c:pt idx="194">
                  <c:v>1.7409722223794688</c:v>
                </c:pt>
                <c:pt idx="195">
                  <c:v>1.7402777778852396</c:v>
                </c:pt>
                <c:pt idx="196">
                  <c:v>1.7395833334740018</c:v>
                </c:pt>
                <c:pt idx="197">
                  <c:v>1.7388888889797727</c:v>
                </c:pt>
                <c:pt idx="198">
                  <c:v>1.7381944445685349</c:v>
                </c:pt>
                <c:pt idx="199">
                  <c:v>1.7375000001572971</c:v>
                </c:pt>
                <c:pt idx="200">
                  <c:v>1.7368055556630679</c:v>
                </c:pt>
                <c:pt idx="201">
                  <c:v>1.7361111112518302</c:v>
                </c:pt>
                <c:pt idx="202">
                  <c:v>1.735416666757601</c:v>
                </c:pt>
                <c:pt idx="203">
                  <c:v>1.7347222223463632</c:v>
                </c:pt>
                <c:pt idx="204">
                  <c:v>1.7340277779351254</c:v>
                </c:pt>
                <c:pt idx="205">
                  <c:v>1.7333333334408962</c:v>
                </c:pt>
                <c:pt idx="206">
                  <c:v>1.7326388890296585</c:v>
                </c:pt>
                <c:pt idx="207">
                  <c:v>1.7319444445354293</c:v>
                </c:pt>
                <c:pt idx="208">
                  <c:v>1.7312500001241915</c:v>
                </c:pt>
                <c:pt idx="209">
                  <c:v>1.7305555557129537</c:v>
                </c:pt>
                <c:pt idx="210">
                  <c:v>1.7298611112187245</c:v>
                </c:pt>
                <c:pt idx="211">
                  <c:v>1.7291666668074868</c:v>
                </c:pt>
                <c:pt idx="212">
                  <c:v>1.7284722223132576</c:v>
                </c:pt>
                <c:pt idx="213">
                  <c:v>1.7277777779020198</c:v>
                </c:pt>
                <c:pt idx="214">
                  <c:v>1.727083333490782</c:v>
                </c:pt>
                <c:pt idx="215">
                  <c:v>1.7263888889965529</c:v>
                </c:pt>
                <c:pt idx="216">
                  <c:v>1.7256944445853151</c:v>
                </c:pt>
                <c:pt idx="217">
                  <c:v>1.7250000000910859</c:v>
                </c:pt>
                <c:pt idx="218">
                  <c:v>1.7243055556798481</c:v>
                </c:pt>
                <c:pt idx="219">
                  <c:v>1.7236111112686103</c:v>
                </c:pt>
                <c:pt idx="220">
                  <c:v>1.7229166667743812</c:v>
                </c:pt>
                <c:pt idx="221">
                  <c:v>1.7222222223631434</c:v>
                </c:pt>
                <c:pt idx="222">
                  <c:v>1.7215277778689142</c:v>
                </c:pt>
                <c:pt idx="223">
                  <c:v>1.7208333334576764</c:v>
                </c:pt>
                <c:pt idx="224">
                  <c:v>1.7201388890464386</c:v>
                </c:pt>
                <c:pt idx="225">
                  <c:v>1.7194444445522095</c:v>
                </c:pt>
                <c:pt idx="226">
                  <c:v>1.7187500001409717</c:v>
                </c:pt>
                <c:pt idx="227">
                  <c:v>1.7180555556467425</c:v>
                </c:pt>
                <c:pt idx="228">
                  <c:v>1.7173611112355047</c:v>
                </c:pt>
                <c:pt idx="229">
                  <c:v>1.7166666668242669</c:v>
                </c:pt>
                <c:pt idx="230">
                  <c:v>1.7159722223300378</c:v>
                </c:pt>
                <c:pt idx="231">
                  <c:v>1.7152777779188</c:v>
                </c:pt>
                <c:pt idx="232">
                  <c:v>1.7145833334245708</c:v>
                </c:pt>
                <c:pt idx="233">
                  <c:v>1.713888889013333</c:v>
                </c:pt>
                <c:pt idx="234">
                  <c:v>1.7131944446020952</c:v>
                </c:pt>
                <c:pt idx="235">
                  <c:v>1.7125000001078661</c:v>
                </c:pt>
                <c:pt idx="236">
                  <c:v>1.7118055556966283</c:v>
                </c:pt>
                <c:pt idx="237">
                  <c:v>1.7111111112023991</c:v>
                </c:pt>
                <c:pt idx="238">
                  <c:v>1.7104166667911613</c:v>
                </c:pt>
                <c:pt idx="239">
                  <c:v>1.7097222223799236</c:v>
                </c:pt>
                <c:pt idx="240">
                  <c:v>1.7090277778856944</c:v>
                </c:pt>
                <c:pt idx="241">
                  <c:v>1.7083333334744566</c:v>
                </c:pt>
                <c:pt idx="242">
                  <c:v>1.7076388889802274</c:v>
                </c:pt>
                <c:pt idx="243">
                  <c:v>1.7069444445689896</c:v>
                </c:pt>
                <c:pt idx="244">
                  <c:v>1.7062500001577519</c:v>
                </c:pt>
                <c:pt idx="245">
                  <c:v>1.7055555556635227</c:v>
                </c:pt>
                <c:pt idx="246">
                  <c:v>1.7048611112522849</c:v>
                </c:pt>
                <c:pt idx="247">
                  <c:v>1.7041666667580557</c:v>
                </c:pt>
                <c:pt idx="248">
                  <c:v>1.7034722223468179</c:v>
                </c:pt>
                <c:pt idx="249">
                  <c:v>1.7027777779355802</c:v>
                </c:pt>
                <c:pt idx="250">
                  <c:v>1.702083333441351</c:v>
                </c:pt>
                <c:pt idx="251">
                  <c:v>1.7013888890301132</c:v>
                </c:pt>
                <c:pt idx="252">
                  <c:v>1.700694444535884</c:v>
                </c:pt>
                <c:pt idx="253">
                  <c:v>1.7000000001246462</c:v>
                </c:pt>
                <c:pt idx="254">
                  <c:v>1.6993055557134085</c:v>
                </c:pt>
                <c:pt idx="255">
                  <c:v>1.6986111112191793</c:v>
                </c:pt>
                <c:pt idx="256">
                  <c:v>1.6979166668079415</c:v>
                </c:pt>
                <c:pt idx="257">
                  <c:v>1.6972222223137123</c:v>
                </c:pt>
                <c:pt idx="258">
                  <c:v>1.6965277779024746</c:v>
                </c:pt>
                <c:pt idx="259">
                  <c:v>1.6958333334912368</c:v>
                </c:pt>
                <c:pt idx="260">
                  <c:v>1.6951388889970076</c:v>
                </c:pt>
                <c:pt idx="261">
                  <c:v>1.6944444445857698</c:v>
                </c:pt>
                <c:pt idx="262">
                  <c:v>1.6937500000915406</c:v>
                </c:pt>
                <c:pt idx="263">
                  <c:v>1.6930555556803029</c:v>
                </c:pt>
                <c:pt idx="264">
                  <c:v>1.6923611112690651</c:v>
                </c:pt>
                <c:pt idx="265">
                  <c:v>1.6916666667748359</c:v>
                </c:pt>
                <c:pt idx="266">
                  <c:v>1.6909722223635981</c:v>
                </c:pt>
                <c:pt idx="267">
                  <c:v>1.6902777778693689</c:v>
                </c:pt>
                <c:pt idx="268">
                  <c:v>1.6895833334581312</c:v>
                </c:pt>
                <c:pt idx="269">
                  <c:v>1.6888888890468934</c:v>
                </c:pt>
                <c:pt idx="270">
                  <c:v>1.6881944445526642</c:v>
                </c:pt>
                <c:pt idx="271">
                  <c:v>1.6875000001414264</c:v>
                </c:pt>
                <c:pt idx="272">
                  <c:v>1.6868055556471973</c:v>
                </c:pt>
                <c:pt idx="273">
                  <c:v>1.6861111112359595</c:v>
                </c:pt>
                <c:pt idx="274">
                  <c:v>1.6854166668247217</c:v>
                </c:pt>
                <c:pt idx="275">
                  <c:v>1.6847222223304925</c:v>
                </c:pt>
                <c:pt idx="276">
                  <c:v>1.6840277779192547</c:v>
                </c:pt>
                <c:pt idx="277">
                  <c:v>1.6833333334250256</c:v>
                </c:pt>
                <c:pt idx="278">
                  <c:v>1.6826388890137878</c:v>
                </c:pt>
                <c:pt idx="279">
                  <c:v>1.68194444460255</c:v>
                </c:pt>
                <c:pt idx="280">
                  <c:v>1.6812500001083208</c:v>
                </c:pt>
                <c:pt idx="281">
                  <c:v>1.680555555697083</c:v>
                </c:pt>
                <c:pt idx="282">
                  <c:v>1.6798611112028539</c:v>
                </c:pt>
                <c:pt idx="283">
                  <c:v>1.6791666667916161</c:v>
                </c:pt>
                <c:pt idx="284">
                  <c:v>1.6784722223803783</c:v>
                </c:pt>
                <c:pt idx="285">
                  <c:v>1.6777777778861491</c:v>
                </c:pt>
                <c:pt idx="286">
                  <c:v>1.6770833334749113</c:v>
                </c:pt>
                <c:pt idx="287">
                  <c:v>1.6763888889806822</c:v>
                </c:pt>
                <c:pt idx="288">
                  <c:v>1.6756944445694444</c:v>
                </c:pt>
                <c:pt idx="289">
                  <c:v>1.6750000001582066</c:v>
                </c:pt>
                <c:pt idx="290">
                  <c:v>1.6743055556639774</c:v>
                </c:pt>
                <c:pt idx="291">
                  <c:v>1.6736111112527396</c:v>
                </c:pt>
                <c:pt idx="292">
                  <c:v>1.6729166667585105</c:v>
                </c:pt>
                <c:pt idx="293">
                  <c:v>1.6722222223472727</c:v>
                </c:pt>
                <c:pt idx="294">
                  <c:v>1.6715277779360349</c:v>
                </c:pt>
                <c:pt idx="295">
                  <c:v>1.6708333334418057</c:v>
                </c:pt>
                <c:pt idx="296">
                  <c:v>1.670138889030568</c:v>
                </c:pt>
                <c:pt idx="297">
                  <c:v>1.6694444445363388</c:v>
                </c:pt>
                <c:pt idx="298">
                  <c:v>1.668750000125101</c:v>
                </c:pt>
                <c:pt idx="299">
                  <c:v>1.6680555557138632</c:v>
                </c:pt>
                <c:pt idx="300">
                  <c:v>1.667361111219634</c:v>
                </c:pt>
                <c:pt idx="301">
                  <c:v>1.6666666668083963</c:v>
                </c:pt>
                <c:pt idx="302">
                  <c:v>1.6659722223141671</c:v>
                </c:pt>
                <c:pt idx="303">
                  <c:v>1.6652777779029293</c:v>
                </c:pt>
                <c:pt idx="304">
                  <c:v>1.6645833334916915</c:v>
                </c:pt>
                <c:pt idx="305">
                  <c:v>1.6638888889974623</c:v>
                </c:pt>
                <c:pt idx="306">
                  <c:v>1.6631944445862246</c:v>
                </c:pt>
                <c:pt idx="307">
                  <c:v>1.6625000000919954</c:v>
                </c:pt>
                <c:pt idx="308">
                  <c:v>1.6618055556807576</c:v>
                </c:pt>
                <c:pt idx="309">
                  <c:v>1.6611111111865284</c:v>
                </c:pt>
                <c:pt idx="310">
                  <c:v>1.6604166667752907</c:v>
                </c:pt>
                <c:pt idx="311">
                  <c:v>1.6597222223640529</c:v>
                </c:pt>
                <c:pt idx="312">
                  <c:v>1.6590277778698237</c:v>
                </c:pt>
                <c:pt idx="313">
                  <c:v>1.6583333334585859</c:v>
                </c:pt>
                <c:pt idx="314">
                  <c:v>1.6576388889643567</c:v>
                </c:pt>
                <c:pt idx="315">
                  <c:v>1.656944444553119</c:v>
                </c:pt>
                <c:pt idx="316">
                  <c:v>1.6562500001418812</c:v>
                </c:pt>
                <c:pt idx="317">
                  <c:v>1.655555555647652</c:v>
                </c:pt>
                <c:pt idx="318">
                  <c:v>1.6548611112364142</c:v>
                </c:pt>
                <c:pt idx="319">
                  <c:v>1.654166666742185</c:v>
                </c:pt>
                <c:pt idx="320">
                  <c:v>1.6534722223309473</c:v>
                </c:pt>
                <c:pt idx="321">
                  <c:v>1.6527777779197095</c:v>
                </c:pt>
                <c:pt idx="322">
                  <c:v>1.6520833334254803</c:v>
                </c:pt>
                <c:pt idx="323">
                  <c:v>1.6513888890142425</c:v>
                </c:pt>
                <c:pt idx="324">
                  <c:v>1.6506944445200133</c:v>
                </c:pt>
                <c:pt idx="325">
                  <c:v>1.6500000001087756</c:v>
                </c:pt>
                <c:pt idx="326">
                  <c:v>1.6493055556975378</c:v>
                </c:pt>
                <c:pt idx="327">
                  <c:v>1.6486111112033086</c:v>
                </c:pt>
                <c:pt idx="328">
                  <c:v>1.6479166667920708</c:v>
                </c:pt>
                <c:pt idx="329">
                  <c:v>1.6472222222978417</c:v>
                </c:pt>
                <c:pt idx="330">
                  <c:v>1.6465277778866039</c:v>
                </c:pt>
                <c:pt idx="331">
                  <c:v>1.6458333334753661</c:v>
                </c:pt>
                <c:pt idx="332">
                  <c:v>1.6451388889811369</c:v>
                </c:pt>
                <c:pt idx="333">
                  <c:v>1.6444444445698991</c:v>
                </c:pt>
                <c:pt idx="334">
                  <c:v>1.64375000007567</c:v>
                </c:pt>
                <c:pt idx="335">
                  <c:v>1.6430555556644322</c:v>
                </c:pt>
                <c:pt idx="336">
                  <c:v>1.6423611112531944</c:v>
                </c:pt>
                <c:pt idx="337">
                  <c:v>1.6416666667589652</c:v>
                </c:pt>
                <c:pt idx="338">
                  <c:v>1.6409722223477274</c:v>
                </c:pt>
                <c:pt idx="339">
                  <c:v>1.6402777778534983</c:v>
                </c:pt>
                <c:pt idx="340">
                  <c:v>1.6395833334422605</c:v>
                </c:pt>
                <c:pt idx="341">
                  <c:v>1.6388888890310227</c:v>
                </c:pt>
                <c:pt idx="342">
                  <c:v>1.6381944445367935</c:v>
                </c:pt>
                <c:pt idx="343">
                  <c:v>1.6375000001255557</c:v>
                </c:pt>
                <c:pt idx="344">
                  <c:v>1.6368055556313266</c:v>
                </c:pt>
                <c:pt idx="345">
                  <c:v>1.6361111112200888</c:v>
                </c:pt>
                <c:pt idx="346">
                  <c:v>1.635416666808851</c:v>
                </c:pt>
                <c:pt idx="347">
                  <c:v>1.6347222223146218</c:v>
                </c:pt>
                <c:pt idx="348">
                  <c:v>1.634027777903384</c:v>
                </c:pt>
                <c:pt idx="349">
                  <c:v>1.6333333334091549</c:v>
                </c:pt>
                <c:pt idx="350">
                  <c:v>1.6326388889979171</c:v>
                </c:pt>
                <c:pt idx="351">
                  <c:v>1.6319444445866793</c:v>
                </c:pt>
                <c:pt idx="352">
                  <c:v>1.6312500000924501</c:v>
                </c:pt>
                <c:pt idx="353">
                  <c:v>1.6305555556812124</c:v>
                </c:pt>
                <c:pt idx="354">
                  <c:v>1.6298611111869832</c:v>
                </c:pt>
                <c:pt idx="355">
                  <c:v>1.6291666667757454</c:v>
                </c:pt>
                <c:pt idx="356">
                  <c:v>1.6284722223645076</c:v>
                </c:pt>
                <c:pt idx="357">
                  <c:v>1.6277777778702784</c:v>
                </c:pt>
                <c:pt idx="358">
                  <c:v>1.6270833334590407</c:v>
                </c:pt>
                <c:pt idx="359">
                  <c:v>1.6263888889648115</c:v>
                </c:pt>
                <c:pt idx="360">
                  <c:v>1.6256944445535737</c:v>
                </c:pt>
                <c:pt idx="361">
                  <c:v>1.6250000001423359</c:v>
                </c:pt>
                <c:pt idx="362">
                  <c:v>1.6243055556481067</c:v>
                </c:pt>
                <c:pt idx="363">
                  <c:v>1.623611111236869</c:v>
                </c:pt>
                <c:pt idx="364">
                  <c:v>1.6229166667426398</c:v>
                </c:pt>
                <c:pt idx="365">
                  <c:v>1.622222222331402</c:v>
                </c:pt>
                <c:pt idx="366">
                  <c:v>1.6215277779201642</c:v>
                </c:pt>
                <c:pt idx="367">
                  <c:v>1.6208333334259351</c:v>
                </c:pt>
                <c:pt idx="368">
                  <c:v>1.6201388890146973</c:v>
                </c:pt>
                <c:pt idx="369">
                  <c:v>1.6194444445204681</c:v>
                </c:pt>
                <c:pt idx="370">
                  <c:v>1.6187500001092303</c:v>
                </c:pt>
                <c:pt idx="371">
                  <c:v>1.6180555556979925</c:v>
                </c:pt>
                <c:pt idx="372">
                  <c:v>1.6173611112037634</c:v>
                </c:pt>
                <c:pt idx="373">
                  <c:v>1.6166666667925256</c:v>
                </c:pt>
                <c:pt idx="374">
                  <c:v>1.6159722222982964</c:v>
                </c:pt>
                <c:pt idx="375">
                  <c:v>1.6152777778870586</c:v>
                </c:pt>
                <c:pt idx="376">
                  <c:v>1.6145833334758208</c:v>
                </c:pt>
                <c:pt idx="377">
                  <c:v>1.6138888889815917</c:v>
                </c:pt>
                <c:pt idx="378">
                  <c:v>1.6131944445703539</c:v>
                </c:pt>
                <c:pt idx="379">
                  <c:v>1.6125000000761247</c:v>
                </c:pt>
                <c:pt idx="380">
                  <c:v>1.6118055556648869</c:v>
                </c:pt>
                <c:pt idx="381">
                  <c:v>1.6111111112536491</c:v>
                </c:pt>
                <c:pt idx="382">
                  <c:v>1.61041666675942</c:v>
                </c:pt>
                <c:pt idx="383">
                  <c:v>1.6097222223481822</c:v>
                </c:pt>
                <c:pt idx="384">
                  <c:v>1.609027777853953</c:v>
                </c:pt>
                <c:pt idx="385">
                  <c:v>1.6083333334427152</c:v>
                </c:pt>
                <c:pt idx="386">
                  <c:v>1.6076388890314774</c:v>
                </c:pt>
                <c:pt idx="387">
                  <c:v>1.6069444445372483</c:v>
                </c:pt>
                <c:pt idx="388">
                  <c:v>1.6062500001260105</c:v>
                </c:pt>
                <c:pt idx="389">
                  <c:v>1.6055555556317813</c:v>
                </c:pt>
                <c:pt idx="390">
                  <c:v>1.6048611112205435</c:v>
                </c:pt>
                <c:pt idx="391">
                  <c:v>1.6041666668093058</c:v>
                </c:pt>
                <c:pt idx="392">
                  <c:v>1.6034722223150766</c:v>
                </c:pt>
                <c:pt idx="393">
                  <c:v>1.6027777779038388</c:v>
                </c:pt>
                <c:pt idx="394">
                  <c:v>1.6020833334096096</c:v>
                </c:pt>
                <c:pt idx="395">
                  <c:v>1.6013888889983718</c:v>
                </c:pt>
                <c:pt idx="396">
                  <c:v>1.6006944445871341</c:v>
                </c:pt>
                <c:pt idx="397">
                  <c:v>1.6000000000929049</c:v>
                </c:pt>
                <c:pt idx="398">
                  <c:v>1.5993055556816671</c:v>
                </c:pt>
                <c:pt idx="399">
                  <c:v>1.5986111111874379</c:v>
                </c:pt>
                <c:pt idx="400">
                  <c:v>1.5979166667762001</c:v>
                </c:pt>
                <c:pt idx="401">
                  <c:v>1.5972222223649624</c:v>
                </c:pt>
                <c:pt idx="402">
                  <c:v>1.5965277778707332</c:v>
                </c:pt>
                <c:pt idx="403">
                  <c:v>1.5958333334594954</c:v>
                </c:pt>
                <c:pt idx="404">
                  <c:v>1.5951388889652662</c:v>
                </c:pt>
                <c:pt idx="405">
                  <c:v>1.5944444445540285</c:v>
                </c:pt>
                <c:pt idx="406">
                  <c:v>1.5937500001427907</c:v>
                </c:pt>
                <c:pt idx="407">
                  <c:v>1.5930555556485615</c:v>
                </c:pt>
                <c:pt idx="408">
                  <c:v>1.5923611112373237</c:v>
                </c:pt>
                <c:pt idx="409">
                  <c:v>1.5916666667430945</c:v>
                </c:pt>
                <c:pt idx="410">
                  <c:v>1.5909722223318568</c:v>
                </c:pt>
                <c:pt idx="411">
                  <c:v>1.590277777920619</c:v>
                </c:pt>
                <c:pt idx="412">
                  <c:v>1.5895833334263898</c:v>
                </c:pt>
                <c:pt idx="413">
                  <c:v>1.588888889015152</c:v>
                </c:pt>
                <c:pt idx="414">
                  <c:v>1.5881944445209228</c:v>
                </c:pt>
                <c:pt idx="415">
                  <c:v>1.5875000001096851</c:v>
                </c:pt>
                <c:pt idx="416">
                  <c:v>1.5868055556984473</c:v>
                </c:pt>
                <c:pt idx="417">
                  <c:v>1.5861111112042181</c:v>
                </c:pt>
                <c:pt idx="418">
                  <c:v>1.5854166667929803</c:v>
                </c:pt>
                <c:pt idx="419">
                  <c:v>1.5847222222987511</c:v>
                </c:pt>
                <c:pt idx="420">
                  <c:v>1.5840277778875134</c:v>
                </c:pt>
                <c:pt idx="421">
                  <c:v>1.5833333334762756</c:v>
                </c:pt>
                <c:pt idx="422">
                  <c:v>1.5826388889820464</c:v>
                </c:pt>
                <c:pt idx="423">
                  <c:v>1.5819444445708086</c:v>
                </c:pt>
                <c:pt idx="424">
                  <c:v>1.5812500000765795</c:v>
                </c:pt>
                <c:pt idx="425">
                  <c:v>1.5805555556653417</c:v>
                </c:pt>
                <c:pt idx="426">
                  <c:v>1.5798611112541039</c:v>
                </c:pt>
                <c:pt idx="427">
                  <c:v>1.5791666667598747</c:v>
                </c:pt>
                <c:pt idx="428">
                  <c:v>1.5784722223486369</c:v>
                </c:pt>
                <c:pt idx="429">
                  <c:v>1.5777777778544078</c:v>
                </c:pt>
                <c:pt idx="430">
                  <c:v>1.57708333344317</c:v>
                </c:pt>
                <c:pt idx="431">
                  <c:v>1.5763888890319322</c:v>
                </c:pt>
                <c:pt idx="432">
                  <c:v>1.575694444537703</c:v>
                </c:pt>
                <c:pt idx="433">
                  <c:v>1.5750000001264652</c:v>
                </c:pt>
                <c:pt idx="434">
                  <c:v>1.5743055556322361</c:v>
                </c:pt>
                <c:pt idx="435">
                  <c:v>1.5736111112209983</c:v>
                </c:pt>
                <c:pt idx="436">
                  <c:v>1.5729166668097605</c:v>
                </c:pt>
                <c:pt idx="437">
                  <c:v>1.5722222223155313</c:v>
                </c:pt>
                <c:pt idx="438">
                  <c:v>1.5715277779042935</c:v>
                </c:pt>
                <c:pt idx="439">
                  <c:v>1.5708333334100644</c:v>
                </c:pt>
                <c:pt idx="440">
                  <c:v>1.5701388889988266</c:v>
                </c:pt>
                <c:pt idx="441">
                  <c:v>1.5694444445875888</c:v>
                </c:pt>
                <c:pt idx="442">
                  <c:v>1.5687500000933596</c:v>
                </c:pt>
                <c:pt idx="443">
                  <c:v>1.5680555556821218</c:v>
                </c:pt>
                <c:pt idx="444">
                  <c:v>1.5673611111878927</c:v>
                </c:pt>
                <c:pt idx="445">
                  <c:v>1.5666666667766549</c:v>
                </c:pt>
                <c:pt idx="446">
                  <c:v>1.5659722223654171</c:v>
                </c:pt>
                <c:pt idx="447">
                  <c:v>1.5652777778711879</c:v>
                </c:pt>
                <c:pt idx="448">
                  <c:v>1.5645833334599502</c:v>
                </c:pt>
                <c:pt idx="449">
                  <c:v>1.563888888965721</c:v>
                </c:pt>
                <c:pt idx="450">
                  <c:v>1.5631944445544832</c:v>
                </c:pt>
                <c:pt idx="451">
                  <c:v>1.5625000001432454</c:v>
                </c:pt>
                <c:pt idx="452">
                  <c:v>1.5618055556490162</c:v>
                </c:pt>
                <c:pt idx="453">
                  <c:v>1.5611111112377785</c:v>
                </c:pt>
                <c:pt idx="454">
                  <c:v>1.5604166667435493</c:v>
                </c:pt>
                <c:pt idx="455">
                  <c:v>1.5597222223323115</c:v>
                </c:pt>
                <c:pt idx="456">
                  <c:v>1.5590277779210737</c:v>
                </c:pt>
                <c:pt idx="457">
                  <c:v>1.5583333334268445</c:v>
                </c:pt>
                <c:pt idx="458">
                  <c:v>1.5576388890156068</c:v>
                </c:pt>
                <c:pt idx="459">
                  <c:v>1.5569444445213776</c:v>
                </c:pt>
                <c:pt idx="460">
                  <c:v>1.5562500001101398</c:v>
                </c:pt>
                <c:pt idx="461">
                  <c:v>1.555555555698902</c:v>
                </c:pt>
                <c:pt idx="462">
                  <c:v>1.5548611112046729</c:v>
                </c:pt>
                <c:pt idx="463">
                  <c:v>1.5541666667934351</c:v>
                </c:pt>
                <c:pt idx="464">
                  <c:v>1.5534722222992059</c:v>
                </c:pt>
                <c:pt idx="465">
                  <c:v>1.5527777778879681</c:v>
                </c:pt>
                <c:pt idx="466">
                  <c:v>1.5520833334767303</c:v>
                </c:pt>
                <c:pt idx="467">
                  <c:v>1.5513888889825012</c:v>
                </c:pt>
                <c:pt idx="468">
                  <c:v>1.5506944445712634</c:v>
                </c:pt>
                <c:pt idx="469">
                  <c:v>1.5500000000770342</c:v>
                </c:pt>
                <c:pt idx="470">
                  <c:v>1.5493055556657964</c:v>
                </c:pt>
                <c:pt idx="471">
                  <c:v>1.5486111112545586</c:v>
                </c:pt>
                <c:pt idx="472">
                  <c:v>1.5479166667603295</c:v>
                </c:pt>
                <c:pt idx="473">
                  <c:v>1.5472222223490917</c:v>
                </c:pt>
                <c:pt idx="474">
                  <c:v>1.5465277778548625</c:v>
                </c:pt>
                <c:pt idx="475">
                  <c:v>1.5458333334436247</c:v>
                </c:pt>
                <c:pt idx="476">
                  <c:v>1.5451388890323869</c:v>
                </c:pt>
                <c:pt idx="477">
                  <c:v>1.5444444445381578</c:v>
                </c:pt>
                <c:pt idx="478">
                  <c:v>1.54375000012692</c:v>
                </c:pt>
                <c:pt idx="479">
                  <c:v>1.5430555556326908</c:v>
                </c:pt>
                <c:pt idx="480">
                  <c:v>1.542361111221453</c:v>
                </c:pt>
                <c:pt idx="481">
                  <c:v>1.5416666668102152</c:v>
                </c:pt>
                <c:pt idx="482">
                  <c:v>1.5409722223159861</c:v>
                </c:pt>
                <c:pt idx="483">
                  <c:v>1.5402777779047483</c:v>
                </c:pt>
                <c:pt idx="484">
                  <c:v>1.5395833334105191</c:v>
                </c:pt>
                <c:pt idx="485">
                  <c:v>1.5388888889992813</c:v>
                </c:pt>
                <c:pt idx="486">
                  <c:v>1.5381944445880436</c:v>
                </c:pt>
                <c:pt idx="487">
                  <c:v>1.5375000000938144</c:v>
                </c:pt>
                <c:pt idx="488">
                  <c:v>1.5368055556825766</c:v>
                </c:pt>
                <c:pt idx="489">
                  <c:v>1.5361111111883474</c:v>
                </c:pt>
                <c:pt idx="490">
                  <c:v>1.5354166667771096</c:v>
                </c:pt>
                <c:pt idx="491">
                  <c:v>1.5347222223658719</c:v>
                </c:pt>
                <c:pt idx="492">
                  <c:v>1.5340277778716427</c:v>
                </c:pt>
                <c:pt idx="493">
                  <c:v>1.5333333334604049</c:v>
                </c:pt>
                <c:pt idx="494">
                  <c:v>1.5326388889661757</c:v>
                </c:pt>
                <c:pt idx="495">
                  <c:v>1.5319444445549379</c:v>
                </c:pt>
                <c:pt idx="496">
                  <c:v>1.5312500001437002</c:v>
                </c:pt>
                <c:pt idx="497">
                  <c:v>1.530555555649471</c:v>
                </c:pt>
                <c:pt idx="498">
                  <c:v>1.5298611112382332</c:v>
                </c:pt>
                <c:pt idx="499">
                  <c:v>1.529166666744004</c:v>
                </c:pt>
                <c:pt idx="500">
                  <c:v>1.5284722223327663</c:v>
                </c:pt>
                <c:pt idx="501">
                  <c:v>1.5277777779215285</c:v>
                </c:pt>
                <c:pt idx="502">
                  <c:v>1.5270833334272993</c:v>
                </c:pt>
                <c:pt idx="503">
                  <c:v>1.5263888890160615</c:v>
                </c:pt>
                <c:pt idx="504">
                  <c:v>1.5256944445218323</c:v>
                </c:pt>
                <c:pt idx="505">
                  <c:v>1.5250000001105946</c:v>
                </c:pt>
                <c:pt idx="506">
                  <c:v>1.5243055556993568</c:v>
                </c:pt>
                <c:pt idx="507">
                  <c:v>1.5236111112051276</c:v>
                </c:pt>
                <c:pt idx="508">
                  <c:v>1.5229166667938898</c:v>
                </c:pt>
                <c:pt idx="509">
                  <c:v>1.5222222222996606</c:v>
                </c:pt>
                <c:pt idx="510">
                  <c:v>1.5215277778884229</c:v>
                </c:pt>
                <c:pt idx="511">
                  <c:v>1.5208333334771851</c:v>
                </c:pt>
                <c:pt idx="512">
                  <c:v>1.5201388889829559</c:v>
                </c:pt>
                <c:pt idx="513">
                  <c:v>1.5194444445717181</c:v>
                </c:pt>
                <c:pt idx="514">
                  <c:v>1.5187500000774889</c:v>
                </c:pt>
                <c:pt idx="515">
                  <c:v>1.5180555556662512</c:v>
                </c:pt>
                <c:pt idx="516">
                  <c:v>1.5173611112550134</c:v>
                </c:pt>
                <c:pt idx="517">
                  <c:v>1.5166666667607842</c:v>
                </c:pt>
                <c:pt idx="518">
                  <c:v>1.5159722223495464</c:v>
                </c:pt>
                <c:pt idx="519">
                  <c:v>1.5152777778553173</c:v>
                </c:pt>
                <c:pt idx="520">
                  <c:v>1.5145833334440795</c:v>
                </c:pt>
                <c:pt idx="521">
                  <c:v>1.5138888890328417</c:v>
                </c:pt>
                <c:pt idx="522">
                  <c:v>1.5131944445386125</c:v>
                </c:pt>
                <c:pt idx="523">
                  <c:v>1.5125000001273747</c:v>
                </c:pt>
                <c:pt idx="524">
                  <c:v>1.5118055556331456</c:v>
                </c:pt>
                <c:pt idx="525">
                  <c:v>1.5111111112219078</c:v>
                </c:pt>
                <c:pt idx="526">
                  <c:v>1.51041666681067</c:v>
                </c:pt>
                <c:pt idx="527">
                  <c:v>1.5097222223164408</c:v>
                </c:pt>
                <c:pt idx="528">
                  <c:v>1.509027777905203</c:v>
                </c:pt>
                <c:pt idx="529">
                  <c:v>1.5083333334109739</c:v>
                </c:pt>
                <c:pt idx="530">
                  <c:v>1.5076388889997361</c:v>
                </c:pt>
                <c:pt idx="531">
                  <c:v>1.5069444445884983</c:v>
                </c:pt>
                <c:pt idx="532">
                  <c:v>1.5062500000942691</c:v>
                </c:pt>
                <c:pt idx="533">
                  <c:v>1.5055555556830313</c:v>
                </c:pt>
                <c:pt idx="534">
                  <c:v>1.5048611111888022</c:v>
                </c:pt>
                <c:pt idx="535">
                  <c:v>1.5041666667775644</c:v>
                </c:pt>
                <c:pt idx="536">
                  <c:v>1.5034722223663266</c:v>
                </c:pt>
                <c:pt idx="537">
                  <c:v>1.5027777778720974</c:v>
                </c:pt>
                <c:pt idx="538">
                  <c:v>1.5020833334608596</c:v>
                </c:pt>
                <c:pt idx="539">
                  <c:v>1.5013888889666305</c:v>
                </c:pt>
                <c:pt idx="540">
                  <c:v>1.5006944445553927</c:v>
                </c:pt>
                <c:pt idx="541">
                  <c:v>1.5000000001441549</c:v>
                </c:pt>
                <c:pt idx="542">
                  <c:v>1.4993055556499257</c:v>
                </c:pt>
                <c:pt idx="543">
                  <c:v>1.498611111238688</c:v>
                </c:pt>
                <c:pt idx="544">
                  <c:v>1.4979166667444588</c:v>
                </c:pt>
                <c:pt idx="545">
                  <c:v>1.497222222333221</c:v>
                </c:pt>
                <c:pt idx="546">
                  <c:v>1.4965277779219832</c:v>
                </c:pt>
                <c:pt idx="547">
                  <c:v>1.495833333427754</c:v>
                </c:pt>
                <c:pt idx="548">
                  <c:v>1.4951388890165163</c:v>
                </c:pt>
                <c:pt idx="549">
                  <c:v>1.4944444445222871</c:v>
                </c:pt>
                <c:pt idx="550">
                  <c:v>1.4937500001110493</c:v>
                </c:pt>
                <c:pt idx="551">
                  <c:v>1.4930555556998115</c:v>
                </c:pt>
                <c:pt idx="552">
                  <c:v>1.4923611112055823</c:v>
                </c:pt>
                <c:pt idx="553">
                  <c:v>1.4916666667943446</c:v>
                </c:pt>
                <c:pt idx="554">
                  <c:v>1.4909722223001154</c:v>
                </c:pt>
                <c:pt idx="555">
                  <c:v>1.4902777778888776</c:v>
                </c:pt>
                <c:pt idx="556">
                  <c:v>1.4895833334776398</c:v>
                </c:pt>
                <c:pt idx="557">
                  <c:v>1.4888888889834107</c:v>
                </c:pt>
                <c:pt idx="558">
                  <c:v>1.4881944445721729</c:v>
                </c:pt>
                <c:pt idx="559">
                  <c:v>1.4875000000779437</c:v>
                </c:pt>
                <c:pt idx="560">
                  <c:v>1.4868055556667059</c:v>
                </c:pt>
                <c:pt idx="561">
                  <c:v>1.4861111112554681</c:v>
                </c:pt>
                <c:pt idx="562">
                  <c:v>1.485416666761239</c:v>
                </c:pt>
                <c:pt idx="563">
                  <c:v>1.4847222223500012</c:v>
                </c:pt>
                <c:pt idx="564">
                  <c:v>1.484027777855772</c:v>
                </c:pt>
                <c:pt idx="565">
                  <c:v>1.4833333334445342</c:v>
                </c:pt>
                <c:pt idx="566">
                  <c:v>1.4826388890332964</c:v>
                </c:pt>
                <c:pt idx="567">
                  <c:v>1.4819444445390673</c:v>
                </c:pt>
                <c:pt idx="568">
                  <c:v>1.4812500001278295</c:v>
                </c:pt>
                <c:pt idx="569">
                  <c:v>1.4805555556336003</c:v>
                </c:pt>
                <c:pt idx="570">
                  <c:v>1.4798611112223625</c:v>
                </c:pt>
                <c:pt idx="571">
                  <c:v>1.4791666668111247</c:v>
                </c:pt>
                <c:pt idx="572">
                  <c:v>1.4784722223168956</c:v>
                </c:pt>
                <c:pt idx="573">
                  <c:v>1.4777777779056578</c:v>
                </c:pt>
                <c:pt idx="574">
                  <c:v>1.4770833334114286</c:v>
                </c:pt>
                <c:pt idx="575">
                  <c:v>1.4763888890001908</c:v>
                </c:pt>
                <c:pt idx="576">
                  <c:v>1.475694444588953</c:v>
                </c:pt>
                <c:pt idx="577">
                  <c:v>1.4750000000947239</c:v>
                </c:pt>
                <c:pt idx="578">
                  <c:v>1.4743055556834861</c:v>
                </c:pt>
                <c:pt idx="579">
                  <c:v>1.4736111111892569</c:v>
                </c:pt>
                <c:pt idx="580">
                  <c:v>1.4729166667780191</c:v>
                </c:pt>
                <c:pt idx="581">
                  <c:v>1.4722222223667814</c:v>
                </c:pt>
                <c:pt idx="582">
                  <c:v>1.4715277778725522</c:v>
                </c:pt>
                <c:pt idx="583">
                  <c:v>1.4708333334613144</c:v>
                </c:pt>
                <c:pt idx="584">
                  <c:v>1.4701388889670852</c:v>
                </c:pt>
                <c:pt idx="585">
                  <c:v>1.4694444445558474</c:v>
                </c:pt>
                <c:pt idx="586">
                  <c:v>1.4687500001446097</c:v>
                </c:pt>
                <c:pt idx="587">
                  <c:v>1.4680555556503805</c:v>
                </c:pt>
                <c:pt idx="588">
                  <c:v>1.4673611112391427</c:v>
                </c:pt>
                <c:pt idx="589">
                  <c:v>1.4666666667449135</c:v>
                </c:pt>
                <c:pt idx="590">
                  <c:v>1.4659722223336757</c:v>
                </c:pt>
                <c:pt idx="591">
                  <c:v>1.465277777922438</c:v>
                </c:pt>
                <c:pt idx="592">
                  <c:v>1.4645833334282088</c:v>
                </c:pt>
                <c:pt idx="593">
                  <c:v>1.463888889016971</c:v>
                </c:pt>
                <c:pt idx="594">
                  <c:v>1.4631944445227418</c:v>
                </c:pt>
                <c:pt idx="595">
                  <c:v>1.4625000001115041</c:v>
                </c:pt>
                <c:pt idx="596">
                  <c:v>1.4618055557002663</c:v>
                </c:pt>
                <c:pt idx="597">
                  <c:v>1.4611111112060371</c:v>
                </c:pt>
                <c:pt idx="598">
                  <c:v>1.4604166667947993</c:v>
                </c:pt>
                <c:pt idx="599">
                  <c:v>1.4597222223005701</c:v>
                </c:pt>
                <c:pt idx="600">
                  <c:v>1.4590277778893324</c:v>
                </c:pt>
                <c:pt idx="601">
                  <c:v>1.4583333334780946</c:v>
                </c:pt>
                <c:pt idx="602">
                  <c:v>1.4576388889838654</c:v>
                </c:pt>
                <c:pt idx="603">
                  <c:v>1.4569444445726276</c:v>
                </c:pt>
                <c:pt idx="604">
                  <c:v>1.4562500000783984</c:v>
                </c:pt>
                <c:pt idx="605">
                  <c:v>1.4555555556671607</c:v>
                </c:pt>
                <c:pt idx="606">
                  <c:v>1.4548611112559229</c:v>
                </c:pt>
                <c:pt idx="607">
                  <c:v>1.4541666667616937</c:v>
                </c:pt>
                <c:pt idx="608">
                  <c:v>1.4534722223504559</c:v>
                </c:pt>
                <c:pt idx="609">
                  <c:v>1.4527777778562267</c:v>
                </c:pt>
                <c:pt idx="610">
                  <c:v>1.452083333444989</c:v>
                </c:pt>
                <c:pt idx="611">
                  <c:v>1.4513888890337512</c:v>
                </c:pt>
                <c:pt idx="612">
                  <c:v>1.450694444539522</c:v>
                </c:pt>
                <c:pt idx="613">
                  <c:v>1.4500000001282842</c:v>
                </c:pt>
                <c:pt idx="614">
                  <c:v>1.4493055556340551</c:v>
                </c:pt>
                <c:pt idx="615">
                  <c:v>1.4486111112228173</c:v>
                </c:pt>
                <c:pt idx="616">
                  <c:v>1.4479166668115795</c:v>
                </c:pt>
                <c:pt idx="617">
                  <c:v>1.4472222223173503</c:v>
                </c:pt>
                <c:pt idx="618">
                  <c:v>1.4465277779061125</c:v>
                </c:pt>
                <c:pt idx="619">
                  <c:v>1.4458333334118834</c:v>
                </c:pt>
                <c:pt idx="620">
                  <c:v>1.4451388890006456</c:v>
                </c:pt>
                <c:pt idx="621">
                  <c:v>1.4444444445894078</c:v>
                </c:pt>
                <c:pt idx="622">
                  <c:v>1.4437500000951786</c:v>
                </c:pt>
                <c:pt idx="623">
                  <c:v>1.4430555556839408</c:v>
                </c:pt>
                <c:pt idx="624">
                  <c:v>1.4423611111897117</c:v>
                </c:pt>
                <c:pt idx="625">
                  <c:v>1.4416666667784739</c:v>
                </c:pt>
                <c:pt idx="626">
                  <c:v>1.4409722223672361</c:v>
                </c:pt>
                <c:pt idx="627">
                  <c:v>1.4402777778730069</c:v>
                </c:pt>
                <c:pt idx="628">
                  <c:v>1.4395833334617691</c:v>
                </c:pt>
                <c:pt idx="629">
                  <c:v>1.43888888896754</c:v>
                </c:pt>
                <c:pt idx="630">
                  <c:v>1.4381944445563022</c:v>
                </c:pt>
                <c:pt idx="631">
                  <c:v>1.4375000001450644</c:v>
                </c:pt>
                <c:pt idx="632">
                  <c:v>1.4368055556508352</c:v>
                </c:pt>
                <c:pt idx="633">
                  <c:v>1.4361111112395974</c:v>
                </c:pt>
                <c:pt idx="634">
                  <c:v>1.4354166667453683</c:v>
                </c:pt>
                <c:pt idx="635">
                  <c:v>1.4347222223341305</c:v>
                </c:pt>
                <c:pt idx="636">
                  <c:v>1.4340277779228927</c:v>
                </c:pt>
                <c:pt idx="637">
                  <c:v>1.4333333334286635</c:v>
                </c:pt>
                <c:pt idx="638">
                  <c:v>1.4326388890174258</c:v>
                </c:pt>
                <c:pt idx="639">
                  <c:v>1.4319444445231966</c:v>
                </c:pt>
                <c:pt idx="640">
                  <c:v>1.4312500001119588</c:v>
                </c:pt>
                <c:pt idx="641">
                  <c:v>1.430555555700721</c:v>
                </c:pt>
                <c:pt idx="642">
                  <c:v>1.4298611112064918</c:v>
                </c:pt>
                <c:pt idx="643">
                  <c:v>1.4291666667952541</c:v>
                </c:pt>
                <c:pt idx="644">
                  <c:v>1.4284722223010249</c:v>
                </c:pt>
                <c:pt idx="645">
                  <c:v>1.4277777778897871</c:v>
                </c:pt>
                <c:pt idx="646">
                  <c:v>1.4270833334785493</c:v>
                </c:pt>
                <c:pt idx="647">
                  <c:v>1.4263888889843201</c:v>
                </c:pt>
                <c:pt idx="648">
                  <c:v>1.4256944445730824</c:v>
                </c:pt>
                <c:pt idx="649">
                  <c:v>1.4250000000788532</c:v>
                </c:pt>
                <c:pt idx="650">
                  <c:v>1.4243055556676154</c:v>
                </c:pt>
                <c:pt idx="651">
                  <c:v>1.4236111112563776</c:v>
                </c:pt>
                <c:pt idx="652">
                  <c:v>1.4229166667621485</c:v>
                </c:pt>
                <c:pt idx="653">
                  <c:v>1.4222222223509107</c:v>
                </c:pt>
                <c:pt idx="654">
                  <c:v>1.4215277778566815</c:v>
                </c:pt>
                <c:pt idx="655">
                  <c:v>1.4208333334454437</c:v>
                </c:pt>
                <c:pt idx="656">
                  <c:v>1.4201388890342059</c:v>
                </c:pt>
                <c:pt idx="657">
                  <c:v>1.4194444445399768</c:v>
                </c:pt>
                <c:pt idx="658">
                  <c:v>1.418750000128739</c:v>
                </c:pt>
                <c:pt idx="659">
                  <c:v>1.4180555556345098</c:v>
                </c:pt>
                <c:pt idx="660">
                  <c:v>1.417361111223272</c:v>
                </c:pt>
                <c:pt idx="661">
                  <c:v>1.4166666668120342</c:v>
                </c:pt>
                <c:pt idx="662">
                  <c:v>1.4159722223178051</c:v>
                </c:pt>
                <c:pt idx="663">
                  <c:v>1.4152777779065673</c:v>
                </c:pt>
                <c:pt idx="664">
                  <c:v>1.4145833334123381</c:v>
                </c:pt>
                <c:pt idx="665">
                  <c:v>1.4138888890011003</c:v>
                </c:pt>
                <c:pt idx="666">
                  <c:v>1.4131944445898625</c:v>
                </c:pt>
                <c:pt idx="667">
                  <c:v>1.4125000000956334</c:v>
                </c:pt>
                <c:pt idx="668">
                  <c:v>1.4118055556843956</c:v>
                </c:pt>
                <c:pt idx="669">
                  <c:v>1.4111111111901664</c:v>
                </c:pt>
                <c:pt idx="670">
                  <c:v>1.4104166667789286</c:v>
                </c:pt>
                <c:pt idx="671">
                  <c:v>1.4097222223676908</c:v>
                </c:pt>
                <c:pt idx="672">
                  <c:v>1.4090277778734617</c:v>
                </c:pt>
                <c:pt idx="673">
                  <c:v>1.4083333334622239</c:v>
                </c:pt>
                <c:pt idx="674">
                  <c:v>1.4076388889679947</c:v>
                </c:pt>
                <c:pt idx="675">
                  <c:v>1.4069444445567569</c:v>
                </c:pt>
                <c:pt idx="676">
                  <c:v>1.4062500001455192</c:v>
                </c:pt>
                <c:pt idx="677">
                  <c:v>1.40555555565129</c:v>
                </c:pt>
                <c:pt idx="678">
                  <c:v>1.4048611112400522</c:v>
                </c:pt>
                <c:pt idx="679">
                  <c:v>1.404166666745823</c:v>
                </c:pt>
                <c:pt idx="680">
                  <c:v>1.4034722223345852</c:v>
                </c:pt>
                <c:pt idx="681">
                  <c:v>1.4027777779233475</c:v>
                </c:pt>
                <c:pt idx="682">
                  <c:v>1.4020833334291183</c:v>
                </c:pt>
                <c:pt idx="683">
                  <c:v>1.4013888890178805</c:v>
                </c:pt>
                <c:pt idx="684">
                  <c:v>1.4006944445236513</c:v>
                </c:pt>
                <c:pt idx="685">
                  <c:v>1.4000000001124135</c:v>
                </c:pt>
                <c:pt idx="686">
                  <c:v>1.3993055557011758</c:v>
                </c:pt>
                <c:pt idx="687">
                  <c:v>1.3986111112069466</c:v>
                </c:pt>
                <c:pt idx="688">
                  <c:v>1.3979166667957088</c:v>
                </c:pt>
                <c:pt idx="689">
                  <c:v>1.3972222223014796</c:v>
                </c:pt>
                <c:pt idx="690">
                  <c:v>1.3965277778902419</c:v>
                </c:pt>
                <c:pt idx="691">
                  <c:v>1.3958333334790041</c:v>
                </c:pt>
                <c:pt idx="692">
                  <c:v>1.3951388889847749</c:v>
                </c:pt>
                <c:pt idx="693">
                  <c:v>1.3944444445735371</c:v>
                </c:pt>
                <c:pt idx="694">
                  <c:v>1.3937500000793079</c:v>
                </c:pt>
                <c:pt idx="695">
                  <c:v>1.3930555556680702</c:v>
                </c:pt>
                <c:pt idx="696">
                  <c:v>1.3923611112568324</c:v>
                </c:pt>
                <c:pt idx="697">
                  <c:v>1.3916666667626032</c:v>
                </c:pt>
                <c:pt idx="698">
                  <c:v>1.3909722223513654</c:v>
                </c:pt>
                <c:pt idx="699">
                  <c:v>1.3902777778571362</c:v>
                </c:pt>
                <c:pt idx="700">
                  <c:v>1.3895833334458985</c:v>
                </c:pt>
                <c:pt idx="701">
                  <c:v>1.3888888890346607</c:v>
                </c:pt>
                <c:pt idx="702">
                  <c:v>1.3881944445404315</c:v>
                </c:pt>
                <c:pt idx="703">
                  <c:v>1.3875000001291937</c:v>
                </c:pt>
                <c:pt idx="704">
                  <c:v>1.3868055556349645</c:v>
                </c:pt>
                <c:pt idx="705">
                  <c:v>1.3861111112237268</c:v>
                </c:pt>
                <c:pt idx="706">
                  <c:v>1.385416666812489</c:v>
                </c:pt>
                <c:pt idx="707">
                  <c:v>1.3847222223182598</c:v>
                </c:pt>
                <c:pt idx="708">
                  <c:v>1.384027777907022</c:v>
                </c:pt>
                <c:pt idx="709">
                  <c:v>1.3833333334127929</c:v>
                </c:pt>
                <c:pt idx="710">
                  <c:v>1.3826388890015551</c:v>
                </c:pt>
                <c:pt idx="711">
                  <c:v>1.3819444445903173</c:v>
                </c:pt>
                <c:pt idx="712">
                  <c:v>1.3812500000960881</c:v>
                </c:pt>
                <c:pt idx="713">
                  <c:v>1.3805555556848503</c:v>
                </c:pt>
                <c:pt idx="714">
                  <c:v>1.3798611111906212</c:v>
                </c:pt>
                <c:pt idx="715">
                  <c:v>1.3791666667793834</c:v>
                </c:pt>
                <c:pt idx="716">
                  <c:v>1.3784722223681456</c:v>
                </c:pt>
                <c:pt idx="717">
                  <c:v>1.3777777778739164</c:v>
                </c:pt>
                <c:pt idx="718">
                  <c:v>1.3770833334626786</c:v>
                </c:pt>
                <c:pt idx="719">
                  <c:v>1.3763888889684495</c:v>
                </c:pt>
                <c:pt idx="720">
                  <c:v>1.3756944445572117</c:v>
                </c:pt>
                <c:pt idx="721">
                  <c:v>1.3750000001459739</c:v>
                </c:pt>
                <c:pt idx="722">
                  <c:v>1.3743055556517447</c:v>
                </c:pt>
                <c:pt idx="723">
                  <c:v>1.3736111112405069</c:v>
                </c:pt>
                <c:pt idx="724">
                  <c:v>1.3729166667462778</c:v>
                </c:pt>
                <c:pt idx="725">
                  <c:v>1.37222222233504</c:v>
                </c:pt>
                <c:pt idx="726">
                  <c:v>1.3715277779238022</c:v>
                </c:pt>
                <c:pt idx="727">
                  <c:v>1.370833333429573</c:v>
                </c:pt>
                <c:pt idx="728">
                  <c:v>1.3701388890183352</c:v>
                </c:pt>
                <c:pt idx="729">
                  <c:v>1.3694444445241061</c:v>
                </c:pt>
                <c:pt idx="730">
                  <c:v>1.3687500001128683</c:v>
                </c:pt>
                <c:pt idx="731">
                  <c:v>1.3680555557016305</c:v>
                </c:pt>
                <c:pt idx="732">
                  <c:v>1.3673611112074013</c:v>
                </c:pt>
                <c:pt idx="733">
                  <c:v>1.3666666667961636</c:v>
                </c:pt>
                <c:pt idx="734">
                  <c:v>1.3659722223019344</c:v>
                </c:pt>
                <c:pt idx="735">
                  <c:v>1.3652777778906966</c:v>
                </c:pt>
                <c:pt idx="736">
                  <c:v>1.3645833334794588</c:v>
                </c:pt>
                <c:pt idx="737">
                  <c:v>1.3638888889852296</c:v>
                </c:pt>
                <c:pt idx="738">
                  <c:v>1.3631944445739919</c:v>
                </c:pt>
                <c:pt idx="739">
                  <c:v>1.3625000000797627</c:v>
                </c:pt>
                <c:pt idx="740">
                  <c:v>1.3618055556685249</c:v>
                </c:pt>
                <c:pt idx="741">
                  <c:v>1.3611111112572871</c:v>
                </c:pt>
                <c:pt idx="742">
                  <c:v>1.3604166667630579</c:v>
                </c:pt>
                <c:pt idx="743">
                  <c:v>1.3597222223518202</c:v>
                </c:pt>
                <c:pt idx="744">
                  <c:v>1.359027777857591</c:v>
                </c:pt>
                <c:pt idx="745">
                  <c:v>1.3583333334463532</c:v>
                </c:pt>
                <c:pt idx="746">
                  <c:v>1.3576388890351154</c:v>
                </c:pt>
                <c:pt idx="747">
                  <c:v>1.3569444445408863</c:v>
                </c:pt>
                <c:pt idx="748">
                  <c:v>1.3562500001296485</c:v>
                </c:pt>
                <c:pt idx="749">
                  <c:v>1.3555555556354193</c:v>
                </c:pt>
                <c:pt idx="750">
                  <c:v>1.3548611112241815</c:v>
                </c:pt>
                <c:pt idx="751">
                  <c:v>1.3541666668129437</c:v>
                </c:pt>
                <c:pt idx="752">
                  <c:v>1.3534722223187146</c:v>
                </c:pt>
                <c:pt idx="753">
                  <c:v>1.3527777779074768</c:v>
                </c:pt>
                <c:pt idx="754">
                  <c:v>1.3520833334132476</c:v>
                </c:pt>
                <c:pt idx="755">
                  <c:v>1.3513888890020098</c:v>
                </c:pt>
                <c:pt idx="756">
                  <c:v>1.350694444590772</c:v>
                </c:pt>
                <c:pt idx="757">
                  <c:v>1.3500000000965429</c:v>
                </c:pt>
                <c:pt idx="758">
                  <c:v>1.3493055556853051</c:v>
                </c:pt>
                <c:pt idx="759">
                  <c:v>1.3486111111910759</c:v>
                </c:pt>
                <c:pt idx="760">
                  <c:v>1.3479166667798381</c:v>
                </c:pt>
                <c:pt idx="761">
                  <c:v>1.3472222223686003</c:v>
                </c:pt>
                <c:pt idx="762">
                  <c:v>1.3465277778743712</c:v>
                </c:pt>
                <c:pt idx="763">
                  <c:v>1.3458333334631334</c:v>
                </c:pt>
                <c:pt idx="764">
                  <c:v>1.3451388889689042</c:v>
                </c:pt>
                <c:pt idx="765">
                  <c:v>1.3444444445576664</c:v>
                </c:pt>
                <c:pt idx="766">
                  <c:v>1.3437500001464286</c:v>
                </c:pt>
                <c:pt idx="767">
                  <c:v>1.3430555556521995</c:v>
                </c:pt>
                <c:pt idx="768">
                  <c:v>1.3423611112409617</c:v>
                </c:pt>
                <c:pt idx="769">
                  <c:v>1.3416666667467325</c:v>
                </c:pt>
                <c:pt idx="770">
                  <c:v>1.3409722223354947</c:v>
                </c:pt>
                <c:pt idx="771">
                  <c:v>1.340277777924257</c:v>
                </c:pt>
                <c:pt idx="772">
                  <c:v>1.3395833334300278</c:v>
                </c:pt>
                <c:pt idx="773">
                  <c:v>1.33888888901879</c:v>
                </c:pt>
                <c:pt idx="774">
                  <c:v>1.3381944445245608</c:v>
                </c:pt>
                <c:pt idx="775">
                  <c:v>1.337500000113323</c:v>
                </c:pt>
                <c:pt idx="776">
                  <c:v>1.3368055557020853</c:v>
                </c:pt>
                <c:pt idx="777">
                  <c:v>1.3361111112078561</c:v>
                </c:pt>
                <c:pt idx="778">
                  <c:v>1.3354166667966183</c:v>
                </c:pt>
                <c:pt idx="779">
                  <c:v>1.3347222223023891</c:v>
                </c:pt>
                <c:pt idx="780">
                  <c:v>1.3340277778911513</c:v>
                </c:pt>
                <c:pt idx="781">
                  <c:v>1.3333333334799136</c:v>
                </c:pt>
                <c:pt idx="782">
                  <c:v>1.3326388889856844</c:v>
                </c:pt>
                <c:pt idx="783">
                  <c:v>1.3319444445744466</c:v>
                </c:pt>
                <c:pt idx="784">
                  <c:v>1.3312500000802174</c:v>
                </c:pt>
                <c:pt idx="785">
                  <c:v>1.3305555556689797</c:v>
                </c:pt>
                <c:pt idx="786">
                  <c:v>1.3298611112577419</c:v>
                </c:pt>
                <c:pt idx="787">
                  <c:v>1.3291666667635127</c:v>
                </c:pt>
                <c:pt idx="788">
                  <c:v>1.3284722223522749</c:v>
                </c:pt>
                <c:pt idx="789">
                  <c:v>1.3277777778580457</c:v>
                </c:pt>
                <c:pt idx="790">
                  <c:v>1.327083333446808</c:v>
                </c:pt>
                <c:pt idx="791">
                  <c:v>1.3263888890355702</c:v>
                </c:pt>
                <c:pt idx="792">
                  <c:v>1.325694444541341</c:v>
                </c:pt>
                <c:pt idx="793">
                  <c:v>1.3250000001301032</c:v>
                </c:pt>
                <c:pt idx="794">
                  <c:v>1.324305555635874</c:v>
                </c:pt>
                <c:pt idx="795">
                  <c:v>1.3236111112246363</c:v>
                </c:pt>
                <c:pt idx="796">
                  <c:v>1.3229166668133985</c:v>
                </c:pt>
                <c:pt idx="797">
                  <c:v>1.3222222223191693</c:v>
                </c:pt>
                <c:pt idx="798">
                  <c:v>1.3215277779079315</c:v>
                </c:pt>
                <c:pt idx="799">
                  <c:v>1.3208333334137023</c:v>
                </c:pt>
                <c:pt idx="800">
                  <c:v>1.3201388890024646</c:v>
                </c:pt>
                <c:pt idx="801">
                  <c:v>1.3194444445912268</c:v>
                </c:pt>
                <c:pt idx="802">
                  <c:v>1.3187500000969976</c:v>
                </c:pt>
                <c:pt idx="803">
                  <c:v>1.3180555556857598</c:v>
                </c:pt>
                <c:pt idx="804">
                  <c:v>1.3173611111915307</c:v>
                </c:pt>
                <c:pt idx="805">
                  <c:v>1.3166666667802929</c:v>
                </c:pt>
                <c:pt idx="806">
                  <c:v>1.3159722223690551</c:v>
                </c:pt>
                <c:pt idx="807">
                  <c:v>1.3152777778748259</c:v>
                </c:pt>
                <c:pt idx="808">
                  <c:v>1.3145833334635881</c:v>
                </c:pt>
                <c:pt idx="809">
                  <c:v>1.313888888969359</c:v>
                </c:pt>
                <c:pt idx="810">
                  <c:v>1.3131944445581212</c:v>
                </c:pt>
                <c:pt idx="811">
                  <c:v>1.3125000001468834</c:v>
                </c:pt>
                <c:pt idx="812">
                  <c:v>1.3118055556526542</c:v>
                </c:pt>
                <c:pt idx="813">
                  <c:v>1.3111111112414164</c:v>
                </c:pt>
                <c:pt idx="814">
                  <c:v>1.3104166667471873</c:v>
                </c:pt>
                <c:pt idx="815">
                  <c:v>1.3097222223359495</c:v>
                </c:pt>
                <c:pt idx="816">
                  <c:v>1.3090277779247117</c:v>
                </c:pt>
                <c:pt idx="817">
                  <c:v>1.3083333334304825</c:v>
                </c:pt>
                <c:pt idx="818">
                  <c:v>1.3076388890192447</c:v>
                </c:pt>
                <c:pt idx="819">
                  <c:v>1.3069444445250156</c:v>
                </c:pt>
                <c:pt idx="820">
                  <c:v>1.3062500001137778</c:v>
                </c:pt>
                <c:pt idx="821">
                  <c:v>1.30555555570254</c:v>
                </c:pt>
                <c:pt idx="822">
                  <c:v>1.3048611112083108</c:v>
                </c:pt>
                <c:pt idx="823">
                  <c:v>1.304166666797073</c:v>
                </c:pt>
                <c:pt idx="824">
                  <c:v>1.3034722223028439</c:v>
                </c:pt>
                <c:pt idx="825">
                  <c:v>1.3027777778916061</c:v>
                </c:pt>
                <c:pt idx="826">
                  <c:v>1.3020833334803683</c:v>
                </c:pt>
                <c:pt idx="827">
                  <c:v>1.3013888889861391</c:v>
                </c:pt>
                <c:pt idx="828">
                  <c:v>1.3006944445749014</c:v>
                </c:pt>
                <c:pt idx="829">
                  <c:v>1.3000000000806722</c:v>
                </c:pt>
                <c:pt idx="830">
                  <c:v>1.2993055556694344</c:v>
                </c:pt>
                <c:pt idx="831">
                  <c:v>1.2986111112581966</c:v>
                </c:pt>
                <c:pt idx="832">
                  <c:v>1.2979166667639674</c:v>
                </c:pt>
                <c:pt idx="833">
                  <c:v>1.2972222223527297</c:v>
                </c:pt>
                <c:pt idx="834">
                  <c:v>1.2965277778585005</c:v>
                </c:pt>
                <c:pt idx="835">
                  <c:v>1.2958333334472627</c:v>
                </c:pt>
                <c:pt idx="836">
                  <c:v>1.2951388890360249</c:v>
                </c:pt>
                <c:pt idx="837">
                  <c:v>1.2944444445417957</c:v>
                </c:pt>
                <c:pt idx="838">
                  <c:v>1.293750000130558</c:v>
                </c:pt>
                <c:pt idx="839">
                  <c:v>1.2930555556363288</c:v>
                </c:pt>
                <c:pt idx="840">
                  <c:v>1.292361111225091</c:v>
                </c:pt>
                <c:pt idx="841">
                  <c:v>1.2916666668138532</c:v>
                </c:pt>
                <c:pt idx="842">
                  <c:v>1.2909722223196241</c:v>
                </c:pt>
                <c:pt idx="843">
                  <c:v>1.2902777779083863</c:v>
                </c:pt>
                <c:pt idx="844">
                  <c:v>1.2895833334141571</c:v>
                </c:pt>
                <c:pt idx="845">
                  <c:v>1.2888888890029193</c:v>
                </c:pt>
                <c:pt idx="846">
                  <c:v>1.2881944445916815</c:v>
                </c:pt>
                <c:pt idx="847">
                  <c:v>1.2875000000974524</c:v>
                </c:pt>
                <c:pt idx="848">
                  <c:v>1.2868055556862146</c:v>
                </c:pt>
                <c:pt idx="849">
                  <c:v>1.2861111111919854</c:v>
                </c:pt>
                <c:pt idx="850">
                  <c:v>1.2854166667807476</c:v>
                </c:pt>
                <c:pt idx="851">
                  <c:v>1.2847222223695098</c:v>
                </c:pt>
                <c:pt idx="852">
                  <c:v>1.2840277778752807</c:v>
                </c:pt>
                <c:pt idx="853">
                  <c:v>1.2833333334640429</c:v>
                </c:pt>
                <c:pt idx="854">
                  <c:v>1.2826388889698137</c:v>
                </c:pt>
                <c:pt idx="855">
                  <c:v>1.2819444445585759</c:v>
                </c:pt>
                <c:pt idx="856">
                  <c:v>1.2812500001473381</c:v>
                </c:pt>
                <c:pt idx="857">
                  <c:v>1.280555555653109</c:v>
                </c:pt>
                <c:pt idx="858">
                  <c:v>1.2798611112418712</c:v>
                </c:pt>
                <c:pt idx="859">
                  <c:v>1.279166666747642</c:v>
                </c:pt>
                <c:pt idx="860">
                  <c:v>1.2784722223364042</c:v>
                </c:pt>
                <c:pt idx="861">
                  <c:v>1.2777777779251664</c:v>
                </c:pt>
                <c:pt idx="862">
                  <c:v>1.2770833334309373</c:v>
                </c:pt>
                <c:pt idx="863">
                  <c:v>1.2763888890196995</c:v>
                </c:pt>
                <c:pt idx="864">
                  <c:v>1.2756944445254703</c:v>
                </c:pt>
                <c:pt idx="865">
                  <c:v>1.2750000001142325</c:v>
                </c:pt>
                <c:pt idx="866">
                  <c:v>1.2743055557029948</c:v>
                </c:pt>
                <c:pt idx="867">
                  <c:v>1.2736111112087656</c:v>
                </c:pt>
                <c:pt idx="868">
                  <c:v>1.2729166667975278</c:v>
                </c:pt>
                <c:pt idx="869">
                  <c:v>1.2722222223032986</c:v>
                </c:pt>
                <c:pt idx="870">
                  <c:v>1.2715277778920608</c:v>
                </c:pt>
                <c:pt idx="871">
                  <c:v>1.2708333334808231</c:v>
                </c:pt>
                <c:pt idx="872">
                  <c:v>1.2701388889865939</c:v>
                </c:pt>
                <c:pt idx="873">
                  <c:v>1.2694444445753561</c:v>
                </c:pt>
                <c:pt idx="874">
                  <c:v>1.2687500000811269</c:v>
                </c:pt>
                <c:pt idx="875">
                  <c:v>1.2680555556698891</c:v>
                </c:pt>
                <c:pt idx="876">
                  <c:v>1.2673611112586514</c:v>
                </c:pt>
                <c:pt idx="877">
                  <c:v>1.2666666667644222</c:v>
                </c:pt>
                <c:pt idx="878">
                  <c:v>1.2659722223531844</c:v>
                </c:pt>
                <c:pt idx="879">
                  <c:v>1.2652777778589552</c:v>
                </c:pt>
                <c:pt idx="880">
                  <c:v>1.2645833334477175</c:v>
                </c:pt>
                <c:pt idx="881">
                  <c:v>1.2638888890364797</c:v>
                </c:pt>
                <c:pt idx="882">
                  <c:v>1.2631944445422505</c:v>
                </c:pt>
                <c:pt idx="883">
                  <c:v>1.2625000001310127</c:v>
                </c:pt>
                <c:pt idx="884">
                  <c:v>1.2618055556367835</c:v>
                </c:pt>
                <c:pt idx="885">
                  <c:v>1.2611111112255458</c:v>
                </c:pt>
                <c:pt idx="886">
                  <c:v>1.260416666814308</c:v>
                </c:pt>
                <c:pt idx="887">
                  <c:v>1.2597222223200788</c:v>
                </c:pt>
                <c:pt idx="888">
                  <c:v>1.259027777908841</c:v>
                </c:pt>
                <c:pt idx="889">
                  <c:v>1.2583333334146118</c:v>
                </c:pt>
                <c:pt idx="890">
                  <c:v>1.2576388890033741</c:v>
                </c:pt>
                <c:pt idx="891">
                  <c:v>1.2569444445921363</c:v>
                </c:pt>
                <c:pt idx="892">
                  <c:v>1.2562500000979071</c:v>
                </c:pt>
                <c:pt idx="893">
                  <c:v>1.2555555556866693</c:v>
                </c:pt>
                <c:pt idx="894">
                  <c:v>1.2548611111924401</c:v>
                </c:pt>
                <c:pt idx="895">
                  <c:v>1.2541666667812024</c:v>
                </c:pt>
                <c:pt idx="896">
                  <c:v>1.2534722223699646</c:v>
                </c:pt>
                <c:pt idx="897">
                  <c:v>1.2527777778757354</c:v>
                </c:pt>
                <c:pt idx="898">
                  <c:v>1.2520833334644976</c:v>
                </c:pt>
                <c:pt idx="899">
                  <c:v>1.2513888889702685</c:v>
                </c:pt>
                <c:pt idx="900">
                  <c:v>1.2506944445590307</c:v>
                </c:pt>
                <c:pt idx="901">
                  <c:v>1.2500000001477929</c:v>
                </c:pt>
                <c:pt idx="902">
                  <c:v>1.2493055556535637</c:v>
                </c:pt>
                <c:pt idx="903">
                  <c:v>1.2486111112423259</c:v>
                </c:pt>
                <c:pt idx="904">
                  <c:v>1.2479166667480968</c:v>
                </c:pt>
                <c:pt idx="905">
                  <c:v>1.247222222336859</c:v>
                </c:pt>
                <c:pt idx="906">
                  <c:v>1.2465277779256212</c:v>
                </c:pt>
                <c:pt idx="907">
                  <c:v>1.245833333431392</c:v>
                </c:pt>
                <c:pt idx="908">
                  <c:v>1.2451388890201542</c:v>
                </c:pt>
                <c:pt idx="909">
                  <c:v>1.2444444445259251</c:v>
                </c:pt>
                <c:pt idx="910">
                  <c:v>1.2437500001146873</c:v>
                </c:pt>
                <c:pt idx="911">
                  <c:v>1.2430555557034495</c:v>
                </c:pt>
                <c:pt idx="912">
                  <c:v>1.2423611112092203</c:v>
                </c:pt>
                <c:pt idx="913">
                  <c:v>1.2416666667979825</c:v>
                </c:pt>
                <c:pt idx="914">
                  <c:v>1.2409722223037534</c:v>
                </c:pt>
                <c:pt idx="915">
                  <c:v>1.2402777778925156</c:v>
                </c:pt>
                <c:pt idx="916">
                  <c:v>1.2395833334812778</c:v>
                </c:pt>
                <c:pt idx="917">
                  <c:v>1.2388888889870486</c:v>
                </c:pt>
                <c:pt idx="918">
                  <c:v>1.2381944445758108</c:v>
                </c:pt>
                <c:pt idx="919">
                  <c:v>1.2375000000815817</c:v>
                </c:pt>
                <c:pt idx="920">
                  <c:v>1.2368055556703439</c:v>
                </c:pt>
                <c:pt idx="921">
                  <c:v>1.2361111112591061</c:v>
                </c:pt>
                <c:pt idx="922">
                  <c:v>1.2354166667648769</c:v>
                </c:pt>
                <c:pt idx="923">
                  <c:v>1.2347222223536392</c:v>
                </c:pt>
                <c:pt idx="924">
                  <c:v>1.23402777785941</c:v>
                </c:pt>
                <c:pt idx="925">
                  <c:v>1.2333333334481722</c:v>
                </c:pt>
                <c:pt idx="926">
                  <c:v>1.2326388890369344</c:v>
                </c:pt>
                <c:pt idx="927">
                  <c:v>1.2319444445427052</c:v>
                </c:pt>
                <c:pt idx="928">
                  <c:v>1.2312500001314675</c:v>
                </c:pt>
                <c:pt idx="929">
                  <c:v>1.2305555556372383</c:v>
                </c:pt>
                <c:pt idx="930">
                  <c:v>1.2298611112260005</c:v>
                </c:pt>
                <c:pt idx="931">
                  <c:v>1.2291666668147627</c:v>
                </c:pt>
                <c:pt idx="932">
                  <c:v>1.2284722223205335</c:v>
                </c:pt>
                <c:pt idx="933">
                  <c:v>1.2277777779092958</c:v>
                </c:pt>
                <c:pt idx="934">
                  <c:v>1.2270833334150666</c:v>
                </c:pt>
                <c:pt idx="935">
                  <c:v>1.2263888890038288</c:v>
                </c:pt>
                <c:pt idx="936">
                  <c:v>1.225694444592591</c:v>
                </c:pt>
                <c:pt idx="937">
                  <c:v>1.2250000000983619</c:v>
                </c:pt>
                <c:pt idx="938">
                  <c:v>1.2243055556871241</c:v>
                </c:pt>
                <c:pt idx="939">
                  <c:v>1.2236111111928949</c:v>
                </c:pt>
                <c:pt idx="940">
                  <c:v>1.2229166667816571</c:v>
                </c:pt>
                <c:pt idx="941">
                  <c:v>1.2222222223704193</c:v>
                </c:pt>
                <c:pt idx="942">
                  <c:v>1.2215277778761902</c:v>
                </c:pt>
                <c:pt idx="943">
                  <c:v>1.2208333334649524</c:v>
                </c:pt>
                <c:pt idx="944">
                  <c:v>1.2201388889707232</c:v>
                </c:pt>
                <c:pt idx="945">
                  <c:v>1.2194444445594854</c:v>
                </c:pt>
                <c:pt idx="946">
                  <c:v>1.2187500001482476</c:v>
                </c:pt>
                <c:pt idx="947">
                  <c:v>1.2180555556540185</c:v>
                </c:pt>
                <c:pt idx="948">
                  <c:v>1.2173611112427807</c:v>
                </c:pt>
                <c:pt idx="949">
                  <c:v>1.2166666667485515</c:v>
                </c:pt>
                <c:pt idx="950">
                  <c:v>1.2159722223373137</c:v>
                </c:pt>
                <c:pt idx="951">
                  <c:v>1.2152777779260759</c:v>
                </c:pt>
                <c:pt idx="952">
                  <c:v>1.2145833334318468</c:v>
                </c:pt>
                <c:pt idx="953">
                  <c:v>1.213888889020609</c:v>
                </c:pt>
                <c:pt idx="954">
                  <c:v>1.2131944445263798</c:v>
                </c:pt>
                <c:pt idx="955">
                  <c:v>1.212500000115142</c:v>
                </c:pt>
                <c:pt idx="956">
                  <c:v>1.2118055557039042</c:v>
                </c:pt>
                <c:pt idx="957">
                  <c:v>1.2111111112096751</c:v>
                </c:pt>
                <c:pt idx="958">
                  <c:v>1.2104166667984373</c:v>
                </c:pt>
                <c:pt idx="959">
                  <c:v>1.2097222223042081</c:v>
                </c:pt>
                <c:pt idx="960">
                  <c:v>1.2090277778929703</c:v>
                </c:pt>
                <c:pt idx="961">
                  <c:v>1.2083333334817326</c:v>
                </c:pt>
                <c:pt idx="962">
                  <c:v>1.2076388889875034</c:v>
                </c:pt>
                <c:pt idx="963">
                  <c:v>1.2069444445762656</c:v>
                </c:pt>
                <c:pt idx="964">
                  <c:v>1.2062500000820364</c:v>
                </c:pt>
                <c:pt idx="965">
                  <c:v>1.2055555556707986</c:v>
                </c:pt>
                <c:pt idx="966">
                  <c:v>1.2048611112595609</c:v>
                </c:pt>
                <c:pt idx="967">
                  <c:v>1.2041666667653317</c:v>
                </c:pt>
                <c:pt idx="968">
                  <c:v>1.2034722223540939</c:v>
                </c:pt>
                <c:pt idx="969">
                  <c:v>1.2027777778598647</c:v>
                </c:pt>
                <c:pt idx="970">
                  <c:v>1.2020833334486269</c:v>
                </c:pt>
                <c:pt idx="971">
                  <c:v>1.2013888890373892</c:v>
                </c:pt>
                <c:pt idx="972">
                  <c:v>1.20069444454316</c:v>
                </c:pt>
                <c:pt idx="973">
                  <c:v>1.2000000001319222</c:v>
                </c:pt>
                <c:pt idx="974">
                  <c:v>1.199305555637693</c:v>
                </c:pt>
                <c:pt idx="975">
                  <c:v>1.1986111112264553</c:v>
                </c:pt>
                <c:pt idx="976">
                  <c:v>1.1979166668152175</c:v>
                </c:pt>
                <c:pt idx="977">
                  <c:v>1.1972222223209883</c:v>
                </c:pt>
                <c:pt idx="978">
                  <c:v>1.1965277779097505</c:v>
                </c:pt>
                <c:pt idx="979">
                  <c:v>1.1958333334155213</c:v>
                </c:pt>
                <c:pt idx="980">
                  <c:v>1.1951388890042836</c:v>
                </c:pt>
                <c:pt idx="981">
                  <c:v>1.1944444445930458</c:v>
                </c:pt>
                <c:pt idx="982">
                  <c:v>1.1937500000988166</c:v>
                </c:pt>
                <c:pt idx="983">
                  <c:v>1.1930555556875788</c:v>
                </c:pt>
                <c:pt idx="984">
                  <c:v>1.1923611111933496</c:v>
                </c:pt>
                <c:pt idx="985">
                  <c:v>1.1916666667821119</c:v>
                </c:pt>
                <c:pt idx="986">
                  <c:v>1.1909722223708741</c:v>
                </c:pt>
                <c:pt idx="987">
                  <c:v>1.1902777778766449</c:v>
                </c:pt>
                <c:pt idx="988">
                  <c:v>1.1895833334654071</c:v>
                </c:pt>
                <c:pt idx="989">
                  <c:v>1.1888888889711779</c:v>
                </c:pt>
                <c:pt idx="990">
                  <c:v>1.1881944445599402</c:v>
                </c:pt>
                <c:pt idx="991">
                  <c:v>1.1875000001487024</c:v>
                </c:pt>
                <c:pt idx="992">
                  <c:v>1.1868055556544732</c:v>
                </c:pt>
                <c:pt idx="993">
                  <c:v>1.1861111112432354</c:v>
                </c:pt>
                <c:pt idx="994">
                  <c:v>1.1854166667490063</c:v>
                </c:pt>
                <c:pt idx="995">
                  <c:v>1.1847222223377685</c:v>
                </c:pt>
                <c:pt idx="996">
                  <c:v>1.1840277779265307</c:v>
                </c:pt>
                <c:pt idx="997">
                  <c:v>1.1833333334323015</c:v>
                </c:pt>
                <c:pt idx="998">
                  <c:v>1.1826388890210637</c:v>
                </c:pt>
                <c:pt idx="999">
                  <c:v>1.1819444445268346</c:v>
                </c:pt>
                <c:pt idx="1000">
                  <c:v>1.1812500001155968</c:v>
                </c:pt>
                <c:pt idx="1001">
                  <c:v>1.180555555704359</c:v>
                </c:pt>
                <c:pt idx="1002">
                  <c:v>1.1798611112101298</c:v>
                </c:pt>
                <c:pt idx="1003">
                  <c:v>1.179166666798892</c:v>
                </c:pt>
                <c:pt idx="1004">
                  <c:v>1.1784722223046629</c:v>
                </c:pt>
                <c:pt idx="1005">
                  <c:v>1.1777777778934251</c:v>
                </c:pt>
                <c:pt idx="1006">
                  <c:v>1.1770833334821873</c:v>
                </c:pt>
                <c:pt idx="1007">
                  <c:v>1.1763888889879581</c:v>
                </c:pt>
                <c:pt idx="1008">
                  <c:v>1.1756944445767203</c:v>
                </c:pt>
                <c:pt idx="1009">
                  <c:v>1.1750000000824912</c:v>
                </c:pt>
                <c:pt idx="1010">
                  <c:v>1.1743055556712534</c:v>
                </c:pt>
                <c:pt idx="1011">
                  <c:v>1.1736111112600156</c:v>
                </c:pt>
                <c:pt idx="1012">
                  <c:v>1.1729166667657864</c:v>
                </c:pt>
                <c:pt idx="1013">
                  <c:v>1.1722222223545486</c:v>
                </c:pt>
                <c:pt idx="1014">
                  <c:v>1.1715277778603195</c:v>
                </c:pt>
                <c:pt idx="1015">
                  <c:v>1.1708333334490817</c:v>
                </c:pt>
                <c:pt idx="1016">
                  <c:v>1.1701388890378439</c:v>
                </c:pt>
                <c:pt idx="1017">
                  <c:v>1.1694444445436147</c:v>
                </c:pt>
                <c:pt idx="1018">
                  <c:v>1.168750000132377</c:v>
                </c:pt>
                <c:pt idx="1019">
                  <c:v>1.1680555556381478</c:v>
                </c:pt>
                <c:pt idx="1020">
                  <c:v>1.16736111122691</c:v>
                </c:pt>
                <c:pt idx="1021">
                  <c:v>1.1666666668156722</c:v>
                </c:pt>
                <c:pt idx="1022">
                  <c:v>1.165972222321443</c:v>
                </c:pt>
                <c:pt idx="1023">
                  <c:v>1.1652777779102053</c:v>
                </c:pt>
                <c:pt idx="1024">
                  <c:v>1.1645833334159761</c:v>
                </c:pt>
                <c:pt idx="1025">
                  <c:v>1.1638888890047383</c:v>
                </c:pt>
                <c:pt idx="1026">
                  <c:v>1.1631944445935005</c:v>
                </c:pt>
                <c:pt idx="1027">
                  <c:v>1.1625000000992713</c:v>
                </c:pt>
                <c:pt idx="1028">
                  <c:v>1.1618055556880336</c:v>
                </c:pt>
                <c:pt idx="1029">
                  <c:v>1.1611111111938044</c:v>
                </c:pt>
                <c:pt idx="1030">
                  <c:v>1.1604166667825666</c:v>
                </c:pt>
                <c:pt idx="1031">
                  <c:v>1.1597222223713288</c:v>
                </c:pt>
                <c:pt idx="1032">
                  <c:v>1.1590277778770997</c:v>
                </c:pt>
                <c:pt idx="1033">
                  <c:v>1.1583333334658619</c:v>
                </c:pt>
                <c:pt idx="1034">
                  <c:v>1.1576388889716327</c:v>
                </c:pt>
                <c:pt idx="1035">
                  <c:v>1.1569444445603949</c:v>
                </c:pt>
                <c:pt idx="1036">
                  <c:v>1.1562500001491571</c:v>
                </c:pt>
                <c:pt idx="1037">
                  <c:v>1.155555555654928</c:v>
                </c:pt>
                <c:pt idx="1038">
                  <c:v>1.1548611112436902</c:v>
                </c:pt>
                <c:pt idx="1039">
                  <c:v>1.154166666749461</c:v>
                </c:pt>
                <c:pt idx="1040">
                  <c:v>1.1534722223382232</c:v>
                </c:pt>
                <c:pt idx="1041">
                  <c:v>1.1527777779269854</c:v>
                </c:pt>
                <c:pt idx="1042">
                  <c:v>1.1520833334327563</c:v>
                </c:pt>
                <c:pt idx="1043">
                  <c:v>1.1513888890215185</c:v>
                </c:pt>
                <c:pt idx="1044">
                  <c:v>1.1506944445272893</c:v>
                </c:pt>
                <c:pt idx="1045">
                  <c:v>1.1500000001160515</c:v>
                </c:pt>
                <c:pt idx="1046">
                  <c:v>1.1493055557048137</c:v>
                </c:pt>
                <c:pt idx="1047">
                  <c:v>1.1486111112105846</c:v>
                </c:pt>
                <c:pt idx="1048">
                  <c:v>1.1479166667993468</c:v>
                </c:pt>
                <c:pt idx="1049">
                  <c:v>1.1472222223051176</c:v>
                </c:pt>
                <c:pt idx="1050">
                  <c:v>1.1465277778938798</c:v>
                </c:pt>
                <c:pt idx="1051">
                  <c:v>1.145833333482642</c:v>
                </c:pt>
                <c:pt idx="1052">
                  <c:v>1.1451388889884129</c:v>
                </c:pt>
                <c:pt idx="1053">
                  <c:v>1.1444444445771751</c:v>
                </c:pt>
                <c:pt idx="1054">
                  <c:v>1.1437500000829459</c:v>
                </c:pt>
                <c:pt idx="1055">
                  <c:v>1.1430555556717081</c:v>
                </c:pt>
                <c:pt idx="1056">
                  <c:v>1.1423611112604704</c:v>
                </c:pt>
                <c:pt idx="1057">
                  <c:v>1.1416666667662412</c:v>
                </c:pt>
                <c:pt idx="1058">
                  <c:v>1.1409722223550034</c:v>
                </c:pt>
                <c:pt idx="1059">
                  <c:v>1.1402777778607742</c:v>
                </c:pt>
                <c:pt idx="1060">
                  <c:v>1.1395833334495364</c:v>
                </c:pt>
                <c:pt idx="1061">
                  <c:v>1.1388888890382987</c:v>
                </c:pt>
                <c:pt idx="1062">
                  <c:v>1.1381944445440695</c:v>
                </c:pt>
                <c:pt idx="1063">
                  <c:v>1.1375000001328317</c:v>
                </c:pt>
                <c:pt idx="1064">
                  <c:v>1.1368055556386025</c:v>
                </c:pt>
                <c:pt idx="1065">
                  <c:v>1.1361111112273647</c:v>
                </c:pt>
                <c:pt idx="1066">
                  <c:v>1.135416666816127</c:v>
                </c:pt>
                <c:pt idx="1067">
                  <c:v>1.1347222223218978</c:v>
                </c:pt>
                <c:pt idx="1068">
                  <c:v>1.13402777791066</c:v>
                </c:pt>
                <c:pt idx="1069">
                  <c:v>1.1333333334164308</c:v>
                </c:pt>
                <c:pt idx="1070">
                  <c:v>1.1326388890051931</c:v>
                </c:pt>
                <c:pt idx="1071">
                  <c:v>1.1319444445939553</c:v>
                </c:pt>
                <c:pt idx="1072">
                  <c:v>1.1312500000997261</c:v>
                </c:pt>
                <c:pt idx="1073">
                  <c:v>1.1305555556884883</c:v>
                </c:pt>
                <c:pt idx="1074">
                  <c:v>1.1298611111942591</c:v>
                </c:pt>
                <c:pt idx="1075">
                  <c:v>1.1291666667830214</c:v>
                </c:pt>
                <c:pt idx="1076">
                  <c:v>1.1284722223717836</c:v>
                </c:pt>
                <c:pt idx="1077">
                  <c:v>1.1277777778775544</c:v>
                </c:pt>
                <c:pt idx="1078">
                  <c:v>1.1270833334663166</c:v>
                </c:pt>
                <c:pt idx="1079">
                  <c:v>1.1263888889720874</c:v>
                </c:pt>
                <c:pt idx="1080">
                  <c:v>1.1256944445608497</c:v>
                </c:pt>
                <c:pt idx="1081">
                  <c:v>1.1250000001496119</c:v>
                </c:pt>
                <c:pt idx="1082">
                  <c:v>1.1243055556553827</c:v>
                </c:pt>
                <c:pt idx="1083">
                  <c:v>1.1236111112441449</c:v>
                </c:pt>
                <c:pt idx="1084">
                  <c:v>1.1229166667499157</c:v>
                </c:pt>
                <c:pt idx="1085">
                  <c:v>1.122222222338678</c:v>
                </c:pt>
                <c:pt idx="1086">
                  <c:v>1.1215277779274402</c:v>
                </c:pt>
                <c:pt idx="1087">
                  <c:v>1.120833333433211</c:v>
                </c:pt>
                <c:pt idx="1088">
                  <c:v>1.1201388890219732</c:v>
                </c:pt>
                <c:pt idx="1089">
                  <c:v>1.1194444445277441</c:v>
                </c:pt>
                <c:pt idx="1090">
                  <c:v>1.1187500001165063</c:v>
                </c:pt>
                <c:pt idx="1091">
                  <c:v>1.1180555557052685</c:v>
                </c:pt>
                <c:pt idx="1092">
                  <c:v>1.1173611112110393</c:v>
                </c:pt>
                <c:pt idx="1093">
                  <c:v>1.1166666667998015</c:v>
                </c:pt>
                <c:pt idx="1094">
                  <c:v>1.1159722223055724</c:v>
                </c:pt>
                <c:pt idx="1095">
                  <c:v>1.1152777778943346</c:v>
                </c:pt>
                <c:pt idx="1096">
                  <c:v>1.1145833334830968</c:v>
                </c:pt>
                <c:pt idx="1097">
                  <c:v>1.1138888889888676</c:v>
                </c:pt>
                <c:pt idx="1098">
                  <c:v>1.1131944445776298</c:v>
                </c:pt>
                <c:pt idx="1099">
                  <c:v>1.1125000000834007</c:v>
                </c:pt>
                <c:pt idx="1100">
                  <c:v>1.1118055556721629</c:v>
                </c:pt>
                <c:pt idx="1101">
                  <c:v>1.1111111112609251</c:v>
                </c:pt>
                <c:pt idx="1102">
                  <c:v>1.1104166667666959</c:v>
                </c:pt>
                <c:pt idx="1103">
                  <c:v>1.1097222223554581</c:v>
                </c:pt>
                <c:pt idx="1104">
                  <c:v>1.109027777861229</c:v>
                </c:pt>
                <c:pt idx="1105">
                  <c:v>1.1083333334499912</c:v>
                </c:pt>
                <c:pt idx="1106">
                  <c:v>1.1076388890387534</c:v>
                </c:pt>
                <c:pt idx="1107">
                  <c:v>1.1069444445445242</c:v>
                </c:pt>
                <c:pt idx="1108">
                  <c:v>1.1062500001332864</c:v>
                </c:pt>
                <c:pt idx="1109">
                  <c:v>1.1055555556390573</c:v>
                </c:pt>
                <c:pt idx="1110">
                  <c:v>1.1048611112278195</c:v>
                </c:pt>
                <c:pt idx="1111">
                  <c:v>1.1041666668165817</c:v>
                </c:pt>
                <c:pt idx="1112">
                  <c:v>1.1034722223223525</c:v>
                </c:pt>
                <c:pt idx="1113">
                  <c:v>1.1027777779111148</c:v>
                </c:pt>
                <c:pt idx="1114">
                  <c:v>1.1020833334168856</c:v>
                </c:pt>
                <c:pt idx="1115">
                  <c:v>1.1013888890056478</c:v>
                </c:pt>
                <c:pt idx="1116">
                  <c:v>1.10069444459441</c:v>
                </c:pt>
                <c:pt idx="1117">
                  <c:v>1.1000000001001808</c:v>
                </c:pt>
                <c:pt idx="1118">
                  <c:v>1.0993055556889431</c:v>
                </c:pt>
                <c:pt idx="1119">
                  <c:v>1.0986111111947139</c:v>
                </c:pt>
                <c:pt idx="1120">
                  <c:v>1.0979166667834761</c:v>
                </c:pt>
                <c:pt idx="1121">
                  <c:v>1.0972222223722383</c:v>
                </c:pt>
                <c:pt idx="1122">
                  <c:v>1.0965277778780091</c:v>
                </c:pt>
                <c:pt idx="1123">
                  <c:v>1.0958333334667714</c:v>
                </c:pt>
                <c:pt idx="1124">
                  <c:v>1.0951388889725422</c:v>
                </c:pt>
                <c:pt idx="1125">
                  <c:v>1.0944444445613044</c:v>
                </c:pt>
                <c:pt idx="1126">
                  <c:v>1.0937500001500666</c:v>
                </c:pt>
                <c:pt idx="1127">
                  <c:v>1.0930555556558375</c:v>
                </c:pt>
                <c:pt idx="1128">
                  <c:v>1.0923611112445997</c:v>
                </c:pt>
                <c:pt idx="1129">
                  <c:v>1.0916666667503705</c:v>
                </c:pt>
                <c:pt idx="1130">
                  <c:v>1.0909722223391327</c:v>
                </c:pt>
                <c:pt idx="1131">
                  <c:v>1.0902777778449035</c:v>
                </c:pt>
                <c:pt idx="1132">
                  <c:v>1.0895833333506744</c:v>
                </c:pt>
                <c:pt idx="1133">
                  <c:v>1.0888888889394366</c:v>
                </c:pt>
                <c:pt idx="1134">
                  <c:v>1.0881944445281988</c:v>
                </c:pt>
                <c:pt idx="1135">
                  <c:v>1.0875000000339696</c:v>
                </c:pt>
                <c:pt idx="1136">
                  <c:v>1.0868055556227318</c:v>
                </c:pt>
                <c:pt idx="1137">
                  <c:v>1.0861111111285027</c:v>
                </c:pt>
                <c:pt idx="1138">
                  <c:v>1.0854166667172649</c:v>
                </c:pt>
                <c:pt idx="1139">
                  <c:v>1.0847222223060271</c:v>
                </c:pt>
                <c:pt idx="1140">
                  <c:v>1.0840277778117979</c:v>
                </c:pt>
                <c:pt idx="1141">
                  <c:v>1.0833333334005602</c:v>
                </c:pt>
                <c:pt idx="1142">
                  <c:v>1.082638888906331</c:v>
                </c:pt>
                <c:pt idx="1143">
                  <c:v>1.0819444444950932</c:v>
                </c:pt>
                <c:pt idx="1144">
                  <c:v>1.0812500000838554</c:v>
                </c:pt>
                <c:pt idx="1145">
                  <c:v>1.0805555555896262</c:v>
                </c:pt>
                <c:pt idx="1146">
                  <c:v>1.0798611111783885</c:v>
                </c:pt>
                <c:pt idx="1147">
                  <c:v>1.0791666666841593</c:v>
                </c:pt>
                <c:pt idx="1148">
                  <c:v>1.0784722222729215</c:v>
                </c:pt>
                <c:pt idx="1149">
                  <c:v>1.0777777778616837</c:v>
                </c:pt>
                <c:pt idx="1150">
                  <c:v>1.0770833333674545</c:v>
                </c:pt>
                <c:pt idx="1151">
                  <c:v>1.0763888889562168</c:v>
                </c:pt>
                <c:pt idx="1152">
                  <c:v>1.0756944444619876</c:v>
                </c:pt>
                <c:pt idx="1153">
                  <c:v>1.0750000000507498</c:v>
                </c:pt>
                <c:pt idx="1154">
                  <c:v>1.074305555639512</c:v>
                </c:pt>
                <c:pt idx="1155">
                  <c:v>1.0736111111452828</c:v>
                </c:pt>
                <c:pt idx="1156">
                  <c:v>1.0729166667340451</c:v>
                </c:pt>
                <c:pt idx="1157">
                  <c:v>1.0722222222398159</c:v>
                </c:pt>
                <c:pt idx="1158">
                  <c:v>1.0715277778285781</c:v>
                </c:pt>
                <c:pt idx="1159">
                  <c:v>1.0708333334173403</c:v>
                </c:pt>
                <c:pt idx="1160">
                  <c:v>1.0701388889231112</c:v>
                </c:pt>
                <c:pt idx="1161">
                  <c:v>1.0694444445118734</c:v>
                </c:pt>
                <c:pt idx="1162">
                  <c:v>1.0687500000176442</c:v>
                </c:pt>
                <c:pt idx="1163">
                  <c:v>1.0680555556064064</c:v>
                </c:pt>
                <c:pt idx="1164">
                  <c:v>1.0673611111951686</c:v>
                </c:pt>
                <c:pt idx="1165">
                  <c:v>1.0666666667009395</c:v>
                </c:pt>
                <c:pt idx="1166">
                  <c:v>1.0659722222897017</c:v>
                </c:pt>
                <c:pt idx="1167">
                  <c:v>1.0652777777954725</c:v>
                </c:pt>
                <c:pt idx="1168">
                  <c:v>1.0645833333842347</c:v>
                </c:pt>
                <c:pt idx="1169">
                  <c:v>1.0638888889729969</c:v>
                </c:pt>
                <c:pt idx="1170">
                  <c:v>1.0631944444787678</c:v>
                </c:pt>
                <c:pt idx="1171">
                  <c:v>1.06250000006753</c:v>
                </c:pt>
                <c:pt idx="1172">
                  <c:v>1.0618055555733008</c:v>
                </c:pt>
                <c:pt idx="1173">
                  <c:v>1.061111111162063</c:v>
                </c:pt>
                <c:pt idx="1174">
                  <c:v>1.0604166667508252</c:v>
                </c:pt>
                <c:pt idx="1175">
                  <c:v>1.0597222222565961</c:v>
                </c:pt>
                <c:pt idx="1176">
                  <c:v>1.0590277778453583</c:v>
                </c:pt>
                <c:pt idx="1177">
                  <c:v>1.0583333333511291</c:v>
                </c:pt>
                <c:pt idx="1178">
                  <c:v>1.0576388889398913</c:v>
                </c:pt>
                <c:pt idx="1179">
                  <c:v>1.0569444445286535</c:v>
                </c:pt>
                <c:pt idx="1180">
                  <c:v>1.0562500000344244</c:v>
                </c:pt>
                <c:pt idx="1181">
                  <c:v>1.0555555556231866</c:v>
                </c:pt>
                <c:pt idx="1182">
                  <c:v>1.0548611111289574</c:v>
                </c:pt>
                <c:pt idx="1183">
                  <c:v>1.0541666667177196</c:v>
                </c:pt>
                <c:pt idx="1184">
                  <c:v>1.0534722223064819</c:v>
                </c:pt>
                <c:pt idx="1185">
                  <c:v>1.0527777778122527</c:v>
                </c:pt>
                <c:pt idx="1186">
                  <c:v>1.0520833334010149</c:v>
                </c:pt>
                <c:pt idx="1187">
                  <c:v>1.0513888889067857</c:v>
                </c:pt>
                <c:pt idx="1188">
                  <c:v>1.0506944444955479</c:v>
                </c:pt>
                <c:pt idx="1189">
                  <c:v>1.0500000000843102</c:v>
                </c:pt>
                <c:pt idx="1190">
                  <c:v>1.049305555590081</c:v>
                </c:pt>
                <c:pt idx="1191">
                  <c:v>1.0486111111788432</c:v>
                </c:pt>
                <c:pt idx="1192">
                  <c:v>1.047916666684614</c:v>
                </c:pt>
                <c:pt idx="1193">
                  <c:v>1.0472222222733762</c:v>
                </c:pt>
                <c:pt idx="1194">
                  <c:v>1.0465277778621385</c:v>
                </c:pt>
                <c:pt idx="1195">
                  <c:v>1.0458333333679093</c:v>
                </c:pt>
                <c:pt idx="1196">
                  <c:v>1.0451388889566715</c:v>
                </c:pt>
                <c:pt idx="1197">
                  <c:v>1.0444444444624423</c:v>
                </c:pt>
                <c:pt idx="1198">
                  <c:v>1.0437500000512046</c:v>
                </c:pt>
                <c:pt idx="1199">
                  <c:v>1.0430555556399668</c:v>
                </c:pt>
                <c:pt idx="1200">
                  <c:v>1.0423611111457376</c:v>
                </c:pt>
                <c:pt idx="1201">
                  <c:v>1.0416666667344998</c:v>
                </c:pt>
                <c:pt idx="1202">
                  <c:v>1.0409722222402706</c:v>
                </c:pt>
                <c:pt idx="1203">
                  <c:v>1.0402777778290329</c:v>
                </c:pt>
                <c:pt idx="1204">
                  <c:v>1.0395833334177951</c:v>
                </c:pt>
                <c:pt idx="1205">
                  <c:v>1.0388888889235659</c:v>
                </c:pt>
                <c:pt idx="1206">
                  <c:v>1.0381944445123281</c:v>
                </c:pt>
                <c:pt idx="1207">
                  <c:v>1.0375000000180989</c:v>
                </c:pt>
                <c:pt idx="1208">
                  <c:v>1.0368055556068612</c:v>
                </c:pt>
                <c:pt idx="1209">
                  <c:v>1.0361111111956234</c:v>
                </c:pt>
                <c:pt idx="1210">
                  <c:v>1.0354166667013942</c:v>
                </c:pt>
                <c:pt idx="1211">
                  <c:v>1.0347222222901564</c:v>
                </c:pt>
                <c:pt idx="1212">
                  <c:v>1.0340277777959272</c:v>
                </c:pt>
                <c:pt idx="1213">
                  <c:v>1.0333333333846895</c:v>
                </c:pt>
                <c:pt idx="1214">
                  <c:v>1.0326388889734517</c:v>
                </c:pt>
                <c:pt idx="1215">
                  <c:v>1.0319444444792225</c:v>
                </c:pt>
                <c:pt idx="1216">
                  <c:v>1.0312500000679847</c:v>
                </c:pt>
                <c:pt idx="1217">
                  <c:v>1.0305555555737556</c:v>
                </c:pt>
                <c:pt idx="1218">
                  <c:v>1.0298611111625178</c:v>
                </c:pt>
                <c:pt idx="1219">
                  <c:v>1.02916666675128</c:v>
                </c:pt>
                <c:pt idx="1220">
                  <c:v>1.0284722222570508</c:v>
                </c:pt>
                <c:pt idx="1221">
                  <c:v>1.027777777845813</c:v>
                </c:pt>
                <c:pt idx="1222">
                  <c:v>1.0270833333515839</c:v>
                </c:pt>
                <c:pt idx="1223">
                  <c:v>1.0263888889403461</c:v>
                </c:pt>
                <c:pt idx="1224">
                  <c:v>1.0256944445291083</c:v>
                </c:pt>
                <c:pt idx="1225">
                  <c:v>1.0250000000348791</c:v>
                </c:pt>
                <c:pt idx="1226">
                  <c:v>1.0243055556236413</c:v>
                </c:pt>
                <c:pt idx="1227">
                  <c:v>1.0236111111294122</c:v>
                </c:pt>
                <c:pt idx="1228">
                  <c:v>1.0229166667181744</c:v>
                </c:pt>
                <c:pt idx="1229">
                  <c:v>1.0222222223069366</c:v>
                </c:pt>
                <c:pt idx="1230">
                  <c:v>1.0215277778127074</c:v>
                </c:pt>
                <c:pt idx="1231">
                  <c:v>1.0208333334014696</c:v>
                </c:pt>
                <c:pt idx="1232">
                  <c:v>1.0201388889072405</c:v>
                </c:pt>
                <c:pt idx="1233">
                  <c:v>1.0194444444960027</c:v>
                </c:pt>
                <c:pt idx="1234">
                  <c:v>1.0187500000847649</c:v>
                </c:pt>
                <c:pt idx="1235">
                  <c:v>1.0180555555905357</c:v>
                </c:pt>
                <c:pt idx="1236">
                  <c:v>1.017361111179298</c:v>
                </c:pt>
                <c:pt idx="1237">
                  <c:v>1.0166666666850688</c:v>
                </c:pt>
                <c:pt idx="1238">
                  <c:v>1.015972222273831</c:v>
                </c:pt>
                <c:pt idx="1239">
                  <c:v>1.0152777778625932</c:v>
                </c:pt>
                <c:pt idx="1240">
                  <c:v>1.014583333368364</c:v>
                </c:pt>
                <c:pt idx="1241">
                  <c:v>1.0138888889571263</c:v>
                </c:pt>
                <c:pt idx="1242">
                  <c:v>1.0131944444628971</c:v>
                </c:pt>
                <c:pt idx="1243">
                  <c:v>1.0125000000516593</c:v>
                </c:pt>
                <c:pt idx="1244">
                  <c:v>1.0118055556404215</c:v>
                </c:pt>
                <c:pt idx="1245">
                  <c:v>1.0111111111461923</c:v>
                </c:pt>
                <c:pt idx="1246">
                  <c:v>1.0104166667349546</c:v>
                </c:pt>
                <c:pt idx="1247">
                  <c:v>1.0097222222407254</c:v>
                </c:pt>
                <c:pt idx="1248">
                  <c:v>1.0090277778294876</c:v>
                </c:pt>
                <c:pt idx="1249">
                  <c:v>1.0083333334182498</c:v>
                </c:pt>
                <c:pt idx="1250">
                  <c:v>1.0076388889240206</c:v>
                </c:pt>
                <c:pt idx="1251">
                  <c:v>1.0069444445127829</c:v>
                </c:pt>
                <c:pt idx="1252">
                  <c:v>1.0062500000185537</c:v>
                </c:pt>
                <c:pt idx="1253">
                  <c:v>1.0055555556073159</c:v>
                </c:pt>
                <c:pt idx="1254">
                  <c:v>1.0048611111960781</c:v>
                </c:pt>
                <c:pt idx="1255">
                  <c:v>1.004166666701849</c:v>
                </c:pt>
                <c:pt idx="1256">
                  <c:v>1.0034722222906112</c:v>
                </c:pt>
                <c:pt idx="1257">
                  <c:v>1.002777777796382</c:v>
                </c:pt>
                <c:pt idx="1258">
                  <c:v>1.0020833333851442</c:v>
                </c:pt>
                <c:pt idx="1259">
                  <c:v>1.0013888889739064</c:v>
                </c:pt>
                <c:pt idx="1260">
                  <c:v>1.0006944444796773</c:v>
                </c:pt>
                <c:pt idx="1261">
                  <c:v>1.0000000000684395</c:v>
                </c:pt>
                <c:pt idx="1262">
                  <c:v>0.9993055555742103</c:v>
                </c:pt>
                <c:pt idx="1263">
                  <c:v>0.99861111116297252</c:v>
                </c:pt>
                <c:pt idx="1264">
                  <c:v>0.99791666675173474</c:v>
                </c:pt>
                <c:pt idx="1265">
                  <c:v>0.99722222225750556</c:v>
                </c:pt>
                <c:pt idx="1266">
                  <c:v>0.99652777784626778</c:v>
                </c:pt>
                <c:pt idx="1267">
                  <c:v>0.99583333335203861</c:v>
                </c:pt>
                <c:pt idx="1268">
                  <c:v>0.99513888894080083</c:v>
                </c:pt>
                <c:pt idx="1269">
                  <c:v>0.99444444452956304</c:v>
                </c:pt>
                <c:pt idx="1270">
                  <c:v>0.99375000003533387</c:v>
                </c:pt>
                <c:pt idx="1271">
                  <c:v>0.99305555562409609</c:v>
                </c:pt>
                <c:pt idx="1272">
                  <c:v>0.99236111112986691</c:v>
                </c:pt>
                <c:pt idx="1273">
                  <c:v>0.99166666671862913</c:v>
                </c:pt>
                <c:pt idx="1274">
                  <c:v>0.99097222230739135</c:v>
                </c:pt>
                <c:pt idx="1275">
                  <c:v>0.99027777781316217</c:v>
                </c:pt>
                <c:pt idx="1276">
                  <c:v>0.98958333340192439</c:v>
                </c:pt>
                <c:pt idx="1277">
                  <c:v>0.98888888890769522</c:v>
                </c:pt>
                <c:pt idx="1278">
                  <c:v>0.98819444449645744</c:v>
                </c:pt>
                <c:pt idx="1279">
                  <c:v>0.98750000008521965</c:v>
                </c:pt>
                <c:pt idx="1280">
                  <c:v>0.98680555559099048</c:v>
                </c:pt>
                <c:pt idx="1281">
                  <c:v>0.9861111111797527</c:v>
                </c:pt>
                <c:pt idx="1282">
                  <c:v>0.98541666668552352</c:v>
                </c:pt>
                <c:pt idx="1283">
                  <c:v>0.98472222227428574</c:v>
                </c:pt>
                <c:pt idx="1284">
                  <c:v>0.98402777786304796</c:v>
                </c:pt>
                <c:pt idx="1285">
                  <c:v>0.98333333336881878</c:v>
                </c:pt>
                <c:pt idx="1286">
                  <c:v>0.982638888957581</c:v>
                </c:pt>
                <c:pt idx="1287">
                  <c:v>0.98194444446335183</c:v>
                </c:pt>
                <c:pt idx="1288">
                  <c:v>0.98125000005211405</c:v>
                </c:pt>
                <c:pt idx="1289">
                  <c:v>0.98055555564087626</c:v>
                </c:pt>
                <c:pt idx="1290">
                  <c:v>0.97986111114664709</c:v>
                </c:pt>
                <c:pt idx="1291">
                  <c:v>0.97916666673540931</c:v>
                </c:pt>
                <c:pt idx="1292">
                  <c:v>0.97847222224118013</c:v>
                </c:pt>
                <c:pt idx="1293">
                  <c:v>0.97777777782994235</c:v>
                </c:pt>
                <c:pt idx="1294">
                  <c:v>0.97708333341870457</c:v>
                </c:pt>
                <c:pt idx="1295">
                  <c:v>0.9763888889244754</c:v>
                </c:pt>
                <c:pt idx="1296">
                  <c:v>0.97569444451323761</c:v>
                </c:pt>
                <c:pt idx="1297">
                  <c:v>0.97500000001900844</c:v>
                </c:pt>
                <c:pt idx="1298">
                  <c:v>0.97430555560777066</c:v>
                </c:pt>
                <c:pt idx="1299">
                  <c:v>0.97361111119653287</c:v>
                </c:pt>
                <c:pt idx="1300">
                  <c:v>0.9729166667023037</c:v>
                </c:pt>
                <c:pt idx="1301">
                  <c:v>0.97222222229106592</c:v>
                </c:pt>
                <c:pt idx="1302">
                  <c:v>0.97152777779683674</c:v>
                </c:pt>
                <c:pt idx="1303">
                  <c:v>0.97083333338559896</c:v>
                </c:pt>
                <c:pt idx="1304">
                  <c:v>0.97013888897436118</c:v>
                </c:pt>
                <c:pt idx="1305">
                  <c:v>0.96944444448013201</c:v>
                </c:pt>
                <c:pt idx="1306">
                  <c:v>0.96875000006889422</c:v>
                </c:pt>
                <c:pt idx="1307">
                  <c:v>0.96805555557466505</c:v>
                </c:pt>
                <c:pt idx="1308">
                  <c:v>0.96736111116342727</c:v>
                </c:pt>
                <c:pt idx="1309">
                  <c:v>0.96666666675218949</c:v>
                </c:pt>
                <c:pt idx="1310">
                  <c:v>0.96597222225796031</c:v>
                </c:pt>
                <c:pt idx="1311">
                  <c:v>0.96527777784672253</c:v>
                </c:pt>
                <c:pt idx="1312">
                  <c:v>0.96458333335249336</c:v>
                </c:pt>
                <c:pt idx="1313">
                  <c:v>0.96388888894125557</c:v>
                </c:pt>
                <c:pt idx="1314">
                  <c:v>0.96319444453001779</c:v>
                </c:pt>
                <c:pt idx="1315">
                  <c:v>0.96250000003578862</c:v>
                </c:pt>
                <c:pt idx="1316">
                  <c:v>0.96180555562455083</c:v>
                </c:pt>
                <c:pt idx="1317">
                  <c:v>0.96111111113032166</c:v>
                </c:pt>
                <c:pt idx="1318">
                  <c:v>0.96041666671908388</c:v>
                </c:pt>
                <c:pt idx="1319">
                  <c:v>0.9597222223078461</c:v>
                </c:pt>
                <c:pt idx="1320">
                  <c:v>0.95902777781361692</c:v>
                </c:pt>
                <c:pt idx="1321">
                  <c:v>0.95833333340237914</c:v>
                </c:pt>
                <c:pt idx="1322">
                  <c:v>0.95763888890814997</c:v>
                </c:pt>
                <c:pt idx="1323">
                  <c:v>0.95694444449691218</c:v>
                </c:pt>
                <c:pt idx="1324">
                  <c:v>0.9562500000856744</c:v>
                </c:pt>
                <c:pt idx="1325">
                  <c:v>0.95555555559144523</c:v>
                </c:pt>
                <c:pt idx="1326">
                  <c:v>0.95486111118020744</c:v>
                </c:pt>
                <c:pt idx="1327">
                  <c:v>0.95416666668597827</c:v>
                </c:pt>
                <c:pt idx="1328">
                  <c:v>0.95347222227474049</c:v>
                </c:pt>
                <c:pt idx="1329">
                  <c:v>0.95277777786350271</c:v>
                </c:pt>
                <c:pt idx="1330">
                  <c:v>0.95208333336927353</c:v>
                </c:pt>
                <c:pt idx="1331">
                  <c:v>0.95138888895803575</c:v>
                </c:pt>
                <c:pt idx="1332">
                  <c:v>0.95069444446380658</c:v>
                </c:pt>
                <c:pt idx="1333">
                  <c:v>0.95000000005256879</c:v>
                </c:pt>
                <c:pt idx="1334">
                  <c:v>0.94930555564133101</c:v>
                </c:pt>
                <c:pt idx="1335">
                  <c:v>0.94861111114710184</c:v>
                </c:pt>
                <c:pt idx="1336">
                  <c:v>0.94791666673586406</c:v>
                </c:pt>
                <c:pt idx="1337">
                  <c:v>0.94722222224163488</c:v>
                </c:pt>
                <c:pt idx="1338">
                  <c:v>0.9465277778303971</c:v>
                </c:pt>
                <c:pt idx="1339">
                  <c:v>0.94583333341915932</c:v>
                </c:pt>
                <c:pt idx="1340">
                  <c:v>0.94513888892493014</c:v>
                </c:pt>
                <c:pt idx="1341">
                  <c:v>0.94444444451369236</c:v>
                </c:pt>
                <c:pt idx="1342">
                  <c:v>0.94375000001946319</c:v>
                </c:pt>
                <c:pt idx="1343">
                  <c:v>0.9430555556082254</c:v>
                </c:pt>
                <c:pt idx="1344">
                  <c:v>0.94236111119698762</c:v>
                </c:pt>
                <c:pt idx="1345">
                  <c:v>0.94166666670275845</c:v>
                </c:pt>
                <c:pt idx="1346">
                  <c:v>0.94097222229152067</c:v>
                </c:pt>
                <c:pt idx="1347">
                  <c:v>0.94027777779729149</c:v>
                </c:pt>
                <c:pt idx="1348">
                  <c:v>0.93958333338605371</c:v>
                </c:pt>
                <c:pt idx="1349">
                  <c:v>0.93888888897481593</c:v>
                </c:pt>
                <c:pt idx="1350">
                  <c:v>0.93819444448058675</c:v>
                </c:pt>
                <c:pt idx="1351">
                  <c:v>0.93750000006934897</c:v>
                </c:pt>
                <c:pt idx="1352">
                  <c:v>0.9368055555751198</c:v>
                </c:pt>
                <c:pt idx="1353">
                  <c:v>0.93611111116388201</c:v>
                </c:pt>
                <c:pt idx="1354">
                  <c:v>0.93541666675264423</c:v>
                </c:pt>
                <c:pt idx="1355">
                  <c:v>0.93472222225841506</c:v>
                </c:pt>
                <c:pt idx="1356">
                  <c:v>0.93402777784717728</c:v>
                </c:pt>
                <c:pt idx="1357">
                  <c:v>0.9333333333529481</c:v>
                </c:pt>
                <c:pt idx="1358">
                  <c:v>0.93263888894171032</c:v>
                </c:pt>
                <c:pt idx="1359">
                  <c:v>0.93194444453047254</c:v>
                </c:pt>
                <c:pt idx="1360">
                  <c:v>0.93125000003624336</c:v>
                </c:pt>
                <c:pt idx="1361">
                  <c:v>0.93055555562500558</c:v>
                </c:pt>
                <c:pt idx="1362">
                  <c:v>0.92986111113077641</c:v>
                </c:pt>
                <c:pt idx="1363">
                  <c:v>0.92916666671953863</c:v>
                </c:pt>
                <c:pt idx="1364">
                  <c:v>0.92847222230830084</c:v>
                </c:pt>
                <c:pt idx="1365">
                  <c:v>0.92777777781407167</c:v>
                </c:pt>
                <c:pt idx="1366">
                  <c:v>0.92708333340283389</c:v>
                </c:pt>
                <c:pt idx="1367">
                  <c:v>0.92638888890860471</c:v>
                </c:pt>
                <c:pt idx="1368">
                  <c:v>0.92569444449736693</c:v>
                </c:pt>
                <c:pt idx="1369">
                  <c:v>0.92500000008612915</c:v>
                </c:pt>
                <c:pt idx="1370">
                  <c:v>0.92430555559189997</c:v>
                </c:pt>
                <c:pt idx="1371">
                  <c:v>0.92361111118066219</c:v>
                </c:pt>
                <c:pt idx="1372">
                  <c:v>0.92291666668643302</c:v>
                </c:pt>
                <c:pt idx="1373">
                  <c:v>0.92222222227519524</c:v>
                </c:pt>
                <c:pt idx="1374">
                  <c:v>0.92152777786395745</c:v>
                </c:pt>
                <c:pt idx="1375">
                  <c:v>0.92083333336972828</c:v>
                </c:pt>
                <c:pt idx="1376">
                  <c:v>0.9201388889584905</c:v>
                </c:pt>
                <c:pt idx="1377">
                  <c:v>0.91944444446426132</c:v>
                </c:pt>
                <c:pt idx="1378">
                  <c:v>0.91875000005302354</c:v>
                </c:pt>
                <c:pt idx="1379">
                  <c:v>0.91805555564178576</c:v>
                </c:pt>
                <c:pt idx="1380">
                  <c:v>0.91736111114755658</c:v>
                </c:pt>
                <c:pt idx="1381">
                  <c:v>0.9166666667363188</c:v>
                </c:pt>
                <c:pt idx="1382">
                  <c:v>0.91597222224208963</c:v>
                </c:pt>
                <c:pt idx="1383">
                  <c:v>0.91527777783085185</c:v>
                </c:pt>
                <c:pt idx="1384">
                  <c:v>0.91458333341961406</c:v>
                </c:pt>
                <c:pt idx="1385">
                  <c:v>0.91388888892538489</c:v>
                </c:pt>
                <c:pt idx="1386">
                  <c:v>0.91319444451414711</c:v>
                </c:pt>
                <c:pt idx="1387">
                  <c:v>0.91250000001991793</c:v>
                </c:pt>
                <c:pt idx="1388">
                  <c:v>0.91180555560868015</c:v>
                </c:pt>
                <c:pt idx="1389">
                  <c:v>0.91111111119744237</c:v>
                </c:pt>
                <c:pt idx="1390">
                  <c:v>0.9104166667032132</c:v>
                </c:pt>
                <c:pt idx="1391">
                  <c:v>0.90972222229197541</c:v>
                </c:pt>
                <c:pt idx="1392">
                  <c:v>0.90902777779774624</c:v>
                </c:pt>
                <c:pt idx="1393">
                  <c:v>0.90833333338650846</c:v>
                </c:pt>
                <c:pt idx="1394">
                  <c:v>0.90763888897527067</c:v>
                </c:pt>
                <c:pt idx="1395">
                  <c:v>0.9069444444810415</c:v>
                </c:pt>
                <c:pt idx="1396">
                  <c:v>0.90625000006980372</c:v>
                </c:pt>
                <c:pt idx="1397">
                  <c:v>0.90555555557557454</c:v>
                </c:pt>
                <c:pt idx="1398">
                  <c:v>0.90486111116433676</c:v>
                </c:pt>
                <c:pt idx="1399">
                  <c:v>0.90416666675309898</c:v>
                </c:pt>
                <c:pt idx="1400">
                  <c:v>0.90347222225886981</c:v>
                </c:pt>
                <c:pt idx="1401">
                  <c:v>0.90277777784763202</c:v>
                </c:pt>
                <c:pt idx="1402">
                  <c:v>0.90208333335340285</c:v>
                </c:pt>
                <c:pt idx="1403">
                  <c:v>0.90138888894216507</c:v>
                </c:pt>
                <c:pt idx="1404">
                  <c:v>0.90069444453092729</c:v>
                </c:pt>
                <c:pt idx="1405">
                  <c:v>0.90000000003669811</c:v>
                </c:pt>
                <c:pt idx="1406">
                  <c:v>0.89930555562546033</c:v>
                </c:pt>
                <c:pt idx="1407">
                  <c:v>0.89861111113123116</c:v>
                </c:pt>
                <c:pt idx="1408">
                  <c:v>0.89791666671999337</c:v>
                </c:pt>
                <c:pt idx="1409">
                  <c:v>0.89722222230875559</c:v>
                </c:pt>
                <c:pt idx="1410">
                  <c:v>0.89652777781452642</c:v>
                </c:pt>
                <c:pt idx="1411">
                  <c:v>0.89583333340328863</c:v>
                </c:pt>
                <c:pt idx="1412">
                  <c:v>0.89513888890905946</c:v>
                </c:pt>
                <c:pt idx="1413">
                  <c:v>0.89444444449782168</c:v>
                </c:pt>
                <c:pt idx="1414">
                  <c:v>0.8937500000865839</c:v>
                </c:pt>
                <c:pt idx="1415">
                  <c:v>0.89305555559235472</c:v>
                </c:pt>
                <c:pt idx="1416">
                  <c:v>0.89236111118111694</c:v>
                </c:pt>
                <c:pt idx="1417">
                  <c:v>0.89166666668688777</c:v>
                </c:pt>
                <c:pt idx="1418">
                  <c:v>0.89097222227564998</c:v>
                </c:pt>
                <c:pt idx="1419">
                  <c:v>0.8902777778644122</c:v>
                </c:pt>
                <c:pt idx="1420">
                  <c:v>0.88958333337018303</c:v>
                </c:pt>
                <c:pt idx="1421">
                  <c:v>0.88888888895894524</c:v>
                </c:pt>
                <c:pt idx="1422">
                  <c:v>0.88819444446471607</c:v>
                </c:pt>
                <c:pt idx="1423">
                  <c:v>0.88750000005347829</c:v>
                </c:pt>
                <c:pt idx="1424">
                  <c:v>0.88680555564224051</c:v>
                </c:pt>
                <c:pt idx="1425">
                  <c:v>0.88611111114801133</c:v>
                </c:pt>
                <c:pt idx="1426">
                  <c:v>0.88541666673677355</c:v>
                </c:pt>
                <c:pt idx="1427">
                  <c:v>0.88472222224254438</c:v>
                </c:pt>
                <c:pt idx="1428">
                  <c:v>0.88402777783130659</c:v>
                </c:pt>
                <c:pt idx="1429">
                  <c:v>0.88333333342006881</c:v>
                </c:pt>
                <c:pt idx="1430">
                  <c:v>0.88263888892583964</c:v>
                </c:pt>
                <c:pt idx="1431">
                  <c:v>0.88194444451460186</c:v>
                </c:pt>
                <c:pt idx="1432">
                  <c:v>0.88125000002037268</c:v>
                </c:pt>
                <c:pt idx="1433">
                  <c:v>0.8805555556091349</c:v>
                </c:pt>
                <c:pt idx="1434">
                  <c:v>0.87986111119789712</c:v>
                </c:pt>
                <c:pt idx="1435">
                  <c:v>0.87916666670366794</c:v>
                </c:pt>
                <c:pt idx="1436">
                  <c:v>0.87847222229243016</c:v>
                </c:pt>
                <c:pt idx="1437">
                  <c:v>0.87777777779820099</c:v>
                </c:pt>
                <c:pt idx="1438">
                  <c:v>0.8770833333869632</c:v>
                </c:pt>
                <c:pt idx="1439">
                  <c:v>0.87638888897572542</c:v>
                </c:pt>
                <c:pt idx="1440">
                  <c:v>0.87569444448149625</c:v>
                </c:pt>
              </c:numCache>
            </c:numRef>
          </c:xVal>
          <c:yVal>
            <c:numRef>
              <c:f>'12-14'!$O$3:$O$1443</c:f>
              <c:numCache>
                <c:formatCode>General</c:formatCode>
                <c:ptCount val="1441"/>
                <c:pt idx="0">
                  <c:v>1.3184</c:v>
                </c:pt>
                <c:pt idx="1">
                  <c:v>1.3184</c:v>
                </c:pt>
                <c:pt idx="2">
                  <c:v>1.319</c:v>
                </c:pt>
                <c:pt idx="3">
                  <c:v>1.3193999999999999</c:v>
                </c:pt>
                <c:pt idx="4">
                  <c:v>1.3201000000000001</c:v>
                </c:pt>
                <c:pt idx="5">
                  <c:v>1.3201000000000001</c:v>
                </c:pt>
                <c:pt idx="6">
                  <c:v>1.3199000000000001</c:v>
                </c:pt>
                <c:pt idx="7">
                  <c:v>1.3199000000000001</c:v>
                </c:pt>
                <c:pt idx="8">
                  <c:v>1.3206</c:v>
                </c:pt>
                <c:pt idx="9">
                  <c:v>1.3199000000000001</c:v>
                </c:pt>
                <c:pt idx="10">
                  <c:v>1.3203</c:v>
                </c:pt>
                <c:pt idx="11">
                  <c:v>1.3205</c:v>
                </c:pt>
                <c:pt idx="12">
                  <c:v>1.3198000000000001</c:v>
                </c:pt>
                <c:pt idx="13">
                  <c:v>1.3199000000000001</c:v>
                </c:pt>
                <c:pt idx="14">
                  <c:v>1.32</c:v>
                </c:pt>
                <c:pt idx="15">
                  <c:v>1.3194999999999999</c:v>
                </c:pt>
                <c:pt idx="16">
                  <c:v>1.3193999999999999</c:v>
                </c:pt>
                <c:pt idx="17">
                  <c:v>1.3197000000000001</c:v>
                </c:pt>
                <c:pt idx="18">
                  <c:v>1.3186</c:v>
                </c:pt>
                <c:pt idx="19">
                  <c:v>1.3181</c:v>
                </c:pt>
                <c:pt idx="20">
                  <c:v>1.3181</c:v>
                </c:pt>
                <c:pt idx="21">
                  <c:v>1.3178000000000001</c:v>
                </c:pt>
                <c:pt idx="22">
                  <c:v>1.3172999999999999</c:v>
                </c:pt>
                <c:pt idx="23">
                  <c:v>1.3176000000000001</c:v>
                </c:pt>
                <c:pt idx="24">
                  <c:v>1.3172999999999999</c:v>
                </c:pt>
                <c:pt idx="25">
                  <c:v>1.3177000000000001</c:v>
                </c:pt>
                <c:pt idx="26">
                  <c:v>1.3171999999999999</c:v>
                </c:pt>
                <c:pt idx="27">
                  <c:v>1.3168</c:v>
                </c:pt>
                <c:pt idx="28">
                  <c:v>1.3168</c:v>
                </c:pt>
                <c:pt idx="29">
                  <c:v>1.3153999999999999</c:v>
                </c:pt>
                <c:pt idx="30">
                  <c:v>1.3163</c:v>
                </c:pt>
                <c:pt idx="31">
                  <c:v>1.3168</c:v>
                </c:pt>
                <c:pt idx="32">
                  <c:v>1.3184</c:v>
                </c:pt>
                <c:pt idx="33">
                  <c:v>1.3178000000000001</c:v>
                </c:pt>
                <c:pt idx="34">
                  <c:v>1.3179000000000001</c:v>
                </c:pt>
                <c:pt idx="35">
                  <c:v>1.3170999999999999</c:v>
                </c:pt>
                <c:pt idx="36">
                  <c:v>1.3176000000000001</c:v>
                </c:pt>
                <c:pt idx="37">
                  <c:v>1.3173999999999999</c:v>
                </c:pt>
                <c:pt idx="38">
                  <c:v>1.3167</c:v>
                </c:pt>
                <c:pt idx="39">
                  <c:v>1.3181</c:v>
                </c:pt>
                <c:pt idx="40">
                  <c:v>1.3179000000000001</c:v>
                </c:pt>
                <c:pt idx="41">
                  <c:v>1.3178000000000001</c:v>
                </c:pt>
                <c:pt idx="42">
                  <c:v>1.3174999999999999</c:v>
                </c:pt>
                <c:pt idx="43">
                  <c:v>1.3181</c:v>
                </c:pt>
                <c:pt idx="44">
                  <c:v>1.3171999999999999</c:v>
                </c:pt>
                <c:pt idx="45">
                  <c:v>1.3179000000000001</c:v>
                </c:pt>
                <c:pt idx="46">
                  <c:v>1.3188</c:v>
                </c:pt>
                <c:pt idx="47">
                  <c:v>1.3180000000000001</c:v>
                </c:pt>
                <c:pt idx="48">
                  <c:v>1.3172999999999999</c:v>
                </c:pt>
                <c:pt idx="49">
                  <c:v>1.3162</c:v>
                </c:pt>
                <c:pt idx="50">
                  <c:v>1.3172999999999999</c:v>
                </c:pt>
                <c:pt idx="51">
                  <c:v>1.3158000000000001</c:v>
                </c:pt>
                <c:pt idx="52">
                  <c:v>1.3154999999999999</c:v>
                </c:pt>
                <c:pt idx="53">
                  <c:v>1.3151999999999999</c:v>
                </c:pt>
                <c:pt idx="54">
                  <c:v>1.3167</c:v>
                </c:pt>
                <c:pt idx="55">
                  <c:v>1.3171999999999999</c:v>
                </c:pt>
                <c:pt idx="56">
                  <c:v>1.3182</c:v>
                </c:pt>
                <c:pt idx="57">
                  <c:v>1.3183</c:v>
                </c:pt>
                <c:pt idx="58">
                  <c:v>1.3174999999999999</c:v>
                </c:pt>
                <c:pt idx="59">
                  <c:v>1.3176000000000001</c:v>
                </c:pt>
                <c:pt idx="60">
                  <c:v>1.3173999999999999</c:v>
                </c:pt>
                <c:pt idx="61">
                  <c:v>1.3177000000000001</c:v>
                </c:pt>
                <c:pt idx="62">
                  <c:v>1.3170999999999999</c:v>
                </c:pt>
                <c:pt idx="63">
                  <c:v>1.3180000000000001</c:v>
                </c:pt>
                <c:pt idx="64">
                  <c:v>1.3162</c:v>
                </c:pt>
                <c:pt idx="65">
                  <c:v>1.3154999999999999</c:v>
                </c:pt>
                <c:pt idx="66">
                  <c:v>1.3158000000000001</c:v>
                </c:pt>
                <c:pt idx="67">
                  <c:v>1.3170999999999999</c:v>
                </c:pt>
                <c:pt idx="68">
                  <c:v>1.3164</c:v>
                </c:pt>
                <c:pt idx="69">
                  <c:v>1.3165</c:v>
                </c:pt>
                <c:pt idx="70">
                  <c:v>1.3189</c:v>
                </c:pt>
                <c:pt idx="71">
                  <c:v>1.319</c:v>
                </c:pt>
                <c:pt idx="72">
                  <c:v>1.3194999999999999</c:v>
                </c:pt>
                <c:pt idx="73">
                  <c:v>1.3194999999999999</c:v>
                </c:pt>
                <c:pt idx="74">
                  <c:v>1.3196000000000001</c:v>
                </c:pt>
                <c:pt idx="75">
                  <c:v>1.3201000000000001</c:v>
                </c:pt>
                <c:pt idx="76">
                  <c:v>1.3198000000000001</c:v>
                </c:pt>
                <c:pt idx="77">
                  <c:v>1.3205</c:v>
                </c:pt>
                <c:pt idx="78">
                  <c:v>1.3209</c:v>
                </c:pt>
                <c:pt idx="79">
                  <c:v>1.3216000000000001</c:v>
                </c:pt>
                <c:pt idx="80">
                  <c:v>1.3212999999999999</c:v>
                </c:pt>
                <c:pt idx="81">
                  <c:v>1.3214999999999999</c:v>
                </c:pt>
                <c:pt idx="82">
                  <c:v>1.3212999999999999</c:v>
                </c:pt>
                <c:pt idx="83">
                  <c:v>1.3216000000000001</c:v>
                </c:pt>
                <c:pt idx="84">
                  <c:v>1.3218000000000001</c:v>
                </c:pt>
                <c:pt idx="85">
                  <c:v>1.3219000000000001</c:v>
                </c:pt>
                <c:pt idx="86">
                  <c:v>1.3213999999999999</c:v>
                </c:pt>
                <c:pt idx="87">
                  <c:v>1.3213999999999999</c:v>
                </c:pt>
                <c:pt idx="88">
                  <c:v>1.3225</c:v>
                </c:pt>
                <c:pt idx="89">
                  <c:v>1.3225</c:v>
                </c:pt>
                <c:pt idx="90">
                  <c:v>1.3220000000000001</c:v>
                </c:pt>
                <c:pt idx="91">
                  <c:v>1.3217000000000001</c:v>
                </c:pt>
                <c:pt idx="92">
                  <c:v>1.3220000000000001</c:v>
                </c:pt>
                <c:pt idx="93">
                  <c:v>1.3219000000000001</c:v>
                </c:pt>
                <c:pt idx="94">
                  <c:v>1.3209</c:v>
                </c:pt>
                <c:pt idx="95">
                  <c:v>1.3208</c:v>
                </c:pt>
                <c:pt idx="96">
                  <c:v>1.3203</c:v>
                </c:pt>
                <c:pt idx="97">
                  <c:v>1.3205</c:v>
                </c:pt>
                <c:pt idx="98">
                  <c:v>1.3203</c:v>
                </c:pt>
                <c:pt idx="99">
                  <c:v>1.3203</c:v>
                </c:pt>
                <c:pt idx="100">
                  <c:v>1.3202</c:v>
                </c:pt>
                <c:pt idx="101">
                  <c:v>1.3202</c:v>
                </c:pt>
                <c:pt idx="102">
                  <c:v>1.3203</c:v>
                </c:pt>
                <c:pt idx="103">
                  <c:v>1.321</c:v>
                </c:pt>
                <c:pt idx="104">
                  <c:v>1.3205</c:v>
                </c:pt>
                <c:pt idx="105">
                  <c:v>1.3208</c:v>
                </c:pt>
                <c:pt idx="106">
                  <c:v>1.321</c:v>
                </c:pt>
                <c:pt idx="107">
                  <c:v>1.3211999999999999</c:v>
                </c:pt>
                <c:pt idx="108">
                  <c:v>1.3213999999999999</c:v>
                </c:pt>
                <c:pt idx="109">
                  <c:v>1.3212999999999999</c:v>
                </c:pt>
                <c:pt idx="110">
                  <c:v>1.3217000000000001</c:v>
                </c:pt>
                <c:pt idx="111">
                  <c:v>1.3216000000000001</c:v>
                </c:pt>
                <c:pt idx="112">
                  <c:v>1.3214999999999999</c:v>
                </c:pt>
                <c:pt idx="113">
                  <c:v>1.3210999999999999</c:v>
                </c:pt>
                <c:pt idx="114">
                  <c:v>1.32</c:v>
                </c:pt>
                <c:pt idx="115">
                  <c:v>1.3204</c:v>
                </c:pt>
                <c:pt idx="116">
                  <c:v>1.3192999999999999</c:v>
                </c:pt>
                <c:pt idx="117">
                  <c:v>1.3199000000000001</c:v>
                </c:pt>
                <c:pt idx="118">
                  <c:v>1.321</c:v>
                </c:pt>
                <c:pt idx="119">
                  <c:v>1.3210999999999999</c:v>
                </c:pt>
                <c:pt idx="120">
                  <c:v>1.3208</c:v>
                </c:pt>
                <c:pt idx="121">
                  <c:v>1.3203</c:v>
                </c:pt>
                <c:pt idx="122">
                  <c:v>1.3199000000000001</c:v>
                </c:pt>
                <c:pt idx="123">
                  <c:v>1.3197000000000001</c:v>
                </c:pt>
                <c:pt idx="124">
                  <c:v>1.3203</c:v>
                </c:pt>
                <c:pt idx="125">
                  <c:v>1.3206</c:v>
                </c:pt>
                <c:pt idx="126">
                  <c:v>1.3203</c:v>
                </c:pt>
                <c:pt idx="127">
                  <c:v>1.3204</c:v>
                </c:pt>
                <c:pt idx="128">
                  <c:v>1.3208</c:v>
                </c:pt>
                <c:pt idx="129">
                  <c:v>1.321</c:v>
                </c:pt>
                <c:pt idx="130">
                  <c:v>1.3212999999999999</c:v>
                </c:pt>
                <c:pt idx="131">
                  <c:v>1.3211999999999999</c:v>
                </c:pt>
                <c:pt idx="132">
                  <c:v>1.3208</c:v>
                </c:pt>
                <c:pt idx="133">
                  <c:v>1.3207</c:v>
                </c:pt>
                <c:pt idx="134">
                  <c:v>1.3196000000000001</c:v>
                </c:pt>
                <c:pt idx="135">
                  <c:v>1.3192999999999999</c:v>
                </c:pt>
                <c:pt idx="136">
                  <c:v>1.3189</c:v>
                </c:pt>
                <c:pt idx="137">
                  <c:v>1.3190999999999999</c:v>
                </c:pt>
                <c:pt idx="138">
                  <c:v>1.3192999999999999</c:v>
                </c:pt>
                <c:pt idx="139">
                  <c:v>1.3199000000000001</c:v>
                </c:pt>
                <c:pt idx="140">
                  <c:v>1.3199000000000001</c:v>
                </c:pt>
                <c:pt idx="141">
                  <c:v>1.3196000000000001</c:v>
                </c:pt>
                <c:pt idx="142">
                  <c:v>1.319</c:v>
                </c:pt>
                <c:pt idx="143">
                  <c:v>1.3188</c:v>
                </c:pt>
                <c:pt idx="144">
                  <c:v>1.3185</c:v>
                </c:pt>
                <c:pt idx="145">
                  <c:v>1.3193999999999999</c:v>
                </c:pt>
                <c:pt idx="146">
                  <c:v>1.3191999999999999</c:v>
                </c:pt>
                <c:pt idx="147">
                  <c:v>1.3186</c:v>
                </c:pt>
                <c:pt idx="148">
                  <c:v>1.3189</c:v>
                </c:pt>
                <c:pt idx="149">
                  <c:v>1.3183</c:v>
                </c:pt>
                <c:pt idx="150">
                  <c:v>1.3181</c:v>
                </c:pt>
                <c:pt idx="151">
                  <c:v>1.3178000000000001</c:v>
                </c:pt>
                <c:pt idx="152">
                  <c:v>1.3169999999999999</c:v>
                </c:pt>
                <c:pt idx="153">
                  <c:v>1.3172999999999999</c:v>
                </c:pt>
                <c:pt idx="154">
                  <c:v>1.3168</c:v>
                </c:pt>
                <c:pt idx="155">
                  <c:v>1.3167</c:v>
                </c:pt>
                <c:pt idx="156">
                  <c:v>1.3161</c:v>
                </c:pt>
                <c:pt idx="157">
                  <c:v>1.3180000000000001</c:v>
                </c:pt>
                <c:pt idx="158">
                  <c:v>1.3177000000000001</c:v>
                </c:pt>
                <c:pt idx="159">
                  <c:v>1.3174999999999999</c:v>
                </c:pt>
                <c:pt idx="160">
                  <c:v>1.3177000000000001</c:v>
                </c:pt>
                <c:pt idx="161">
                  <c:v>1.3174999999999999</c:v>
                </c:pt>
                <c:pt idx="162">
                  <c:v>1.3169999999999999</c:v>
                </c:pt>
                <c:pt idx="163">
                  <c:v>1.3189</c:v>
                </c:pt>
                <c:pt idx="164">
                  <c:v>1.3196000000000001</c:v>
                </c:pt>
                <c:pt idx="165">
                  <c:v>1.3211999999999999</c:v>
                </c:pt>
                <c:pt idx="166">
                  <c:v>1.3208</c:v>
                </c:pt>
                <c:pt idx="167">
                  <c:v>1.3204</c:v>
                </c:pt>
                <c:pt idx="168">
                  <c:v>1.3210999999999999</c:v>
                </c:pt>
                <c:pt idx="169">
                  <c:v>1.3212999999999999</c:v>
                </c:pt>
                <c:pt idx="170">
                  <c:v>1.3212999999999999</c:v>
                </c:pt>
                <c:pt idx="171">
                  <c:v>1.3213999999999999</c:v>
                </c:pt>
                <c:pt idx="172">
                  <c:v>1.3221000000000001</c:v>
                </c:pt>
                <c:pt idx="173">
                  <c:v>1.3218000000000001</c:v>
                </c:pt>
                <c:pt idx="174">
                  <c:v>1.3226</c:v>
                </c:pt>
                <c:pt idx="175">
                  <c:v>1.3214999999999999</c:v>
                </c:pt>
                <c:pt idx="176">
                  <c:v>1.3214999999999999</c:v>
                </c:pt>
                <c:pt idx="177">
                  <c:v>1.3211999999999999</c:v>
                </c:pt>
                <c:pt idx="178">
                  <c:v>1.3212999999999999</c:v>
                </c:pt>
                <c:pt idx="179">
                  <c:v>1.3213999999999999</c:v>
                </c:pt>
                <c:pt idx="180">
                  <c:v>1.3214999999999999</c:v>
                </c:pt>
                <c:pt idx="181">
                  <c:v>1.3210999999999999</c:v>
                </c:pt>
                <c:pt idx="182">
                  <c:v>1.3206</c:v>
                </c:pt>
                <c:pt idx="183">
                  <c:v>1.3206</c:v>
                </c:pt>
                <c:pt idx="184">
                  <c:v>1.321</c:v>
                </c:pt>
                <c:pt idx="185">
                  <c:v>1.3217000000000001</c:v>
                </c:pt>
                <c:pt idx="186">
                  <c:v>1.3219000000000001</c:v>
                </c:pt>
                <c:pt idx="187">
                  <c:v>1.3212999999999999</c:v>
                </c:pt>
                <c:pt idx="188">
                  <c:v>1.3211999999999999</c:v>
                </c:pt>
                <c:pt idx="189">
                  <c:v>1.3208</c:v>
                </c:pt>
                <c:pt idx="190">
                  <c:v>1.3206</c:v>
                </c:pt>
                <c:pt idx="191">
                  <c:v>1.3196000000000001</c:v>
                </c:pt>
                <c:pt idx="192">
                  <c:v>1.3197000000000001</c:v>
                </c:pt>
                <c:pt idx="193">
                  <c:v>1.3192999999999999</c:v>
                </c:pt>
                <c:pt idx="194">
                  <c:v>1.3201000000000001</c:v>
                </c:pt>
                <c:pt idx="195">
                  <c:v>1.3199000000000001</c:v>
                </c:pt>
                <c:pt idx="196">
                  <c:v>1.3208</c:v>
                </c:pt>
                <c:pt idx="197">
                  <c:v>1.3203</c:v>
                </c:pt>
                <c:pt idx="198">
                  <c:v>1.3201000000000001</c:v>
                </c:pt>
                <c:pt idx="199">
                  <c:v>1.32</c:v>
                </c:pt>
                <c:pt idx="200">
                  <c:v>1.3196000000000001</c:v>
                </c:pt>
                <c:pt idx="201">
                  <c:v>1.3191999999999999</c:v>
                </c:pt>
                <c:pt idx="202">
                  <c:v>1.3188</c:v>
                </c:pt>
                <c:pt idx="203">
                  <c:v>1.3173999999999999</c:v>
                </c:pt>
                <c:pt idx="204">
                  <c:v>1.3174999999999999</c:v>
                </c:pt>
                <c:pt idx="205">
                  <c:v>1.3174999999999999</c:v>
                </c:pt>
                <c:pt idx="206">
                  <c:v>1.3180000000000001</c:v>
                </c:pt>
                <c:pt idx="207">
                  <c:v>1.3178000000000001</c:v>
                </c:pt>
                <c:pt idx="208">
                  <c:v>1.3192999999999999</c:v>
                </c:pt>
                <c:pt idx="209">
                  <c:v>1.3183</c:v>
                </c:pt>
                <c:pt idx="210">
                  <c:v>1.3181</c:v>
                </c:pt>
                <c:pt idx="211">
                  <c:v>1.3190999999999999</c:v>
                </c:pt>
                <c:pt idx="212">
                  <c:v>1.3186</c:v>
                </c:pt>
                <c:pt idx="213">
                  <c:v>1.3182</c:v>
                </c:pt>
                <c:pt idx="214">
                  <c:v>1.3181</c:v>
                </c:pt>
                <c:pt idx="215">
                  <c:v>1.3183</c:v>
                </c:pt>
                <c:pt idx="216">
                  <c:v>1.3182</c:v>
                </c:pt>
                <c:pt idx="217">
                  <c:v>1.3182</c:v>
                </c:pt>
                <c:pt idx="218">
                  <c:v>1.3186</c:v>
                </c:pt>
                <c:pt idx="219">
                  <c:v>1.3193999999999999</c:v>
                </c:pt>
                <c:pt idx="220">
                  <c:v>1.3188</c:v>
                </c:pt>
                <c:pt idx="221">
                  <c:v>1.3181</c:v>
                </c:pt>
                <c:pt idx="222">
                  <c:v>1.3183</c:v>
                </c:pt>
                <c:pt idx="223">
                  <c:v>1.3176000000000001</c:v>
                </c:pt>
                <c:pt idx="224">
                  <c:v>1.3163</c:v>
                </c:pt>
                <c:pt idx="225">
                  <c:v>1.3161</c:v>
                </c:pt>
                <c:pt idx="226">
                  <c:v>1.3157000000000001</c:v>
                </c:pt>
                <c:pt idx="227">
                  <c:v>1.3160000000000001</c:v>
                </c:pt>
                <c:pt idx="228">
                  <c:v>1.3147</c:v>
                </c:pt>
                <c:pt idx="229">
                  <c:v>1.3138000000000001</c:v>
                </c:pt>
                <c:pt idx="230">
                  <c:v>1.3140000000000001</c:v>
                </c:pt>
                <c:pt idx="231">
                  <c:v>1.3128</c:v>
                </c:pt>
                <c:pt idx="232">
                  <c:v>1.3152999999999999</c:v>
                </c:pt>
                <c:pt idx="233">
                  <c:v>1.3160000000000001</c:v>
                </c:pt>
                <c:pt idx="234">
                  <c:v>1.3153999999999999</c:v>
                </c:pt>
                <c:pt idx="235">
                  <c:v>1.3158000000000001</c:v>
                </c:pt>
                <c:pt idx="236">
                  <c:v>1.3163</c:v>
                </c:pt>
                <c:pt idx="237">
                  <c:v>1.3152999999999999</c:v>
                </c:pt>
                <c:pt idx="238">
                  <c:v>1.3160000000000001</c:v>
                </c:pt>
                <c:pt idx="239">
                  <c:v>1.3165</c:v>
                </c:pt>
                <c:pt idx="240">
                  <c:v>1.3165</c:v>
                </c:pt>
                <c:pt idx="241">
                  <c:v>1.3174999999999999</c:v>
                </c:pt>
                <c:pt idx="242">
                  <c:v>1.3169</c:v>
                </c:pt>
                <c:pt idx="243">
                  <c:v>1.3173999999999999</c:v>
                </c:pt>
                <c:pt idx="244">
                  <c:v>1.3180000000000001</c:v>
                </c:pt>
                <c:pt idx="245">
                  <c:v>1.3187</c:v>
                </c:pt>
                <c:pt idx="246">
                  <c:v>1.3189</c:v>
                </c:pt>
                <c:pt idx="247">
                  <c:v>1.3187</c:v>
                </c:pt>
                <c:pt idx="248">
                  <c:v>1.3190999999999999</c:v>
                </c:pt>
                <c:pt idx="249">
                  <c:v>1.3197000000000001</c:v>
                </c:pt>
                <c:pt idx="250">
                  <c:v>1.3201000000000001</c:v>
                </c:pt>
                <c:pt idx="251">
                  <c:v>1.3206</c:v>
                </c:pt>
                <c:pt idx="252">
                  <c:v>1.3199000000000001</c:v>
                </c:pt>
                <c:pt idx="253">
                  <c:v>1.3202</c:v>
                </c:pt>
                <c:pt idx="254">
                  <c:v>1.3207</c:v>
                </c:pt>
                <c:pt idx="255">
                  <c:v>1.3208</c:v>
                </c:pt>
                <c:pt idx="256">
                  <c:v>1.3218000000000001</c:v>
                </c:pt>
                <c:pt idx="257">
                  <c:v>1.3214999999999999</c:v>
                </c:pt>
                <c:pt idx="258">
                  <c:v>1.3211999999999999</c:v>
                </c:pt>
                <c:pt idx="259">
                  <c:v>1.3201000000000001</c:v>
                </c:pt>
                <c:pt idx="260">
                  <c:v>1.3203</c:v>
                </c:pt>
                <c:pt idx="261">
                  <c:v>1.3206</c:v>
                </c:pt>
                <c:pt idx="262">
                  <c:v>1.3218000000000001</c:v>
                </c:pt>
                <c:pt idx="263">
                  <c:v>1.3217000000000001</c:v>
                </c:pt>
                <c:pt idx="264">
                  <c:v>1.3224</c:v>
                </c:pt>
                <c:pt idx="265">
                  <c:v>1.3221000000000001</c:v>
                </c:pt>
                <c:pt idx="266">
                  <c:v>1.3226</c:v>
                </c:pt>
                <c:pt idx="267">
                  <c:v>1.3228</c:v>
                </c:pt>
                <c:pt idx="268">
                  <c:v>1.3220000000000001</c:v>
                </c:pt>
                <c:pt idx="269">
                  <c:v>1.3212999999999999</c:v>
                </c:pt>
                <c:pt idx="270">
                  <c:v>1.3212999999999999</c:v>
                </c:pt>
                <c:pt idx="271">
                  <c:v>1.3217000000000001</c:v>
                </c:pt>
                <c:pt idx="272">
                  <c:v>1.3217000000000001</c:v>
                </c:pt>
                <c:pt idx="273">
                  <c:v>1.3217000000000001</c:v>
                </c:pt>
                <c:pt idx="274">
                  <c:v>1.3223</c:v>
                </c:pt>
                <c:pt idx="275">
                  <c:v>1.3227</c:v>
                </c:pt>
                <c:pt idx="276">
                  <c:v>1.323</c:v>
                </c:pt>
                <c:pt idx="277">
                  <c:v>1.3233999999999999</c:v>
                </c:pt>
                <c:pt idx="278">
                  <c:v>1.3238000000000001</c:v>
                </c:pt>
                <c:pt idx="279">
                  <c:v>1.3241000000000001</c:v>
                </c:pt>
                <c:pt idx="280">
                  <c:v>1.3241000000000001</c:v>
                </c:pt>
                <c:pt idx="281">
                  <c:v>1.3242</c:v>
                </c:pt>
                <c:pt idx="282">
                  <c:v>1.3237000000000001</c:v>
                </c:pt>
                <c:pt idx="283">
                  <c:v>1.3236000000000001</c:v>
                </c:pt>
                <c:pt idx="284">
                  <c:v>1.3218000000000001</c:v>
                </c:pt>
                <c:pt idx="285">
                  <c:v>1.3228</c:v>
                </c:pt>
                <c:pt idx="286">
                  <c:v>1.3216000000000001</c:v>
                </c:pt>
                <c:pt idx="287">
                  <c:v>1.3212999999999999</c:v>
                </c:pt>
                <c:pt idx="288">
                  <c:v>1.321</c:v>
                </c:pt>
                <c:pt idx="289">
                  <c:v>1.3214999999999999</c:v>
                </c:pt>
                <c:pt idx="290">
                  <c:v>1.3196000000000001</c:v>
                </c:pt>
                <c:pt idx="291">
                  <c:v>1.3198000000000001</c:v>
                </c:pt>
                <c:pt idx="292">
                  <c:v>1.3202</c:v>
                </c:pt>
                <c:pt idx="293">
                  <c:v>1.3209</c:v>
                </c:pt>
                <c:pt idx="294">
                  <c:v>1.3216000000000001</c:v>
                </c:pt>
                <c:pt idx="295">
                  <c:v>1.3221000000000001</c:v>
                </c:pt>
                <c:pt idx="296">
                  <c:v>1.3218000000000001</c:v>
                </c:pt>
                <c:pt idx="297">
                  <c:v>1.3213999999999999</c:v>
                </c:pt>
                <c:pt idx="298">
                  <c:v>1.3209</c:v>
                </c:pt>
                <c:pt idx="299">
                  <c:v>1.321</c:v>
                </c:pt>
                <c:pt idx="300">
                  <c:v>1.3220000000000001</c:v>
                </c:pt>
                <c:pt idx="301">
                  <c:v>1.3227</c:v>
                </c:pt>
                <c:pt idx="302">
                  <c:v>1.3227</c:v>
                </c:pt>
                <c:pt idx="303">
                  <c:v>1.3232999999999999</c:v>
                </c:pt>
                <c:pt idx="304">
                  <c:v>1.3228</c:v>
                </c:pt>
                <c:pt idx="305">
                  <c:v>1.3224</c:v>
                </c:pt>
                <c:pt idx="306">
                  <c:v>1.3224</c:v>
                </c:pt>
                <c:pt idx="307">
                  <c:v>1.323</c:v>
                </c:pt>
                <c:pt idx="308">
                  <c:v>1.3234999999999999</c:v>
                </c:pt>
                <c:pt idx="309">
                  <c:v>1.3240000000000001</c:v>
                </c:pt>
                <c:pt idx="310">
                  <c:v>1.3238000000000001</c:v>
                </c:pt>
                <c:pt idx="311">
                  <c:v>1.3232999999999999</c:v>
                </c:pt>
                <c:pt idx="312">
                  <c:v>1.3240000000000001</c:v>
                </c:pt>
                <c:pt idx="313">
                  <c:v>1.3241000000000001</c:v>
                </c:pt>
                <c:pt idx="314">
                  <c:v>1.3241000000000001</c:v>
                </c:pt>
                <c:pt idx="315">
                  <c:v>1.323</c:v>
                </c:pt>
                <c:pt idx="316">
                  <c:v>1.3233999999999999</c:v>
                </c:pt>
                <c:pt idx="317">
                  <c:v>1.3231999999999999</c:v>
                </c:pt>
                <c:pt idx="318">
                  <c:v>1.3233999999999999</c:v>
                </c:pt>
                <c:pt idx="319">
                  <c:v>1.3236000000000001</c:v>
                </c:pt>
                <c:pt idx="320">
                  <c:v>1.3224</c:v>
                </c:pt>
                <c:pt idx="321">
                  <c:v>1.3222</c:v>
                </c:pt>
                <c:pt idx="322">
                  <c:v>1.3228</c:v>
                </c:pt>
                <c:pt idx="323">
                  <c:v>1.3224</c:v>
                </c:pt>
                <c:pt idx="324">
                  <c:v>1.3221000000000001</c:v>
                </c:pt>
                <c:pt idx="325">
                  <c:v>1.3201000000000001</c:v>
                </c:pt>
                <c:pt idx="326">
                  <c:v>1.3206</c:v>
                </c:pt>
                <c:pt idx="327">
                  <c:v>1.3197000000000001</c:v>
                </c:pt>
                <c:pt idx="328">
                  <c:v>1.3196000000000001</c:v>
                </c:pt>
                <c:pt idx="329">
                  <c:v>1.32</c:v>
                </c:pt>
                <c:pt idx="330">
                  <c:v>1.3221000000000001</c:v>
                </c:pt>
                <c:pt idx="331">
                  <c:v>1.3220000000000001</c:v>
                </c:pt>
                <c:pt idx="332">
                  <c:v>1.3224</c:v>
                </c:pt>
                <c:pt idx="333">
                  <c:v>1.3228</c:v>
                </c:pt>
                <c:pt idx="334">
                  <c:v>1.3237000000000001</c:v>
                </c:pt>
                <c:pt idx="335">
                  <c:v>1.3238000000000001</c:v>
                </c:pt>
                <c:pt idx="336">
                  <c:v>1.3229</c:v>
                </c:pt>
                <c:pt idx="337">
                  <c:v>1.3221000000000001</c:v>
                </c:pt>
                <c:pt idx="338">
                  <c:v>1.3201000000000001</c:v>
                </c:pt>
                <c:pt idx="339">
                  <c:v>1.32</c:v>
                </c:pt>
                <c:pt idx="340">
                  <c:v>1.3198000000000001</c:v>
                </c:pt>
                <c:pt idx="341">
                  <c:v>1.3198000000000001</c:v>
                </c:pt>
                <c:pt idx="342">
                  <c:v>1.3199000000000001</c:v>
                </c:pt>
                <c:pt idx="343">
                  <c:v>1.3198000000000001</c:v>
                </c:pt>
                <c:pt idx="344">
                  <c:v>1.32</c:v>
                </c:pt>
                <c:pt idx="345">
                  <c:v>1.3201000000000001</c:v>
                </c:pt>
                <c:pt idx="346">
                  <c:v>1.3198000000000001</c:v>
                </c:pt>
                <c:pt idx="347">
                  <c:v>1.3198000000000001</c:v>
                </c:pt>
                <c:pt idx="348">
                  <c:v>1.3191999999999999</c:v>
                </c:pt>
                <c:pt idx="349">
                  <c:v>1.32</c:v>
                </c:pt>
                <c:pt idx="350">
                  <c:v>1.3198000000000001</c:v>
                </c:pt>
                <c:pt idx="351">
                  <c:v>1.3194999999999999</c:v>
                </c:pt>
                <c:pt idx="352">
                  <c:v>1.3198000000000001</c:v>
                </c:pt>
                <c:pt idx="353">
                  <c:v>1.3196000000000001</c:v>
                </c:pt>
                <c:pt idx="354">
                  <c:v>1.3201000000000001</c:v>
                </c:pt>
                <c:pt idx="355">
                  <c:v>1.3203</c:v>
                </c:pt>
                <c:pt idx="356">
                  <c:v>1.32</c:v>
                </c:pt>
                <c:pt idx="357">
                  <c:v>1.3194999999999999</c:v>
                </c:pt>
                <c:pt idx="358">
                  <c:v>1.3187</c:v>
                </c:pt>
                <c:pt idx="359">
                  <c:v>1.3184</c:v>
                </c:pt>
                <c:pt idx="360">
                  <c:v>1.3182</c:v>
                </c:pt>
                <c:pt idx="361">
                  <c:v>1.3181</c:v>
                </c:pt>
                <c:pt idx="362">
                  <c:v>1.3180000000000001</c:v>
                </c:pt>
                <c:pt idx="363">
                  <c:v>1.3174999999999999</c:v>
                </c:pt>
                <c:pt idx="364">
                  <c:v>1.3177000000000001</c:v>
                </c:pt>
                <c:pt idx="365">
                  <c:v>1.3179000000000001</c:v>
                </c:pt>
                <c:pt idx="366">
                  <c:v>1.3176000000000001</c:v>
                </c:pt>
                <c:pt idx="367">
                  <c:v>1.3180000000000001</c:v>
                </c:pt>
                <c:pt idx="368">
                  <c:v>1.3187</c:v>
                </c:pt>
                <c:pt idx="369">
                  <c:v>1.3183</c:v>
                </c:pt>
                <c:pt idx="370">
                  <c:v>1.3181</c:v>
                </c:pt>
                <c:pt idx="371">
                  <c:v>1.3176000000000001</c:v>
                </c:pt>
                <c:pt idx="372">
                  <c:v>1.3176000000000001</c:v>
                </c:pt>
                <c:pt idx="373">
                  <c:v>1.3171999999999999</c:v>
                </c:pt>
                <c:pt idx="374">
                  <c:v>1.3169</c:v>
                </c:pt>
                <c:pt idx="375">
                  <c:v>1.3165</c:v>
                </c:pt>
                <c:pt idx="376">
                  <c:v>1.3168</c:v>
                </c:pt>
                <c:pt idx="377">
                  <c:v>1.3158000000000001</c:v>
                </c:pt>
                <c:pt idx="378">
                  <c:v>1.3162</c:v>
                </c:pt>
                <c:pt idx="379">
                  <c:v>1.3165</c:v>
                </c:pt>
                <c:pt idx="380">
                  <c:v>1.3168</c:v>
                </c:pt>
                <c:pt idx="381">
                  <c:v>1.3168</c:v>
                </c:pt>
                <c:pt idx="382">
                  <c:v>1.3168</c:v>
                </c:pt>
                <c:pt idx="383">
                  <c:v>1.3167</c:v>
                </c:pt>
                <c:pt idx="384">
                  <c:v>1.3161</c:v>
                </c:pt>
                <c:pt idx="385">
                  <c:v>1.3157000000000001</c:v>
                </c:pt>
                <c:pt idx="386">
                  <c:v>1.3164</c:v>
                </c:pt>
                <c:pt idx="387">
                  <c:v>1.3170999999999999</c:v>
                </c:pt>
                <c:pt idx="388">
                  <c:v>1.3172999999999999</c:v>
                </c:pt>
                <c:pt idx="389">
                  <c:v>1.3173999999999999</c:v>
                </c:pt>
                <c:pt idx="390">
                  <c:v>1.3172999999999999</c:v>
                </c:pt>
                <c:pt idx="391">
                  <c:v>1.3166</c:v>
                </c:pt>
                <c:pt idx="392">
                  <c:v>1.3169999999999999</c:v>
                </c:pt>
                <c:pt idx="393">
                  <c:v>1.3166</c:v>
                </c:pt>
                <c:pt idx="394">
                  <c:v>1.3183</c:v>
                </c:pt>
                <c:pt idx="395">
                  <c:v>1.3190999999999999</c:v>
                </c:pt>
                <c:pt idx="396">
                  <c:v>1.3190999999999999</c:v>
                </c:pt>
                <c:pt idx="397">
                  <c:v>1.3196000000000001</c:v>
                </c:pt>
                <c:pt idx="398">
                  <c:v>1.3199000000000001</c:v>
                </c:pt>
                <c:pt idx="399">
                  <c:v>1.3182</c:v>
                </c:pt>
                <c:pt idx="400">
                  <c:v>1.3183</c:v>
                </c:pt>
                <c:pt idx="401">
                  <c:v>1.3168</c:v>
                </c:pt>
                <c:pt idx="402">
                  <c:v>1.3168</c:v>
                </c:pt>
                <c:pt idx="403">
                  <c:v>1.3161</c:v>
                </c:pt>
                <c:pt idx="404">
                  <c:v>1.3163</c:v>
                </c:pt>
                <c:pt idx="405">
                  <c:v>1.3161</c:v>
                </c:pt>
                <c:pt idx="406">
                  <c:v>1.3169</c:v>
                </c:pt>
                <c:pt idx="407">
                  <c:v>1.3167</c:v>
                </c:pt>
                <c:pt idx="408">
                  <c:v>1.3168</c:v>
                </c:pt>
                <c:pt idx="409">
                  <c:v>1.3158000000000001</c:v>
                </c:pt>
                <c:pt idx="410">
                  <c:v>1.3165</c:v>
                </c:pt>
                <c:pt idx="411">
                  <c:v>1.3159000000000001</c:v>
                </c:pt>
                <c:pt idx="412">
                  <c:v>1.3163</c:v>
                </c:pt>
                <c:pt idx="413">
                  <c:v>1.3165</c:v>
                </c:pt>
                <c:pt idx="414">
                  <c:v>1.3154999999999999</c:v>
                </c:pt>
                <c:pt idx="415">
                  <c:v>1.3149999999999999</c:v>
                </c:pt>
                <c:pt idx="416">
                  <c:v>1.3152999999999999</c:v>
                </c:pt>
                <c:pt idx="417">
                  <c:v>1.3153999999999999</c:v>
                </c:pt>
                <c:pt idx="418">
                  <c:v>1.3159000000000001</c:v>
                </c:pt>
                <c:pt idx="419">
                  <c:v>1.3164</c:v>
                </c:pt>
                <c:pt idx="420">
                  <c:v>1.3157000000000001</c:v>
                </c:pt>
                <c:pt idx="421">
                  <c:v>1.3171999999999999</c:v>
                </c:pt>
                <c:pt idx="422">
                  <c:v>1.3165</c:v>
                </c:pt>
                <c:pt idx="423">
                  <c:v>1.3167</c:v>
                </c:pt>
                <c:pt idx="424">
                  <c:v>1.3192999999999999</c:v>
                </c:pt>
                <c:pt idx="425">
                  <c:v>1.3199000000000001</c:v>
                </c:pt>
                <c:pt idx="426">
                  <c:v>1.3208</c:v>
                </c:pt>
                <c:pt idx="427">
                  <c:v>1.3208</c:v>
                </c:pt>
                <c:pt idx="428">
                  <c:v>1.3202</c:v>
                </c:pt>
                <c:pt idx="429">
                  <c:v>1.3199000000000001</c:v>
                </c:pt>
                <c:pt idx="430">
                  <c:v>1.3198000000000001</c:v>
                </c:pt>
                <c:pt idx="431">
                  <c:v>1.3201000000000001</c:v>
                </c:pt>
                <c:pt idx="432">
                  <c:v>1.3192999999999999</c:v>
                </c:pt>
                <c:pt idx="433">
                  <c:v>1.3206</c:v>
                </c:pt>
                <c:pt idx="434">
                  <c:v>1.3203</c:v>
                </c:pt>
                <c:pt idx="435">
                  <c:v>1.3214999999999999</c:v>
                </c:pt>
                <c:pt idx="436">
                  <c:v>1.3211999999999999</c:v>
                </c:pt>
                <c:pt idx="437">
                  <c:v>1.3201000000000001</c:v>
                </c:pt>
                <c:pt idx="438">
                  <c:v>1.3202</c:v>
                </c:pt>
                <c:pt idx="439">
                  <c:v>1.3201000000000001</c:v>
                </c:pt>
                <c:pt idx="440">
                  <c:v>1.3203</c:v>
                </c:pt>
                <c:pt idx="441">
                  <c:v>1.32</c:v>
                </c:pt>
                <c:pt idx="442">
                  <c:v>1.319</c:v>
                </c:pt>
                <c:pt idx="443">
                  <c:v>1.3188</c:v>
                </c:pt>
                <c:pt idx="444">
                  <c:v>1.3187</c:v>
                </c:pt>
                <c:pt idx="445">
                  <c:v>1.3201000000000001</c:v>
                </c:pt>
                <c:pt idx="446">
                  <c:v>1.3208</c:v>
                </c:pt>
                <c:pt idx="447">
                  <c:v>1.3206</c:v>
                </c:pt>
                <c:pt idx="448">
                  <c:v>1.3205</c:v>
                </c:pt>
                <c:pt idx="449">
                  <c:v>1.3204</c:v>
                </c:pt>
                <c:pt idx="450">
                  <c:v>1.3204</c:v>
                </c:pt>
                <c:pt idx="451">
                  <c:v>1.3197000000000001</c:v>
                </c:pt>
                <c:pt idx="452">
                  <c:v>1.319</c:v>
                </c:pt>
                <c:pt idx="453">
                  <c:v>1.3204</c:v>
                </c:pt>
                <c:pt idx="454">
                  <c:v>1.3206</c:v>
                </c:pt>
                <c:pt idx="455">
                  <c:v>1.3205</c:v>
                </c:pt>
                <c:pt idx="456">
                  <c:v>1.3202</c:v>
                </c:pt>
                <c:pt idx="457">
                  <c:v>1.3205</c:v>
                </c:pt>
                <c:pt idx="458">
                  <c:v>1.32</c:v>
                </c:pt>
                <c:pt idx="459">
                  <c:v>1.3199000000000001</c:v>
                </c:pt>
                <c:pt idx="460">
                  <c:v>1.3206</c:v>
                </c:pt>
                <c:pt idx="461">
                  <c:v>1.3213999999999999</c:v>
                </c:pt>
                <c:pt idx="462">
                  <c:v>1.3217000000000001</c:v>
                </c:pt>
                <c:pt idx="463">
                  <c:v>1.3225</c:v>
                </c:pt>
                <c:pt idx="464">
                  <c:v>1.3223</c:v>
                </c:pt>
                <c:pt idx="465">
                  <c:v>1.3214999999999999</c:v>
                </c:pt>
                <c:pt idx="466">
                  <c:v>1.3205</c:v>
                </c:pt>
                <c:pt idx="467">
                  <c:v>1.3209</c:v>
                </c:pt>
                <c:pt idx="468">
                  <c:v>1.3209</c:v>
                </c:pt>
                <c:pt idx="469">
                  <c:v>1.3205</c:v>
                </c:pt>
                <c:pt idx="470">
                  <c:v>1.3208</c:v>
                </c:pt>
                <c:pt idx="471">
                  <c:v>1.3207</c:v>
                </c:pt>
                <c:pt idx="472">
                  <c:v>1.3206</c:v>
                </c:pt>
                <c:pt idx="473">
                  <c:v>1.3198000000000001</c:v>
                </c:pt>
                <c:pt idx="474">
                  <c:v>1.3193999999999999</c:v>
                </c:pt>
                <c:pt idx="475">
                  <c:v>1.3204</c:v>
                </c:pt>
                <c:pt idx="476">
                  <c:v>1.3204</c:v>
                </c:pt>
                <c:pt idx="477">
                  <c:v>1.3205</c:v>
                </c:pt>
                <c:pt idx="478">
                  <c:v>1.3204</c:v>
                </c:pt>
                <c:pt idx="479">
                  <c:v>1.3202</c:v>
                </c:pt>
                <c:pt idx="480">
                  <c:v>1.3205</c:v>
                </c:pt>
                <c:pt idx="481">
                  <c:v>1.32</c:v>
                </c:pt>
                <c:pt idx="482">
                  <c:v>1.3208</c:v>
                </c:pt>
                <c:pt idx="483">
                  <c:v>1.3205</c:v>
                </c:pt>
                <c:pt idx="484">
                  <c:v>1.3208</c:v>
                </c:pt>
                <c:pt idx="485">
                  <c:v>1.3201000000000001</c:v>
                </c:pt>
                <c:pt idx="486">
                  <c:v>1.3211999999999999</c:v>
                </c:pt>
                <c:pt idx="487">
                  <c:v>1.3207</c:v>
                </c:pt>
                <c:pt idx="488">
                  <c:v>1.3208</c:v>
                </c:pt>
                <c:pt idx="489">
                  <c:v>1.3199000000000001</c:v>
                </c:pt>
                <c:pt idx="490">
                  <c:v>1.3205</c:v>
                </c:pt>
                <c:pt idx="491">
                  <c:v>1.321</c:v>
                </c:pt>
                <c:pt idx="492">
                  <c:v>1.3219000000000001</c:v>
                </c:pt>
                <c:pt idx="493">
                  <c:v>1.3218000000000001</c:v>
                </c:pt>
                <c:pt idx="494">
                  <c:v>1.3227</c:v>
                </c:pt>
                <c:pt idx="495">
                  <c:v>1.3225</c:v>
                </c:pt>
                <c:pt idx="496">
                  <c:v>1.321</c:v>
                </c:pt>
                <c:pt idx="497">
                  <c:v>1.3194999999999999</c:v>
                </c:pt>
                <c:pt idx="498">
                  <c:v>1.3202</c:v>
                </c:pt>
                <c:pt idx="499">
                  <c:v>1.3207</c:v>
                </c:pt>
                <c:pt idx="500">
                  <c:v>1.3201000000000001</c:v>
                </c:pt>
                <c:pt idx="501">
                  <c:v>1.3210999999999999</c:v>
                </c:pt>
                <c:pt idx="502">
                  <c:v>1.3220000000000001</c:v>
                </c:pt>
                <c:pt idx="503">
                  <c:v>1.3240000000000001</c:v>
                </c:pt>
                <c:pt idx="504">
                  <c:v>1.3239000000000001</c:v>
                </c:pt>
                <c:pt idx="505">
                  <c:v>1.3242</c:v>
                </c:pt>
                <c:pt idx="506">
                  <c:v>1.3245</c:v>
                </c:pt>
                <c:pt idx="507">
                  <c:v>1.3239000000000001</c:v>
                </c:pt>
                <c:pt idx="508">
                  <c:v>1.3243</c:v>
                </c:pt>
                <c:pt idx="509">
                  <c:v>1.3247</c:v>
                </c:pt>
                <c:pt idx="510">
                  <c:v>1.3255999999999999</c:v>
                </c:pt>
                <c:pt idx="511">
                  <c:v>1.3261000000000001</c:v>
                </c:pt>
                <c:pt idx="512">
                  <c:v>1.3257000000000001</c:v>
                </c:pt>
                <c:pt idx="513">
                  <c:v>1.3254999999999999</c:v>
                </c:pt>
                <c:pt idx="514">
                  <c:v>1.3264</c:v>
                </c:pt>
                <c:pt idx="515">
                  <c:v>1.3264</c:v>
                </c:pt>
                <c:pt idx="516">
                  <c:v>1.3261000000000001</c:v>
                </c:pt>
                <c:pt idx="517">
                  <c:v>1.325</c:v>
                </c:pt>
                <c:pt idx="518">
                  <c:v>1.3244</c:v>
                </c:pt>
                <c:pt idx="519">
                  <c:v>1.3243</c:v>
                </c:pt>
                <c:pt idx="520">
                  <c:v>1.3258000000000001</c:v>
                </c:pt>
                <c:pt idx="521">
                  <c:v>1.3267</c:v>
                </c:pt>
                <c:pt idx="522">
                  <c:v>1.3268</c:v>
                </c:pt>
                <c:pt idx="523">
                  <c:v>1.3270999999999999</c:v>
                </c:pt>
                <c:pt idx="524">
                  <c:v>1.3270999999999999</c:v>
                </c:pt>
                <c:pt idx="525">
                  <c:v>1.327</c:v>
                </c:pt>
                <c:pt idx="526">
                  <c:v>1.3272999999999999</c:v>
                </c:pt>
                <c:pt idx="527">
                  <c:v>1.3275999999999999</c:v>
                </c:pt>
                <c:pt idx="528">
                  <c:v>1.3271999999999999</c:v>
                </c:pt>
                <c:pt idx="529">
                  <c:v>1.3263</c:v>
                </c:pt>
                <c:pt idx="530">
                  <c:v>1.3248</c:v>
                </c:pt>
                <c:pt idx="531">
                  <c:v>1.3247</c:v>
                </c:pt>
                <c:pt idx="532">
                  <c:v>1.3244</c:v>
                </c:pt>
                <c:pt idx="533">
                  <c:v>1.3224</c:v>
                </c:pt>
                <c:pt idx="534">
                  <c:v>1.3234999999999999</c:v>
                </c:pt>
                <c:pt idx="535">
                  <c:v>1.325</c:v>
                </c:pt>
                <c:pt idx="536">
                  <c:v>1.3257000000000001</c:v>
                </c:pt>
                <c:pt idx="537">
                  <c:v>1.3252999999999999</c:v>
                </c:pt>
                <c:pt idx="538">
                  <c:v>1.3258000000000001</c:v>
                </c:pt>
                <c:pt idx="539">
                  <c:v>1.3255999999999999</c:v>
                </c:pt>
                <c:pt idx="540">
                  <c:v>1.3265</c:v>
                </c:pt>
                <c:pt idx="541">
                  <c:v>1.3275999999999999</c:v>
                </c:pt>
                <c:pt idx="542">
                  <c:v>1.3277000000000001</c:v>
                </c:pt>
                <c:pt idx="543">
                  <c:v>1.3281000000000001</c:v>
                </c:pt>
                <c:pt idx="544">
                  <c:v>1.3288</c:v>
                </c:pt>
                <c:pt idx="545">
                  <c:v>1.3277000000000001</c:v>
                </c:pt>
                <c:pt idx="546">
                  <c:v>1.3280000000000001</c:v>
                </c:pt>
                <c:pt idx="547">
                  <c:v>1.3277000000000001</c:v>
                </c:pt>
                <c:pt idx="548">
                  <c:v>1.3286</c:v>
                </c:pt>
                <c:pt idx="549">
                  <c:v>1.3282</c:v>
                </c:pt>
                <c:pt idx="550">
                  <c:v>1.3284</c:v>
                </c:pt>
                <c:pt idx="551">
                  <c:v>1.3277000000000001</c:v>
                </c:pt>
                <c:pt idx="552">
                  <c:v>1.3281000000000001</c:v>
                </c:pt>
                <c:pt idx="553">
                  <c:v>1.3294999999999999</c:v>
                </c:pt>
                <c:pt idx="554">
                  <c:v>1.3293999999999999</c:v>
                </c:pt>
                <c:pt idx="555">
                  <c:v>1.3294999999999999</c:v>
                </c:pt>
                <c:pt idx="556">
                  <c:v>1.3287</c:v>
                </c:pt>
                <c:pt idx="557">
                  <c:v>1.3270999999999999</c:v>
                </c:pt>
                <c:pt idx="558">
                  <c:v>1.3274999999999999</c:v>
                </c:pt>
                <c:pt idx="559">
                  <c:v>1.3258000000000001</c:v>
                </c:pt>
                <c:pt idx="560">
                  <c:v>1.3255999999999999</c:v>
                </c:pt>
                <c:pt idx="561">
                  <c:v>1.3260000000000001</c:v>
                </c:pt>
                <c:pt idx="562">
                  <c:v>1.3253999999999999</c:v>
                </c:pt>
                <c:pt idx="563">
                  <c:v>1.3248</c:v>
                </c:pt>
                <c:pt idx="564">
                  <c:v>1.3248</c:v>
                </c:pt>
                <c:pt idx="565">
                  <c:v>1.3268</c:v>
                </c:pt>
                <c:pt idx="566">
                  <c:v>1.3299000000000001</c:v>
                </c:pt>
                <c:pt idx="567">
                  <c:v>1.3306</c:v>
                </c:pt>
                <c:pt idx="568">
                  <c:v>1.3295999999999999</c:v>
                </c:pt>
                <c:pt idx="569">
                  <c:v>1.3303</c:v>
                </c:pt>
                <c:pt idx="570">
                  <c:v>1.3307</c:v>
                </c:pt>
                <c:pt idx="571">
                  <c:v>1.3314999999999999</c:v>
                </c:pt>
                <c:pt idx="572">
                  <c:v>1.3318000000000001</c:v>
                </c:pt>
                <c:pt idx="573">
                  <c:v>1.3317000000000001</c:v>
                </c:pt>
                <c:pt idx="574">
                  <c:v>1.3314999999999999</c:v>
                </c:pt>
                <c:pt idx="575">
                  <c:v>1.3305</c:v>
                </c:pt>
                <c:pt idx="576">
                  <c:v>1.3311999999999999</c:v>
                </c:pt>
                <c:pt idx="577">
                  <c:v>1.3314999999999999</c:v>
                </c:pt>
                <c:pt idx="578">
                  <c:v>1.3313999999999999</c:v>
                </c:pt>
                <c:pt idx="579">
                  <c:v>1.3309</c:v>
                </c:pt>
                <c:pt idx="580">
                  <c:v>1.331</c:v>
                </c:pt>
                <c:pt idx="581">
                  <c:v>1.3305</c:v>
                </c:pt>
                <c:pt idx="582">
                  <c:v>1.3305</c:v>
                </c:pt>
                <c:pt idx="583">
                  <c:v>1.33</c:v>
                </c:pt>
                <c:pt idx="584">
                  <c:v>1.3305</c:v>
                </c:pt>
                <c:pt idx="585">
                  <c:v>1.3311999999999999</c:v>
                </c:pt>
                <c:pt idx="586">
                  <c:v>1.3320000000000001</c:v>
                </c:pt>
                <c:pt idx="587">
                  <c:v>1.3325</c:v>
                </c:pt>
                <c:pt idx="588">
                  <c:v>1.3318000000000001</c:v>
                </c:pt>
                <c:pt idx="589">
                  <c:v>1.3323</c:v>
                </c:pt>
                <c:pt idx="590">
                  <c:v>1.3332999999999999</c:v>
                </c:pt>
                <c:pt idx="591">
                  <c:v>1.3334999999999999</c:v>
                </c:pt>
                <c:pt idx="592">
                  <c:v>1.3344</c:v>
                </c:pt>
                <c:pt idx="593">
                  <c:v>1.3351999999999999</c:v>
                </c:pt>
                <c:pt idx="594">
                  <c:v>1.3353999999999999</c:v>
                </c:pt>
                <c:pt idx="595">
                  <c:v>1.3352999999999999</c:v>
                </c:pt>
                <c:pt idx="596">
                  <c:v>1.3375999999999999</c:v>
                </c:pt>
                <c:pt idx="597">
                  <c:v>1.3366</c:v>
                </c:pt>
                <c:pt idx="598">
                  <c:v>1.3357000000000001</c:v>
                </c:pt>
                <c:pt idx="599">
                  <c:v>1.3354999999999999</c:v>
                </c:pt>
                <c:pt idx="600">
                  <c:v>1.3351999999999999</c:v>
                </c:pt>
                <c:pt idx="601">
                  <c:v>1.3348</c:v>
                </c:pt>
                <c:pt idx="602">
                  <c:v>1.3351</c:v>
                </c:pt>
                <c:pt idx="603">
                  <c:v>1.3351</c:v>
                </c:pt>
                <c:pt idx="604">
                  <c:v>1.3348</c:v>
                </c:pt>
                <c:pt idx="605">
                  <c:v>1.3345</c:v>
                </c:pt>
                <c:pt idx="606">
                  <c:v>1.3344</c:v>
                </c:pt>
                <c:pt idx="607">
                  <c:v>1.3343</c:v>
                </c:pt>
                <c:pt idx="608">
                  <c:v>1.3341000000000001</c:v>
                </c:pt>
                <c:pt idx="609">
                  <c:v>1.3341000000000001</c:v>
                </c:pt>
                <c:pt idx="610">
                  <c:v>1.3349</c:v>
                </c:pt>
                <c:pt idx="611">
                  <c:v>1.3354999999999999</c:v>
                </c:pt>
                <c:pt idx="612">
                  <c:v>1.3376999999999999</c:v>
                </c:pt>
                <c:pt idx="613">
                  <c:v>1.3372999999999999</c:v>
                </c:pt>
                <c:pt idx="614">
                  <c:v>1.3367</c:v>
                </c:pt>
                <c:pt idx="615">
                  <c:v>1.3364</c:v>
                </c:pt>
                <c:pt idx="616">
                  <c:v>1.339</c:v>
                </c:pt>
                <c:pt idx="617">
                  <c:v>1.3389</c:v>
                </c:pt>
                <c:pt idx="618">
                  <c:v>1.3391999999999999</c:v>
                </c:pt>
                <c:pt idx="619">
                  <c:v>1.3393999999999999</c:v>
                </c:pt>
                <c:pt idx="620">
                  <c:v>1.3403</c:v>
                </c:pt>
                <c:pt idx="621">
                  <c:v>1.3415999999999999</c:v>
                </c:pt>
                <c:pt idx="622">
                  <c:v>1.3409</c:v>
                </c:pt>
                <c:pt idx="623">
                  <c:v>1.3401000000000001</c:v>
                </c:pt>
                <c:pt idx="624">
                  <c:v>1.341</c:v>
                </c:pt>
                <c:pt idx="625">
                  <c:v>1.3415999999999999</c:v>
                </c:pt>
                <c:pt idx="626">
                  <c:v>1.3407</c:v>
                </c:pt>
                <c:pt idx="627">
                  <c:v>1.3398000000000001</c:v>
                </c:pt>
                <c:pt idx="628">
                  <c:v>1.3405</c:v>
                </c:pt>
                <c:pt idx="629">
                  <c:v>1.3411999999999999</c:v>
                </c:pt>
                <c:pt idx="630">
                  <c:v>1.343</c:v>
                </c:pt>
                <c:pt idx="631">
                  <c:v>1.3419000000000001</c:v>
                </c:pt>
                <c:pt idx="632">
                  <c:v>1.3431</c:v>
                </c:pt>
                <c:pt idx="633">
                  <c:v>1.3428</c:v>
                </c:pt>
                <c:pt idx="634">
                  <c:v>1.3436999999999999</c:v>
                </c:pt>
                <c:pt idx="635">
                  <c:v>1.3432999999999999</c:v>
                </c:pt>
                <c:pt idx="636">
                  <c:v>1.3429</c:v>
                </c:pt>
                <c:pt idx="637">
                  <c:v>1.343</c:v>
                </c:pt>
                <c:pt idx="638">
                  <c:v>1.3432999999999999</c:v>
                </c:pt>
                <c:pt idx="639">
                  <c:v>1.3433999999999999</c:v>
                </c:pt>
                <c:pt idx="640">
                  <c:v>1.343</c:v>
                </c:pt>
                <c:pt idx="641">
                  <c:v>1.3434999999999999</c:v>
                </c:pt>
                <c:pt idx="642">
                  <c:v>1.3434999999999999</c:v>
                </c:pt>
                <c:pt idx="643">
                  <c:v>1.3412999999999999</c:v>
                </c:pt>
                <c:pt idx="644">
                  <c:v>1.3411</c:v>
                </c:pt>
                <c:pt idx="645">
                  <c:v>1.3407</c:v>
                </c:pt>
                <c:pt idx="646">
                  <c:v>1.3411</c:v>
                </c:pt>
                <c:pt idx="647">
                  <c:v>1.341</c:v>
                </c:pt>
                <c:pt idx="648">
                  <c:v>1.3408</c:v>
                </c:pt>
                <c:pt idx="649">
                  <c:v>1.3398000000000001</c:v>
                </c:pt>
                <c:pt idx="650">
                  <c:v>1.3407</c:v>
                </c:pt>
                <c:pt idx="651">
                  <c:v>1.3391999999999999</c:v>
                </c:pt>
                <c:pt idx="652">
                  <c:v>1.3385</c:v>
                </c:pt>
                <c:pt idx="653">
                  <c:v>1.3389</c:v>
                </c:pt>
                <c:pt idx="654">
                  <c:v>1.3389</c:v>
                </c:pt>
                <c:pt idx="655">
                  <c:v>1.3389</c:v>
                </c:pt>
                <c:pt idx="656">
                  <c:v>1.3391</c:v>
                </c:pt>
                <c:pt idx="657">
                  <c:v>1.3391999999999999</c:v>
                </c:pt>
                <c:pt idx="658">
                  <c:v>1.3392999999999999</c:v>
                </c:pt>
                <c:pt idx="659">
                  <c:v>1.3396999999999999</c:v>
                </c:pt>
                <c:pt idx="660">
                  <c:v>1.3401000000000001</c:v>
                </c:pt>
                <c:pt idx="661">
                  <c:v>1.3405</c:v>
                </c:pt>
                <c:pt idx="662">
                  <c:v>1.3396999999999999</c:v>
                </c:pt>
                <c:pt idx="663">
                  <c:v>1.3403</c:v>
                </c:pt>
                <c:pt idx="664">
                  <c:v>1.3403</c:v>
                </c:pt>
                <c:pt idx="665">
                  <c:v>1.3408</c:v>
                </c:pt>
                <c:pt idx="666">
                  <c:v>1.3424</c:v>
                </c:pt>
                <c:pt idx="667">
                  <c:v>1.343</c:v>
                </c:pt>
                <c:pt idx="668">
                  <c:v>1.3434999999999999</c:v>
                </c:pt>
                <c:pt idx="669">
                  <c:v>1.3432999999999999</c:v>
                </c:pt>
                <c:pt idx="670">
                  <c:v>1.3429</c:v>
                </c:pt>
                <c:pt idx="671">
                  <c:v>1.3442000000000001</c:v>
                </c:pt>
                <c:pt idx="672">
                  <c:v>1.3438000000000001</c:v>
                </c:pt>
                <c:pt idx="673">
                  <c:v>1.3438000000000001</c:v>
                </c:pt>
                <c:pt idx="674">
                  <c:v>1.3438000000000001</c:v>
                </c:pt>
                <c:pt idx="675">
                  <c:v>1.3441000000000001</c:v>
                </c:pt>
                <c:pt idx="676">
                  <c:v>1.3432999999999999</c:v>
                </c:pt>
                <c:pt idx="677">
                  <c:v>1.3426</c:v>
                </c:pt>
                <c:pt idx="678">
                  <c:v>1.3431</c:v>
                </c:pt>
                <c:pt idx="679">
                  <c:v>1.3440000000000001</c:v>
                </c:pt>
                <c:pt idx="680">
                  <c:v>1.3445</c:v>
                </c:pt>
                <c:pt idx="681">
                  <c:v>1.3429</c:v>
                </c:pt>
                <c:pt idx="682">
                  <c:v>1.3427</c:v>
                </c:pt>
                <c:pt idx="683">
                  <c:v>1.3426</c:v>
                </c:pt>
                <c:pt idx="684">
                  <c:v>1.3429</c:v>
                </c:pt>
                <c:pt idx="685">
                  <c:v>1.3425</c:v>
                </c:pt>
                <c:pt idx="686">
                  <c:v>1.3431</c:v>
                </c:pt>
                <c:pt idx="687">
                  <c:v>1.3423</c:v>
                </c:pt>
                <c:pt idx="688">
                  <c:v>1.3441000000000001</c:v>
                </c:pt>
                <c:pt idx="689">
                  <c:v>1.3449</c:v>
                </c:pt>
                <c:pt idx="690">
                  <c:v>1.3458000000000001</c:v>
                </c:pt>
                <c:pt idx="691">
                  <c:v>1.3452</c:v>
                </c:pt>
                <c:pt idx="692">
                  <c:v>1.3451</c:v>
                </c:pt>
                <c:pt idx="693">
                  <c:v>1.3445</c:v>
                </c:pt>
                <c:pt idx="694">
                  <c:v>1.3453999999999999</c:v>
                </c:pt>
                <c:pt idx="695">
                  <c:v>1.3465</c:v>
                </c:pt>
                <c:pt idx="696">
                  <c:v>1.3469</c:v>
                </c:pt>
                <c:pt idx="697">
                  <c:v>1.3468</c:v>
                </c:pt>
                <c:pt idx="698">
                  <c:v>1.3461000000000001</c:v>
                </c:pt>
                <c:pt idx="699">
                  <c:v>1.3459000000000001</c:v>
                </c:pt>
                <c:pt idx="700">
                  <c:v>1.3460000000000001</c:v>
                </c:pt>
                <c:pt idx="701">
                  <c:v>1.3463000000000001</c:v>
                </c:pt>
                <c:pt idx="702">
                  <c:v>1.3466</c:v>
                </c:pt>
                <c:pt idx="703">
                  <c:v>1.3460000000000001</c:v>
                </c:pt>
                <c:pt idx="704">
                  <c:v>1.3465</c:v>
                </c:pt>
                <c:pt idx="705">
                  <c:v>1.3459000000000001</c:v>
                </c:pt>
                <c:pt idx="706">
                  <c:v>1.3465</c:v>
                </c:pt>
                <c:pt idx="707">
                  <c:v>1.3456999999999999</c:v>
                </c:pt>
                <c:pt idx="708">
                  <c:v>1.3453999999999999</c:v>
                </c:pt>
                <c:pt idx="709">
                  <c:v>1.3438000000000001</c:v>
                </c:pt>
                <c:pt idx="710">
                  <c:v>1.3449</c:v>
                </c:pt>
                <c:pt idx="711">
                  <c:v>1.3447</c:v>
                </c:pt>
                <c:pt idx="712">
                  <c:v>1.3443000000000001</c:v>
                </c:pt>
                <c:pt idx="713">
                  <c:v>1.3436999999999999</c:v>
                </c:pt>
                <c:pt idx="714">
                  <c:v>1.3435999999999999</c:v>
                </c:pt>
                <c:pt idx="715">
                  <c:v>1.3434999999999999</c:v>
                </c:pt>
                <c:pt idx="716">
                  <c:v>1.3436999999999999</c:v>
                </c:pt>
                <c:pt idx="717">
                  <c:v>1.3432999999999999</c:v>
                </c:pt>
                <c:pt idx="718">
                  <c:v>1.343</c:v>
                </c:pt>
                <c:pt idx="719">
                  <c:v>1.3429</c:v>
                </c:pt>
                <c:pt idx="720">
                  <c:v>1.3436999999999999</c:v>
                </c:pt>
                <c:pt idx="721">
                  <c:v>1.3425</c:v>
                </c:pt>
                <c:pt idx="722">
                  <c:v>1.3435999999999999</c:v>
                </c:pt>
                <c:pt idx="723">
                  <c:v>1.3426</c:v>
                </c:pt>
                <c:pt idx="724">
                  <c:v>1.3435999999999999</c:v>
                </c:pt>
                <c:pt idx="725">
                  <c:v>1.3440000000000001</c:v>
                </c:pt>
                <c:pt idx="726">
                  <c:v>1.3431999999999999</c:v>
                </c:pt>
                <c:pt idx="727">
                  <c:v>1.343</c:v>
                </c:pt>
                <c:pt idx="728">
                  <c:v>1.3447</c:v>
                </c:pt>
                <c:pt idx="729">
                  <c:v>1.3440000000000001</c:v>
                </c:pt>
                <c:pt idx="730">
                  <c:v>1.3441000000000001</c:v>
                </c:pt>
                <c:pt idx="731">
                  <c:v>1.3438000000000001</c:v>
                </c:pt>
                <c:pt idx="732">
                  <c:v>1.3448</c:v>
                </c:pt>
                <c:pt idx="733">
                  <c:v>1.3443000000000001</c:v>
                </c:pt>
                <c:pt idx="734">
                  <c:v>1.3448</c:v>
                </c:pt>
                <c:pt idx="735">
                  <c:v>1.3441000000000001</c:v>
                </c:pt>
                <c:pt idx="736">
                  <c:v>1.3445</c:v>
                </c:pt>
                <c:pt idx="737">
                  <c:v>1.3440000000000001</c:v>
                </c:pt>
                <c:pt idx="738">
                  <c:v>1.3444</c:v>
                </c:pt>
                <c:pt idx="739">
                  <c:v>1.3444</c:v>
                </c:pt>
                <c:pt idx="740">
                  <c:v>1.3439000000000001</c:v>
                </c:pt>
                <c:pt idx="741">
                  <c:v>1.3435999999999999</c:v>
                </c:pt>
                <c:pt idx="742">
                  <c:v>1.3432999999999999</c:v>
                </c:pt>
                <c:pt idx="743">
                  <c:v>1.3441000000000001</c:v>
                </c:pt>
                <c:pt idx="744">
                  <c:v>1.3415999999999999</c:v>
                </c:pt>
                <c:pt idx="745">
                  <c:v>1.3399000000000001</c:v>
                </c:pt>
                <c:pt idx="746">
                  <c:v>1.3402000000000001</c:v>
                </c:pt>
                <c:pt idx="747">
                  <c:v>1.3398000000000001</c:v>
                </c:pt>
                <c:pt idx="748">
                  <c:v>1.3391</c:v>
                </c:pt>
                <c:pt idx="749">
                  <c:v>1.3391999999999999</c:v>
                </c:pt>
                <c:pt idx="750">
                  <c:v>1.3394999999999999</c:v>
                </c:pt>
                <c:pt idx="751">
                  <c:v>1.3396999999999999</c:v>
                </c:pt>
                <c:pt idx="752">
                  <c:v>1.3402000000000001</c:v>
                </c:pt>
                <c:pt idx="753">
                  <c:v>1.339</c:v>
                </c:pt>
                <c:pt idx="754">
                  <c:v>1.3402000000000001</c:v>
                </c:pt>
                <c:pt idx="755">
                  <c:v>1.3396999999999999</c:v>
                </c:pt>
                <c:pt idx="756">
                  <c:v>1.3404</c:v>
                </c:pt>
                <c:pt idx="757">
                  <c:v>1.3408</c:v>
                </c:pt>
                <c:pt idx="758">
                  <c:v>1.3407</c:v>
                </c:pt>
                <c:pt idx="759">
                  <c:v>1.34</c:v>
                </c:pt>
                <c:pt idx="760">
                  <c:v>1.3391999999999999</c:v>
                </c:pt>
                <c:pt idx="761">
                  <c:v>1.3385</c:v>
                </c:pt>
                <c:pt idx="762">
                  <c:v>1.3386</c:v>
                </c:pt>
                <c:pt idx="763">
                  <c:v>1.3376999999999999</c:v>
                </c:pt>
                <c:pt idx="764">
                  <c:v>1.3386</c:v>
                </c:pt>
                <c:pt idx="765">
                  <c:v>1.3386</c:v>
                </c:pt>
                <c:pt idx="766">
                  <c:v>1.3389</c:v>
                </c:pt>
                <c:pt idx="767">
                  <c:v>1.3386</c:v>
                </c:pt>
                <c:pt idx="768">
                  <c:v>1.3393999999999999</c:v>
                </c:pt>
                <c:pt idx="769">
                  <c:v>1.3401000000000001</c:v>
                </c:pt>
                <c:pt idx="770">
                  <c:v>1.34</c:v>
                </c:pt>
                <c:pt idx="771">
                  <c:v>1.3402000000000001</c:v>
                </c:pt>
                <c:pt idx="772">
                  <c:v>1.3402000000000001</c:v>
                </c:pt>
                <c:pt idx="773">
                  <c:v>1.3403</c:v>
                </c:pt>
                <c:pt idx="774">
                  <c:v>1.3398000000000001</c:v>
                </c:pt>
                <c:pt idx="775">
                  <c:v>1.3393999999999999</c:v>
                </c:pt>
                <c:pt idx="776">
                  <c:v>1.3396999999999999</c:v>
                </c:pt>
                <c:pt idx="777">
                  <c:v>1.3396999999999999</c:v>
                </c:pt>
                <c:pt idx="778">
                  <c:v>1.3401000000000001</c:v>
                </c:pt>
                <c:pt idx="779">
                  <c:v>1.3401000000000001</c:v>
                </c:pt>
                <c:pt idx="780">
                  <c:v>1.3402000000000001</c:v>
                </c:pt>
                <c:pt idx="781">
                  <c:v>1.3402000000000001</c:v>
                </c:pt>
                <c:pt idx="782">
                  <c:v>1.3401000000000001</c:v>
                </c:pt>
                <c:pt idx="783">
                  <c:v>1.3392999999999999</c:v>
                </c:pt>
                <c:pt idx="784">
                  <c:v>1.3391</c:v>
                </c:pt>
                <c:pt idx="785">
                  <c:v>1.3398000000000001</c:v>
                </c:pt>
                <c:pt idx="786">
                  <c:v>1.339</c:v>
                </c:pt>
                <c:pt idx="787">
                  <c:v>1.3392999999999999</c:v>
                </c:pt>
                <c:pt idx="788">
                  <c:v>1.3391</c:v>
                </c:pt>
                <c:pt idx="789">
                  <c:v>1.3394999999999999</c:v>
                </c:pt>
                <c:pt idx="790">
                  <c:v>1.3391</c:v>
                </c:pt>
                <c:pt idx="791">
                  <c:v>1.3395999999999999</c:v>
                </c:pt>
                <c:pt idx="792">
                  <c:v>1.34</c:v>
                </c:pt>
                <c:pt idx="793">
                  <c:v>1.3395999999999999</c:v>
                </c:pt>
                <c:pt idx="794">
                  <c:v>1.3395999999999999</c:v>
                </c:pt>
                <c:pt idx="795">
                  <c:v>1.3398000000000001</c:v>
                </c:pt>
                <c:pt idx="796">
                  <c:v>1.3404</c:v>
                </c:pt>
                <c:pt idx="797">
                  <c:v>1.3406</c:v>
                </c:pt>
                <c:pt idx="798">
                  <c:v>1.3404</c:v>
                </c:pt>
                <c:pt idx="799">
                  <c:v>1.3403</c:v>
                </c:pt>
                <c:pt idx="800">
                  <c:v>1.3401000000000001</c:v>
                </c:pt>
                <c:pt idx="801">
                  <c:v>1.3403</c:v>
                </c:pt>
                <c:pt idx="802">
                  <c:v>1.3402000000000001</c:v>
                </c:pt>
                <c:pt idx="803">
                  <c:v>1.3399000000000001</c:v>
                </c:pt>
                <c:pt idx="804">
                  <c:v>1.3402000000000001</c:v>
                </c:pt>
                <c:pt idx="805">
                  <c:v>1.3399000000000001</c:v>
                </c:pt>
                <c:pt idx="806">
                  <c:v>1.34</c:v>
                </c:pt>
                <c:pt idx="807">
                  <c:v>1.34</c:v>
                </c:pt>
                <c:pt idx="808">
                  <c:v>1.34</c:v>
                </c:pt>
                <c:pt idx="809">
                  <c:v>1.3395999999999999</c:v>
                </c:pt>
                <c:pt idx="810">
                  <c:v>1.3398000000000001</c:v>
                </c:pt>
                <c:pt idx="811">
                  <c:v>1.3392999999999999</c:v>
                </c:pt>
                <c:pt idx="812">
                  <c:v>1.3396999999999999</c:v>
                </c:pt>
                <c:pt idx="813">
                  <c:v>1.3396999999999999</c:v>
                </c:pt>
                <c:pt idx="814">
                  <c:v>1.3398000000000001</c:v>
                </c:pt>
                <c:pt idx="815">
                  <c:v>1.339</c:v>
                </c:pt>
                <c:pt idx="816">
                  <c:v>1.3392999999999999</c:v>
                </c:pt>
                <c:pt idx="817">
                  <c:v>1.3393999999999999</c:v>
                </c:pt>
                <c:pt idx="818">
                  <c:v>1.3391999999999999</c:v>
                </c:pt>
                <c:pt idx="819">
                  <c:v>1.3389</c:v>
                </c:pt>
                <c:pt idx="820">
                  <c:v>1.3389</c:v>
                </c:pt>
                <c:pt idx="821">
                  <c:v>1.3392999999999999</c:v>
                </c:pt>
                <c:pt idx="822">
                  <c:v>1.3396999999999999</c:v>
                </c:pt>
                <c:pt idx="823">
                  <c:v>1.3403</c:v>
                </c:pt>
                <c:pt idx="824">
                  <c:v>1.34</c:v>
                </c:pt>
                <c:pt idx="825">
                  <c:v>1.3399000000000001</c:v>
                </c:pt>
                <c:pt idx="826">
                  <c:v>1.3398000000000001</c:v>
                </c:pt>
                <c:pt idx="827">
                  <c:v>1.3398000000000001</c:v>
                </c:pt>
                <c:pt idx="828">
                  <c:v>1.3403</c:v>
                </c:pt>
                <c:pt idx="829">
                  <c:v>1.3395999999999999</c:v>
                </c:pt>
                <c:pt idx="830">
                  <c:v>1.3399000000000001</c:v>
                </c:pt>
                <c:pt idx="831">
                  <c:v>1.3402000000000001</c:v>
                </c:pt>
                <c:pt idx="832">
                  <c:v>1.3403</c:v>
                </c:pt>
                <c:pt idx="833">
                  <c:v>1.3398000000000001</c:v>
                </c:pt>
                <c:pt idx="834">
                  <c:v>1.3394999999999999</c:v>
                </c:pt>
                <c:pt idx="835">
                  <c:v>1.3398000000000001</c:v>
                </c:pt>
                <c:pt idx="836">
                  <c:v>1.3398000000000001</c:v>
                </c:pt>
                <c:pt idx="837">
                  <c:v>1.3396999999999999</c:v>
                </c:pt>
                <c:pt idx="838">
                  <c:v>1.3394999999999999</c:v>
                </c:pt>
                <c:pt idx="839">
                  <c:v>1.3394999999999999</c:v>
                </c:pt>
                <c:pt idx="840">
                  <c:v>1.3394999999999999</c:v>
                </c:pt>
                <c:pt idx="841">
                  <c:v>1.3391</c:v>
                </c:pt>
                <c:pt idx="842">
                  <c:v>1.3393999999999999</c:v>
                </c:pt>
                <c:pt idx="843">
                  <c:v>1.3393999999999999</c:v>
                </c:pt>
                <c:pt idx="844">
                  <c:v>1.3391999999999999</c:v>
                </c:pt>
                <c:pt idx="845">
                  <c:v>1.3384</c:v>
                </c:pt>
                <c:pt idx="846">
                  <c:v>1.3391999999999999</c:v>
                </c:pt>
                <c:pt idx="847">
                  <c:v>1.3389</c:v>
                </c:pt>
                <c:pt idx="848">
                  <c:v>1.3388</c:v>
                </c:pt>
                <c:pt idx="849">
                  <c:v>1.3386</c:v>
                </c:pt>
                <c:pt idx="850">
                  <c:v>1.3387</c:v>
                </c:pt>
                <c:pt idx="851">
                  <c:v>1.3392999999999999</c:v>
                </c:pt>
                <c:pt idx="852">
                  <c:v>1.3391</c:v>
                </c:pt>
                <c:pt idx="853">
                  <c:v>1.3386</c:v>
                </c:pt>
                <c:pt idx="854">
                  <c:v>1.3391999999999999</c:v>
                </c:pt>
                <c:pt idx="855">
                  <c:v>1.3391</c:v>
                </c:pt>
                <c:pt idx="856">
                  <c:v>1.3388</c:v>
                </c:pt>
                <c:pt idx="857">
                  <c:v>1.3385</c:v>
                </c:pt>
                <c:pt idx="858">
                  <c:v>1.3388</c:v>
                </c:pt>
                <c:pt idx="859">
                  <c:v>1.3386</c:v>
                </c:pt>
                <c:pt idx="860">
                  <c:v>1.3388</c:v>
                </c:pt>
                <c:pt idx="861">
                  <c:v>1.339</c:v>
                </c:pt>
                <c:pt idx="862">
                  <c:v>1.339</c:v>
                </c:pt>
                <c:pt idx="863">
                  <c:v>1.339</c:v>
                </c:pt>
                <c:pt idx="864">
                  <c:v>1.3391</c:v>
                </c:pt>
                <c:pt idx="865">
                  <c:v>1.3391</c:v>
                </c:pt>
                <c:pt idx="866">
                  <c:v>1.3398000000000001</c:v>
                </c:pt>
                <c:pt idx="867">
                  <c:v>1.3396999999999999</c:v>
                </c:pt>
                <c:pt idx="868">
                  <c:v>1.3402000000000001</c:v>
                </c:pt>
                <c:pt idx="869">
                  <c:v>1.3411</c:v>
                </c:pt>
                <c:pt idx="870">
                  <c:v>1.3405</c:v>
                </c:pt>
                <c:pt idx="871">
                  <c:v>1.3408</c:v>
                </c:pt>
                <c:pt idx="872">
                  <c:v>1.3408</c:v>
                </c:pt>
                <c:pt idx="873">
                  <c:v>1.3407</c:v>
                </c:pt>
                <c:pt idx="874">
                  <c:v>1.3402000000000001</c:v>
                </c:pt>
                <c:pt idx="875">
                  <c:v>1.3398000000000001</c:v>
                </c:pt>
                <c:pt idx="876">
                  <c:v>1.3408</c:v>
                </c:pt>
                <c:pt idx="877">
                  <c:v>1.3405</c:v>
                </c:pt>
                <c:pt idx="878">
                  <c:v>1.3403</c:v>
                </c:pt>
                <c:pt idx="879">
                  <c:v>1.3406</c:v>
                </c:pt>
                <c:pt idx="880">
                  <c:v>1.3404</c:v>
                </c:pt>
                <c:pt idx="881">
                  <c:v>1.3402000000000001</c:v>
                </c:pt>
                <c:pt idx="882">
                  <c:v>1.34</c:v>
                </c:pt>
                <c:pt idx="883">
                  <c:v>1.3403</c:v>
                </c:pt>
                <c:pt idx="884">
                  <c:v>1.34</c:v>
                </c:pt>
                <c:pt idx="885">
                  <c:v>1.34</c:v>
                </c:pt>
                <c:pt idx="886">
                  <c:v>1.3399000000000001</c:v>
                </c:pt>
                <c:pt idx="887">
                  <c:v>1.3402000000000001</c:v>
                </c:pt>
                <c:pt idx="888">
                  <c:v>1.3401000000000001</c:v>
                </c:pt>
                <c:pt idx="889">
                  <c:v>1.3403</c:v>
                </c:pt>
                <c:pt idx="890">
                  <c:v>1.34</c:v>
                </c:pt>
                <c:pt idx="891">
                  <c:v>1.34</c:v>
                </c:pt>
                <c:pt idx="892">
                  <c:v>1.34</c:v>
                </c:pt>
                <c:pt idx="893">
                  <c:v>1.3403</c:v>
                </c:pt>
                <c:pt idx="894">
                  <c:v>1.3395999999999999</c:v>
                </c:pt>
                <c:pt idx="895">
                  <c:v>1.3391</c:v>
                </c:pt>
                <c:pt idx="896">
                  <c:v>1.3396999999999999</c:v>
                </c:pt>
                <c:pt idx="897">
                  <c:v>1.34</c:v>
                </c:pt>
                <c:pt idx="898">
                  <c:v>1.34</c:v>
                </c:pt>
                <c:pt idx="899">
                  <c:v>1.3394999999999999</c:v>
                </c:pt>
                <c:pt idx="900">
                  <c:v>1.3398000000000001</c:v>
                </c:pt>
                <c:pt idx="901">
                  <c:v>1.3394999999999999</c:v>
                </c:pt>
                <c:pt idx="902">
                  <c:v>1.3398000000000001</c:v>
                </c:pt>
                <c:pt idx="903">
                  <c:v>1.3396999999999999</c:v>
                </c:pt>
                <c:pt idx="904">
                  <c:v>1.3398000000000001</c:v>
                </c:pt>
                <c:pt idx="905">
                  <c:v>1.3394999999999999</c:v>
                </c:pt>
                <c:pt idx="906">
                  <c:v>1.3392999999999999</c:v>
                </c:pt>
                <c:pt idx="907">
                  <c:v>1.3391</c:v>
                </c:pt>
                <c:pt idx="908">
                  <c:v>1.3391999999999999</c:v>
                </c:pt>
                <c:pt idx="909">
                  <c:v>1.3392999999999999</c:v>
                </c:pt>
                <c:pt idx="910">
                  <c:v>1.3394999999999999</c:v>
                </c:pt>
                <c:pt idx="911">
                  <c:v>1.3393999999999999</c:v>
                </c:pt>
                <c:pt idx="912">
                  <c:v>1.3388</c:v>
                </c:pt>
                <c:pt idx="913">
                  <c:v>1.3388</c:v>
                </c:pt>
                <c:pt idx="914">
                  <c:v>1.3387</c:v>
                </c:pt>
                <c:pt idx="915">
                  <c:v>1.3389</c:v>
                </c:pt>
                <c:pt idx="916">
                  <c:v>1.3392999999999999</c:v>
                </c:pt>
                <c:pt idx="917">
                  <c:v>1.3391999999999999</c:v>
                </c:pt>
                <c:pt idx="918">
                  <c:v>1.3388</c:v>
                </c:pt>
                <c:pt idx="919">
                  <c:v>1.3388</c:v>
                </c:pt>
                <c:pt idx="920">
                  <c:v>1.3391999999999999</c:v>
                </c:pt>
                <c:pt idx="921">
                  <c:v>1.339</c:v>
                </c:pt>
                <c:pt idx="922">
                  <c:v>1.3391999999999999</c:v>
                </c:pt>
                <c:pt idx="923">
                  <c:v>1.3392999999999999</c:v>
                </c:pt>
                <c:pt idx="924">
                  <c:v>1.3396999999999999</c:v>
                </c:pt>
                <c:pt idx="925">
                  <c:v>1.3398000000000001</c:v>
                </c:pt>
                <c:pt idx="926">
                  <c:v>1.3399000000000001</c:v>
                </c:pt>
                <c:pt idx="927">
                  <c:v>1.3391</c:v>
                </c:pt>
                <c:pt idx="928">
                  <c:v>1.3392999999999999</c:v>
                </c:pt>
                <c:pt idx="929">
                  <c:v>1.339</c:v>
                </c:pt>
                <c:pt idx="930">
                  <c:v>1.3391</c:v>
                </c:pt>
                <c:pt idx="931">
                  <c:v>1.3391999999999999</c:v>
                </c:pt>
                <c:pt idx="932">
                  <c:v>1.3394999999999999</c:v>
                </c:pt>
                <c:pt idx="933">
                  <c:v>1.3402000000000001</c:v>
                </c:pt>
                <c:pt idx="934">
                  <c:v>1.3399000000000001</c:v>
                </c:pt>
                <c:pt idx="935">
                  <c:v>1.3401000000000001</c:v>
                </c:pt>
                <c:pt idx="936">
                  <c:v>1.3399000000000001</c:v>
                </c:pt>
                <c:pt idx="937">
                  <c:v>1.3396999999999999</c:v>
                </c:pt>
                <c:pt idx="938">
                  <c:v>1.3398000000000001</c:v>
                </c:pt>
                <c:pt idx="939">
                  <c:v>1.3399000000000001</c:v>
                </c:pt>
                <c:pt idx="940">
                  <c:v>1.3399000000000001</c:v>
                </c:pt>
                <c:pt idx="941">
                  <c:v>1.3399000000000001</c:v>
                </c:pt>
                <c:pt idx="942">
                  <c:v>1.3395999999999999</c:v>
                </c:pt>
                <c:pt idx="943">
                  <c:v>1.3399000000000001</c:v>
                </c:pt>
                <c:pt idx="944">
                  <c:v>1.3394999999999999</c:v>
                </c:pt>
                <c:pt idx="945">
                  <c:v>1.3392999999999999</c:v>
                </c:pt>
                <c:pt idx="946">
                  <c:v>1.3391999999999999</c:v>
                </c:pt>
                <c:pt idx="947">
                  <c:v>1.3405</c:v>
                </c:pt>
                <c:pt idx="948">
                  <c:v>1.3399000000000001</c:v>
                </c:pt>
                <c:pt idx="949">
                  <c:v>1.3394999999999999</c:v>
                </c:pt>
                <c:pt idx="950">
                  <c:v>1.3392999999999999</c:v>
                </c:pt>
                <c:pt idx="951">
                  <c:v>1.3395999999999999</c:v>
                </c:pt>
                <c:pt idx="952">
                  <c:v>1.3392999999999999</c:v>
                </c:pt>
                <c:pt idx="953">
                  <c:v>1.3393999999999999</c:v>
                </c:pt>
                <c:pt idx="954">
                  <c:v>1.3394999999999999</c:v>
                </c:pt>
                <c:pt idx="955">
                  <c:v>1.3398000000000001</c:v>
                </c:pt>
                <c:pt idx="956">
                  <c:v>1.3396999999999999</c:v>
                </c:pt>
                <c:pt idx="957">
                  <c:v>1.3392999999999999</c:v>
                </c:pt>
                <c:pt idx="958">
                  <c:v>1.3393999999999999</c:v>
                </c:pt>
                <c:pt idx="959">
                  <c:v>1.3396999999999999</c:v>
                </c:pt>
                <c:pt idx="960">
                  <c:v>1.3394999999999999</c:v>
                </c:pt>
                <c:pt idx="961">
                  <c:v>1.3391999999999999</c:v>
                </c:pt>
                <c:pt idx="962">
                  <c:v>1.3391</c:v>
                </c:pt>
                <c:pt idx="963">
                  <c:v>1.3392999999999999</c:v>
                </c:pt>
                <c:pt idx="964">
                  <c:v>1.3392999999999999</c:v>
                </c:pt>
                <c:pt idx="965">
                  <c:v>1.3395999999999999</c:v>
                </c:pt>
                <c:pt idx="966">
                  <c:v>1.3391999999999999</c:v>
                </c:pt>
                <c:pt idx="967">
                  <c:v>1.3394999999999999</c:v>
                </c:pt>
                <c:pt idx="968">
                  <c:v>1.3393999999999999</c:v>
                </c:pt>
                <c:pt idx="969">
                  <c:v>1.3389</c:v>
                </c:pt>
                <c:pt idx="970">
                  <c:v>1.3394999999999999</c:v>
                </c:pt>
                <c:pt idx="971">
                  <c:v>1.3391</c:v>
                </c:pt>
                <c:pt idx="972">
                  <c:v>1.3388</c:v>
                </c:pt>
                <c:pt idx="973">
                  <c:v>1.3388</c:v>
                </c:pt>
                <c:pt idx="974">
                  <c:v>1.3387</c:v>
                </c:pt>
                <c:pt idx="975">
                  <c:v>1.3388</c:v>
                </c:pt>
                <c:pt idx="976">
                  <c:v>1.3388</c:v>
                </c:pt>
                <c:pt idx="977">
                  <c:v>1.339</c:v>
                </c:pt>
                <c:pt idx="978">
                  <c:v>1.339</c:v>
                </c:pt>
                <c:pt idx="979">
                  <c:v>1.3391</c:v>
                </c:pt>
                <c:pt idx="980">
                  <c:v>1.3386</c:v>
                </c:pt>
                <c:pt idx="981">
                  <c:v>1.3383</c:v>
                </c:pt>
                <c:pt idx="982">
                  <c:v>1.3384</c:v>
                </c:pt>
                <c:pt idx="983">
                  <c:v>1.3387</c:v>
                </c:pt>
                <c:pt idx="984">
                  <c:v>1.3379000000000001</c:v>
                </c:pt>
                <c:pt idx="985">
                  <c:v>1.3383</c:v>
                </c:pt>
                <c:pt idx="986">
                  <c:v>1.3383</c:v>
                </c:pt>
                <c:pt idx="987">
                  <c:v>1.3380000000000001</c:v>
                </c:pt>
                <c:pt idx="988">
                  <c:v>1.3378000000000001</c:v>
                </c:pt>
                <c:pt idx="989">
                  <c:v>1.3384</c:v>
                </c:pt>
                <c:pt idx="990">
                  <c:v>1.3385</c:v>
                </c:pt>
                <c:pt idx="991">
                  <c:v>1.3373999999999999</c:v>
                </c:pt>
                <c:pt idx="992">
                  <c:v>1.3374999999999999</c:v>
                </c:pt>
                <c:pt idx="993">
                  <c:v>1.3375999999999999</c:v>
                </c:pt>
                <c:pt idx="994">
                  <c:v>1.3383</c:v>
                </c:pt>
                <c:pt idx="995">
                  <c:v>1.3379000000000001</c:v>
                </c:pt>
                <c:pt idx="996">
                  <c:v>1.3378000000000001</c:v>
                </c:pt>
                <c:pt idx="997">
                  <c:v>1.3379000000000001</c:v>
                </c:pt>
                <c:pt idx="998">
                  <c:v>1.3386</c:v>
                </c:pt>
                <c:pt idx="999">
                  <c:v>1.3391</c:v>
                </c:pt>
                <c:pt idx="1000">
                  <c:v>1.3391</c:v>
                </c:pt>
                <c:pt idx="1001">
                  <c:v>1.3393999999999999</c:v>
                </c:pt>
                <c:pt idx="1002">
                  <c:v>1.3392999999999999</c:v>
                </c:pt>
                <c:pt idx="1003">
                  <c:v>1.3394999999999999</c:v>
                </c:pt>
                <c:pt idx="1004">
                  <c:v>1.3393999999999999</c:v>
                </c:pt>
                <c:pt idx="1005">
                  <c:v>1.3392999999999999</c:v>
                </c:pt>
                <c:pt idx="1006">
                  <c:v>1.3388</c:v>
                </c:pt>
                <c:pt idx="1007">
                  <c:v>1.3385</c:v>
                </c:pt>
                <c:pt idx="1008">
                  <c:v>1.3387</c:v>
                </c:pt>
                <c:pt idx="1009">
                  <c:v>1.3388</c:v>
                </c:pt>
                <c:pt idx="1010">
                  <c:v>1.3394999999999999</c:v>
                </c:pt>
                <c:pt idx="1011">
                  <c:v>1.3391999999999999</c:v>
                </c:pt>
                <c:pt idx="1012">
                  <c:v>1.339</c:v>
                </c:pt>
                <c:pt idx="1013">
                  <c:v>1.3384</c:v>
                </c:pt>
                <c:pt idx="1014">
                  <c:v>1.3382000000000001</c:v>
                </c:pt>
                <c:pt idx="1015">
                  <c:v>1.3386</c:v>
                </c:pt>
                <c:pt idx="1016">
                  <c:v>1.3382000000000001</c:v>
                </c:pt>
                <c:pt idx="1017">
                  <c:v>1.3381000000000001</c:v>
                </c:pt>
                <c:pt idx="1018">
                  <c:v>1.3374999999999999</c:v>
                </c:pt>
                <c:pt idx="1019">
                  <c:v>1.3376999999999999</c:v>
                </c:pt>
                <c:pt idx="1020">
                  <c:v>1.3374999999999999</c:v>
                </c:pt>
                <c:pt idx="1021">
                  <c:v>1.3382000000000001</c:v>
                </c:pt>
                <c:pt idx="1022">
                  <c:v>1.3374999999999999</c:v>
                </c:pt>
                <c:pt idx="1023">
                  <c:v>1.3375999999999999</c:v>
                </c:pt>
                <c:pt idx="1024">
                  <c:v>1.3373999999999999</c:v>
                </c:pt>
                <c:pt idx="1025">
                  <c:v>1.3378000000000001</c:v>
                </c:pt>
                <c:pt idx="1026">
                  <c:v>1.3385</c:v>
                </c:pt>
                <c:pt idx="1027">
                  <c:v>1.3383</c:v>
                </c:pt>
                <c:pt idx="1028">
                  <c:v>1.337</c:v>
                </c:pt>
                <c:pt idx="1029">
                  <c:v>1.3372999999999999</c:v>
                </c:pt>
                <c:pt idx="1030">
                  <c:v>1.3368</c:v>
                </c:pt>
                <c:pt idx="1031">
                  <c:v>1.3374999999999999</c:v>
                </c:pt>
                <c:pt idx="1032">
                  <c:v>1.3366</c:v>
                </c:pt>
                <c:pt idx="1033">
                  <c:v>1.3359000000000001</c:v>
                </c:pt>
                <c:pt idx="1034">
                  <c:v>1.3361000000000001</c:v>
                </c:pt>
                <c:pt idx="1035">
                  <c:v>1.3358000000000001</c:v>
                </c:pt>
                <c:pt idx="1036">
                  <c:v>1.3362000000000001</c:v>
                </c:pt>
                <c:pt idx="1037">
                  <c:v>1.3360000000000001</c:v>
                </c:pt>
                <c:pt idx="1038">
                  <c:v>1.3367</c:v>
                </c:pt>
                <c:pt idx="1039">
                  <c:v>1.337</c:v>
                </c:pt>
                <c:pt idx="1040">
                  <c:v>1.3368</c:v>
                </c:pt>
                <c:pt idx="1041">
                  <c:v>1.3365</c:v>
                </c:pt>
                <c:pt idx="1042">
                  <c:v>1.3367</c:v>
                </c:pt>
                <c:pt idx="1043">
                  <c:v>1.337</c:v>
                </c:pt>
                <c:pt idx="1044">
                  <c:v>1.3365</c:v>
                </c:pt>
                <c:pt idx="1045">
                  <c:v>1.3364</c:v>
                </c:pt>
                <c:pt idx="1046">
                  <c:v>1.3360000000000001</c:v>
                </c:pt>
                <c:pt idx="1047">
                  <c:v>1.3366</c:v>
                </c:pt>
                <c:pt idx="1048">
                  <c:v>1.3361000000000001</c:v>
                </c:pt>
                <c:pt idx="1049">
                  <c:v>1.3363</c:v>
                </c:pt>
                <c:pt idx="1050">
                  <c:v>1.3366</c:v>
                </c:pt>
                <c:pt idx="1051">
                  <c:v>1.3359000000000001</c:v>
                </c:pt>
                <c:pt idx="1052">
                  <c:v>1.3364</c:v>
                </c:pt>
                <c:pt idx="1053">
                  <c:v>1.3382000000000001</c:v>
                </c:pt>
                <c:pt idx="1054">
                  <c:v>1.3384</c:v>
                </c:pt>
                <c:pt idx="1055">
                  <c:v>1.3387</c:v>
                </c:pt>
                <c:pt idx="1056">
                  <c:v>1.3385</c:v>
                </c:pt>
                <c:pt idx="1057">
                  <c:v>1.3383</c:v>
                </c:pt>
                <c:pt idx="1058">
                  <c:v>1.3386</c:v>
                </c:pt>
                <c:pt idx="1059">
                  <c:v>1.3384</c:v>
                </c:pt>
                <c:pt idx="1060">
                  <c:v>1.3385</c:v>
                </c:pt>
                <c:pt idx="1061">
                  <c:v>1.3381000000000001</c:v>
                </c:pt>
                <c:pt idx="1062">
                  <c:v>1.3386</c:v>
                </c:pt>
                <c:pt idx="1063">
                  <c:v>1.3387</c:v>
                </c:pt>
                <c:pt idx="1064">
                  <c:v>1.3389</c:v>
                </c:pt>
                <c:pt idx="1065">
                  <c:v>1.3391</c:v>
                </c:pt>
                <c:pt idx="1066">
                  <c:v>1.3386</c:v>
                </c:pt>
                <c:pt idx="1067">
                  <c:v>1.3387</c:v>
                </c:pt>
                <c:pt idx="1068">
                  <c:v>1.3388</c:v>
                </c:pt>
                <c:pt idx="1069">
                  <c:v>1.3374999999999999</c:v>
                </c:pt>
                <c:pt idx="1070">
                  <c:v>1.3382000000000001</c:v>
                </c:pt>
                <c:pt idx="1071">
                  <c:v>1.3387</c:v>
                </c:pt>
                <c:pt idx="1072">
                  <c:v>1.3386</c:v>
                </c:pt>
                <c:pt idx="1073">
                  <c:v>1.3387</c:v>
                </c:pt>
                <c:pt idx="1074">
                  <c:v>1.3384</c:v>
                </c:pt>
                <c:pt idx="1075">
                  <c:v>1.3382000000000001</c:v>
                </c:pt>
                <c:pt idx="1076">
                  <c:v>1.3381000000000001</c:v>
                </c:pt>
                <c:pt idx="1077">
                  <c:v>1.3381000000000001</c:v>
                </c:pt>
                <c:pt idx="1078">
                  <c:v>1.3382000000000001</c:v>
                </c:pt>
                <c:pt idx="1079">
                  <c:v>1.3381000000000001</c:v>
                </c:pt>
                <c:pt idx="1080">
                  <c:v>1.3385</c:v>
                </c:pt>
                <c:pt idx="1081">
                  <c:v>1.3378000000000001</c:v>
                </c:pt>
                <c:pt idx="1082">
                  <c:v>1.3389</c:v>
                </c:pt>
                <c:pt idx="1083">
                  <c:v>1.3391</c:v>
                </c:pt>
                <c:pt idx="1084">
                  <c:v>1.3392999999999999</c:v>
                </c:pt>
                <c:pt idx="1085">
                  <c:v>1.3394999999999999</c:v>
                </c:pt>
                <c:pt idx="1086">
                  <c:v>1.3391999999999999</c:v>
                </c:pt>
                <c:pt idx="1087">
                  <c:v>1.339</c:v>
                </c:pt>
                <c:pt idx="1088">
                  <c:v>1.3392999999999999</c:v>
                </c:pt>
                <c:pt idx="1089">
                  <c:v>1.3391999999999999</c:v>
                </c:pt>
                <c:pt idx="1090">
                  <c:v>1.3398000000000001</c:v>
                </c:pt>
                <c:pt idx="1091">
                  <c:v>1.34</c:v>
                </c:pt>
                <c:pt idx="1092">
                  <c:v>1.3394999999999999</c:v>
                </c:pt>
                <c:pt idx="1093">
                  <c:v>1.3394999999999999</c:v>
                </c:pt>
                <c:pt idx="1094">
                  <c:v>1.3395999999999999</c:v>
                </c:pt>
                <c:pt idx="1095">
                  <c:v>1.3399000000000001</c:v>
                </c:pt>
                <c:pt idx="1096">
                  <c:v>1.3398000000000001</c:v>
                </c:pt>
                <c:pt idx="1097">
                  <c:v>1.3402000000000001</c:v>
                </c:pt>
                <c:pt idx="1098">
                  <c:v>1.3403</c:v>
                </c:pt>
                <c:pt idx="1099">
                  <c:v>1.3406</c:v>
                </c:pt>
                <c:pt idx="1100">
                  <c:v>1.3409</c:v>
                </c:pt>
                <c:pt idx="1101">
                  <c:v>1.3404</c:v>
                </c:pt>
                <c:pt idx="1102">
                  <c:v>1.3408</c:v>
                </c:pt>
                <c:pt idx="1103">
                  <c:v>1.3413999999999999</c:v>
                </c:pt>
                <c:pt idx="1104">
                  <c:v>1.3411999999999999</c:v>
                </c:pt>
                <c:pt idx="1105">
                  <c:v>1.3409</c:v>
                </c:pt>
                <c:pt idx="1106">
                  <c:v>1.3408</c:v>
                </c:pt>
                <c:pt idx="1107">
                  <c:v>1.3411</c:v>
                </c:pt>
                <c:pt idx="1108">
                  <c:v>1.3416999999999999</c:v>
                </c:pt>
                <c:pt idx="1109">
                  <c:v>1.3432999999999999</c:v>
                </c:pt>
                <c:pt idx="1110">
                  <c:v>1.3436999999999999</c:v>
                </c:pt>
                <c:pt idx="1111">
                  <c:v>1.343</c:v>
                </c:pt>
                <c:pt idx="1112">
                  <c:v>1.3435999999999999</c:v>
                </c:pt>
                <c:pt idx="1113">
                  <c:v>1.3429</c:v>
                </c:pt>
                <c:pt idx="1114">
                  <c:v>1.3424</c:v>
                </c:pt>
                <c:pt idx="1115">
                  <c:v>1.3433999999999999</c:v>
                </c:pt>
                <c:pt idx="1116">
                  <c:v>1.3433999999999999</c:v>
                </c:pt>
                <c:pt idx="1117">
                  <c:v>1.3438000000000001</c:v>
                </c:pt>
                <c:pt idx="1118">
                  <c:v>1.3441000000000001</c:v>
                </c:pt>
                <c:pt idx="1119">
                  <c:v>1.3435999999999999</c:v>
                </c:pt>
                <c:pt idx="1120">
                  <c:v>1.3442000000000001</c:v>
                </c:pt>
                <c:pt idx="1121">
                  <c:v>1.3439000000000001</c:v>
                </c:pt>
                <c:pt idx="1122">
                  <c:v>1.3444</c:v>
                </c:pt>
                <c:pt idx="1123">
                  <c:v>1.3438000000000001</c:v>
                </c:pt>
                <c:pt idx="1124">
                  <c:v>1.3443000000000001</c:v>
                </c:pt>
                <c:pt idx="1125">
                  <c:v>1.3441000000000001</c:v>
                </c:pt>
                <c:pt idx="1126">
                  <c:v>1.3442000000000001</c:v>
                </c:pt>
                <c:pt idx="1127">
                  <c:v>1.3446</c:v>
                </c:pt>
                <c:pt idx="1128">
                  <c:v>1.3439000000000001</c:v>
                </c:pt>
                <c:pt idx="1129">
                  <c:v>1.3436999999999999</c:v>
                </c:pt>
                <c:pt idx="1130">
                  <c:v>1.3419000000000001</c:v>
                </c:pt>
                <c:pt idx="1131">
                  <c:v>1.3442000000000001</c:v>
                </c:pt>
                <c:pt idx="1132">
                  <c:v>1.3433999999999999</c:v>
                </c:pt>
                <c:pt idx="1133">
                  <c:v>1.3412999999999999</c:v>
                </c:pt>
                <c:pt idx="1134">
                  <c:v>1.3396999999999999</c:v>
                </c:pt>
                <c:pt idx="1135">
                  <c:v>1.3389</c:v>
                </c:pt>
                <c:pt idx="1136">
                  <c:v>1.3376999999999999</c:v>
                </c:pt>
                <c:pt idx="1137">
                  <c:v>1.3382000000000001</c:v>
                </c:pt>
                <c:pt idx="1138">
                  <c:v>1.3385</c:v>
                </c:pt>
                <c:pt idx="1139">
                  <c:v>1.3395999999999999</c:v>
                </c:pt>
                <c:pt idx="1140">
                  <c:v>1.3398000000000001</c:v>
                </c:pt>
                <c:pt idx="1141">
                  <c:v>1.3401000000000001</c:v>
                </c:pt>
                <c:pt idx="1142">
                  <c:v>1.3404</c:v>
                </c:pt>
                <c:pt idx="1143">
                  <c:v>1.34</c:v>
                </c:pt>
                <c:pt idx="1144">
                  <c:v>1.3399000000000001</c:v>
                </c:pt>
                <c:pt idx="1145">
                  <c:v>1.34</c:v>
                </c:pt>
                <c:pt idx="1146">
                  <c:v>1.3407</c:v>
                </c:pt>
                <c:pt idx="1147">
                  <c:v>1.3406</c:v>
                </c:pt>
                <c:pt idx="1148">
                  <c:v>1.3404</c:v>
                </c:pt>
                <c:pt idx="1149">
                  <c:v>1.34</c:v>
                </c:pt>
                <c:pt idx="1150">
                  <c:v>1.3401000000000001</c:v>
                </c:pt>
                <c:pt idx="1151">
                  <c:v>1.3403</c:v>
                </c:pt>
                <c:pt idx="1152">
                  <c:v>1.3401000000000001</c:v>
                </c:pt>
                <c:pt idx="1153">
                  <c:v>1.341</c:v>
                </c:pt>
                <c:pt idx="1154">
                  <c:v>1.3421000000000001</c:v>
                </c:pt>
                <c:pt idx="1155">
                  <c:v>1.3425</c:v>
                </c:pt>
                <c:pt idx="1156">
                  <c:v>1.3423</c:v>
                </c:pt>
                <c:pt idx="1157">
                  <c:v>1.3428</c:v>
                </c:pt>
                <c:pt idx="1158">
                  <c:v>1.3424</c:v>
                </c:pt>
                <c:pt idx="1159">
                  <c:v>1.3427</c:v>
                </c:pt>
                <c:pt idx="1160">
                  <c:v>1.3427</c:v>
                </c:pt>
                <c:pt idx="1161">
                  <c:v>1.3427</c:v>
                </c:pt>
                <c:pt idx="1162">
                  <c:v>1.3428</c:v>
                </c:pt>
                <c:pt idx="1163">
                  <c:v>1.3422000000000001</c:v>
                </c:pt>
                <c:pt idx="1164">
                  <c:v>1.3428</c:v>
                </c:pt>
                <c:pt idx="1165">
                  <c:v>1.3432999999999999</c:v>
                </c:pt>
                <c:pt idx="1166">
                  <c:v>1.3431999999999999</c:v>
                </c:pt>
                <c:pt idx="1167">
                  <c:v>1.3431999999999999</c:v>
                </c:pt>
                <c:pt idx="1168">
                  <c:v>1.3438000000000001</c:v>
                </c:pt>
                <c:pt idx="1169">
                  <c:v>1.3438000000000001</c:v>
                </c:pt>
                <c:pt idx="1170">
                  <c:v>1.3441000000000001</c:v>
                </c:pt>
                <c:pt idx="1171">
                  <c:v>1.3438000000000001</c:v>
                </c:pt>
                <c:pt idx="1172">
                  <c:v>1.3431999999999999</c:v>
                </c:pt>
                <c:pt idx="1173">
                  <c:v>1.3433999999999999</c:v>
                </c:pt>
                <c:pt idx="1174">
                  <c:v>1.3447</c:v>
                </c:pt>
                <c:pt idx="1175">
                  <c:v>1.345</c:v>
                </c:pt>
                <c:pt idx="1176">
                  <c:v>1.3468</c:v>
                </c:pt>
                <c:pt idx="1177">
                  <c:v>1.3455999999999999</c:v>
                </c:pt>
                <c:pt idx="1178">
                  <c:v>1.3471</c:v>
                </c:pt>
                <c:pt idx="1179">
                  <c:v>1.3455999999999999</c:v>
                </c:pt>
                <c:pt idx="1180">
                  <c:v>1.3454999999999999</c:v>
                </c:pt>
                <c:pt idx="1181">
                  <c:v>1.3453999999999999</c:v>
                </c:pt>
                <c:pt idx="1182">
                  <c:v>1.3465</c:v>
                </c:pt>
                <c:pt idx="1183">
                  <c:v>1.3462000000000001</c:v>
                </c:pt>
                <c:pt idx="1184">
                  <c:v>1.3462000000000001</c:v>
                </c:pt>
                <c:pt idx="1185">
                  <c:v>1.3451</c:v>
                </c:pt>
                <c:pt idx="1186">
                  <c:v>1.3453999999999999</c:v>
                </c:pt>
                <c:pt idx="1187">
                  <c:v>1.3448</c:v>
                </c:pt>
                <c:pt idx="1188">
                  <c:v>1.3452</c:v>
                </c:pt>
                <c:pt idx="1189">
                  <c:v>1.3460000000000001</c:v>
                </c:pt>
                <c:pt idx="1190">
                  <c:v>1.3462000000000001</c:v>
                </c:pt>
                <c:pt idx="1191">
                  <c:v>1.3454999999999999</c:v>
                </c:pt>
                <c:pt idx="1192">
                  <c:v>1.3454999999999999</c:v>
                </c:pt>
                <c:pt idx="1193">
                  <c:v>1.3452</c:v>
                </c:pt>
                <c:pt idx="1194">
                  <c:v>1.3451</c:v>
                </c:pt>
                <c:pt idx="1195">
                  <c:v>1.3446</c:v>
                </c:pt>
                <c:pt idx="1196">
                  <c:v>1.3455999999999999</c:v>
                </c:pt>
                <c:pt idx="1197">
                  <c:v>1.3448</c:v>
                </c:pt>
                <c:pt idx="1198">
                  <c:v>1.3444</c:v>
                </c:pt>
                <c:pt idx="1199">
                  <c:v>1.3446</c:v>
                </c:pt>
                <c:pt idx="1200">
                  <c:v>1.3453999999999999</c:v>
                </c:pt>
                <c:pt idx="1201">
                  <c:v>1.3459000000000001</c:v>
                </c:pt>
                <c:pt idx="1202">
                  <c:v>1.3458000000000001</c:v>
                </c:pt>
                <c:pt idx="1203">
                  <c:v>1.3448</c:v>
                </c:pt>
                <c:pt idx="1204">
                  <c:v>1.3453999999999999</c:v>
                </c:pt>
                <c:pt idx="1205">
                  <c:v>1.3454999999999999</c:v>
                </c:pt>
                <c:pt idx="1206">
                  <c:v>1.3449</c:v>
                </c:pt>
                <c:pt idx="1207">
                  <c:v>1.345</c:v>
                </c:pt>
                <c:pt idx="1208">
                  <c:v>1.3443000000000001</c:v>
                </c:pt>
                <c:pt idx="1209">
                  <c:v>1.3442000000000001</c:v>
                </c:pt>
                <c:pt idx="1210">
                  <c:v>1.3455999999999999</c:v>
                </c:pt>
                <c:pt idx="1211">
                  <c:v>1.3453999999999999</c:v>
                </c:pt>
                <c:pt idx="1212">
                  <c:v>1.3452</c:v>
                </c:pt>
                <c:pt idx="1213">
                  <c:v>1.3452999999999999</c:v>
                </c:pt>
                <c:pt idx="1214">
                  <c:v>1.3446</c:v>
                </c:pt>
                <c:pt idx="1215">
                  <c:v>1.3447</c:v>
                </c:pt>
                <c:pt idx="1216">
                  <c:v>1.3425</c:v>
                </c:pt>
                <c:pt idx="1217">
                  <c:v>1.3426</c:v>
                </c:pt>
                <c:pt idx="1218">
                  <c:v>1.343</c:v>
                </c:pt>
                <c:pt idx="1219">
                  <c:v>1.3432999999999999</c:v>
                </c:pt>
                <c:pt idx="1220">
                  <c:v>1.3438000000000001</c:v>
                </c:pt>
                <c:pt idx="1221">
                  <c:v>1.3435999999999999</c:v>
                </c:pt>
                <c:pt idx="1222">
                  <c:v>1.3440000000000001</c:v>
                </c:pt>
                <c:pt idx="1223">
                  <c:v>1.3444</c:v>
                </c:pt>
                <c:pt idx="1224">
                  <c:v>1.3454999999999999</c:v>
                </c:pt>
                <c:pt idx="1225">
                  <c:v>1.3464</c:v>
                </c:pt>
                <c:pt idx="1226">
                  <c:v>1.3471</c:v>
                </c:pt>
                <c:pt idx="1227">
                  <c:v>1.347</c:v>
                </c:pt>
                <c:pt idx="1228">
                  <c:v>1.3461000000000001</c:v>
                </c:pt>
                <c:pt idx="1229">
                  <c:v>1.3469</c:v>
                </c:pt>
                <c:pt idx="1230">
                  <c:v>1.347</c:v>
                </c:pt>
                <c:pt idx="1231">
                  <c:v>1.3461000000000001</c:v>
                </c:pt>
                <c:pt idx="1232">
                  <c:v>1.3456999999999999</c:v>
                </c:pt>
                <c:pt idx="1233">
                  <c:v>1.3456999999999999</c:v>
                </c:pt>
                <c:pt idx="1234">
                  <c:v>1.3455999999999999</c:v>
                </c:pt>
                <c:pt idx="1235">
                  <c:v>1.3451</c:v>
                </c:pt>
                <c:pt idx="1236">
                  <c:v>1.3456999999999999</c:v>
                </c:pt>
                <c:pt idx="1237">
                  <c:v>1.3462000000000001</c:v>
                </c:pt>
                <c:pt idx="1238">
                  <c:v>1.3465</c:v>
                </c:pt>
                <c:pt idx="1239">
                  <c:v>1.3435999999999999</c:v>
                </c:pt>
                <c:pt idx="1240">
                  <c:v>1.3433999999999999</c:v>
                </c:pt>
                <c:pt idx="1241">
                  <c:v>1.3429</c:v>
                </c:pt>
                <c:pt idx="1242">
                  <c:v>1.3431999999999999</c:v>
                </c:pt>
                <c:pt idx="1243">
                  <c:v>1.3431999999999999</c:v>
                </c:pt>
                <c:pt idx="1244">
                  <c:v>1.3427</c:v>
                </c:pt>
                <c:pt idx="1245">
                  <c:v>1.3460000000000001</c:v>
                </c:pt>
                <c:pt idx="1246">
                  <c:v>1.3475999999999999</c:v>
                </c:pt>
                <c:pt idx="1247">
                  <c:v>1.3445</c:v>
                </c:pt>
                <c:pt idx="1248">
                  <c:v>1.3425</c:v>
                </c:pt>
                <c:pt idx="1249">
                  <c:v>1.3415999999999999</c:v>
                </c:pt>
                <c:pt idx="1250">
                  <c:v>1.3412999999999999</c:v>
                </c:pt>
                <c:pt idx="1251">
                  <c:v>1.3422000000000001</c:v>
                </c:pt>
                <c:pt idx="1252">
                  <c:v>1.3423</c:v>
                </c:pt>
                <c:pt idx="1253">
                  <c:v>1.3424</c:v>
                </c:pt>
                <c:pt idx="1254">
                  <c:v>1.3419000000000001</c:v>
                </c:pt>
                <c:pt idx="1255">
                  <c:v>1.3416999999999999</c:v>
                </c:pt>
                <c:pt idx="1256">
                  <c:v>1.3419000000000001</c:v>
                </c:pt>
                <c:pt idx="1257">
                  <c:v>1.3420000000000001</c:v>
                </c:pt>
                <c:pt idx="1258">
                  <c:v>1.3419000000000001</c:v>
                </c:pt>
                <c:pt idx="1259">
                  <c:v>1.3418000000000001</c:v>
                </c:pt>
                <c:pt idx="1260">
                  <c:v>1.3421000000000001</c:v>
                </c:pt>
                <c:pt idx="1261">
                  <c:v>1.3421000000000001</c:v>
                </c:pt>
                <c:pt idx="1262">
                  <c:v>1.3418000000000001</c:v>
                </c:pt>
                <c:pt idx="1263">
                  <c:v>1.3416999999999999</c:v>
                </c:pt>
                <c:pt idx="1264">
                  <c:v>1.3419000000000001</c:v>
                </c:pt>
                <c:pt idx="1265">
                  <c:v>1.3420000000000001</c:v>
                </c:pt>
                <c:pt idx="1266">
                  <c:v>1.3418000000000001</c:v>
                </c:pt>
                <c:pt idx="1267">
                  <c:v>1.3420000000000001</c:v>
                </c:pt>
                <c:pt idx="1268">
                  <c:v>1.3418000000000001</c:v>
                </c:pt>
                <c:pt idx="1269">
                  <c:v>1.3413999999999999</c:v>
                </c:pt>
                <c:pt idx="1270">
                  <c:v>1.3422000000000001</c:v>
                </c:pt>
                <c:pt idx="1271">
                  <c:v>1.3424</c:v>
                </c:pt>
                <c:pt idx="1272">
                  <c:v>1.3422000000000001</c:v>
                </c:pt>
                <c:pt idx="1273">
                  <c:v>1.3422000000000001</c:v>
                </c:pt>
                <c:pt idx="1274">
                  <c:v>1.3419000000000001</c:v>
                </c:pt>
                <c:pt idx="1275">
                  <c:v>1.3423</c:v>
                </c:pt>
                <c:pt idx="1276">
                  <c:v>1.3413999999999999</c:v>
                </c:pt>
                <c:pt idx="1277">
                  <c:v>1.3419000000000001</c:v>
                </c:pt>
                <c:pt idx="1278">
                  <c:v>1.3422000000000001</c:v>
                </c:pt>
                <c:pt idx="1279">
                  <c:v>1.3421000000000001</c:v>
                </c:pt>
                <c:pt idx="1280">
                  <c:v>1.3419000000000001</c:v>
                </c:pt>
                <c:pt idx="1281">
                  <c:v>1.3420000000000001</c:v>
                </c:pt>
                <c:pt idx="1282">
                  <c:v>1.3416999999999999</c:v>
                </c:pt>
                <c:pt idx="1283">
                  <c:v>1.3420000000000001</c:v>
                </c:pt>
                <c:pt idx="1284">
                  <c:v>1.3431</c:v>
                </c:pt>
                <c:pt idx="1285">
                  <c:v>1.343</c:v>
                </c:pt>
                <c:pt idx="1286">
                  <c:v>1.3428</c:v>
                </c:pt>
                <c:pt idx="1287">
                  <c:v>1.3433999999999999</c:v>
                </c:pt>
                <c:pt idx="1288">
                  <c:v>1.3436999999999999</c:v>
                </c:pt>
                <c:pt idx="1289">
                  <c:v>1.3444</c:v>
                </c:pt>
                <c:pt idx="1290">
                  <c:v>1.3435999999999999</c:v>
                </c:pt>
                <c:pt idx="1291">
                  <c:v>1.3439000000000001</c:v>
                </c:pt>
                <c:pt idx="1292">
                  <c:v>1.3429</c:v>
                </c:pt>
                <c:pt idx="1293">
                  <c:v>1.3438000000000001</c:v>
                </c:pt>
                <c:pt idx="1294">
                  <c:v>1.3438000000000001</c:v>
                </c:pt>
                <c:pt idx="1295">
                  <c:v>1.3441000000000001</c:v>
                </c:pt>
                <c:pt idx="1296">
                  <c:v>1.3445</c:v>
                </c:pt>
                <c:pt idx="1297">
                  <c:v>1.3440000000000001</c:v>
                </c:pt>
                <c:pt idx="1298">
                  <c:v>1.3440000000000001</c:v>
                </c:pt>
                <c:pt idx="1299">
                  <c:v>1.3443000000000001</c:v>
                </c:pt>
                <c:pt idx="1300">
                  <c:v>1.3444</c:v>
                </c:pt>
                <c:pt idx="1301">
                  <c:v>1.3446</c:v>
                </c:pt>
                <c:pt idx="1302">
                  <c:v>1.3447</c:v>
                </c:pt>
                <c:pt idx="1303">
                  <c:v>1.3442000000000001</c:v>
                </c:pt>
                <c:pt idx="1304">
                  <c:v>1.3433999999999999</c:v>
                </c:pt>
                <c:pt idx="1305">
                  <c:v>1.343</c:v>
                </c:pt>
                <c:pt idx="1306">
                  <c:v>1.3424</c:v>
                </c:pt>
                <c:pt idx="1307">
                  <c:v>1.3419000000000001</c:v>
                </c:pt>
                <c:pt idx="1308">
                  <c:v>1.3422000000000001</c:v>
                </c:pt>
                <c:pt idx="1309">
                  <c:v>1.3421000000000001</c:v>
                </c:pt>
                <c:pt idx="1310">
                  <c:v>1.3420000000000001</c:v>
                </c:pt>
                <c:pt idx="1311">
                  <c:v>1.3421000000000001</c:v>
                </c:pt>
                <c:pt idx="1312">
                  <c:v>1.3421000000000001</c:v>
                </c:pt>
                <c:pt idx="1313">
                  <c:v>1.3412999999999999</c:v>
                </c:pt>
                <c:pt idx="1314">
                  <c:v>1.3421000000000001</c:v>
                </c:pt>
                <c:pt idx="1315">
                  <c:v>1.3420000000000001</c:v>
                </c:pt>
                <c:pt idx="1316">
                  <c:v>1.3422000000000001</c:v>
                </c:pt>
                <c:pt idx="1317">
                  <c:v>1.3416999999999999</c:v>
                </c:pt>
                <c:pt idx="1318">
                  <c:v>1.3426</c:v>
                </c:pt>
                <c:pt idx="1319">
                  <c:v>1.3442000000000001</c:v>
                </c:pt>
                <c:pt idx="1320">
                  <c:v>1.3428</c:v>
                </c:pt>
                <c:pt idx="1321">
                  <c:v>1.3416999999999999</c:v>
                </c:pt>
                <c:pt idx="1322">
                  <c:v>1.3435999999999999</c:v>
                </c:pt>
                <c:pt idx="1323">
                  <c:v>1.3452</c:v>
                </c:pt>
                <c:pt idx="1324">
                  <c:v>1.3451</c:v>
                </c:pt>
                <c:pt idx="1325">
                  <c:v>1.3474999999999999</c:v>
                </c:pt>
                <c:pt idx="1326">
                  <c:v>1.3489</c:v>
                </c:pt>
                <c:pt idx="1327">
                  <c:v>1.3487</c:v>
                </c:pt>
                <c:pt idx="1328">
                  <c:v>1.3489</c:v>
                </c:pt>
                <c:pt idx="1329">
                  <c:v>1.3488</c:v>
                </c:pt>
                <c:pt idx="1330">
                  <c:v>1.3494999999999999</c:v>
                </c:pt>
                <c:pt idx="1331">
                  <c:v>1.349</c:v>
                </c:pt>
                <c:pt idx="1332">
                  <c:v>1.3492999999999999</c:v>
                </c:pt>
                <c:pt idx="1333">
                  <c:v>1.3493999999999999</c:v>
                </c:pt>
                <c:pt idx="1334">
                  <c:v>1.3492999999999999</c:v>
                </c:pt>
                <c:pt idx="1335">
                  <c:v>1.3492</c:v>
                </c:pt>
                <c:pt idx="1336">
                  <c:v>1.3489</c:v>
                </c:pt>
                <c:pt idx="1337">
                  <c:v>1.349</c:v>
                </c:pt>
                <c:pt idx="1338">
                  <c:v>1.3492999999999999</c:v>
                </c:pt>
                <c:pt idx="1339">
                  <c:v>1.3493999999999999</c:v>
                </c:pt>
                <c:pt idx="1340">
                  <c:v>1.3492</c:v>
                </c:pt>
                <c:pt idx="1341">
                  <c:v>1.3489</c:v>
                </c:pt>
                <c:pt idx="1342">
                  <c:v>1.3488</c:v>
                </c:pt>
                <c:pt idx="1343">
                  <c:v>1.3493999999999999</c:v>
                </c:pt>
                <c:pt idx="1344">
                  <c:v>1.3489</c:v>
                </c:pt>
                <c:pt idx="1345">
                  <c:v>1.3492</c:v>
                </c:pt>
                <c:pt idx="1346">
                  <c:v>1.3493999999999999</c:v>
                </c:pt>
                <c:pt idx="1347">
                  <c:v>1.3492</c:v>
                </c:pt>
                <c:pt idx="1348">
                  <c:v>1.3493999999999999</c:v>
                </c:pt>
                <c:pt idx="1349">
                  <c:v>1.349</c:v>
                </c:pt>
                <c:pt idx="1350">
                  <c:v>1.3489</c:v>
                </c:pt>
                <c:pt idx="1351">
                  <c:v>1.3492</c:v>
                </c:pt>
                <c:pt idx="1352">
                  <c:v>1.3493999999999999</c:v>
                </c:pt>
                <c:pt idx="1353">
                  <c:v>1.3491</c:v>
                </c:pt>
                <c:pt idx="1354">
                  <c:v>1.3492999999999999</c:v>
                </c:pt>
                <c:pt idx="1355">
                  <c:v>1.3491</c:v>
                </c:pt>
                <c:pt idx="1356">
                  <c:v>1.3493999999999999</c:v>
                </c:pt>
                <c:pt idx="1357">
                  <c:v>1.3494999999999999</c:v>
                </c:pt>
                <c:pt idx="1358">
                  <c:v>1.3492999999999999</c:v>
                </c:pt>
                <c:pt idx="1359">
                  <c:v>1.3494999999999999</c:v>
                </c:pt>
                <c:pt idx="1360">
                  <c:v>1.3491</c:v>
                </c:pt>
                <c:pt idx="1361">
                  <c:v>1.3493999999999999</c:v>
                </c:pt>
                <c:pt idx="1362">
                  <c:v>1.3492999999999999</c:v>
                </c:pt>
                <c:pt idx="1363">
                  <c:v>1.3492</c:v>
                </c:pt>
                <c:pt idx="1364">
                  <c:v>1.3492999999999999</c:v>
                </c:pt>
                <c:pt idx="1365">
                  <c:v>1.3493999999999999</c:v>
                </c:pt>
                <c:pt idx="1366">
                  <c:v>1.3492</c:v>
                </c:pt>
                <c:pt idx="1367">
                  <c:v>1.3494999999999999</c:v>
                </c:pt>
                <c:pt idx="1368">
                  <c:v>1.3489</c:v>
                </c:pt>
                <c:pt idx="1369">
                  <c:v>1.3494999999999999</c:v>
                </c:pt>
                <c:pt idx="1370">
                  <c:v>1.3492999999999999</c:v>
                </c:pt>
                <c:pt idx="1371">
                  <c:v>1.3499000000000001</c:v>
                </c:pt>
                <c:pt idx="1372">
                  <c:v>1.35</c:v>
                </c:pt>
                <c:pt idx="1373">
                  <c:v>1.3499000000000001</c:v>
                </c:pt>
                <c:pt idx="1374">
                  <c:v>1.3491</c:v>
                </c:pt>
                <c:pt idx="1375">
                  <c:v>1.3493999999999999</c:v>
                </c:pt>
                <c:pt idx="1376">
                  <c:v>1.3505</c:v>
                </c:pt>
                <c:pt idx="1377">
                  <c:v>1.3491</c:v>
                </c:pt>
                <c:pt idx="1378">
                  <c:v>1.3494999999999999</c:v>
                </c:pt>
                <c:pt idx="1379">
                  <c:v>1.3494999999999999</c:v>
                </c:pt>
                <c:pt idx="1380">
                  <c:v>1.3492999999999999</c:v>
                </c:pt>
                <c:pt idx="1381">
                  <c:v>1.3492999999999999</c:v>
                </c:pt>
                <c:pt idx="1382">
                  <c:v>1.3495999999999999</c:v>
                </c:pt>
                <c:pt idx="1383">
                  <c:v>1.3492999999999999</c:v>
                </c:pt>
                <c:pt idx="1384">
                  <c:v>1.3494999999999999</c:v>
                </c:pt>
                <c:pt idx="1385">
                  <c:v>1.349</c:v>
                </c:pt>
                <c:pt idx="1386">
                  <c:v>1.3492999999999999</c:v>
                </c:pt>
                <c:pt idx="1387">
                  <c:v>1.349</c:v>
                </c:pt>
                <c:pt idx="1388">
                  <c:v>1.3492999999999999</c:v>
                </c:pt>
                <c:pt idx="1389">
                  <c:v>1.3503000000000001</c:v>
                </c:pt>
                <c:pt idx="1390">
                  <c:v>1.3498000000000001</c:v>
                </c:pt>
                <c:pt idx="1391">
                  <c:v>1.3501000000000001</c:v>
                </c:pt>
                <c:pt idx="1392">
                  <c:v>1.3504</c:v>
                </c:pt>
                <c:pt idx="1393">
                  <c:v>1.3507</c:v>
                </c:pt>
                <c:pt idx="1394">
                  <c:v>1.3508</c:v>
                </c:pt>
                <c:pt idx="1395">
                  <c:v>1.3495999999999999</c:v>
                </c:pt>
                <c:pt idx="1396">
                  <c:v>1.3494999999999999</c:v>
                </c:pt>
                <c:pt idx="1397">
                  <c:v>1.3493999999999999</c:v>
                </c:pt>
                <c:pt idx="1398">
                  <c:v>1.3492999999999999</c:v>
                </c:pt>
                <c:pt idx="1399">
                  <c:v>1.3492999999999999</c:v>
                </c:pt>
                <c:pt idx="1400">
                  <c:v>1.349</c:v>
                </c:pt>
                <c:pt idx="1401">
                  <c:v>1.3492</c:v>
                </c:pt>
                <c:pt idx="1402">
                  <c:v>1.3495999999999999</c:v>
                </c:pt>
                <c:pt idx="1403">
                  <c:v>1.3495999999999999</c:v>
                </c:pt>
                <c:pt idx="1404">
                  <c:v>1.3491</c:v>
                </c:pt>
                <c:pt idx="1405">
                  <c:v>1.3492999999999999</c:v>
                </c:pt>
                <c:pt idx="1406">
                  <c:v>1.3492999999999999</c:v>
                </c:pt>
                <c:pt idx="1407">
                  <c:v>1.3494999999999999</c:v>
                </c:pt>
                <c:pt idx="1408">
                  <c:v>1.3496999999999999</c:v>
                </c:pt>
                <c:pt idx="1409">
                  <c:v>1.3501000000000001</c:v>
                </c:pt>
                <c:pt idx="1410">
                  <c:v>1.3508</c:v>
                </c:pt>
                <c:pt idx="1411">
                  <c:v>1.3504</c:v>
                </c:pt>
                <c:pt idx="1412">
                  <c:v>1.3507</c:v>
                </c:pt>
                <c:pt idx="1413">
                  <c:v>1.3503000000000001</c:v>
                </c:pt>
                <c:pt idx="1414">
                  <c:v>1.351</c:v>
                </c:pt>
                <c:pt idx="1415">
                  <c:v>1.3511</c:v>
                </c:pt>
                <c:pt idx="1416">
                  <c:v>1.3515999999999999</c:v>
                </c:pt>
                <c:pt idx="1417">
                  <c:v>1.3511</c:v>
                </c:pt>
                <c:pt idx="1418">
                  <c:v>1.3507</c:v>
                </c:pt>
                <c:pt idx="1419">
                  <c:v>1.3506</c:v>
                </c:pt>
                <c:pt idx="1420">
                  <c:v>1.3508</c:v>
                </c:pt>
                <c:pt idx="1421">
                  <c:v>1.3507</c:v>
                </c:pt>
                <c:pt idx="1422">
                  <c:v>1.351</c:v>
                </c:pt>
                <c:pt idx="1423">
                  <c:v>1.3509</c:v>
                </c:pt>
                <c:pt idx="1424">
                  <c:v>1.3511</c:v>
                </c:pt>
                <c:pt idx="1425">
                  <c:v>1.3523000000000001</c:v>
                </c:pt>
                <c:pt idx="1426">
                  <c:v>1.3549</c:v>
                </c:pt>
                <c:pt idx="1427">
                  <c:v>1.3554999999999999</c:v>
                </c:pt>
                <c:pt idx="1428">
                  <c:v>1.3552999999999999</c:v>
                </c:pt>
                <c:pt idx="1429">
                  <c:v>1.3563000000000001</c:v>
                </c:pt>
                <c:pt idx="1430">
                  <c:v>1.3540000000000001</c:v>
                </c:pt>
                <c:pt idx="1431">
                  <c:v>1.3543000000000001</c:v>
                </c:pt>
                <c:pt idx="1432">
                  <c:v>1.3557999999999999</c:v>
                </c:pt>
                <c:pt idx="1433">
                  <c:v>1.3552</c:v>
                </c:pt>
                <c:pt idx="1434">
                  <c:v>1.3557999999999999</c:v>
                </c:pt>
                <c:pt idx="1435">
                  <c:v>1.3552999999999999</c:v>
                </c:pt>
                <c:pt idx="1436">
                  <c:v>1.3552999999999999</c:v>
                </c:pt>
                <c:pt idx="1437">
                  <c:v>1.3552</c:v>
                </c:pt>
                <c:pt idx="1438">
                  <c:v>1.3556999999999999</c:v>
                </c:pt>
                <c:pt idx="1439">
                  <c:v>1.3581000000000001</c:v>
                </c:pt>
                <c:pt idx="1440">
                  <c:v>1.3586</c:v>
                </c:pt>
              </c:numCache>
            </c:numRef>
          </c:yVal>
          <c:smooth val="0"/>
        </c:ser>
        <c:ser>
          <c:idx val="2"/>
          <c:order val="2"/>
          <c:spPr>
            <a:ln w="19050">
              <a:solidFill>
                <a:srgbClr val="006600"/>
              </a:solidFill>
              <a:prstDash val="sysDot"/>
            </a:ln>
          </c:spPr>
          <c:marker>
            <c:symbol val="none"/>
          </c:marker>
          <c:dPt>
            <c:idx val="1"/>
            <c:bubble3D val="0"/>
            <c:spPr>
              <a:ln w="28575">
                <a:solidFill>
                  <a:srgbClr val="006600"/>
                </a:solidFill>
                <a:prstDash val="sysDot"/>
              </a:ln>
            </c:spPr>
          </c:dPt>
          <c:xVal>
            <c:numRef>
              <c:f>'12-14'!$S$1:$S$2</c:f>
              <c:numCache>
                <c:formatCode>0.00</c:formatCode>
                <c:ptCount val="2"/>
                <c:pt idx="0">
                  <c:v>0.87569444448149625</c:v>
                </c:pt>
                <c:pt idx="1">
                  <c:v>0.87569444448149625</c:v>
                </c:pt>
              </c:numCache>
            </c:numRef>
          </c:xVal>
          <c:yVal>
            <c:numRef>
              <c:f>'12-14'!$T$1:$T$2</c:f>
              <c:numCache>
                <c:formatCode>General</c:formatCode>
                <c:ptCount val="2"/>
                <c:pt idx="0">
                  <c:v>1.3</c:v>
                </c:pt>
                <c:pt idx="1">
                  <c:v>1.48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178368"/>
        <c:axId val="77179520"/>
      </c:scatterChart>
      <c:valAx>
        <c:axId val="77178368"/>
        <c:scaling>
          <c:orientation val="minMax"/>
          <c:max val="1.9000000000000001"/>
          <c:min val="0"/>
        </c:scaling>
        <c:delete val="0"/>
        <c:axPos val="b"/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179520"/>
        <c:crosses val="autoZero"/>
        <c:crossBetween val="midCat"/>
        <c:majorUnit val="2"/>
        <c:minorUnit val="0.1"/>
      </c:valAx>
      <c:valAx>
        <c:axId val="77179520"/>
        <c:scaling>
          <c:orientation val="minMax"/>
          <c:max val="1.47"/>
          <c:min val="1.3"/>
        </c:scaling>
        <c:delete val="0"/>
        <c:axPos val="l"/>
        <c:numFmt formatCode="#,##0.0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178368"/>
        <c:crosses val="autoZero"/>
        <c:crossBetween val="midCat"/>
        <c:majorUnit val="5.000000000000001E-2"/>
        <c:minorUnit val="1.0000000000000002E-2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182852143482065E-2"/>
          <c:y val="8.9195887727957807E-2"/>
          <c:w val="0.8689004811898513"/>
          <c:h val="0.82183392016523993"/>
        </c:manualLayout>
      </c:layout>
      <c:bubbleChart>
        <c:varyColors val="0"/>
        <c:ser>
          <c:idx val="0"/>
          <c:order val="0"/>
          <c:tx>
            <c:v>Third countries</c:v>
          </c:tx>
          <c:spPr>
            <a:solidFill>
              <a:srgbClr val="CCFFFF">
                <a:alpha val="50196"/>
              </a:srgbClr>
            </a:solidFill>
            <a:ln w="19050">
              <a:solidFill>
                <a:srgbClr val="0000FF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C66">
                  <a:alpha val="50196"/>
                </a:srgbClr>
              </a:solidFill>
              <a:ln w="19050">
                <a:solidFill>
                  <a:srgbClr val="FF0000"/>
                </a:solidFill>
              </a:ln>
            </c:spPr>
          </c:dPt>
          <c:xVal>
            <c:numRef>
              <c:f>'12-15'!$Y$31:$Y$170</c:f>
              <c:numCache>
                <c:formatCode>_(* #,##0_);_(* \(#,##0\);_(* "-"??_);_(@_)</c:formatCode>
                <c:ptCount val="140"/>
                <c:pt idx="0">
                  <c:v>52287.198269738736</c:v>
                </c:pt>
                <c:pt idx="1">
                  <c:v>123282.06268403157</c:v>
                </c:pt>
                <c:pt idx="2">
                  <c:v>108818.95540648914</c:v>
                </c:pt>
                <c:pt idx="3">
                  <c:v>84799.653337183365</c:v>
                </c:pt>
                <c:pt idx="4">
                  <c:v>74444.003115764499</c:v>
                </c:pt>
                <c:pt idx="5">
                  <c:v>66643.629216598303</c:v>
                </c:pt>
                <c:pt idx="6">
                  <c:v>63480.660806494816</c:v>
                </c:pt>
                <c:pt idx="7">
                  <c:v>57094.763733545726</c:v>
                </c:pt>
                <c:pt idx="8">
                  <c:v>54762.240104082892</c:v>
                </c:pt>
                <c:pt idx="9">
                  <c:v>54307.494927789623</c:v>
                </c:pt>
                <c:pt idx="10">
                  <c:v>52530.242223071436</c:v>
                </c:pt>
                <c:pt idx="11">
                  <c:v>49941.870364907219</c:v>
                </c:pt>
                <c:pt idx="12">
                  <c:v>41787.269896873346</c:v>
                </c:pt>
                <c:pt idx="13">
                  <c:v>41282.127444586957</c:v>
                </c:pt>
                <c:pt idx="14">
                  <c:v>36905.49873841041</c:v>
                </c:pt>
                <c:pt idx="15">
                  <c:v>35761.814940114629</c:v>
                </c:pt>
                <c:pt idx="16">
                  <c:v>34848.066859659222</c:v>
                </c:pt>
                <c:pt idx="17">
                  <c:v>33000.098729802565</c:v>
                </c:pt>
                <c:pt idx="18">
                  <c:v>30885.914125200699</c:v>
                </c:pt>
                <c:pt idx="19">
                  <c:v>30244.451251864968</c:v>
                </c:pt>
                <c:pt idx="20">
                  <c:v>24990.274739696186</c:v>
                </c:pt>
                <c:pt idx="21">
                  <c:v>22936.997903869818</c:v>
                </c:pt>
                <c:pt idx="22">
                  <c:v>22614.648367921571</c:v>
                </c:pt>
                <c:pt idx="23">
                  <c:v>21975.451464515161</c:v>
                </c:pt>
                <c:pt idx="24">
                  <c:v>21811.969103510495</c:v>
                </c:pt>
                <c:pt idx="25">
                  <c:v>20934.30524285134</c:v>
                </c:pt>
                <c:pt idx="26">
                  <c:v>20900.638893685951</c:v>
                </c:pt>
                <c:pt idx="27">
                  <c:v>20300.047922644022</c:v>
                </c:pt>
                <c:pt idx="28">
                  <c:v>19744.35400614687</c:v>
                </c:pt>
                <c:pt idx="29">
                  <c:v>18522.5622447553</c:v>
                </c:pt>
                <c:pt idx="30">
                  <c:v>18447.955763036945</c:v>
                </c:pt>
                <c:pt idx="31">
                  <c:v>18318.157794523395</c:v>
                </c:pt>
                <c:pt idx="32">
                  <c:v>17165.678446151542</c:v>
                </c:pt>
                <c:pt idx="33">
                  <c:v>16855.607559145745</c:v>
                </c:pt>
                <c:pt idx="34">
                  <c:v>16412.456113058317</c:v>
                </c:pt>
                <c:pt idx="35">
                  <c:v>16329.847591996671</c:v>
                </c:pt>
                <c:pt idx="36">
                  <c:v>16234.490553713227</c:v>
                </c:pt>
                <c:pt idx="37">
                  <c:v>15944.517565601644</c:v>
                </c:pt>
                <c:pt idx="38">
                  <c:v>15860.807573082162</c:v>
                </c:pt>
                <c:pt idx="39">
                  <c:v>15796.868510495657</c:v>
                </c:pt>
                <c:pt idx="40">
                  <c:v>14927.298905374117</c:v>
                </c:pt>
                <c:pt idx="41">
                  <c:v>14671.472683119811</c:v>
                </c:pt>
                <c:pt idx="42">
                  <c:v>14449.302540668923</c:v>
                </c:pt>
                <c:pt idx="43">
                  <c:v>14282.154743315901</c:v>
                </c:pt>
                <c:pt idx="44">
                  <c:v>13233.457571401053</c:v>
                </c:pt>
                <c:pt idx="45">
                  <c:v>13137.721169654124</c:v>
                </c:pt>
                <c:pt idx="46">
                  <c:v>13050.134875315352</c:v>
                </c:pt>
                <c:pt idx="47">
                  <c:v>12486.234263947297</c:v>
                </c:pt>
                <c:pt idx="48">
                  <c:v>12147.063249016184</c:v>
                </c:pt>
                <c:pt idx="49">
                  <c:v>11855.673660290635</c:v>
                </c:pt>
                <c:pt idx="50">
                  <c:v>11585.260788209456</c:v>
                </c:pt>
                <c:pt idx="51">
                  <c:v>11513.075229282764</c:v>
                </c:pt>
                <c:pt idx="52">
                  <c:v>11466.824037267324</c:v>
                </c:pt>
                <c:pt idx="53">
                  <c:v>11292.005927977747</c:v>
                </c:pt>
                <c:pt idx="54">
                  <c:v>11262.035706438275</c:v>
                </c:pt>
                <c:pt idx="55">
                  <c:v>10820.599692028611</c:v>
                </c:pt>
                <c:pt idx="56">
                  <c:v>10763.065691475014</c:v>
                </c:pt>
                <c:pt idx="57">
                  <c:v>10450.528940524309</c:v>
                </c:pt>
                <c:pt idx="58">
                  <c:v>10442.624800969697</c:v>
                </c:pt>
                <c:pt idx="59">
                  <c:v>10379.659381957345</c:v>
                </c:pt>
                <c:pt idx="60">
                  <c:v>10372.458760164323</c:v>
                </c:pt>
                <c:pt idx="61">
                  <c:v>10121.811323572781</c:v>
                </c:pt>
                <c:pt idx="62">
                  <c:v>10055.310162639367</c:v>
                </c:pt>
                <c:pt idx="63">
                  <c:v>9718.76933528054</c:v>
                </c:pt>
                <c:pt idx="64">
                  <c:v>9685.3220336441354</c:v>
                </c:pt>
                <c:pt idx="65">
                  <c:v>9507.8277265977777</c:v>
                </c:pt>
                <c:pt idx="66">
                  <c:v>9307.5988909547705</c:v>
                </c:pt>
                <c:pt idx="67">
                  <c:v>9167.4591733494781</c:v>
                </c:pt>
                <c:pt idx="68">
                  <c:v>8976.3481486946166</c:v>
                </c:pt>
                <c:pt idx="69">
                  <c:v>8561.4612439645734</c:v>
                </c:pt>
                <c:pt idx="70">
                  <c:v>8486.0955120641138</c:v>
                </c:pt>
                <c:pt idx="71">
                  <c:v>7890.9497463377447</c:v>
                </c:pt>
                <c:pt idx="72">
                  <c:v>7870.6242825549416</c:v>
                </c:pt>
                <c:pt idx="73">
                  <c:v>7618.2379117413739</c:v>
                </c:pt>
                <c:pt idx="74">
                  <c:v>7597.9108345042323</c:v>
                </c:pt>
                <c:pt idx="75">
                  <c:v>7433.0449750684256</c:v>
                </c:pt>
                <c:pt idx="76">
                  <c:v>7254.5779630973275</c:v>
                </c:pt>
                <c:pt idx="77">
                  <c:v>7001.5417947235474</c:v>
                </c:pt>
                <c:pt idx="78">
                  <c:v>6900.7148005703539</c:v>
                </c:pt>
                <c:pt idx="79">
                  <c:v>6869.4349225031719</c:v>
                </c:pt>
                <c:pt idx="80">
                  <c:v>6776.2695506089904</c:v>
                </c:pt>
                <c:pt idx="81">
                  <c:v>6137.4155091264465</c:v>
                </c:pt>
                <c:pt idx="82">
                  <c:v>5962.4264735323586</c:v>
                </c:pt>
                <c:pt idx="83">
                  <c:v>5787.3133432559116</c:v>
                </c:pt>
                <c:pt idx="84">
                  <c:v>5555.3806176979551</c:v>
                </c:pt>
                <c:pt idx="85">
                  <c:v>5450.8954871118467</c:v>
                </c:pt>
                <c:pt idx="86">
                  <c:v>5308.9201308963084</c:v>
                </c:pt>
                <c:pt idx="87">
                  <c:v>5211.0217091469913</c:v>
                </c:pt>
                <c:pt idx="88">
                  <c:v>5178.4671775222878</c:v>
                </c:pt>
                <c:pt idx="89">
                  <c:v>5165.9449882681956</c:v>
                </c:pt>
                <c:pt idx="90">
                  <c:v>5121.8054336917185</c:v>
                </c:pt>
                <c:pt idx="91">
                  <c:v>5018.9166309877683</c:v>
                </c:pt>
                <c:pt idx="92">
                  <c:v>4901.0601237200754</c:v>
                </c:pt>
                <c:pt idx="93">
                  <c:v>4679.8596818465394</c:v>
                </c:pt>
                <c:pt idx="94">
                  <c:v>4401.7394795090895</c:v>
                </c:pt>
                <c:pt idx="95">
                  <c:v>4367.2988180056773</c:v>
                </c:pt>
                <c:pt idx="96">
                  <c:v>4149.2916098965188</c:v>
                </c:pt>
                <c:pt idx="97">
                  <c:v>3784.7194927288124</c:v>
                </c:pt>
                <c:pt idx="98">
                  <c:v>3693.6570803934032</c:v>
                </c:pt>
                <c:pt idx="99">
                  <c:v>3490.7429786158164</c:v>
                </c:pt>
                <c:pt idx="100">
                  <c:v>3379.4157559280602</c:v>
                </c:pt>
                <c:pt idx="101">
                  <c:v>3082.244241482716</c:v>
                </c:pt>
                <c:pt idx="102">
                  <c:v>2990.4329398738923</c:v>
                </c:pt>
                <c:pt idx="103">
                  <c:v>2963.599137964015</c:v>
                </c:pt>
                <c:pt idx="104">
                  <c:v>2813.6494943298289</c:v>
                </c:pt>
                <c:pt idx="105">
                  <c:v>2796.4866025376973</c:v>
                </c:pt>
                <c:pt idx="106">
                  <c:v>2723.1016229265288</c:v>
                </c:pt>
                <c:pt idx="107">
                  <c:v>2718.9760899253988</c:v>
                </c:pt>
                <c:pt idx="108">
                  <c:v>2690.5810103397666</c:v>
                </c:pt>
                <c:pt idx="109">
                  <c:v>2681.6873692680315</c:v>
                </c:pt>
                <c:pt idx="110">
                  <c:v>2417.1541435629483</c:v>
                </c:pt>
                <c:pt idx="111">
                  <c:v>2189.6400508622651</c:v>
                </c:pt>
                <c:pt idx="112">
                  <c:v>2182.8548253069857</c:v>
                </c:pt>
                <c:pt idx="113">
                  <c:v>2142.6526428687539</c:v>
                </c:pt>
                <c:pt idx="114">
                  <c:v>1846.7826242336682</c:v>
                </c:pt>
                <c:pt idx="115">
                  <c:v>1721.5706451229137</c:v>
                </c:pt>
                <c:pt idx="116">
                  <c:v>1708.51676195713</c:v>
                </c:pt>
                <c:pt idx="117">
                  <c:v>1703.0007554915335</c:v>
                </c:pt>
                <c:pt idx="118">
                  <c:v>1661.5116461119944</c:v>
                </c:pt>
                <c:pt idx="119">
                  <c:v>1639.183715921708</c:v>
                </c:pt>
                <c:pt idx="120">
                  <c:v>1634.879930137218</c:v>
                </c:pt>
                <c:pt idx="121">
                  <c:v>1587.4606261501287</c:v>
                </c:pt>
                <c:pt idx="122">
                  <c:v>1559.0964935887673</c:v>
                </c:pt>
                <c:pt idx="123">
                  <c:v>1537.7026227875247</c:v>
                </c:pt>
                <c:pt idx="124">
                  <c:v>1526.990395862083</c:v>
                </c:pt>
                <c:pt idx="125">
                  <c:v>1455.8826469534131</c:v>
                </c:pt>
                <c:pt idx="126">
                  <c:v>1441.5669511706508</c:v>
                </c:pt>
                <c:pt idx="127">
                  <c:v>1420.2776433535339</c:v>
                </c:pt>
                <c:pt idx="128">
                  <c:v>1404.5859352034076</c:v>
                </c:pt>
                <c:pt idx="129">
                  <c:v>1326.3280149179077</c:v>
                </c:pt>
                <c:pt idx="130">
                  <c:v>1168.7389217215277</c:v>
                </c:pt>
                <c:pt idx="131">
                  <c:v>1130.5547641842973</c:v>
                </c:pt>
                <c:pt idx="132">
                  <c:v>1083.9589883734648</c:v>
                </c:pt>
                <c:pt idx="133">
                  <c:v>1065.3003799479018</c:v>
                </c:pt>
                <c:pt idx="134">
                  <c:v>910.60788355820966</c:v>
                </c:pt>
                <c:pt idx="135">
                  <c:v>865.22876063856324</c:v>
                </c:pt>
                <c:pt idx="136">
                  <c:v>746.79533437832629</c:v>
                </c:pt>
                <c:pt idx="137">
                  <c:v>729.81159836863878</c:v>
                </c:pt>
                <c:pt idx="138">
                  <c:v>714.63603960098067</c:v>
                </c:pt>
                <c:pt idx="139" formatCode="0">
                  <c:v>713.15724642970895</c:v>
                </c:pt>
              </c:numCache>
            </c:numRef>
          </c:xVal>
          <c:yVal>
            <c:numRef>
              <c:f>'12-15'!$Z$31:$Z$170</c:f>
              <c:numCache>
                <c:formatCode>0.00</c:formatCode>
                <c:ptCount val="140"/>
                <c:pt idx="0">
                  <c:v>18.269585610440259</c:v>
                </c:pt>
                <c:pt idx="1">
                  <c:v>18.214513357958069</c:v>
                </c:pt>
                <c:pt idx="2">
                  <c:v>15.905656679839428</c:v>
                </c:pt>
                <c:pt idx="3">
                  <c:v>14.082587141064915</c:v>
                </c:pt>
                <c:pt idx="4">
                  <c:v>15.366199600766649</c:v>
                </c:pt>
                <c:pt idx="5">
                  <c:v>63.16836456465203</c:v>
                </c:pt>
                <c:pt idx="6">
                  <c:v>86.97421359188219</c:v>
                </c:pt>
                <c:pt idx="7">
                  <c:v>6.0064087048020394</c:v>
                </c:pt>
                <c:pt idx="8">
                  <c:v>67.357039667898704</c:v>
                </c:pt>
                <c:pt idx="9">
                  <c:v>6.6348826677978723</c:v>
                </c:pt>
                <c:pt idx="10">
                  <c:v>20.75474345563638</c:v>
                </c:pt>
                <c:pt idx="11">
                  <c:v>24.133480082211744</c:v>
                </c:pt>
                <c:pt idx="12">
                  <c:v>11.3386149174164</c:v>
                </c:pt>
                <c:pt idx="13">
                  <c:v>82.681361012015017</c:v>
                </c:pt>
                <c:pt idx="14">
                  <c:v>27.274493570151556</c:v>
                </c:pt>
                <c:pt idx="15">
                  <c:v>15.851627717871779</c:v>
                </c:pt>
                <c:pt idx="16">
                  <c:v>82.18421517363096</c:v>
                </c:pt>
                <c:pt idx="17">
                  <c:v>11.536622967180136</c:v>
                </c:pt>
                <c:pt idx="18">
                  <c:v>19.879164327180767</c:v>
                </c:pt>
                <c:pt idx="19">
                  <c:v>59.177579182628918</c:v>
                </c:pt>
                <c:pt idx="20">
                  <c:v>54.980011633433577</c:v>
                </c:pt>
                <c:pt idx="21">
                  <c:v>70.890243622915634</c:v>
                </c:pt>
                <c:pt idx="22">
                  <c:v>9.0200920763684636</c:v>
                </c:pt>
                <c:pt idx="23">
                  <c:v>32.673516028659321</c:v>
                </c:pt>
                <c:pt idx="24">
                  <c:v>18.636563619706592</c:v>
                </c:pt>
                <c:pt idx="25">
                  <c:v>53.567820558410048</c:v>
                </c:pt>
                <c:pt idx="26">
                  <c:v>29.163324875673503</c:v>
                </c:pt>
                <c:pt idx="27">
                  <c:v>54.713273793785362</c:v>
                </c:pt>
                <c:pt idx="28">
                  <c:v>67.800154100762185</c:v>
                </c:pt>
                <c:pt idx="29">
                  <c:v>21.370392708473322</c:v>
                </c:pt>
                <c:pt idx="30">
                  <c:v>51.632923294231638</c:v>
                </c:pt>
                <c:pt idx="31">
                  <c:v>22.601831856627555</c:v>
                </c:pt>
                <c:pt idx="32">
                  <c:v>55.447453090495863</c:v>
                </c:pt>
                <c:pt idx="33">
                  <c:v>12.11461326057284</c:v>
                </c:pt>
                <c:pt idx="34">
                  <c:v>58.265969620105849</c:v>
                </c:pt>
                <c:pt idx="35">
                  <c:v>47.403751148592335</c:v>
                </c:pt>
                <c:pt idx="36">
                  <c:v>38.498801652873645</c:v>
                </c:pt>
                <c:pt idx="37">
                  <c:v>84.989129496108163</c:v>
                </c:pt>
                <c:pt idx="38">
                  <c:v>69.246054564470057</c:v>
                </c:pt>
                <c:pt idx="39">
                  <c:v>73.267629554293421</c:v>
                </c:pt>
                <c:pt idx="40">
                  <c:v>25.994401093437894</c:v>
                </c:pt>
                <c:pt idx="41">
                  <c:v>48.851736127310872</c:v>
                </c:pt>
                <c:pt idx="42">
                  <c:v>62.155934644158386</c:v>
                </c:pt>
                <c:pt idx="43">
                  <c:v>31.785266842082393</c:v>
                </c:pt>
                <c:pt idx="44">
                  <c:v>38.154158321670607</c:v>
                </c:pt>
                <c:pt idx="45">
                  <c:v>56.695553251110056</c:v>
                </c:pt>
                <c:pt idx="46">
                  <c:v>20.681098056106755</c:v>
                </c:pt>
                <c:pt idx="47">
                  <c:v>71.446734278801003</c:v>
                </c:pt>
                <c:pt idx="48">
                  <c:v>11.395879334684329</c:v>
                </c:pt>
                <c:pt idx="49">
                  <c:v>34.70613417614554</c:v>
                </c:pt>
                <c:pt idx="50">
                  <c:v>59.618296901212119</c:v>
                </c:pt>
                <c:pt idx="51">
                  <c:v>64.132525577129002</c:v>
                </c:pt>
                <c:pt idx="52">
                  <c:v>36.027225483066218</c:v>
                </c:pt>
                <c:pt idx="53">
                  <c:v>20.646353906156314</c:v>
                </c:pt>
                <c:pt idx="54">
                  <c:v>64.879685727881792</c:v>
                </c:pt>
                <c:pt idx="55">
                  <c:v>38.237377822369467</c:v>
                </c:pt>
                <c:pt idx="56">
                  <c:v>11.979948864165589</c:v>
                </c:pt>
                <c:pt idx="57">
                  <c:v>76.117864124172428</c:v>
                </c:pt>
                <c:pt idx="58">
                  <c:v>38.295625401154005</c:v>
                </c:pt>
                <c:pt idx="59">
                  <c:v>57.156511027445596</c:v>
                </c:pt>
                <c:pt idx="60">
                  <c:v>25.205076265254231</c:v>
                </c:pt>
                <c:pt idx="61">
                  <c:v>7.9603762611099267</c:v>
                </c:pt>
                <c:pt idx="62">
                  <c:v>8.0221764882445221</c:v>
                </c:pt>
                <c:pt idx="63">
                  <c:v>76.862117240069338</c:v>
                </c:pt>
                <c:pt idx="64">
                  <c:v>31.925048004258826</c:v>
                </c:pt>
                <c:pt idx="65">
                  <c:v>89.201659352052928</c:v>
                </c:pt>
                <c:pt idx="66">
                  <c:v>50.065837610393118</c:v>
                </c:pt>
                <c:pt idx="67">
                  <c:v>55.649223222414633</c:v>
                </c:pt>
                <c:pt idx="68">
                  <c:v>18.23624764547646</c:v>
                </c:pt>
                <c:pt idx="69">
                  <c:v>28.335230102025687</c:v>
                </c:pt>
                <c:pt idx="70">
                  <c:v>2.5422296728060414</c:v>
                </c:pt>
                <c:pt idx="71">
                  <c:v>58.778524524848365</c:v>
                </c:pt>
                <c:pt idx="72">
                  <c:v>69.218691833678861</c:v>
                </c:pt>
                <c:pt idx="73">
                  <c:v>65.194899350586894</c:v>
                </c:pt>
                <c:pt idx="74">
                  <c:v>27.274653271024828</c:v>
                </c:pt>
                <c:pt idx="75">
                  <c:v>21.254159931493337</c:v>
                </c:pt>
                <c:pt idx="76">
                  <c:v>52.694951979428453</c:v>
                </c:pt>
                <c:pt idx="77">
                  <c:v>16.590084427710387</c:v>
                </c:pt>
                <c:pt idx="78">
                  <c:v>52.24556657637703</c:v>
                </c:pt>
                <c:pt idx="79">
                  <c:v>35.205253292397586</c:v>
                </c:pt>
                <c:pt idx="80">
                  <c:v>66.106365568953819</c:v>
                </c:pt>
                <c:pt idx="81">
                  <c:v>25.953065095183746</c:v>
                </c:pt>
                <c:pt idx="82">
                  <c:v>87.64843317125937</c:v>
                </c:pt>
                <c:pt idx="83">
                  <c:v>43.695312741752232</c:v>
                </c:pt>
                <c:pt idx="84">
                  <c:v>18.568364871926015</c:v>
                </c:pt>
                <c:pt idx="85">
                  <c:v>3.7906604812945619</c:v>
                </c:pt>
                <c:pt idx="86">
                  <c:v>43.390729747554815</c:v>
                </c:pt>
                <c:pt idx="87">
                  <c:v>11.065756068038635</c:v>
                </c:pt>
                <c:pt idx="88">
                  <c:v>30.333816443495373</c:v>
                </c:pt>
                <c:pt idx="89">
                  <c:v>58.857734584519278</c:v>
                </c:pt>
                <c:pt idx="90">
                  <c:v>7.3991954336069252</c:v>
                </c:pt>
                <c:pt idx="91">
                  <c:v>50.814157008828069</c:v>
                </c:pt>
                <c:pt idx="92">
                  <c:v>36.03879779338061</c:v>
                </c:pt>
                <c:pt idx="93">
                  <c:v>37.238036109534796</c:v>
                </c:pt>
                <c:pt idx="94">
                  <c:v>12.433366837611947</c:v>
                </c:pt>
                <c:pt idx="95">
                  <c:v>70.611530154652669</c:v>
                </c:pt>
                <c:pt idx="96">
                  <c:v>60.862645429113122</c:v>
                </c:pt>
                <c:pt idx="97">
                  <c:v>64.796276004390251</c:v>
                </c:pt>
                <c:pt idx="98">
                  <c:v>6.0188521475738685</c:v>
                </c:pt>
                <c:pt idx="99">
                  <c:v>11.341053598091879</c:v>
                </c:pt>
                <c:pt idx="100">
                  <c:v>2.423593144688736</c:v>
                </c:pt>
                <c:pt idx="101">
                  <c:v>75.948413701545832</c:v>
                </c:pt>
                <c:pt idx="102">
                  <c:v>49.995233772409605</c:v>
                </c:pt>
                <c:pt idx="103">
                  <c:v>2.7947810270927058</c:v>
                </c:pt>
                <c:pt idx="104">
                  <c:v>65.108400666214536</c:v>
                </c:pt>
                <c:pt idx="105">
                  <c:v>81.290457918671777</c:v>
                </c:pt>
                <c:pt idx="106">
                  <c:v>3.2717596186021138</c:v>
                </c:pt>
                <c:pt idx="107">
                  <c:v>33.07513779622299</c:v>
                </c:pt>
                <c:pt idx="108">
                  <c:v>28.971822848064939</c:v>
                </c:pt>
                <c:pt idx="109">
                  <c:v>59.62111249773514</c:v>
                </c:pt>
                <c:pt idx="110">
                  <c:v>9.4460615384748081</c:v>
                </c:pt>
                <c:pt idx="111">
                  <c:v>24.102888271732894</c:v>
                </c:pt>
                <c:pt idx="112">
                  <c:v>1.9726850468940103</c:v>
                </c:pt>
                <c:pt idx="113">
                  <c:v>18.478458690536272</c:v>
                </c:pt>
                <c:pt idx="114">
                  <c:v>90.932545846489134</c:v>
                </c:pt>
                <c:pt idx="115">
                  <c:v>7.8115323876444274</c:v>
                </c:pt>
                <c:pt idx="116">
                  <c:v>23.770762916329652</c:v>
                </c:pt>
                <c:pt idx="117">
                  <c:v>11.688612416806398</c:v>
                </c:pt>
                <c:pt idx="118">
                  <c:v>89.063815949489552</c:v>
                </c:pt>
                <c:pt idx="119">
                  <c:v>69.522650716861335</c:v>
                </c:pt>
                <c:pt idx="120">
                  <c:v>24.066158614641211</c:v>
                </c:pt>
                <c:pt idx="121">
                  <c:v>8.6201550971603158</c:v>
                </c:pt>
                <c:pt idx="122">
                  <c:v>19.993540732618388</c:v>
                </c:pt>
                <c:pt idx="123">
                  <c:v>11.06570798634683</c:v>
                </c:pt>
                <c:pt idx="124">
                  <c:v>11.015969860164699</c:v>
                </c:pt>
                <c:pt idx="125">
                  <c:v>1.5639551591820005</c:v>
                </c:pt>
                <c:pt idx="126">
                  <c:v>25.499537824963106</c:v>
                </c:pt>
                <c:pt idx="127">
                  <c:v>38.636926489901171</c:v>
                </c:pt>
                <c:pt idx="128">
                  <c:v>21.747875125505729</c:v>
                </c:pt>
                <c:pt idx="129">
                  <c:v>50.622601357880207</c:v>
                </c:pt>
                <c:pt idx="130">
                  <c:v>51.706991722590601</c:v>
                </c:pt>
                <c:pt idx="131">
                  <c:v>38.959049287874628</c:v>
                </c:pt>
                <c:pt idx="132">
                  <c:v>17.941226403929381</c:v>
                </c:pt>
                <c:pt idx="133">
                  <c:v>48.1761383875386</c:v>
                </c:pt>
                <c:pt idx="134">
                  <c:v>52.445007320819869</c:v>
                </c:pt>
                <c:pt idx="135">
                  <c:v>50.695899945993297</c:v>
                </c:pt>
                <c:pt idx="136">
                  <c:v>38.055940453639955</c:v>
                </c:pt>
                <c:pt idx="137">
                  <c:v>32.034384617238842</c:v>
                </c:pt>
                <c:pt idx="138">
                  <c:v>61.513656192712133</c:v>
                </c:pt>
                <c:pt idx="139">
                  <c:v>23.36618748140728</c:v>
                </c:pt>
              </c:numCache>
            </c:numRef>
          </c:yVal>
          <c:bubbleSize>
            <c:numRef>
              <c:f>'12-15'!$AA$31:$AA$170</c:f>
              <c:numCache>
                <c:formatCode>0.0</c:formatCode>
                <c:ptCount val="140"/>
                <c:pt idx="0">
                  <c:v>1478.7221</c:v>
                </c:pt>
                <c:pt idx="1">
                  <c:v>99.497924381024504</c:v>
                </c:pt>
                <c:pt idx="2">
                  <c:v>0.73673377240805749</c:v>
                </c:pt>
                <c:pt idx="3">
                  <c:v>86.868539173460789</c:v>
                </c:pt>
                <c:pt idx="4">
                  <c:v>402.38838063038349</c:v>
                </c:pt>
                <c:pt idx="5">
                  <c:v>0.21949508349792157</c:v>
                </c:pt>
                <c:pt idx="6">
                  <c:v>160.20168020903216</c:v>
                </c:pt>
                <c:pt idx="7">
                  <c:v>210.24846933143513</c:v>
                </c:pt>
                <c:pt idx="8">
                  <c:v>234.44071901807996</c:v>
                </c:pt>
                <c:pt idx="9">
                  <c:v>45.071029267853334</c:v>
                </c:pt>
                <c:pt idx="10">
                  <c:v>428.44978296493008</c:v>
                </c:pt>
                <c:pt idx="11">
                  <c:v>330.25501427643542</c:v>
                </c:pt>
                <c:pt idx="12">
                  <c:v>268.28277936992066</c:v>
                </c:pt>
                <c:pt idx="13">
                  <c:v>452.03818873668712</c:v>
                </c:pt>
                <c:pt idx="14">
                  <c:v>819.98446938607992</c:v>
                </c:pt>
                <c:pt idx="15">
                  <c:v>9.6830446004459869</c:v>
                </c:pt>
                <c:pt idx="16">
                  <c:v>5.3350759877809635</c:v>
                </c:pt>
                <c:pt idx="17">
                  <c:v>489.02535681799998</c:v>
                </c:pt>
                <c:pt idx="18">
                  <c:v>36.081562651817109</c:v>
                </c:pt>
                <c:pt idx="19">
                  <c:v>64.161799999999999</c:v>
                </c:pt>
                <c:pt idx="20">
                  <c:v>18.48799701400883</c:v>
                </c:pt>
                <c:pt idx="21">
                  <c:v>0.33966502487590139</c:v>
                </c:pt>
                <c:pt idx="22">
                  <c:v>183.1398026967901</c:v>
                </c:pt>
                <c:pt idx="23">
                  <c:v>2.4795038593290109</c:v>
                </c:pt>
                <c:pt idx="24">
                  <c:v>228.176681022</c:v>
                </c:pt>
                <c:pt idx="25">
                  <c:v>11.660944826360515</c:v>
                </c:pt>
                <c:pt idx="26">
                  <c:v>80.303423236268799</c:v>
                </c:pt>
                <c:pt idx="27">
                  <c:v>80.088515119939885</c:v>
                </c:pt>
                <c:pt idx="28">
                  <c:v>9.2441329179307932E-2</c:v>
                </c:pt>
                <c:pt idx="29">
                  <c:v>3.3259426239658292</c:v>
                </c:pt>
                <c:pt idx="30">
                  <c:v>130.14859017000001</c:v>
                </c:pt>
                <c:pt idx="31">
                  <c:v>8.6762617443951413</c:v>
                </c:pt>
                <c:pt idx="32">
                  <c:v>87.406167999999994</c:v>
                </c:pt>
                <c:pt idx="33">
                  <c:v>4.1722070037099979</c:v>
                </c:pt>
                <c:pt idx="34">
                  <c:v>9.0564989195168675</c:v>
                </c:pt>
                <c:pt idx="35">
                  <c:v>0.68874632300000005</c:v>
                </c:pt>
                <c:pt idx="36">
                  <c:v>41.094812099999693</c:v>
                </c:pt>
                <c:pt idx="37">
                  <c:v>343.68144496100001</c:v>
                </c:pt>
                <c:pt idx="38">
                  <c:v>26.570165500000002</c:v>
                </c:pt>
                <c:pt idx="39">
                  <c:v>2.1733135977678479</c:v>
                </c:pt>
                <c:pt idx="40">
                  <c:v>0.46672777908208124</c:v>
                </c:pt>
                <c:pt idx="41">
                  <c:v>1.3416605150682357</c:v>
                </c:pt>
                <c:pt idx="42">
                  <c:v>0.61317353520548745</c:v>
                </c:pt>
                <c:pt idx="43">
                  <c:v>249.020350404</c:v>
                </c:pt>
                <c:pt idx="44">
                  <c:v>71.09484787867828</c:v>
                </c:pt>
                <c:pt idx="45">
                  <c:v>10.274200535870001</c:v>
                </c:pt>
                <c:pt idx="46">
                  <c:v>219.00687245758667</c:v>
                </c:pt>
                <c:pt idx="47">
                  <c:v>73.335753124693127</c:v>
                </c:pt>
                <c:pt idx="48">
                  <c:v>4.8050001839999998</c:v>
                </c:pt>
                <c:pt idx="49">
                  <c:v>85.155605446173524</c:v>
                </c:pt>
                <c:pt idx="50">
                  <c:v>51.543860299999999</c:v>
                </c:pt>
                <c:pt idx="51">
                  <c:v>4.2755710968766119</c:v>
                </c:pt>
                <c:pt idx="52">
                  <c:v>1894.714834868</c:v>
                </c:pt>
                <c:pt idx="53">
                  <c:v>6.5320164788732367</c:v>
                </c:pt>
                <c:pt idx="54">
                  <c:v>7.708214355996601</c:v>
                </c:pt>
                <c:pt idx="55">
                  <c:v>37.912494639000002</c:v>
                </c:pt>
                <c:pt idx="56">
                  <c:v>0.10596114435063614</c:v>
                </c:pt>
                <c:pt idx="57">
                  <c:v>1.8941395820962119</c:v>
                </c:pt>
                <c:pt idx="58">
                  <c:v>30.027973061000001</c:v>
                </c:pt>
                <c:pt idx="59">
                  <c:v>22.173475208999999</c:v>
                </c:pt>
                <c:pt idx="60">
                  <c:v>9.9289162339920869E-2</c:v>
                </c:pt>
                <c:pt idx="61">
                  <c:v>0.19801370998810736</c:v>
                </c:pt>
                <c:pt idx="62">
                  <c:v>7.4361275098026676</c:v>
                </c:pt>
                <c:pt idx="63">
                  <c:v>16.447088157009475</c:v>
                </c:pt>
                <c:pt idx="64">
                  <c:v>9.0207310788962727E-2</c:v>
                </c:pt>
                <c:pt idx="65">
                  <c:v>4.2266061478766073</c:v>
                </c:pt>
                <c:pt idx="66">
                  <c:v>0.19533406616438001</c:v>
                </c:pt>
                <c:pt idx="67">
                  <c:v>10.262596803101038</c:v>
                </c:pt>
                <c:pt idx="68">
                  <c:v>203.420876746</c:v>
                </c:pt>
                <c:pt idx="69">
                  <c:v>68.355224609999979</c:v>
                </c:pt>
                <c:pt idx="70">
                  <c:v>3.881767867044466</c:v>
                </c:pt>
                <c:pt idx="71">
                  <c:v>1.2065891888800002</c:v>
                </c:pt>
                <c:pt idx="72">
                  <c:v>1.596480651</c:v>
                </c:pt>
                <c:pt idx="73">
                  <c:v>0.44082631554010643</c:v>
                </c:pt>
                <c:pt idx="74">
                  <c:v>47.891182708000002</c:v>
                </c:pt>
                <c:pt idx="75">
                  <c:v>7.7396331649999999</c:v>
                </c:pt>
                <c:pt idx="76">
                  <c:v>5.2462466344199994</c:v>
                </c:pt>
                <c:pt idx="77">
                  <c:v>0.87787925206484008</c:v>
                </c:pt>
                <c:pt idx="78">
                  <c:v>9.6550778000000008</c:v>
                </c:pt>
                <c:pt idx="79">
                  <c:v>59.369763032095399</c:v>
                </c:pt>
                <c:pt idx="80">
                  <c:v>19.074746198</c:v>
                </c:pt>
                <c:pt idx="81">
                  <c:v>2.1877769920812473</c:v>
                </c:pt>
                <c:pt idx="82">
                  <c:v>6.7538105094731807E-2</c:v>
                </c:pt>
                <c:pt idx="83">
                  <c:v>1.3802741142365045</c:v>
                </c:pt>
                <c:pt idx="84">
                  <c:v>9.0353844540000008</c:v>
                </c:pt>
                <c:pt idx="85">
                  <c:v>0.12903004458527856</c:v>
                </c:pt>
                <c:pt idx="86">
                  <c:v>11.001872206661043</c:v>
                </c:pt>
                <c:pt idx="87">
                  <c:v>1.7013995800659116E-2</c:v>
                </c:pt>
                <c:pt idx="88">
                  <c:v>291.98819665500002</c:v>
                </c:pt>
                <c:pt idx="89">
                  <c:v>105.18575307164458</c:v>
                </c:pt>
                <c:pt idx="90">
                  <c:v>5.6052482523102576</c:v>
                </c:pt>
                <c:pt idx="91">
                  <c:v>2.1230933729995205</c:v>
                </c:pt>
                <c:pt idx="92">
                  <c:v>92.880539999999996</c:v>
                </c:pt>
                <c:pt idx="93">
                  <c:v>25.242063517055193</c:v>
                </c:pt>
                <c:pt idx="94">
                  <c:v>2.7127618831555247</c:v>
                </c:pt>
                <c:pt idx="95">
                  <c:v>3.9136788841736392</c:v>
                </c:pt>
                <c:pt idx="96">
                  <c:v>3.9053846261958429</c:v>
                </c:pt>
                <c:pt idx="97">
                  <c:v>7.8959161727395921</c:v>
                </c:pt>
                <c:pt idx="98">
                  <c:v>8.8282582743912865</c:v>
                </c:pt>
                <c:pt idx="99">
                  <c:v>9.6057204885637599</c:v>
                </c:pt>
                <c:pt idx="100">
                  <c:v>9.2522129999999994</c:v>
                </c:pt>
                <c:pt idx="101">
                  <c:v>19.741194713703539</c:v>
                </c:pt>
                <c:pt idx="102">
                  <c:v>10.970094181072628</c:v>
                </c:pt>
                <c:pt idx="103">
                  <c:v>1.1288801150030416</c:v>
                </c:pt>
                <c:pt idx="104">
                  <c:v>6.5157501702758056</c:v>
                </c:pt>
                <c:pt idx="105">
                  <c:v>8.9707498556096006E-3</c:v>
                </c:pt>
                <c:pt idx="106">
                  <c:v>0.22650030315221215</c:v>
                </c:pt>
                <c:pt idx="107">
                  <c:v>3.014042002172356</c:v>
                </c:pt>
                <c:pt idx="108">
                  <c:v>5.3984026969999999</c:v>
                </c:pt>
                <c:pt idx="109">
                  <c:v>5.1017254242966379</c:v>
                </c:pt>
                <c:pt idx="110">
                  <c:v>0.99596679505463825</c:v>
                </c:pt>
                <c:pt idx="111">
                  <c:v>0.80324436111727249</c:v>
                </c:pt>
                <c:pt idx="112">
                  <c:v>6.6959958610162298</c:v>
                </c:pt>
                <c:pt idx="113">
                  <c:v>2.1171536519999998</c:v>
                </c:pt>
                <c:pt idx="114">
                  <c:v>3.5429276094018656</c:v>
                </c:pt>
                <c:pt idx="115">
                  <c:v>0.85538681613233958</c:v>
                </c:pt>
                <c:pt idx="116">
                  <c:v>2.8942311216658472</c:v>
                </c:pt>
                <c:pt idx="117">
                  <c:v>0.46469159950844141</c:v>
                </c:pt>
                <c:pt idx="118">
                  <c:v>0.80291519228916164</c:v>
                </c:pt>
                <c:pt idx="119">
                  <c:v>0.34543065170600767</c:v>
                </c:pt>
                <c:pt idx="120">
                  <c:v>2.5118523205801457</c:v>
                </c:pt>
                <c:pt idx="121">
                  <c:v>0.40477862708108231</c:v>
                </c:pt>
                <c:pt idx="122">
                  <c:v>0.13159704648003753</c:v>
                </c:pt>
                <c:pt idx="123">
                  <c:v>0.56818448888414153</c:v>
                </c:pt>
                <c:pt idx="124">
                  <c:v>0.75304144106089554</c:v>
                </c:pt>
                <c:pt idx="125">
                  <c:v>0.34846965137795732</c:v>
                </c:pt>
                <c:pt idx="126">
                  <c:v>5.2311821566483743E-2</c:v>
                </c:pt>
                <c:pt idx="127">
                  <c:v>1.5877220465772333</c:v>
                </c:pt>
                <c:pt idx="128">
                  <c:v>0.39395740108826505</c:v>
                </c:pt>
                <c:pt idx="129">
                  <c:v>1.5304240275373626</c:v>
                </c:pt>
                <c:pt idx="130">
                  <c:v>1.9067697421208158</c:v>
                </c:pt>
                <c:pt idx="131">
                  <c:v>1.8173803104827182</c:v>
                </c:pt>
                <c:pt idx="132">
                  <c:v>1.1581256208450044</c:v>
                </c:pt>
                <c:pt idx="133">
                  <c:v>3.5366693643371097</c:v>
                </c:pt>
                <c:pt idx="134">
                  <c:v>0.14060528983124124</c:v>
                </c:pt>
                <c:pt idx="135">
                  <c:v>0.54053178824594972</c:v>
                </c:pt>
                <c:pt idx="136">
                  <c:v>0.12161029493394536</c:v>
                </c:pt>
                <c:pt idx="137">
                  <c:v>1.0705034166120346</c:v>
                </c:pt>
                <c:pt idx="138">
                  <c:v>0.72785419528643225</c:v>
                </c:pt>
                <c:pt idx="139">
                  <c:v>6.0223805376570372</c:v>
                </c:pt>
              </c:numCache>
            </c:numRef>
          </c:bubbleSize>
          <c:bubble3D val="0"/>
        </c:ser>
        <c:ser>
          <c:idx val="1"/>
          <c:order val="1"/>
          <c:tx>
            <c:v>TTIP countries</c:v>
          </c:tx>
          <c:spPr>
            <a:solidFill>
              <a:srgbClr val="FFCC99">
                <a:alpha val="50196"/>
              </a:srgbClr>
            </a:solidFill>
            <a:ln w="19050">
              <a:solidFill>
                <a:srgbClr val="FF0000"/>
              </a:solidFill>
            </a:ln>
          </c:spPr>
          <c:invertIfNegative val="0"/>
          <c:xVal>
            <c:numRef>
              <c:f>'12-15'!$Y$3:$Y$30</c:f>
              <c:numCache>
                <c:formatCode>_(* #,##0_);_(* \(#,##0\);_(* "-"??_);_(@_)</c:formatCode>
                <c:ptCount val="28"/>
                <c:pt idx="0">
                  <c:v>59241.891609025013</c:v>
                </c:pt>
                <c:pt idx="1">
                  <c:v>45127.381594994775</c:v>
                </c:pt>
                <c:pt idx="2">
                  <c:v>45040.339218583475</c:v>
                </c:pt>
                <c:pt idx="3">
                  <c:v>44339.002974980744</c:v>
                </c:pt>
                <c:pt idx="4">
                  <c:v>44322.109231915994</c:v>
                </c:pt>
                <c:pt idx="5">
                  <c:v>43338.315612705301</c:v>
                </c:pt>
                <c:pt idx="6">
                  <c:v>40215.038042828048</c:v>
                </c:pt>
                <c:pt idx="7">
                  <c:v>38963.81060687171</c:v>
                </c:pt>
                <c:pt idx="8">
                  <c:v>37802.286747350721</c:v>
                </c:pt>
                <c:pt idx="9">
                  <c:v>37052.775701477949</c:v>
                </c:pt>
                <c:pt idx="10">
                  <c:v>36737.30084868944</c:v>
                </c:pt>
                <c:pt idx="11">
                  <c:v>34107.924930507557</c:v>
                </c:pt>
                <c:pt idx="12">
                  <c:v>31375.519870452936</c:v>
                </c:pt>
                <c:pt idx="13">
                  <c:v>30797.096250836599</c:v>
                </c:pt>
                <c:pt idx="14">
                  <c:v>27372.624628657639</c:v>
                </c:pt>
                <c:pt idx="15">
                  <c:v>26756.636205874271</c:v>
                </c:pt>
                <c:pt idx="16">
                  <c:v>26215.307255214037</c:v>
                </c:pt>
                <c:pt idx="17">
                  <c:v>25977.767180904801</c:v>
                </c:pt>
                <c:pt idx="18">
                  <c:v>25755.702814637276</c:v>
                </c:pt>
                <c:pt idx="19">
                  <c:v>25029.042944396802</c:v>
                </c:pt>
                <c:pt idx="20">
                  <c:v>24098.846559201629</c:v>
                </c:pt>
                <c:pt idx="21">
                  <c:v>22241.092982700029</c:v>
                </c:pt>
                <c:pt idx="22">
                  <c:v>21489.666467371924</c:v>
                </c:pt>
                <c:pt idx="23">
                  <c:v>21294.281414036148</c:v>
                </c:pt>
                <c:pt idx="24">
                  <c:v>19656.036957332817</c:v>
                </c:pt>
                <c:pt idx="25">
                  <c:v>19559.125726082751</c:v>
                </c:pt>
                <c:pt idx="26">
                  <c:v>17051.675799789577</c:v>
                </c:pt>
                <c:pt idx="27">
                  <c:v>15188.924112500375</c:v>
                </c:pt>
              </c:numCache>
            </c:numRef>
          </c:xVal>
          <c:yVal>
            <c:numRef>
              <c:f>'12-15'!$Z$3:$Z$30</c:f>
              <c:numCache>
                <c:formatCode>0.00</c:formatCode>
                <c:ptCount val="28"/>
                <c:pt idx="0">
                  <c:v>85.048216292857418</c:v>
                </c:pt>
                <c:pt idx="1">
                  <c:v>67.185510774465669</c:v>
                </c:pt>
                <c:pt idx="2">
                  <c:v>84.770837624355181</c:v>
                </c:pt>
                <c:pt idx="3">
                  <c:v>80.892346675001733</c:v>
                </c:pt>
                <c:pt idx="4">
                  <c:v>71.613013164262938</c:v>
                </c:pt>
                <c:pt idx="5">
                  <c:v>75.425060228793086</c:v>
                </c:pt>
                <c:pt idx="6">
                  <c:v>81.127054424953158</c:v>
                </c:pt>
                <c:pt idx="7">
                  <c:v>69.741207818627274</c:v>
                </c:pt>
                <c:pt idx="8">
                  <c:v>69.291020692766907</c:v>
                </c:pt>
                <c:pt idx="9">
                  <c:v>66.258641419232731</c:v>
                </c:pt>
                <c:pt idx="10">
                  <c:v>83.401201306694375</c:v>
                </c:pt>
                <c:pt idx="11">
                  <c:v>66.228075622678801</c:v>
                </c:pt>
                <c:pt idx="12">
                  <c:v>74.386067658311006</c:v>
                </c:pt>
                <c:pt idx="13">
                  <c:v>72.629831105740536</c:v>
                </c:pt>
                <c:pt idx="14">
                  <c:v>84.887086950290538</c:v>
                </c:pt>
                <c:pt idx="15">
                  <c:v>81.067438303282572</c:v>
                </c:pt>
                <c:pt idx="16">
                  <c:v>62.084285743357206</c:v>
                </c:pt>
                <c:pt idx="17">
                  <c:v>89.004831901373507</c:v>
                </c:pt>
                <c:pt idx="18">
                  <c:v>93.947080107631734</c:v>
                </c:pt>
                <c:pt idx="19">
                  <c:v>79.584367800955818</c:v>
                </c:pt>
                <c:pt idx="20">
                  <c:v>86.05912394464471</c:v>
                </c:pt>
                <c:pt idx="21">
                  <c:v>84.469956369588573</c:v>
                </c:pt>
                <c:pt idx="22">
                  <c:v>78.48063473681303</c:v>
                </c:pt>
                <c:pt idx="23">
                  <c:v>86.588866664622643</c:v>
                </c:pt>
                <c:pt idx="24">
                  <c:v>82.919739134559833</c:v>
                </c:pt>
                <c:pt idx="25">
                  <c:v>62.798667063175543</c:v>
                </c:pt>
                <c:pt idx="26">
                  <c:v>77.60440767517143</c:v>
                </c:pt>
                <c:pt idx="27">
                  <c:v>69.817751962208945</c:v>
                </c:pt>
              </c:numCache>
            </c:numRef>
          </c:yVal>
          <c:bubbleSize>
            <c:numRef>
              <c:f>'12-15'!$AA$3:$AA$30</c:f>
              <c:numCache>
                <c:formatCode>0.0</c:formatCode>
                <c:ptCount val="28"/>
                <c:pt idx="0">
                  <c:v>21.3007977</c:v>
                </c:pt>
                <c:pt idx="1">
                  <c:v>169.475504</c:v>
                </c:pt>
                <c:pt idx="2">
                  <c:v>636.10042699999997</c:v>
                </c:pt>
                <c:pt idx="3">
                  <c:v>164.7964408</c:v>
                </c:pt>
                <c:pt idx="4">
                  <c:v>1333.7450392000001</c:v>
                </c:pt>
                <c:pt idx="5">
                  <c:v>104.48503409999999</c:v>
                </c:pt>
                <c:pt idx="6">
                  <c:v>448.6083678</c:v>
                </c:pt>
                <c:pt idx="7">
                  <c:v>68.483653200000006</c:v>
                </c:pt>
                <c:pt idx="8">
                  <c:v>565.84017319999998</c:v>
                </c:pt>
                <c:pt idx="9">
                  <c:v>443.26892629999998</c:v>
                </c:pt>
                <c:pt idx="10">
                  <c:v>119.77264479999999</c:v>
                </c:pt>
                <c:pt idx="11">
                  <c:v>491.26760100000001</c:v>
                </c:pt>
                <c:pt idx="12">
                  <c:v>284.75048980000003</c:v>
                </c:pt>
                <c:pt idx="13">
                  <c:v>1.3982357999999999</c:v>
                </c:pt>
                <c:pt idx="14">
                  <c:v>32.192217900000003</c:v>
                </c:pt>
                <c:pt idx="15">
                  <c:v>2.2073257000000002</c:v>
                </c:pt>
                <c:pt idx="16">
                  <c:v>30.746867699999999</c:v>
                </c:pt>
                <c:pt idx="17">
                  <c:v>155.91574449999999</c:v>
                </c:pt>
                <c:pt idx="18">
                  <c:v>72.8742752</c:v>
                </c:pt>
                <c:pt idx="19">
                  <c:v>57.312773300000003</c:v>
                </c:pt>
                <c:pt idx="20">
                  <c:v>13.3105767</c:v>
                </c:pt>
                <c:pt idx="21">
                  <c:v>104.5257849</c:v>
                </c:pt>
                <c:pt idx="22">
                  <c:v>22.835770199999999</c:v>
                </c:pt>
                <c:pt idx="23">
                  <c:v>173.5952825</c:v>
                </c:pt>
                <c:pt idx="24">
                  <c:v>10.506320799999999</c:v>
                </c:pt>
                <c:pt idx="25">
                  <c:v>13.312859</c:v>
                </c:pt>
                <c:pt idx="26">
                  <c:v>59.254911</c:v>
                </c:pt>
                <c:pt idx="27">
                  <c:v>25.738938300000001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78095872"/>
        <c:axId val="78097792"/>
      </c:bubbleChart>
      <c:valAx>
        <c:axId val="78095872"/>
        <c:scaling>
          <c:logBase val="10"/>
          <c:orientation val="minMax"/>
          <c:max val="150000"/>
          <c:min val="500"/>
        </c:scaling>
        <c:delete val="0"/>
        <c:axPos val="b"/>
        <c:title>
          <c:tx>
            <c:rich>
              <a:bodyPr/>
              <a:lstStyle/>
              <a:p>
                <a:pPr algn="ctr">
                  <a:defRPr sz="1600" b="0"/>
                </a:pPr>
                <a:r>
                  <a:rPr lang="en-US" sz="1600" b="0"/>
                  <a:t>GNI/</a:t>
                </a:r>
                <a:r>
                  <a:rPr lang="en-US" sz="1600" b="0" baseline="0"/>
                  <a:t>capita, log scale</a:t>
                </a:r>
                <a:endParaRPr lang="en-US" sz="1600" b="0"/>
              </a:p>
            </c:rich>
          </c:tx>
          <c:layout>
            <c:manualLayout>
              <c:xMode val="edge"/>
              <c:yMode val="edge"/>
              <c:x val="0.48284033245844271"/>
              <c:y val="0.92535908792650923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8097792"/>
        <c:crosses val="autoZero"/>
        <c:crossBetween val="midCat"/>
      </c:valAx>
      <c:valAx>
        <c:axId val="78097792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export to EU+USA, % of total export</a:t>
                </a:r>
              </a:p>
            </c:rich>
          </c:tx>
          <c:layout>
            <c:manualLayout>
              <c:xMode val="edge"/>
              <c:yMode val="edge"/>
              <c:x val="2.3319335083114609E-2"/>
              <c:y val="0.2125764435695538"/>
            </c:manualLayout>
          </c:layout>
          <c:overlay val="0"/>
        </c:title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8095872"/>
        <c:crosses val="autoZero"/>
        <c:crossBetween val="midCat"/>
        <c:majorUnit val="100"/>
        <c:minorUnit val="10"/>
      </c:valAx>
      <c:spPr>
        <a:ln>
          <a:noFill/>
        </a:ln>
      </c:spPr>
    </c:plotArea>
    <c:legend>
      <c:legendPos val="t"/>
      <c:layout>
        <c:manualLayout>
          <c:xMode val="edge"/>
          <c:yMode val="edge"/>
          <c:x val="6.6139326334208229E-2"/>
          <c:y val="5.9144520997375327E-2"/>
          <c:w val="0.34966579177602802"/>
          <c:h val="7.7525888042129787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405074365704281E-2"/>
          <c:y val="5.9733923884514435E-2"/>
          <c:w val="0.87121303587051624"/>
          <c:h val="0.88886548556430445"/>
        </c:manualLayout>
      </c:layout>
      <c:bubbleChart>
        <c:varyColors val="0"/>
        <c:ser>
          <c:idx val="0"/>
          <c:order val="0"/>
          <c:tx>
            <c:v>RoW</c:v>
          </c:tx>
          <c:spPr>
            <a:solidFill>
              <a:srgbClr val="CCFFFF">
                <a:alpha val="50000"/>
              </a:srgbClr>
            </a:solidFill>
            <a:ln w="19050">
              <a:solidFill>
                <a:srgbClr val="0000FF"/>
              </a:solidFill>
            </a:ln>
          </c:spPr>
          <c:invertIfNegative val="0"/>
          <c:xVal>
            <c:numRef>
              <c:f>'12-16'!$X$34:$X$170</c:f>
              <c:numCache>
                <c:formatCode>#,##0</c:formatCode>
                <c:ptCount val="137"/>
                <c:pt idx="0">
                  <c:v>123282.06268403157</c:v>
                </c:pt>
                <c:pt idx="1">
                  <c:v>108818.95540648914</c:v>
                </c:pt>
                <c:pt idx="2">
                  <c:v>84799.653337183365</c:v>
                </c:pt>
                <c:pt idx="3">
                  <c:v>74444.003115764499</c:v>
                </c:pt>
                <c:pt idx="4">
                  <c:v>66643.629216598303</c:v>
                </c:pt>
                <c:pt idx="5">
                  <c:v>63480.660806494816</c:v>
                </c:pt>
                <c:pt idx="6">
                  <c:v>57094.763733545726</c:v>
                </c:pt>
                <c:pt idx="7">
                  <c:v>54762.240104082892</c:v>
                </c:pt>
                <c:pt idx="8">
                  <c:v>54307.494927789623</c:v>
                </c:pt>
                <c:pt idx="9">
                  <c:v>52530.242223071436</c:v>
                </c:pt>
                <c:pt idx="10">
                  <c:v>49941.870364907219</c:v>
                </c:pt>
                <c:pt idx="11">
                  <c:v>41787.269896873346</c:v>
                </c:pt>
                <c:pt idx="12">
                  <c:v>41282.127444586957</c:v>
                </c:pt>
                <c:pt idx="13">
                  <c:v>36905.49873841041</c:v>
                </c:pt>
                <c:pt idx="14">
                  <c:v>35761.814940114629</c:v>
                </c:pt>
                <c:pt idx="15">
                  <c:v>34848.066859659222</c:v>
                </c:pt>
                <c:pt idx="16">
                  <c:v>33000.098729802565</c:v>
                </c:pt>
                <c:pt idx="17">
                  <c:v>30885.914125200699</c:v>
                </c:pt>
                <c:pt idx="18">
                  <c:v>30244.451251864968</c:v>
                </c:pt>
                <c:pt idx="19">
                  <c:v>24990.274739696186</c:v>
                </c:pt>
                <c:pt idx="20">
                  <c:v>22936.997903869818</c:v>
                </c:pt>
                <c:pt idx="21">
                  <c:v>22614.648367921571</c:v>
                </c:pt>
                <c:pt idx="22">
                  <c:v>21975.451464515161</c:v>
                </c:pt>
                <c:pt idx="23">
                  <c:v>21811.969103510495</c:v>
                </c:pt>
                <c:pt idx="24">
                  <c:v>20934.30524285134</c:v>
                </c:pt>
                <c:pt idx="25">
                  <c:v>20900.638893685951</c:v>
                </c:pt>
                <c:pt idx="26">
                  <c:v>20300.047922644022</c:v>
                </c:pt>
                <c:pt idx="27">
                  <c:v>19744.35400614687</c:v>
                </c:pt>
                <c:pt idx="28">
                  <c:v>18522.5622447553</c:v>
                </c:pt>
                <c:pt idx="29">
                  <c:v>18447.955763036945</c:v>
                </c:pt>
                <c:pt idx="30">
                  <c:v>18318.157794523395</c:v>
                </c:pt>
                <c:pt idx="31">
                  <c:v>17165.678446151542</c:v>
                </c:pt>
                <c:pt idx="32">
                  <c:v>16855.607559145745</c:v>
                </c:pt>
                <c:pt idx="33">
                  <c:v>16412.456113058317</c:v>
                </c:pt>
                <c:pt idx="34">
                  <c:v>16329.847591996671</c:v>
                </c:pt>
                <c:pt idx="35">
                  <c:v>16234.490553713227</c:v>
                </c:pt>
                <c:pt idx="36">
                  <c:v>15944.517565601644</c:v>
                </c:pt>
                <c:pt idx="37">
                  <c:v>15860.807573082162</c:v>
                </c:pt>
                <c:pt idx="38">
                  <c:v>15796.868510495657</c:v>
                </c:pt>
                <c:pt idx="39">
                  <c:v>14927.298905374117</c:v>
                </c:pt>
                <c:pt idx="40">
                  <c:v>14671.472683119811</c:v>
                </c:pt>
                <c:pt idx="41">
                  <c:v>14282.154743315901</c:v>
                </c:pt>
                <c:pt idx="42">
                  <c:v>13233.457571401053</c:v>
                </c:pt>
                <c:pt idx="43">
                  <c:v>13137.721169654124</c:v>
                </c:pt>
                <c:pt idx="44">
                  <c:v>13050.134875315352</c:v>
                </c:pt>
                <c:pt idx="45">
                  <c:v>12486.234263947297</c:v>
                </c:pt>
                <c:pt idx="46">
                  <c:v>11855.673660290635</c:v>
                </c:pt>
                <c:pt idx="47">
                  <c:v>11585.260788209456</c:v>
                </c:pt>
                <c:pt idx="48">
                  <c:v>11513.075229282764</c:v>
                </c:pt>
                <c:pt idx="49">
                  <c:v>11466.824037267324</c:v>
                </c:pt>
                <c:pt idx="50">
                  <c:v>11292.005927977747</c:v>
                </c:pt>
                <c:pt idx="51">
                  <c:v>11262.035706438275</c:v>
                </c:pt>
                <c:pt idx="52">
                  <c:v>10820.599692028611</c:v>
                </c:pt>
                <c:pt idx="53">
                  <c:v>10763.065691475014</c:v>
                </c:pt>
                <c:pt idx="54">
                  <c:v>10450.528940524309</c:v>
                </c:pt>
                <c:pt idx="55">
                  <c:v>10442.624800969697</c:v>
                </c:pt>
                <c:pt idx="56">
                  <c:v>10379.659381957345</c:v>
                </c:pt>
                <c:pt idx="57">
                  <c:v>10372.458760164323</c:v>
                </c:pt>
                <c:pt idx="58">
                  <c:v>10121.811323572781</c:v>
                </c:pt>
                <c:pt idx="59">
                  <c:v>10055.310162639367</c:v>
                </c:pt>
                <c:pt idx="60">
                  <c:v>9718.76933528054</c:v>
                </c:pt>
                <c:pt idx="61">
                  <c:v>9685.3220336441354</c:v>
                </c:pt>
                <c:pt idx="62">
                  <c:v>9507.8277265977777</c:v>
                </c:pt>
                <c:pt idx="63">
                  <c:v>9307.5988909547705</c:v>
                </c:pt>
                <c:pt idx="64">
                  <c:v>9167.4591733494781</c:v>
                </c:pt>
                <c:pt idx="65">
                  <c:v>8976.3481486946166</c:v>
                </c:pt>
                <c:pt idx="66">
                  <c:v>8561.4612439645734</c:v>
                </c:pt>
                <c:pt idx="67">
                  <c:v>8486.0955120641138</c:v>
                </c:pt>
                <c:pt idx="68">
                  <c:v>7890.9497463377447</c:v>
                </c:pt>
                <c:pt idx="69">
                  <c:v>7870.6242825549416</c:v>
                </c:pt>
                <c:pt idx="70">
                  <c:v>7618.2379117413739</c:v>
                </c:pt>
                <c:pt idx="71">
                  <c:v>7597.9108345042323</c:v>
                </c:pt>
                <c:pt idx="72">
                  <c:v>7433.0449750684256</c:v>
                </c:pt>
                <c:pt idx="73">
                  <c:v>7254.5779630973275</c:v>
                </c:pt>
                <c:pt idx="74">
                  <c:v>7001.5417947235474</c:v>
                </c:pt>
                <c:pt idx="75">
                  <c:v>6900.7148005703539</c:v>
                </c:pt>
                <c:pt idx="76">
                  <c:v>6869.4349225031719</c:v>
                </c:pt>
                <c:pt idx="77">
                  <c:v>6776.2695506089904</c:v>
                </c:pt>
                <c:pt idx="78">
                  <c:v>6137.4155091264465</c:v>
                </c:pt>
                <c:pt idx="79">
                  <c:v>5962.4264735323586</c:v>
                </c:pt>
                <c:pt idx="80">
                  <c:v>5787.3133432559116</c:v>
                </c:pt>
                <c:pt idx="81">
                  <c:v>5555.3806176979551</c:v>
                </c:pt>
                <c:pt idx="82">
                  <c:v>5450.8954871118467</c:v>
                </c:pt>
                <c:pt idx="83">
                  <c:v>5308.9201308963084</c:v>
                </c:pt>
                <c:pt idx="84">
                  <c:v>5211.0217091469913</c:v>
                </c:pt>
                <c:pt idx="85">
                  <c:v>5178.4671775222878</c:v>
                </c:pt>
                <c:pt idx="86">
                  <c:v>5165.9449882681956</c:v>
                </c:pt>
                <c:pt idx="87">
                  <c:v>5121.8054336917185</c:v>
                </c:pt>
                <c:pt idx="88">
                  <c:v>5018.9166309877683</c:v>
                </c:pt>
                <c:pt idx="89">
                  <c:v>4901.0601237200754</c:v>
                </c:pt>
                <c:pt idx="90">
                  <c:v>4679.8596818465394</c:v>
                </c:pt>
                <c:pt idx="91">
                  <c:v>4401.7394795090895</c:v>
                </c:pt>
                <c:pt idx="92">
                  <c:v>4367.2988180056773</c:v>
                </c:pt>
                <c:pt idx="93">
                  <c:v>4149.2916098965188</c:v>
                </c:pt>
                <c:pt idx="94">
                  <c:v>3784.7194927288124</c:v>
                </c:pt>
                <c:pt idx="95">
                  <c:v>3693.6570803934032</c:v>
                </c:pt>
                <c:pt idx="96">
                  <c:v>3490.7429786158164</c:v>
                </c:pt>
                <c:pt idx="97">
                  <c:v>3379.4157559280602</c:v>
                </c:pt>
                <c:pt idx="98">
                  <c:v>3082.244241482716</c:v>
                </c:pt>
                <c:pt idx="99">
                  <c:v>2990.4329398738923</c:v>
                </c:pt>
                <c:pt idx="100">
                  <c:v>2963.599137964015</c:v>
                </c:pt>
                <c:pt idx="101">
                  <c:v>2813.6494943298289</c:v>
                </c:pt>
                <c:pt idx="102">
                  <c:v>2796.4866025376973</c:v>
                </c:pt>
                <c:pt idx="103">
                  <c:v>2723.1016229265288</c:v>
                </c:pt>
                <c:pt idx="104">
                  <c:v>2718.9760899253988</c:v>
                </c:pt>
                <c:pt idx="105">
                  <c:v>2690.5810103397666</c:v>
                </c:pt>
                <c:pt idx="106">
                  <c:v>2681.6873692680315</c:v>
                </c:pt>
                <c:pt idx="107">
                  <c:v>2417.1541435629483</c:v>
                </c:pt>
                <c:pt idx="108">
                  <c:v>2189.6400508622651</c:v>
                </c:pt>
                <c:pt idx="109">
                  <c:v>2182.8548253069857</c:v>
                </c:pt>
                <c:pt idx="110">
                  <c:v>2142.6526428687539</c:v>
                </c:pt>
                <c:pt idx="111">
                  <c:v>1846.7826242336682</c:v>
                </c:pt>
                <c:pt idx="112">
                  <c:v>1721.5706451229137</c:v>
                </c:pt>
                <c:pt idx="113">
                  <c:v>1708.51676195713</c:v>
                </c:pt>
                <c:pt idx="114">
                  <c:v>1703.0007554915335</c:v>
                </c:pt>
                <c:pt idx="115">
                  <c:v>1661.5116461119944</c:v>
                </c:pt>
                <c:pt idx="116">
                  <c:v>1639.183715921708</c:v>
                </c:pt>
                <c:pt idx="117">
                  <c:v>1634.879930137218</c:v>
                </c:pt>
                <c:pt idx="118">
                  <c:v>1587.4606261501287</c:v>
                </c:pt>
                <c:pt idx="119">
                  <c:v>1559.0964935887673</c:v>
                </c:pt>
                <c:pt idx="120">
                  <c:v>1537.7026227875247</c:v>
                </c:pt>
                <c:pt idx="121">
                  <c:v>1526.990395862083</c:v>
                </c:pt>
                <c:pt idx="122">
                  <c:v>1455.8826469534131</c:v>
                </c:pt>
                <c:pt idx="123">
                  <c:v>1441.5669511706508</c:v>
                </c:pt>
                <c:pt idx="124">
                  <c:v>1420.2776433535339</c:v>
                </c:pt>
                <c:pt idx="125">
                  <c:v>1404.5859352034076</c:v>
                </c:pt>
                <c:pt idx="126">
                  <c:v>1326.3280149179077</c:v>
                </c:pt>
                <c:pt idx="127">
                  <c:v>1168.7389217215277</c:v>
                </c:pt>
                <c:pt idx="128">
                  <c:v>1130.5547641842973</c:v>
                </c:pt>
                <c:pt idx="129">
                  <c:v>1083.9589883734648</c:v>
                </c:pt>
                <c:pt idx="130">
                  <c:v>1065.3003799479018</c:v>
                </c:pt>
                <c:pt idx="131">
                  <c:v>910.60788355820966</c:v>
                </c:pt>
                <c:pt idx="132">
                  <c:v>865.22876063856324</c:v>
                </c:pt>
                <c:pt idx="133">
                  <c:v>746.79533437832629</c:v>
                </c:pt>
                <c:pt idx="134">
                  <c:v>729.81159836863878</c:v>
                </c:pt>
                <c:pt idx="135">
                  <c:v>714.63603960098067</c:v>
                </c:pt>
                <c:pt idx="136">
                  <c:v>713.15724642970895</c:v>
                </c:pt>
              </c:numCache>
            </c:numRef>
          </c:xVal>
          <c:yVal>
            <c:numRef>
              <c:f>'12-16'!$Y$34:$Y$170</c:f>
              <c:numCache>
                <c:formatCode>0.00</c:formatCode>
                <c:ptCount val="137"/>
                <c:pt idx="0">
                  <c:v>0.14625866462414602</c:v>
                </c:pt>
                <c:pt idx="1">
                  <c:v>0.1116662016717771</c:v>
                </c:pt>
                <c:pt idx="2">
                  <c:v>-0.14313475664993838</c:v>
                </c:pt>
                <c:pt idx="3">
                  <c:v>-0.13005893102501062</c:v>
                </c:pt>
                <c:pt idx="4">
                  <c:v>0.34070556278135433</c:v>
                </c:pt>
                <c:pt idx="5">
                  <c:v>1.5062666357056318</c:v>
                </c:pt>
                <c:pt idx="6">
                  <c:v>5.432717943837239E-2</c:v>
                </c:pt>
                <c:pt idx="7">
                  <c:v>1.2506783162231248</c:v>
                </c:pt>
                <c:pt idx="8">
                  <c:v>-2.8514359675338212E-2</c:v>
                </c:pt>
                <c:pt idx="9">
                  <c:v>0.16922492621346644</c:v>
                </c:pt>
                <c:pt idx="10">
                  <c:v>-0.15740994327133642</c:v>
                </c:pt>
                <c:pt idx="11">
                  <c:v>1.9180764654417756E-2</c:v>
                </c:pt>
                <c:pt idx="12">
                  <c:v>-1.3713571969352527</c:v>
                </c:pt>
                <c:pt idx="13">
                  <c:v>-0.32589961821128133</c:v>
                </c:pt>
                <c:pt idx="14">
                  <c:v>-6.218264302619253E-2</c:v>
                </c:pt>
                <c:pt idx="15">
                  <c:v>1.0377636095585179</c:v>
                </c:pt>
                <c:pt idx="16">
                  <c:v>-0.36658351173586473</c:v>
                </c:pt>
                <c:pt idx="17">
                  <c:v>4.6320663211399729E-2</c:v>
                </c:pt>
                <c:pt idx="18">
                  <c:v>0.64774342973656895</c:v>
                </c:pt>
                <c:pt idx="19">
                  <c:v>-0.8882569229609143</c:v>
                </c:pt>
                <c:pt idx="20">
                  <c:v>0.56430068380325138</c:v>
                </c:pt>
                <c:pt idx="21">
                  <c:v>1.0452988993492105</c:v>
                </c:pt>
                <c:pt idx="22">
                  <c:v>-0.84738401530266749</c:v>
                </c:pt>
                <c:pt idx="23">
                  <c:v>-0.63867176965092209</c:v>
                </c:pt>
                <c:pt idx="24">
                  <c:v>0.18306157291955777</c:v>
                </c:pt>
                <c:pt idx="25">
                  <c:v>-0.51656864681202941</c:v>
                </c:pt>
                <c:pt idx="26">
                  <c:v>0.65102555690517472</c:v>
                </c:pt>
                <c:pt idx="27">
                  <c:v>4.9470789702186081E-2</c:v>
                </c:pt>
                <c:pt idx="28">
                  <c:v>0.25976882210432206</c:v>
                </c:pt>
                <c:pt idx="29">
                  <c:v>0.82000811466195478</c:v>
                </c:pt>
                <c:pt idx="30">
                  <c:v>2.2163259027273202E-2</c:v>
                </c:pt>
                <c:pt idx="31">
                  <c:v>-0.80686306802476604</c:v>
                </c:pt>
                <c:pt idx="32">
                  <c:v>0.25766176891990861</c:v>
                </c:pt>
                <c:pt idx="33">
                  <c:v>-9.3330772013298091E-3</c:v>
                </c:pt>
                <c:pt idx="34">
                  <c:v>-0.21348080088657559</c:v>
                </c:pt>
                <c:pt idx="35">
                  <c:v>0.78503900832609785</c:v>
                </c:pt>
                <c:pt idx="36">
                  <c:v>-1.6449532425232327</c:v>
                </c:pt>
                <c:pt idx="37">
                  <c:v>0.61009079531661881</c:v>
                </c:pt>
                <c:pt idx="38">
                  <c:v>0.98939767559050007</c:v>
                </c:pt>
                <c:pt idx="39">
                  <c:v>-0.25131597202518802</c:v>
                </c:pt>
                <c:pt idx="40">
                  <c:v>0.24773500220831532</c:v>
                </c:pt>
                <c:pt idx="41">
                  <c:v>-8.5047640018216297E-2</c:v>
                </c:pt>
                <c:pt idx="42">
                  <c:v>-0.18301530097042651</c:v>
                </c:pt>
                <c:pt idx="43">
                  <c:v>-1.0799765897953493</c:v>
                </c:pt>
                <c:pt idx="44">
                  <c:v>-0.44294339158859208</c:v>
                </c:pt>
                <c:pt idx="45">
                  <c:v>0.50314207007572465</c:v>
                </c:pt>
                <c:pt idx="46">
                  <c:v>0.48876103908526153</c:v>
                </c:pt>
                <c:pt idx="47">
                  <c:v>-0.59915542857440307</c:v>
                </c:pt>
                <c:pt idx="48">
                  <c:v>1.471917936275243</c:v>
                </c:pt>
                <c:pt idx="49">
                  <c:v>-0.37820894854239723</c:v>
                </c:pt>
                <c:pt idx="50">
                  <c:v>-0.12398779284943728</c:v>
                </c:pt>
                <c:pt idx="51">
                  <c:v>-1.1717886033570388</c:v>
                </c:pt>
                <c:pt idx="52">
                  <c:v>-0.49290552783897695</c:v>
                </c:pt>
                <c:pt idx="53">
                  <c:v>2.4022052098045563E-2</c:v>
                </c:pt>
                <c:pt idx="54">
                  <c:v>0.92483259487136604</c:v>
                </c:pt>
                <c:pt idx="55">
                  <c:v>0.53648264009382218</c:v>
                </c:pt>
                <c:pt idx="56">
                  <c:v>-0.7804890305947827</c:v>
                </c:pt>
                <c:pt idx="57">
                  <c:v>-8.0522170912741067E-3</c:v>
                </c:pt>
                <c:pt idx="58">
                  <c:v>-5.86716088931101E-2</c:v>
                </c:pt>
                <c:pt idx="59">
                  <c:v>2.0698191969118762E-2</c:v>
                </c:pt>
                <c:pt idx="60">
                  <c:v>1.4806334231334124</c:v>
                </c:pt>
                <c:pt idx="61">
                  <c:v>-2.0942201263766159E-2</c:v>
                </c:pt>
                <c:pt idx="62">
                  <c:v>1.0522404965034144</c:v>
                </c:pt>
                <c:pt idx="63">
                  <c:v>-7.9018521663589913E-2</c:v>
                </c:pt>
                <c:pt idx="64">
                  <c:v>-3.2186071223562179E-2</c:v>
                </c:pt>
                <c:pt idx="65">
                  <c:v>-0.25750410866923712</c:v>
                </c:pt>
                <c:pt idx="66">
                  <c:v>0.86257256246174574</c:v>
                </c:pt>
                <c:pt idx="67">
                  <c:v>-0.43022344992674943</c:v>
                </c:pt>
                <c:pt idx="68">
                  <c:v>0.90090337591722913</c:v>
                </c:pt>
                <c:pt idx="69">
                  <c:v>-1.1806900889033138</c:v>
                </c:pt>
                <c:pt idx="70">
                  <c:v>-0.30393581919930218</c:v>
                </c:pt>
                <c:pt idx="71">
                  <c:v>-0.48833515343925726</c:v>
                </c:pt>
                <c:pt idx="72">
                  <c:v>0.25644956614211856</c:v>
                </c:pt>
                <c:pt idx="73">
                  <c:v>-0.98702192545858713</c:v>
                </c:pt>
                <c:pt idx="74">
                  <c:v>0.19516424061181933</c:v>
                </c:pt>
                <c:pt idx="75">
                  <c:v>-1.1562181262092719</c:v>
                </c:pt>
                <c:pt idx="76">
                  <c:v>-1.8942541764952525E-2</c:v>
                </c:pt>
                <c:pt idx="77">
                  <c:v>0.99196041281220615</c:v>
                </c:pt>
                <c:pt idx="78">
                  <c:v>0.82807649208219236</c:v>
                </c:pt>
                <c:pt idx="79">
                  <c:v>0.70416142135608839</c:v>
                </c:pt>
                <c:pt idx="80">
                  <c:v>8.7962963593917892E-2</c:v>
                </c:pt>
                <c:pt idx="81">
                  <c:v>-0.32175687134359743</c:v>
                </c:pt>
                <c:pt idx="82">
                  <c:v>3.4853392731678465E-2</c:v>
                </c:pt>
                <c:pt idx="83">
                  <c:v>0.22665122269200813</c:v>
                </c:pt>
                <c:pt idx="84">
                  <c:v>2.2225077039369701E-2</c:v>
                </c:pt>
                <c:pt idx="85">
                  <c:v>0.15008562776840856</c:v>
                </c:pt>
                <c:pt idx="86">
                  <c:v>0.11973483168083612</c:v>
                </c:pt>
                <c:pt idx="87">
                  <c:v>0.18881690944648302</c:v>
                </c:pt>
                <c:pt idx="88">
                  <c:v>0.78146984843283851</c:v>
                </c:pt>
                <c:pt idx="89">
                  <c:v>-0.34999067262047601</c:v>
                </c:pt>
                <c:pt idx="90">
                  <c:v>9.0630954079248802E-2</c:v>
                </c:pt>
                <c:pt idx="91">
                  <c:v>-6.2486446370290542E-2</c:v>
                </c:pt>
                <c:pt idx="92">
                  <c:v>-1.1016892660334019</c:v>
                </c:pt>
                <c:pt idx="93">
                  <c:v>-1.1719967135768634</c:v>
                </c:pt>
                <c:pt idx="94">
                  <c:v>0.65218606342336316</c:v>
                </c:pt>
                <c:pt idx="95">
                  <c:v>1.2694851693384336E-2</c:v>
                </c:pt>
                <c:pt idx="96">
                  <c:v>4.8819857257083737E-3</c:v>
                </c:pt>
                <c:pt idx="97">
                  <c:v>6.0660830874257998E-2</c:v>
                </c:pt>
                <c:pt idx="98">
                  <c:v>0.13356665583358662</c:v>
                </c:pt>
                <c:pt idx="99">
                  <c:v>0.67213711956332134</c:v>
                </c:pt>
                <c:pt idx="100">
                  <c:v>0.17995466701665086</c:v>
                </c:pt>
                <c:pt idx="101">
                  <c:v>-1.2584709267165375</c:v>
                </c:pt>
                <c:pt idx="102">
                  <c:v>0.80271953853621369</c:v>
                </c:pt>
                <c:pt idx="103">
                  <c:v>-0.15376953496670451</c:v>
                </c:pt>
                <c:pt idx="104">
                  <c:v>0.49797982355291937</c:v>
                </c:pt>
                <c:pt idx="105">
                  <c:v>0.55153971430856585</c:v>
                </c:pt>
                <c:pt idx="106">
                  <c:v>0.74102750112129678</c:v>
                </c:pt>
                <c:pt idx="107">
                  <c:v>2.924237437744814E-3</c:v>
                </c:pt>
                <c:pt idx="108">
                  <c:v>0.12806653445381544</c:v>
                </c:pt>
                <c:pt idx="109">
                  <c:v>0.19372387787744125</c:v>
                </c:pt>
                <c:pt idx="110">
                  <c:v>0.72058677561287543</c:v>
                </c:pt>
                <c:pt idx="111">
                  <c:v>-0.74780968510501999</c:v>
                </c:pt>
                <c:pt idx="112">
                  <c:v>0.97353169482433177</c:v>
                </c:pt>
                <c:pt idx="113">
                  <c:v>0.25985815650252675</c:v>
                </c:pt>
                <c:pt idx="114">
                  <c:v>-0.32063672814145927</c:v>
                </c:pt>
                <c:pt idx="115">
                  <c:v>-1.0936841221687221</c:v>
                </c:pt>
                <c:pt idx="116">
                  <c:v>0.89529757710625413</c:v>
                </c:pt>
                <c:pt idx="117">
                  <c:v>0.12335906920539788</c:v>
                </c:pt>
                <c:pt idx="118">
                  <c:v>0.27935033341021082</c:v>
                </c:pt>
                <c:pt idx="119">
                  <c:v>-5.945544854518453E-3</c:v>
                </c:pt>
                <c:pt idx="120">
                  <c:v>-0.12382589942881819</c:v>
                </c:pt>
                <c:pt idx="121">
                  <c:v>0.44160527595746041</c:v>
                </c:pt>
                <c:pt idx="122">
                  <c:v>0.46221056184604487</c:v>
                </c:pt>
                <c:pt idx="123">
                  <c:v>1.9233703642168677E-2</c:v>
                </c:pt>
                <c:pt idx="124">
                  <c:v>0.38768748795712293</c:v>
                </c:pt>
                <c:pt idx="125">
                  <c:v>0.15650696942450754</c:v>
                </c:pt>
                <c:pt idx="126">
                  <c:v>0.47906582563013927</c:v>
                </c:pt>
                <c:pt idx="127">
                  <c:v>0.84294898767112292</c:v>
                </c:pt>
                <c:pt idx="128">
                  <c:v>0.84772519063530927</c:v>
                </c:pt>
                <c:pt idx="129">
                  <c:v>1.2657698649546196</c:v>
                </c:pt>
                <c:pt idx="130">
                  <c:v>0.30822583775360429</c:v>
                </c:pt>
                <c:pt idx="131">
                  <c:v>8.4218760476508045E-2</c:v>
                </c:pt>
                <c:pt idx="132">
                  <c:v>0.44664188333568317</c:v>
                </c:pt>
                <c:pt idx="133">
                  <c:v>0.2597378614184957</c:v>
                </c:pt>
                <c:pt idx="134">
                  <c:v>0.3353449450886834</c:v>
                </c:pt>
                <c:pt idx="135">
                  <c:v>0.1744294461048326</c:v>
                </c:pt>
                <c:pt idx="136">
                  <c:v>2.2930033370337707E-2</c:v>
                </c:pt>
              </c:numCache>
            </c:numRef>
          </c:yVal>
          <c:bubbleSize>
            <c:numRef>
              <c:f>'12-16'!$Z$34:$Z$170</c:f>
              <c:numCache>
                <c:formatCode>#,##0.0</c:formatCode>
                <c:ptCount val="137"/>
                <c:pt idx="0">
                  <c:v>2.1686730000000001</c:v>
                </c:pt>
                <c:pt idx="1">
                  <c:v>0.56637499999999996</c:v>
                </c:pt>
                <c:pt idx="2">
                  <c:v>3.3685719999999999</c:v>
                </c:pt>
                <c:pt idx="3">
                  <c:v>5.3992000000000004</c:v>
                </c:pt>
                <c:pt idx="4">
                  <c:v>6.5023999999999998E-2</c:v>
                </c:pt>
                <c:pt idx="5">
                  <c:v>5.0801660000000002</c:v>
                </c:pt>
                <c:pt idx="6">
                  <c:v>9.3461289999999995</c:v>
                </c:pt>
                <c:pt idx="7">
                  <c:v>8.0878750000000004</c:v>
                </c:pt>
                <c:pt idx="8">
                  <c:v>3.632444</c:v>
                </c:pt>
                <c:pt idx="9">
                  <c:v>7.1875</c:v>
                </c:pt>
                <c:pt idx="10">
                  <c:v>28.828869999999998</c:v>
                </c:pt>
                <c:pt idx="11">
                  <c:v>23.129300000000001</c:v>
                </c:pt>
                <c:pt idx="12">
                  <c:v>35.154279000000002</c:v>
                </c:pt>
                <c:pt idx="13">
                  <c:v>127.338621</c:v>
                </c:pt>
                <c:pt idx="14">
                  <c:v>1.332171</c:v>
                </c:pt>
                <c:pt idx="15">
                  <c:v>0.323764</c:v>
                </c:pt>
                <c:pt idx="16">
                  <c:v>50.219669000000003</c:v>
                </c:pt>
                <c:pt idx="17">
                  <c:v>4.4420999999999999</c:v>
                </c:pt>
                <c:pt idx="18">
                  <c:v>8.0594999999999999</c:v>
                </c:pt>
                <c:pt idx="19">
                  <c:v>1.341151</c:v>
                </c:pt>
                <c:pt idx="20">
                  <c:v>8.9173000000000002E-2</c:v>
                </c:pt>
                <c:pt idx="21">
                  <c:v>143.49986100000001</c:v>
                </c:pt>
                <c:pt idx="22">
                  <c:v>0.37737399999999999</c:v>
                </c:pt>
                <c:pt idx="23">
                  <c:v>29.716964999999998</c:v>
                </c:pt>
                <c:pt idx="24">
                  <c:v>0.75701399999999996</c:v>
                </c:pt>
                <c:pt idx="25">
                  <c:v>17.619707999999999</c:v>
                </c:pt>
                <c:pt idx="26">
                  <c:v>17.035274999999999</c:v>
                </c:pt>
                <c:pt idx="27">
                  <c:v>5.4191000000000003E-2</c:v>
                </c:pt>
                <c:pt idx="28">
                  <c:v>11.265629000000001</c:v>
                </c:pt>
                <c:pt idx="29">
                  <c:v>74.932641000000004</c:v>
                </c:pt>
                <c:pt idx="30">
                  <c:v>3.4070619999999998</c:v>
                </c:pt>
                <c:pt idx="31">
                  <c:v>30.405207000000001</c:v>
                </c:pt>
                <c:pt idx="32">
                  <c:v>4.46739</c:v>
                </c:pt>
                <c:pt idx="33">
                  <c:v>1.6717109999999999</c:v>
                </c:pt>
                <c:pt idx="34">
                  <c:v>3.8641700000000001</c:v>
                </c:pt>
                <c:pt idx="35">
                  <c:v>9.4659999999999993</c:v>
                </c:pt>
                <c:pt idx="36">
                  <c:v>122.332399</c:v>
                </c:pt>
                <c:pt idx="37">
                  <c:v>9.4168009999999995</c:v>
                </c:pt>
                <c:pt idx="38">
                  <c:v>1.258653</c:v>
                </c:pt>
                <c:pt idx="39">
                  <c:v>0.28464400000000001</c:v>
                </c:pt>
                <c:pt idx="40">
                  <c:v>0.53927599999999998</c:v>
                </c:pt>
                <c:pt idx="41">
                  <c:v>200.36192500000001</c:v>
                </c:pt>
                <c:pt idx="42">
                  <c:v>33.417476000000001</c:v>
                </c:pt>
                <c:pt idx="43">
                  <c:v>4.872166</c:v>
                </c:pt>
                <c:pt idx="44">
                  <c:v>67.010502000000002</c:v>
                </c:pt>
                <c:pt idx="45">
                  <c:v>39.208193999999999</c:v>
                </c:pt>
                <c:pt idx="46">
                  <c:v>53.157490000000003</c:v>
                </c:pt>
                <c:pt idx="47">
                  <c:v>48.321404999999999</c:v>
                </c:pt>
                <c:pt idx="48">
                  <c:v>2.1071580000000001</c:v>
                </c:pt>
                <c:pt idx="49">
                  <c:v>1357.38</c:v>
                </c:pt>
                <c:pt idx="50">
                  <c:v>6.46</c:v>
                </c:pt>
                <c:pt idx="51">
                  <c:v>10.403760999999999</c:v>
                </c:pt>
                <c:pt idx="52">
                  <c:v>30.375603000000002</c:v>
                </c:pt>
                <c:pt idx="53">
                  <c:v>0.10589700000000001</c:v>
                </c:pt>
                <c:pt idx="54">
                  <c:v>2.8973659999999999</c:v>
                </c:pt>
                <c:pt idx="55">
                  <c:v>82.056377999999995</c:v>
                </c:pt>
                <c:pt idx="56">
                  <c:v>15.737878</c:v>
                </c:pt>
                <c:pt idx="57">
                  <c:v>0.18227299999999999</c:v>
                </c:pt>
                <c:pt idx="58">
                  <c:v>7.2002999999999998E-2</c:v>
                </c:pt>
                <c:pt idx="59">
                  <c:v>5.2400719999999996</c:v>
                </c:pt>
                <c:pt idx="60">
                  <c:v>10.8865</c:v>
                </c:pt>
                <c:pt idx="61">
                  <c:v>0.109373</c:v>
                </c:pt>
                <c:pt idx="62">
                  <c:v>3.829307</c:v>
                </c:pt>
                <c:pt idx="63">
                  <c:v>0.34502300000000002</c:v>
                </c:pt>
                <c:pt idx="64">
                  <c:v>20.483000000000001</c:v>
                </c:pt>
                <c:pt idx="65">
                  <c:v>249.86563100000001</c:v>
                </c:pt>
                <c:pt idx="66">
                  <c:v>45.489600000000003</c:v>
                </c:pt>
                <c:pt idx="67">
                  <c:v>2.839073</c:v>
                </c:pt>
                <c:pt idx="68">
                  <c:v>2.976566</c:v>
                </c:pt>
                <c:pt idx="69">
                  <c:v>2.714734</c:v>
                </c:pt>
                <c:pt idx="70">
                  <c:v>0.33189999999999997</c:v>
                </c:pt>
                <c:pt idx="71">
                  <c:v>98.393574000000001</c:v>
                </c:pt>
                <c:pt idx="72">
                  <c:v>6.802295</c:v>
                </c:pt>
                <c:pt idx="73">
                  <c:v>6.3404540000000003</c:v>
                </c:pt>
                <c:pt idx="74">
                  <c:v>0.88106499999999999</c:v>
                </c:pt>
                <c:pt idx="75">
                  <c:v>15.468203000000001</c:v>
                </c:pt>
                <c:pt idx="76">
                  <c:v>21.471617999999999</c:v>
                </c:pt>
                <c:pt idx="77">
                  <c:v>33.008150000000001</c:v>
                </c:pt>
                <c:pt idx="78">
                  <c:v>4.4871999999999996</c:v>
                </c:pt>
                <c:pt idx="79">
                  <c:v>0.49889699999999998</c:v>
                </c:pt>
                <c:pt idx="80">
                  <c:v>0.79961300000000002</c:v>
                </c:pt>
                <c:pt idx="81">
                  <c:v>10.671200000000001</c:v>
                </c:pt>
                <c:pt idx="82">
                  <c:v>0.19037200000000001</c:v>
                </c:pt>
                <c:pt idx="83">
                  <c:v>4.4476319999999996</c:v>
                </c:pt>
                <c:pt idx="84">
                  <c:v>0.105323</c:v>
                </c:pt>
                <c:pt idx="85">
                  <c:v>1252.139596</c:v>
                </c:pt>
                <c:pt idx="86">
                  <c:v>173.61534499999999</c:v>
                </c:pt>
                <c:pt idx="87">
                  <c:v>30.243200000000002</c:v>
                </c:pt>
                <c:pt idx="88">
                  <c:v>3.5585659999999999</c:v>
                </c:pt>
                <c:pt idx="89">
                  <c:v>89.7089</c:v>
                </c:pt>
                <c:pt idx="90">
                  <c:v>182.142594</c:v>
                </c:pt>
                <c:pt idx="91">
                  <c:v>6.7697269999999996</c:v>
                </c:pt>
                <c:pt idx="92">
                  <c:v>6.0804780000000003</c:v>
                </c:pt>
                <c:pt idx="93">
                  <c:v>8.0976879999999998</c:v>
                </c:pt>
                <c:pt idx="94">
                  <c:v>25.904598</c:v>
                </c:pt>
                <c:pt idx="95">
                  <c:v>14.538639999999999</c:v>
                </c:pt>
                <c:pt idx="96">
                  <c:v>24.407381000000001</c:v>
                </c:pt>
                <c:pt idx="97">
                  <c:v>37.964306000000001</c:v>
                </c:pt>
                <c:pt idx="98">
                  <c:v>156.59496200000001</c:v>
                </c:pt>
                <c:pt idx="99">
                  <c:v>20.316085999999999</c:v>
                </c:pt>
                <c:pt idx="100">
                  <c:v>5.7195999999999998</c:v>
                </c:pt>
                <c:pt idx="101">
                  <c:v>15.135168999999999</c:v>
                </c:pt>
                <c:pt idx="102">
                  <c:v>0.192993</c:v>
                </c:pt>
                <c:pt idx="103">
                  <c:v>0.25276300000000002</c:v>
                </c:pt>
                <c:pt idx="104">
                  <c:v>3.8898799999999998</c:v>
                </c:pt>
                <c:pt idx="105">
                  <c:v>44.353690999999998</c:v>
                </c:pt>
                <c:pt idx="106">
                  <c:v>22.253958999999998</c:v>
                </c:pt>
                <c:pt idx="107">
                  <c:v>8.2078340000000001</c:v>
                </c:pt>
                <c:pt idx="108">
                  <c:v>27.797457000000001</c:v>
                </c:pt>
                <c:pt idx="109">
                  <c:v>7.3212619999999999</c:v>
                </c:pt>
                <c:pt idx="110">
                  <c:v>14.133279999999999</c:v>
                </c:pt>
                <c:pt idx="111">
                  <c:v>12.825314000000001</c:v>
                </c:pt>
                <c:pt idx="112">
                  <c:v>10.323473999999999</c:v>
                </c:pt>
                <c:pt idx="113">
                  <c:v>49.253126000000002</c:v>
                </c:pt>
                <c:pt idx="114">
                  <c:v>30.551673999999998</c:v>
                </c:pt>
                <c:pt idx="115">
                  <c:v>10.317461</c:v>
                </c:pt>
                <c:pt idx="116">
                  <c:v>6.0920750000000004</c:v>
                </c:pt>
                <c:pt idx="117">
                  <c:v>14.149647999999999</c:v>
                </c:pt>
                <c:pt idx="118">
                  <c:v>15.30165</c:v>
                </c:pt>
                <c:pt idx="119">
                  <c:v>1.8492850000000001</c:v>
                </c:pt>
                <c:pt idx="120">
                  <c:v>0.56123100000000004</c:v>
                </c:pt>
                <c:pt idx="121">
                  <c:v>16.934839</c:v>
                </c:pt>
                <c:pt idx="122">
                  <c:v>1.7042550000000001</c:v>
                </c:pt>
                <c:pt idx="123">
                  <c:v>0.73491700000000004</c:v>
                </c:pt>
                <c:pt idx="124">
                  <c:v>37.578876000000001</c:v>
                </c:pt>
                <c:pt idx="125">
                  <c:v>11.776522</c:v>
                </c:pt>
                <c:pt idx="126">
                  <c:v>22.924851</c:v>
                </c:pt>
                <c:pt idx="127">
                  <c:v>94.100756000000004</c:v>
                </c:pt>
                <c:pt idx="128">
                  <c:v>11.745189</c:v>
                </c:pt>
                <c:pt idx="129">
                  <c:v>6.8169820000000003</c:v>
                </c:pt>
                <c:pt idx="130">
                  <c:v>25.833752</c:v>
                </c:pt>
                <c:pt idx="131">
                  <c:v>4.6164170000000002</c:v>
                </c:pt>
                <c:pt idx="132">
                  <c:v>17.83127</c:v>
                </c:pt>
                <c:pt idx="133">
                  <c:v>10.162532000000001</c:v>
                </c:pt>
                <c:pt idx="134">
                  <c:v>16.362566999999999</c:v>
                </c:pt>
                <c:pt idx="135">
                  <c:v>4.2940769999999997</c:v>
                </c:pt>
                <c:pt idx="136">
                  <c:v>67.513677000000001</c:v>
                </c:pt>
              </c:numCache>
            </c:numRef>
          </c:bubbleSize>
          <c:bubble3D val="0"/>
        </c:ser>
        <c:ser>
          <c:idx val="1"/>
          <c:order val="1"/>
          <c:tx>
            <c:v>TTIP</c:v>
          </c:tx>
          <c:spPr>
            <a:solidFill>
              <a:srgbClr val="FFCC99">
                <a:alpha val="50000"/>
              </a:srgbClr>
            </a:solidFill>
            <a:ln w="19050">
              <a:solidFill>
                <a:srgbClr val="FF0000"/>
              </a:solidFill>
            </a:ln>
          </c:spPr>
          <c:invertIfNegative val="0"/>
          <c:dPt>
            <c:idx val="28"/>
            <c:invertIfNegative val="0"/>
            <c:bubble3D val="0"/>
            <c:spPr>
              <a:solidFill>
                <a:srgbClr val="CCFFCC">
                  <a:alpha val="49804"/>
                </a:srgbClr>
              </a:solidFill>
              <a:ln w="19050">
                <a:solidFill>
                  <a:srgbClr val="006600"/>
                </a:solidFill>
              </a:ln>
            </c:spPr>
          </c:dPt>
          <c:xVal>
            <c:numRef>
              <c:f>'12-16'!$X$5:$X$33</c:f>
              <c:numCache>
                <c:formatCode>#,##0</c:formatCode>
                <c:ptCount val="29"/>
                <c:pt idx="0">
                  <c:v>59241.891609025013</c:v>
                </c:pt>
                <c:pt idx="1">
                  <c:v>45127.381594994775</c:v>
                </c:pt>
                <c:pt idx="2">
                  <c:v>45040.339218583475</c:v>
                </c:pt>
                <c:pt idx="3">
                  <c:v>44339.002974980744</c:v>
                </c:pt>
                <c:pt idx="4">
                  <c:v>44322.109231915994</c:v>
                </c:pt>
                <c:pt idx="5">
                  <c:v>43338.315612705301</c:v>
                </c:pt>
                <c:pt idx="6">
                  <c:v>40215.038042828048</c:v>
                </c:pt>
                <c:pt idx="7">
                  <c:v>38963.81060687171</c:v>
                </c:pt>
                <c:pt idx="8">
                  <c:v>37802.286747350721</c:v>
                </c:pt>
                <c:pt idx="9">
                  <c:v>37052.775701477949</c:v>
                </c:pt>
                <c:pt idx="10">
                  <c:v>36737.30084868944</c:v>
                </c:pt>
                <c:pt idx="11">
                  <c:v>34107.924930507557</c:v>
                </c:pt>
                <c:pt idx="12">
                  <c:v>31375.519870452936</c:v>
                </c:pt>
                <c:pt idx="13">
                  <c:v>30797.096250836599</c:v>
                </c:pt>
                <c:pt idx="14">
                  <c:v>27372.624628657639</c:v>
                </c:pt>
                <c:pt idx="15">
                  <c:v>26756.636205874271</c:v>
                </c:pt>
                <c:pt idx="16">
                  <c:v>26215.307255214037</c:v>
                </c:pt>
                <c:pt idx="17">
                  <c:v>25977.767180904801</c:v>
                </c:pt>
                <c:pt idx="18">
                  <c:v>25755.702814637276</c:v>
                </c:pt>
                <c:pt idx="19">
                  <c:v>25029.042944396802</c:v>
                </c:pt>
                <c:pt idx="20">
                  <c:v>24098.846559201629</c:v>
                </c:pt>
                <c:pt idx="21">
                  <c:v>22241.092982700029</c:v>
                </c:pt>
                <c:pt idx="22">
                  <c:v>21489.666467371924</c:v>
                </c:pt>
                <c:pt idx="23">
                  <c:v>21294.281414036148</c:v>
                </c:pt>
                <c:pt idx="24">
                  <c:v>19656.036957332817</c:v>
                </c:pt>
                <c:pt idx="25">
                  <c:v>19559.125726082751</c:v>
                </c:pt>
                <c:pt idx="26">
                  <c:v>17051.675799789577</c:v>
                </c:pt>
                <c:pt idx="27">
                  <c:v>15188.924112500375</c:v>
                </c:pt>
                <c:pt idx="28">
                  <c:v>52287.198269738736</c:v>
                </c:pt>
              </c:numCache>
            </c:numRef>
          </c:xVal>
          <c:yVal>
            <c:numRef>
              <c:f>'12-16'!$Y$5:$Y$33</c:f>
              <c:numCache>
                <c:formatCode>0.00</c:formatCode>
                <c:ptCount val="29"/>
                <c:pt idx="0">
                  <c:v>8.2435176619637609</c:v>
                </c:pt>
                <c:pt idx="1">
                  <c:v>4.1270773992745529</c:v>
                </c:pt>
                <c:pt idx="2">
                  <c:v>4.1208374654965558</c:v>
                </c:pt>
                <c:pt idx="3">
                  <c:v>4.5757171912752899</c:v>
                </c:pt>
                <c:pt idx="4">
                  <c:v>4.7407314170714763</c:v>
                </c:pt>
                <c:pt idx="5">
                  <c:v>4.2818287614128927</c:v>
                </c:pt>
                <c:pt idx="6">
                  <c:v>5.2844996429148328</c:v>
                </c:pt>
                <c:pt idx="7">
                  <c:v>3.9098933767928417</c:v>
                </c:pt>
                <c:pt idx="8">
                  <c:v>4.4648514219080013</c:v>
                </c:pt>
                <c:pt idx="9">
                  <c:v>5.5486288603848681</c:v>
                </c:pt>
                <c:pt idx="10">
                  <c:v>12.668036248402768</c:v>
                </c:pt>
                <c:pt idx="11">
                  <c:v>3.2910234630566548</c:v>
                </c:pt>
                <c:pt idx="12">
                  <c:v>3.0905948892211326</c:v>
                </c:pt>
                <c:pt idx="13">
                  <c:v>2.5054623340400655</c:v>
                </c:pt>
                <c:pt idx="14">
                  <c:v>2.5647546138109725</c:v>
                </c:pt>
                <c:pt idx="15">
                  <c:v>4.8295874646722456</c:v>
                </c:pt>
                <c:pt idx="16">
                  <c:v>3.2154910378868511</c:v>
                </c:pt>
                <c:pt idx="17">
                  <c:v>3.2149794024743734</c:v>
                </c:pt>
                <c:pt idx="18">
                  <c:v>3.7720264066125866</c:v>
                </c:pt>
                <c:pt idx="19">
                  <c:v>3.7864354573521384</c:v>
                </c:pt>
                <c:pt idx="20">
                  <c:v>3.5310929261996309</c:v>
                </c:pt>
                <c:pt idx="21">
                  <c:v>3.0861496101553891</c:v>
                </c:pt>
                <c:pt idx="22">
                  <c:v>7.3757779775696832</c:v>
                </c:pt>
                <c:pt idx="23">
                  <c:v>3.5699947554327167</c:v>
                </c:pt>
                <c:pt idx="24">
                  <c:v>5.161691488695487</c:v>
                </c:pt>
                <c:pt idx="25">
                  <c:v>1.0617608252695034</c:v>
                </c:pt>
                <c:pt idx="26">
                  <c:v>2.4972975131503938</c:v>
                </c:pt>
                <c:pt idx="27">
                  <c:v>2.9661761571781859</c:v>
                </c:pt>
                <c:pt idx="28">
                  <c:v>1.6052791966511655</c:v>
                </c:pt>
              </c:numCache>
            </c:numRef>
          </c:yVal>
          <c:bubbleSize>
            <c:numRef>
              <c:f>'12-16'!$Z$5:$Z$33</c:f>
              <c:numCache>
                <c:formatCode>#,##0.0</c:formatCode>
                <c:ptCount val="29"/>
                <c:pt idx="0">
                  <c:v>0.54335999999999995</c:v>
                </c:pt>
                <c:pt idx="1">
                  <c:v>9.6003790000000002</c:v>
                </c:pt>
                <c:pt idx="2">
                  <c:v>16.804431999999998</c:v>
                </c:pt>
                <c:pt idx="3">
                  <c:v>8.4798229999999997</c:v>
                </c:pt>
                <c:pt idx="4">
                  <c:v>80.651872999999995</c:v>
                </c:pt>
                <c:pt idx="5">
                  <c:v>5.6149319999999996</c:v>
                </c:pt>
                <c:pt idx="6">
                  <c:v>11.182817</c:v>
                </c:pt>
                <c:pt idx="7">
                  <c:v>5.4389719999999997</c:v>
                </c:pt>
                <c:pt idx="8">
                  <c:v>65.939865999999995</c:v>
                </c:pt>
                <c:pt idx="9">
                  <c:v>64.106779000000003</c:v>
                </c:pt>
                <c:pt idx="10">
                  <c:v>4.5975580000000003</c:v>
                </c:pt>
                <c:pt idx="11">
                  <c:v>60.233947999999998</c:v>
                </c:pt>
                <c:pt idx="12">
                  <c:v>46.617825000000003</c:v>
                </c:pt>
                <c:pt idx="13">
                  <c:v>1.1411659999999999</c:v>
                </c:pt>
                <c:pt idx="14">
                  <c:v>2.0599530000000001</c:v>
                </c:pt>
                <c:pt idx="15">
                  <c:v>0.42337399999999997</c:v>
                </c:pt>
                <c:pt idx="16">
                  <c:v>11.027549</c:v>
                </c:pt>
                <c:pt idx="17">
                  <c:v>10.514272</c:v>
                </c:pt>
                <c:pt idx="18">
                  <c:v>5.4133930000000001</c:v>
                </c:pt>
                <c:pt idx="19">
                  <c:v>10.457295</c:v>
                </c:pt>
                <c:pt idx="20">
                  <c:v>1.3179970000000001</c:v>
                </c:pt>
                <c:pt idx="21">
                  <c:v>9.8938989999999993</c:v>
                </c:pt>
                <c:pt idx="22">
                  <c:v>2.9576889999999998</c:v>
                </c:pt>
                <c:pt idx="23">
                  <c:v>38.514479000000001</c:v>
                </c:pt>
                <c:pt idx="24">
                  <c:v>2.0126469999999999</c:v>
                </c:pt>
                <c:pt idx="25">
                  <c:v>4.2557</c:v>
                </c:pt>
                <c:pt idx="26">
                  <c:v>19.981358</c:v>
                </c:pt>
                <c:pt idx="27">
                  <c:v>7.2651149999999998</c:v>
                </c:pt>
                <c:pt idx="28">
                  <c:v>316.12883900000003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77259136"/>
        <c:axId val="77261056"/>
      </c:bubbleChart>
      <c:valAx>
        <c:axId val="77259136"/>
        <c:scaling>
          <c:logBase val="10"/>
          <c:orientation val="minMax"/>
          <c:max val="140000"/>
          <c:min val="600"/>
        </c:scaling>
        <c:delete val="0"/>
        <c:axPos val="b"/>
        <c:title>
          <c:tx>
            <c:rich>
              <a:bodyPr/>
              <a:lstStyle/>
              <a:p>
                <a:pPr algn="r">
                  <a:defRPr sz="1600" b="0"/>
                </a:pPr>
                <a:r>
                  <a:rPr lang="en-US" sz="1600" b="0"/>
                  <a:t>income </a:t>
                </a:r>
              </a:p>
              <a:p>
                <a:pPr algn="r">
                  <a:defRPr sz="1600" b="0"/>
                </a:pPr>
                <a:r>
                  <a:rPr lang="en-US" sz="1600" b="0"/>
                  <a:t>per capita</a:t>
                </a:r>
              </a:p>
              <a:p>
                <a:pPr algn="r">
                  <a:defRPr sz="1600" b="0"/>
                </a:pPr>
                <a:r>
                  <a:rPr lang="en-US" sz="1600" b="0"/>
                  <a:t>log scale</a:t>
                </a:r>
              </a:p>
            </c:rich>
          </c:tx>
          <c:layout>
            <c:manualLayout>
              <c:xMode val="edge"/>
              <c:yMode val="edge"/>
              <c:x val="0.83295603674540675"/>
              <c:y val="0.77420652887139108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261056"/>
        <c:crosses val="autoZero"/>
        <c:crossBetween val="midCat"/>
      </c:valAx>
      <c:valAx>
        <c:axId val="77261056"/>
        <c:scaling>
          <c:orientation val="minMax"/>
          <c:max val="9"/>
          <c:min val="-3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change</a:t>
                </a:r>
                <a:r>
                  <a:rPr lang="en-US" sz="1600" b="0" baseline="0"/>
                  <a:t> in trade (%)</a:t>
                </a:r>
                <a:endParaRPr lang="en-US" sz="1600" b="0"/>
              </a:p>
            </c:rich>
          </c:tx>
          <c:layout>
            <c:manualLayout>
              <c:xMode val="edge"/>
              <c:yMode val="edge"/>
              <c:x val="6.3888888888888884E-2"/>
              <c:y val="5.4015748031496065E-2"/>
            </c:manualLayout>
          </c:layout>
          <c:overlay val="0"/>
        </c:title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259136"/>
        <c:crosses val="autoZero"/>
        <c:crossBetween val="midCat"/>
        <c:majorUnit val="3"/>
        <c:minorUnit val="1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07174103237096E-2"/>
          <c:y val="7.5822014435695542E-2"/>
          <c:w val="0.89442891513560807"/>
          <c:h val="0.831346292650918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'12-3'!$A$6</c:f>
              <c:strCache>
                <c:ptCount val="1"/>
                <c:pt idx="0">
                  <c:v>EU (internal) </c:v>
                </c:pt>
              </c:strCache>
            </c:strRef>
          </c:tx>
          <c:spPr>
            <a:pattFill prst="dkHorz">
              <a:fgClr>
                <a:srgbClr val="0000FF"/>
              </a:fgClr>
              <a:bgClr>
                <a:schemeClr val="bg1"/>
              </a:bgClr>
            </a:pattFill>
            <a:ln w="19050">
              <a:solidFill>
                <a:srgbClr val="0000FF"/>
              </a:solidFill>
            </a:ln>
          </c:spPr>
          <c:invertIfNegative val="0"/>
          <c:cat>
            <c:strRef>
              <c:f>'12-3'!$B$3:$F$3</c:f>
              <c:strCache>
                <c:ptCount val="5"/>
                <c:pt idx="0">
                  <c:v>above 20%</c:v>
                </c:pt>
                <c:pt idx="1">
                  <c:v>10% to 20%</c:v>
                </c:pt>
                <c:pt idx="2">
                  <c:v>5% to 10%</c:v>
                </c:pt>
                <c:pt idx="3">
                  <c:v>above 0 to 5%</c:v>
                </c:pt>
                <c:pt idx="4">
                  <c:v>zero</c:v>
                </c:pt>
              </c:strCache>
            </c:strRef>
          </c:cat>
          <c:val>
            <c:numRef>
              <c:f>'12-3'!$B$6:$F$6</c:f>
              <c:numCache>
                <c:formatCode>General</c:formatCode>
                <c:ptCount val="5"/>
                <c:pt idx="0">
                  <c:v>4</c:v>
                </c:pt>
                <c:pt idx="1">
                  <c:v>5</c:v>
                </c:pt>
                <c:pt idx="2">
                  <c:v>17</c:v>
                </c:pt>
                <c:pt idx="3">
                  <c:v>38</c:v>
                </c:pt>
                <c:pt idx="4">
                  <c:v>34</c:v>
                </c:pt>
              </c:numCache>
            </c:numRef>
          </c:val>
        </c:ser>
        <c:ser>
          <c:idx val="1"/>
          <c:order val="1"/>
          <c:tx>
            <c:strRef>
              <c:f>'12-3'!$A$7</c:f>
              <c:strCache>
                <c:ptCount val="1"/>
                <c:pt idx="0">
                  <c:v>EU (external) </c:v>
                </c:pt>
              </c:strCache>
            </c:strRef>
          </c:tx>
          <c:spPr>
            <a:solidFill>
              <a:srgbClr val="0000FF"/>
            </a:solidFill>
            <a:ln w="19050">
              <a:solidFill>
                <a:srgbClr val="0000FF"/>
              </a:solidFill>
            </a:ln>
          </c:spPr>
          <c:invertIfNegative val="0"/>
          <c:cat>
            <c:strRef>
              <c:f>'12-3'!$B$3:$F$3</c:f>
              <c:strCache>
                <c:ptCount val="5"/>
                <c:pt idx="0">
                  <c:v>above 20%</c:v>
                </c:pt>
                <c:pt idx="1">
                  <c:v>10% to 20%</c:v>
                </c:pt>
                <c:pt idx="2">
                  <c:v>5% to 10%</c:v>
                </c:pt>
                <c:pt idx="3">
                  <c:v>above 0 to 5%</c:v>
                </c:pt>
                <c:pt idx="4">
                  <c:v>zero</c:v>
                </c:pt>
              </c:strCache>
            </c:strRef>
          </c:cat>
          <c:val>
            <c:numRef>
              <c:f>'12-3'!$B$7:$F$7</c:f>
              <c:numCache>
                <c:formatCode>General</c:formatCode>
                <c:ptCount val="5"/>
                <c:pt idx="0">
                  <c:v>0</c:v>
                </c:pt>
                <c:pt idx="1">
                  <c:v>2</c:v>
                </c:pt>
                <c:pt idx="2">
                  <c:v>3</c:v>
                </c:pt>
                <c:pt idx="3">
                  <c:v>11</c:v>
                </c:pt>
                <c:pt idx="4">
                  <c:v>82</c:v>
                </c:pt>
              </c:numCache>
            </c:numRef>
          </c:val>
        </c:ser>
        <c:ser>
          <c:idx val="2"/>
          <c:order val="2"/>
          <c:tx>
            <c:strRef>
              <c:f>'12-3'!$A$8</c:f>
              <c:strCache>
                <c:ptCount val="1"/>
                <c:pt idx="0">
                  <c:v>United States </c:v>
                </c:pt>
              </c:strCache>
            </c:strRef>
          </c:tx>
          <c:spPr>
            <a:solidFill>
              <a:srgbClr val="FFCC99"/>
            </a:solidFill>
            <a:ln w="19050">
              <a:solidFill>
                <a:srgbClr val="FF0000"/>
              </a:solidFill>
            </a:ln>
          </c:spPr>
          <c:invertIfNegative val="0"/>
          <c:cat>
            <c:strRef>
              <c:f>'12-3'!$B$3:$F$3</c:f>
              <c:strCache>
                <c:ptCount val="5"/>
                <c:pt idx="0">
                  <c:v>above 20%</c:v>
                </c:pt>
                <c:pt idx="1">
                  <c:v>10% to 20%</c:v>
                </c:pt>
                <c:pt idx="2">
                  <c:v>5% to 10%</c:v>
                </c:pt>
                <c:pt idx="3">
                  <c:v>above 0 to 5%</c:v>
                </c:pt>
                <c:pt idx="4">
                  <c:v>zero</c:v>
                </c:pt>
              </c:strCache>
            </c:strRef>
          </c:cat>
          <c:val>
            <c:numRef>
              <c:f>'12-3'!$B$8:$F$8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22</c:v>
                </c:pt>
                <c:pt idx="4">
                  <c:v>74</c:v>
                </c:pt>
              </c:numCache>
            </c:numRef>
          </c:val>
        </c:ser>
        <c:ser>
          <c:idx val="3"/>
          <c:order val="3"/>
          <c:tx>
            <c:strRef>
              <c:f>'12-3'!$A$9</c:f>
              <c:strCache>
                <c:ptCount val="1"/>
                <c:pt idx="0">
                  <c:v>China </c:v>
                </c:pt>
              </c:strCache>
            </c:strRef>
          </c:tx>
          <c:spPr>
            <a:pattFill prst="lgConfetti">
              <a:fgClr>
                <a:srgbClr val="FF0000"/>
              </a:fgClr>
              <a:bgClr>
                <a:schemeClr val="bg1"/>
              </a:bgClr>
            </a:pattFill>
            <a:ln w="19050">
              <a:solidFill>
                <a:srgbClr val="FF0000"/>
              </a:solidFill>
            </a:ln>
          </c:spPr>
          <c:invertIfNegative val="0"/>
          <c:cat>
            <c:strRef>
              <c:f>'12-3'!$B$3:$F$3</c:f>
              <c:strCache>
                <c:ptCount val="5"/>
                <c:pt idx="0">
                  <c:v>above 20%</c:v>
                </c:pt>
                <c:pt idx="1">
                  <c:v>10% to 20%</c:v>
                </c:pt>
                <c:pt idx="2">
                  <c:v>5% to 10%</c:v>
                </c:pt>
                <c:pt idx="3">
                  <c:v>above 0 to 5%</c:v>
                </c:pt>
                <c:pt idx="4">
                  <c:v>zero</c:v>
                </c:pt>
              </c:strCache>
            </c:strRef>
          </c:cat>
          <c:val>
            <c:numRef>
              <c:f>'12-3'!$B$9:$F$9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4</c:v>
                </c:pt>
                <c:pt idx="4">
                  <c:v>93</c:v>
                </c:pt>
              </c:numCache>
            </c:numRef>
          </c:val>
        </c:ser>
        <c:ser>
          <c:idx val="4"/>
          <c:order val="4"/>
          <c:tx>
            <c:strRef>
              <c:f>'12-3'!$A$10</c:f>
              <c:strCache>
                <c:ptCount val="1"/>
                <c:pt idx="0">
                  <c:v>Japan </c:v>
                </c:pt>
              </c:strCache>
            </c:strRef>
          </c:tx>
          <c:spPr>
            <a:pattFill prst="wdDnDiag">
              <a:fgClr>
                <a:srgbClr val="006600"/>
              </a:fgClr>
              <a:bgClr>
                <a:schemeClr val="bg1"/>
              </a:bgClr>
            </a:pattFill>
            <a:ln w="19050">
              <a:solidFill>
                <a:srgbClr val="006600"/>
              </a:solidFill>
            </a:ln>
          </c:spPr>
          <c:invertIfNegative val="0"/>
          <c:cat>
            <c:strRef>
              <c:f>'12-3'!$B$3:$F$3</c:f>
              <c:strCache>
                <c:ptCount val="5"/>
                <c:pt idx="0">
                  <c:v>above 20%</c:v>
                </c:pt>
                <c:pt idx="1">
                  <c:v>10% to 20%</c:v>
                </c:pt>
                <c:pt idx="2">
                  <c:v>5% to 10%</c:v>
                </c:pt>
                <c:pt idx="3">
                  <c:v>above 0 to 5%</c:v>
                </c:pt>
                <c:pt idx="4">
                  <c:v>zero</c:v>
                </c:pt>
              </c:strCache>
            </c:strRef>
          </c:cat>
          <c:val>
            <c:numRef>
              <c:f>'12-3'!$B$10:$F$10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5</c:v>
                </c:pt>
                <c:pt idx="4">
                  <c:v>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axId val="74384512"/>
        <c:axId val="74386048"/>
      </c:barChart>
      <c:catAx>
        <c:axId val="743845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386048"/>
        <c:crosses val="autoZero"/>
        <c:auto val="1"/>
        <c:lblAlgn val="ctr"/>
        <c:lblOffset val="100"/>
        <c:noMultiLvlLbl val="0"/>
      </c:catAx>
      <c:valAx>
        <c:axId val="74386048"/>
        <c:scaling>
          <c:orientation val="minMax"/>
        </c:scaling>
        <c:delete val="0"/>
        <c:axPos val="l"/>
        <c:majorGridlines>
          <c:spPr>
            <a:ln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384512"/>
        <c:crosses val="autoZero"/>
        <c:crossBetween val="between"/>
      </c:valAx>
      <c:spPr>
        <a:ln>
          <a:noFill/>
        </a:ln>
      </c:spPr>
    </c:plotArea>
    <c:legend>
      <c:legendPos val="l"/>
      <c:layout>
        <c:manualLayout>
          <c:xMode val="edge"/>
          <c:yMode val="edge"/>
          <c:x val="0.1"/>
          <c:y val="8.5788057742782142E-2"/>
          <c:w val="0.16533267716535435"/>
          <c:h val="0.37483595800524933"/>
        </c:manualLayout>
      </c:layout>
      <c:overlay val="0"/>
      <c:spPr>
        <a:solidFill>
          <a:sysClr val="window" lastClr="FFFFFF"/>
        </a:solidFill>
        <a:ln>
          <a:solidFill>
            <a:schemeClr val="tx1"/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07174103237096E-2"/>
          <c:y val="7.5822014435695542E-2"/>
          <c:w val="0.89442891513560807"/>
          <c:h val="0.831346292650918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'12-3'!$A$11</c:f>
              <c:strCache>
                <c:ptCount val="1"/>
                <c:pt idx="0">
                  <c:v>Korea </c:v>
                </c:pt>
              </c:strCache>
            </c:strRef>
          </c:tx>
          <c:spPr>
            <a:pattFill prst="dkHorz">
              <a:fgClr>
                <a:srgbClr val="0000FF"/>
              </a:fgClr>
              <a:bgClr>
                <a:schemeClr val="bg1"/>
              </a:bgClr>
            </a:pattFill>
            <a:ln>
              <a:solidFill>
                <a:srgbClr val="0000FF"/>
              </a:solidFill>
            </a:ln>
          </c:spPr>
          <c:invertIfNegative val="0"/>
          <c:dPt>
            <c:idx val="4"/>
            <c:invertIfNegative val="0"/>
            <c:bubble3D val="0"/>
            <c:spPr>
              <a:pattFill prst="dkHorz">
                <a:fgClr>
                  <a:srgbClr val="0000FF"/>
                </a:fgClr>
                <a:bgClr>
                  <a:schemeClr val="bg1"/>
                </a:bgClr>
              </a:pattFill>
              <a:ln w="19050">
                <a:solidFill>
                  <a:srgbClr val="0000FF"/>
                </a:solidFill>
              </a:ln>
            </c:spPr>
          </c:dPt>
          <c:cat>
            <c:strRef>
              <c:f>'12-3'!$B$3:$F$3</c:f>
              <c:strCache>
                <c:ptCount val="5"/>
                <c:pt idx="0">
                  <c:v>above 20%</c:v>
                </c:pt>
                <c:pt idx="1">
                  <c:v>10% to 20%</c:v>
                </c:pt>
                <c:pt idx="2">
                  <c:v>5% to 10%</c:v>
                </c:pt>
                <c:pt idx="3">
                  <c:v>above 0 to 5%</c:v>
                </c:pt>
                <c:pt idx="4">
                  <c:v>zero</c:v>
                </c:pt>
              </c:strCache>
            </c:strRef>
          </c:cat>
          <c:val>
            <c:numRef>
              <c:f>'12-3'!$B$11:$F$11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8</c:v>
                </c:pt>
                <c:pt idx="4">
                  <c:v>90</c:v>
                </c:pt>
              </c:numCache>
            </c:numRef>
          </c:val>
        </c:ser>
        <c:ser>
          <c:idx val="1"/>
          <c:order val="1"/>
          <c:tx>
            <c:strRef>
              <c:f>'12-3'!$A$12</c:f>
              <c:strCache>
                <c:ptCount val="1"/>
                <c:pt idx="0">
                  <c:v>Canada </c:v>
                </c:pt>
              </c:strCache>
            </c:strRef>
          </c:tx>
          <c:spPr>
            <a:solidFill>
              <a:srgbClr val="0000FF"/>
            </a:solidFill>
            <a:ln w="19050">
              <a:solidFill>
                <a:srgbClr val="0000FF"/>
              </a:solidFill>
            </a:ln>
          </c:spPr>
          <c:invertIfNegative val="0"/>
          <c:cat>
            <c:strRef>
              <c:f>'12-3'!$B$3:$F$3</c:f>
              <c:strCache>
                <c:ptCount val="5"/>
                <c:pt idx="0">
                  <c:v>above 20%</c:v>
                </c:pt>
                <c:pt idx="1">
                  <c:v>10% to 20%</c:v>
                </c:pt>
                <c:pt idx="2">
                  <c:v>5% to 10%</c:v>
                </c:pt>
                <c:pt idx="3">
                  <c:v>above 0 to 5%</c:v>
                </c:pt>
                <c:pt idx="4">
                  <c:v>zero</c:v>
                </c:pt>
              </c:strCache>
            </c:strRef>
          </c:cat>
          <c:val>
            <c:numRef>
              <c:f>'12-3'!$B$12:$F$12</c:f>
              <c:numCache>
                <c:formatCode>General</c:formatCode>
                <c:ptCount val="5"/>
                <c:pt idx="0">
                  <c:v>0</c:v>
                </c:pt>
                <c:pt idx="1">
                  <c:v>2</c:v>
                </c:pt>
                <c:pt idx="2">
                  <c:v>26</c:v>
                </c:pt>
                <c:pt idx="3">
                  <c:v>8</c:v>
                </c:pt>
                <c:pt idx="4">
                  <c:v>65</c:v>
                </c:pt>
              </c:numCache>
            </c:numRef>
          </c:val>
        </c:ser>
        <c:ser>
          <c:idx val="2"/>
          <c:order val="2"/>
          <c:tx>
            <c:strRef>
              <c:f>'12-3'!$A$13</c:f>
              <c:strCache>
                <c:ptCount val="1"/>
                <c:pt idx="0">
                  <c:v>Mexico </c:v>
                </c:pt>
              </c:strCache>
            </c:strRef>
          </c:tx>
          <c:spPr>
            <a:solidFill>
              <a:srgbClr val="FFCC99"/>
            </a:solidFill>
            <a:ln w="19050">
              <a:solidFill>
                <a:srgbClr val="FF0000"/>
              </a:solidFill>
            </a:ln>
          </c:spPr>
          <c:invertIfNegative val="0"/>
          <c:cat>
            <c:strRef>
              <c:f>'12-3'!$B$3:$F$3</c:f>
              <c:strCache>
                <c:ptCount val="5"/>
                <c:pt idx="0">
                  <c:v>above 20%</c:v>
                </c:pt>
                <c:pt idx="1">
                  <c:v>10% to 20%</c:v>
                </c:pt>
                <c:pt idx="2">
                  <c:v>5% to 10%</c:v>
                </c:pt>
                <c:pt idx="3">
                  <c:v>above 0 to 5%</c:v>
                </c:pt>
                <c:pt idx="4">
                  <c:v>zero</c:v>
                </c:pt>
              </c:strCache>
            </c:strRef>
          </c:cat>
          <c:val>
            <c:numRef>
              <c:f>'12-3'!$B$13:$F$13</c:f>
              <c:numCache>
                <c:formatCode>General</c:formatCode>
                <c:ptCount val="5"/>
                <c:pt idx="0">
                  <c:v>6</c:v>
                </c:pt>
                <c:pt idx="1">
                  <c:v>10</c:v>
                </c:pt>
                <c:pt idx="2">
                  <c:v>31</c:v>
                </c:pt>
                <c:pt idx="3">
                  <c:v>1</c:v>
                </c:pt>
                <c:pt idx="4">
                  <c:v>48</c:v>
                </c:pt>
              </c:numCache>
            </c:numRef>
          </c:val>
        </c:ser>
        <c:ser>
          <c:idx val="3"/>
          <c:order val="3"/>
          <c:tx>
            <c:strRef>
              <c:f>'12-3'!$A$14</c:f>
              <c:strCache>
                <c:ptCount val="1"/>
                <c:pt idx="0">
                  <c:v>Singapore </c:v>
                </c:pt>
              </c:strCache>
            </c:strRef>
          </c:tx>
          <c:spPr>
            <a:pattFill prst="lgConfetti">
              <a:fgClr>
                <a:srgbClr val="FF0000"/>
              </a:fgClr>
              <a:bgClr>
                <a:schemeClr val="bg1"/>
              </a:bgClr>
            </a:pattFill>
            <a:ln w="19050">
              <a:solidFill>
                <a:srgbClr val="FF0000"/>
              </a:solidFill>
            </a:ln>
          </c:spPr>
          <c:invertIfNegative val="0"/>
          <c:cat>
            <c:strRef>
              <c:f>'12-3'!$B$3:$F$3</c:f>
              <c:strCache>
                <c:ptCount val="5"/>
                <c:pt idx="0">
                  <c:v>above 20%</c:v>
                </c:pt>
                <c:pt idx="1">
                  <c:v>10% to 20%</c:v>
                </c:pt>
                <c:pt idx="2">
                  <c:v>5% to 10%</c:v>
                </c:pt>
                <c:pt idx="3">
                  <c:v>above 0 to 5%</c:v>
                </c:pt>
                <c:pt idx="4">
                  <c:v>zero</c:v>
                </c:pt>
              </c:strCache>
            </c:strRef>
          </c:cat>
          <c:val>
            <c:numRef>
              <c:f>'12-3'!$B$14:$F$14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100</c:v>
                </c:pt>
              </c:numCache>
            </c:numRef>
          </c:val>
        </c:ser>
        <c:ser>
          <c:idx val="4"/>
          <c:order val="4"/>
          <c:tx>
            <c:strRef>
              <c:f>'12-3'!$A$15</c:f>
              <c:strCache>
                <c:ptCount val="1"/>
                <c:pt idx="0">
                  <c:v>Taiwan</c:v>
                </c:pt>
              </c:strCache>
            </c:strRef>
          </c:tx>
          <c:spPr>
            <a:pattFill prst="wdDnDiag">
              <a:fgClr>
                <a:srgbClr val="006600"/>
              </a:fgClr>
              <a:bgClr>
                <a:schemeClr val="bg1"/>
              </a:bgClr>
            </a:pattFill>
            <a:ln w="19050">
              <a:solidFill>
                <a:srgbClr val="006600"/>
              </a:solidFill>
            </a:ln>
          </c:spPr>
          <c:invertIfNegative val="0"/>
          <c:cat>
            <c:strRef>
              <c:f>'12-3'!$B$3:$F$3</c:f>
              <c:strCache>
                <c:ptCount val="5"/>
                <c:pt idx="0">
                  <c:v>above 20%</c:v>
                </c:pt>
                <c:pt idx="1">
                  <c:v>10% to 20%</c:v>
                </c:pt>
                <c:pt idx="2">
                  <c:v>5% to 10%</c:v>
                </c:pt>
                <c:pt idx="3">
                  <c:v>above 0 to 5%</c:v>
                </c:pt>
                <c:pt idx="4">
                  <c:v>zero</c:v>
                </c:pt>
              </c:strCache>
            </c:strRef>
          </c:cat>
          <c:val>
            <c:numRef>
              <c:f>'12-3'!$B$15:$F$15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axId val="74410240"/>
        <c:axId val="74420224"/>
      </c:barChart>
      <c:catAx>
        <c:axId val="744102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420224"/>
        <c:crosses val="autoZero"/>
        <c:auto val="1"/>
        <c:lblAlgn val="ctr"/>
        <c:lblOffset val="100"/>
        <c:noMultiLvlLbl val="0"/>
      </c:catAx>
      <c:valAx>
        <c:axId val="74420224"/>
        <c:scaling>
          <c:orientation val="minMax"/>
          <c:max val="100"/>
        </c:scaling>
        <c:delete val="0"/>
        <c:axPos val="l"/>
        <c:majorGridlines>
          <c:spPr>
            <a:ln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410240"/>
        <c:crosses val="autoZero"/>
        <c:crossBetween val="between"/>
      </c:valAx>
      <c:spPr>
        <a:ln>
          <a:noFill/>
        </a:ln>
      </c:spPr>
    </c:plotArea>
    <c:legend>
      <c:legendPos val="l"/>
      <c:layout>
        <c:manualLayout>
          <c:xMode val="edge"/>
          <c:yMode val="edge"/>
          <c:x val="0.1"/>
          <c:y val="8.5788057742782142E-2"/>
          <c:w val="0.14866601049868769"/>
          <c:h val="0.37483595800524933"/>
        </c:manualLayout>
      </c:layout>
      <c:overlay val="0"/>
      <c:spPr>
        <a:solidFill>
          <a:sysClr val="window" lastClr="FFFFFF"/>
        </a:solidFill>
        <a:ln>
          <a:solidFill>
            <a:schemeClr val="tx1"/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07174103237096E-2"/>
          <c:y val="6.1585793963254594E-2"/>
          <c:w val="0.86909492563429569"/>
          <c:h val="0.82243438320209972"/>
        </c:manualLayout>
      </c:layout>
      <c:scatterChart>
        <c:scatterStyle val="lineMarker"/>
        <c:varyColors val="0"/>
        <c:ser>
          <c:idx val="0"/>
          <c:order val="0"/>
          <c:tx>
            <c:v>FTA only</c:v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'12-2 12-4'!$M$2:$M$281</c:f>
              <c:numCache>
                <c:formatCode>0.00</c:formatCode>
                <c:ptCount val="280"/>
                <c:pt idx="0">
                  <c:v>1958</c:v>
                </c:pt>
                <c:pt idx="1">
                  <c:v>1960.338812785388</c:v>
                </c:pt>
                <c:pt idx="2">
                  <c:v>1961.424885844749</c:v>
                </c:pt>
                <c:pt idx="3">
                  <c:v>1970.1666666666667</c:v>
                </c:pt>
                <c:pt idx="4">
                  <c:v>1971</c:v>
                </c:pt>
                <c:pt idx="5">
                  <c:v>1973</c:v>
                </c:pt>
                <c:pt idx="6">
                  <c:v>1973</c:v>
                </c:pt>
                <c:pt idx="7">
                  <c:v>1973.1107305936073</c:v>
                </c:pt>
                <c:pt idx="8">
                  <c:v>1973.25</c:v>
                </c:pt>
                <c:pt idx="9">
                  <c:v>1973.5</c:v>
                </c:pt>
                <c:pt idx="10">
                  <c:v>1973.5833333333333</c:v>
                </c:pt>
                <c:pt idx="11">
                  <c:v>1976.4605022831051</c:v>
                </c:pt>
                <c:pt idx="12">
                  <c:v>1977.0833333333333</c:v>
                </c:pt>
                <c:pt idx="13">
                  <c:v>1977.5</c:v>
                </c:pt>
                <c:pt idx="14">
                  <c:v>1981</c:v>
                </c:pt>
                <c:pt idx="15">
                  <c:v>1981</c:v>
                </c:pt>
                <c:pt idx="16">
                  <c:v>1981.2132420091325</c:v>
                </c:pt>
                <c:pt idx="17">
                  <c:v>1983</c:v>
                </c:pt>
                <c:pt idx="18">
                  <c:v>1985.6326484018264</c:v>
                </c:pt>
                <c:pt idx="19">
                  <c:v>1986</c:v>
                </c:pt>
                <c:pt idx="20">
                  <c:v>1987.4358447488585</c:v>
                </c:pt>
                <c:pt idx="21">
                  <c:v>1988.3990867579907</c:v>
                </c:pt>
                <c:pt idx="22">
                  <c:v>1989.2993150684931</c:v>
                </c:pt>
                <c:pt idx="23">
                  <c:v>1991.4687214611872</c:v>
                </c:pt>
                <c:pt idx="24">
                  <c:v>1991.5</c:v>
                </c:pt>
                <c:pt idx="25">
                  <c:v>1991.9100456621004</c:v>
                </c:pt>
                <c:pt idx="26">
                  <c:v>1992.0739726027398</c:v>
                </c:pt>
                <c:pt idx="27">
                  <c:v>1992.1271689497717</c:v>
                </c:pt>
                <c:pt idx="28">
                  <c:v>1992.25</c:v>
                </c:pt>
                <c:pt idx="29">
                  <c:v>1993</c:v>
                </c:pt>
                <c:pt idx="30">
                  <c:v>1993.1271689497717</c:v>
                </c:pt>
                <c:pt idx="31">
                  <c:v>1993.2324200913242</c:v>
                </c:pt>
                <c:pt idx="32">
                  <c:v>1993.263698630137</c:v>
                </c:pt>
                <c:pt idx="33">
                  <c:v>1993.2691780821917</c:v>
                </c:pt>
                <c:pt idx="34">
                  <c:v>1993.5</c:v>
                </c:pt>
                <c:pt idx="35">
                  <c:v>1993.5630136986301</c:v>
                </c:pt>
                <c:pt idx="36">
                  <c:v>1994</c:v>
                </c:pt>
                <c:pt idx="37">
                  <c:v>1994</c:v>
                </c:pt>
                <c:pt idx="38">
                  <c:v>1994</c:v>
                </c:pt>
                <c:pt idx="39">
                  <c:v>1994.3579908675799</c:v>
                </c:pt>
                <c:pt idx="40">
                  <c:v>1994.9358447488585</c:v>
                </c:pt>
                <c:pt idx="41">
                  <c:v>1994.9961187214612</c:v>
                </c:pt>
                <c:pt idx="42">
                  <c:v>1995</c:v>
                </c:pt>
                <c:pt idx="43">
                  <c:v>1995</c:v>
                </c:pt>
                <c:pt idx="44">
                  <c:v>1995.1666666666667</c:v>
                </c:pt>
                <c:pt idx="45">
                  <c:v>1995.8212328767124</c:v>
                </c:pt>
                <c:pt idx="46">
                  <c:v>1995.8415525114156</c:v>
                </c:pt>
                <c:pt idx="47">
                  <c:v>1995.8607305936073</c:v>
                </c:pt>
                <c:pt idx="48">
                  <c:v>1995.9331050228311</c:v>
                </c:pt>
                <c:pt idx="49">
                  <c:v>1995.9714611872148</c:v>
                </c:pt>
                <c:pt idx="50">
                  <c:v>1996</c:v>
                </c:pt>
                <c:pt idx="51">
                  <c:v>1996</c:v>
                </c:pt>
                <c:pt idx="52">
                  <c:v>1996.424885844749</c:v>
                </c:pt>
                <c:pt idx="53">
                  <c:v>1996.5164383561644</c:v>
                </c:pt>
                <c:pt idx="54">
                  <c:v>1996.5246575342467</c:v>
                </c:pt>
                <c:pt idx="55">
                  <c:v>1996.6694063926941</c:v>
                </c:pt>
                <c:pt idx="56">
                  <c:v>1996.8881278538813</c:v>
                </c:pt>
                <c:pt idx="57">
                  <c:v>1996.9632420091325</c:v>
                </c:pt>
                <c:pt idx="58">
                  <c:v>1997</c:v>
                </c:pt>
                <c:pt idx="59">
                  <c:v>1997</c:v>
                </c:pt>
                <c:pt idx="60">
                  <c:v>1997.3333333333333</c:v>
                </c:pt>
                <c:pt idx="61">
                  <c:v>1997.5</c:v>
                </c:pt>
                <c:pt idx="62">
                  <c:v>1997.5109589041097</c:v>
                </c:pt>
                <c:pt idx="63">
                  <c:v>1997.7691780821917</c:v>
                </c:pt>
                <c:pt idx="64">
                  <c:v>1997.9221461187215</c:v>
                </c:pt>
                <c:pt idx="65">
                  <c:v>1998</c:v>
                </c:pt>
                <c:pt idx="66">
                  <c:v>1998.0493150684931</c:v>
                </c:pt>
                <c:pt idx="67">
                  <c:v>1998.1666666666667</c:v>
                </c:pt>
                <c:pt idx="68">
                  <c:v>1998.2187214611872</c:v>
                </c:pt>
                <c:pt idx="69">
                  <c:v>1998.7993150684931</c:v>
                </c:pt>
                <c:pt idx="70">
                  <c:v>1998.8607305936073</c:v>
                </c:pt>
                <c:pt idx="71">
                  <c:v>1999.4796803652969</c:v>
                </c:pt>
                <c:pt idx="72">
                  <c:v>1999.5</c:v>
                </c:pt>
                <c:pt idx="73">
                  <c:v>1999.541095890411</c:v>
                </c:pt>
                <c:pt idx="74">
                  <c:v>1999.5833333333333</c:v>
                </c:pt>
                <c:pt idx="75">
                  <c:v>1999.9166666666667</c:v>
                </c:pt>
                <c:pt idx="76">
                  <c:v>2000</c:v>
                </c:pt>
                <c:pt idx="77">
                  <c:v>2000</c:v>
                </c:pt>
                <c:pt idx="78">
                  <c:v>2000</c:v>
                </c:pt>
                <c:pt idx="79">
                  <c:v>2000.1666666666667</c:v>
                </c:pt>
                <c:pt idx="80">
                  <c:v>2000.4166666666667</c:v>
                </c:pt>
                <c:pt idx="81">
                  <c:v>2000.5</c:v>
                </c:pt>
                <c:pt idx="82">
                  <c:v>2000.5</c:v>
                </c:pt>
                <c:pt idx="83">
                  <c:v>2000.5164383561644</c:v>
                </c:pt>
                <c:pt idx="84">
                  <c:v>2000.6666666666667</c:v>
                </c:pt>
                <c:pt idx="85">
                  <c:v>2000.6666666666667</c:v>
                </c:pt>
                <c:pt idx="86">
                  <c:v>2001</c:v>
                </c:pt>
                <c:pt idx="87">
                  <c:v>2001.3333333333333</c:v>
                </c:pt>
                <c:pt idx="88">
                  <c:v>2001.4166666666667</c:v>
                </c:pt>
                <c:pt idx="89">
                  <c:v>2001.5</c:v>
                </c:pt>
                <c:pt idx="90">
                  <c:v>2001.5109589041097</c:v>
                </c:pt>
                <c:pt idx="91">
                  <c:v>2001.7582191780823</c:v>
                </c:pt>
                <c:pt idx="92">
                  <c:v>2001.9550228310502</c:v>
                </c:pt>
                <c:pt idx="93">
                  <c:v>2001.9605022831051</c:v>
                </c:pt>
                <c:pt idx="94">
                  <c:v>2001.9824200913242</c:v>
                </c:pt>
                <c:pt idx="95">
                  <c:v>2002</c:v>
                </c:pt>
                <c:pt idx="96">
                  <c:v>2002.1216894977167</c:v>
                </c:pt>
                <c:pt idx="97">
                  <c:v>2002.25</c:v>
                </c:pt>
                <c:pt idx="98">
                  <c:v>2002.3333333333333</c:v>
                </c:pt>
                <c:pt idx="99">
                  <c:v>2002.3333333333333</c:v>
                </c:pt>
                <c:pt idx="100">
                  <c:v>2002.4166666666667</c:v>
                </c:pt>
                <c:pt idx="101">
                  <c:v>2002.527397260274</c:v>
                </c:pt>
                <c:pt idx="102">
                  <c:v>2002.6666666666667</c:v>
                </c:pt>
                <c:pt idx="103">
                  <c:v>2002.8333333333333</c:v>
                </c:pt>
                <c:pt idx="104">
                  <c:v>2002.9127853881278</c:v>
                </c:pt>
                <c:pt idx="105">
                  <c:v>2003</c:v>
                </c:pt>
                <c:pt idx="106">
                  <c:v>2003</c:v>
                </c:pt>
                <c:pt idx="107">
                  <c:v>2003.0833333333333</c:v>
                </c:pt>
                <c:pt idx="108">
                  <c:v>2003.1666666666667</c:v>
                </c:pt>
                <c:pt idx="109">
                  <c:v>2003.277397260274</c:v>
                </c:pt>
                <c:pt idx="110">
                  <c:v>2003.2828767123287</c:v>
                </c:pt>
                <c:pt idx="111">
                  <c:v>2003.366210045662</c:v>
                </c:pt>
                <c:pt idx="112">
                  <c:v>2003.4933789954339</c:v>
                </c:pt>
                <c:pt idx="113">
                  <c:v>2003.5</c:v>
                </c:pt>
                <c:pt idx="114">
                  <c:v>2003.5739726027398</c:v>
                </c:pt>
                <c:pt idx="115">
                  <c:v>2003.7938356164384</c:v>
                </c:pt>
                <c:pt idx="116">
                  <c:v>2004</c:v>
                </c:pt>
                <c:pt idx="117">
                  <c:v>2004</c:v>
                </c:pt>
                <c:pt idx="118">
                  <c:v>2004</c:v>
                </c:pt>
                <c:pt idx="119">
                  <c:v>2004.25</c:v>
                </c:pt>
                <c:pt idx="120">
                  <c:v>2004.3333333333333</c:v>
                </c:pt>
                <c:pt idx="121">
                  <c:v>2004.3853881278537</c:v>
                </c:pt>
                <c:pt idx="122">
                  <c:v>2004.4166666666667</c:v>
                </c:pt>
                <c:pt idx="123">
                  <c:v>2004.5383561643835</c:v>
                </c:pt>
                <c:pt idx="124">
                  <c:v>2004.5383561643835</c:v>
                </c:pt>
                <c:pt idx="125">
                  <c:v>2004.9166666666667</c:v>
                </c:pt>
                <c:pt idx="126">
                  <c:v>2005</c:v>
                </c:pt>
                <c:pt idx="127">
                  <c:v>2005</c:v>
                </c:pt>
                <c:pt idx="128">
                  <c:v>2005</c:v>
                </c:pt>
                <c:pt idx="129">
                  <c:v>2005.25</c:v>
                </c:pt>
                <c:pt idx="130">
                  <c:v>2005.3826484018264</c:v>
                </c:pt>
                <c:pt idx="131">
                  <c:v>2005.4166666666667</c:v>
                </c:pt>
                <c:pt idx="132">
                  <c:v>2005.4166666666667</c:v>
                </c:pt>
                <c:pt idx="133">
                  <c:v>2005.4468036529681</c:v>
                </c:pt>
                <c:pt idx="134">
                  <c:v>2005.5</c:v>
                </c:pt>
                <c:pt idx="135">
                  <c:v>2005.5</c:v>
                </c:pt>
                <c:pt idx="136">
                  <c:v>2005.5833333333333</c:v>
                </c:pt>
                <c:pt idx="137">
                  <c:v>2005.6408675799087</c:v>
                </c:pt>
                <c:pt idx="138">
                  <c:v>2005.6666666666667</c:v>
                </c:pt>
                <c:pt idx="139">
                  <c:v>2006</c:v>
                </c:pt>
                <c:pt idx="140">
                  <c:v>2006</c:v>
                </c:pt>
                <c:pt idx="141">
                  <c:v>2006</c:v>
                </c:pt>
                <c:pt idx="142">
                  <c:v>2006.1666666666667</c:v>
                </c:pt>
                <c:pt idx="143">
                  <c:v>2006.1694063926941</c:v>
                </c:pt>
                <c:pt idx="144">
                  <c:v>2006.407305936073</c:v>
                </c:pt>
                <c:pt idx="145">
                  <c:v>2006.4221461187215</c:v>
                </c:pt>
                <c:pt idx="146">
                  <c:v>2006.5</c:v>
                </c:pt>
                <c:pt idx="147">
                  <c:v>2006.5328767123287</c:v>
                </c:pt>
                <c:pt idx="148">
                  <c:v>2006.5630136986301</c:v>
                </c:pt>
                <c:pt idx="149">
                  <c:v>2006.5767123287671</c:v>
                </c:pt>
                <c:pt idx="150">
                  <c:v>2006.5833333333333</c:v>
                </c:pt>
                <c:pt idx="151">
                  <c:v>2006.6666666666667</c:v>
                </c:pt>
                <c:pt idx="152">
                  <c:v>2006.75</c:v>
                </c:pt>
                <c:pt idx="153">
                  <c:v>2006.8333333333333</c:v>
                </c:pt>
                <c:pt idx="154">
                  <c:v>2006.8607305936073</c:v>
                </c:pt>
                <c:pt idx="155">
                  <c:v>2006.9166666666667</c:v>
                </c:pt>
                <c:pt idx="156">
                  <c:v>2007</c:v>
                </c:pt>
                <c:pt idx="157">
                  <c:v>2007</c:v>
                </c:pt>
                <c:pt idx="158">
                  <c:v>2007</c:v>
                </c:pt>
                <c:pt idx="159">
                  <c:v>2007.1666666666667</c:v>
                </c:pt>
                <c:pt idx="160">
                  <c:v>2007.2378995433792</c:v>
                </c:pt>
                <c:pt idx="161">
                  <c:v>2007.3333333333333</c:v>
                </c:pt>
                <c:pt idx="162">
                  <c:v>2007.5</c:v>
                </c:pt>
                <c:pt idx="163">
                  <c:v>2007.5</c:v>
                </c:pt>
                <c:pt idx="164">
                  <c:v>2007.5833333333333</c:v>
                </c:pt>
                <c:pt idx="165">
                  <c:v>2007.6271689497717</c:v>
                </c:pt>
                <c:pt idx="166">
                  <c:v>2007.6721461187215</c:v>
                </c:pt>
                <c:pt idx="167">
                  <c:v>2007.8333333333333</c:v>
                </c:pt>
                <c:pt idx="168">
                  <c:v>2007.9127853881278</c:v>
                </c:pt>
                <c:pt idx="169">
                  <c:v>2008</c:v>
                </c:pt>
                <c:pt idx="170">
                  <c:v>2008</c:v>
                </c:pt>
                <c:pt idx="171">
                  <c:v>2008</c:v>
                </c:pt>
                <c:pt idx="172">
                  <c:v>2008.1666666666667</c:v>
                </c:pt>
                <c:pt idx="173">
                  <c:v>2008.1831050228311</c:v>
                </c:pt>
                <c:pt idx="174">
                  <c:v>2008.3333333333333</c:v>
                </c:pt>
                <c:pt idx="175">
                  <c:v>2008.3333333333333</c:v>
                </c:pt>
                <c:pt idx="176">
                  <c:v>2008.5</c:v>
                </c:pt>
                <c:pt idx="177">
                  <c:v>2008.5</c:v>
                </c:pt>
                <c:pt idx="178">
                  <c:v>2008.5493150684931</c:v>
                </c:pt>
                <c:pt idx="179">
                  <c:v>2008.5821917808219</c:v>
                </c:pt>
                <c:pt idx="180">
                  <c:v>2008.75</c:v>
                </c:pt>
                <c:pt idx="181">
                  <c:v>2008.8333333333333</c:v>
                </c:pt>
                <c:pt idx="182">
                  <c:v>2008.8333333333333</c:v>
                </c:pt>
                <c:pt idx="183">
                  <c:v>2008.893607305936</c:v>
                </c:pt>
                <c:pt idx="184">
                  <c:v>2008.9166666666667</c:v>
                </c:pt>
                <c:pt idx="185">
                  <c:v>2008.9440639269408</c:v>
                </c:pt>
                <c:pt idx="186">
                  <c:v>2009</c:v>
                </c:pt>
                <c:pt idx="187">
                  <c:v>2009</c:v>
                </c:pt>
                <c:pt idx="188">
                  <c:v>2009</c:v>
                </c:pt>
                <c:pt idx="189">
                  <c:v>2009.0219178082191</c:v>
                </c:pt>
                <c:pt idx="190">
                  <c:v>2009.0833333333333</c:v>
                </c:pt>
                <c:pt idx="191">
                  <c:v>2009.1666666666667</c:v>
                </c:pt>
                <c:pt idx="192">
                  <c:v>2009.1803652968038</c:v>
                </c:pt>
                <c:pt idx="193">
                  <c:v>2009.352511415525</c:v>
                </c:pt>
                <c:pt idx="194">
                  <c:v>2009.4166666666667</c:v>
                </c:pt>
                <c:pt idx="195">
                  <c:v>2009.4687214611872</c:v>
                </c:pt>
                <c:pt idx="196">
                  <c:v>2009.5</c:v>
                </c:pt>
                <c:pt idx="197">
                  <c:v>2009.5833333333333</c:v>
                </c:pt>
                <c:pt idx="198">
                  <c:v>2009.5833333333333</c:v>
                </c:pt>
                <c:pt idx="199">
                  <c:v>2009.6666666666667</c:v>
                </c:pt>
                <c:pt idx="200">
                  <c:v>2009.75</c:v>
                </c:pt>
                <c:pt idx="201">
                  <c:v>2009.8212328767124</c:v>
                </c:pt>
                <c:pt idx="202">
                  <c:v>2009.8634703196346</c:v>
                </c:pt>
                <c:pt idx="203">
                  <c:v>2009.8881278538813</c:v>
                </c:pt>
                <c:pt idx="204">
                  <c:v>2009.9687214611872</c:v>
                </c:pt>
                <c:pt idx="205">
                  <c:v>2010</c:v>
                </c:pt>
                <c:pt idx="206">
                  <c:v>2010</c:v>
                </c:pt>
                <c:pt idx="207">
                  <c:v>2010</c:v>
                </c:pt>
                <c:pt idx="208">
                  <c:v>2010.0833333333333</c:v>
                </c:pt>
                <c:pt idx="209">
                  <c:v>2010.1666666666667</c:v>
                </c:pt>
                <c:pt idx="210">
                  <c:v>2010.1666666666667</c:v>
                </c:pt>
                <c:pt idx="211">
                  <c:v>2010.2269406392695</c:v>
                </c:pt>
                <c:pt idx="212">
                  <c:v>2010.5833333333333</c:v>
                </c:pt>
                <c:pt idx="213">
                  <c:v>2010.6666666666667</c:v>
                </c:pt>
                <c:pt idx="214">
                  <c:v>2010.75</c:v>
                </c:pt>
                <c:pt idx="215">
                  <c:v>2010.8333333333333</c:v>
                </c:pt>
                <c:pt idx="216">
                  <c:v>2011</c:v>
                </c:pt>
                <c:pt idx="217">
                  <c:v>2011.1666666666667</c:v>
                </c:pt>
                <c:pt idx="218">
                  <c:v>2011.1666666666667</c:v>
                </c:pt>
                <c:pt idx="219">
                  <c:v>2011.5</c:v>
                </c:pt>
                <c:pt idx="220">
                  <c:v>2011.5</c:v>
                </c:pt>
                <c:pt idx="221">
                  <c:v>2011.5</c:v>
                </c:pt>
                <c:pt idx="222">
                  <c:v>2011.5</c:v>
                </c:pt>
                <c:pt idx="223">
                  <c:v>2011.5833333333333</c:v>
                </c:pt>
                <c:pt idx="224">
                  <c:v>2011.5833333333333</c:v>
                </c:pt>
                <c:pt idx="225">
                  <c:v>2011.5833333333333</c:v>
                </c:pt>
                <c:pt idx="226">
                  <c:v>2011.6216894977167</c:v>
                </c:pt>
                <c:pt idx="227">
                  <c:v>2012.0833333333333</c:v>
                </c:pt>
                <c:pt idx="228">
                  <c:v>2012.1490867579907</c:v>
                </c:pt>
                <c:pt idx="229">
                  <c:v>2012.1666666666667</c:v>
                </c:pt>
                <c:pt idx="230">
                  <c:v>2012.2050228310502</c:v>
                </c:pt>
                <c:pt idx="231">
                  <c:v>2012.3333333333333</c:v>
                </c:pt>
                <c:pt idx="232">
                  <c:v>2012.3689497716894</c:v>
                </c:pt>
                <c:pt idx="233">
                  <c:v>2012.3716894977167</c:v>
                </c:pt>
                <c:pt idx="234">
                  <c:v>2012.4166666666667</c:v>
                </c:pt>
                <c:pt idx="235">
                  <c:v>2012.5833333333333</c:v>
                </c:pt>
                <c:pt idx="236">
                  <c:v>2012.6666666666667</c:v>
                </c:pt>
                <c:pt idx="237">
                  <c:v>2012.6666666666667</c:v>
                </c:pt>
                <c:pt idx="238">
                  <c:v>2012.7187214611872</c:v>
                </c:pt>
                <c:pt idx="239">
                  <c:v>2012.75</c:v>
                </c:pt>
                <c:pt idx="240">
                  <c:v>2012.75</c:v>
                </c:pt>
                <c:pt idx="241">
                  <c:v>2012.7993150684931</c:v>
                </c:pt>
                <c:pt idx="242">
                  <c:v>2012.8321917808219</c:v>
                </c:pt>
                <c:pt idx="243">
                  <c:v>2013</c:v>
                </c:pt>
                <c:pt idx="244">
                  <c:v>2013</c:v>
                </c:pt>
                <c:pt idx="245">
                  <c:v>2013.1666666666667</c:v>
                </c:pt>
                <c:pt idx="246">
                  <c:v>2013.25</c:v>
                </c:pt>
                <c:pt idx="247">
                  <c:v>2013.3333333333333</c:v>
                </c:pt>
                <c:pt idx="248">
                  <c:v>2013.4166666666667</c:v>
                </c:pt>
                <c:pt idx="249">
                  <c:v>2013.4166666666667</c:v>
                </c:pt>
                <c:pt idx="250">
                  <c:v>2013.5</c:v>
                </c:pt>
                <c:pt idx="251">
                  <c:v>2013.5</c:v>
                </c:pt>
                <c:pt idx="252">
                  <c:v>2013.5833333333333</c:v>
                </c:pt>
                <c:pt idx="253">
                  <c:v>2013.6666666666667</c:v>
                </c:pt>
                <c:pt idx="254">
                  <c:v>2013.9166666666667</c:v>
                </c:pt>
                <c:pt idx="255">
                  <c:v>2014</c:v>
                </c:pt>
                <c:pt idx="256">
                  <c:v>2014.2993150684931</c:v>
                </c:pt>
                <c:pt idx="257">
                  <c:v>2014.3102739726028</c:v>
                </c:pt>
                <c:pt idx="258">
                  <c:v>2014.5</c:v>
                </c:pt>
                <c:pt idx="259">
                  <c:v>2014.5</c:v>
                </c:pt>
                <c:pt idx="260">
                  <c:v>2014.5915525114156</c:v>
                </c:pt>
                <c:pt idx="261">
                  <c:v>2014.6326484018264</c:v>
                </c:pt>
                <c:pt idx="262">
                  <c:v>2014.6666666666667</c:v>
                </c:pt>
                <c:pt idx="263">
                  <c:v>2014.6666666666667</c:v>
                </c:pt>
                <c:pt idx="264">
                  <c:v>2014.75</c:v>
                </c:pt>
                <c:pt idx="265">
                  <c:v>2014.7719178082191</c:v>
                </c:pt>
                <c:pt idx="266">
                  <c:v>2014.9468036529681</c:v>
                </c:pt>
                <c:pt idx="267">
                  <c:v>2015</c:v>
                </c:pt>
                <c:pt idx="268">
                  <c:v>2015</c:v>
                </c:pt>
                <c:pt idx="269">
                  <c:v>2015</c:v>
                </c:pt>
                <c:pt idx="270">
                  <c:v>2015.0027397260274</c:v>
                </c:pt>
                <c:pt idx="271">
                  <c:v>2015.0383561643835</c:v>
                </c:pt>
                <c:pt idx="272">
                  <c:v>2015.3990867579907</c:v>
                </c:pt>
                <c:pt idx="273">
                  <c:v>2015.5</c:v>
                </c:pt>
                <c:pt idx="274">
                  <c:v>2015.6134703196346</c:v>
                </c:pt>
                <c:pt idx="275">
                  <c:v>2015.9687214611872</c:v>
                </c:pt>
                <c:pt idx="276">
                  <c:v>2015.9687214611872</c:v>
                </c:pt>
                <c:pt idx="277">
                  <c:v>2015.9687214611872</c:v>
                </c:pt>
                <c:pt idx="278">
                  <c:v>2015.9687214611872</c:v>
                </c:pt>
                <c:pt idx="279">
                  <c:v>2016.4331050228311</c:v>
                </c:pt>
              </c:numCache>
            </c:numRef>
          </c:xVal>
          <c:yVal>
            <c:numRef>
              <c:f>'12-2 12-4'!$R$2:$R$281</c:f>
              <c:numCache>
                <c:formatCode>General</c:formatCode>
                <c:ptCount val="28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3</c:v>
                </c:pt>
                <c:pt idx="8">
                  <c:v>4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6</c:v>
                </c:pt>
                <c:pt idx="13">
                  <c:v>7</c:v>
                </c:pt>
                <c:pt idx="14">
                  <c:v>7</c:v>
                </c:pt>
                <c:pt idx="15">
                  <c:v>7</c:v>
                </c:pt>
                <c:pt idx="16">
                  <c:v>7</c:v>
                </c:pt>
                <c:pt idx="17">
                  <c:v>7</c:v>
                </c:pt>
                <c:pt idx="18">
                  <c:v>8</c:v>
                </c:pt>
                <c:pt idx="19">
                  <c:v>8</c:v>
                </c:pt>
                <c:pt idx="20">
                  <c:v>8</c:v>
                </c:pt>
                <c:pt idx="21">
                  <c:v>8</c:v>
                </c:pt>
                <c:pt idx="22">
                  <c:v>8</c:v>
                </c:pt>
                <c:pt idx="23">
                  <c:v>8</c:v>
                </c:pt>
                <c:pt idx="24">
                  <c:v>8</c:v>
                </c:pt>
                <c:pt idx="25">
                  <c:v>8</c:v>
                </c:pt>
                <c:pt idx="26">
                  <c:v>9</c:v>
                </c:pt>
                <c:pt idx="27">
                  <c:v>9</c:v>
                </c:pt>
                <c:pt idx="28">
                  <c:v>10</c:v>
                </c:pt>
                <c:pt idx="29">
                  <c:v>11</c:v>
                </c:pt>
                <c:pt idx="30">
                  <c:v>12</c:v>
                </c:pt>
                <c:pt idx="31">
                  <c:v>13</c:v>
                </c:pt>
                <c:pt idx="32">
                  <c:v>14</c:v>
                </c:pt>
                <c:pt idx="33">
                  <c:v>15</c:v>
                </c:pt>
                <c:pt idx="34">
                  <c:v>16</c:v>
                </c:pt>
                <c:pt idx="35">
                  <c:v>16</c:v>
                </c:pt>
                <c:pt idx="36">
                  <c:v>16</c:v>
                </c:pt>
                <c:pt idx="37">
                  <c:v>16</c:v>
                </c:pt>
                <c:pt idx="38">
                  <c:v>16</c:v>
                </c:pt>
                <c:pt idx="39">
                  <c:v>17</c:v>
                </c:pt>
                <c:pt idx="40">
                  <c:v>17</c:v>
                </c:pt>
                <c:pt idx="41">
                  <c:v>18</c:v>
                </c:pt>
                <c:pt idx="42">
                  <c:v>18</c:v>
                </c:pt>
                <c:pt idx="43">
                  <c:v>18</c:v>
                </c:pt>
                <c:pt idx="44">
                  <c:v>19</c:v>
                </c:pt>
                <c:pt idx="45">
                  <c:v>20</c:v>
                </c:pt>
                <c:pt idx="46">
                  <c:v>21</c:v>
                </c:pt>
                <c:pt idx="47">
                  <c:v>22</c:v>
                </c:pt>
                <c:pt idx="48">
                  <c:v>22</c:v>
                </c:pt>
                <c:pt idx="49">
                  <c:v>23</c:v>
                </c:pt>
                <c:pt idx="50">
                  <c:v>23</c:v>
                </c:pt>
                <c:pt idx="51">
                  <c:v>24</c:v>
                </c:pt>
                <c:pt idx="52">
                  <c:v>25</c:v>
                </c:pt>
                <c:pt idx="53">
                  <c:v>26</c:v>
                </c:pt>
                <c:pt idx="54">
                  <c:v>27</c:v>
                </c:pt>
                <c:pt idx="55">
                  <c:v>28</c:v>
                </c:pt>
                <c:pt idx="56">
                  <c:v>29</c:v>
                </c:pt>
                <c:pt idx="57">
                  <c:v>30</c:v>
                </c:pt>
                <c:pt idx="58">
                  <c:v>31</c:v>
                </c:pt>
                <c:pt idx="59">
                  <c:v>32</c:v>
                </c:pt>
                <c:pt idx="60">
                  <c:v>33</c:v>
                </c:pt>
                <c:pt idx="61">
                  <c:v>34</c:v>
                </c:pt>
                <c:pt idx="62">
                  <c:v>34</c:v>
                </c:pt>
                <c:pt idx="63">
                  <c:v>34</c:v>
                </c:pt>
                <c:pt idx="64">
                  <c:v>34</c:v>
                </c:pt>
                <c:pt idx="65">
                  <c:v>35</c:v>
                </c:pt>
                <c:pt idx="66">
                  <c:v>36</c:v>
                </c:pt>
                <c:pt idx="67">
                  <c:v>37</c:v>
                </c:pt>
                <c:pt idx="68">
                  <c:v>38</c:v>
                </c:pt>
                <c:pt idx="69">
                  <c:v>39</c:v>
                </c:pt>
                <c:pt idx="70">
                  <c:v>40</c:v>
                </c:pt>
                <c:pt idx="71">
                  <c:v>40</c:v>
                </c:pt>
                <c:pt idx="72">
                  <c:v>41</c:v>
                </c:pt>
                <c:pt idx="73">
                  <c:v>42</c:v>
                </c:pt>
                <c:pt idx="74">
                  <c:v>42</c:v>
                </c:pt>
                <c:pt idx="75">
                  <c:v>43</c:v>
                </c:pt>
                <c:pt idx="76">
                  <c:v>44</c:v>
                </c:pt>
                <c:pt idx="77">
                  <c:v>45</c:v>
                </c:pt>
                <c:pt idx="78">
                  <c:v>45</c:v>
                </c:pt>
                <c:pt idx="79">
                  <c:v>46</c:v>
                </c:pt>
                <c:pt idx="80">
                  <c:v>47</c:v>
                </c:pt>
                <c:pt idx="81">
                  <c:v>47</c:v>
                </c:pt>
                <c:pt idx="82">
                  <c:v>48</c:v>
                </c:pt>
                <c:pt idx="83">
                  <c:v>48</c:v>
                </c:pt>
                <c:pt idx="84">
                  <c:v>49</c:v>
                </c:pt>
                <c:pt idx="85">
                  <c:v>50</c:v>
                </c:pt>
                <c:pt idx="86">
                  <c:v>50</c:v>
                </c:pt>
                <c:pt idx="87">
                  <c:v>50</c:v>
                </c:pt>
                <c:pt idx="88">
                  <c:v>50</c:v>
                </c:pt>
                <c:pt idx="89">
                  <c:v>50</c:v>
                </c:pt>
                <c:pt idx="90">
                  <c:v>51</c:v>
                </c:pt>
                <c:pt idx="91">
                  <c:v>51</c:v>
                </c:pt>
                <c:pt idx="92">
                  <c:v>52</c:v>
                </c:pt>
                <c:pt idx="93">
                  <c:v>52</c:v>
                </c:pt>
                <c:pt idx="94">
                  <c:v>53</c:v>
                </c:pt>
                <c:pt idx="95">
                  <c:v>53</c:v>
                </c:pt>
                <c:pt idx="96">
                  <c:v>53</c:v>
                </c:pt>
                <c:pt idx="97">
                  <c:v>53</c:v>
                </c:pt>
                <c:pt idx="98">
                  <c:v>54</c:v>
                </c:pt>
                <c:pt idx="99">
                  <c:v>55</c:v>
                </c:pt>
                <c:pt idx="100">
                  <c:v>55</c:v>
                </c:pt>
                <c:pt idx="101">
                  <c:v>56</c:v>
                </c:pt>
                <c:pt idx="102">
                  <c:v>57</c:v>
                </c:pt>
                <c:pt idx="103">
                  <c:v>58</c:v>
                </c:pt>
                <c:pt idx="104">
                  <c:v>58</c:v>
                </c:pt>
                <c:pt idx="105">
                  <c:v>58</c:v>
                </c:pt>
                <c:pt idx="106">
                  <c:v>58</c:v>
                </c:pt>
                <c:pt idx="107">
                  <c:v>58</c:v>
                </c:pt>
                <c:pt idx="108">
                  <c:v>59</c:v>
                </c:pt>
                <c:pt idx="109">
                  <c:v>59</c:v>
                </c:pt>
                <c:pt idx="110">
                  <c:v>60</c:v>
                </c:pt>
                <c:pt idx="111">
                  <c:v>60</c:v>
                </c:pt>
                <c:pt idx="112">
                  <c:v>60</c:v>
                </c:pt>
                <c:pt idx="113">
                  <c:v>61</c:v>
                </c:pt>
                <c:pt idx="114">
                  <c:v>61</c:v>
                </c:pt>
                <c:pt idx="115">
                  <c:v>61</c:v>
                </c:pt>
                <c:pt idx="116">
                  <c:v>61</c:v>
                </c:pt>
                <c:pt idx="117">
                  <c:v>61</c:v>
                </c:pt>
                <c:pt idx="118">
                  <c:v>61</c:v>
                </c:pt>
                <c:pt idx="119">
                  <c:v>61</c:v>
                </c:pt>
                <c:pt idx="120">
                  <c:v>61</c:v>
                </c:pt>
                <c:pt idx="121">
                  <c:v>62</c:v>
                </c:pt>
                <c:pt idx="122">
                  <c:v>63</c:v>
                </c:pt>
                <c:pt idx="123">
                  <c:v>63</c:v>
                </c:pt>
                <c:pt idx="124">
                  <c:v>63</c:v>
                </c:pt>
                <c:pt idx="125">
                  <c:v>63</c:v>
                </c:pt>
                <c:pt idx="126">
                  <c:v>63</c:v>
                </c:pt>
                <c:pt idx="127">
                  <c:v>63</c:v>
                </c:pt>
                <c:pt idx="128">
                  <c:v>63</c:v>
                </c:pt>
                <c:pt idx="129">
                  <c:v>63</c:v>
                </c:pt>
                <c:pt idx="130">
                  <c:v>64</c:v>
                </c:pt>
                <c:pt idx="131">
                  <c:v>65</c:v>
                </c:pt>
                <c:pt idx="132">
                  <c:v>66</c:v>
                </c:pt>
                <c:pt idx="133">
                  <c:v>67</c:v>
                </c:pt>
                <c:pt idx="134">
                  <c:v>67</c:v>
                </c:pt>
                <c:pt idx="135">
                  <c:v>68</c:v>
                </c:pt>
                <c:pt idx="136">
                  <c:v>68</c:v>
                </c:pt>
                <c:pt idx="137">
                  <c:v>68</c:v>
                </c:pt>
                <c:pt idx="138">
                  <c:v>69</c:v>
                </c:pt>
                <c:pt idx="139">
                  <c:v>70</c:v>
                </c:pt>
                <c:pt idx="140">
                  <c:v>71</c:v>
                </c:pt>
                <c:pt idx="141">
                  <c:v>71</c:v>
                </c:pt>
                <c:pt idx="142">
                  <c:v>71</c:v>
                </c:pt>
                <c:pt idx="143">
                  <c:v>71</c:v>
                </c:pt>
                <c:pt idx="144">
                  <c:v>71</c:v>
                </c:pt>
                <c:pt idx="145">
                  <c:v>72</c:v>
                </c:pt>
                <c:pt idx="146">
                  <c:v>72</c:v>
                </c:pt>
                <c:pt idx="147">
                  <c:v>72</c:v>
                </c:pt>
                <c:pt idx="148">
                  <c:v>72</c:v>
                </c:pt>
                <c:pt idx="149">
                  <c:v>73</c:v>
                </c:pt>
                <c:pt idx="150">
                  <c:v>73</c:v>
                </c:pt>
                <c:pt idx="151">
                  <c:v>73</c:v>
                </c:pt>
                <c:pt idx="152">
                  <c:v>73</c:v>
                </c:pt>
                <c:pt idx="153">
                  <c:v>73</c:v>
                </c:pt>
                <c:pt idx="154">
                  <c:v>74</c:v>
                </c:pt>
                <c:pt idx="155">
                  <c:v>74</c:v>
                </c:pt>
                <c:pt idx="156">
                  <c:v>74</c:v>
                </c:pt>
                <c:pt idx="157">
                  <c:v>75</c:v>
                </c:pt>
                <c:pt idx="158">
                  <c:v>76</c:v>
                </c:pt>
                <c:pt idx="159">
                  <c:v>77</c:v>
                </c:pt>
                <c:pt idx="160">
                  <c:v>78</c:v>
                </c:pt>
                <c:pt idx="161">
                  <c:v>79</c:v>
                </c:pt>
                <c:pt idx="162">
                  <c:v>79</c:v>
                </c:pt>
                <c:pt idx="163">
                  <c:v>79</c:v>
                </c:pt>
                <c:pt idx="164">
                  <c:v>80</c:v>
                </c:pt>
                <c:pt idx="165">
                  <c:v>80</c:v>
                </c:pt>
                <c:pt idx="166">
                  <c:v>80</c:v>
                </c:pt>
                <c:pt idx="167">
                  <c:v>80</c:v>
                </c:pt>
                <c:pt idx="168">
                  <c:v>80</c:v>
                </c:pt>
                <c:pt idx="169">
                  <c:v>80</c:v>
                </c:pt>
                <c:pt idx="170">
                  <c:v>80</c:v>
                </c:pt>
                <c:pt idx="171">
                  <c:v>80</c:v>
                </c:pt>
                <c:pt idx="172">
                  <c:v>80</c:v>
                </c:pt>
                <c:pt idx="173">
                  <c:v>80</c:v>
                </c:pt>
                <c:pt idx="174">
                  <c:v>81</c:v>
                </c:pt>
                <c:pt idx="175">
                  <c:v>82</c:v>
                </c:pt>
                <c:pt idx="176">
                  <c:v>82</c:v>
                </c:pt>
                <c:pt idx="177">
                  <c:v>82</c:v>
                </c:pt>
                <c:pt idx="178">
                  <c:v>82</c:v>
                </c:pt>
                <c:pt idx="179">
                  <c:v>82</c:v>
                </c:pt>
                <c:pt idx="180">
                  <c:v>82</c:v>
                </c:pt>
                <c:pt idx="181">
                  <c:v>82</c:v>
                </c:pt>
                <c:pt idx="182">
                  <c:v>83</c:v>
                </c:pt>
                <c:pt idx="183">
                  <c:v>83</c:v>
                </c:pt>
                <c:pt idx="184">
                  <c:v>84</c:v>
                </c:pt>
                <c:pt idx="185">
                  <c:v>84</c:v>
                </c:pt>
                <c:pt idx="186">
                  <c:v>84</c:v>
                </c:pt>
                <c:pt idx="187">
                  <c:v>85</c:v>
                </c:pt>
                <c:pt idx="188">
                  <c:v>85</c:v>
                </c:pt>
                <c:pt idx="189">
                  <c:v>85</c:v>
                </c:pt>
                <c:pt idx="190">
                  <c:v>85</c:v>
                </c:pt>
                <c:pt idx="191">
                  <c:v>85</c:v>
                </c:pt>
                <c:pt idx="192">
                  <c:v>85</c:v>
                </c:pt>
                <c:pt idx="193">
                  <c:v>85</c:v>
                </c:pt>
                <c:pt idx="194">
                  <c:v>85</c:v>
                </c:pt>
                <c:pt idx="195">
                  <c:v>85</c:v>
                </c:pt>
                <c:pt idx="196">
                  <c:v>86</c:v>
                </c:pt>
                <c:pt idx="197">
                  <c:v>86</c:v>
                </c:pt>
                <c:pt idx="198">
                  <c:v>86</c:v>
                </c:pt>
                <c:pt idx="199">
                  <c:v>86</c:v>
                </c:pt>
                <c:pt idx="200">
                  <c:v>86</c:v>
                </c:pt>
                <c:pt idx="201">
                  <c:v>86</c:v>
                </c:pt>
                <c:pt idx="202">
                  <c:v>86</c:v>
                </c:pt>
                <c:pt idx="203">
                  <c:v>86</c:v>
                </c:pt>
                <c:pt idx="204">
                  <c:v>87</c:v>
                </c:pt>
                <c:pt idx="205">
                  <c:v>87</c:v>
                </c:pt>
                <c:pt idx="206">
                  <c:v>87</c:v>
                </c:pt>
                <c:pt idx="207">
                  <c:v>87</c:v>
                </c:pt>
                <c:pt idx="208">
                  <c:v>87</c:v>
                </c:pt>
                <c:pt idx="209">
                  <c:v>87</c:v>
                </c:pt>
                <c:pt idx="210">
                  <c:v>88</c:v>
                </c:pt>
                <c:pt idx="211">
                  <c:v>88</c:v>
                </c:pt>
                <c:pt idx="212">
                  <c:v>88</c:v>
                </c:pt>
                <c:pt idx="213">
                  <c:v>89</c:v>
                </c:pt>
                <c:pt idx="214">
                  <c:v>90</c:v>
                </c:pt>
                <c:pt idx="215">
                  <c:v>91</c:v>
                </c:pt>
                <c:pt idx="216">
                  <c:v>91</c:v>
                </c:pt>
                <c:pt idx="217">
                  <c:v>92</c:v>
                </c:pt>
                <c:pt idx="218">
                  <c:v>93</c:v>
                </c:pt>
                <c:pt idx="219">
                  <c:v>93</c:v>
                </c:pt>
                <c:pt idx="220">
                  <c:v>94</c:v>
                </c:pt>
                <c:pt idx="221">
                  <c:v>94</c:v>
                </c:pt>
                <c:pt idx="222">
                  <c:v>94</c:v>
                </c:pt>
                <c:pt idx="223">
                  <c:v>94</c:v>
                </c:pt>
                <c:pt idx="224">
                  <c:v>94</c:v>
                </c:pt>
                <c:pt idx="225">
                  <c:v>94</c:v>
                </c:pt>
                <c:pt idx="226">
                  <c:v>94</c:v>
                </c:pt>
                <c:pt idx="227">
                  <c:v>94</c:v>
                </c:pt>
                <c:pt idx="228">
                  <c:v>95</c:v>
                </c:pt>
                <c:pt idx="229">
                  <c:v>95</c:v>
                </c:pt>
                <c:pt idx="230">
                  <c:v>95</c:v>
                </c:pt>
                <c:pt idx="231">
                  <c:v>95</c:v>
                </c:pt>
                <c:pt idx="232">
                  <c:v>96</c:v>
                </c:pt>
                <c:pt idx="233">
                  <c:v>96</c:v>
                </c:pt>
                <c:pt idx="234">
                  <c:v>96</c:v>
                </c:pt>
                <c:pt idx="235">
                  <c:v>96</c:v>
                </c:pt>
                <c:pt idx="236">
                  <c:v>97</c:v>
                </c:pt>
                <c:pt idx="237">
                  <c:v>97</c:v>
                </c:pt>
                <c:pt idx="238">
                  <c:v>98</c:v>
                </c:pt>
                <c:pt idx="239">
                  <c:v>99</c:v>
                </c:pt>
                <c:pt idx="240">
                  <c:v>99</c:v>
                </c:pt>
                <c:pt idx="241">
                  <c:v>99</c:v>
                </c:pt>
                <c:pt idx="242">
                  <c:v>99</c:v>
                </c:pt>
                <c:pt idx="243">
                  <c:v>99</c:v>
                </c:pt>
                <c:pt idx="244">
                  <c:v>99</c:v>
                </c:pt>
                <c:pt idx="245">
                  <c:v>99</c:v>
                </c:pt>
                <c:pt idx="246">
                  <c:v>99</c:v>
                </c:pt>
                <c:pt idx="247">
                  <c:v>100</c:v>
                </c:pt>
                <c:pt idx="248">
                  <c:v>100</c:v>
                </c:pt>
                <c:pt idx="249">
                  <c:v>101</c:v>
                </c:pt>
                <c:pt idx="250">
                  <c:v>101</c:v>
                </c:pt>
                <c:pt idx="251">
                  <c:v>101</c:v>
                </c:pt>
                <c:pt idx="252">
                  <c:v>101</c:v>
                </c:pt>
                <c:pt idx="253">
                  <c:v>101</c:v>
                </c:pt>
                <c:pt idx="254">
                  <c:v>101</c:v>
                </c:pt>
                <c:pt idx="255">
                  <c:v>102</c:v>
                </c:pt>
                <c:pt idx="256">
                  <c:v>102</c:v>
                </c:pt>
                <c:pt idx="257">
                  <c:v>102</c:v>
                </c:pt>
                <c:pt idx="258">
                  <c:v>102</c:v>
                </c:pt>
                <c:pt idx="259">
                  <c:v>102</c:v>
                </c:pt>
                <c:pt idx="260">
                  <c:v>103</c:v>
                </c:pt>
                <c:pt idx="261">
                  <c:v>103</c:v>
                </c:pt>
                <c:pt idx="262">
                  <c:v>103</c:v>
                </c:pt>
                <c:pt idx="263">
                  <c:v>103</c:v>
                </c:pt>
                <c:pt idx="264">
                  <c:v>103</c:v>
                </c:pt>
                <c:pt idx="265">
                  <c:v>103</c:v>
                </c:pt>
                <c:pt idx="266">
                  <c:v>103</c:v>
                </c:pt>
                <c:pt idx="267">
                  <c:v>103</c:v>
                </c:pt>
                <c:pt idx="268">
                  <c:v>104</c:v>
                </c:pt>
                <c:pt idx="269">
                  <c:v>104</c:v>
                </c:pt>
                <c:pt idx="270">
                  <c:v>104</c:v>
                </c:pt>
                <c:pt idx="271">
                  <c:v>104</c:v>
                </c:pt>
                <c:pt idx="272">
                  <c:v>105</c:v>
                </c:pt>
                <c:pt idx="273">
                  <c:v>105</c:v>
                </c:pt>
                <c:pt idx="274">
                  <c:v>105</c:v>
                </c:pt>
                <c:pt idx="275">
                  <c:v>105</c:v>
                </c:pt>
                <c:pt idx="276">
                  <c:v>105</c:v>
                </c:pt>
                <c:pt idx="277">
                  <c:v>105</c:v>
                </c:pt>
                <c:pt idx="278">
                  <c:v>105</c:v>
                </c:pt>
                <c:pt idx="279">
                  <c:v>105</c:v>
                </c:pt>
              </c:numCache>
            </c:numRef>
          </c:yVal>
          <c:smooth val="0"/>
        </c:ser>
        <c:ser>
          <c:idx val="1"/>
          <c:order val="1"/>
          <c:tx>
            <c:v>also EIA</c:v>
          </c:tx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'12-2 12-4'!$M$2:$M$281</c:f>
              <c:numCache>
                <c:formatCode>0.00</c:formatCode>
                <c:ptCount val="280"/>
                <c:pt idx="0">
                  <c:v>1958</c:v>
                </c:pt>
                <c:pt idx="1">
                  <c:v>1960.338812785388</c:v>
                </c:pt>
                <c:pt idx="2">
                  <c:v>1961.424885844749</c:v>
                </c:pt>
                <c:pt idx="3">
                  <c:v>1970.1666666666667</c:v>
                </c:pt>
                <c:pt idx="4">
                  <c:v>1971</c:v>
                </c:pt>
                <c:pt idx="5">
                  <c:v>1973</c:v>
                </c:pt>
                <c:pt idx="6">
                  <c:v>1973</c:v>
                </c:pt>
                <c:pt idx="7">
                  <c:v>1973.1107305936073</c:v>
                </c:pt>
                <c:pt idx="8">
                  <c:v>1973.25</c:v>
                </c:pt>
                <c:pt idx="9">
                  <c:v>1973.5</c:v>
                </c:pt>
                <c:pt idx="10">
                  <c:v>1973.5833333333333</c:v>
                </c:pt>
                <c:pt idx="11">
                  <c:v>1976.4605022831051</c:v>
                </c:pt>
                <c:pt idx="12">
                  <c:v>1977.0833333333333</c:v>
                </c:pt>
                <c:pt idx="13">
                  <c:v>1977.5</c:v>
                </c:pt>
                <c:pt idx="14">
                  <c:v>1981</c:v>
                </c:pt>
                <c:pt idx="15">
                  <c:v>1981</c:v>
                </c:pt>
                <c:pt idx="16">
                  <c:v>1981.2132420091325</c:v>
                </c:pt>
                <c:pt idx="17">
                  <c:v>1983</c:v>
                </c:pt>
                <c:pt idx="18">
                  <c:v>1985.6326484018264</c:v>
                </c:pt>
                <c:pt idx="19">
                  <c:v>1986</c:v>
                </c:pt>
                <c:pt idx="20">
                  <c:v>1987.4358447488585</c:v>
                </c:pt>
                <c:pt idx="21">
                  <c:v>1988.3990867579907</c:v>
                </c:pt>
                <c:pt idx="22">
                  <c:v>1989.2993150684931</c:v>
                </c:pt>
                <c:pt idx="23">
                  <c:v>1991.4687214611872</c:v>
                </c:pt>
                <c:pt idx="24">
                  <c:v>1991.5</c:v>
                </c:pt>
                <c:pt idx="25">
                  <c:v>1991.9100456621004</c:v>
                </c:pt>
                <c:pt idx="26">
                  <c:v>1992.0739726027398</c:v>
                </c:pt>
                <c:pt idx="27">
                  <c:v>1992.1271689497717</c:v>
                </c:pt>
                <c:pt idx="28">
                  <c:v>1992.25</c:v>
                </c:pt>
                <c:pt idx="29">
                  <c:v>1993</c:v>
                </c:pt>
                <c:pt idx="30">
                  <c:v>1993.1271689497717</c:v>
                </c:pt>
                <c:pt idx="31">
                  <c:v>1993.2324200913242</c:v>
                </c:pt>
                <c:pt idx="32">
                  <c:v>1993.263698630137</c:v>
                </c:pt>
                <c:pt idx="33">
                  <c:v>1993.2691780821917</c:v>
                </c:pt>
                <c:pt idx="34">
                  <c:v>1993.5</c:v>
                </c:pt>
                <c:pt idx="35">
                  <c:v>1993.5630136986301</c:v>
                </c:pt>
                <c:pt idx="36">
                  <c:v>1994</c:v>
                </c:pt>
                <c:pt idx="37">
                  <c:v>1994</c:v>
                </c:pt>
                <c:pt idx="38">
                  <c:v>1994</c:v>
                </c:pt>
                <c:pt idx="39">
                  <c:v>1994.3579908675799</c:v>
                </c:pt>
                <c:pt idx="40">
                  <c:v>1994.9358447488585</c:v>
                </c:pt>
                <c:pt idx="41">
                  <c:v>1994.9961187214612</c:v>
                </c:pt>
                <c:pt idx="42">
                  <c:v>1995</c:v>
                </c:pt>
                <c:pt idx="43">
                  <c:v>1995</c:v>
                </c:pt>
                <c:pt idx="44">
                  <c:v>1995.1666666666667</c:v>
                </c:pt>
                <c:pt idx="45">
                  <c:v>1995.8212328767124</c:v>
                </c:pt>
                <c:pt idx="46">
                  <c:v>1995.8415525114156</c:v>
                </c:pt>
                <c:pt idx="47">
                  <c:v>1995.8607305936073</c:v>
                </c:pt>
                <c:pt idx="48">
                  <c:v>1995.9331050228311</c:v>
                </c:pt>
                <c:pt idx="49">
                  <c:v>1995.9714611872148</c:v>
                </c:pt>
                <c:pt idx="50">
                  <c:v>1996</c:v>
                </c:pt>
                <c:pt idx="51">
                  <c:v>1996</c:v>
                </c:pt>
                <c:pt idx="52">
                  <c:v>1996.424885844749</c:v>
                </c:pt>
                <c:pt idx="53">
                  <c:v>1996.5164383561644</c:v>
                </c:pt>
                <c:pt idx="54">
                  <c:v>1996.5246575342467</c:v>
                </c:pt>
                <c:pt idx="55">
                  <c:v>1996.6694063926941</c:v>
                </c:pt>
                <c:pt idx="56">
                  <c:v>1996.8881278538813</c:v>
                </c:pt>
                <c:pt idx="57">
                  <c:v>1996.9632420091325</c:v>
                </c:pt>
                <c:pt idx="58">
                  <c:v>1997</c:v>
                </c:pt>
                <c:pt idx="59">
                  <c:v>1997</c:v>
                </c:pt>
                <c:pt idx="60">
                  <c:v>1997.3333333333333</c:v>
                </c:pt>
                <c:pt idx="61">
                  <c:v>1997.5</c:v>
                </c:pt>
                <c:pt idx="62">
                  <c:v>1997.5109589041097</c:v>
                </c:pt>
                <c:pt idx="63">
                  <c:v>1997.7691780821917</c:v>
                </c:pt>
                <c:pt idx="64">
                  <c:v>1997.9221461187215</c:v>
                </c:pt>
                <c:pt idx="65">
                  <c:v>1998</c:v>
                </c:pt>
                <c:pt idx="66">
                  <c:v>1998.0493150684931</c:v>
                </c:pt>
                <c:pt idx="67">
                  <c:v>1998.1666666666667</c:v>
                </c:pt>
                <c:pt idx="68">
                  <c:v>1998.2187214611872</c:v>
                </c:pt>
                <c:pt idx="69">
                  <c:v>1998.7993150684931</c:v>
                </c:pt>
                <c:pt idx="70">
                  <c:v>1998.8607305936073</c:v>
                </c:pt>
                <c:pt idx="71">
                  <c:v>1999.4796803652969</c:v>
                </c:pt>
                <c:pt idx="72">
                  <c:v>1999.5</c:v>
                </c:pt>
                <c:pt idx="73">
                  <c:v>1999.541095890411</c:v>
                </c:pt>
                <c:pt idx="74">
                  <c:v>1999.5833333333333</c:v>
                </c:pt>
                <c:pt idx="75">
                  <c:v>1999.9166666666667</c:v>
                </c:pt>
                <c:pt idx="76">
                  <c:v>2000</c:v>
                </c:pt>
                <c:pt idx="77">
                  <c:v>2000</c:v>
                </c:pt>
                <c:pt idx="78">
                  <c:v>2000</c:v>
                </c:pt>
                <c:pt idx="79">
                  <c:v>2000.1666666666667</c:v>
                </c:pt>
                <c:pt idx="80">
                  <c:v>2000.4166666666667</c:v>
                </c:pt>
                <c:pt idx="81">
                  <c:v>2000.5</c:v>
                </c:pt>
                <c:pt idx="82">
                  <c:v>2000.5</c:v>
                </c:pt>
                <c:pt idx="83">
                  <c:v>2000.5164383561644</c:v>
                </c:pt>
                <c:pt idx="84">
                  <c:v>2000.6666666666667</c:v>
                </c:pt>
                <c:pt idx="85">
                  <c:v>2000.6666666666667</c:v>
                </c:pt>
                <c:pt idx="86">
                  <c:v>2001</c:v>
                </c:pt>
                <c:pt idx="87">
                  <c:v>2001.3333333333333</c:v>
                </c:pt>
                <c:pt idx="88">
                  <c:v>2001.4166666666667</c:v>
                </c:pt>
                <c:pt idx="89">
                  <c:v>2001.5</c:v>
                </c:pt>
                <c:pt idx="90">
                  <c:v>2001.5109589041097</c:v>
                </c:pt>
                <c:pt idx="91">
                  <c:v>2001.7582191780823</c:v>
                </c:pt>
                <c:pt idx="92">
                  <c:v>2001.9550228310502</c:v>
                </c:pt>
                <c:pt idx="93">
                  <c:v>2001.9605022831051</c:v>
                </c:pt>
                <c:pt idx="94">
                  <c:v>2001.9824200913242</c:v>
                </c:pt>
                <c:pt idx="95">
                  <c:v>2002</c:v>
                </c:pt>
                <c:pt idx="96">
                  <c:v>2002.1216894977167</c:v>
                </c:pt>
                <c:pt idx="97">
                  <c:v>2002.25</c:v>
                </c:pt>
                <c:pt idx="98">
                  <c:v>2002.3333333333333</c:v>
                </c:pt>
                <c:pt idx="99">
                  <c:v>2002.3333333333333</c:v>
                </c:pt>
                <c:pt idx="100">
                  <c:v>2002.4166666666667</c:v>
                </c:pt>
                <c:pt idx="101">
                  <c:v>2002.527397260274</c:v>
                </c:pt>
                <c:pt idx="102">
                  <c:v>2002.6666666666667</c:v>
                </c:pt>
                <c:pt idx="103">
                  <c:v>2002.8333333333333</c:v>
                </c:pt>
                <c:pt idx="104">
                  <c:v>2002.9127853881278</c:v>
                </c:pt>
                <c:pt idx="105">
                  <c:v>2003</c:v>
                </c:pt>
                <c:pt idx="106">
                  <c:v>2003</c:v>
                </c:pt>
                <c:pt idx="107">
                  <c:v>2003.0833333333333</c:v>
                </c:pt>
                <c:pt idx="108">
                  <c:v>2003.1666666666667</c:v>
                </c:pt>
                <c:pt idx="109">
                  <c:v>2003.277397260274</c:v>
                </c:pt>
                <c:pt idx="110">
                  <c:v>2003.2828767123287</c:v>
                </c:pt>
                <c:pt idx="111">
                  <c:v>2003.366210045662</c:v>
                </c:pt>
                <c:pt idx="112">
                  <c:v>2003.4933789954339</c:v>
                </c:pt>
                <c:pt idx="113">
                  <c:v>2003.5</c:v>
                </c:pt>
                <c:pt idx="114">
                  <c:v>2003.5739726027398</c:v>
                </c:pt>
                <c:pt idx="115">
                  <c:v>2003.7938356164384</c:v>
                </c:pt>
                <c:pt idx="116">
                  <c:v>2004</c:v>
                </c:pt>
                <c:pt idx="117">
                  <c:v>2004</c:v>
                </c:pt>
                <c:pt idx="118">
                  <c:v>2004</c:v>
                </c:pt>
                <c:pt idx="119">
                  <c:v>2004.25</c:v>
                </c:pt>
                <c:pt idx="120">
                  <c:v>2004.3333333333333</c:v>
                </c:pt>
                <c:pt idx="121">
                  <c:v>2004.3853881278537</c:v>
                </c:pt>
                <c:pt idx="122">
                  <c:v>2004.4166666666667</c:v>
                </c:pt>
                <c:pt idx="123">
                  <c:v>2004.5383561643835</c:v>
                </c:pt>
                <c:pt idx="124">
                  <c:v>2004.5383561643835</c:v>
                </c:pt>
                <c:pt idx="125">
                  <c:v>2004.9166666666667</c:v>
                </c:pt>
                <c:pt idx="126">
                  <c:v>2005</c:v>
                </c:pt>
                <c:pt idx="127">
                  <c:v>2005</c:v>
                </c:pt>
                <c:pt idx="128">
                  <c:v>2005</c:v>
                </c:pt>
                <c:pt idx="129">
                  <c:v>2005.25</c:v>
                </c:pt>
                <c:pt idx="130">
                  <c:v>2005.3826484018264</c:v>
                </c:pt>
                <c:pt idx="131">
                  <c:v>2005.4166666666667</c:v>
                </c:pt>
                <c:pt idx="132">
                  <c:v>2005.4166666666667</c:v>
                </c:pt>
                <c:pt idx="133">
                  <c:v>2005.4468036529681</c:v>
                </c:pt>
                <c:pt idx="134">
                  <c:v>2005.5</c:v>
                </c:pt>
                <c:pt idx="135">
                  <c:v>2005.5</c:v>
                </c:pt>
                <c:pt idx="136">
                  <c:v>2005.5833333333333</c:v>
                </c:pt>
                <c:pt idx="137">
                  <c:v>2005.6408675799087</c:v>
                </c:pt>
                <c:pt idx="138">
                  <c:v>2005.6666666666667</c:v>
                </c:pt>
                <c:pt idx="139">
                  <c:v>2006</c:v>
                </c:pt>
                <c:pt idx="140">
                  <c:v>2006</c:v>
                </c:pt>
                <c:pt idx="141">
                  <c:v>2006</c:v>
                </c:pt>
                <c:pt idx="142">
                  <c:v>2006.1666666666667</c:v>
                </c:pt>
                <c:pt idx="143">
                  <c:v>2006.1694063926941</c:v>
                </c:pt>
                <c:pt idx="144">
                  <c:v>2006.407305936073</c:v>
                </c:pt>
                <c:pt idx="145">
                  <c:v>2006.4221461187215</c:v>
                </c:pt>
                <c:pt idx="146">
                  <c:v>2006.5</c:v>
                </c:pt>
                <c:pt idx="147">
                  <c:v>2006.5328767123287</c:v>
                </c:pt>
                <c:pt idx="148">
                  <c:v>2006.5630136986301</c:v>
                </c:pt>
                <c:pt idx="149">
                  <c:v>2006.5767123287671</c:v>
                </c:pt>
                <c:pt idx="150">
                  <c:v>2006.5833333333333</c:v>
                </c:pt>
                <c:pt idx="151">
                  <c:v>2006.6666666666667</c:v>
                </c:pt>
                <c:pt idx="152">
                  <c:v>2006.75</c:v>
                </c:pt>
                <c:pt idx="153">
                  <c:v>2006.8333333333333</c:v>
                </c:pt>
                <c:pt idx="154">
                  <c:v>2006.8607305936073</c:v>
                </c:pt>
                <c:pt idx="155">
                  <c:v>2006.9166666666667</c:v>
                </c:pt>
                <c:pt idx="156">
                  <c:v>2007</c:v>
                </c:pt>
                <c:pt idx="157">
                  <c:v>2007</c:v>
                </c:pt>
                <c:pt idx="158">
                  <c:v>2007</c:v>
                </c:pt>
                <c:pt idx="159">
                  <c:v>2007.1666666666667</c:v>
                </c:pt>
                <c:pt idx="160">
                  <c:v>2007.2378995433792</c:v>
                </c:pt>
                <c:pt idx="161">
                  <c:v>2007.3333333333333</c:v>
                </c:pt>
                <c:pt idx="162">
                  <c:v>2007.5</c:v>
                </c:pt>
                <c:pt idx="163">
                  <c:v>2007.5</c:v>
                </c:pt>
                <c:pt idx="164">
                  <c:v>2007.5833333333333</c:v>
                </c:pt>
                <c:pt idx="165">
                  <c:v>2007.6271689497717</c:v>
                </c:pt>
                <c:pt idx="166">
                  <c:v>2007.6721461187215</c:v>
                </c:pt>
                <c:pt idx="167">
                  <c:v>2007.8333333333333</c:v>
                </c:pt>
                <c:pt idx="168">
                  <c:v>2007.9127853881278</c:v>
                </c:pt>
                <c:pt idx="169">
                  <c:v>2008</c:v>
                </c:pt>
                <c:pt idx="170">
                  <c:v>2008</c:v>
                </c:pt>
                <c:pt idx="171">
                  <c:v>2008</c:v>
                </c:pt>
                <c:pt idx="172">
                  <c:v>2008.1666666666667</c:v>
                </c:pt>
                <c:pt idx="173">
                  <c:v>2008.1831050228311</c:v>
                </c:pt>
                <c:pt idx="174">
                  <c:v>2008.3333333333333</c:v>
                </c:pt>
                <c:pt idx="175">
                  <c:v>2008.3333333333333</c:v>
                </c:pt>
                <c:pt idx="176">
                  <c:v>2008.5</c:v>
                </c:pt>
                <c:pt idx="177">
                  <c:v>2008.5</c:v>
                </c:pt>
                <c:pt idx="178">
                  <c:v>2008.5493150684931</c:v>
                </c:pt>
                <c:pt idx="179">
                  <c:v>2008.5821917808219</c:v>
                </c:pt>
                <c:pt idx="180">
                  <c:v>2008.75</c:v>
                </c:pt>
                <c:pt idx="181">
                  <c:v>2008.8333333333333</c:v>
                </c:pt>
                <c:pt idx="182">
                  <c:v>2008.8333333333333</c:v>
                </c:pt>
                <c:pt idx="183">
                  <c:v>2008.893607305936</c:v>
                </c:pt>
                <c:pt idx="184">
                  <c:v>2008.9166666666667</c:v>
                </c:pt>
                <c:pt idx="185">
                  <c:v>2008.9440639269408</c:v>
                </c:pt>
                <c:pt idx="186">
                  <c:v>2009</c:v>
                </c:pt>
                <c:pt idx="187">
                  <c:v>2009</c:v>
                </c:pt>
                <c:pt idx="188">
                  <c:v>2009</c:v>
                </c:pt>
                <c:pt idx="189">
                  <c:v>2009.0219178082191</c:v>
                </c:pt>
                <c:pt idx="190">
                  <c:v>2009.0833333333333</c:v>
                </c:pt>
                <c:pt idx="191">
                  <c:v>2009.1666666666667</c:v>
                </c:pt>
                <c:pt idx="192">
                  <c:v>2009.1803652968038</c:v>
                </c:pt>
                <c:pt idx="193">
                  <c:v>2009.352511415525</c:v>
                </c:pt>
                <c:pt idx="194">
                  <c:v>2009.4166666666667</c:v>
                </c:pt>
                <c:pt idx="195">
                  <c:v>2009.4687214611872</c:v>
                </c:pt>
                <c:pt idx="196">
                  <c:v>2009.5</c:v>
                </c:pt>
                <c:pt idx="197">
                  <c:v>2009.5833333333333</c:v>
                </c:pt>
                <c:pt idx="198">
                  <c:v>2009.5833333333333</c:v>
                </c:pt>
                <c:pt idx="199">
                  <c:v>2009.6666666666667</c:v>
                </c:pt>
                <c:pt idx="200">
                  <c:v>2009.75</c:v>
                </c:pt>
                <c:pt idx="201">
                  <c:v>2009.8212328767124</c:v>
                </c:pt>
                <c:pt idx="202">
                  <c:v>2009.8634703196346</c:v>
                </c:pt>
                <c:pt idx="203">
                  <c:v>2009.8881278538813</c:v>
                </c:pt>
                <c:pt idx="204">
                  <c:v>2009.9687214611872</c:v>
                </c:pt>
                <c:pt idx="205">
                  <c:v>2010</c:v>
                </c:pt>
                <c:pt idx="206">
                  <c:v>2010</c:v>
                </c:pt>
                <c:pt idx="207">
                  <c:v>2010</c:v>
                </c:pt>
                <c:pt idx="208">
                  <c:v>2010.0833333333333</c:v>
                </c:pt>
                <c:pt idx="209">
                  <c:v>2010.1666666666667</c:v>
                </c:pt>
                <c:pt idx="210">
                  <c:v>2010.1666666666667</c:v>
                </c:pt>
                <c:pt idx="211">
                  <c:v>2010.2269406392695</c:v>
                </c:pt>
                <c:pt idx="212">
                  <c:v>2010.5833333333333</c:v>
                </c:pt>
                <c:pt idx="213">
                  <c:v>2010.6666666666667</c:v>
                </c:pt>
                <c:pt idx="214">
                  <c:v>2010.75</c:v>
                </c:pt>
                <c:pt idx="215">
                  <c:v>2010.8333333333333</c:v>
                </c:pt>
                <c:pt idx="216">
                  <c:v>2011</c:v>
                </c:pt>
                <c:pt idx="217">
                  <c:v>2011.1666666666667</c:v>
                </c:pt>
                <c:pt idx="218">
                  <c:v>2011.1666666666667</c:v>
                </c:pt>
                <c:pt idx="219">
                  <c:v>2011.5</c:v>
                </c:pt>
                <c:pt idx="220">
                  <c:v>2011.5</c:v>
                </c:pt>
                <c:pt idx="221">
                  <c:v>2011.5</c:v>
                </c:pt>
                <c:pt idx="222">
                  <c:v>2011.5</c:v>
                </c:pt>
                <c:pt idx="223">
                  <c:v>2011.5833333333333</c:v>
                </c:pt>
                <c:pt idx="224">
                  <c:v>2011.5833333333333</c:v>
                </c:pt>
                <c:pt idx="225">
                  <c:v>2011.5833333333333</c:v>
                </c:pt>
                <c:pt idx="226">
                  <c:v>2011.6216894977167</c:v>
                </c:pt>
                <c:pt idx="227">
                  <c:v>2012.0833333333333</c:v>
                </c:pt>
                <c:pt idx="228">
                  <c:v>2012.1490867579907</c:v>
                </c:pt>
                <c:pt idx="229">
                  <c:v>2012.1666666666667</c:v>
                </c:pt>
                <c:pt idx="230">
                  <c:v>2012.2050228310502</c:v>
                </c:pt>
                <c:pt idx="231">
                  <c:v>2012.3333333333333</c:v>
                </c:pt>
                <c:pt idx="232">
                  <c:v>2012.3689497716894</c:v>
                </c:pt>
                <c:pt idx="233">
                  <c:v>2012.3716894977167</c:v>
                </c:pt>
                <c:pt idx="234">
                  <c:v>2012.4166666666667</c:v>
                </c:pt>
                <c:pt idx="235">
                  <c:v>2012.5833333333333</c:v>
                </c:pt>
                <c:pt idx="236">
                  <c:v>2012.6666666666667</c:v>
                </c:pt>
                <c:pt idx="237">
                  <c:v>2012.6666666666667</c:v>
                </c:pt>
                <c:pt idx="238">
                  <c:v>2012.7187214611872</c:v>
                </c:pt>
                <c:pt idx="239">
                  <c:v>2012.75</c:v>
                </c:pt>
                <c:pt idx="240">
                  <c:v>2012.75</c:v>
                </c:pt>
                <c:pt idx="241">
                  <c:v>2012.7993150684931</c:v>
                </c:pt>
                <c:pt idx="242">
                  <c:v>2012.8321917808219</c:v>
                </c:pt>
                <c:pt idx="243">
                  <c:v>2013</c:v>
                </c:pt>
                <c:pt idx="244">
                  <c:v>2013</c:v>
                </c:pt>
                <c:pt idx="245">
                  <c:v>2013.1666666666667</c:v>
                </c:pt>
                <c:pt idx="246">
                  <c:v>2013.25</c:v>
                </c:pt>
                <c:pt idx="247">
                  <c:v>2013.3333333333333</c:v>
                </c:pt>
                <c:pt idx="248">
                  <c:v>2013.4166666666667</c:v>
                </c:pt>
                <c:pt idx="249">
                  <c:v>2013.4166666666667</c:v>
                </c:pt>
                <c:pt idx="250">
                  <c:v>2013.5</c:v>
                </c:pt>
                <c:pt idx="251">
                  <c:v>2013.5</c:v>
                </c:pt>
                <c:pt idx="252">
                  <c:v>2013.5833333333333</c:v>
                </c:pt>
                <c:pt idx="253">
                  <c:v>2013.6666666666667</c:v>
                </c:pt>
                <c:pt idx="254">
                  <c:v>2013.9166666666667</c:v>
                </c:pt>
                <c:pt idx="255">
                  <c:v>2014</c:v>
                </c:pt>
                <c:pt idx="256">
                  <c:v>2014.2993150684931</c:v>
                </c:pt>
                <c:pt idx="257">
                  <c:v>2014.3102739726028</c:v>
                </c:pt>
                <c:pt idx="258">
                  <c:v>2014.5</c:v>
                </c:pt>
                <c:pt idx="259">
                  <c:v>2014.5</c:v>
                </c:pt>
                <c:pt idx="260">
                  <c:v>2014.5915525114156</c:v>
                </c:pt>
                <c:pt idx="261">
                  <c:v>2014.6326484018264</c:v>
                </c:pt>
                <c:pt idx="262">
                  <c:v>2014.6666666666667</c:v>
                </c:pt>
                <c:pt idx="263">
                  <c:v>2014.6666666666667</c:v>
                </c:pt>
                <c:pt idx="264">
                  <c:v>2014.75</c:v>
                </c:pt>
                <c:pt idx="265">
                  <c:v>2014.7719178082191</c:v>
                </c:pt>
                <c:pt idx="266">
                  <c:v>2014.9468036529681</c:v>
                </c:pt>
                <c:pt idx="267">
                  <c:v>2015</c:v>
                </c:pt>
                <c:pt idx="268">
                  <c:v>2015</c:v>
                </c:pt>
                <c:pt idx="269">
                  <c:v>2015</c:v>
                </c:pt>
                <c:pt idx="270">
                  <c:v>2015.0027397260274</c:v>
                </c:pt>
                <c:pt idx="271">
                  <c:v>2015.0383561643835</c:v>
                </c:pt>
                <c:pt idx="272">
                  <c:v>2015.3990867579907</c:v>
                </c:pt>
                <c:pt idx="273">
                  <c:v>2015.5</c:v>
                </c:pt>
                <c:pt idx="274">
                  <c:v>2015.6134703196346</c:v>
                </c:pt>
                <c:pt idx="275">
                  <c:v>2015.9687214611872</c:v>
                </c:pt>
                <c:pt idx="276">
                  <c:v>2015.9687214611872</c:v>
                </c:pt>
                <c:pt idx="277">
                  <c:v>2015.9687214611872</c:v>
                </c:pt>
                <c:pt idx="278">
                  <c:v>2015.9687214611872</c:v>
                </c:pt>
                <c:pt idx="279">
                  <c:v>2016.4331050228311</c:v>
                </c:pt>
              </c:numCache>
            </c:numRef>
          </c:xVal>
          <c:yVal>
            <c:numRef>
              <c:f>'12-2 12-4'!$S$2:$S$281</c:f>
              <c:numCache>
                <c:formatCode>General</c:formatCode>
                <c:ptCount val="280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  <c:pt idx="35">
                  <c:v>5</c:v>
                </c:pt>
                <c:pt idx="36">
                  <c:v>6</c:v>
                </c:pt>
                <c:pt idx="37">
                  <c:v>6</c:v>
                </c:pt>
                <c:pt idx="38">
                  <c:v>7</c:v>
                </c:pt>
                <c:pt idx="39">
                  <c:v>7</c:v>
                </c:pt>
                <c:pt idx="40">
                  <c:v>7</c:v>
                </c:pt>
                <c:pt idx="41">
                  <c:v>7</c:v>
                </c:pt>
                <c:pt idx="42">
                  <c:v>8</c:v>
                </c:pt>
                <c:pt idx="43">
                  <c:v>9</c:v>
                </c:pt>
                <c:pt idx="44">
                  <c:v>9</c:v>
                </c:pt>
                <c:pt idx="45">
                  <c:v>9</c:v>
                </c:pt>
                <c:pt idx="46">
                  <c:v>9</c:v>
                </c:pt>
                <c:pt idx="47">
                  <c:v>9</c:v>
                </c:pt>
                <c:pt idx="48">
                  <c:v>9</c:v>
                </c:pt>
                <c:pt idx="49">
                  <c:v>9</c:v>
                </c:pt>
                <c:pt idx="50">
                  <c:v>9</c:v>
                </c:pt>
                <c:pt idx="51">
                  <c:v>9</c:v>
                </c:pt>
                <c:pt idx="52">
                  <c:v>9</c:v>
                </c:pt>
                <c:pt idx="53">
                  <c:v>9</c:v>
                </c:pt>
                <c:pt idx="54">
                  <c:v>9</c:v>
                </c:pt>
                <c:pt idx="55">
                  <c:v>9</c:v>
                </c:pt>
                <c:pt idx="56">
                  <c:v>9</c:v>
                </c:pt>
                <c:pt idx="57">
                  <c:v>9</c:v>
                </c:pt>
                <c:pt idx="58">
                  <c:v>9</c:v>
                </c:pt>
                <c:pt idx="59">
                  <c:v>9</c:v>
                </c:pt>
                <c:pt idx="60">
                  <c:v>9</c:v>
                </c:pt>
                <c:pt idx="61">
                  <c:v>9</c:v>
                </c:pt>
                <c:pt idx="62">
                  <c:v>10</c:v>
                </c:pt>
                <c:pt idx="63">
                  <c:v>10</c:v>
                </c:pt>
                <c:pt idx="64">
                  <c:v>10</c:v>
                </c:pt>
                <c:pt idx="65">
                  <c:v>10</c:v>
                </c:pt>
                <c:pt idx="66">
                  <c:v>10</c:v>
                </c:pt>
                <c:pt idx="67">
                  <c:v>10</c:v>
                </c:pt>
                <c:pt idx="68">
                  <c:v>10</c:v>
                </c:pt>
                <c:pt idx="69">
                  <c:v>10</c:v>
                </c:pt>
                <c:pt idx="70">
                  <c:v>10</c:v>
                </c:pt>
                <c:pt idx="71">
                  <c:v>10</c:v>
                </c:pt>
                <c:pt idx="72">
                  <c:v>10</c:v>
                </c:pt>
                <c:pt idx="73">
                  <c:v>10</c:v>
                </c:pt>
                <c:pt idx="74">
                  <c:v>11</c:v>
                </c:pt>
                <c:pt idx="75">
                  <c:v>11</c:v>
                </c:pt>
                <c:pt idx="76">
                  <c:v>11</c:v>
                </c:pt>
                <c:pt idx="77">
                  <c:v>11</c:v>
                </c:pt>
                <c:pt idx="78">
                  <c:v>11</c:v>
                </c:pt>
                <c:pt idx="79">
                  <c:v>11</c:v>
                </c:pt>
                <c:pt idx="80">
                  <c:v>11</c:v>
                </c:pt>
                <c:pt idx="81">
                  <c:v>12</c:v>
                </c:pt>
                <c:pt idx="82">
                  <c:v>12</c:v>
                </c:pt>
                <c:pt idx="83">
                  <c:v>13</c:v>
                </c:pt>
                <c:pt idx="84">
                  <c:v>13</c:v>
                </c:pt>
                <c:pt idx="85">
                  <c:v>13</c:v>
                </c:pt>
                <c:pt idx="86">
                  <c:v>14</c:v>
                </c:pt>
                <c:pt idx="87">
                  <c:v>15</c:v>
                </c:pt>
                <c:pt idx="88">
                  <c:v>16</c:v>
                </c:pt>
                <c:pt idx="89">
                  <c:v>17</c:v>
                </c:pt>
                <c:pt idx="90">
                  <c:v>17</c:v>
                </c:pt>
                <c:pt idx="91">
                  <c:v>18</c:v>
                </c:pt>
                <c:pt idx="92">
                  <c:v>18</c:v>
                </c:pt>
                <c:pt idx="93">
                  <c:v>19</c:v>
                </c:pt>
                <c:pt idx="94">
                  <c:v>19</c:v>
                </c:pt>
                <c:pt idx="95">
                  <c:v>19</c:v>
                </c:pt>
                <c:pt idx="96">
                  <c:v>20</c:v>
                </c:pt>
                <c:pt idx="97">
                  <c:v>20</c:v>
                </c:pt>
                <c:pt idx="98">
                  <c:v>20</c:v>
                </c:pt>
                <c:pt idx="99">
                  <c:v>20</c:v>
                </c:pt>
                <c:pt idx="100">
                  <c:v>21</c:v>
                </c:pt>
                <c:pt idx="101">
                  <c:v>21</c:v>
                </c:pt>
                <c:pt idx="102">
                  <c:v>21</c:v>
                </c:pt>
                <c:pt idx="103">
                  <c:v>21</c:v>
                </c:pt>
                <c:pt idx="104">
                  <c:v>22</c:v>
                </c:pt>
                <c:pt idx="105">
                  <c:v>23</c:v>
                </c:pt>
                <c:pt idx="106">
                  <c:v>23</c:v>
                </c:pt>
                <c:pt idx="107">
                  <c:v>24</c:v>
                </c:pt>
                <c:pt idx="108">
                  <c:v>24</c:v>
                </c:pt>
                <c:pt idx="109">
                  <c:v>25</c:v>
                </c:pt>
                <c:pt idx="110">
                  <c:v>25</c:v>
                </c:pt>
                <c:pt idx="111">
                  <c:v>25</c:v>
                </c:pt>
                <c:pt idx="112">
                  <c:v>26</c:v>
                </c:pt>
                <c:pt idx="113">
                  <c:v>26</c:v>
                </c:pt>
                <c:pt idx="114">
                  <c:v>27</c:v>
                </c:pt>
                <c:pt idx="115">
                  <c:v>28</c:v>
                </c:pt>
                <c:pt idx="116">
                  <c:v>29</c:v>
                </c:pt>
                <c:pt idx="117">
                  <c:v>30</c:v>
                </c:pt>
                <c:pt idx="118">
                  <c:v>31</c:v>
                </c:pt>
                <c:pt idx="119">
                  <c:v>32</c:v>
                </c:pt>
                <c:pt idx="120">
                  <c:v>33</c:v>
                </c:pt>
                <c:pt idx="121">
                  <c:v>33</c:v>
                </c:pt>
                <c:pt idx="122">
                  <c:v>33</c:v>
                </c:pt>
                <c:pt idx="123">
                  <c:v>34</c:v>
                </c:pt>
                <c:pt idx="124">
                  <c:v>34</c:v>
                </c:pt>
                <c:pt idx="125">
                  <c:v>35</c:v>
                </c:pt>
                <c:pt idx="126">
                  <c:v>36</c:v>
                </c:pt>
                <c:pt idx="127">
                  <c:v>37</c:v>
                </c:pt>
                <c:pt idx="128">
                  <c:v>38</c:v>
                </c:pt>
                <c:pt idx="129">
                  <c:v>39</c:v>
                </c:pt>
                <c:pt idx="130">
                  <c:v>39</c:v>
                </c:pt>
                <c:pt idx="131">
                  <c:v>39</c:v>
                </c:pt>
                <c:pt idx="132">
                  <c:v>39</c:v>
                </c:pt>
                <c:pt idx="133">
                  <c:v>39</c:v>
                </c:pt>
                <c:pt idx="134">
                  <c:v>40</c:v>
                </c:pt>
                <c:pt idx="135">
                  <c:v>40</c:v>
                </c:pt>
                <c:pt idx="136">
                  <c:v>41</c:v>
                </c:pt>
                <c:pt idx="137">
                  <c:v>42</c:v>
                </c:pt>
                <c:pt idx="138">
                  <c:v>42</c:v>
                </c:pt>
                <c:pt idx="139">
                  <c:v>42</c:v>
                </c:pt>
                <c:pt idx="140">
                  <c:v>42</c:v>
                </c:pt>
                <c:pt idx="141">
                  <c:v>43</c:v>
                </c:pt>
                <c:pt idx="142">
                  <c:v>44</c:v>
                </c:pt>
                <c:pt idx="143">
                  <c:v>45</c:v>
                </c:pt>
                <c:pt idx="144">
                  <c:v>46</c:v>
                </c:pt>
                <c:pt idx="145">
                  <c:v>46</c:v>
                </c:pt>
                <c:pt idx="146">
                  <c:v>47</c:v>
                </c:pt>
                <c:pt idx="147">
                  <c:v>48</c:v>
                </c:pt>
                <c:pt idx="148">
                  <c:v>49</c:v>
                </c:pt>
                <c:pt idx="149">
                  <c:v>49</c:v>
                </c:pt>
                <c:pt idx="150">
                  <c:v>50</c:v>
                </c:pt>
                <c:pt idx="151">
                  <c:v>51</c:v>
                </c:pt>
                <c:pt idx="152">
                  <c:v>52</c:v>
                </c:pt>
                <c:pt idx="153">
                  <c:v>53</c:v>
                </c:pt>
                <c:pt idx="154">
                  <c:v>53</c:v>
                </c:pt>
                <c:pt idx="155">
                  <c:v>54</c:v>
                </c:pt>
                <c:pt idx="156">
                  <c:v>55</c:v>
                </c:pt>
                <c:pt idx="157">
                  <c:v>55</c:v>
                </c:pt>
                <c:pt idx="158">
                  <c:v>55</c:v>
                </c:pt>
                <c:pt idx="159">
                  <c:v>55</c:v>
                </c:pt>
                <c:pt idx="160">
                  <c:v>55</c:v>
                </c:pt>
                <c:pt idx="161">
                  <c:v>55</c:v>
                </c:pt>
                <c:pt idx="162">
                  <c:v>55</c:v>
                </c:pt>
                <c:pt idx="163">
                  <c:v>56</c:v>
                </c:pt>
                <c:pt idx="164">
                  <c:v>56</c:v>
                </c:pt>
                <c:pt idx="165">
                  <c:v>56</c:v>
                </c:pt>
                <c:pt idx="166">
                  <c:v>57</c:v>
                </c:pt>
                <c:pt idx="167">
                  <c:v>58</c:v>
                </c:pt>
                <c:pt idx="168">
                  <c:v>58</c:v>
                </c:pt>
                <c:pt idx="169">
                  <c:v>59</c:v>
                </c:pt>
                <c:pt idx="170">
                  <c:v>60</c:v>
                </c:pt>
                <c:pt idx="171">
                  <c:v>61</c:v>
                </c:pt>
                <c:pt idx="172">
                  <c:v>62</c:v>
                </c:pt>
                <c:pt idx="173">
                  <c:v>63</c:v>
                </c:pt>
                <c:pt idx="174">
                  <c:v>63</c:v>
                </c:pt>
                <c:pt idx="175">
                  <c:v>63</c:v>
                </c:pt>
                <c:pt idx="176">
                  <c:v>64</c:v>
                </c:pt>
                <c:pt idx="177">
                  <c:v>65</c:v>
                </c:pt>
                <c:pt idx="178">
                  <c:v>66</c:v>
                </c:pt>
                <c:pt idx="179">
                  <c:v>67</c:v>
                </c:pt>
                <c:pt idx="180">
                  <c:v>68</c:v>
                </c:pt>
                <c:pt idx="181">
                  <c:v>69</c:v>
                </c:pt>
                <c:pt idx="182">
                  <c:v>69</c:v>
                </c:pt>
                <c:pt idx="183">
                  <c:v>70</c:v>
                </c:pt>
                <c:pt idx="184">
                  <c:v>70</c:v>
                </c:pt>
                <c:pt idx="185">
                  <c:v>71</c:v>
                </c:pt>
                <c:pt idx="186">
                  <c:v>72</c:v>
                </c:pt>
                <c:pt idx="187">
                  <c:v>72</c:v>
                </c:pt>
                <c:pt idx="188">
                  <c:v>73</c:v>
                </c:pt>
                <c:pt idx="189">
                  <c:v>74</c:v>
                </c:pt>
                <c:pt idx="190">
                  <c:v>75</c:v>
                </c:pt>
                <c:pt idx="191">
                  <c:v>76</c:v>
                </c:pt>
                <c:pt idx="192">
                  <c:v>77</c:v>
                </c:pt>
                <c:pt idx="193">
                  <c:v>78</c:v>
                </c:pt>
                <c:pt idx="194">
                  <c:v>78</c:v>
                </c:pt>
                <c:pt idx="195">
                  <c:v>79</c:v>
                </c:pt>
                <c:pt idx="196">
                  <c:v>79</c:v>
                </c:pt>
                <c:pt idx="197">
                  <c:v>80</c:v>
                </c:pt>
                <c:pt idx="198">
                  <c:v>81</c:v>
                </c:pt>
                <c:pt idx="199">
                  <c:v>82</c:v>
                </c:pt>
                <c:pt idx="200">
                  <c:v>83</c:v>
                </c:pt>
                <c:pt idx="201">
                  <c:v>83</c:v>
                </c:pt>
                <c:pt idx="202">
                  <c:v>84</c:v>
                </c:pt>
                <c:pt idx="203">
                  <c:v>85</c:v>
                </c:pt>
                <c:pt idx="204">
                  <c:v>85</c:v>
                </c:pt>
                <c:pt idx="205">
                  <c:v>86</c:v>
                </c:pt>
                <c:pt idx="206">
                  <c:v>87</c:v>
                </c:pt>
                <c:pt idx="207">
                  <c:v>88</c:v>
                </c:pt>
                <c:pt idx="208">
                  <c:v>89</c:v>
                </c:pt>
                <c:pt idx="209">
                  <c:v>90</c:v>
                </c:pt>
                <c:pt idx="210">
                  <c:v>90</c:v>
                </c:pt>
                <c:pt idx="211">
                  <c:v>91</c:v>
                </c:pt>
                <c:pt idx="212">
                  <c:v>92</c:v>
                </c:pt>
                <c:pt idx="213">
                  <c:v>92</c:v>
                </c:pt>
                <c:pt idx="214">
                  <c:v>92</c:v>
                </c:pt>
                <c:pt idx="215">
                  <c:v>92</c:v>
                </c:pt>
                <c:pt idx="216">
                  <c:v>93</c:v>
                </c:pt>
                <c:pt idx="217">
                  <c:v>93</c:v>
                </c:pt>
                <c:pt idx="218">
                  <c:v>93</c:v>
                </c:pt>
                <c:pt idx="219">
                  <c:v>94</c:v>
                </c:pt>
                <c:pt idx="220">
                  <c:v>94</c:v>
                </c:pt>
                <c:pt idx="221">
                  <c:v>95</c:v>
                </c:pt>
                <c:pt idx="222">
                  <c:v>96</c:v>
                </c:pt>
                <c:pt idx="223">
                  <c:v>97</c:v>
                </c:pt>
                <c:pt idx="224">
                  <c:v>98</c:v>
                </c:pt>
                <c:pt idx="225">
                  <c:v>99</c:v>
                </c:pt>
                <c:pt idx="226">
                  <c:v>100</c:v>
                </c:pt>
                <c:pt idx="227">
                  <c:v>101</c:v>
                </c:pt>
                <c:pt idx="228">
                  <c:v>101</c:v>
                </c:pt>
                <c:pt idx="229">
                  <c:v>102</c:v>
                </c:pt>
                <c:pt idx="230">
                  <c:v>103</c:v>
                </c:pt>
                <c:pt idx="231">
                  <c:v>104</c:v>
                </c:pt>
                <c:pt idx="232">
                  <c:v>104</c:v>
                </c:pt>
                <c:pt idx="233">
                  <c:v>105</c:v>
                </c:pt>
                <c:pt idx="234">
                  <c:v>106</c:v>
                </c:pt>
                <c:pt idx="235">
                  <c:v>106</c:v>
                </c:pt>
                <c:pt idx="236">
                  <c:v>106</c:v>
                </c:pt>
                <c:pt idx="237">
                  <c:v>107</c:v>
                </c:pt>
                <c:pt idx="238">
                  <c:v>107</c:v>
                </c:pt>
                <c:pt idx="239">
                  <c:v>107</c:v>
                </c:pt>
                <c:pt idx="240">
                  <c:v>108</c:v>
                </c:pt>
                <c:pt idx="241">
                  <c:v>109</c:v>
                </c:pt>
                <c:pt idx="242">
                  <c:v>110</c:v>
                </c:pt>
                <c:pt idx="243">
                  <c:v>111</c:v>
                </c:pt>
                <c:pt idx="244">
                  <c:v>112</c:v>
                </c:pt>
                <c:pt idx="245">
                  <c:v>113</c:v>
                </c:pt>
                <c:pt idx="246">
                  <c:v>114</c:v>
                </c:pt>
                <c:pt idx="247">
                  <c:v>114</c:v>
                </c:pt>
                <c:pt idx="248">
                  <c:v>115</c:v>
                </c:pt>
                <c:pt idx="249">
                  <c:v>115</c:v>
                </c:pt>
                <c:pt idx="250">
                  <c:v>116</c:v>
                </c:pt>
                <c:pt idx="251">
                  <c:v>117</c:v>
                </c:pt>
                <c:pt idx="252">
                  <c:v>118</c:v>
                </c:pt>
                <c:pt idx="253">
                  <c:v>119</c:v>
                </c:pt>
                <c:pt idx="254">
                  <c:v>120</c:v>
                </c:pt>
                <c:pt idx="255">
                  <c:v>120</c:v>
                </c:pt>
                <c:pt idx="256">
                  <c:v>121</c:v>
                </c:pt>
                <c:pt idx="257">
                  <c:v>122</c:v>
                </c:pt>
                <c:pt idx="258">
                  <c:v>123</c:v>
                </c:pt>
                <c:pt idx="259">
                  <c:v>124</c:v>
                </c:pt>
                <c:pt idx="260">
                  <c:v>124</c:v>
                </c:pt>
                <c:pt idx="261">
                  <c:v>125</c:v>
                </c:pt>
                <c:pt idx="262">
                  <c:v>126</c:v>
                </c:pt>
                <c:pt idx="263">
                  <c:v>127</c:v>
                </c:pt>
                <c:pt idx="264">
                  <c:v>128</c:v>
                </c:pt>
                <c:pt idx="265">
                  <c:v>129</c:v>
                </c:pt>
                <c:pt idx="266">
                  <c:v>130</c:v>
                </c:pt>
                <c:pt idx="267">
                  <c:v>131</c:v>
                </c:pt>
                <c:pt idx="268">
                  <c:v>131</c:v>
                </c:pt>
                <c:pt idx="269">
                  <c:v>132</c:v>
                </c:pt>
                <c:pt idx="270">
                  <c:v>133</c:v>
                </c:pt>
                <c:pt idx="271">
                  <c:v>134</c:v>
                </c:pt>
                <c:pt idx="272">
                  <c:v>134</c:v>
                </c:pt>
                <c:pt idx="273">
                  <c:v>135</c:v>
                </c:pt>
                <c:pt idx="274">
                  <c:v>136</c:v>
                </c:pt>
                <c:pt idx="275">
                  <c:v>137</c:v>
                </c:pt>
                <c:pt idx="276">
                  <c:v>138</c:v>
                </c:pt>
                <c:pt idx="277">
                  <c:v>139</c:v>
                </c:pt>
                <c:pt idx="278">
                  <c:v>140</c:v>
                </c:pt>
                <c:pt idx="279">
                  <c:v>141</c:v>
                </c:pt>
              </c:numCache>
            </c:numRef>
          </c:yVal>
          <c:smooth val="0"/>
        </c:ser>
        <c:ser>
          <c:idx val="2"/>
          <c:order val="2"/>
          <c:tx>
            <c:v>other</c:v>
          </c:tx>
          <c:spPr>
            <a:ln w="44450">
              <a:solidFill>
                <a:srgbClr val="006600"/>
              </a:solidFill>
              <a:prstDash val="sysDot"/>
            </a:ln>
          </c:spPr>
          <c:marker>
            <c:symbol val="none"/>
          </c:marker>
          <c:xVal>
            <c:numRef>
              <c:f>'12-2 12-4'!$M$2:$M$281</c:f>
              <c:numCache>
                <c:formatCode>0.00</c:formatCode>
                <c:ptCount val="280"/>
                <c:pt idx="0">
                  <c:v>1958</c:v>
                </c:pt>
                <c:pt idx="1">
                  <c:v>1960.338812785388</c:v>
                </c:pt>
                <c:pt idx="2">
                  <c:v>1961.424885844749</c:v>
                </c:pt>
                <c:pt idx="3">
                  <c:v>1970.1666666666667</c:v>
                </c:pt>
                <c:pt idx="4">
                  <c:v>1971</c:v>
                </c:pt>
                <c:pt idx="5">
                  <c:v>1973</c:v>
                </c:pt>
                <c:pt idx="6">
                  <c:v>1973</c:v>
                </c:pt>
                <c:pt idx="7">
                  <c:v>1973.1107305936073</c:v>
                </c:pt>
                <c:pt idx="8">
                  <c:v>1973.25</c:v>
                </c:pt>
                <c:pt idx="9">
                  <c:v>1973.5</c:v>
                </c:pt>
                <c:pt idx="10">
                  <c:v>1973.5833333333333</c:v>
                </c:pt>
                <c:pt idx="11">
                  <c:v>1976.4605022831051</c:v>
                </c:pt>
                <c:pt idx="12">
                  <c:v>1977.0833333333333</c:v>
                </c:pt>
                <c:pt idx="13">
                  <c:v>1977.5</c:v>
                </c:pt>
                <c:pt idx="14">
                  <c:v>1981</c:v>
                </c:pt>
                <c:pt idx="15">
                  <c:v>1981</c:v>
                </c:pt>
                <c:pt idx="16">
                  <c:v>1981.2132420091325</c:v>
                </c:pt>
                <c:pt idx="17">
                  <c:v>1983</c:v>
                </c:pt>
                <c:pt idx="18">
                  <c:v>1985.6326484018264</c:v>
                </c:pt>
                <c:pt idx="19">
                  <c:v>1986</c:v>
                </c:pt>
                <c:pt idx="20">
                  <c:v>1987.4358447488585</c:v>
                </c:pt>
                <c:pt idx="21">
                  <c:v>1988.3990867579907</c:v>
                </c:pt>
                <c:pt idx="22">
                  <c:v>1989.2993150684931</c:v>
                </c:pt>
                <c:pt idx="23">
                  <c:v>1991.4687214611872</c:v>
                </c:pt>
                <c:pt idx="24">
                  <c:v>1991.5</c:v>
                </c:pt>
                <c:pt idx="25">
                  <c:v>1991.9100456621004</c:v>
                </c:pt>
                <c:pt idx="26">
                  <c:v>1992.0739726027398</c:v>
                </c:pt>
                <c:pt idx="27">
                  <c:v>1992.1271689497717</c:v>
                </c:pt>
                <c:pt idx="28">
                  <c:v>1992.25</c:v>
                </c:pt>
                <c:pt idx="29">
                  <c:v>1993</c:v>
                </c:pt>
                <c:pt idx="30">
                  <c:v>1993.1271689497717</c:v>
                </c:pt>
                <c:pt idx="31">
                  <c:v>1993.2324200913242</c:v>
                </c:pt>
                <c:pt idx="32">
                  <c:v>1993.263698630137</c:v>
                </c:pt>
                <c:pt idx="33">
                  <c:v>1993.2691780821917</c:v>
                </c:pt>
                <c:pt idx="34">
                  <c:v>1993.5</c:v>
                </c:pt>
                <c:pt idx="35">
                  <c:v>1993.5630136986301</c:v>
                </c:pt>
                <c:pt idx="36">
                  <c:v>1994</c:v>
                </c:pt>
                <c:pt idx="37">
                  <c:v>1994</c:v>
                </c:pt>
                <c:pt idx="38">
                  <c:v>1994</c:v>
                </c:pt>
                <c:pt idx="39">
                  <c:v>1994.3579908675799</c:v>
                </c:pt>
                <c:pt idx="40">
                  <c:v>1994.9358447488585</c:v>
                </c:pt>
                <c:pt idx="41">
                  <c:v>1994.9961187214612</c:v>
                </c:pt>
                <c:pt idx="42">
                  <c:v>1995</c:v>
                </c:pt>
                <c:pt idx="43">
                  <c:v>1995</c:v>
                </c:pt>
                <c:pt idx="44">
                  <c:v>1995.1666666666667</c:v>
                </c:pt>
                <c:pt idx="45">
                  <c:v>1995.8212328767124</c:v>
                </c:pt>
                <c:pt idx="46">
                  <c:v>1995.8415525114156</c:v>
                </c:pt>
                <c:pt idx="47">
                  <c:v>1995.8607305936073</c:v>
                </c:pt>
                <c:pt idx="48">
                  <c:v>1995.9331050228311</c:v>
                </c:pt>
                <c:pt idx="49">
                  <c:v>1995.9714611872148</c:v>
                </c:pt>
                <c:pt idx="50">
                  <c:v>1996</c:v>
                </c:pt>
                <c:pt idx="51">
                  <c:v>1996</c:v>
                </c:pt>
                <c:pt idx="52">
                  <c:v>1996.424885844749</c:v>
                </c:pt>
                <c:pt idx="53">
                  <c:v>1996.5164383561644</c:v>
                </c:pt>
                <c:pt idx="54">
                  <c:v>1996.5246575342467</c:v>
                </c:pt>
                <c:pt idx="55">
                  <c:v>1996.6694063926941</c:v>
                </c:pt>
                <c:pt idx="56">
                  <c:v>1996.8881278538813</c:v>
                </c:pt>
                <c:pt idx="57">
                  <c:v>1996.9632420091325</c:v>
                </c:pt>
                <c:pt idx="58">
                  <c:v>1997</c:v>
                </c:pt>
                <c:pt idx="59">
                  <c:v>1997</c:v>
                </c:pt>
                <c:pt idx="60">
                  <c:v>1997.3333333333333</c:v>
                </c:pt>
                <c:pt idx="61">
                  <c:v>1997.5</c:v>
                </c:pt>
                <c:pt idx="62">
                  <c:v>1997.5109589041097</c:v>
                </c:pt>
                <c:pt idx="63">
                  <c:v>1997.7691780821917</c:v>
                </c:pt>
                <c:pt idx="64">
                  <c:v>1997.9221461187215</c:v>
                </c:pt>
                <c:pt idx="65">
                  <c:v>1998</c:v>
                </c:pt>
                <c:pt idx="66">
                  <c:v>1998.0493150684931</c:v>
                </c:pt>
                <c:pt idx="67">
                  <c:v>1998.1666666666667</c:v>
                </c:pt>
                <c:pt idx="68">
                  <c:v>1998.2187214611872</c:v>
                </c:pt>
                <c:pt idx="69">
                  <c:v>1998.7993150684931</c:v>
                </c:pt>
                <c:pt idx="70">
                  <c:v>1998.8607305936073</c:v>
                </c:pt>
                <c:pt idx="71">
                  <c:v>1999.4796803652969</c:v>
                </c:pt>
                <c:pt idx="72">
                  <c:v>1999.5</c:v>
                </c:pt>
                <c:pt idx="73">
                  <c:v>1999.541095890411</c:v>
                </c:pt>
                <c:pt idx="74">
                  <c:v>1999.5833333333333</c:v>
                </c:pt>
                <c:pt idx="75">
                  <c:v>1999.9166666666667</c:v>
                </c:pt>
                <c:pt idx="76">
                  <c:v>2000</c:v>
                </c:pt>
                <c:pt idx="77">
                  <c:v>2000</c:v>
                </c:pt>
                <c:pt idx="78">
                  <c:v>2000</c:v>
                </c:pt>
                <c:pt idx="79">
                  <c:v>2000.1666666666667</c:v>
                </c:pt>
                <c:pt idx="80">
                  <c:v>2000.4166666666667</c:v>
                </c:pt>
                <c:pt idx="81">
                  <c:v>2000.5</c:v>
                </c:pt>
                <c:pt idx="82">
                  <c:v>2000.5</c:v>
                </c:pt>
                <c:pt idx="83">
                  <c:v>2000.5164383561644</c:v>
                </c:pt>
                <c:pt idx="84">
                  <c:v>2000.6666666666667</c:v>
                </c:pt>
                <c:pt idx="85">
                  <c:v>2000.6666666666667</c:v>
                </c:pt>
                <c:pt idx="86">
                  <c:v>2001</c:v>
                </c:pt>
                <c:pt idx="87">
                  <c:v>2001.3333333333333</c:v>
                </c:pt>
                <c:pt idx="88">
                  <c:v>2001.4166666666667</c:v>
                </c:pt>
                <c:pt idx="89">
                  <c:v>2001.5</c:v>
                </c:pt>
                <c:pt idx="90">
                  <c:v>2001.5109589041097</c:v>
                </c:pt>
                <c:pt idx="91">
                  <c:v>2001.7582191780823</c:v>
                </c:pt>
                <c:pt idx="92">
                  <c:v>2001.9550228310502</c:v>
                </c:pt>
                <c:pt idx="93">
                  <c:v>2001.9605022831051</c:v>
                </c:pt>
                <c:pt idx="94">
                  <c:v>2001.9824200913242</c:v>
                </c:pt>
                <c:pt idx="95">
                  <c:v>2002</c:v>
                </c:pt>
                <c:pt idx="96">
                  <c:v>2002.1216894977167</c:v>
                </c:pt>
                <c:pt idx="97">
                  <c:v>2002.25</c:v>
                </c:pt>
                <c:pt idx="98">
                  <c:v>2002.3333333333333</c:v>
                </c:pt>
                <c:pt idx="99">
                  <c:v>2002.3333333333333</c:v>
                </c:pt>
                <c:pt idx="100">
                  <c:v>2002.4166666666667</c:v>
                </c:pt>
                <c:pt idx="101">
                  <c:v>2002.527397260274</c:v>
                </c:pt>
                <c:pt idx="102">
                  <c:v>2002.6666666666667</c:v>
                </c:pt>
                <c:pt idx="103">
                  <c:v>2002.8333333333333</c:v>
                </c:pt>
                <c:pt idx="104">
                  <c:v>2002.9127853881278</c:v>
                </c:pt>
                <c:pt idx="105">
                  <c:v>2003</c:v>
                </c:pt>
                <c:pt idx="106">
                  <c:v>2003</c:v>
                </c:pt>
                <c:pt idx="107">
                  <c:v>2003.0833333333333</c:v>
                </c:pt>
                <c:pt idx="108">
                  <c:v>2003.1666666666667</c:v>
                </c:pt>
                <c:pt idx="109">
                  <c:v>2003.277397260274</c:v>
                </c:pt>
                <c:pt idx="110">
                  <c:v>2003.2828767123287</c:v>
                </c:pt>
                <c:pt idx="111">
                  <c:v>2003.366210045662</c:v>
                </c:pt>
                <c:pt idx="112">
                  <c:v>2003.4933789954339</c:v>
                </c:pt>
                <c:pt idx="113">
                  <c:v>2003.5</c:v>
                </c:pt>
                <c:pt idx="114">
                  <c:v>2003.5739726027398</c:v>
                </c:pt>
                <c:pt idx="115">
                  <c:v>2003.7938356164384</c:v>
                </c:pt>
                <c:pt idx="116">
                  <c:v>2004</c:v>
                </c:pt>
                <c:pt idx="117">
                  <c:v>2004</c:v>
                </c:pt>
                <c:pt idx="118">
                  <c:v>2004</c:v>
                </c:pt>
                <c:pt idx="119">
                  <c:v>2004.25</c:v>
                </c:pt>
                <c:pt idx="120">
                  <c:v>2004.3333333333333</c:v>
                </c:pt>
                <c:pt idx="121">
                  <c:v>2004.3853881278537</c:v>
                </c:pt>
                <c:pt idx="122">
                  <c:v>2004.4166666666667</c:v>
                </c:pt>
                <c:pt idx="123">
                  <c:v>2004.5383561643835</c:v>
                </c:pt>
                <c:pt idx="124">
                  <c:v>2004.5383561643835</c:v>
                </c:pt>
                <c:pt idx="125">
                  <c:v>2004.9166666666667</c:v>
                </c:pt>
                <c:pt idx="126">
                  <c:v>2005</c:v>
                </c:pt>
                <c:pt idx="127">
                  <c:v>2005</c:v>
                </c:pt>
                <c:pt idx="128">
                  <c:v>2005</c:v>
                </c:pt>
                <c:pt idx="129">
                  <c:v>2005.25</c:v>
                </c:pt>
                <c:pt idx="130">
                  <c:v>2005.3826484018264</c:v>
                </c:pt>
                <c:pt idx="131">
                  <c:v>2005.4166666666667</c:v>
                </c:pt>
                <c:pt idx="132">
                  <c:v>2005.4166666666667</c:v>
                </c:pt>
                <c:pt idx="133">
                  <c:v>2005.4468036529681</c:v>
                </c:pt>
                <c:pt idx="134">
                  <c:v>2005.5</c:v>
                </c:pt>
                <c:pt idx="135">
                  <c:v>2005.5</c:v>
                </c:pt>
                <c:pt idx="136">
                  <c:v>2005.5833333333333</c:v>
                </c:pt>
                <c:pt idx="137">
                  <c:v>2005.6408675799087</c:v>
                </c:pt>
                <c:pt idx="138">
                  <c:v>2005.6666666666667</c:v>
                </c:pt>
                <c:pt idx="139">
                  <c:v>2006</c:v>
                </c:pt>
                <c:pt idx="140">
                  <c:v>2006</c:v>
                </c:pt>
                <c:pt idx="141">
                  <c:v>2006</c:v>
                </c:pt>
                <c:pt idx="142">
                  <c:v>2006.1666666666667</c:v>
                </c:pt>
                <c:pt idx="143">
                  <c:v>2006.1694063926941</c:v>
                </c:pt>
                <c:pt idx="144">
                  <c:v>2006.407305936073</c:v>
                </c:pt>
                <c:pt idx="145">
                  <c:v>2006.4221461187215</c:v>
                </c:pt>
                <c:pt idx="146">
                  <c:v>2006.5</c:v>
                </c:pt>
                <c:pt idx="147">
                  <c:v>2006.5328767123287</c:v>
                </c:pt>
                <c:pt idx="148">
                  <c:v>2006.5630136986301</c:v>
                </c:pt>
                <c:pt idx="149">
                  <c:v>2006.5767123287671</c:v>
                </c:pt>
                <c:pt idx="150">
                  <c:v>2006.5833333333333</c:v>
                </c:pt>
                <c:pt idx="151">
                  <c:v>2006.6666666666667</c:v>
                </c:pt>
                <c:pt idx="152">
                  <c:v>2006.75</c:v>
                </c:pt>
                <c:pt idx="153">
                  <c:v>2006.8333333333333</c:v>
                </c:pt>
                <c:pt idx="154">
                  <c:v>2006.8607305936073</c:v>
                </c:pt>
                <c:pt idx="155">
                  <c:v>2006.9166666666667</c:v>
                </c:pt>
                <c:pt idx="156">
                  <c:v>2007</c:v>
                </c:pt>
                <c:pt idx="157">
                  <c:v>2007</c:v>
                </c:pt>
                <c:pt idx="158">
                  <c:v>2007</c:v>
                </c:pt>
                <c:pt idx="159">
                  <c:v>2007.1666666666667</c:v>
                </c:pt>
                <c:pt idx="160">
                  <c:v>2007.2378995433792</c:v>
                </c:pt>
                <c:pt idx="161">
                  <c:v>2007.3333333333333</c:v>
                </c:pt>
                <c:pt idx="162">
                  <c:v>2007.5</c:v>
                </c:pt>
                <c:pt idx="163">
                  <c:v>2007.5</c:v>
                </c:pt>
                <c:pt idx="164">
                  <c:v>2007.5833333333333</c:v>
                </c:pt>
                <c:pt idx="165">
                  <c:v>2007.6271689497717</c:v>
                </c:pt>
                <c:pt idx="166">
                  <c:v>2007.6721461187215</c:v>
                </c:pt>
                <c:pt idx="167">
                  <c:v>2007.8333333333333</c:v>
                </c:pt>
                <c:pt idx="168">
                  <c:v>2007.9127853881278</c:v>
                </c:pt>
                <c:pt idx="169">
                  <c:v>2008</c:v>
                </c:pt>
                <c:pt idx="170">
                  <c:v>2008</c:v>
                </c:pt>
                <c:pt idx="171">
                  <c:v>2008</c:v>
                </c:pt>
                <c:pt idx="172">
                  <c:v>2008.1666666666667</c:v>
                </c:pt>
                <c:pt idx="173">
                  <c:v>2008.1831050228311</c:v>
                </c:pt>
                <c:pt idx="174">
                  <c:v>2008.3333333333333</c:v>
                </c:pt>
                <c:pt idx="175">
                  <c:v>2008.3333333333333</c:v>
                </c:pt>
                <c:pt idx="176">
                  <c:v>2008.5</c:v>
                </c:pt>
                <c:pt idx="177">
                  <c:v>2008.5</c:v>
                </c:pt>
                <c:pt idx="178">
                  <c:v>2008.5493150684931</c:v>
                </c:pt>
                <c:pt idx="179">
                  <c:v>2008.5821917808219</c:v>
                </c:pt>
                <c:pt idx="180">
                  <c:v>2008.75</c:v>
                </c:pt>
                <c:pt idx="181">
                  <c:v>2008.8333333333333</c:v>
                </c:pt>
                <c:pt idx="182">
                  <c:v>2008.8333333333333</c:v>
                </c:pt>
                <c:pt idx="183">
                  <c:v>2008.893607305936</c:v>
                </c:pt>
                <c:pt idx="184">
                  <c:v>2008.9166666666667</c:v>
                </c:pt>
                <c:pt idx="185">
                  <c:v>2008.9440639269408</c:v>
                </c:pt>
                <c:pt idx="186">
                  <c:v>2009</c:v>
                </c:pt>
                <c:pt idx="187">
                  <c:v>2009</c:v>
                </c:pt>
                <c:pt idx="188">
                  <c:v>2009</c:v>
                </c:pt>
                <c:pt idx="189">
                  <c:v>2009.0219178082191</c:v>
                </c:pt>
                <c:pt idx="190">
                  <c:v>2009.0833333333333</c:v>
                </c:pt>
                <c:pt idx="191">
                  <c:v>2009.1666666666667</c:v>
                </c:pt>
                <c:pt idx="192">
                  <c:v>2009.1803652968038</c:v>
                </c:pt>
                <c:pt idx="193">
                  <c:v>2009.352511415525</c:v>
                </c:pt>
                <c:pt idx="194">
                  <c:v>2009.4166666666667</c:v>
                </c:pt>
                <c:pt idx="195">
                  <c:v>2009.4687214611872</c:v>
                </c:pt>
                <c:pt idx="196">
                  <c:v>2009.5</c:v>
                </c:pt>
                <c:pt idx="197">
                  <c:v>2009.5833333333333</c:v>
                </c:pt>
                <c:pt idx="198">
                  <c:v>2009.5833333333333</c:v>
                </c:pt>
                <c:pt idx="199">
                  <c:v>2009.6666666666667</c:v>
                </c:pt>
                <c:pt idx="200">
                  <c:v>2009.75</c:v>
                </c:pt>
                <c:pt idx="201">
                  <c:v>2009.8212328767124</c:v>
                </c:pt>
                <c:pt idx="202">
                  <c:v>2009.8634703196346</c:v>
                </c:pt>
                <c:pt idx="203">
                  <c:v>2009.8881278538813</c:v>
                </c:pt>
                <c:pt idx="204">
                  <c:v>2009.9687214611872</c:v>
                </c:pt>
                <c:pt idx="205">
                  <c:v>2010</c:v>
                </c:pt>
                <c:pt idx="206">
                  <c:v>2010</c:v>
                </c:pt>
                <c:pt idx="207">
                  <c:v>2010</c:v>
                </c:pt>
                <c:pt idx="208">
                  <c:v>2010.0833333333333</c:v>
                </c:pt>
                <c:pt idx="209">
                  <c:v>2010.1666666666667</c:v>
                </c:pt>
                <c:pt idx="210">
                  <c:v>2010.1666666666667</c:v>
                </c:pt>
                <c:pt idx="211">
                  <c:v>2010.2269406392695</c:v>
                </c:pt>
                <c:pt idx="212">
                  <c:v>2010.5833333333333</c:v>
                </c:pt>
                <c:pt idx="213">
                  <c:v>2010.6666666666667</c:v>
                </c:pt>
                <c:pt idx="214">
                  <c:v>2010.75</c:v>
                </c:pt>
                <c:pt idx="215">
                  <c:v>2010.8333333333333</c:v>
                </c:pt>
                <c:pt idx="216">
                  <c:v>2011</c:v>
                </c:pt>
                <c:pt idx="217">
                  <c:v>2011.1666666666667</c:v>
                </c:pt>
                <c:pt idx="218">
                  <c:v>2011.1666666666667</c:v>
                </c:pt>
                <c:pt idx="219">
                  <c:v>2011.5</c:v>
                </c:pt>
                <c:pt idx="220">
                  <c:v>2011.5</c:v>
                </c:pt>
                <c:pt idx="221">
                  <c:v>2011.5</c:v>
                </c:pt>
                <c:pt idx="222">
                  <c:v>2011.5</c:v>
                </c:pt>
                <c:pt idx="223">
                  <c:v>2011.5833333333333</c:v>
                </c:pt>
                <c:pt idx="224">
                  <c:v>2011.5833333333333</c:v>
                </c:pt>
                <c:pt idx="225">
                  <c:v>2011.5833333333333</c:v>
                </c:pt>
                <c:pt idx="226">
                  <c:v>2011.6216894977167</c:v>
                </c:pt>
                <c:pt idx="227">
                  <c:v>2012.0833333333333</c:v>
                </c:pt>
                <c:pt idx="228">
                  <c:v>2012.1490867579907</c:v>
                </c:pt>
                <c:pt idx="229">
                  <c:v>2012.1666666666667</c:v>
                </c:pt>
                <c:pt idx="230">
                  <c:v>2012.2050228310502</c:v>
                </c:pt>
                <c:pt idx="231">
                  <c:v>2012.3333333333333</c:v>
                </c:pt>
                <c:pt idx="232">
                  <c:v>2012.3689497716894</c:v>
                </c:pt>
                <c:pt idx="233">
                  <c:v>2012.3716894977167</c:v>
                </c:pt>
                <c:pt idx="234">
                  <c:v>2012.4166666666667</c:v>
                </c:pt>
                <c:pt idx="235">
                  <c:v>2012.5833333333333</c:v>
                </c:pt>
                <c:pt idx="236">
                  <c:v>2012.6666666666667</c:v>
                </c:pt>
                <c:pt idx="237">
                  <c:v>2012.6666666666667</c:v>
                </c:pt>
                <c:pt idx="238">
                  <c:v>2012.7187214611872</c:v>
                </c:pt>
                <c:pt idx="239">
                  <c:v>2012.75</c:v>
                </c:pt>
                <c:pt idx="240">
                  <c:v>2012.75</c:v>
                </c:pt>
                <c:pt idx="241">
                  <c:v>2012.7993150684931</c:v>
                </c:pt>
                <c:pt idx="242">
                  <c:v>2012.8321917808219</c:v>
                </c:pt>
                <c:pt idx="243">
                  <c:v>2013</c:v>
                </c:pt>
                <c:pt idx="244">
                  <c:v>2013</c:v>
                </c:pt>
                <c:pt idx="245">
                  <c:v>2013.1666666666667</c:v>
                </c:pt>
                <c:pt idx="246">
                  <c:v>2013.25</c:v>
                </c:pt>
                <c:pt idx="247">
                  <c:v>2013.3333333333333</c:v>
                </c:pt>
                <c:pt idx="248">
                  <c:v>2013.4166666666667</c:v>
                </c:pt>
                <c:pt idx="249">
                  <c:v>2013.4166666666667</c:v>
                </c:pt>
                <c:pt idx="250">
                  <c:v>2013.5</c:v>
                </c:pt>
                <c:pt idx="251">
                  <c:v>2013.5</c:v>
                </c:pt>
                <c:pt idx="252">
                  <c:v>2013.5833333333333</c:v>
                </c:pt>
                <c:pt idx="253">
                  <c:v>2013.6666666666667</c:v>
                </c:pt>
                <c:pt idx="254">
                  <c:v>2013.9166666666667</c:v>
                </c:pt>
                <c:pt idx="255">
                  <c:v>2014</c:v>
                </c:pt>
                <c:pt idx="256">
                  <c:v>2014.2993150684931</c:v>
                </c:pt>
                <c:pt idx="257">
                  <c:v>2014.3102739726028</c:v>
                </c:pt>
                <c:pt idx="258">
                  <c:v>2014.5</c:v>
                </c:pt>
                <c:pt idx="259">
                  <c:v>2014.5</c:v>
                </c:pt>
                <c:pt idx="260">
                  <c:v>2014.5915525114156</c:v>
                </c:pt>
                <c:pt idx="261">
                  <c:v>2014.6326484018264</c:v>
                </c:pt>
                <c:pt idx="262">
                  <c:v>2014.6666666666667</c:v>
                </c:pt>
                <c:pt idx="263">
                  <c:v>2014.6666666666667</c:v>
                </c:pt>
                <c:pt idx="264">
                  <c:v>2014.75</c:v>
                </c:pt>
                <c:pt idx="265">
                  <c:v>2014.7719178082191</c:v>
                </c:pt>
                <c:pt idx="266">
                  <c:v>2014.9468036529681</c:v>
                </c:pt>
                <c:pt idx="267">
                  <c:v>2015</c:v>
                </c:pt>
                <c:pt idx="268">
                  <c:v>2015</c:v>
                </c:pt>
                <c:pt idx="269">
                  <c:v>2015</c:v>
                </c:pt>
                <c:pt idx="270">
                  <c:v>2015.0027397260274</c:v>
                </c:pt>
                <c:pt idx="271">
                  <c:v>2015.0383561643835</c:v>
                </c:pt>
                <c:pt idx="272">
                  <c:v>2015.3990867579907</c:v>
                </c:pt>
                <c:pt idx="273">
                  <c:v>2015.5</c:v>
                </c:pt>
                <c:pt idx="274">
                  <c:v>2015.6134703196346</c:v>
                </c:pt>
                <c:pt idx="275">
                  <c:v>2015.9687214611872</c:v>
                </c:pt>
                <c:pt idx="276">
                  <c:v>2015.9687214611872</c:v>
                </c:pt>
                <c:pt idx="277">
                  <c:v>2015.9687214611872</c:v>
                </c:pt>
                <c:pt idx="278">
                  <c:v>2015.9687214611872</c:v>
                </c:pt>
                <c:pt idx="279">
                  <c:v>2016.4331050228311</c:v>
                </c:pt>
              </c:numCache>
            </c:numRef>
          </c:xVal>
          <c:yVal>
            <c:numRef>
              <c:f>'12-2 12-4'!$T$2:$T$281</c:f>
              <c:numCache>
                <c:formatCode>General</c:formatCode>
                <c:ptCount val="280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2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5</c:v>
                </c:pt>
                <c:pt idx="15">
                  <c:v>6</c:v>
                </c:pt>
                <c:pt idx="16">
                  <c:v>7</c:v>
                </c:pt>
                <c:pt idx="17">
                  <c:v>7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13</c:v>
                </c:pt>
                <c:pt idx="26">
                  <c:v>13</c:v>
                </c:pt>
                <c:pt idx="27">
                  <c:v>14</c:v>
                </c:pt>
                <c:pt idx="28">
                  <c:v>14</c:v>
                </c:pt>
                <c:pt idx="29">
                  <c:v>14</c:v>
                </c:pt>
                <c:pt idx="30">
                  <c:v>14</c:v>
                </c:pt>
                <c:pt idx="31">
                  <c:v>14</c:v>
                </c:pt>
                <c:pt idx="32">
                  <c:v>14</c:v>
                </c:pt>
                <c:pt idx="33">
                  <c:v>14</c:v>
                </c:pt>
                <c:pt idx="34">
                  <c:v>14</c:v>
                </c:pt>
                <c:pt idx="35">
                  <c:v>15</c:v>
                </c:pt>
                <c:pt idx="36">
                  <c:v>15</c:v>
                </c:pt>
                <c:pt idx="37">
                  <c:v>16</c:v>
                </c:pt>
                <c:pt idx="38">
                  <c:v>16</c:v>
                </c:pt>
                <c:pt idx="39">
                  <c:v>16</c:v>
                </c:pt>
                <c:pt idx="40">
                  <c:v>17</c:v>
                </c:pt>
                <c:pt idx="41">
                  <c:v>17</c:v>
                </c:pt>
                <c:pt idx="42">
                  <c:v>17</c:v>
                </c:pt>
                <c:pt idx="43">
                  <c:v>17</c:v>
                </c:pt>
                <c:pt idx="44">
                  <c:v>17</c:v>
                </c:pt>
                <c:pt idx="45">
                  <c:v>17</c:v>
                </c:pt>
                <c:pt idx="46">
                  <c:v>17</c:v>
                </c:pt>
                <c:pt idx="47">
                  <c:v>17</c:v>
                </c:pt>
                <c:pt idx="48">
                  <c:v>18</c:v>
                </c:pt>
                <c:pt idx="49">
                  <c:v>18</c:v>
                </c:pt>
                <c:pt idx="50">
                  <c:v>19</c:v>
                </c:pt>
                <c:pt idx="51">
                  <c:v>19</c:v>
                </c:pt>
                <c:pt idx="52">
                  <c:v>19</c:v>
                </c:pt>
                <c:pt idx="53">
                  <c:v>19</c:v>
                </c:pt>
                <c:pt idx="54">
                  <c:v>19</c:v>
                </c:pt>
                <c:pt idx="55">
                  <c:v>19</c:v>
                </c:pt>
                <c:pt idx="56">
                  <c:v>19</c:v>
                </c:pt>
                <c:pt idx="57">
                  <c:v>19</c:v>
                </c:pt>
                <c:pt idx="58">
                  <c:v>19</c:v>
                </c:pt>
                <c:pt idx="59">
                  <c:v>19</c:v>
                </c:pt>
                <c:pt idx="60">
                  <c:v>19</c:v>
                </c:pt>
                <c:pt idx="61">
                  <c:v>19</c:v>
                </c:pt>
                <c:pt idx="62">
                  <c:v>19</c:v>
                </c:pt>
                <c:pt idx="63">
                  <c:v>20</c:v>
                </c:pt>
                <c:pt idx="64">
                  <c:v>21</c:v>
                </c:pt>
                <c:pt idx="65">
                  <c:v>21</c:v>
                </c:pt>
                <c:pt idx="66">
                  <c:v>21</c:v>
                </c:pt>
                <c:pt idx="67">
                  <c:v>21</c:v>
                </c:pt>
                <c:pt idx="68">
                  <c:v>21</c:v>
                </c:pt>
                <c:pt idx="69">
                  <c:v>21</c:v>
                </c:pt>
                <c:pt idx="70">
                  <c:v>21</c:v>
                </c:pt>
                <c:pt idx="71">
                  <c:v>22</c:v>
                </c:pt>
                <c:pt idx="72">
                  <c:v>22</c:v>
                </c:pt>
                <c:pt idx="73">
                  <c:v>22</c:v>
                </c:pt>
                <c:pt idx="74">
                  <c:v>22</c:v>
                </c:pt>
                <c:pt idx="75">
                  <c:v>22</c:v>
                </c:pt>
                <c:pt idx="76">
                  <c:v>22</c:v>
                </c:pt>
                <c:pt idx="77">
                  <c:v>22</c:v>
                </c:pt>
                <c:pt idx="78">
                  <c:v>23</c:v>
                </c:pt>
                <c:pt idx="79">
                  <c:v>23</c:v>
                </c:pt>
                <c:pt idx="80">
                  <c:v>23</c:v>
                </c:pt>
                <c:pt idx="81">
                  <c:v>23</c:v>
                </c:pt>
                <c:pt idx="82">
                  <c:v>23</c:v>
                </c:pt>
                <c:pt idx="83">
                  <c:v>23</c:v>
                </c:pt>
                <c:pt idx="84">
                  <c:v>23</c:v>
                </c:pt>
                <c:pt idx="85">
                  <c:v>23</c:v>
                </c:pt>
                <c:pt idx="86">
                  <c:v>23</c:v>
                </c:pt>
                <c:pt idx="87">
                  <c:v>23</c:v>
                </c:pt>
                <c:pt idx="88">
                  <c:v>23</c:v>
                </c:pt>
                <c:pt idx="89">
                  <c:v>23</c:v>
                </c:pt>
                <c:pt idx="90">
                  <c:v>23</c:v>
                </c:pt>
                <c:pt idx="91">
                  <c:v>23</c:v>
                </c:pt>
                <c:pt idx="92">
                  <c:v>23</c:v>
                </c:pt>
                <c:pt idx="93">
                  <c:v>23</c:v>
                </c:pt>
                <c:pt idx="94">
                  <c:v>23</c:v>
                </c:pt>
                <c:pt idx="95">
                  <c:v>24</c:v>
                </c:pt>
                <c:pt idx="96">
                  <c:v>24</c:v>
                </c:pt>
                <c:pt idx="97">
                  <c:v>25</c:v>
                </c:pt>
                <c:pt idx="98">
                  <c:v>25</c:v>
                </c:pt>
                <c:pt idx="99">
                  <c:v>25</c:v>
                </c:pt>
                <c:pt idx="100">
                  <c:v>25</c:v>
                </c:pt>
                <c:pt idx="101">
                  <c:v>25</c:v>
                </c:pt>
                <c:pt idx="102">
                  <c:v>25</c:v>
                </c:pt>
                <c:pt idx="103">
                  <c:v>25</c:v>
                </c:pt>
                <c:pt idx="104">
                  <c:v>25</c:v>
                </c:pt>
                <c:pt idx="105">
                  <c:v>25</c:v>
                </c:pt>
                <c:pt idx="106">
                  <c:v>26</c:v>
                </c:pt>
                <c:pt idx="107">
                  <c:v>26</c:v>
                </c:pt>
                <c:pt idx="108">
                  <c:v>26</c:v>
                </c:pt>
                <c:pt idx="109">
                  <c:v>26</c:v>
                </c:pt>
                <c:pt idx="110">
                  <c:v>26</c:v>
                </c:pt>
                <c:pt idx="111">
                  <c:v>27</c:v>
                </c:pt>
                <c:pt idx="112">
                  <c:v>27</c:v>
                </c:pt>
                <c:pt idx="113">
                  <c:v>27</c:v>
                </c:pt>
                <c:pt idx="114">
                  <c:v>27</c:v>
                </c:pt>
                <c:pt idx="115">
                  <c:v>27</c:v>
                </c:pt>
                <c:pt idx="116">
                  <c:v>27</c:v>
                </c:pt>
                <c:pt idx="117">
                  <c:v>27</c:v>
                </c:pt>
                <c:pt idx="118">
                  <c:v>27</c:v>
                </c:pt>
                <c:pt idx="119">
                  <c:v>27</c:v>
                </c:pt>
                <c:pt idx="120">
                  <c:v>27</c:v>
                </c:pt>
                <c:pt idx="121">
                  <c:v>27</c:v>
                </c:pt>
                <c:pt idx="122">
                  <c:v>27</c:v>
                </c:pt>
                <c:pt idx="123">
                  <c:v>27</c:v>
                </c:pt>
                <c:pt idx="124">
                  <c:v>28</c:v>
                </c:pt>
                <c:pt idx="125">
                  <c:v>28</c:v>
                </c:pt>
                <c:pt idx="126">
                  <c:v>28</c:v>
                </c:pt>
                <c:pt idx="127">
                  <c:v>28</c:v>
                </c:pt>
                <c:pt idx="128">
                  <c:v>28</c:v>
                </c:pt>
                <c:pt idx="129">
                  <c:v>28</c:v>
                </c:pt>
                <c:pt idx="130">
                  <c:v>28</c:v>
                </c:pt>
                <c:pt idx="131">
                  <c:v>28</c:v>
                </c:pt>
                <c:pt idx="132">
                  <c:v>28</c:v>
                </c:pt>
                <c:pt idx="133">
                  <c:v>28</c:v>
                </c:pt>
                <c:pt idx="134">
                  <c:v>28</c:v>
                </c:pt>
                <c:pt idx="135">
                  <c:v>28</c:v>
                </c:pt>
                <c:pt idx="136">
                  <c:v>28</c:v>
                </c:pt>
                <c:pt idx="137">
                  <c:v>28</c:v>
                </c:pt>
                <c:pt idx="138">
                  <c:v>28</c:v>
                </c:pt>
                <c:pt idx="139">
                  <c:v>28</c:v>
                </c:pt>
                <c:pt idx="140">
                  <c:v>28</c:v>
                </c:pt>
                <c:pt idx="141">
                  <c:v>28</c:v>
                </c:pt>
                <c:pt idx="142">
                  <c:v>28</c:v>
                </c:pt>
                <c:pt idx="143">
                  <c:v>28</c:v>
                </c:pt>
                <c:pt idx="144">
                  <c:v>28</c:v>
                </c:pt>
                <c:pt idx="145">
                  <c:v>28</c:v>
                </c:pt>
                <c:pt idx="146">
                  <c:v>28</c:v>
                </c:pt>
                <c:pt idx="147">
                  <c:v>28</c:v>
                </c:pt>
                <c:pt idx="148">
                  <c:v>28</c:v>
                </c:pt>
                <c:pt idx="149">
                  <c:v>28</c:v>
                </c:pt>
                <c:pt idx="150">
                  <c:v>28</c:v>
                </c:pt>
                <c:pt idx="151">
                  <c:v>28</c:v>
                </c:pt>
                <c:pt idx="152">
                  <c:v>28</c:v>
                </c:pt>
                <c:pt idx="153">
                  <c:v>28</c:v>
                </c:pt>
                <c:pt idx="154">
                  <c:v>28</c:v>
                </c:pt>
                <c:pt idx="155">
                  <c:v>28</c:v>
                </c:pt>
                <c:pt idx="156">
                  <c:v>28</c:v>
                </c:pt>
                <c:pt idx="157">
                  <c:v>28</c:v>
                </c:pt>
                <c:pt idx="158">
                  <c:v>28</c:v>
                </c:pt>
                <c:pt idx="159">
                  <c:v>28</c:v>
                </c:pt>
                <c:pt idx="160">
                  <c:v>28</c:v>
                </c:pt>
                <c:pt idx="161">
                  <c:v>28</c:v>
                </c:pt>
                <c:pt idx="162">
                  <c:v>29</c:v>
                </c:pt>
                <c:pt idx="163">
                  <c:v>29</c:v>
                </c:pt>
                <c:pt idx="164">
                  <c:v>29</c:v>
                </c:pt>
                <c:pt idx="165">
                  <c:v>30</c:v>
                </c:pt>
                <c:pt idx="166">
                  <c:v>30</c:v>
                </c:pt>
                <c:pt idx="167">
                  <c:v>30</c:v>
                </c:pt>
                <c:pt idx="168">
                  <c:v>31</c:v>
                </c:pt>
                <c:pt idx="169">
                  <c:v>31</c:v>
                </c:pt>
                <c:pt idx="170">
                  <c:v>31</c:v>
                </c:pt>
                <c:pt idx="171">
                  <c:v>31</c:v>
                </c:pt>
                <c:pt idx="172">
                  <c:v>31</c:v>
                </c:pt>
                <c:pt idx="173">
                  <c:v>31</c:v>
                </c:pt>
                <c:pt idx="174">
                  <c:v>31</c:v>
                </c:pt>
                <c:pt idx="175">
                  <c:v>31</c:v>
                </c:pt>
                <c:pt idx="176">
                  <c:v>31</c:v>
                </c:pt>
                <c:pt idx="177">
                  <c:v>31</c:v>
                </c:pt>
                <c:pt idx="178">
                  <c:v>31</c:v>
                </c:pt>
                <c:pt idx="179">
                  <c:v>31</c:v>
                </c:pt>
                <c:pt idx="180">
                  <c:v>31</c:v>
                </c:pt>
                <c:pt idx="181">
                  <c:v>31</c:v>
                </c:pt>
                <c:pt idx="182">
                  <c:v>31</c:v>
                </c:pt>
                <c:pt idx="183">
                  <c:v>31</c:v>
                </c:pt>
                <c:pt idx="184">
                  <c:v>31</c:v>
                </c:pt>
                <c:pt idx="185">
                  <c:v>31</c:v>
                </c:pt>
                <c:pt idx="186">
                  <c:v>31</c:v>
                </c:pt>
                <c:pt idx="187">
                  <c:v>31</c:v>
                </c:pt>
                <c:pt idx="188">
                  <c:v>31</c:v>
                </c:pt>
                <c:pt idx="189">
                  <c:v>31</c:v>
                </c:pt>
                <c:pt idx="190">
                  <c:v>31</c:v>
                </c:pt>
                <c:pt idx="191">
                  <c:v>31</c:v>
                </c:pt>
                <c:pt idx="192">
                  <c:v>31</c:v>
                </c:pt>
                <c:pt idx="193">
                  <c:v>31</c:v>
                </c:pt>
                <c:pt idx="194">
                  <c:v>32</c:v>
                </c:pt>
                <c:pt idx="195">
                  <c:v>32</c:v>
                </c:pt>
                <c:pt idx="196">
                  <c:v>32</c:v>
                </c:pt>
                <c:pt idx="197">
                  <c:v>32</c:v>
                </c:pt>
                <c:pt idx="198">
                  <c:v>32</c:v>
                </c:pt>
                <c:pt idx="199">
                  <c:v>32</c:v>
                </c:pt>
                <c:pt idx="200">
                  <c:v>32</c:v>
                </c:pt>
                <c:pt idx="201">
                  <c:v>33</c:v>
                </c:pt>
                <c:pt idx="202">
                  <c:v>33</c:v>
                </c:pt>
                <c:pt idx="203">
                  <c:v>33</c:v>
                </c:pt>
                <c:pt idx="204">
                  <c:v>33</c:v>
                </c:pt>
                <c:pt idx="205">
                  <c:v>33</c:v>
                </c:pt>
                <c:pt idx="206">
                  <c:v>33</c:v>
                </c:pt>
                <c:pt idx="207">
                  <c:v>33</c:v>
                </c:pt>
                <c:pt idx="208">
                  <c:v>33</c:v>
                </c:pt>
                <c:pt idx="209">
                  <c:v>33</c:v>
                </c:pt>
                <c:pt idx="210">
                  <c:v>33</c:v>
                </c:pt>
                <c:pt idx="211">
                  <c:v>33</c:v>
                </c:pt>
                <c:pt idx="212">
                  <c:v>33</c:v>
                </c:pt>
                <c:pt idx="213">
                  <c:v>33</c:v>
                </c:pt>
                <c:pt idx="214">
                  <c:v>33</c:v>
                </c:pt>
                <c:pt idx="215">
                  <c:v>33</c:v>
                </c:pt>
                <c:pt idx="216">
                  <c:v>33</c:v>
                </c:pt>
                <c:pt idx="217">
                  <c:v>33</c:v>
                </c:pt>
                <c:pt idx="218">
                  <c:v>33</c:v>
                </c:pt>
                <c:pt idx="219">
                  <c:v>33</c:v>
                </c:pt>
                <c:pt idx="220">
                  <c:v>33</c:v>
                </c:pt>
                <c:pt idx="221">
                  <c:v>33</c:v>
                </c:pt>
                <c:pt idx="222">
                  <c:v>33</c:v>
                </c:pt>
                <c:pt idx="223">
                  <c:v>33</c:v>
                </c:pt>
                <c:pt idx="224">
                  <c:v>33</c:v>
                </c:pt>
                <c:pt idx="225">
                  <c:v>33</c:v>
                </c:pt>
                <c:pt idx="226">
                  <c:v>33</c:v>
                </c:pt>
                <c:pt idx="227">
                  <c:v>33</c:v>
                </c:pt>
                <c:pt idx="228">
                  <c:v>33</c:v>
                </c:pt>
                <c:pt idx="229">
                  <c:v>33</c:v>
                </c:pt>
                <c:pt idx="230">
                  <c:v>33</c:v>
                </c:pt>
                <c:pt idx="231">
                  <c:v>33</c:v>
                </c:pt>
                <c:pt idx="232">
                  <c:v>33</c:v>
                </c:pt>
                <c:pt idx="233">
                  <c:v>33</c:v>
                </c:pt>
                <c:pt idx="234">
                  <c:v>33</c:v>
                </c:pt>
                <c:pt idx="235">
                  <c:v>34</c:v>
                </c:pt>
                <c:pt idx="236">
                  <c:v>34</c:v>
                </c:pt>
                <c:pt idx="237">
                  <c:v>34</c:v>
                </c:pt>
                <c:pt idx="238">
                  <c:v>34</c:v>
                </c:pt>
                <c:pt idx="239">
                  <c:v>34</c:v>
                </c:pt>
                <c:pt idx="240">
                  <c:v>34</c:v>
                </c:pt>
                <c:pt idx="241">
                  <c:v>34</c:v>
                </c:pt>
                <c:pt idx="242">
                  <c:v>34</c:v>
                </c:pt>
                <c:pt idx="243">
                  <c:v>34</c:v>
                </c:pt>
                <c:pt idx="244">
                  <c:v>34</c:v>
                </c:pt>
                <c:pt idx="245">
                  <c:v>34</c:v>
                </c:pt>
                <c:pt idx="246">
                  <c:v>34</c:v>
                </c:pt>
                <c:pt idx="247">
                  <c:v>34</c:v>
                </c:pt>
                <c:pt idx="248">
                  <c:v>34</c:v>
                </c:pt>
                <c:pt idx="249">
                  <c:v>34</c:v>
                </c:pt>
                <c:pt idx="250">
                  <c:v>34</c:v>
                </c:pt>
                <c:pt idx="251">
                  <c:v>34</c:v>
                </c:pt>
                <c:pt idx="252">
                  <c:v>34</c:v>
                </c:pt>
                <c:pt idx="253">
                  <c:v>34</c:v>
                </c:pt>
                <c:pt idx="254">
                  <c:v>34</c:v>
                </c:pt>
                <c:pt idx="255">
                  <c:v>34</c:v>
                </c:pt>
                <c:pt idx="256">
                  <c:v>34</c:v>
                </c:pt>
                <c:pt idx="257">
                  <c:v>34</c:v>
                </c:pt>
                <c:pt idx="258">
                  <c:v>34</c:v>
                </c:pt>
                <c:pt idx="259">
                  <c:v>34</c:v>
                </c:pt>
                <c:pt idx="260">
                  <c:v>34</c:v>
                </c:pt>
                <c:pt idx="261">
                  <c:v>34</c:v>
                </c:pt>
                <c:pt idx="262">
                  <c:v>34</c:v>
                </c:pt>
                <c:pt idx="263">
                  <c:v>34</c:v>
                </c:pt>
                <c:pt idx="264">
                  <c:v>34</c:v>
                </c:pt>
                <c:pt idx="265">
                  <c:v>34</c:v>
                </c:pt>
                <c:pt idx="266">
                  <c:v>34</c:v>
                </c:pt>
                <c:pt idx="267">
                  <c:v>34</c:v>
                </c:pt>
                <c:pt idx="268">
                  <c:v>34</c:v>
                </c:pt>
                <c:pt idx="269">
                  <c:v>34</c:v>
                </c:pt>
                <c:pt idx="270">
                  <c:v>34</c:v>
                </c:pt>
                <c:pt idx="271">
                  <c:v>34</c:v>
                </c:pt>
                <c:pt idx="272">
                  <c:v>34</c:v>
                </c:pt>
                <c:pt idx="273">
                  <c:v>34</c:v>
                </c:pt>
                <c:pt idx="274">
                  <c:v>34</c:v>
                </c:pt>
                <c:pt idx="275">
                  <c:v>34</c:v>
                </c:pt>
                <c:pt idx="276">
                  <c:v>34</c:v>
                </c:pt>
                <c:pt idx="277">
                  <c:v>34</c:v>
                </c:pt>
                <c:pt idx="278">
                  <c:v>34</c:v>
                </c:pt>
                <c:pt idx="279">
                  <c:v>34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188672"/>
        <c:axId val="74190208"/>
      </c:scatterChart>
      <c:valAx>
        <c:axId val="74188672"/>
        <c:scaling>
          <c:orientation val="minMax"/>
          <c:max val="2016.5"/>
          <c:min val="1960"/>
        </c:scaling>
        <c:delete val="0"/>
        <c:axPos val="b"/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190208"/>
        <c:crosses val="autoZero"/>
        <c:crossBetween val="midCat"/>
        <c:majorUnit val="10"/>
        <c:minorUnit val="5"/>
      </c:valAx>
      <c:valAx>
        <c:axId val="74190208"/>
        <c:scaling>
          <c:orientation val="minMax"/>
          <c:max val="140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188672"/>
        <c:crosses val="autoZero"/>
        <c:crossBetween val="midCat"/>
        <c:majorUnit val="30"/>
      </c:valAx>
    </c:plotArea>
    <c:legend>
      <c:legendPos val="t"/>
      <c:layout>
        <c:manualLayout>
          <c:xMode val="edge"/>
          <c:yMode val="edge"/>
          <c:x val="9.1154199475065603E-2"/>
          <c:y val="7.3148129921259838E-2"/>
          <c:w val="0.35796916010498686"/>
          <c:h val="8.3717191601049873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07174103237096E-2"/>
          <c:y val="7.4317257217847765E-2"/>
          <c:w val="0.86353937007874026"/>
          <c:h val="0.80970291994750654"/>
        </c:manualLayout>
      </c:layout>
      <c:scatterChart>
        <c:scatterStyle val="lineMarker"/>
        <c:varyColors val="0"/>
        <c:ser>
          <c:idx val="0"/>
          <c:order val="0"/>
          <c:tx>
            <c:strRef>
              <c:f>'12-5'!$B$2</c:f>
              <c:strCache>
                <c:ptCount val="1"/>
                <c:pt idx="0">
                  <c:v>Advanced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'12-5'!$A$3:$A$411</c:f>
              <c:numCache>
                <c:formatCode>General</c:formatCode>
                <c:ptCount val="409"/>
                <c:pt idx="0">
                  <c:v>1948</c:v>
                </c:pt>
                <c:pt idx="1">
                  <c:v>1948</c:v>
                </c:pt>
                <c:pt idx="2">
                  <c:v>1949</c:v>
                </c:pt>
                <c:pt idx="3">
                  <c:v>1949</c:v>
                </c:pt>
                <c:pt idx="4">
                  <c:v>1950</c:v>
                </c:pt>
                <c:pt idx="5">
                  <c:v>1950</c:v>
                </c:pt>
                <c:pt idx="6">
                  <c:v>1951</c:v>
                </c:pt>
                <c:pt idx="7">
                  <c:v>1951</c:v>
                </c:pt>
                <c:pt idx="8">
                  <c:v>1952</c:v>
                </c:pt>
                <c:pt idx="9">
                  <c:v>1952</c:v>
                </c:pt>
                <c:pt idx="10">
                  <c:v>1953</c:v>
                </c:pt>
                <c:pt idx="11">
                  <c:v>1953</c:v>
                </c:pt>
                <c:pt idx="12">
                  <c:v>1954</c:v>
                </c:pt>
                <c:pt idx="13">
                  <c:v>1954</c:v>
                </c:pt>
                <c:pt idx="14">
                  <c:v>1955</c:v>
                </c:pt>
                <c:pt idx="15">
                  <c:v>1955</c:v>
                </c:pt>
                <c:pt idx="16">
                  <c:v>1956</c:v>
                </c:pt>
                <c:pt idx="17">
                  <c:v>1956</c:v>
                </c:pt>
                <c:pt idx="18">
                  <c:v>1957</c:v>
                </c:pt>
                <c:pt idx="19">
                  <c:v>1957</c:v>
                </c:pt>
                <c:pt idx="20">
                  <c:v>1958</c:v>
                </c:pt>
                <c:pt idx="21">
                  <c:v>1958</c:v>
                </c:pt>
                <c:pt idx="22">
                  <c:v>1959</c:v>
                </c:pt>
                <c:pt idx="23">
                  <c:v>1959</c:v>
                </c:pt>
                <c:pt idx="24">
                  <c:v>1960</c:v>
                </c:pt>
                <c:pt idx="25">
                  <c:v>1960</c:v>
                </c:pt>
                <c:pt idx="26">
                  <c:v>1960</c:v>
                </c:pt>
                <c:pt idx="27">
                  <c:v>1961</c:v>
                </c:pt>
                <c:pt idx="28">
                  <c:v>1961</c:v>
                </c:pt>
                <c:pt idx="29">
                  <c:v>1961</c:v>
                </c:pt>
                <c:pt idx="30">
                  <c:v>1961</c:v>
                </c:pt>
                <c:pt idx="31">
                  <c:v>1962</c:v>
                </c:pt>
                <c:pt idx="32">
                  <c:v>1962</c:v>
                </c:pt>
                <c:pt idx="33">
                  <c:v>1962</c:v>
                </c:pt>
                <c:pt idx="34">
                  <c:v>1962</c:v>
                </c:pt>
                <c:pt idx="35">
                  <c:v>1963</c:v>
                </c:pt>
                <c:pt idx="36">
                  <c:v>1963</c:v>
                </c:pt>
                <c:pt idx="37">
                  <c:v>1963</c:v>
                </c:pt>
                <c:pt idx="38">
                  <c:v>1963</c:v>
                </c:pt>
                <c:pt idx="39">
                  <c:v>1964</c:v>
                </c:pt>
                <c:pt idx="40">
                  <c:v>1964</c:v>
                </c:pt>
                <c:pt idx="41">
                  <c:v>1964</c:v>
                </c:pt>
                <c:pt idx="42">
                  <c:v>1964</c:v>
                </c:pt>
                <c:pt idx="43">
                  <c:v>1965</c:v>
                </c:pt>
                <c:pt idx="44">
                  <c:v>1965</c:v>
                </c:pt>
                <c:pt idx="45">
                  <c:v>1965</c:v>
                </c:pt>
                <c:pt idx="46">
                  <c:v>1965</c:v>
                </c:pt>
                <c:pt idx="47">
                  <c:v>1966</c:v>
                </c:pt>
                <c:pt idx="48">
                  <c:v>1966</c:v>
                </c:pt>
                <c:pt idx="49">
                  <c:v>1966</c:v>
                </c:pt>
                <c:pt idx="50">
                  <c:v>1966</c:v>
                </c:pt>
                <c:pt idx="51">
                  <c:v>1967</c:v>
                </c:pt>
                <c:pt idx="52">
                  <c:v>1967</c:v>
                </c:pt>
                <c:pt idx="53">
                  <c:v>1967</c:v>
                </c:pt>
                <c:pt idx="54">
                  <c:v>1967</c:v>
                </c:pt>
                <c:pt idx="55">
                  <c:v>1968</c:v>
                </c:pt>
                <c:pt idx="56">
                  <c:v>1968</c:v>
                </c:pt>
                <c:pt idx="57">
                  <c:v>1968</c:v>
                </c:pt>
                <c:pt idx="58">
                  <c:v>1968</c:v>
                </c:pt>
                <c:pt idx="59">
                  <c:v>1969</c:v>
                </c:pt>
                <c:pt idx="60">
                  <c:v>1969</c:v>
                </c:pt>
                <c:pt idx="61">
                  <c:v>1969</c:v>
                </c:pt>
                <c:pt idx="62">
                  <c:v>1969</c:v>
                </c:pt>
                <c:pt idx="63">
                  <c:v>1970</c:v>
                </c:pt>
                <c:pt idx="64">
                  <c:v>1970</c:v>
                </c:pt>
                <c:pt idx="65">
                  <c:v>1970</c:v>
                </c:pt>
                <c:pt idx="66">
                  <c:v>1970</c:v>
                </c:pt>
                <c:pt idx="67">
                  <c:v>1971</c:v>
                </c:pt>
                <c:pt idx="68">
                  <c:v>1971</c:v>
                </c:pt>
                <c:pt idx="69">
                  <c:v>1971</c:v>
                </c:pt>
                <c:pt idx="70">
                  <c:v>1971</c:v>
                </c:pt>
                <c:pt idx="71">
                  <c:v>1972</c:v>
                </c:pt>
                <c:pt idx="72">
                  <c:v>1972</c:v>
                </c:pt>
                <c:pt idx="73">
                  <c:v>1972</c:v>
                </c:pt>
                <c:pt idx="74">
                  <c:v>1972</c:v>
                </c:pt>
                <c:pt idx="75">
                  <c:v>1973</c:v>
                </c:pt>
                <c:pt idx="76">
                  <c:v>1973</c:v>
                </c:pt>
                <c:pt idx="77">
                  <c:v>1973</c:v>
                </c:pt>
                <c:pt idx="78">
                  <c:v>1973</c:v>
                </c:pt>
                <c:pt idx="79">
                  <c:v>1973</c:v>
                </c:pt>
                <c:pt idx="80">
                  <c:v>1973</c:v>
                </c:pt>
                <c:pt idx="81">
                  <c:v>1974</c:v>
                </c:pt>
                <c:pt idx="82">
                  <c:v>1974</c:v>
                </c:pt>
                <c:pt idx="83">
                  <c:v>1974</c:v>
                </c:pt>
                <c:pt idx="84">
                  <c:v>1974</c:v>
                </c:pt>
                <c:pt idx="85">
                  <c:v>1974</c:v>
                </c:pt>
                <c:pt idx="86">
                  <c:v>1974</c:v>
                </c:pt>
                <c:pt idx="87">
                  <c:v>1975</c:v>
                </c:pt>
                <c:pt idx="88">
                  <c:v>1975</c:v>
                </c:pt>
                <c:pt idx="89">
                  <c:v>1975</c:v>
                </c:pt>
                <c:pt idx="90">
                  <c:v>1975</c:v>
                </c:pt>
                <c:pt idx="91">
                  <c:v>1975</c:v>
                </c:pt>
                <c:pt idx="92">
                  <c:v>1975</c:v>
                </c:pt>
                <c:pt idx="93">
                  <c:v>1976</c:v>
                </c:pt>
                <c:pt idx="94">
                  <c:v>1976</c:v>
                </c:pt>
                <c:pt idx="95">
                  <c:v>1976</c:v>
                </c:pt>
                <c:pt idx="96">
                  <c:v>1976</c:v>
                </c:pt>
                <c:pt idx="97">
                  <c:v>1976</c:v>
                </c:pt>
                <c:pt idx="98">
                  <c:v>1976</c:v>
                </c:pt>
                <c:pt idx="99">
                  <c:v>1977</c:v>
                </c:pt>
                <c:pt idx="100">
                  <c:v>1977</c:v>
                </c:pt>
                <c:pt idx="101">
                  <c:v>1977</c:v>
                </c:pt>
                <c:pt idx="102">
                  <c:v>1977</c:v>
                </c:pt>
                <c:pt idx="103">
                  <c:v>1977</c:v>
                </c:pt>
                <c:pt idx="104">
                  <c:v>1977</c:v>
                </c:pt>
                <c:pt idx="105">
                  <c:v>1978</c:v>
                </c:pt>
                <c:pt idx="106">
                  <c:v>1978</c:v>
                </c:pt>
                <c:pt idx="107">
                  <c:v>1978</c:v>
                </c:pt>
                <c:pt idx="108">
                  <c:v>1978</c:v>
                </c:pt>
                <c:pt idx="109">
                  <c:v>1978</c:v>
                </c:pt>
                <c:pt idx="110">
                  <c:v>1978</c:v>
                </c:pt>
                <c:pt idx="111">
                  <c:v>1979</c:v>
                </c:pt>
                <c:pt idx="112">
                  <c:v>1979</c:v>
                </c:pt>
                <c:pt idx="113">
                  <c:v>1979</c:v>
                </c:pt>
                <c:pt idx="114">
                  <c:v>1979</c:v>
                </c:pt>
                <c:pt idx="115">
                  <c:v>1979</c:v>
                </c:pt>
                <c:pt idx="116">
                  <c:v>1979</c:v>
                </c:pt>
                <c:pt idx="117">
                  <c:v>1980</c:v>
                </c:pt>
                <c:pt idx="118">
                  <c:v>1980</c:v>
                </c:pt>
                <c:pt idx="119">
                  <c:v>1980</c:v>
                </c:pt>
                <c:pt idx="120">
                  <c:v>1980</c:v>
                </c:pt>
                <c:pt idx="121">
                  <c:v>1980</c:v>
                </c:pt>
                <c:pt idx="122">
                  <c:v>1980</c:v>
                </c:pt>
                <c:pt idx="123">
                  <c:v>1981</c:v>
                </c:pt>
                <c:pt idx="124">
                  <c:v>1981</c:v>
                </c:pt>
                <c:pt idx="125">
                  <c:v>1981</c:v>
                </c:pt>
                <c:pt idx="126">
                  <c:v>1981</c:v>
                </c:pt>
                <c:pt idx="127">
                  <c:v>1981</c:v>
                </c:pt>
                <c:pt idx="128">
                  <c:v>1981</c:v>
                </c:pt>
                <c:pt idx="129">
                  <c:v>1981</c:v>
                </c:pt>
                <c:pt idx="130">
                  <c:v>1982</c:v>
                </c:pt>
                <c:pt idx="131">
                  <c:v>1982</c:v>
                </c:pt>
                <c:pt idx="132">
                  <c:v>1982</c:v>
                </c:pt>
                <c:pt idx="133">
                  <c:v>1982</c:v>
                </c:pt>
                <c:pt idx="134">
                  <c:v>1982</c:v>
                </c:pt>
                <c:pt idx="135">
                  <c:v>1982</c:v>
                </c:pt>
                <c:pt idx="136">
                  <c:v>1982</c:v>
                </c:pt>
                <c:pt idx="137">
                  <c:v>1983</c:v>
                </c:pt>
                <c:pt idx="138">
                  <c:v>1983</c:v>
                </c:pt>
                <c:pt idx="139">
                  <c:v>1983</c:v>
                </c:pt>
                <c:pt idx="140">
                  <c:v>1983</c:v>
                </c:pt>
                <c:pt idx="141">
                  <c:v>1983</c:v>
                </c:pt>
                <c:pt idx="142">
                  <c:v>1983</c:v>
                </c:pt>
                <c:pt idx="143">
                  <c:v>1983</c:v>
                </c:pt>
                <c:pt idx="144">
                  <c:v>1984</c:v>
                </c:pt>
                <c:pt idx="145">
                  <c:v>1984</c:v>
                </c:pt>
                <c:pt idx="146">
                  <c:v>1984</c:v>
                </c:pt>
                <c:pt idx="147">
                  <c:v>1984</c:v>
                </c:pt>
                <c:pt idx="148">
                  <c:v>1984</c:v>
                </c:pt>
                <c:pt idx="149">
                  <c:v>1984</c:v>
                </c:pt>
                <c:pt idx="150">
                  <c:v>1984</c:v>
                </c:pt>
                <c:pt idx="151">
                  <c:v>1984</c:v>
                </c:pt>
                <c:pt idx="152">
                  <c:v>1985</c:v>
                </c:pt>
                <c:pt idx="153">
                  <c:v>1985</c:v>
                </c:pt>
                <c:pt idx="154">
                  <c:v>1985</c:v>
                </c:pt>
                <c:pt idx="155">
                  <c:v>1985</c:v>
                </c:pt>
                <c:pt idx="156">
                  <c:v>1985</c:v>
                </c:pt>
                <c:pt idx="157">
                  <c:v>1985</c:v>
                </c:pt>
                <c:pt idx="158">
                  <c:v>1985</c:v>
                </c:pt>
                <c:pt idx="159">
                  <c:v>1985</c:v>
                </c:pt>
                <c:pt idx="160">
                  <c:v>1985</c:v>
                </c:pt>
                <c:pt idx="161">
                  <c:v>1986</c:v>
                </c:pt>
                <c:pt idx="162">
                  <c:v>1986</c:v>
                </c:pt>
                <c:pt idx="163">
                  <c:v>1986</c:v>
                </c:pt>
                <c:pt idx="164">
                  <c:v>1986</c:v>
                </c:pt>
                <c:pt idx="165">
                  <c:v>1986</c:v>
                </c:pt>
                <c:pt idx="166">
                  <c:v>1986</c:v>
                </c:pt>
                <c:pt idx="167">
                  <c:v>1986</c:v>
                </c:pt>
                <c:pt idx="168">
                  <c:v>1986</c:v>
                </c:pt>
                <c:pt idx="169">
                  <c:v>1986</c:v>
                </c:pt>
                <c:pt idx="170">
                  <c:v>1987</c:v>
                </c:pt>
                <c:pt idx="171">
                  <c:v>1987</c:v>
                </c:pt>
                <c:pt idx="172">
                  <c:v>1987</c:v>
                </c:pt>
                <c:pt idx="173">
                  <c:v>1987</c:v>
                </c:pt>
                <c:pt idx="174">
                  <c:v>1987</c:v>
                </c:pt>
                <c:pt idx="175">
                  <c:v>1987</c:v>
                </c:pt>
                <c:pt idx="176">
                  <c:v>1987</c:v>
                </c:pt>
                <c:pt idx="177">
                  <c:v>1987</c:v>
                </c:pt>
                <c:pt idx="178">
                  <c:v>1987</c:v>
                </c:pt>
                <c:pt idx="179">
                  <c:v>1988</c:v>
                </c:pt>
                <c:pt idx="180">
                  <c:v>1988</c:v>
                </c:pt>
                <c:pt idx="181">
                  <c:v>1988</c:v>
                </c:pt>
                <c:pt idx="182">
                  <c:v>1988</c:v>
                </c:pt>
                <c:pt idx="183">
                  <c:v>1988</c:v>
                </c:pt>
                <c:pt idx="184">
                  <c:v>1988</c:v>
                </c:pt>
                <c:pt idx="185">
                  <c:v>1988</c:v>
                </c:pt>
                <c:pt idx="186">
                  <c:v>1988</c:v>
                </c:pt>
                <c:pt idx="187">
                  <c:v>1988</c:v>
                </c:pt>
                <c:pt idx="188">
                  <c:v>1989</c:v>
                </c:pt>
                <c:pt idx="189">
                  <c:v>1989</c:v>
                </c:pt>
                <c:pt idx="190">
                  <c:v>1989</c:v>
                </c:pt>
                <c:pt idx="191">
                  <c:v>1989</c:v>
                </c:pt>
                <c:pt idx="192">
                  <c:v>1989</c:v>
                </c:pt>
                <c:pt idx="193">
                  <c:v>1989</c:v>
                </c:pt>
                <c:pt idx="194">
                  <c:v>1989</c:v>
                </c:pt>
                <c:pt idx="195">
                  <c:v>1989</c:v>
                </c:pt>
                <c:pt idx="196">
                  <c:v>1989</c:v>
                </c:pt>
                <c:pt idx="197">
                  <c:v>1990</c:v>
                </c:pt>
                <c:pt idx="198">
                  <c:v>1990</c:v>
                </c:pt>
                <c:pt idx="199">
                  <c:v>1990</c:v>
                </c:pt>
                <c:pt idx="200">
                  <c:v>1990</c:v>
                </c:pt>
                <c:pt idx="201">
                  <c:v>1990</c:v>
                </c:pt>
                <c:pt idx="202">
                  <c:v>1990</c:v>
                </c:pt>
                <c:pt idx="203">
                  <c:v>1990</c:v>
                </c:pt>
                <c:pt idx="204">
                  <c:v>1990</c:v>
                </c:pt>
                <c:pt idx="205">
                  <c:v>1990</c:v>
                </c:pt>
                <c:pt idx="206">
                  <c:v>1991</c:v>
                </c:pt>
                <c:pt idx="207">
                  <c:v>1991</c:v>
                </c:pt>
                <c:pt idx="208">
                  <c:v>1991</c:v>
                </c:pt>
                <c:pt idx="209">
                  <c:v>1991</c:v>
                </c:pt>
                <c:pt idx="210">
                  <c:v>1991</c:v>
                </c:pt>
                <c:pt idx="211">
                  <c:v>1991</c:v>
                </c:pt>
                <c:pt idx="212">
                  <c:v>1991</c:v>
                </c:pt>
                <c:pt idx="213">
                  <c:v>1991</c:v>
                </c:pt>
                <c:pt idx="214">
                  <c:v>1991</c:v>
                </c:pt>
                <c:pt idx="215">
                  <c:v>1992</c:v>
                </c:pt>
                <c:pt idx="216">
                  <c:v>1992</c:v>
                </c:pt>
                <c:pt idx="217">
                  <c:v>1992</c:v>
                </c:pt>
                <c:pt idx="218">
                  <c:v>1992</c:v>
                </c:pt>
                <c:pt idx="219">
                  <c:v>1992</c:v>
                </c:pt>
                <c:pt idx="220">
                  <c:v>1992</c:v>
                </c:pt>
                <c:pt idx="221">
                  <c:v>1992</c:v>
                </c:pt>
                <c:pt idx="222">
                  <c:v>1992</c:v>
                </c:pt>
                <c:pt idx="223">
                  <c:v>1992</c:v>
                </c:pt>
                <c:pt idx="224">
                  <c:v>1993</c:v>
                </c:pt>
                <c:pt idx="225">
                  <c:v>1993</c:v>
                </c:pt>
                <c:pt idx="226">
                  <c:v>1993</c:v>
                </c:pt>
                <c:pt idx="227">
                  <c:v>1993</c:v>
                </c:pt>
                <c:pt idx="228">
                  <c:v>1993</c:v>
                </c:pt>
                <c:pt idx="229">
                  <c:v>1993</c:v>
                </c:pt>
                <c:pt idx="230">
                  <c:v>1993</c:v>
                </c:pt>
                <c:pt idx="231">
                  <c:v>1993</c:v>
                </c:pt>
                <c:pt idx="232">
                  <c:v>1993</c:v>
                </c:pt>
                <c:pt idx="233">
                  <c:v>1994</c:v>
                </c:pt>
                <c:pt idx="234">
                  <c:v>1994</c:v>
                </c:pt>
                <c:pt idx="235">
                  <c:v>1994</c:v>
                </c:pt>
                <c:pt idx="236">
                  <c:v>1994</c:v>
                </c:pt>
                <c:pt idx="237">
                  <c:v>1994</c:v>
                </c:pt>
                <c:pt idx="238">
                  <c:v>1994</c:v>
                </c:pt>
                <c:pt idx="239">
                  <c:v>1994</c:v>
                </c:pt>
                <c:pt idx="240">
                  <c:v>1994</c:v>
                </c:pt>
                <c:pt idx="241">
                  <c:v>1994</c:v>
                </c:pt>
                <c:pt idx="242">
                  <c:v>1995</c:v>
                </c:pt>
                <c:pt idx="243">
                  <c:v>1995</c:v>
                </c:pt>
                <c:pt idx="244">
                  <c:v>1995</c:v>
                </c:pt>
                <c:pt idx="245">
                  <c:v>1995</c:v>
                </c:pt>
                <c:pt idx="246">
                  <c:v>1995</c:v>
                </c:pt>
                <c:pt idx="247">
                  <c:v>1995</c:v>
                </c:pt>
                <c:pt idx="248">
                  <c:v>1995</c:v>
                </c:pt>
                <c:pt idx="249">
                  <c:v>1995</c:v>
                </c:pt>
                <c:pt idx="250">
                  <c:v>1995</c:v>
                </c:pt>
                <c:pt idx="251">
                  <c:v>1996</c:v>
                </c:pt>
                <c:pt idx="252">
                  <c:v>1996</c:v>
                </c:pt>
                <c:pt idx="253">
                  <c:v>1996</c:v>
                </c:pt>
                <c:pt idx="254">
                  <c:v>1996</c:v>
                </c:pt>
                <c:pt idx="255">
                  <c:v>1996</c:v>
                </c:pt>
                <c:pt idx="256">
                  <c:v>1996</c:v>
                </c:pt>
                <c:pt idx="257">
                  <c:v>1996</c:v>
                </c:pt>
                <c:pt idx="258">
                  <c:v>1996</c:v>
                </c:pt>
                <c:pt idx="259">
                  <c:v>1996</c:v>
                </c:pt>
                <c:pt idx="260">
                  <c:v>1997</c:v>
                </c:pt>
                <c:pt idx="261">
                  <c:v>1997</c:v>
                </c:pt>
                <c:pt idx="262">
                  <c:v>1997</c:v>
                </c:pt>
                <c:pt idx="263">
                  <c:v>1997</c:v>
                </c:pt>
                <c:pt idx="264">
                  <c:v>1997</c:v>
                </c:pt>
                <c:pt idx="265">
                  <c:v>1997</c:v>
                </c:pt>
                <c:pt idx="266">
                  <c:v>1997</c:v>
                </c:pt>
                <c:pt idx="267">
                  <c:v>1997</c:v>
                </c:pt>
                <c:pt idx="268">
                  <c:v>1997</c:v>
                </c:pt>
                <c:pt idx="269">
                  <c:v>1998</c:v>
                </c:pt>
                <c:pt idx="270">
                  <c:v>1998</c:v>
                </c:pt>
                <c:pt idx="271">
                  <c:v>1998</c:v>
                </c:pt>
                <c:pt idx="272">
                  <c:v>1998</c:v>
                </c:pt>
                <c:pt idx="273">
                  <c:v>1998</c:v>
                </c:pt>
                <c:pt idx="274">
                  <c:v>1998</c:v>
                </c:pt>
                <c:pt idx="275">
                  <c:v>1998</c:v>
                </c:pt>
                <c:pt idx="276">
                  <c:v>1998</c:v>
                </c:pt>
                <c:pt idx="277">
                  <c:v>1998</c:v>
                </c:pt>
                <c:pt idx="278">
                  <c:v>1998</c:v>
                </c:pt>
                <c:pt idx="279">
                  <c:v>1999</c:v>
                </c:pt>
                <c:pt idx="280">
                  <c:v>1999</c:v>
                </c:pt>
                <c:pt idx="281">
                  <c:v>1999</c:v>
                </c:pt>
                <c:pt idx="282">
                  <c:v>1999</c:v>
                </c:pt>
                <c:pt idx="283">
                  <c:v>1999</c:v>
                </c:pt>
                <c:pt idx="284">
                  <c:v>1999</c:v>
                </c:pt>
                <c:pt idx="285">
                  <c:v>1999</c:v>
                </c:pt>
                <c:pt idx="286">
                  <c:v>1999</c:v>
                </c:pt>
                <c:pt idx="287">
                  <c:v>1999</c:v>
                </c:pt>
                <c:pt idx="288">
                  <c:v>1999</c:v>
                </c:pt>
                <c:pt idx="289">
                  <c:v>2000</c:v>
                </c:pt>
                <c:pt idx="290">
                  <c:v>2000</c:v>
                </c:pt>
                <c:pt idx="291">
                  <c:v>2000</c:v>
                </c:pt>
                <c:pt idx="292">
                  <c:v>2000</c:v>
                </c:pt>
                <c:pt idx="293">
                  <c:v>2000</c:v>
                </c:pt>
                <c:pt idx="294">
                  <c:v>2000</c:v>
                </c:pt>
                <c:pt idx="295">
                  <c:v>2000</c:v>
                </c:pt>
                <c:pt idx="296">
                  <c:v>2000</c:v>
                </c:pt>
                <c:pt idx="297">
                  <c:v>2000</c:v>
                </c:pt>
                <c:pt idx="298">
                  <c:v>2000</c:v>
                </c:pt>
                <c:pt idx="299">
                  <c:v>2001</c:v>
                </c:pt>
                <c:pt idx="300">
                  <c:v>2001</c:v>
                </c:pt>
                <c:pt idx="301">
                  <c:v>2001</c:v>
                </c:pt>
                <c:pt idx="302">
                  <c:v>2001</c:v>
                </c:pt>
                <c:pt idx="303">
                  <c:v>2001</c:v>
                </c:pt>
                <c:pt idx="304">
                  <c:v>2001</c:v>
                </c:pt>
                <c:pt idx="305">
                  <c:v>2001</c:v>
                </c:pt>
                <c:pt idx="306">
                  <c:v>2001</c:v>
                </c:pt>
                <c:pt idx="307">
                  <c:v>2001</c:v>
                </c:pt>
                <c:pt idx="308">
                  <c:v>2001</c:v>
                </c:pt>
                <c:pt idx="309">
                  <c:v>2002</c:v>
                </c:pt>
                <c:pt idx="310">
                  <c:v>2002</c:v>
                </c:pt>
                <c:pt idx="311">
                  <c:v>2002</c:v>
                </c:pt>
                <c:pt idx="312">
                  <c:v>2002</c:v>
                </c:pt>
                <c:pt idx="313">
                  <c:v>2002</c:v>
                </c:pt>
                <c:pt idx="314">
                  <c:v>2002</c:v>
                </c:pt>
                <c:pt idx="315">
                  <c:v>2002</c:v>
                </c:pt>
                <c:pt idx="316">
                  <c:v>2002</c:v>
                </c:pt>
                <c:pt idx="317">
                  <c:v>2002</c:v>
                </c:pt>
                <c:pt idx="318">
                  <c:v>2002</c:v>
                </c:pt>
                <c:pt idx="319">
                  <c:v>2003</c:v>
                </c:pt>
                <c:pt idx="320">
                  <c:v>2003</c:v>
                </c:pt>
                <c:pt idx="321">
                  <c:v>2003</c:v>
                </c:pt>
                <c:pt idx="322">
                  <c:v>2003</c:v>
                </c:pt>
                <c:pt idx="323">
                  <c:v>2003</c:v>
                </c:pt>
                <c:pt idx="324">
                  <c:v>2003</c:v>
                </c:pt>
                <c:pt idx="325">
                  <c:v>2003</c:v>
                </c:pt>
                <c:pt idx="326">
                  <c:v>2003</c:v>
                </c:pt>
                <c:pt idx="327">
                  <c:v>2003</c:v>
                </c:pt>
                <c:pt idx="328">
                  <c:v>2003</c:v>
                </c:pt>
                <c:pt idx="329">
                  <c:v>2004</c:v>
                </c:pt>
                <c:pt idx="330">
                  <c:v>2004</c:v>
                </c:pt>
                <c:pt idx="331">
                  <c:v>2004</c:v>
                </c:pt>
                <c:pt idx="332">
                  <c:v>2004</c:v>
                </c:pt>
                <c:pt idx="333">
                  <c:v>2004</c:v>
                </c:pt>
                <c:pt idx="334">
                  <c:v>2004</c:v>
                </c:pt>
                <c:pt idx="335">
                  <c:v>2004</c:v>
                </c:pt>
                <c:pt idx="336">
                  <c:v>2004</c:v>
                </c:pt>
                <c:pt idx="337">
                  <c:v>2004</c:v>
                </c:pt>
                <c:pt idx="338">
                  <c:v>2004</c:v>
                </c:pt>
                <c:pt idx="339">
                  <c:v>2005</c:v>
                </c:pt>
                <c:pt idx="340">
                  <c:v>2005</c:v>
                </c:pt>
                <c:pt idx="341">
                  <c:v>2005</c:v>
                </c:pt>
                <c:pt idx="342">
                  <c:v>2005</c:v>
                </c:pt>
                <c:pt idx="343">
                  <c:v>2005</c:v>
                </c:pt>
                <c:pt idx="344">
                  <c:v>2005</c:v>
                </c:pt>
                <c:pt idx="345">
                  <c:v>2005</c:v>
                </c:pt>
                <c:pt idx="346">
                  <c:v>2005</c:v>
                </c:pt>
                <c:pt idx="347">
                  <c:v>2005</c:v>
                </c:pt>
                <c:pt idx="348">
                  <c:v>2005</c:v>
                </c:pt>
                <c:pt idx="349">
                  <c:v>2006</c:v>
                </c:pt>
                <c:pt idx="350">
                  <c:v>2006</c:v>
                </c:pt>
                <c:pt idx="351">
                  <c:v>2006</c:v>
                </c:pt>
                <c:pt idx="352">
                  <c:v>2006</c:v>
                </c:pt>
                <c:pt idx="353">
                  <c:v>2006</c:v>
                </c:pt>
                <c:pt idx="354">
                  <c:v>2006</c:v>
                </c:pt>
                <c:pt idx="355">
                  <c:v>2006</c:v>
                </c:pt>
                <c:pt idx="356">
                  <c:v>2006</c:v>
                </c:pt>
                <c:pt idx="357">
                  <c:v>2006</c:v>
                </c:pt>
                <c:pt idx="358">
                  <c:v>2006</c:v>
                </c:pt>
                <c:pt idx="359">
                  <c:v>2007</c:v>
                </c:pt>
                <c:pt idx="360">
                  <c:v>2007</c:v>
                </c:pt>
                <c:pt idx="361">
                  <c:v>2007</c:v>
                </c:pt>
                <c:pt idx="362">
                  <c:v>2007</c:v>
                </c:pt>
                <c:pt idx="363">
                  <c:v>2007</c:v>
                </c:pt>
                <c:pt idx="364">
                  <c:v>2007</c:v>
                </c:pt>
                <c:pt idx="365">
                  <c:v>2007</c:v>
                </c:pt>
                <c:pt idx="366">
                  <c:v>2007</c:v>
                </c:pt>
                <c:pt idx="367">
                  <c:v>2007</c:v>
                </c:pt>
                <c:pt idx="368">
                  <c:v>2007</c:v>
                </c:pt>
                <c:pt idx="369">
                  <c:v>2008</c:v>
                </c:pt>
                <c:pt idx="370">
                  <c:v>2008</c:v>
                </c:pt>
                <c:pt idx="371">
                  <c:v>2008</c:v>
                </c:pt>
                <c:pt idx="372">
                  <c:v>2008</c:v>
                </c:pt>
                <c:pt idx="373">
                  <c:v>2008</c:v>
                </c:pt>
                <c:pt idx="374">
                  <c:v>2008</c:v>
                </c:pt>
                <c:pt idx="375">
                  <c:v>2008</c:v>
                </c:pt>
                <c:pt idx="376">
                  <c:v>2008</c:v>
                </c:pt>
                <c:pt idx="377">
                  <c:v>2008</c:v>
                </c:pt>
                <c:pt idx="378">
                  <c:v>2008</c:v>
                </c:pt>
                <c:pt idx="379">
                  <c:v>2009</c:v>
                </c:pt>
                <c:pt idx="380">
                  <c:v>2009</c:v>
                </c:pt>
                <c:pt idx="381">
                  <c:v>2009</c:v>
                </c:pt>
                <c:pt idx="382">
                  <c:v>2009</c:v>
                </c:pt>
                <c:pt idx="383">
                  <c:v>2009</c:v>
                </c:pt>
                <c:pt idx="384">
                  <c:v>2009</c:v>
                </c:pt>
                <c:pt idx="385">
                  <c:v>2009</c:v>
                </c:pt>
                <c:pt idx="386">
                  <c:v>2009</c:v>
                </c:pt>
                <c:pt idx="387">
                  <c:v>2009</c:v>
                </c:pt>
                <c:pt idx="388">
                  <c:v>2009</c:v>
                </c:pt>
                <c:pt idx="389">
                  <c:v>2010</c:v>
                </c:pt>
                <c:pt idx="390">
                  <c:v>2010</c:v>
                </c:pt>
                <c:pt idx="391">
                  <c:v>2010</c:v>
                </c:pt>
                <c:pt idx="392">
                  <c:v>2010</c:v>
                </c:pt>
                <c:pt idx="393">
                  <c:v>2010</c:v>
                </c:pt>
                <c:pt idx="394">
                  <c:v>2010</c:v>
                </c:pt>
                <c:pt idx="395">
                  <c:v>2010</c:v>
                </c:pt>
                <c:pt idx="396">
                  <c:v>2010</c:v>
                </c:pt>
                <c:pt idx="397">
                  <c:v>2010</c:v>
                </c:pt>
                <c:pt idx="398">
                  <c:v>2010</c:v>
                </c:pt>
                <c:pt idx="399">
                  <c:v>2011</c:v>
                </c:pt>
                <c:pt idx="400">
                  <c:v>2011</c:v>
                </c:pt>
                <c:pt idx="401">
                  <c:v>2011</c:v>
                </c:pt>
                <c:pt idx="402">
                  <c:v>2011</c:v>
                </c:pt>
                <c:pt idx="403">
                  <c:v>2011</c:v>
                </c:pt>
                <c:pt idx="404">
                  <c:v>2011</c:v>
                </c:pt>
                <c:pt idx="405">
                  <c:v>2011</c:v>
                </c:pt>
                <c:pt idx="406">
                  <c:v>2011</c:v>
                </c:pt>
                <c:pt idx="407">
                  <c:v>2011</c:v>
                </c:pt>
                <c:pt idx="408">
                  <c:v>2011</c:v>
                </c:pt>
              </c:numCache>
            </c:numRef>
          </c:xVal>
          <c:yVal>
            <c:numRef>
              <c:f>'12-5'!$B$3:$B$411</c:f>
              <c:numCache>
                <c:formatCode>General</c:formatCode>
                <c:ptCount val="409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6</c:v>
                </c:pt>
                <c:pt idx="21">
                  <c:v>6</c:v>
                </c:pt>
                <c:pt idx="22">
                  <c:v>6</c:v>
                </c:pt>
                <c:pt idx="23">
                  <c:v>6</c:v>
                </c:pt>
                <c:pt idx="24">
                  <c:v>13</c:v>
                </c:pt>
                <c:pt idx="25">
                  <c:v>13</c:v>
                </c:pt>
                <c:pt idx="26">
                  <c:v>13</c:v>
                </c:pt>
                <c:pt idx="27">
                  <c:v>13</c:v>
                </c:pt>
                <c:pt idx="28">
                  <c:v>13</c:v>
                </c:pt>
                <c:pt idx="29">
                  <c:v>13</c:v>
                </c:pt>
                <c:pt idx="30">
                  <c:v>13</c:v>
                </c:pt>
                <c:pt idx="31">
                  <c:v>13</c:v>
                </c:pt>
                <c:pt idx="32">
                  <c:v>13</c:v>
                </c:pt>
                <c:pt idx="33">
                  <c:v>13</c:v>
                </c:pt>
                <c:pt idx="34">
                  <c:v>13</c:v>
                </c:pt>
                <c:pt idx="35">
                  <c:v>13</c:v>
                </c:pt>
                <c:pt idx="36">
                  <c:v>13</c:v>
                </c:pt>
                <c:pt idx="37">
                  <c:v>13</c:v>
                </c:pt>
                <c:pt idx="38">
                  <c:v>13</c:v>
                </c:pt>
                <c:pt idx="39">
                  <c:v>13</c:v>
                </c:pt>
                <c:pt idx="40">
                  <c:v>13</c:v>
                </c:pt>
                <c:pt idx="41">
                  <c:v>13</c:v>
                </c:pt>
                <c:pt idx="42">
                  <c:v>13</c:v>
                </c:pt>
                <c:pt idx="43">
                  <c:v>13</c:v>
                </c:pt>
                <c:pt idx="44">
                  <c:v>13</c:v>
                </c:pt>
                <c:pt idx="45">
                  <c:v>13</c:v>
                </c:pt>
                <c:pt idx="46">
                  <c:v>13</c:v>
                </c:pt>
                <c:pt idx="47">
                  <c:v>13</c:v>
                </c:pt>
                <c:pt idx="48">
                  <c:v>13</c:v>
                </c:pt>
                <c:pt idx="49">
                  <c:v>13</c:v>
                </c:pt>
                <c:pt idx="50">
                  <c:v>13</c:v>
                </c:pt>
                <c:pt idx="51">
                  <c:v>13</c:v>
                </c:pt>
                <c:pt idx="52">
                  <c:v>13</c:v>
                </c:pt>
                <c:pt idx="53">
                  <c:v>13</c:v>
                </c:pt>
                <c:pt idx="54">
                  <c:v>13</c:v>
                </c:pt>
                <c:pt idx="55">
                  <c:v>14</c:v>
                </c:pt>
                <c:pt idx="56">
                  <c:v>14</c:v>
                </c:pt>
                <c:pt idx="57">
                  <c:v>14</c:v>
                </c:pt>
                <c:pt idx="58">
                  <c:v>14</c:v>
                </c:pt>
                <c:pt idx="59">
                  <c:v>14</c:v>
                </c:pt>
                <c:pt idx="60">
                  <c:v>14</c:v>
                </c:pt>
                <c:pt idx="61">
                  <c:v>14</c:v>
                </c:pt>
                <c:pt idx="62">
                  <c:v>14</c:v>
                </c:pt>
                <c:pt idx="63">
                  <c:v>15</c:v>
                </c:pt>
                <c:pt idx="64">
                  <c:v>15</c:v>
                </c:pt>
                <c:pt idx="65">
                  <c:v>15</c:v>
                </c:pt>
                <c:pt idx="66">
                  <c:v>15</c:v>
                </c:pt>
                <c:pt idx="67">
                  <c:v>18</c:v>
                </c:pt>
                <c:pt idx="68">
                  <c:v>18</c:v>
                </c:pt>
                <c:pt idx="69">
                  <c:v>18</c:v>
                </c:pt>
                <c:pt idx="70">
                  <c:v>18</c:v>
                </c:pt>
                <c:pt idx="71">
                  <c:v>18</c:v>
                </c:pt>
                <c:pt idx="72">
                  <c:v>18</c:v>
                </c:pt>
                <c:pt idx="73">
                  <c:v>18</c:v>
                </c:pt>
                <c:pt idx="74">
                  <c:v>18</c:v>
                </c:pt>
                <c:pt idx="75">
                  <c:v>20</c:v>
                </c:pt>
                <c:pt idx="76">
                  <c:v>20</c:v>
                </c:pt>
                <c:pt idx="77">
                  <c:v>20</c:v>
                </c:pt>
                <c:pt idx="78">
                  <c:v>20</c:v>
                </c:pt>
                <c:pt idx="79">
                  <c:v>20</c:v>
                </c:pt>
                <c:pt idx="80">
                  <c:v>20</c:v>
                </c:pt>
                <c:pt idx="81">
                  <c:v>20</c:v>
                </c:pt>
                <c:pt idx="82">
                  <c:v>20</c:v>
                </c:pt>
                <c:pt idx="83">
                  <c:v>20</c:v>
                </c:pt>
                <c:pt idx="84">
                  <c:v>20</c:v>
                </c:pt>
                <c:pt idx="85">
                  <c:v>20</c:v>
                </c:pt>
                <c:pt idx="86">
                  <c:v>20</c:v>
                </c:pt>
                <c:pt idx="87">
                  <c:v>20</c:v>
                </c:pt>
                <c:pt idx="88">
                  <c:v>20</c:v>
                </c:pt>
                <c:pt idx="89">
                  <c:v>20</c:v>
                </c:pt>
                <c:pt idx="90">
                  <c:v>20</c:v>
                </c:pt>
                <c:pt idx="91">
                  <c:v>20</c:v>
                </c:pt>
                <c:pt idx="92">
                  <c:v>20</c:v>
                </c:pt>
                <c:pt idx="93">
                  <c:v>21</c:v>
                </c:pt>
                <c:pt idx="94">
                  <c:v>21</c:v>
                </c:pt>
                <c:pt idx="95">
                  <c:v>21</c:v>
                </c:pt>
                <c:pt idx="96">
                  <c:v>21</c:v>
                </c:pt>
                <c:pt idx="97">
                  <c:v>21</c:v>
                </c:pt>
                <c:pt idx="98">
                  <c:v>21</c:v>
                </c:pt>
                <c:pt idx="99">
                  <c:v>21</c:v>
                </c:pt>
                <c:pt idx="100">
                  <c:v>21</c:v>
                </c:pt>
                <c:pt idx="101">
                  <c:v>21</c:v>
                </c:pt>
                <c:pt idx="102">
                  <c:v>21</c:v>
                </c:pt>
                <c:pt idx="103">
                  <c:v>21</c:v>
                </c:pt>
                <c:pt idx="104">
                  <c:v>21</c:v>
                </c:pt>
                <c:pt idx="105">
                  <c:v>21</c:v>
                </c:pt>
                <c:pt idx="106">
                  <c:v>21</c:v>
                </c:pt>
                <c:pt idx="107">
                  <c:v>21</c:v>
                </c:pt>
                <c:pt idx="108">
                  <c:v>21</c:v>
                </c:pt>
                <c:pt idx="109">
                  <c:v>21</c:v>
                </c:pt>
                <c:pt idx="110">
                  <c:v>21</c:v>
                </c:pt>
                <c:pt idx="111">
                  <c:v>21</c:v>
                </c:pt>
                <c:pt idx="112">
                  <c:v>21</c:v>
                </c:pt>
                <c:pt idx="113">
                  <c:v>21</c:v>
                </c:pt>
                <c:pt idx="114">
                  <c:v>21</c:v>
                </c:pt>
                <c:pt idx="115">
                  <c:v>21</c:v>
                </c:pt>
                <c:pt idx="116">
                  <c:v>21</c:v>
                </c:pt>
                <c:pt idx="117">
                  <c:v>21</c:v>
                </c:pt>
                <c:pt idx="118">
                  <c:v>21</c:v>
                </c:pt>
                <c:pt idx="119">
                  <c:v>21</c:v>
                </c:pt>
                <c:pt idx="120">
                  <c:v>21</c:v>
                </c:pt>
                <c:pt idx="121">
                  <c:v>21</c:v>
                </c:pt>
                <c:pt idx="122">
                  <c:v>21</c:v>
                </c:pt>
                <c:pt idx="123">
                  <c:v>28</c:v>
                </c:pt>
                <c:pt idx="124">
                  <c:v>28</c:v>
                </c:pt>
                <c:pt idx="125">
                  <c:v>28</c:v>
                </c:pt>
                <c:pt idx="126">
                  <c:v>28</c:v>
                </c:pt>
                <c:pt idx="127">
                  <c:v>28</c:v>
                </c:pt>
                <c:pt idx="128">
                  <c:v>28</c:v>
                </c:pt>
                <c:pt idx="129">
                  <c:v>28</c:v>
                </c:pt>
                <c:pt idx="130">
                  <c:v>28</c:v>
                </c:pt>
                <c:pt idx="131">
                  <c:v>28</c:v>
                </c:pt>
                <c:pt idx="132">
                  <c:v>28</c:v>
                </c:pt>
                <c:pt idx="133">
                  <c:v>28</c:v>
                </c:pt>
                <c:pt idx="134">
                  <c:v>28</c:v>
                </c:pt>
                <c:pt idx="135">
                  <c:v>28</c:v>
                </c:pt>
                <c:pt idx="136">
                  <c:v>28</c:v>
                </c:pt>
                <c:pt idx="137">
                  <c:v>28</c:v>
                </c:pt>
                <c:pt idx="138">
                  <c:v>28</c:v>
                </c:pt>
                <c:pt idx="139">
                  <c:v>28</c:v>
                </c:pt>
                <c:pt idx="140">
                  <c:v>28</c:v>
                </c:pt>
                <c:pt idx="141">
                  <c:v>28</c:v>
                </c:pt>
                <c:pt idx="142">
                  <c:v>28</c:v>
                </c:pt>
                <c:pt idx="143">
                  <c:v>28</c:v>
                </c:pt>
                <c:pt idx="144">
                  <c:v>28</c:v>
                </c:pt>
                <c:pt idx="145">
                  <c:v>28</c:v>
                </c:pt>
                <c:pt idx="146">
                  <c:v>28</c:v>
                </c:pt>
                <c:pt idx="147">
                  <c:v>28</c:v>
                </c:pt>
                <c:pt idx="148">
                  <c:v>28</c:v>
                </c:pt>
                <c:pt idx="149">
                  <c:v>28</c:v>
                </c:pt>
                <c:pt idx="150">
                  <c:v>28</c:v>
                </c:pt>
                <c:pt idx="151">
                  <c:v>28</c:v>
                </c:pt>
                <c:pt idx="152">
                  <c:v>30</c:v>
                </c:pt>
                <c:pt idx="153">
                  <c:v>30</c:v>
                </c:pt>
                <c:pt idx="154">
                  <c:v>30</c:v>
                </c:pt>
                <c:pt idx="155">
                  <c:v>30</c:v>
                </c:pt>
                <c:pt idx="156">
                  <c:v>30</c:v>
                </c:pt>
                <c:pt idx="157">
                  <c:v>30</c:v>
                </c:pt>
                <c:pt idx="158">
                  <c:v>30</c:v>
                </c:pt>
                <c:pt idx="159">
                  <c:v>30</c:v>
                </c:pt>
                <c:pt idx="160">
                  <c:v>30</c:v>
                </c:pt>
                <c:pt idx="161">
                  <c:v>32</c:v>
                </c:pt>
                <c:pt idx="162">
                  <c:v>32</c:v>
                </c:pt>
                <c:pt idx="163">
                  <c:v>32</c:v>
                </c:pt>
                <c:pt idx="164">
                  <c:v>32</c:v>
                </c:pt>
                <c:pt idx="165">
                  <c:v>32</c:v>
                </c:pt>
                <c:pt idx="166">
                  <c:v>32</c:v>
                </c:pt>
                <c:pt idx="167">
                  <c:v>32</c:v>
                </c:pt>
                <c:pt idx="168">
                  <c:v>32</c:v>
                </c:pt>
                <c:pt idx="169">
                  <c:v>32</c:v>
                </c:pt>
                <c:pt idx="170">
                  <c:v>32</c:v>
                </c:pt>
                <c:pt idx="171">
                  <c:v>32</c:v>
                </c:pt>
                <c:pt idx="172">
                  <c:v>32</c:v>
                </c:pt>
                <c:pt idx="173">
                  <c:v>32</c:v>
                </c:pt>
                <c:pt idx="174">
                  <c:v>32</c:v>
                </c:pt>
                <c:pt idx="175">
                  <c:v>32</c:v>
                </c:pt>
                <c:pt idx="176">
                  <c:v>32</c:v>
                </c:pt>
                <c:pt idx="177">
                  <c:v>32</c:v>
                </c:pt>
                <c:pt idx="178">
                  <c:v>32</c:v>
                </c:pt>
                <c:pt idx="179">
                  <c:v>32</c:v>
                </c:pt>
                <c:pt idx="180">
                  <c:v>32</c:v>
                </c:pt>
                <c:pt idx="181">
                  <c:v>32</c:v>
                </c:pt>
                <c:pt idx="182">
                  <c:v>32</c:v>
                </c:pt>
                <c:pt idx="183">
                  <c:v>32</c:v>
                </c:pt>
                <c:pt idx="184">
                  <c:v>32</c:v>
                </c:pt>
                <c:pt idx="185">
                  <c:v>32</c:v>
                </c:pt>
                <c:pt idx="186">
                  <c:v>32</c:v>
                </c:pt>
                <c:pt idx="187">
                  <c:v>32</c:v>
                </c:pt>
                <c:pt idx="188">
                  <c:v>33</c:v>
                </c:pt>
                <c:pt idx="189">
                  <c:v>33</c:v>
                </c:pt>
                <c:pt idx="190">
                  <c:v>33</c:v>
                </c:pt>
                <c:pt idx="191">
                  <c:v>33</c:v>
                </c:pt>
                <c:pt idx="192">
                  <c:v>33</c:v>
                </c:pt>
                <c:pt idx="193">
                  <c:v>33</c:v>
                </c:pt>
                <c:pt idx="194">
                  <c:v>33</c:v>
                </c:pt>
                <c:pt idx="195">
                  <c:v>33</c:v>
                </c:pt>
                <c:pt idx="196">
                  <c:v>33</c:v>
                </c:pt>
                <c:pt idx="197">
                  <c:v>33</c:v>
                </c:pt>
                <c:pt idx="198">
                  <c:v>33</c:v>
                </c:pt>
                <c:pt idx="199">
                  <c:v>33</c:v>
                </c:pt>
                <c:pt idx="200">
                  <c:v>33</c:v>
                </c:pt>
                <c:pt idx="201">
                  <c:v>33</c:v>
                </c:pt>
                <c:pt idx="202">
                  <c:v>33</c:v>
                </c:pt>
                <c:pt idx="203">
                  <c:v>33</c:v>
                </c:pt>
                <c:pt idx="204">
                  <c:v>33</c:v>
                </c:pt>
                <c:pt idx="205">
                  <c:v>33</c:v>
                </c:pt>
                <c:pt idx="206">
                  <c:v>34</c:v>
                </c:pt>
                <c:pt idx="207">
                  <c:v>34</c:v>
                </c:pt>
                <c:pt idx="208">
                  <c:v>34</c:v>
                </c:pt>
                <c:pt idx="209">
                  <c:v>34</c:v>
                </c:pt>
                <c:pt idx="210">
                  <c:v>34</c:v>
                </c:pt>
                <c:pt idx="211">
                  <c:v>34</c:v>
                </c:pt>
                <c:pt idx="212">
                  <c:v>34</c:v>
                </c:pt>
                <c:pt idx="213">
                  <c:v>34</c:v>
                </c:pt>
                <c:pt idx="214">
                  <c:v>34</c:v>
                </c:pt>
                <c:pt idx="215">
                  <c:v>40</c:v>
                </c:pt>
                <c:pt idx="216">
                  <c:v>40</c:v>
                </c:pt>
                <c:pt idx="217">
                  <c:v>40</c:v>
                </c:pt>
                <c:pt idx="218">
                  <c:v>40</c:v>
                </c:pt>
                <c:pt idx="219">
                  <c:v>40</c:v>
                </c:pt>
                <c:pt idx="220">
                  <c:v>40</c:v>
                </c:pt>
                <c:pt idx="221">
                  <c:v>40</c:v>
                </c:pt>
                <c:pt idx="222">
                  <c:v>40</c:v>
                </c:pt>
                <c:pt idx="223">
                  <c:v>40</c:v>
                </c:pt>
                <c:pt idx="224">
                  <c:v>42</c:v>
                </c:pt>
                <c:pt idx="225">
                  <c:v>42</c:v>
                </c:pt>
                <c:pt idx="226">
                  <c:v>42</c:v>
                </c:pt>
                <c:pt idx="227">
                  <c:v>42</c:v>
                </c:pt>
                <c:pt idx="228">
                  <c:v>42</c:v>
                </c:pt>
                <c:pt idx="229">
                  <c:v>42</c:v>
                </c:pt>
                <c:pt idx="230">
                  <c:v>42</c:v>
                </c:pt>
                <c:pt idx="231">
                  <c:v>42</c:v>
                </c:pt>
                <c:pt idx="232">
                  <c:v>42</c:v>
                </c:pt>
                <c:pt idx="233">
                  <c:v>44</c:v>
                </c:pt>
                <c:pt idx="234">
                  <c:v>44</c:v>
                </c:pt>
                <c:pt idx="235">
                  <c:v>44</c:v>
                </c:pt>
                <c:pt idx="236">
                  <c:v>44</c:v>
                </c:pt>
                <c:pt idx="237">
                  <c:v>44</c:v>
                </c:pt>
                <c:pt idx="238">
                  <c:v>44</c:v>
                </c:pt>
                <c:pt idx="239">
                  <c:v>44</c:v>
                </c:pt>
                <c:pt idx="240">
                  <c:v>44</c:v>
                </c:pt>
                <c:pt idx="241">
                  <c:v>44</c:v>
                </c:pt>
                <c:pt idx="242">
                  <c:v>45</c:v>
                </c:pt>
                <c:pt idx="243">
                  <c:v>45</c:v>
                </c:pt>
                <c:pt idx="244">
                  <c:v>45</c:v>
                </c:pt>
                <c:pt idx="245">
                  <c:v>45</c:v>
                </c:pt>
                <c:pt idx="246">
                  <c:v>45</c:v>
                </c:pt>
                <c:pt idx="247">
                  <c:v>45</c:v>
                </c:pt>
                <c:pt idx="248">
                  <c:v>45</c:v>
                </c:pt>
                <c:pt idx="249">
                  <c:v>45</c:v>
                </c:pt>
                <c:pt idx="250">
                  <c:v>45</c:v>
                </c:pt>
                <c:pt idx="251">
                  <c:v>45</c:v>
                </c:pt>
                <c:pt idx="252">
                  <c:v>45</c:v>
                </c:pt>
                <c:pt idx="253">
                  <c:v>45</c:v>
                </c:pt>
                <c:pt idx="254">
                  <c:v>45</c:v>
                </c:pt>
                <c:pt idx="255">
                  <c:v>45</c:v>
                </c:pt>
                <c:pt idx="256">
                  <c:v>45</c:v>
                </c:pt>
                <c:pt idx="257">
                  <c:v>45</c:v>
                </c:pt>
                <c:pt idx="258">
                  <c:v>45</c:v>
                </c:pt>
                <c:pt idx="259">
                  <c:v>45</c:v>
                </c:pt>
                <c:pt idx="260">
                  <c:v>45</c:v>
                </c:pt>
                <c:pt idx="261">
                  <c:v>45</c:v>
                </c:pt>
                <c:pt idx="262">
                  <c:v>45</c:v>
                </c:pt>
                <c:pt idx="263">
                  <c:v>45</c:v>
                </c:pt>
                <c:pt idx="264">
                  <c:v>45</c:v>
                </c:pt>
                <c:pt idx="265">
                  <c:v>45</c:v>
                </c:pt>
                <c:pt idx="266">
                  <c:v>45</c:v>
                </c:pt>
                <c:pt idx="267">
                  <c:v>45</c:v>
                </c:pt>
                <c:pt idx="268">
                  <c:v>45</c:v>
                </c:pt>
                <c:pt idx="269">
                  <c:v>45</c:v>
                </c:pt>
                <c:pt idx="270">
                  <c:v>45</c:v>
                </c:pt>
                <c:pt idx="271">
                  <c:v>45</c:v>
                </c:pt>
                <c:pt idx="272">
                  <c:v>45</c:v>
                </c:pt>
                <c:pt idx="273">
                  <c:v>45</c:v>
                </c:pt>
                <c:pt idx="274">
                  <c:v>45</c:v>
                </c:pt>
                <c:pt idx="275">
                  <c:v>45</c:v>
                </c:pt>
                <c:pt idx="276">
                  <c:v>45</c:v>
                </c:pt>
                <c:pt idx="277">
                  <c:v>45</c:v>
                </c:pt>
                <c:pt idx="278">
                  <c:v>45</c:v>
                </c:pt>
                <c:pt idx="279">
                  <c:v>46</c:v>
                </c:pt>
                <c:pt idx="280">
                  <c:v>46</c:v>
                </c:pt>
                <c:pt idx="281">
                  <c:v>46</c:v>
                </c:pt>
                <c:pt idx="282">
                  <c:v>46</c:v>
                </c:pt>
                <c:pt idx="283">
                  <c:v>46</c:v>
                </c:pt>
                <c:pt idx="284">
                  <c:v>46</c:v>
                </c:pt>
                <c:pt idx="285">
                  <c:v>46</c:v>
                </c:pt>
                <c:pt idx="286">
                  <c:v>46</c:v>
                </c:pt>
                <c:pt idx="287">
                  <c:v>46</c:v>
                </c:pt>
                <c:pt idx="288">
                  <c:v>46</c:v>
                </c:pt>
                <c:pt idx="289">
                  <c:v>46</c:v>
                </c:pt>
                <c:pt idx="290">
                  <c:v>46</c:v>
                </c:pt>
                <c:pt idx="291">
                  <c:v>46</c:v>
                </c:pt>
                <c:pt idx="292">
                  <c:v>46</c:v>
                </c:pt>
                <c:pt idx="293">
                  <c:v>46</c:v>
                </c:pt>
                <c:pt idx="294">
                  <c:v>46</c:v>
                </c:pt>
                <c:pt idx="295">
                  <c:v>46</c:v>
                </c:pt>
                <c:pt idx="296">
                  <c:v>46</c:v>
                </c:pt>
                <c:pt idx="297">
                  <c:v>46</c:v>
                </c:pt>
                <c:pt idx="298">
                  <c:v>46</c:v>
                </c:pt>
                <c:pt idx="299">
                  <c:v>46</c:v>
                </c:pt>
                <c:pt idx="300">
                  <c:v>46</c:v>
                </c:pt>
                <c:pt idx="301">
                  <c:v>46</c:v>
                </c:pt>
                <c:pt idx="302">
                  <c:v>46</c:v>
                </c:pt>
                <c:pt idx="303">
                  <c:v>46</c:v>
                </c:pt>
                <c:pt idx="304">
                  <c:v>46</c:v>
                </c:pt>
                <c:pt idx="305">
                  <c:v>46</c:v>
                </c:pt>
                <c:pt idx="306">
                  <c:v>46</c:v>
                </c:pt>
                <c:pt idx="307">
                  <c:v>46</c:v>
                </c:pt>
                <c:pt idx="308">
                  <c:v>46</c:v>
                </c:pt>
                <c:pt idx="309">
                  <c:v>48</c:v>
                </c:pt>
                <c:pt idx="310">
                  <c:v>48</c:v>
                </c:pt>
                <c:pt idx="311">
                  <c:v>48</c:v>
                </c:pt>
                <c:pt idx="312">
                  <c:v>48</c:v>
                </c:pt>
                <c:pt idx="313">
                  <c:v>48</c:v>
                </c:pt>
                <c:pt idx="314">
                  <c:v>48</c:v>
                </c:pt>
                <c:pt idx="315">
                  <c:v>48</c:v>
                </c:pt>
                <c:pt idx="316">
                  <c:v>48</c:v>
                </c:pt>
                <c:pt idx="317">
                  <c:v>48</c:v>
                </c:pt>
                <c:pt idx="318">
                  <c:v>48</c:v>
                </c:pt>
                <c:pt idx="319">
                  <c:v>50</c:v>
                </c:pt>
                <c:pt idx="320">
                  <c:v>50</c:v>
                </c:pt>
                <c:pt idx="321">
                  <c:v>50</c:v>
                </c:pt>
                <c:pt idx="322">
                  <c:v>50</c:v>
                </c:pt>
                <c:pt idx="323">
                  <c:v>50</c:v>
                </c:pt>
                <c:pt idx="324">
                  <c:v>50</c:v>
                </c:pt>
                <c:pt idx="325">
                  <c:v>50</c:v>
                </c:pt>
                <c:pt idx="326">
                  <c:v>50</c:v>
                </c:pt>
                <c:pt idx="327">
                  <c:v>50</c:v>
                </c:pt>
                <c:pt idx="328">
                  <c:v>50</c:v>
                </c:pt>
                <c:pt idx="329">
                  <c:v>51</c:v>
                </c:pt>
                <c:pt idx="330">
                  <c:v>51</c:v>
                </c:pt>
                <c:pt idx="331">
                  <c:v>51</c:v>
                </c:pt>
                <c:pt idx="332">
                  <c:v>51</c:v>
                </c:pt>
                <c:pt idx="333">
                  <c:v>51</c:v>
                </c:pt>
                <c:pt idx="334">
                  <c:v>51</c:v>
                </c:pt>
                <c:pt idx="335">
                  <c:v>51</c:v>
                </c:pt>
                <c:pt idx="336">
                  <c:v>51</c:v>
                </c:pt>
                <c:pt idx="337">
                  <c:v>51</c:v>
                </c:pt>
                <c:pt idx="338">
                  <c:v>51</c:v>
                </c:pt>
                <c:pt idx="339">
                  <c:v>51</c:v>
                </c:pt>
                <c:pt idx="340">
                  <c:v>51</c:v>
                </c:pt>
                <c:pt idx="341">
                  <c:v>51</c:v>
                </c:pt>
                <c:pt idx="342">
                  <c:v>51</c:v>
                </c:pt>
                <c:pt idx="343">
                  <c:v>51</c:v>
                </c:pt>
                <c:pt idx="344">
                  <c:v>51</c:v>
                </c:pt>
                <c:pt idx="345">
                  <c:v>51</c:v>
                </c:pt>
                <c:pt idx="346">
                  <c:v>51</c:v>
                </c:pt>
                <c:pt idx="347">
                  <c:v>51</c:v>
                </c:pt>
                <c:pt idx="348">
                  <c:v>51</c:v>
                </c:pt>
                <c:pt idx="349">
                  <c:v>51</c:v>
                </c:pt>
                <c:pt idx="350">
                  <c:v>51</c:v>
                </c:pt>
                <c:pt idx="351">
                  <c:v>51</c:v>
                </c:pt>
                <c:pt idx="352">
                  <c:v>51</c:v>
                </c:pt>
                <c:pt idx="353">
                  <c:v>51</c:v>
                </c:pt>
                <c:pt idx="354">
                  <c:v>51</c:v>
                </c:pt>
                <c:pt idx="355">
                  <c:v>51</c:v>
                </c:pt>
                <c:pt idx="356">
                  <c:v>51</c:v>
                </c:pt>
                <c:pt idx="357">
                  <c:v>51</c:v>
                </c:pt>
                <c:pt idx="358">
                  <c:v>51</c:v>
                </c:pt>
                <c:pt idx="359">
                  <c:v>51</c:v>
                </c:pt>
                <c:pt idx="360">
                  <c:v>51</c:v>
                </c:pt>
                <c:pt idx="361">
                  <c:v>51</c:v>
                </c:pt>
                <c:pt idx="362">
                  <c:v>51</c:v>
                </c:pt>
                <c:pt idx="363">
                  <c:v>51</c:v>
                </c:pt>
                <c:pt idx="364">
                  <c:v>51</c:v>
                </c:pt>
                <c:pt idx="365">
                  <c:v>51</c:v>
                </c:pt>
                <c:pt idx="366">
                  <c:v>51</c:v>
                </c:pt>
                <c:pt idx="367">
                  <c:v>51</c:v>
                </c:pt>
                <c:pt idx="368">
                  <c:v>51</c:v>
                </c:pt>
                <c:pt idx="369">
                  <c:v>51</c:v>
                </c:pt>
                <c:pt idx="370">
                  <c:v>51</c:v>
                </c:pt>
                <c:pt idx="371">
                  <c:v>51</c:v>
                </c:pt>
                <c:pt idx="372">
                  <c:v>51</c:v>
                </c:pt>
                <c:pt idx="373">
                  <c:v>51</c:v>
                </c:pt>
                <c:pt idx="374">
                  <c:v>51</c:v>
                </c:pt>
                <c:pt idx="375">
                  <c:v>51</c:v>
                </c:pt>
                <c:pt idx="376">
                  <c:v>51</c:v>
                </c:pt>
                <c:pt idx="377">
                  <c:v>51</c:v>
                </c:pt>
                <c:pt idx="378">
                  <c:v>51</c:v>
                </c:pt>
                <c:pt idx="379">
                  <c:v>51</c:v>
                </c:pt>
                <c:pt idx="380">
                  <c:v>51</c:v>
                </c:pt>
                <c:pt idx="381">
                  <c:v>51</c:v>
                </c:pt>
                <c:pt idx="382">
                  <c:v>51</c:v>
                </c:pt>
                <c:pt idx="383">
                  <c:v>51</c:v>
                </c:pt>
                <c:pt idx="384">
                  <c:v>51</c:v>
                </c:pt>
                <c:pt idx="385">
                  <c:v>51</c:v>
                </c:pt>
                <c:pt idx="386">
                  <c:v>51</c:v>
                </c:pt>
                <c:pt idx="387">
                  <c:v>51</c:v>
                </c:pt>
                <c:pt idx="388">
                  <c:v>51</c:v>
                </c:pt>
                <c:pt idx="389">
                  <c:v>51</c:v>
                </c:pt>
                <c:pt idx="390">
                  <c:v>51</c:v>
                </c:pt>
                <c:pt idx="391">
                  <c:v>51</c:v>
                </c:pt>
                <c:pt idx="392">
                  <c:v>51</c:v>
                </c:pt>
                <c:pt idx="393">
                  <c:v>51</c:v>
                </c:pt>
                <c:pt idx="394">
                  <c:v>51</c:v>
                </c:pt>
                <c:pt idx="395">
                  <c:v>51</c:v>
                </c:pt>
                <c:pt idx="396">
                  <c:v>51</c:v>
                </c:pt>
                <c:pt idx="397">
                  <c:v>51</c:v>
                </c:pt>
                <c:pt idx="398">
                  <c:v>51</c:v>
                </c:pt>
                <c:pt idx="399">
                  <c:v>51</c:v>
                </c:pt>
                <c:pt idx="400">
                  <c:v>51</c:v>
                </c:pt>
                <c:pt idx="401">
                  <c:v>51</c:v>
                </c:pt>
                <c:pt idx="402">
                  <c:v>51</c:v>
                </c:pt>
                <c:pt idx="403">
                  <c:v>51</c:v>
                </c:pt>
                <c:pt idx="404">
                  <c:v>51</c:v>
                </c:pt>
                <c:pt idx="405">
                  <c:v>51</c:v>
                </c:pt>
                <c:pt idx="406">
                  <c:v>51</c:v>
                </c:pt>
                <c:pt idx="407">
                  <c:v>51</c:v>
                </c:pt>
                <c:pt idx="408">
                  <c:v>51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'12-5'!$C$2</c:f>
              <c:strCache>
                <c:ptCount val="1"/>
                <c:pt idx="0">
                  <c:v>Developing</c:v>
                </c:pt>
              </c:strCache>
            </c:strRef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'12-5'!$A$3:$A$411</c:f>
              <c:numCache>
                <c:formatCode>General</c:formatCode>
                <c:ptCount val="409"/>
                <c:pt idx="0">
                  <c:v>1948</c:v>
                </c:pt>
                <c:pt idx="1">
                  <c:v>1948</c:v>
                </c:pt>
                <c:pt idx="2">
                  <c:v>1949</c:v>
                </c:pt>
                <c:pt idx="3">
                  <c:v>1949</c:v>
                </c:pt>
                <c:pt idx="4">
                  <c:v>1950</c:v>
                </c:pt>
                <c:pt idx="5">
                  <c:v>1950</c:v>
                </c:pt>
                <c:pt idx="6">
                  <c:v>1951</c:v>
                </c:pt>
                <c:pt idx="7">
                  <c:v>1951</c:v>
                </c:pt>
                <c:pt idx="8">
                  <c:v>1952</c:v>
                </c:pt>
                <c:pt idx="9">
                  <c:v>1952</c:v>
                </c:pt>
                <c:pt idx="10">
                  <c:v>1953</c:v>
                </c:pt>
                <c:pt idx="11">
                  <c:v>1953</c:v>
                </c:pt>
                <c:pt idx="12">
                  <c:v>1954</c:v>
                </c:pt>
                <c:pt idx="13">
                  <c:v>1954</c:v>
                </c:pt>
                <c:pt idx="14">
                  <c:v>1955</c:v>
                </c:pt>
                <c:pt idx="15">
                  <c:v>1955</c:v>
                </c:pt>
                <c:pt idx="16">
                  <c:v>1956</c:v>
                </c:pt>
                <c:pt idx="17">
                  <c:v>1956</c:v>
                </c:pt>
                <c:pt idx="18">
                  <c:v>1957</c:v>
                </c:pt>
                <c:pt idx="19">
                  <c:v>1957</c:v>
                </c:pt>
                <c:pt idx="20">
                  <c:v>1958</c:v>
                </c:pt>
                <c:pt idx="21">
                  <c:v>1958</c:v>
                </c:pt>
                <c:pt idx="22">
                  <c:v>1959</c:v>
                </c:pt>
                <c:pt idx="23">
                  <c:v>1959</c:v>
                </c:pt>
                <c:pt idx="24">
                  <c:v>1960</c:v>
                </c:pt>
                <c:pt idx="25">
                  <c:v>1960</c:v>
                </c:pt>
                <c:pt idx="26">
                  <c:v>1960</c:v>
                </c:pt>
                <c:pt idx="27">
                  <c:v>1961</c:v>
                </c:pt>
                <c:pt idx="28">
                  <c:v>1961</c:v>
                </c:pt>
                <c:pt idx="29">
                  <c:v>1961</c:v>
                </c:pt>
                <c:pt idx="30">
                  <c:v>1961</c:v>
                </c:pt>
                <c:pt idx="31">
                  <c:v>1962</c:v>
                </c:pt>
                <c:pt idx="32">
                  <c:v>1962</c:v>
                </c:pt>
                <c:pt idx="33">
                  <c:v>1962</c:v>
                </c:pt>
                <c:pt idx="34">
                  <c:v>1962</c:v>
                </c:pt>
                <c:pt idx="35">
                  <c:v>1963</c:v>
                </c:pt>
                <c:pt idx="36">
                  <c:v>1963</c:v>
                </c:pt>
                <c:pt idx="37">
                  <c:v>1963</c:v>
                </c:pt>
                <c:pt idx="38">
                  <c:v>1963</c:v>
                </c:pt>
                <c:pt idx="39">
                  <c:v>1964</c:v>
                </c:pt>
                <c:pt idx="40">
                  <c:v>1964</c:v>
                </c:pt>
                <c:pt idx="41">
                  <c:v>1964</c:v>
                </c:pt>
                <c:pt idx="42">
                  <c:v>1964</c:v>
                </c:pt>
                <c:pt idx="43">
                  <c:v>1965</c:v>
                </c:pt>
                <c:pt idx="44">
                  <c:v>1965</c:v>
                </c:pt>
                <c:pt idx="45">
                  <c:v>1965</c:v>
                </c:pt>
                <c:pt idx="46">
                  <c:v>1965</c:v>
                </c:pt>
                <c:pt idx="47">
                  <c:v>1966</c:v>
                </c:pt>
                <c:pt idx="48">
                  <c:v>1966</c:v>
                </c:pt>
                <c:pt idx="49">
                  <c:v>1966</c:v>
                </c:pt>
                <c:pt idx="50">
                  <c:v>1966</c:v>
                </c:pt>
                <c:pt idx="51">
                  <c:v>1967</c:v>
                </c:pt>
                <c:pt idx="52">
                  <c:v>1967</c:v>
                </c:pt>
                <c:pt idx="53">
                  <c:v>1967</c:v>
                </c:pt>
                <c:pt idx="54">
                  <c:v>1967</c:v>
                </c:pt>
                <c:pt idx="55">
                  <c:v>1968</c:v>
                </c:pt>
                <c:pt idx="56">
                  <c:v>1968</c:v>
                </c:pt>
                <c:pt idx="57">
                  <c:v>1968</c:v>
                </c:pt>
                <c:pt idx="58">
                  <c:v>1968</c:v>
                </c:pt>
                <c:pt idx="59">
                  <c:v>1969</c:v>
                </c:pt>
                <c:pt idx="60">
                  <c:v>1969</c:v>
                </c:pt>
                <c:pt idx="61">
                  <c:v>1969</c:v>
                </c:pt>
                <c:pt idx="62">
                  <c:v>1969</c:v>
                </c:pt>
                <c:pt idx="63">
                  <c:v>1970</c:v>
                </c:pt>
                <c:pt idx="64">
                  <c:v>1970</c:v>
                </c:pt>
                <c:pt idx="65">
                  <c:v>1970</c:v>
                </c:pt>
                <c:pt idx="66">
                  <c:v>1970</c:v>
                </c:pt>
                <c:pt idx="67">
                  <c:v>1971</c:v>
                </c:pt>
                <c:pt idx="68">
                  <c:v>1971</c:v>
                </c:pt>
                <c:pt idx="69">
                  <c:v>1971</c:v>
                </c:pt>
                <c:pt idx="70">
                  <c:v>1971</c:v>
                </c:pt>
                <c:pt idx="71">
                  <c:v>1972</c:v>
                </c:pt>
                <c:pt idx="72">
                  <c:v>1972</c:v>
                </c:pt>
                <c:pt idx="73">
                  <c:v>1972</c:v>
                </c:pt>
                <c:pt idx="74">
                  <c:v>1972</c:v>
                </c:pt>
                <c:pt idx="75">
                  <c:v>1973</c:v>
                </c:pt>
                <c:pt idx="76">
                  <c:v>1973</c:v>
                </c:pt>
                <c:pt idx="77">
                  <c:v>1973</c:v>
                </c:pt>
                <c:pt idx="78">
                  <c:v>1973</c:v>
                </c:pt>
                <c:pt idx="79">
                  <c:v>1973</c:v>
                </c:pt>
                <c:pt idx="80">
                  <c:v>1973</c:v>
                </c:pt>
                <c:pt idx="81">
                  <c:v>1974</c:v>
                </c:pt>
                <c:pt idx="82">
                  <c:v>1974</c:v>
                </c:pt>
                <c:pt idx="83">
                  <c:v>1974</c:v>
                </c:pt>
                <c:pt idx="84">
                  <c:v>1974</c:v>
                </c:pt>
                <c:pt idx="85">
                  <c:v>1974</c:v>
                </c:pt>
                <c:pt idx="86">
                  <c:v>1974</c:v>
                </c:pt>
                <c:pt idx="87">
                  <c:v>1975</c:v>
                </c:pt>
                <c:pt idx="88">
                  <c:v>1975</c:v>
                </c:pt>
                <c:pt idx="89">
                  <c:v>1975</c:v>
                </c:pt>
                <c:pt idx="90">
                  <c:v>1975</c:v>
                </c:pt>
                <c:pt idx="91">
                  <c:v>1975</c:v>
                </c:pt>
                <c:pt idx="92">
                  <c:v>1975</c:v>
                </c:pt>
                <c:pt idx="93">
                  <c:v>1976</c:v>
                </c:pt>
                <c:pt idx="94">
                  <c:v>1976</c:v>
                </c:pt>
                <c:pt idx="95">
                  <c:v>1976</c:v>
                </c:pt>
                <c:pt idx="96">
                  <c:v>1976</c:v>
                </c:pt>
                <c:pt idx="97">
                  <c:v>1976</c:v>
                </c:pt>
                <c:pt idx="98">
                  <c:v>1976</c:v>
                </c:pt>
                <c:pt idx="99">
                  <c:v>1977</c:v>
                </c:pt>
                <c:pt idx="100">
                  <c:v>1977</c:v>
                </c:pt>
                <c:pt idx="101">
                  <c:v>1977</c:v>
                </c:pt>
                <c:pt idx="102">
                  <c:v>1977</c:v>
                </c:pt>
                <c:pt idx="103">
                  <c:v>1977</c:v>
                </c:pt>
                <c:pt idx="104">
                  <c:v>1977</c:v>
                </c:pt>
                <c:pt idx="105">
                  <c:v>1978</c:v>
                </c:pt>
                <c:pt idx="106">
                  <c:v>1978</c:v>
                </c:pt>
                <c:pt idx="107">
                  <c:v>1978</c:v>
                </c:pt>
                <c:pt idx="108">
                  <c:v>1978</c:v>
                </c:pt>
                <c:pt idx="109">
                  <c:v>1978</c:v>
                </c:pt>
                <c:pt idx="110">
                  <c:v>1978</c:v>
                </c:pt>
                <c:pt idx="111">
                  <c:v>1979</c:v>
                </c:pt>
                <c:pt idx="112">
                  <c:v>1979</c:v>
                </c:pt>
                <c:pt idx="113">
                  <c:v>1979</c:v>
                </c:pt>
                <c:pt idx="114">
                  <c:v>1979</c:v>
                </c:pt>
                <c:pt idx="115">
                  <c:v>1979</c:v>
                </c:pt>
                <c:pt idx="116">
                  <c:v>1979</c:v>
                </c:pt>
                <c:pt idx="117">
                  <c:v>1980</c:v>
                </c:pt>
                <c:pt idx="118">
                  <c:v>1980</c:v>
                </c:pt>
                <c:pt idx="119">
                  <c:v>1980</c:v>
                </c:pt>
                <c:pt idx="120">
                  <c:v>1980</c:v>
                </c:pt>
                <c:pt idx="121">
                  <c:v>1980</c:v>
                </c:pt>
                <c:pt idx="122">
                  <c:v>1980</c:v>
                </c:pt>
                <c:pt idx="123">
                  <c:v>1981</c:v>
                </c:pt>
                <c:pt idx="124">
                  <c:v>1981</c:v>
                </c:pt>
                <c:pt idx="125">
                  <c:v>1981</c:v>
                </c:pt>
                <c:pt idx="126">
                  <c:v>1981</c:v>
                </c:pt>
                <c:pt idx="127">
                  <c:v>1981</c:v>
                </c:pt>
                <c:pt idx="128">
                  <c:v>1981</c:v>
                </c:pt>
                <c:pt idx="129">
                  <c:v>1981</c:v>
                </c:pt>
                <c:pt idx="130">
                  <c:v>1982</c:v>
                </c:pt>
                <c:pt idx="131">
                  <c:v>1982</c:v>
                </c:pt>
                <c:pt idx="132">
                  <c:v>1982</c:v>
                </c:pt>
                <c:pt idx="133">
                  <c:v>1982</c:v>
                </c:pt>
                <c:pt idx="134">
                  <c:v>1982</c:v>
                </c:pt>
                <c:pt idx="135">
                  <c:v>1982</c:v>
                </c:pt>
                <c:pt idx="136">
                  <c:v>1982</c:v>
                </c:pt>
                <c:pt idx="137">
                  <c:v>1983</c:v>
                </c:pt>
                <c:pt idx="138">
                  <c:v>1983</c:v>
                </c:pt>
                <c:pt idx="139">
                  <c:v>1983</c:v>
                </c:pt>
                <c:pt idx="140">
                  <c:v>1983</c:v>
                </c:pt>
                <c:pt idx="141">
                  <c:v>1983</c:v>
                </c:pt>
                <c:pt idx="142">
                  <c:v>1983</c:v>
                </c:pt>
                <c:pt idx="143">
                  <c:v>1983</c:v>
                </c:pt>
                <c:pt idx="144">
                  <c:v>1984</c:v>
                </c:pt>
                <c:pt idx="145">
                  <c:v>1984</c:v>
                </c:pt>
                <c:pt idx="146">
                  <c:v>1984</c:v>
                </c:pt>
                <c:pt idx="147">
                  <c:v>1984</c:v>
                </c:pt>
                <c:pt idx="148">
                  <c:v>1984</c:v>
                </c:pt>
                <c:pt idx="149">
                  <c:v>1984</c:v>
                </c:pt>
                <c:pt idx="150">
                  <c:v>1984</c:v>
                </c:pt>
                <c:pt idx="151">
                  <c:v>1984</c:v>
                </c:pt>
                <c:pt idx="152">
                  <c:v>1985</c:v>
                </c:pt>
                <c:pt idx="153">
                  <c:v>1985</c:v>
                </c:pt>
                <c:pt idx="154">
                  <c:v>1985</c:v>
                </c:pt>
                <c:pt idx="155">
                  <c:v>1985</c:v>
                </c:pt>
                <c:pt idx="156">
                  <c:v>1985</c:v>
                </c:pt>
                <c:pt idx="157">
                  <c:v>1985</c:v>
                </c:pt>
                <c:pt idx="158">
                  <c:v>1985</c:v>
                </c:pt>
                <c:pt idx="159">
                  <c:v>1985</c:v>
                </c:pt>
                <c:pt idx="160">
                  <c:v>1985</c:v>
                </c:pt>
                <c:pt idx="161">
                  <c:v>1986</c:v>
                </c:pt>
                <c:pt idx="162">
                  <c:v>1986</c:v>
                </c:pt>
                <c:pt idx="163">
                  <c:v>1986</c:v>
                </c:pt>
                <c:pt idx="164">
                  <c:v>1986</c:v>
                </c:pt>
                <c:pt idx="165">
                  <c:v>1986</c:v>
                </c:pt>
                <c:pt idx="166">
                  <c:v>1986</c:v>
                </c:pt>
                <c:pt idx="167">
                  <c:v>1986</c:v>
                </c:pt>
                <c:pt idx="168">
                  <c:v>1986</c:v>
                </c:pt>
                <c:pt idx="169">
                  <c:v>1986</c:v>
                </c:pt>
                <c:pt idx="170">
                  <c:v>1987</c:v>
                </c:pt>
                <c:pt idx="171">
                  <c:v>1987</c:v>
                </c:pt>
                <c:pt idx="172">
                  <c:v>1987</c:v>
                </c:pt>
                <c:pt idx="173">
                  <c:v>1987</c:v>
                </c:pt>
                <c:pt idx="174">
                  <c:v>1987</c:v>
                </c:pt>
                <c:pt idx="175">
                  <c:v>1987</c:v>
                </c:pt>
                <c:pt idx="176">
                  <c:v>1987</c:v>
                </c:pt>
                <c:pt idx="177">
                  <c:v>1987</c:v>
                </c:pt>
                <c:pt idx="178">
                  <c:v>1987</c:v>
                </c:pt>
                <c:pt idx="179">
                  <c:v>1988</c:v>
                </c:pt>
                <c:pt idx="180">
                  <c:v>1988</c:v>
                </c:pt>
                <c:pt idx="181">
                  <c:v>1988</c:v>
                </c:pt>
                <c:pt idx="182">
                  <c:v>1988</c:v>
                </c:pt>
                <c:pt idx="183">
                  <c:v>1988</c:v>
                </c:pt>
                <c:pt idx="184">
                  <c:v>1988</c:v>
                </c:pt>
                <c:pt idx="185">
                  <c:v>1988</c:v>
                </c:pt>
                <c:pt idx="186">
                  <c:v>1988</c:v>
                </c:pt>
                <c:pt idx="187">
                  <c:v>1988</c:v>
                </c:pt>
                <c:pt idx="188">
                  <c:v>1989</c:v>
                </c:pt>
                <c:pt idx="189">
                  <c:v>1989</c:v>
                </c:pt>
                <c:pt idx="190">
                  <c:v>1989</c:v>
                </c:pt>
                <c:pt idx="191">
                  <c:v>1989</c:v>
                </c:pt>
                <c:pt idx="192">
                  <c:v>1989</c:v>
                </c:pt>
                <c:pt idx="193">
                  <c:v>1989</c:v>
                </c:pt>
                <c:pt idx="194">
                  <c:v>1989</c:v>
                </c:pt>
                <c:pt idx="195">
                  <c:v>1989</c:v>
                </c:pt>
                <c:pt idx="196">
                  <c:v>1989</c:v>
                </c:pt>
                <c:pt idx="197">
                  <c:v>1990</c:v>
                </c:pt>
                <c:pt idx="198">
                  <c:v>1990</c:v>
                </c:pt>
                <c:pt idx="199">
                  <c:v>1990</c:v>
                </c:pt>
                <c:pt idx="200">
                  <c:v>1990</c:v>
                </c:pt>
                <c:pt idx="201">
                  <c:v>1990</c:v>
                </c:pt>
                <c:pt idx="202">
                  <c:v>1990</c:v>
                </c:pt>
                <c:pt idx="203">
                  <c:v>1990</c:v>
                </c:pt>
                <c:pt idx="204">
                  <c:v>1990</c:v>
                </c:pt>
                <c:pt idx="205">
                  <c:v>1990</c:v>
                </c:pt>
                <c:pt idx="206">
                  <c:v>1991</c:v>
                </c:pt>
                <c:pt idx="207">
                  <c:v>1991</c:v>
                </c:pt>
                <c:pt idx="208">
                  <c:v>1991</c:v>
                </c:pt>
                <c:pt idx="209">
                  <c:v>1991</c:v>
                </c:pt>
                <c:pt idx="210">
                  <c:v>1991</c:v>
                </c:pt>
                <c:pt idx="211">
                  <c:v>1991</c:v>
                </c:pt>
                <c:pt idx="212">
                  <c:v>1991</c:v>
                </c:pt>
                <c:pt idx="213">
                  <c:v>1991</c:v>
                </c:pt>
                <c:pt idx="214">
                  <c:v>1991</c:v>
                </c:pt>
                <c:pt idx="215">
                  <c:v>1992</c:v>
                </c:pt>
                <c:pt idx="216">
                  <c:v>1992</c:v>
                </c:pt>
                <c:pt idx="217">
                  <c:v>1992</c:v>
                </c:pt>
                <c:pt idx="218">
                  <c:v>1992</c:v>
                </c:pt>
                <c:pt idx="219">
                  <c:v>1992</c:v>
                </c:pt>
                <c:pt idx="220">
                  <c:v>1992</c:v>
                </c:pt>
                <c:pt idx="221">
                  <c:v>1992</c:v>
                </c:pt>
                <c:pt idx="222">
                  <c:v>1992</c:v>
                </c:pt>
                <c:pt idx="223">
                  <c:v>1992</c:v>
                </c:pt>
                <c:pt idx="224">
                  <c:v>1993</c:v>
                </c:pt>
                <c:pt idx="225">
                  <c:v>1993</c:v>
                </c:pt>
                <c:pt idx="226">
                  <c:v>1993</c:v>
                </c:pt>
                <c:pt idx="227">
                  <c:v>1993</c:v>
                </c:pt>
                <c:pt idx="228">
                  <c:v>1993</c:v>
                </c:pt>
                <c:pt idx="229">
                  <c:v>1993</c:v>
                </c:pt>
                <c:pt idx="230">
                  <c:v>1993</c:v>
                </c:pt>
                <c:pt idx="231">
                  <c:v>1993</c:v>
                </c:pt>
                <c:pt idx="232">
                  <c:v>1993</c:v>
                </c:pt>
                <c:pt idx="233">
                  <c:v>1994</c:v>
                </c:pt>
                <c:pt idx="234">
                  <c:v>1994</c:v>
                </c:pt>
                <c:pt idx="235">
                  <c:v>1994</c:v>
                </c:pt>
                <c:pt idx="236">
                  <c:v>1994</c:v>
                </c:pt>
                <c:pt idx="237">
                  <c:v>1994</c:v>
                </c:pt>
                <c:pt idx="238">
                  <c:v>1994</c:v>
                </c:pt>
                <c:pt idx="239">
                  <c:v>1994</c:v>
                </c:pt>
                <c:pt idx="240">
                  <c:v>1994</c:v>
                </c:pt>
                <c:pt idx="241">
                  <c:v>1994</c:v>
                </c:pt>
                <c:pt idx="242">
                  <c:v>1995</c:v>
                </c:pt>
                <c:pt idx="243">
                  <c:v>1995</c:v>
                </c:pt>
                <c:pt idx="244">
                  <c:v>1995</c:v>
                </c:pt>
                <c:pt idx="245">
                  <c:v>1995</c:v>
                </c:pt>
                <c:pt idx="246">
                  <c:v>1995</c:v>
                </c:pt>
                <c:pt idx="247">
                  <c:v>1995</c:v>
                </c:pt>
                <c:pt idx="248">
                  <c:v>1995</c:v>
                </c:pt>
                <c:pt idx="249">
                  <c:v>1995</c:v>
                </c:pt>
                <c:pt idx="250">
                  <c:v>1995</c:v>
                </c:pt>
                <c:pt idx="251">
                  <c:v>1996</c:v>
                </c:pt>
                <c:pt idx="252">
                  <c:v>1996</c:v>
                </c:pt>
                <c:pt idx="253">
                  <c:v>1996</c:v>
                </c:pt>
                <c:pt idx="254">
                  <c:v>1996</c:v>
                </c:pt>
                <c:pt idx="255">
                  <c:v>1996</c:v>
                </c:pt>
                <c:pt idx="256">
                  <c:v>1996</c:v>
                </c:pt>
                <c:pt idx="257">
                  <c:v>1996</c:v>
                </c:pt>
                <c:pt idx="258">
                  <c:v>1996</c:v>
                </c:pt>
                <c:pt idx="259">
                  <c:v>1996</c:v>
                </c:pt>
                <c:pt idx="260">
                  <c:v>1997</c:v>
                </c:pt>
                <c:pt idx="261">
                  <c:v>1997</c:v>
                </c:pt>
                <c:pt idx="262">
                  <c:v>1997</c:v>
                </c:pt>
                <c:pt idx="263">
                  <c:v>1997</c:v>
                </c:pt>
                <c:pt idx="264">
                  <c:v>1997</c:v>
                </c:pt>
                <c:pt idx="265">
                  <c:v>1997</c:v>
                </c:pt>
                <c:pt idx="266">
                  <c:v>1997</c:v>
                </c:pt>
                <c:pt idx="267">
                  <c:v>1997</c:v>
                </c:pt>
                <c:pt idx="268">
                  <c:v>1997</c:v>
                </c:pt>
                <c:pt idx="269">
                  <c:v>1998</c:v>
                </c:pt>
                <c:pt idx="270">
                  <c:v>1998</c:v>
                </c:pt>
                <c:pt idx="271">
                  <c:v>1998</c:v>
                </c:pt>
                <c:pt idx="272">
                  <c:v>1998</c:v>
                </c:pt>
                <c:pt idx="273">
                  <c:v>1998</c:v>
                </c:pt>
                <c:pt idx="274">
                  <c:v>1998</c:v>
                </c:pt>
                <c:pt idx="275">
                  <c:v>1998</c:v>
                </c:pt>
                <c:pt idx="276">
                  <c:v>1998</c:v>
                </c:pt>
                <c:pt idx="277">
                  <c:v>1998</c:v>
                </c:pt>
                <c:pt idx="278">
                  <c:v>1998</c:v>
                </c:pt>
                <c:pt idx="279">
                  <c:v>1999</c:v>
                </c:pt>
                <c:pt idx="280">
                  <c:v>1999</c:v>
                </c:pt>
                <c:pt idx="281">
                  <c:v>1999</c:v>
                </c:pt>
                <c:pt idx="282">
                  <c:v>1999</c:v>
                </c:pt>
                <c:pt idx="283">
                  <c:v>1999</c:v>
                </c:pt>
                <c:pt idx="284">
                  <c:v>1999</c:v>
                </c:pt>
                <c:pt idx="285">
                  <c:v>1999</c:v>
                </c:pt>
                <c:pt idx="286">
                  <c:v>1999</c:v>
                </c:pt>
                <c:pt idx="287">
                  <c:v>1999</c:v>
                </c:pt>
                <c:pt idx="288">
                  <c:v>1999</c:v>
                </c:pt>
                <c:pt idx="289">
                  <c:v>2000</c:v>
                </c:pt>
                <c:pt idx="290">
                  <c:v>2000</c:v>
                </c:pt>
                <c:pt idx="291">
                  <c:v>2000</c:v>
                </c:pt>
                <c:pt idx="292">
                  <c:v>2000</c:v>
                </c:pt>
                <c:pt idx="293">
                  <c:v>2000</c:v>
                </c:pt>
                <c:pt idx="294">
                  <c:v>2000</c:v>
                </c:pt>
                <c:pt idx="295">
                  <c:v>2000</c:v>
                </c:pt>
                <c:pt idx="296">
                  <c:v>2000</c:v>
                </c:pt>
                <c:pt idx="297">
                  <c:v>2000</c:v>
                </c:pt>
                <c:pt idx="298">
                  <c:v>2000</c:v>
                </c:pt>
                <c:pt idx="299">
                  <c:v>2001</c:v>
                </c:pt>
                <c:pt idx="300">
                  <c:v>2001</c:v>
                </c:pt>
                <c:pt idx="301">
                  <c:v>2001</c:v>
                </c:pt>
                <c:pt idx="302">
                  <c:v>2001</c:v>
                </c:pt>
                <c:pt idx="303">
                  <c:v>2001</c:v>
                </c:pt>
                <c:pt idx="304">
                  <c:v>2001</c:v>
                </c:pt>
                <c:pt idx="305">
                  <c:v>2001</c:v>
                </c:pt>
                <c:pt idx="306">
                  <c:v>2001</c:v>
                </c:pt>
                <c:pt idx="307">
                  <c:v>2001</c:v>
                </c:pt>
                <c:pt idx="308">
                  <c:v>2001</c:v>
                </c:pt>
                <c:pt idx="309">
                  <c:v>2002</c:v>
                </c:pt>
                <c:pt idx="310">
                  <c:v>2002</c:v>
                </c:pt>
                <c:pt idx="311">
                  <c:v>2002</c:v>
                </c:pt>
                <c:pt idx="312">
                  <c:v>2002</c:v>
                </c:pt>
                <c:pt idx="313">
                  <c:v>2002</c:v>
                </c:pt>
                <c:pt idx="314">
                  <c:v>2002</c:v>
                </c:pt>
                <c:pt idx="315">
                  <c:v>2002</c:v>
                </c:pt>
                <c:pt idx="316">
                  <c:v>2002</c:v>
                </c:pt>
                <c:pt idx="317">
                  <c:v>2002</c:v>
                </c:pt>
                <c:pt idx="318">
                  <c:v>2002</c:v>
                </c:pt>
                <c:pt idx="319">
                  <c:v>2003</c:v>
                </c:pt>
                <c:pt idx="320">
                  <c:v>2003</c:v>
                </c:pt>
                <c:pt idx="321">
                  <c:v>2003</c:v>
                </c:pt>
                <c:pt idx="322">
                  <c:v>2003</c:v>
                </c:pt>
                <c:pt idx="323">
                  <c:v>2003</c:v>
                </c:pt>
                <c:pt idx="324">
                  <c:v>2003</c:v>
                </c:pt>
                <c:pt idx="325">
                  <c:v>2003</c:v>
                </c:pt>
                <c:pt idx="326">
                  <c:v>2003</c:v>
                </c:pt>
                <c:pt idx="327">
                  <c:v>2003</c:v>
                </c:pt>
                <c:pt idx="328">
                  <c:v>2003</c:v>
                </c:pt>
                <c:pt idx="329">
                  <c:v>2004</c:v>
                </c:pt>
                <c:pt idx="330">
                  <c:v>2004</c:v>
                </c:pt>
                <c:pt idx="331">
                  <c:v>2004</c:v>
                </c:pt>
                <c:pt idx="332">
                  <c:v>2004</c:v>
                </c:pt>
                <c:pt idx="333">
                  <c:v>2004</c:v>
                </c:pt>
                <c:pt idx="334">
                  <c:v>2004</c:v>
                </c:pt>
                <c:pt idx="335">
                  <c:v>2004</c:v>
                </c:pt>
                <c:pt idx="336">
                  <c:v>2004</c:v>
                </c:pt>
                <c:pt idx="337">
                  <c:v>2004</c:v>
                </c:pt>
                <c:pt idx="338">
                  <c:v>2004</c:v>
                </c:pt>
                <c:pt idx="339">
                  <c:v>2005</c:v>
                </c:pt>
                <c:pt idx="340">
                  <c:v>2005</c:v>
                </c:pt>
                <c:pt idx="341">
                  <c:v>2005</c:v>
                </c:pt>
                <c:pt idx="342">
                  <c:v>2005</c:v>
                </c:pt>
                <c:pt idx="343">
                  <c:v>2005</c:v>
                </c:pt>
                <c:pt idx="344">
                  <c:v>2005</c:v>
                </c:pt>
                <c:pt idx="345">
                  <c:v>2005</c:v>
                </c:pt>
                <c:pt idx="346">
                  <c:v>2005</c:v>
                </c:pt>
                <c:pt idx="347">
                  <c:v>2005</c:v>
                </c:pt>
                <c:pt idx="348">
                  <c:v>2005</c:v>
                </c:pt>
                <c:pt idx="349">
                  <c:v>2006</c:v>
                </c:pt>
                <c:pt idx="350">
                  <c:v>2006</c:v>
                </c:pt>
                <c:pt idx="351">
                  <c:v>2006</c:v>
                </c:pt>
                <c:pt idx="352">
                  <c:v>2006</c:v>
                </c:pt>
                <c:pt idx="353">
                  <c:v>2006</c:v>
                </c:pt>
                <c:pt idx="354">
                  <c:v>2006</c:v>
                </c:pt>
                <c:pt idx="355">
                  <c:v>2006</c:v>
                </c:pt>
                <c:pt idx="356">
                  <c:v>2006</c:v>
                </c:pt>
                <c:pt idx="357">
                  <c:v>2006</c:v>
                </c:pt>
                <c:pt idx="358">
                  <c:v>2006</c:v>
                </c:pt>
                <c:pt idx="359">
                  <c:v>2007</c:v>
                </c:pt>
                <c:pt idx="360">
                  <c:v>2007</c:v>
                </c:pt>
                <c:pt idx="361">
                  <c:v>2007</c:v>
                </c:pt>
                <c:pt idx="362">
                  <c:v>2007</c:v>
                </c:pt>
                <c:pt idx="363">
                  <c:v>2007</c:v>
                </c:pt>
                <c:pt idx="364">
                  <c:v>2007</c:v>
                </c:pt>
                <c:pt idx="365">
                  <c:v>2007</c:v>
                </c:pt>
                <c:pt idx="366">
                  <c:v>2007</c:v>
                </c:pt>
                <c:pt idx="367">
                  <c:v>2007</c:v>
                </c:pt>
                <c:pt idx="368">
                  <c:v>2007</c:v>
                </c:pt>
                <c:pt idx="369">
                  <c:v>2008</c:v>
                </c:pt>
                <c:pt idx="370">
                  <c:v>2008</c:v>
                </c:pt>
                <c:pt idx="371">
                  <c:v>2008</c:v>
                </c:pt>
                <c:pt idx="372">
                  <c:v>2008</c:v>
                </c:pt>
                <c:pt idx="373">
                  <c:v>2008</c:v>
                </c:pt>
                <c:pt idx="374">
                  <c:v>2008</c:v>
                </c:pt>
                <c:pt idx="375">
                  <c:v>2008</c:v>
                </c:pt>
                <c:pt idx="376">
                  <c:v>2008</c:v>
                </c:pt>
                <c:pt idx="377">
                  <c:v>2008</c:v>
                </c:pt>
                <c:pt idx="378">
                  <c:v>2008</c:v>
                </c:pt>
                <c:pt idx="379">
                  <c:v>2009</c:v>
                </c:pt>
                <c:pt idx="380">
                  <c:v>2009</c:v>
                </c:pt>
                <c:pt idx="381">
                  <c:v>2009</c:v>
                </c:pt>
                <c:pt idx="382">
                  <c:v>2009</c:v>
                </c:pt>
                <c:pt idx="383">
                  <c:v>2009</c:v>
                </c:pt>
                <c:pt idx="384">
                  <c:v>2009</c:v>
                </c:pt>
                <c:pt idx="385">
                  <c:v>2009</c:v>
                </c:pt>
                <c:pt idx="386">
                  <c:v>2009</c:v>
                </c:pt>
                <c:pt idx="387">
                  <c:v>2009</c:v>
                </c:pt>
                <c:pt idx="388">
                  <c:v>2009</c:v>
                </c:pt>
                <c:pt idx="389">
                  <c:v>2010</c:v>
                </c:pt>
                <c:pt idx="390">
                  <c:v>2010</c:v>
                </c:pt>
                <c:pt idx="391">
                  <c:v>2010</c:v>
                </c:pt>
                <c:pt idx="392">
                  <c:v>2010</c:v>
                </c:pt>
                <c:pt idx="393">
                  <c:v>2010</c:v>
                </c:pt>
                <c:pt idx="394">
                  <c:v>2010</c:v>
                </c:pt>
                <c:pt idx="395">
                  <c:v>2010</c:v>
                </c:pt>
                <c:pt idx="396">
                  <c:v>2010</c:v>
                </c:pt>
                <c:pt idx="397">
                  <c:v>2010</c:v>
                </c:pt>
                <c:pt idx="398">
                  <c:v>2010</c:v>
                </c:pt>
                <c:pt idx="399">
                  <c:v>2011</c:v>
                </c:pt>
                <c:pt idx="400">
                  <c:v>2011</c:v>
                </c:pt>
                <c:pt idx="401">
                  <c:v>2011</c:v>
                </c:pt>
                <c:pt idx="402">
                  <c:v>2011</c:v>
                </c:pt>
                <c:pt idx="403">
                  <c:v>2011</c:v>
                </c:pt>
                <c:pt idx="404">
                  <c:v>2011</c:v>
                </c:pt>
                <c:pt idx="405">
                  <c:v>2011</c:v>
                </c:pt>
                <c:pt idx="406">
                  <c:v>2011</c:v>
                </c:pt>
                <c:pt idx="407">
                  <c:v>2011</c:v>
                </c:pt>
                <c:pt idx="408">
                  <c:v>2011</c:v>
                </c:pt>
              </c:numCache>
            </c:numRef>
          </c:xVal>
          <c:yVal>
            <c:numRef>
              <c:f>'12-5'!$C$3:$C$411</c:f>
              <c:numCache>
                <c:formatCode>General</c:formatCode>
                <c:ptCount val="409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7</c:v>
                </c:pt>
                <c:pt idx="28">
                  <c:v>7</c:v>
                </c:pt>
                <c:pt idx="29">
                  <c:v>7</c:v>
                </c:pt>
                <c:pt idx="30">
                  <c:v>7</c:v>
                </c:pt>
                <c:pt idx="31">
                  <c:v>8</c:v>
                </c:pt>
                <c:pt idx="32">
                  <c:v>8</c:v>
                </c:pt>
                <c:pt idx="33">
                  <c:v>8</c:v>
                </c:pt>
                <c:pt idx="34">
                  <c:v>8</c:v>
                </c:pt>
                <c:pt idx="35">
                  <c:v>9</c:v>
                </c:pt>
                <c:pt idx="36">
                  <c:v>9</c:v>
                </c:pt>
                <c:pt idx="37">
                  <c:v>9</c:v>
                </c:pt>
                <c:pt idx="38">
                  <c:v>9</c:v>
                </c:pt>
                <c:pt idx="39">
                  <c:v>9</c:v>
                </c:pt>
                <c:pt idx="40">
                  <c:v>9</c:v>
                </c:pt>
                <c:pt idx="41">
                  <c:v>9</c:v>
                </c:pt>
                <c:pt idx="42">
                  <c:v>9</c:v>
                </c:pt>
                <c:pt idx="43">
                  <c:v>9</c:v>
                </c:pt>
                <c:pt idx="44">
                  <c:v>9</c:v>
                </c:pt>
                <c:pt idx="45">
                  <c:v>9</c:v>
                </c:pt>
                <c:pt idx="46">
                  <c:v>9</c:v>
                </c:pt>
                <c:pt idx="47">
                  <c:v>9</c:v>
                </c:pt>
                <c:pt idx="48">
                  <c:v>9</c:v>
                </c:pt>
                <c:pt idx="49">
                  <c:v>9</c:v>
                </c:pt>
                <c:pt idx="50">
                  <c:v>9</c:v>
                </c:pt>
                <c:pt idx="51">
                  <c:v>9</c:v>
                </c:pt>
                <c:pt idx="52">
                  <c:v>9</c:v>
                </c:pt>
                <c:pt idx="53">
                  <c:v>9</c:v>
                </c:pt>
                <c:pt idx="54">
                  <c:v>9</c:v>
                </c:pt>
                <c:pt idx="55">
                  <c:v>13</c:v>
                </c:pt>
                <c:pt idx="56">
                  <c:v>13</c:v>
                </c:pt>
                <c:pt idx="57">
                  <c:v>13</c:v>
                </c:pt>
                <c:pt idx="58">
                  <c:v>13</c:v>
                </c:pt>
                <c:pt idx="59">
                  <c:v>13</c:v>
                </c:pt>
                <c:pt idx="60">
                  <c:v>13</c:v>
                </c:pt>
                <c:pt idx="61">
                  <c:v>13</c:v>
                </c:pt>
                <c:pt idx="62">
                  <c:v>13</c:v>
                </c:pt>
                <c:pt idx="63">
                  <c:v>13</c:v>
                </c:pt>
                <c:pt idx="64">
                  <c:v>13</c:v>
                </c:pt>
                <c:pt idx="65">
                  <c:v>13</c:v>
                </c:pt>
                <c:pt idx="66">
                  <c:v>13</c:v>
                </c:pt>
                <c:pt idx="67">
                  <c:v>16</c:v>
                </c:pt>
                <c:pt idx="68">
                  <c:v>16</c:v>
                </c:pt>
                <c:pt idx="69">
                  <c:v>16</c:v>
                </c:pt>
                <c:pt idx="70">
                  <c:v>16</c:v>
                </c:pt>
                <c:pt idx="71">
                  <c:v>16</c:v>
                </c:pt>
                <c:pt idx="72">
                  <c:v>16</c:v>
                </c:pt>
                <c:pt idx="73">
                  <c:v>16</c:v>
                </c:pt>
                <c:pt idx="74">
                  <c:v>16</c:v>
                </c:pt>
                <c:pt idx="75">
                  <c:v>31</c:v>
                </c:pt>
                <c:pt idx="76">
                  <c:v>31</c:v>
                </c:pt>
                <c:pt idx="77">
                  <c:v>31</c:v>
                </c:pt>
                <c:pt idx="78">
                  <c:v>31</c:v>
                </c:pt>
                <c:pt idx="79">
                  <c:v>31</c:v>
                </c:pt>
                <c:pt idx="80">
                  <c:v>31</c:v>
                </c:pt>
                <c:pt idx="81">
                  <c:v>31</c:v>
                </c:pt>
                <c:pt idx="82">
                  <c:v>31</c:v>
                </c:pt>
                <c:pt idx="83">
                  <c:v>31</c:v>
                </c:pt>
                <c:pt idx="84">
                  <c:v>31</c:v>
                </c:pt>
                <c:pt idx="85">
                  <c:v>31</c:v>
                </c:pt>
                <c:pt idx="86">
                  <c:v>31</c:v>
                </c:pt>
                <c:pt idx="87">
                  <c:v>31</c:v>
                </c:pt>
                <c:pt idx="88">
                  <c:v>31</c:v>
                </c:pt>
                <c:pt idx="89">
                  <c:v>31</c:v>
                </c:pt>
                <c:pt idx="90">
                  <c:v>31</c:v>
                </c:pt>
                <c:pt idx="91">
                  <c:v>31</c:v>
                </c:pt>
                <c:pt idx="92">
                  <c:v>31</c:v>
                </c:pt>
                <c:pt idx="93">
                  <c:v>36</c:v>
                </c:pt>
                <c:pt idx="94">
                  <c:v>36</c:v>
                </c:pt>
                <c:pt idx="95">
                  <c:v>36</c:v>
                </c:pt>
                <c:pt idx="96">
                  <c:v>36</c:v>
                </c:pt>
                <c:pt idx="97">
                  <c:v>36</c:v>
                </c:pt>
                <c:pt idx="98">
                  <c:v>36</c:v>
                </c:pt>
                <c:pt idx="99">
                  <c:v>37</c:v>
                </c:pt>
                <c:pt idx="100">
                  <c:v>37</c:v>
                </c:pt>
                <c:pt idx="101">
                  <c:v>37</c:v>
                </c:pt>
                <c:pt idx="102">
                  <c:v>37</c:v>
                </c:pt>
                <c:pt idx="103">
                  <c:v>37</c:v>
                </c:pt>
                <c:pt idx="104">
                  <c:v>37</c:v>
                </c:pt>
                <c:pt idx="105">
                  <c:v>37</c:v>
                </c:pt>
                <c:pt idx="106">
                  <c:v>37</c:v>
                </c:pt>
                <c:pt idx="107">
                  <c:v>37</c:v>
                </c:pt>
                <c:pt idx="108">
                  <c:v>37</c:v>
                </c:pt>
                <c:pt idx="109">
                  <c:v>37</c:v>
                </c:pt>
                <c:pt idx="110">
                  <c:v>37</c:v>
                </c:pt>
                <c:pt idx="111">
                  <c:v>37</c:v>
                </c:pt>
                <c:pt idx="112">
                  <c:v>37</c:v>
                </c:pt>
                <c:pt idx="113">
                  <c:v>37</c:v>
                </c:pt>
                <c:pt idx="114">
                  <c:v>37</c:v>
                </c:pt>
                <c:pt idx="115">
                  <c:v>37</c:v>
                </c:pt>
                <c:pt idx="116">
                  <c:v>37</c:v>
                </c:pt>
                <c:pt idx="117">
                  <c:v>37</c:v>
                </c:pt>
                <c:pt idx="118">
                  <c:v>37</c:v>
                </c:pt>
                <c:pt idx="119">
                  <c:v>37</c:v>
                </c:pt>
                <c:pt idx="120">
                  <c:v>37</c:v>
                </c:pt>
                <c:pt idx="121">
                  <c:v>37</c:v>
                </c:pt>
                <c:pt idx="122">
                  <c:v>37</c:v>
                </c:pt>
                <c:pt idx="123">
                  <c:v>56</c:v>
                </c:pt>
                <c:pt idx="124">
                  <c:v>56</c:v>
                </c:pt>
                <c:pt idx="125">
                  <c:v>56</c:v>
                </c:pt>
                <c:pt idx="126">
                  <c:v>56</c:v>
                </c:pt>
                <c:pt idx="127">
                  <c:v>56</c:v>
                </c:pt>
                <c:pt idx="128">
                  <c:v>56</c:v>
                </c:pt>
                <c:pt idx="129">
                  <c:v>56</c:v>
                </c:pt>
                <c:pt idx="130">
                  <c:v>56</c:v>
                </c:pt>
                <c:pt idx="131">
                  <c:v>56</c:v>
                </c:pt>
                <c:pt idx="132">
                  <c:v>56</c:v>
                </c:pt>
                <c:pt idx="133">
                  <c:v>56</c:v>
                </c:pt>
                <c:pt idx="134">
                  <c:v>56</c:v>
                </c:pt>
                <c:pt idx="135">
                  <c:v>56</c:v>
                </c:pt>
                <c:pt idx="136">
                  <c:v>56</c:v>
                </c:pt>
                <c:pt idx="137">
                  <c:v>57</c:v>
                </c:pt>
                <c:pt idx="138">
                  <c:v>57</c:v>
                </c:pt>
                <c:pt idx="139">
                  <c:v>57</c:v>
                </c:pt>
                <c:pt idx="140">
                  <c:v>57</c:v>
                </c:pt>
                <c:pt idx="141">
                  <c:v>57</c:v>
                </c:pt>
                <c:pt idx="142">
                  <c:v>57</c:v>
                </c:pt>
                <c:pt idx="143">
                  <c:v>57</c:v>
                </c:pt>
                <c:pt idx="144">
                  <c:v>59</c:v>
                </c:pt>
                <c:pt idx="145">
                  <c:v>59</c:v>
                </c:pt>
                <c:pt idx="146">
                  <c:v>59</c:v>
                </c:pt>
                <c:pt idx="147">
                  <c:v>59</c:v>
                </c:pt>
                <c:pt idx="148">
                  <c:v>59</c:v>
                </c:pt>
                <c:pt idx="149">
                  <c:v>59</c:v>
                </c:pt>
                <c:pt idx="150">
                  <c:v>59</c:v>
                </c:pt>
                <c:pt idx="151">
                  <c:v>59</c:v>
                </c:pt>
                <c:pt idx="152">
                  <c:v>65</c:v>
                </c:pt>
                <c:pt idx="153">
                  <c:v>65</c:v>
                </c:pt>
                <c:pt idx="154">
                  <c:v>65</c:v>
                </c:pt>
                <c:pt idx="155">
                  <c:v>65</c:v>
                </c:pt>
                <c:pt idx="156">
                  <c:v>65</c:v>
                </c:pt>
                <c:pt idx="157">
                  <c:v>65</c:v>
                </c:pt>
                <c:pt idx="158">
                  <c:v>65</c:v>
                </c:pt>
                <c:pt idx="159">
                  <c:v>65</c:v>
                </c:pt>
                <c:pt idx="160">
                  <c:v>65</c:v>
                </c:pt>
                <c:pt idx="161">
                  <c:v>65</c:v>
                </c:pt>
                <c:pt idx="162">
                  <c:v>65</c:v>
                </c:pt>
                <c:pt idx="163">
                  <c:v>65</c:v>
                </c:pt>
                <c:pt idx="164">
                  <c:v>65</c:v>
                </c:pt>
                <c:pt idx="165">
                  <c:v>65</c:v>
                </c:pt>
                <c:pt idx="166">
                  <c:v>65</c:v>
                </c:pt>
                <c:pt idx="167">
                  <c:v>65</c:v>
                </c:pt>
                <c:pt idx="168">
                  <c:v>65</c:v>
                </c:pt>
                <c:pt idx="169">
                  <c:v>65</c:v>
                </c:pt>
                <c:pt idx="170">
                  <c:v>65</c:v>
                </c:pt>
                <c:pt idx="171">
                  <c:v>65</c:v>
                </c:pt>
                <c:pt idx="172">
                  <c:v>65</c:v>
                </c:pt>
                <c:pt idx="173">
                  <c:v>65</c:v>
                </c:pt>
                <c:pt idx="174">
                  <c:v>65</c:v>
                </c:pt>
                <c:pt idx="175">
                  <c:v>65</c:v>
                </c:pt>
                <c:pt idx="176">
                  <c:v>65</c:v>
                </c:pt>
                <c:pt idx="177">
                  <c:v>65</c:v>
                </c:pt>
                <c:pt idx="178">
                  <c:v>65</c:v>
                </c:pt>
                <c:pt idx="179">
                  <c:v>65</c:v>
                </c:pt>
                <c:pt idx="180">
                  <c:v>65</c:v>
                </c:pt>
                <c:pt idx="181">
                  <c:v>65</c:v>
                </c:pt>
                <c:pt idx="182">
                  <c:v>65</c:v>
                </c:pt>
                <c:pt idx="183">
                  <c:v>65</c:v>
                </c:pt>
                <c:pt idx="184">
                  <c:v>65</c:v>
                </c:pt>
                <c:pt idx="185">
                  <c:v>65</c:v>
                </c:pt>
                <c:pt idx="186">
                  <c:v>65</c:v>
                </c:pt>
                <c:pt idx="187">
                  <c:v>65</c:v>
                </c:pt>
                <c:pt idx="188">
                  <c:v>68</c:v>
                </c:pt>
                <c:pt idx="189">
                  <c:v>68</c:v>
                </c:pt>
                <c:pt idx="190">
                  <c:v>68</c:v>
                </c:pt>
                <c:pt idx="191">
                  <c:v>68</c:v>
                </c:pt>
                <c:pt idx="192">
                  <c:v>68</c:v>
                </c:pt>
                <c:pt idx="193">
                  <c:v>68</c:v>
                </c:pt>
                <c:pt idx="194">
                  <c:v>68</c:v>
                </c:pt>
                <c:pt idx="195">
                  <c:v>68</c:v>
                </c:pt>
                <c:pt idx="196">
                  <c:v>68</c:v>
                </c:pt>
                <c:pt idx="197">
                  <c:v>71</c:v>
                </c:pt>
                <c:pt idx="198">
                  <c:v>71</c:v>
                </c:pt>
                <c:pt idx="199">
                  <c:v>71</c:v>
                </c:pt>
                <c:pt idx="200">
                  <c:v>71</c:v>
                </c:pt>
                <c:pt idx="201">
                  <c:v>71</c:v>
                </c:pt>
                <c:pt idx="202">
                  <c:v>71</c:v>
                </c:pt>
                <c:pt idx="203">
                  <c:v>71</c:v>
                </c:pt>
                <c:pt idx="204">
                  <c:v>71</c:v>
                </c:pt>
                <c:pt idx="205">
                  <c:v>71</c:v>
                </c:pt>
                <c:pt idx="206">
                  <c:v>71</c:v>
                </c:pt>
                <c:pt idx="207">
                  <c:v>71</c:v>
                </c:pt>
                <c:pt idx="208">
                  <c:v>71</c:v>
                </c:pt>
                <c:pt idx="209">
                  <c:v>71</c:v>
                </c:pt>
                <c:pt idx="210">
                  <c:v>71</c:v>
                </c:pt>
                <c:pt idx="211">
                  <c:v>71</c:v>
                </c:pt>
                <c:pt idx="212">
                  <c:v>71</c:v>
                </c:pt>
                <c:pt idx="213">
                  <c:v>71</c:v>
                </c:pt>
                <c:pt idx="214">
                  <c:v>71</c:v>
                </c:pt>
                <c:pt idx="215">
                  <c:v>80</c:v>
                </c:pt>
                <c:pt idx="216">
                  <c:v>80</c:v>
                </c:pt>
                <c:pt idx="217">
                  <c:v>80</c:v>
                </c:pt>
                <c:pt idx="218">
                  <c:v>80</c:v>
                </c:pt>
                <c:pt idx="219">
                  <c:v>80</c:v>
                </c:pt>
                <c:pt idx="220">
                  <c:v>80</c:v>
                </c:pt>
                <c:pt idx="221">
                  <c:v>80</c:v>
                </c:pt>
                <c:pt idx="222">
                  <c:v>80</c:v>
                </c:pt>
                <c:pt idx="223">
                  <c:v>80</c:v>
                </c:pt>
                <c:pt idx="224">
                  <c:v>85</c:v>
                </c:pt>
                <c:pt idx="225">
                  <c:v>85</c:v>
                </c:pt>
                <c:pt idx="226">
                  <c:v>85</c:v>
                </c:pt>
                <c:pt idx="227">
                  <c:v>85</c:v>
                </c:pt>
                <c:pt idx="228">
                  <c:v>85</c:v>
                </c:pt>
                <c:pt idx="229">
                  <c:v>85</c:v>
                </c:pt>
                <c:pt idx="230">
                  <c:v>85</c:v>
                </c:pt>
                <c:pt idx="231">
                  <c:v>85</c:v>
                </c:pt>
                <c:pt idx="232">
                  <c:v>85</c:v>
                </c:pt>
                <c:pt idx="233">
                  <c:v>90</c:v>
                </c:pt>
                <c:pt idx="234">
                  <c:v>90</c:v>
                </c:pt>
                <c:pt idx="235">
                  <c:v>90</c:v>
                </c:pt>
                <c:pt idx="236">
                  <c:v>90</c:v>
                </c:pt>
                <c:pt idx="237">
                  <c:v>90</c:v>
                </c:pt>
                <c:pt idx="238">
                  <c:v>90</c:v>
                </c:pt>
                <c:pt idx="239">
                  <c:v>90</c:v>
                </c:pt>
                <c:pt idx="240">
                  <c:v>90</c:v>
                </c:pt>
                <c:pt idx="241">
                  <c:v>90</c:v>
                </c:pt>
                <c:pt idx="242">
                  <c:v>93</c:v>
                </c:pt>
                <c:pt idx="243">
                  <c:v>93</c:v>
                </c:pt>
                <c:pt idx="244">
                  <c:v>93</c:v>
                </c:pt>
                <c:pt idx="245">
                  <c:v>93</c:v>
                </c:pt>
                <c:pt idx="246">
                  <c:v>93</c:v>
                </c:pt>
                <c:pt idx="247">
                  <c:v>93</c:v>
                </c:pt>
                <c:pt idx="248">
                  <c:v>93</c:v>
                </c:pt>
                <c:pt idx="249">
                  <c:v>93</c:v>
                </c:pt>
                <c:pt idx="250">
                  <c:v>93</c:v>
                </c:pt>
                <c:pt idx="251">
                  <c:v>95</c:v>
                </c:pt>
                <c:pt idx="252">
                  <c:v>95</c:v>
                </c:pt>
                <c:pt idx="253">
                  <c:v>95</c:v>
                </c:pt>
                <c:pt idx="254">
                  <c:v>95</c:v>
                </c:pt>
                <c:pt idx="255">
                  <c:v>95</c:v>
                </c:pt>
                <c:pt idx="256">
                  <c:v>95</c:v>
                </c:pt>
                <c:pt idx="257">
                  <c:v>95</c:v>
                </c:pt>
                <c:pt idx="258">
                  <c:v>95</c:v>
                </c:pt>
                <c:pt idx="259">
                  <c:v>95</c:v>
                </c:pt>
                <c:pt idx="260">
                  <c:v>96</c:v>
                </c:pt>
                <c:pt idx="261">
                  <c:v>96</c:v>
                </c:pt>
                <c:pt idx="262">
                  <c:v>96</c:v>
                </c:pt>
                <c:pt idx="263">
                  <c:v>96</c:v>
                </c:pt>
                <c:pt idx="264">
                  <c:v>96</c:v>
                </c:pt>
                <c:pt idx="265">
                  <c:v>96</c:v>
                </c:pt>
                <c:pt idx="266">
                  <c:v>96</c:v>
                </c:pt>
                <c:pt idx="267">
                  <c:v>96</c:v>
                </c:pt>
                <c:pt idx="268">
                  <c:v>96</c:v>
                </c:pt>
                <c:pt idx="269">
                  <c:v>99</c:v>
                </c:pt>
                <c:pt idx="270">
                  <c:v>99</c:v>
                </c:pt>
                <c:pt idx="271">
                  <c:v>99</c:v>
                </c:pt>
                <c:pt idx="272">
                  <c:v>99</c:v>
                </c:pt>
                <c:pt idx="273">
                  <c:v>99</c:v>
                </c:pt>
                <c:pt idx="274">
                  <c:v>99</c:v>
                </c:pt>
                <c:pt idx="275">
                  <c:v>99</c:v>
                </c:pt>
                <c:pt idx="276">
                  <c:v>99</c:v>
                </c:pt>
                <c:pt idx="277">
                  <c:v>99</c:v>
                </c:pt>
                <c:pt idx="278">
                  <c:v>99</c:v>
                </c:pt>
                <c:pt idx="279">
                  <c:v>99</c:v>
                </c:pt>
                <c:pt idx="280">
                  <c:v>99</c:v>
                </c:pt>
                <c:pt idx="281">
                  <c:v>99</c:v>
                </c:pt>
                <c:pt idx="282">
                  <c:v>99</c:v>
                </c:pt>
                <c:pt idx="283">
                  <c:v>99</c:v>
                </c:pt>
                <c:pt idx="284">
                  <c:v>99</c:v>
                </c:pt>
                <c:pt idx="285">
                  <c:v>99</c:v>
                </c:pt>
                <c:pt idx="286">
                  <c:v>99</c:v>
                </c:pt>
                <c:pt idx="287">
                  <c:v>99</c:v>
                </c:pt>
                <c:pt idx="288">
                  <c:v>99</c:v>
                </c:pt>
                <c:pt idx="289">
                  <c:v>100</c:v>
                </c:pt>
                <c:pt idx="290">
                  <c:v>100</c:v>
                </c:pt>
                <c:pt idx="291">
                  <c:v>100</c:v>
                </c:pt>
                <c:pt idx="292">
                  <c:v>100</c:v>
                </c:pt>
                <c:pt idx="293">
                  <c:v>100</c:v>
                </c:pt>
                <c:pt idx="294">
                  <c:v>100</c:v>
                </c:pt>
                <c:pt idx="295">
                  <c:v>100</c:v>
                </c:pt>
                <c:pt idx="296">
                  <c:v>100</c:v>
                </c:pt>
                <c:pt idx="297">
                  <c:v>100</c:v>
                </c:pt>
                <c:pt idx="298">
                  <c:v>100</c:v>
                </c:pt>
                <c:pt idx="299">
                  <c:v>102</c:v>
                </c:pt>
                <c:pt idx="300">
                  <c:v>102</c:v>
                </c:pt>
                <c:pt idx="301">
                  <c:v>102</c:v>
                </c:pt>
                <c:pt idx="302">
                  <c:v>102</c:v>
                </c:pt>
                <c:pt idx="303">
                  <c:v>102</c:v>
                </c:pt>
                <c:pt idx="304">
                  <c:v>102</c:v>
                </c:pt>
                <c:pt idx="305">
                  <c:v>102</c:v>
                </c:pt>
                <c:pt idx="306">
                  <c:v>102</c:v>
                </c:pt>
                <c:pt idx="307">
                  <c:v>102</c:v>
                </c:pt>
                <c:pt idx="308">
                  <c:v>102</c:v>
                </c:pt>
                <c:pt idx="309">
                  <c:v>103</c:v>
                </c:pt>
                <c:pt idx="310">
                  <c:v>103</c:v>
                </c:pt>
                <c:pt idx="311">
                  <c:v>103</c:v>
                </c:pt>
                <c:pt idx="312">
                  <c:v>103</c:v>
                </c:pt>
                <c:pt idx="313">
                  <c:v>103</c:v>
                </c:pt>
                <c:pt idx="314">
                  <c:v>103</c:v>
                </c:pt>
                <c:pt idx="315">
                  <c:v>103</c:v>
                </c:pt>
                <c:pt idx="316">
                  <c:v>103</c:v>
                </c:pt>
                <c:pt idx="317">
                  <c:v>103</c:v>
                </c:pt>
                <c:pt idx="318">
                  <c:v>103</c:v>
                </c:pt>
                <c:pt idx="319">
                  <c:v>103</c:v>
                </c:pt>
                <c:pt idx="320">
                  <c:v>103</c:v>
                </c:pt>
                <c:pt idx="321">
                  <c:v>103</c:v>
                </c:pt>
                <c:pt idx="322">
                  <c:v>103</c:v>
                </c:pt>
                <c:pt idx="323">
                  <c:v>103</c:v>
                </c:pt>
                <c:pt idx="324">
                  <c:v>103</c:v>
                </c:pt>
                <c:pt idx="325">
                  <c:v>103</c:v>
                </c:pt>
                <c:pt idx="326">
                  <c:v>103</c:v>
                </c:pt>
                <c:pt idx="327">
                  <c:v>103</c:v>
                </c:pt>
                <c:pt idx="328">
                  <c:v>103</c:v>
                </c:pt>
                <c:pt idx="329">
                  <c:v>103</c:v>
                </c:pt>
                <c:pt idx="330">
                  <c:v>103</c:v>
                </c:pt>
                <c:pt idx="331">
                  <c:v>103</c:v>
                </c:pt>
                <c:pt idx="332">
                  <c:v>103</c:v>
                </c:pt>
                <c:pt idx="333">
                  <c:v>103</c:v>
                </c:pt>
                <c:pt idx="334">
                  <c:v>103</c:v>
                </c:pt>
                <c:pt idx="335">
                  <c:v>103</c:v>
                </c:pt>
                <c:pt idx="336">
                  <c:v>103</c:v>
                </c:pt>
                <c:pt idx="337">
                  <c:v>103</c:v>
                </c:pt>
                <c:pt idx="338">
                  <c:v>103</c:v>
                </c:pt>
                <c:pt idx="339">
                  <c:v>103</c:v>
                </c:pt>
                <c:pt idx="340">
                  <c:v>103</c:v>
                </c:pt>
                <c:pt idx="341">
                  <c:v>103</c:v>
                </c:pt>
                <c:pt idx="342">
                  <c:v>103</c:v>
                </c:pt>
                <c:pt idx="343">
                  <c:v>103</c:v>
                </c:pt>
                <c:pt idx="344">
                  <c:v>103</c:v>
                </c:pt>
                <c:pt idx="345">
                  <c:v>103</c:v>
                </c:pt>
                <c:pt idx="346">
                  <c:v>103</c:v>
                </c:pt>
                <c:pt idx="347">
                  <c:v>103</c:v>
                </c:pt>
                <c:pt idx="348">
                  <c:v>103</c:v>
                </c:pt>
                <c:pt idx="349">
                  <c:v>103</c:v>
                </c:pt>
                <c:pt idx="350">
                  <c:v>103</c:v>
                </c:pt>
                <c:pt idx="351">
                  <c:v>103</c:v>
                </c:pt>
                <c:pt idx="352">
                  <c:v>103</c:v>
                </c:pt>
                <c:pt idx="353">
                  <c:v>103</c:v>
                </c:pt>
                <c:pt idx="354">
                  <c:v>103</c:v>
                </c:pt>
                <c:pt idx="355">
                  <c:v>103</c:v>
                </c:pt>
                <c:pt idx="356">
                  <c:v>103</c:v>
                </c:pt>
                <c:pt idx="357">
                  <c:v>103</c:v>
                </c:pt>
                <c:pt idx="358">
                  <c:v>103</c:v>
                </c:pt>
                <c:pt idx="359">
                  <c:v>103</c:v>
                </c:pt>
                <c:pt idx="360">
                  <c:v>103</c:v>
                </c:pt>
                <c:pt idx="361">
                  <c:v>103</c:v>
                </c:pt>
                <c:pt idx="362">
                  <c:v>103</c:v>
                </c:pt>
                <c:pt idx="363">
                  <c:v>103</c:v>
                </c:pt>
                <c:pt idx="364">
                  <c:v>103</c:v>
                </c:pt>
                <c:pt idx="365">
                  <c:v>103</c:v>
                </c:pt>
                <c:pt idx="366">
                  <c:v>103</c:v>
                </c:pt>
                <c:pt idx="367">
                  <c:v>103</c:v>
                </c:pt>
                <c:pt idx="368">
                  <c:v>103</c:v>
                </c:pt>
                <c:pt idx="369">
                  <c:v>105</c:v>
                </c:pt>
                <c:pt idx="370">
                  <c:v>105</c:v>
                </c:pt>
                <c:pt idx="371">
                  <c:v>105</c:v>
                </c:pt>
                <c:pt idx="372">
                  <c:v>105</c:v>
                </c:pt>
                <c:pt idx="373">
                  <c:v>105</c:v>
                </c:pt>
                <c:pt idx="374">
                  <c:v>105</c:v>
                </c:pt>
                <c:pt idx="375">
                  <c:v>105</c:v>
                </c:pt>
                <c:pt idx="376">
                  <c:v>105</c:v>
                </c:pt>
                <c:pt idx="377">
                  <c:v>105</c:v>
                </c:pt>
                <c:pt idx="378">
                  <c:v>105</c:v>
                </c:pt>
                <c:pt idx="379">
                  <c:v>105</c:v>
                </c:pt>
                <c:pt idx="380">
                  <c:v>105</c:v>
                </c:pt>
                <c:pt idx="381">
                  <c:v>105</c:v>
                </c:pt>
                <c:pt idx="382">
                  <c:v>105</c:v>
                </c:pt>
                <c:pt idx="383">
                  <c:v>105</c:v>
                </c:pt>
                <c:pt idx="384">
                  <c:v>105</c:v>
                </c:pt>
                <c:pt idx="385">
                  <c:v>105</c:v>
                </c:pt>
                <c:pt idx="386">
                  <c:v>105</c:v>
                </c:pt>
                <c:pt idx="387">
                  <c:v>105</c:v>
                </c:pt>
                <c:pt idx="388">
                  <c:v>105</c:v>
                </c:pt>
                <c:pt idx="389">
                  <c:v>105</c:v>
                </c:pt>
                <c:pt idx="390">
                  <c:v>105</c:v>
                </c:pt>
                <c:pt idx="391">
                  <c:v>105</c:v>
                </c:pt>
                <c:pt idx="392">
                  <c:v>105</c:v>
                </c:pt>
                <c:pt idx="393">
                  <c:v>105</c:v>
                </c:pt>
                <c:pt idx="394">
                  <c:v>105</c:v>
                </c:pt>
                <c:pt idx="395">
                  <c:v>105</c:v>
                </c:pt>
                <c:pt idx="396">
                  <c:v>105</c:v>
                </c:pt>
                <c:pt idx="397">
                  <c:v>105</c:v>
                </c:pt>
                <c:pt idx="398">
                  <c:v>105</c:v>
                </c:pt>
                <c:pt idx="399">
                  <c:v>105</c:v>
                </c:pt>
                <c:pt idx="400">
                  <c:v>105</c:v>
                </c:pt>
                <c:pt idx="401">
                  <c:v>105</c:v>
                </c:pt>
                <c:pt idx="402">
                  <c:v>105</c:v>
                </c:pt>
                <c:pt idx="403">
                  <c:v>105</c:v>
                </c:pt>
                <c:pt idx="404">
                  <c:v>105</c:v>
                </c:pt>
                <c:pt idx="405">
                  <c:v>105</c:v>
                </c:pt>
                <c:pt idx="406">
                  <c:v>105</c:v>
                </c:pt>
                <c:pt idx="407">
                  <c:v>105</c:v>
                </c:pt>
                <c:pt idx="408">
                  <c:v>105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'12-5'!$D$2</c:f>
              <c:strCache>
                <c:ptCount val="1"/>
                <c:pt idx="0">
                  <c:v>Least Developed</c:v>
                </c:pt>
              </c:strCache>
            </c:strRef>
          </c:tx>
          <c:spPr>
            <a:ln w="44450">
              <a:solidFill>
                <a:srgbClr val="006600"/>
              </a:solidFill>
              <a:prstDash val="sysDot"/>
            </a:ln>
          </c:spPr>
          <c:marker>
            <c:symbol val="none"/>
          </c:marker>
          <c:xVal>
            <c:numRef>
              <c:f>'12-5'!$A$3:$A$411</c:f>
              <c:numCache>
                <c:formatCode>General</c:formatCode>
                <c:ptCount val="409"/>
                <c:pt idx="0">
                  <c:v>1948</c:v>
                </c:pt>
                <c:pt idx="1">
                  <c:v>1948</c:v>
                </c:pt>
                <c:pt idx="2">
                  <c:v>1949</c:v>
                </c:pt>
                <c:pt idx="3">
                  <c:v>1949</c:v>
                </c:pt>
                <c:pt idx="4">
                  <c:v>1950</c:v>
                </c:pt>
                <c:pt idx="5">
                  <c:v>1950</c:v>
                </c:pt>
                <c:pt idx="6">
                  <c:v>1951</c:v>
                </c:pt>
                <c:pt idx="7">
                  <c:v>1951</c:v>
                </c:pt>
                <c:pt idx="8">
                  <c:v>1952</c:v>
                </c:pt>
                <c:pt idx="9">
                  <c:v>1952</c:v>
                </c:pt>
                <c:pt idx="10">
                  <c:v>1953</c:v>
                </c:pt>
                <c:pt idx="11">
                  <c:v>1953</c:v>
                </c:pt>
                <c:pt idx="12">
                  <c:v>1954</c:v>
                </c:pt>
                <c:pt idx="13">
                  <c:v>1954</c:v>
                </c:pt>
                <c:pt idx="14">
                  <c:v>1955</c:v>
                </c:pt>
                <c:pt idx="15">
                  <c:v>1955</c:v>
                </c:pt>
                <c:pt idx="16">
                  <c:v>1956</c:v>
                </c:pt>
                <c:pt idx="17">
                  <c:v>1956</c:v>
                </c:pt>
                <c:pt idx="18">
                  <c:v>1957</c:v>
                </c:pt>
                <c:pt idx="19">
                  <c:v>1957</c:v>
                </c:pt>
                <c:pt idx="20">
                  <c:v>1958</c:v>
                </c:pt>
                <c:pt idx="21">
                  <c:v>1958</c:v>
                </c:pt>
                <c:pt idx="22">
                  <c:v>1959</c:v>
                </c:pt>
                <c:pt idx="23">
                  <c:v>1959</c:v>
                </c:pt>
                <c:pt idx="24">
                  <c:v>1960</c:v>
                </c:pt>
                <c:pt idx="25">
                  <c:v>1960</c:v>
                </c:pt>
                <c:pt idx="26">
                  <c:v>1960</c:v>
                </c:pt>
                <c:pt idx="27">
                  <c:v>1961</c:v>
                </c:pt>
                <c:pt idx="28">
                  <c:v>1961</c:v>
                </c:pt>
                <c:pt idx="29">
                  <c:v>1961</c:v>
                </c:pt>
                <c:pt idx="30">
                  <c:v>1961</c:v>
                </c:pt>
                <c:pt idx="31">
                  <c:v>1962</c:v>
                </c:pt>
                <c:pt idx="32">
                  <c:v>1962</c:v>
                </c:pt>
                <c:pt idx="33">
                  <c:v>1962</c:v>
                </c:pt>
                <c:pt idx="34">
                  <c:v>1962</c:v>
                </c:pt>
                <c:pt idx="35">
                  <c:v>1963</c:v>
                </c:pt>
                <c:pt idx="36">
                  <c:v>1963</c:v>
                </c:pt>
                <c:pt idx="37">
                  <c:v>1963</c:v>
                </c:pt>
                <c:pt idx="38">
                  <c:v>1963</c:v>
                </c:pt>
                <c:pt idx="39">
                  <c:v>1964</c:v>
                </c:pt>
                <c:pt idx="40">
                  <c:v>1964</c:v>
                </c:pt>
                <c:pt idx="41">
                  <c:v>1964</c:v>
                </c:pt>
                <c:pt idx="42">
                  <c:v>1964</c:v>
                </c:pt>
                <c:pt idx="43">
                  <c:v>1965</c:v>
                </c:pt>
                <c:pt idx="44">
                  <c:v>1965</c:v>
                </c:pt>
                <c:pt idx="45">
                  <c:v>1965</c:v>
                </c:pt>
                <c:pt idx="46">
                  <c:v>1965</c:v>
                </c:pt>
                <c:pt idx="47">
                  <c:v>1966</c:v>
                </c:pt>
                <c:pt idx="48">
                  <c:v>1966</c:v>
                </c:pt>
                <c:pt idx="49">
                  <c:v>1966</c:v>
                </c:pt>
                <c:pt idx="50">
                  <c:v>1966</c:v>
                </c:pt>
                <c:pt idx="51">
                  <c:v>1967</c:v>
                </c:pt>
                <c:pt idx="52">
                  <c:v>1967</c:v>
                </c:pt>
                <c:pt idx="53">
                  <c:v>1967</c:v>
                </c:pt>
                <c:pt idx="54">
                  <c:v>1967</c:v>
                </c:pt>
                <c:pt idx="55">
                  <c:v>1968</c:v>
                </c:pt>
                <c:pt idx="56">
                  <c:v>1968</c:v>
                </c:pt>
                <c:pt idx="57">
                  <c:v>1968</c:v>
                </c:pt>
                <c:pt idx="58">
                  <c:v>1968</c:v>
                </c:pt>
                <c:pt idx="59">
                  <c:v>1969</c:v>
                </c:pt>
                <c:pt idx="60">
                  <c:v>1969</c:v>
                </c:pt>
                <c:pt idx="61">
                  <c:v>1969</c:v>
                </c:pt>
                <c:pt idx="62">
                  <c:v>1969</c:v>
                </c:pt>
                <c:pt idx="63">
                  <c:v>1970</c:v>
                </c:pt>
                <c:pt idx="64">
                  <c:v>1970</c:v>
                </c:pt>
                <c:pt idx="65">
                  <c:v>1970</c:v>
                </c:pt>
                <c:pt idx="66">
                  <c:v>1970</c:v>
                </c:pt>
                <c:pt idx="67">
                  <c:v>1971</c:v>
                </c:pt>
                <c:pt idx="68">
                  <c:v>1971</c:v>
                </c:pt>
                <c:pt idx="69">
                  <c:v>1971</c:v>
                </c:pt>
                <c:pt idx="70">
                  <c:v>1971</c:v>
                </c:pt>
                <c:pt idx="71">
                  <c:v>1972</c:v>
                </c:pt>
                <c:pt idx="72">
                  <c:v>1972</c:v>
                </c:pt>
                <c:pt idx="73">
                  <c:v>1972</c:v>
                </c:pt>
                <c:pt idx="74">
                  <c:v>1972</c:v>
                </c:pt>
                <c:pt idx="75">
                  <c:v>1973</c:v>
                </c:pt>
                <c:pt idx="76">
                  <c:v>1973</c:v>
                </c:pt>
                <c:pt idx="77">
                  <c:v>1973</c:v>
                </c:pt>
                <c:pt idx="78">
                  <c:v>1973</c:v>
                </c:pt>
                <c:pt idx="79">
                  <c:v>1973</c:v>
                </c:pt>
                <c:pt idx="80">
                  <c:v>1973</c:v>
                </c:pt>
                <c:pt idx="81">
                  <c:v>1974</c:v>
                </c:pt>
                <c:pt idx="82">
                  <c:v>1974</c:v>
                </c:pt>
                <c:pt idx="83">
                  <c:v>1974</c:v>
                </c:pt>
                <c:pt idx="84">
                  <c:v>1974</c:v>
                </c:pt>
                <c:pt idx="85">
                  <c:v>1974</c:v>
                </c:pt>
                <c:pt idx="86">
                  <c:v>1974</c:v>
                </c:pt>
                <c:pt idx="87">
                  <c:v>1975</c:v>
                </c:pt>
                <c:pt idx="88">
                  <c:v>1975</c:v>
                </c:pt>
                <c:pt idx="89">
                  <c:v>1975</c:v>
                </c:pt>
                <c:pt idx="90">
                  <c:v>1975</c:v>
                </c:pt>
                <c:pt idx="91">
                  <c:v>1975</c:v>
                </c:pt>
                <c:pt idx="92">
                  <c:v>1975</c:v>
                </c:pt>
                <c:pt idx="93">
                  <c:v>1976</c:v>
                </c:pt>
                <c:pt idx="94">
                  <c:v>1976</c:v>
                </c:pt>
                <c:pt idx="95">
                  <c:v>1976</c:v>
                </c:pt>
                <c:pt idx="96">
                  <c:v>1976</c:v>
                </c:pt>
                <c:pt idx="97">
                  <c:v>1976</c:v>
                </c:pt>
                <c:pt idx="98">
                  <c:v>1976</c:v>
                </c:pt>
                <c:pt idx="99">
                  <c:v>1977</c:v>
                </c:pt>
                <c:pt idx="100">
                  <c:v>1977</c:v>
                </c:pt>
                <c:pt idx="101">
                  <c:v>1977</c:v>
                </c:pt>
                <c:pt idx="102">
                  <c:v>1977</c:v>
                </c:pt>
                <c:pt idx="103">
                  <c:v>1977</c:v>
                </c:pt>
                <c:pt idx="104">
                  <c:v>1977</c:v>
                </c:pt>
                <c:pt idx="105">
                  <c:v>1978</c:v>
                </c:pt>
                <c:pt idx="106">
                  <c:v>1978</c:v>
                </c:pt>
                <c:pt idx="107">
                  <c:v>1978</c:v>
                </c:pt>
                <c:pt idx="108">
                  <c:v>1978</c:v>
                </c:pt>
                <c:pt idx="109">
                  <c:v>1978</c:v>
                </c:pt>
                <c:pt idx="110">
                  <c:v>1978</c:v>
                </c:pt>
                <c:pt idx="111">
                  <c:v>1979</c:v>
                </c:pt>
                <c:pt idx="112">
                  <c:v>1979</c:v>
                </c:pt>
                <c:pt idx="113">
                  <c:v>1979</c:v>
                </c:pt>
                <c:pt idx="114">
                  <c:v>1979</c:v>
                </c:pt>
                <c:pt idx="115">
                  <c:v>1979</c:v>
                </c:pt>
                <c:pt idx="116">
                  <c:v>1979</c:v>
                </c:pt>
                <c:pt idx="117">
                  <c:v>1980</c:v>
                </c:pt>
                <c:pt idx="118">
                  <c:v>1980</c:v>
                </c:pt>
                <c:pt idx="119">
                  <c:v>1980</c:v>
                </c:pt>
                <c:pt idx="120">
                  <c:v>1980</c:v>
                </c:pt>
                <c:pt idx="121">
                  <c:v>1980</c:v>
                </c:pt>
                <c:pt idx="122">
                  <c:v>1980</c:v>
                </c:pt>
                <c:pt idx="123">
                  <c:v>1981</c:v>
                </c:pt>
                <c:pt idx="124">
                  <c:v>1981</c:v>
                </c:pt>
                <c:pt idx="125">
                  <c:v>1981</c:v>
                </c:pt>
                <c:pt idx="126">
                  <c:v>1981</c:v>
                </c:pt>
                <c:pt idx="127">
                  <c:v>1981</c:v>
                </c:pt>
                <c:pt idx="128">
                  <c:v>1981</c:v>
                </c:pt>
                <c:pt idx="129">
                  <c:v>1981</c:v>
                </c:pt>
                <c:pt idx="130">
                  <c:v>1982</c:v>
                </c:pt>
                <c:pt idx="131">
                  <c:v>1982</c:v>
                </c:pt>
                <c:pt idx="132">
                  <c:v>1982</c:v>
                </c:pt>
                <c:pt idx="133">
                  <c:v>1982</c:v>
                </c:pt>
                <c:pt idx="134">
                  <c:v>1982</c:v>
                </c:pt>
                <c:pt idx="135">
                  <c:v>1982</c:v>
                </c:pt>
                <c:pt idx="136">
                  <c:v>1982</c:v>
                </c:pt>
                <c:pt idx="137">
                  <c:v>1983</c:v>
                </c:pt>
                <c:pt idx="138">
                  <c:v>1983</c:v>
                </c:pt>
                <c:pt idx="139">
                  <c:v>1983</c:v>
                </c:pt>
                <c:pt idx="140">
                  <c:v>1983</c:v>
                </c:pt>
                <c:pt idx="141">
                  <c:v>1983</c:v>
                </c:pt>
                <c:pt idx="142">
                  <c:v>1983</c:v>
                </c:pt>
                <c:pt idx="143">
                  <c:v>1983</c:v>
                </c:pt>
                <c:pt idx="144">
                  <c:v>1984</c:v>
                </c:pt>
                <c:pt idx="145">
                  <c:v>1984</c:v>
                </c:pt>
                <c:pt idx="146">
                  <c:v>1984</c:v>
                </c:pt>
                <c:pt idx="147">
                  <c:v>1984</c:v>
                </c:pt>
                <c:pt idx="148">
                  <c:v>1984</c:v>
                </c:pt>
                <c:pt idx="149">
                  <c:v>1984</c:v>
                </c:pt>
                <c:pt idx="150">
                  <c:v>1984</c:v>
                </c:pt>
                <c:pt idx="151">
                  <c:v>1984</c:v>
                </c:pt>
                <c:pt idx="152">
                  <c:v>1985</c:v>
                </c:pt>
                <c:pt idx="153">
                  <c:v>1985</c:v>
                </c:pt>
                <c:pt idx="154">
                  <c:v>1985</c:v>
                </c:pt>
                <c:pt idx="155">
                  <c:v>1985</c:v>
                </c:pt>
                <c:pt idx="156">
                  <c:v>1985</c:v>
                </c:pt>
                <c:pt idx="157">
                  <c:v>1985</c:v>
                </c:pt>
                <c:pt idx="158">
                  <c:v>1985</c:v>
                </c:pt>
                <c:pt idx="159">
                  <c:v>1985</c:v>
                </c:pt>
                <c:pt idx="160">
                  <c:v>1985</c:v>
                </c:pt>
                <c:pt idx="161">
                  <c:v>1986</c:v>
                </c:pt>
                <c:pt idx="162">
                  <c:v>1986</c:v>
                </c:pt>
                <c:pt idx="163">
                  <c:v>1986</c:v>
                </c:pt>
                <c:pt idx="164">
                  <c:v>1986</c:v>
                </c:pt>
                <c:pt idx="165">
                  <c:v>1986</c:v>
                </c:pt>
                <c:pt idx="166">
                  <c:v>1986</c:v>
                </c:pt>
                <c:pt idx="167">
                  <c:v>1986</c:v>
                </c:pt>
                <c:pt idx="168">
                  <c:v>1986</c:v>
                </c:pt>
                <c:pt idx="169">
                  <c:v>1986</c:v>
                </c:pt>
                <c:pt idx="170">
                  <c:v>1987</c:v>
                </c:pt>
                <c:pt idx="171">
                  <c:v>1987</c:v>
                </c:pt>
                <c:pt idx="172">
                  <c:v>1987</c:v>
                </c:pt>
                <c:pt idx="173">
                  <c:v>1987</c:v>
                </c:pt>
                <c:pt idx="174">
                  <c:v>1987</c:v>
                </c:pt>
                <c:pt idx="175">
                  <c:v>1987</c:v>
                </c:pt>
                <c:pt idx="176">
                  <c:v>1987</c:v>
                </c:pt>
                <c:pt idx="177">
                  <c:v>1987</c:v>
                </c:pt>
                <c:pt idx="178">
                  <c:v>1987</c:v>
                </c:pt>
                <c:pt idx="179">
                  <c:v>1988</c:v>
                </c:pt>
                <c:pt idx="180">
                  <c:v>1988</c:v>
                </c:pt>
                <c:pt idx="181">
                  <c:v>1988</c:v>
                </c:pt>
                <c:pt idx="182">
                  <c:v>1988</c:v>
                </c:pt>
                <c:pt idx="183">
                  <c:v>1988</c:v>
                </c:pt>
                <c:pt idx="184">
                  <c:v>1988</c:v>
                </c:pt>
                <c:pt idx="185">
                  <c:v>1988</c:v>
                </c:pt>
                <c:pt idx="186">
                  <c:v>1988</c:v>
                </c:pt>
                <c:pt idx="187">
                  <c:v>1988</c:v>
                </c:pt>
                <c:pt idx="188">
                  <c:v>1989</c:v>
                </c:pt>
                <c:pt idx="189">
                  <c:v>1989</c:v>
                </c:pt>
                <c:pt idx="190">
                  <c:v>1989</c:v>
                </c:pt>
                <c:pt idx="191">
                  <c:v>1989</c:v>
                </c:pt>
                <c:pt idx="192">
                  <c:v>1989</c:v>
                </c:pt>
                <c:pt idx="193">
                  <c:v>1989</c:v>
                </c:pt>
                <c:pt idx="194">
                  <c:v>1989</c:v>
                </c:pt>
                <c:pt idx="195">
                  <c:v>1989</c:v>
                </c:pt>
                <c:pt idx="196">
                  <c:v>1989</c:v>
                </c:pt>
                <c:pt idx="197">
                  <c:v>1990</c:v>
                </c:pt>
                <c:pt idx="198">
                  <c:v>1990</c:v>
                </c:pt>
                <c:pt idx="199">
                  <c:v>1990</c:v>
                </c:pt>
                <c:pt idx="200">
                  <c:v>1990</c:v>
                </c:pt>
                <c:pt idx="201">
                  <c:v>1990</c:v>
                </c:pt>
                <c:pt idx="202">
                  <c:v>1990</c:v>
                </c:pt>
                <c:pt idx="203">
                  <c:v>1990</c:v>
                </c:pt>
                <c:pt idx="204">
                  <c:v>1990</c:v>
                </c:pt>
                <c:pt idx="205">
                  <c:v>1990</c:v>
                </c:pt>
                <c:pt idx="206">
                  <c:v>1991</c:v>
                </c:pt>
                <c:pt idx="207">
                  <c:v>1991</c:v>
                </c:pt>
                <c:pt idx="208">
                  <c:v>1991</c:v>
                </c:pt>
                <c:pt idx="209">
                  <c:v>1991</c:v>
                </c:pt>
                <c:pt idx="210">
                  <c:v>1991</c:v>
                </c:pt>
                <c:pt idx="211">
                  <c:v>1991</c:v>
                </c:pt>
                <c:pt idx="212">
                  <c:v>1991</c:v>
                </c:pt>
                <c:pt idx="213">
                  <c:v>1991</c:v>
                </c:pt>
                <c:pt idx="214">
                  <c:v>1991</c:v>
                </c:pt>
                <c:pt idx="215">
                  <c:v>1992</c:v>
                </c:pt>
                <c:pt idx="216">
                  <c:v>1992</c:v>
                </c:pt>
                <c:pt idx="217">
                  <c:v>1992</c:v>
                </c:pt>
                <c:pt idx="218">
                  <c:v>1992</c:v>
                </c:pt>
                <c:pt idx="219">
                  <c:v>1992</c:v>
                </c:pt>
                <c:pt idx="220">
                  <c:v>1992</c:v>
                </c:pt>
                <c:pt idx="221">
                  <c:v>1992</c:v>
                </c:pt>
                <c:pt idx="222">
                  <c:v>1992</c:v>
                </c:pt>
                <c:pt idx="223">
                  <c:v>1992</c:v>
                </c:pt>
                <c:pt idx="224">
                  <c:v>1993</c:v>
                </c:pt>
                <c:pt idx="225">
                  <c:v>1993</c:v>
                </c:pt>
                <c:pt idx="226">
                  <c:v>1993</c:v>
                </c:pt>
                <c:pt idx="227">
                  <c:v>1993</c:v>
                </c:pt>
                <c:pt idx="228">
                  <c:v>1993</c:v>
                </c:pt>
                <c:pt idx="229">
                  <c:v>1993</c:v>
                </c:pt>
                <c:pt idx="230">
                  <c:v>1993</c:v>
                </c:pt>
                <c:pt idx="231">
                  <c:v>1993</c:v>
                </c:pt>
                <c:pt idx="232">
                  <c:v>1993</c:v>
                </c:pt>
                <c:pt idx="233">
                  <c:v>1994</c:v>
                </c:pt>
                <c:pt idx="234">
                  <c:v>1994</c:v>
                </c:pt>
                <c:pt idx="235">
                  <c:v>1994</c:v>
                </c:pt>
                <c:pt idx="236">
                  <c:v>1994</c:v>
                </c:pt>
                <c:pt idx="237">
                  <c:v>1994</c:v>
                </c:pt>
                <c:pt idx="238">
                  <c:v>1994</c:v>
                </c:pt>
                <c:pt idx="239">
                  <c:v>1994</c:v>
                </c:pt>
                <c:pt idx="240">
                  <c:v>1994</c:v>
                </c:pt>
                <c:pt idx="241">
                  <c:v>1994</c:v>
                </c:pt>
                <c:pt idx="242">
                  <c:v>1995</c:v>
                </c:pt>
                <c:pt idx="243">
                  <c:v>1995</c:v>
                </c:pt>
                <c:pt idx="244">
                  <c:v>1995</c:v>
                </c:pt>
                <c:pt idx="245">
                  <c:v>1995</c:v>
                </c:pt>
                <c:pt idx="246">
                  <c:v>1995</c:v>
                </c:pt>
                <c:pt idx="247">
                  <c:v>1995</c:v>
                </c:pt>
                <c:pt idx="248">
                  <c:v>1995</c:v>
                </c:pt>
                <c:pt idx="249">
                  <c:v>1995</c:v>
                </c:pt>
                <c:pt idx="250">
                  <c:v>1995</c:v>
                </c:pt>
                <c:pt idx="251">
                  <c:v>1996</c:v>
                </c:pt>
                <c:pt idx="252">
                  <c:v>1996</c:v>
                </c:pt>
                <c:pt idx="253">
                  <c:v>1996</c:v>
                </c:pt>
                <c:pt idx="254">
                  <c:v>1996</c:v>
                </c:pt>
                <c:pt idx="255">
                  <c:v>1996</c:v>
                </c:pt>
                <c:pt idx="256">
                  <c:v>1996</c:v>
                </c:pt>
                <c:pt idx="257">
                  <c:v>1996</c:v>
                </c:pt>
                <c:pt idx="258">
                  <c:v>1996</c:v>
                </c:pt>
                <c:pt idx="259">
                  <c:v>1996</c:v>
                </c:pt>
                <c:pt idx="260">
                  <c:v>1997</c:v>
                </c:pt>
                <c:pt idx="261">
                  <c:v>1997</c:v>
                </c:pt>
                <c:pt idx="262">
                  <c:v>1997</c:v>
                </c:pt>
                <c:pt idx="263">
                  <c:v>1997</c:v>
                </c:pt>
                <c:pt idx="264">
                  <c:v>1997</c:v>
                </c:pt>
                <c:pt idx="265">
                  <c:v>1997</c:v>
                </c:pt>
                <c:pt idx="266">
                  <c:v>1997</c:v>
                </c:pt>
                <c:pt idx="267">
                  <c:v>1997</c:v>
                </c:pt>
                <c:pt idx="268">
                  <c:v>1997</c:v>
                </c:pt>
                <c:pt idx="269">
                  <c:v>1998</c:v>
                </c:pt>
                <c:pt idx="270">
                  <c:v>1998</c:v>
                </c:pt>
                <c:pt idx="271">
                  <c:v>1998</c:v>
                </c:pt>
                <c:pt idx="272">
                  <c:v>1998</c:v>
                </c:pt>
                <c:pt idx="273">
                  <c:v>1998</c:v>
                </c:pt>
                <c:pt idx="274">
                  <c:v>1998</c:v>
                </c:pt>
                <c:pt idx="275">
                  <c:v>1998</c:v>
                </c:pt>
                <c:pt idx="276">
                  <c:v>1998</c:v>
                </c:pt>
                <c:pt idx="277">
                  <c:v>1998</c:v>
                </c:pt>
                <c:pt idx="278">
                  <c:v>1998</c:v>
                </c:pt>
                <c:pt idx="279">
                  <c:v>1999</c:v>
                </c:pt>
                <c:pt idx="280">
                  <c:v>1999</c:v>
                </c:pt>
                <c:pt idx="281">
                  <c:v>1999</c:v>
                </c:pt>
                <c:pt idx="282">
                  <c:v>1999</c:v>
                </c:pt>
                <c:pt idx="283">
                  <c:v>1999</c:v>
                </c:pt>
                <c:pt idx="284">
                  <c:v>1999</c:v>
                </c:pt>
                <c:pt idx="285">
                  <c:v>1999</c:v>
                </c:pt>
                <c:pt idx="286">
                  <c:v>1999</c:v>
                </c:pt>
                <c:pt idx="287">
                  <c:v>1999</c:v>
                </c:pt>
                <c:pt idx="288">
                  <c:v>1999</c:v>
                </c:pt>
                <c:pt idx="289">
                  <c:v>2000</c:v>
                </c:pt>
                <c:pt idx="290">
                  <c:v>2000</c:v>
                </c:pt>
                <c:pt idx="291">
                  <c:v>2000</c:v>
                </c:pt>
                <c:pt idx="292">
                  <c:v>2000</c:v>
                </c:pt>
                <c:pt idx="293">
                  <c:v>2000</c:v>
                </c:pt>
                <c:pt idx="294">
                  <c:v>2000</c:v>
                </c:pt>
                <c:pt idx="295">
                  <c:v>2000</c:v>
                </c:pt>
                <c:pt idx="296">
                  <c:v>2000</c:v>
                </c:pt>
                <c:pt idx="297">
                  <c:v>2000</c:v>
                </c:pt>
                <c:pt idx="298">
                  <c:v>2000</c:v>
                </c:pt>
                <c:pt idx="299">
                  <c:v>2001</c:v>
                </c:pt>
                <c:pt idx="300">
                  <c:v>2001</c:v>
                </c:pt>
                <c:pt idx="301">
                  <c:v>2001</c:v>
                </c:pt>
                <c:pt idx="302">
                  <c:v>2001</c:v>
                </c:pt>
                <c:pt idx="303">
                  <c:v>2001</c:v>
                </c:pt>
                <c:pt idx="304">
                  <c:v>2001</c:v>
                </c:pt>
                <c:pt idx="305">
                  <c:v>2001</c:v>
                </c:pt>
                <c:pt idx="306">
                  <c:v>2001</c:v>
                </c:pt>
                <c:pt idx="307">
                  <c:v>2001</c:v>
                </c:pt>
                <c:pt idx="308">
                  <c:v>2001</c:v>
                </c:pt>
                <c:pt idx="309">
                  <c:v>2002</c:v>
                </c:pt>
                <c:pt idx="310">
                  <c:v>2002</c:v>
                </c:pt>
                <c:pt idx="311">
                  <c:v>2002</c:v>
                </c:pt>
                <c:pt idx="312">
                  <c:v>2002</c:v>
                </c:pt>
                <c:pt idx="313">
                  <c:v>2002</c:v>
                </c:pt>
                <c:pt idx="314">
                  <c:v>2002</c:v>
                </c:pt>
                <c:pt idx="315">
                  <c:v>2002</c:v>
                </c:pt>
                <c:pt idx="316">
                  <c:v>2002</c:v>
                </c:pt>
                <c:pt idx="317">
                  <c:v>2002</c:v>
                </c:pt>
                <c:pt idx="318">
                  <c:v>2002</c:v>
                </c:pt>
                <c:pt idx="319">
                  <c:v>2003</c:v>
                </c:pt>
                <c:pt idx="320">
                  <c:v>2003</c:v>
                </c:pt>
                <c:pt idx="321">
                  <c:v>2003</c:v>
                </c:pt>
                <c:pt idx="322">
                  <c:v>2003</c:v>
                </c:pt>
                <c:pt idx="323">
                  <c:v>2003</c:v>
                </c:pt>
                <c:pt idx="324">
                  <c:v>2003</c:v>
                </c:pt>
                <c:pt idx="325">
                  <c:v>2003</c:v>
                </c:pt>
                <c:pt idx="326">
                  <c:v>2003</c:v>
                </c:pt>
                <c:pt idx="327">
                  <c:v>2003</c:v>
                </c:pt>
                <c:pt idx="328">
                  <c:v>2003</c:v>
                </c:pt>
                <c:pt idx="329">
                  <c:v>2004</c:v>
                </c:pt>
                <c:pt idx="330">
                  <c:v>2004</c:v>
                </c:pt>
                <c:pt idx="331">
                  <c:v>2004</c:v>
                </c:pt>
                <c:pt idx="332">
                  <c:v>2004</c:v>
                </c:pt>
                <c:pt idx="333">
                  <c:v>2004</c:v>
                </c:pt>
                <c:pt idx="334">
                  <c:v>2004</c:v>
                </c:pt>
                <c:pt idx="335">
                  <c:v>2004</c:v>
                </c:pt>
                <c:pt idx="336">
                  <c:v>2004</c:v>
                </c:pt>
                <c:pt idx="337">
                  <c:v>2004</c:v>
                </c:pt>
                <c:pt idx="338">
                  <c:v>2004</c:v>
                </c:pt>
                <c:pt idx="339">
                  <c:v>2005</c:v>
                </c:pt>
                <c:pt idx="340">
                  <c:v>2005</c:v>
                </c:pt>
                <c:pt idx="341">
                  <c:v>2005</c:v>
                </c:pt>
                <c:pt idx="342">
                  <c:v>2005</c:v>
                </c:pt>
                <c:pt idx="343">
                  <c:v>2005</c:v>
                </c:pt>
                <c:pt idx="344">
                  <c:v>2005</c:v>
                </c:pt>
                <c:pt idx="345">
                  <c:v>2005</c:v>
                </c:pt>
                <c:pt idx="346">
                  <c:v>2005</c:v>
                </c:pt>
                <c:pt idx="347">
                  <c:v>2005</c:v>
                </c:pt>
                <c:pt idx="348">
                  <c:v>2005</c:v>
                </c:pt>
                <c:pt idx="349">
                  <c:v>2006</c:v>
                </c:pt>
                <c:pt idx="350">
                  <c:v>2006</c:v>
                </c:pt>
                <c:pt idx="351">
                  <c:v>2006</c:v>
                </c:pt>
                <c:pt idx="352">
                  <c:v>2006</c:v>
                </c:pt>
                <c:pt idx="353">
                  <c:v>2006</c:v>
                </c:pt>
                <c:pt idx="354">
                  <c:v>2006</c:v>
                </c:pt>
                <c:pt idx="355">
                  <c:v>2006</c:v>
                </c:pt>
                <c:pt idx="356">
                  <c:v>2006</c:v>
                </c:pt>
                <c:pt idx="357">
                  <c:v>2006</c:v>
                </c:pt>
                <c:pt idx="358">
                  <c:v>2006</c:v>
                </c:pt>
                <c:pt idx="359">
                  <c:v>2007</c:v>
                </c:pt>
                <c:pt idx="360">
                  <c:v>2007</c:v>
                </c:pt>
                <c:pt idx="361">
                  <c:v>2007</c:v>
                </c:pt>
                <c:pt idx="362">
                  <c:v>2007</c:v>
                </c:pt>
                <c:pt idx="363">
                  <c:v>2007</c:v>
                </c:pt>
                <c:pt idx="364">
                  <c:v>2007</c:v>
                </c:pt>
                <c:pt idx="365">
                  <c:v>2007</c:v>
                </c:pt>
                <c:pt idx="366">
                  <c:v>2007</c:v>
                </c:pt>
                <c:pt idx="367">
                  <c:v>2007</c:v>
                </c:pt>
                <c:pt idx="368">
                  <c:v>2007</c:v>
                </c:pt>
                <c:pt idx="369">
                  <c:v>2008</c:v>
                </c:pt>
                <c:pt idx="370">
                  <c:v>2008</c:v>
                </c:pt>
                <c:pt idx="371">
                  <c:v>2008</c:v>
                </c:pt>
                <c:pt idx="372">
                  <c:v>2008</c:v>
                </c:pt>
                <c:pt idx="373">
                  <c:v>2008</c:v>
                </c:pt>
                <c:pt idx="374">
                  <c:v>2008</c:v>
                </c:pt>
                <c:pt idx="375">
                  <c:v>2008</c:v>
                </c:pt>
                <c:pt idx="376">
                  <c:v>2008</c:v>
                </c:pt>
                <c:pt idx="377">
                  <c:v>2008</c:v>
                </c:pt>
                <c:pt idx="378">
                  <c:v>2008</c:v>
                </c:pt>
                <c:pt idx="379">
                  <c:v>2009</c:v>
                </c:pt>
                <c:pt idx="380">
                  <c:v>2009</c:v>
                </c:pt>
                <c:pt idx="381">
                  <c:v>2009</c:v>
                </c:pt>
                <c:pt idx="382">
                  <c:v>2009</c:v>
                </c:pt>
                <c:pt idx="383">
                  <c:v>2009</c:v>
                </c:pt>
                <c:pt idx="384">
                  <c:v>2009</c:v>
                </c:pt>
                <c:pt idx="385">
                  <c:v>2009</c:v>
                </c:pt>
                <c:pt idx="386">
                  <c:v>2009</c:v>
                </c:pt>
                <c:pt idx="387">
                  <c:v>2009</c:v>
                </c:pt>
                <c:pt idx="388">
                  <c:v>2009</c:v>
                </c:pt>
                <c:pt idx="389">
                  <c:v>2010</c:v>
                </c:pt>
                <c:pt idx="390">
                  <c:v>2010</c:v>
                </c:pt>
                <c:pt idx="391">
                  <c:v>2010</c:v>
                </c:pt>
                <c:pt idx="392">
                  <c:v>2010</c:v>
                </c:pt>
                <c:pt idx="393">
                  <c:v>2010</c:v>
                </c:pt>
                <c:pt idx="394">
                  <c:v>2010</c:v>
                </c:pt>
                <c:pt idx="395">
                  <c:v>2010</c:v>
                </c:pt>
                <c:pt idx="396">
                  <c:v>2010</c:v>
                </c:pt>
                <c:pt idx="397">
                  <c:v>2010</c:v>
                </c:pt>
                <c:pt idx="398">
                  <c:v>2010</c:v>
                </c:pt>
                <c:pt idx="399">
                  <c:v>2011</c:v>
                </c:pt>
                <c:pt idx="400">
                  <c:v>2011</c:v>
                </c:pt>
                <c:pt idx="401">
                  <c:v>2011</c:v>
                </c:pt>
                <c:pt idx="402">
                  <c:v>2011</c:v>
                </c:pt>
                <c:pt idx="403">
                  <c:v>2011</c:v>
                </c:pt>
                <c:pt idx="404">
                  <c:v>2011</c:v>
                </c:pt>
                <c:pt idx="405">
                  <c:v>2011</c:v>
                </c:pt>
                <c:pt idx="406">
                  <c:v>2011</c:v>
                </c:pt>
                <c:pt idx="407">
                  <c:v>2011</c:v>
                </c:pt>
                <c:pt idx="408">
                  <c:v>2011</c:v>
                </c:pt>
              </c:numCache>
            </c:numRef>
          </c:xVal>
          <c:yVal>
            <c:numRef>
              <c:f>'12-5'!$D$3:$D$411</c:f>
              <c:numCache>
                <c:formatCode>General</c:formatCode>
                <c:ptCount val="40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1</c:v>
                </c:pt>
                <c:pt idx="57">
                  <c:v>1</c:v>
                </c:pt>
                <c:pt idx="58">
                  <c:v>1</c:v>
                </c:pt>
                <c:pt idx="59">
                  <c:v>1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1</c:v>
                </c:pt>
                <c:pt idx="66">
                  <c:v>1</c:v>
                </c:pt>
                <c:pt idx="67">
                  <c:v>1</c:v>
                </c:pt>
                <c:pt idx="68">
                  <c:v>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  <c:pt idx="77">
                  <c:v>1</c:v>
                </c:pt>
                <c:pt idx="78">
                  <c:v>1</c:v>
                </c:pt>
                <c:pt idx="79">
                  <c:v>1</c:v>
                </c:pt>
                <c:pt idx="80">
                  <c:v>1</c:v>
                </c:pt>
                <c:pt idx="81">
                  <c:v>1</c:v>
                </c:pt>
                <c:pt idx="82">
                  <c:v>1</c:v>
                </c:pt>
                <c:pt idx="83">
                  <c:v>1</c:v>
                </c:pt>
                <c:pt idx="84">
                  <c:v>1</c:v>
                </c:pt>
                <c:pt idx="85">
                  <c:v>1</c:v>
                </c:pt>
                <c:pt idx="86">
                  <c:v>1</c:v>
                </c:pt>
                <c:pt idx="87">
                  <c:v>1</c:v>
                </c:pt>
                <c:pt idx="88">
                  <c:v>1</c:v>
                </c:pt>
                <c:pt idx="89">
                  <c:v>1</c:v>
                </c:pt>
                <c:pt idx="90">
                  <c:v>1</c:v>
                </c:pt>
                <c:pt idx="91">
                  <c:v>1</c:v>
                </c:pt>
                <c:pt idx="92">
                  <c:v>1</c:v>
                </c:pt>
                <c:pt idx="93">
                  <c:v>3</c:v>
                </c:pt>
                <c:pt idx="94">
                  <c:v>3</c:v>
                </c:pt>
                <c:pt idx="95">
                  <c:v>3</c:v>
                </c:pt>
                <c:pt idx="96">
                  <c:v>3</c:v>
                </c:pt>
                <c:pt idx="97">
                  <c:v>3</c:v>
                </c:pt>
                <c:pt idx="98">
                  <c:v>3</c:v>
                </c:pt>
                <c:pt idx="99">
                  <c:v>3</c:v>
                </c:pt>
                <c:pt idx="100">
                  <c:v>3</c:v>
                </c:pt>
                <c:pt idx="101">
                  <c:v>3</c:v>
                </c:pt>
                <c:pt idx="102">
                  <c:v>3</c:v>
                </c:pt>
                <c:pt idx="103">
                  <c:v>3</c:v>
                </c:pt>
                <c:pt idx="104">
                  <c:v>3</c:v>
                </c:pt>
                <c:pt idx="105">
                  <c:v>3</c:v>
                </c:pt>
                <c:pt idx="106">
                  <c:v>3</c:v>
                </c:pt>
                <c:pt idx="107">
                  <c:v>3</c:v>
                </c:pt>
                <c:pt idx="108">
                  <c:v>3</c:v>
                </c:pt>
                <c:pt idx="109">
                  <c:v>3</c:v>
                </c:pt>
                <c:pt idx="110">
                  <c:v>3</c:v>
                </c:pt>
                <c:pt idx="111">
                  <c:v>3</c:v>
                </c:pt>
                <c:pt idx="112">
                  <c:v>3</c:v>
                </c:pt>
                <c:pt idx="113">
                  <c:v>3</c:v>
                </c:pt>
                <c:pt idx="114">
                  <c:v>3</c:v>
                </c:pt>
                <c:pt idx="115">
                  <c:v>3</c:v>
                </c:pt>
                <c:pt idx="116">
                  <c:v>3</c:v>
                </c:pt>
                <c:pt idx="117">
                  <c:v>3</c:v>
                </c:pt>
                <c:pt idx="118">
                  <c:v>3</c:v>
                </c:pt>
                <c:pt idx="119">
                  <c:v>3</c:v>
                </c:pt>
                <c:pt idx="120">
                  <c:v>3</c:v>
                </c:pt>
                <c:pt idx="121">
                  <c:v>3</c:v>
                </c:pt>
                <c:pt idx="122">
                  <c:v>3</c:v>
                </c:pt>
                <c:pt idx="123">
                  <c:v>8</c:v>
                </c:pt>
                <c:pt idx="124">
                  <c:v>8</c:v>
                </c:pt>
                <c:pt idx="125">
                  <c:v>8</c:v>
                </c:pt>
                <c:pt idx="126">
                  <c:v>8</c:v>
                </c:pt>
                <c:pt idx="127">
                  <c:v>8</c:v>
                </c:pt>
                <c:pt idx="128">
                  <c:v>8</c:v>
                </c:pt>
                <c:pt idx="129">
                  <c:v>8</c:v>
                </c:pt>
                <c:pt idx="130">
                  <c:v>8</c:v>
                </c:pt>
                <c:pt idx="131">
                  <c:v>8</c:v>
                </c:pt>
                <c:pt idx="132">
                  <c:v>8</c:v>
                </c:pt>
                <c:pt idx="133">
                  <c:v>8</c:v>
                </c:pt>
                <c:pt idx="134">
                  <c:v>8</c:v>
                </c:pt>
                <c:pt idx="135">
                  <c:v>8</c:v>
                </c:pt>
                <c:pt idx="136">
                  <c:v>8</c:v>
                </c:pt>
                <c:pt idx="137">
                  <c:v>8</c:v>
                </c:pt>
                <c:pt idx="138">
                  <c:v>8</c:v>
                </c:pt>
                <c:pt idx="139">
                  <c:v>8</c:v>
                </c:pt>
                <c:pt idx="140">
                  <c:v>8</c:v>
                </c:pt>
                <c:pt idx="141">
                  <c:v>8</c:v>
                </c:pt>
                <c:pt idx="142">
                  <c:v>8</c:v>
                </c:pt>
                <c:pt idx="143">
                  <c:v>8</c:v>
                </c:pt>
                <c:pt idx="144">
                  <c:v>8</c:v>
                </c:pt>
                <c:pt idx="145">
                  <c:v>8</c:v>
                </c:pt>
                <c:pt idx="146">
                  <c:v>8</c:v>
                </c:pt>
                <c:pt idx="147">
                  <c:v>8</c:v>
                </c:pt>
                <c:pt idx="148">
                  <c:v>8</c:v>
                </c:pt>
                <c:pt idx="149">
                  <c:v>8</c:v>
                </c:pt>
                <c:pt idx="150">
                  <c:v>8</c:v>
                </c:pt>
                <c:pt idx="151">
                  <c:v>8</c:v>
                </c:pt>
                <c:pt idx="152">
                  <c:v>16</c:v>
                </c:pt>
                <c:pt idx="153">
                  <c:v>16</c:v>
                </c:pt>
                <c:pt idx="154">
                  <c:v>16</c:v>
                </c:pt>
                <c:pt idx="155">
                  <c:v>16</c:v>
                </c:pt>
                <c:pt idx="156">
                  <c:v>16</c:v>
                </c:pt>
                <c:pt idx="157">
                  <c:v>16</c:v>
                </c:pt>
                <c:pt idx="158">
                  <c:v>16</c:v>
                </c:pt>
                <c:pt idx="159">
                  <c:v>16</c:v>
                </c:pt>
                <c:pt idx="160">
                  <c:v>16</c:v>
                </c:pt>
                <c:pt idx="161">
                  <c:v>16</c:v>
                </c:pt>
                <c:pt idx="162">
                  <c:v>16</c:v>
                </c:pt>
                <c:pt idx="163">
                  <c:v>16</c:v>
                </c:pt>
                <c:pt idx="164">
                  <c:v>16</c:v>
                </c:pt>
                <c:pt idx="165">
                  <c:v>16</c:v>
                </c:pt>
                <c:pt idx="166">
                  <c:v>16</c:v>
                </c:pt>
                <c:pt idx="167">
                  <c:v>16</c:v>
                </c:pt>
                <c:pt idx="168">
                  <c:v>16</c:v>
                </c:pt>
                <c:pt idx="169">
                  <c:v>16</c:v>
                </c:pt>
                <c:pt idx="170">
                  <c:v>16</c:v>
                </c:pt>
                <c:pt idx="171">
                  <c:v>16</c:v>
                </c:pt>
                <c:pt idx="172">
                  <c:v>16</c:v>
                </c:pt>
                <c:pt idx="173">
                  <c:v>16</c:v>
                </c:pt>
                <c:pt idx="174">
                  <c:v>16</c:v>
                </c:pt>
                <c:pt idx="175">
                  <c:v>16</c:v>
                </c:pt>
                <c:pt idx="176">
                  <c:v>16</c:v>
                </c:pt>
                <c:pt idx="177">
                  <c:v>16</c:v>
                </c:pt>
                <c:pt idx="178">
                  <c:v>16</c:v>
                </c:pt>
                <c:pt idx="179">
                  <c:v>16</c:v>
                </c:pt>
                <c:pt idx="180">
                  <c:v>16</c:v>
                </c:pt>
                <c:pt idx="181">
                  <c:v>16</c:v>
                </c:pt>
                <c:pt idx="182">
                  <c:v>16</c:v>
                </c:pt>
                <c:pt idx="183">
                  <c:v>16</c:v>
                </c:pt>
                <c:pt idx="184">
                  <c:v>16</c:v>
                </c:pt>
                <c:pt idx="185">
                  <c:v>16</c:v>
                </c:pt>
                <c:pt idx="186">
                  <c:v>16</c:v>
                </c:pt>
                <c:pt idx="187">
                  <c:v>16</c:v>
                </c:pt>
                <c:pt idx="188">
                  <c:v>17</c:v>
                </c:pt>
                <c:pt idx="189">
                  <c:v>17</c:v>
                </c:pt>
                <c:pt idx="190">
                  <c:v>17</c:v>
                </c:pt>
                <c:pt idx="191">
                  <c:v>17</c:v>
                </c:pt>
                <c:pt idx="192">
                  <c:v>17</c:v>
                </c:pt>
                <c:pt idx="193">
                  <c:v>17</c:v>
                </c:pt>
                <c:pt idx="194">
                  <c:v>17</c:v>
                </c:pt>
                <c:pt idx="195">
                  <c:v>17</c:v>
                </c:pt>
                <c:pt idx="196">
                  <c:v>17</c:v>
                </c:pt>
                <c:pt idx="197">
                  <c:v>17</c:v>
                </c:pt>
                <c:pt idx="198">
                  <c:v>17</c:v>
                </c:pt>
                <c:pt idx="199">
                  <c:v>17</c:v>
                </c:pt>
                <c:pt idx="200">
                  <c:v>17</c:v>
                </c:pt>
                <c:pt idx="201">
                  <c:v>17</c:v>
                </c:pt>
                <c:pt idx="202">
                  <c:v>17</c:v>
                </c:pt>
                <c:pt idx="203">
                  <c:v>17</c:v>
                </c:pt>
                <c:pt idx="204">
                  <c:v>17</c:v>
                </c:pt>
                <c:pt idx="205">
                  <c:v>17</c:v>
                </c:pt>
                <c:pt idx="206">
                  <c:v>18</c:v>
                </c:pt>
                <c:pt idx="207">
                  <c:v>18</c:v>
                </c:pt>
                <c:pt idx="208">
                  <c:v>18</c:v>
                </c:pt>
                <c:pt idx="209">
                  <c:v>18</c:v>
                </c:pt>
                <c:pt idx="210">
                  <c:v>18</c:v>
                </c:pt>
                <c:pt idx="211">
                  <c:v>18</c:v>
                </c:pt>
                <c:pt idx="212">
                  <c:v>18</c:v>
                </c:pt>
                <c:pt idx="213">
                  <c:v>18</c:v>
                </c:pt>
                <c:pt idx="214">
                  <c:v>18</c:v>
                </c:pt>
                <c:pt idx="215">
                  <c:v>19</c:v>
                </c:pt>
                <c:pt idx="216">
                  <c:v>19</c:v>
                </c:pt>
                <c:pt idx="217">
                  <c:v>19</c:v>
                </c:pt>
                <c:pt idx="218">
                  <c:v>19</c:v>
                </c:pt>
                <c:pt idx="219">
                  <c:v>19</c:v>
                </c:pt>
                <c:pt idx="220">
                  <c:v>19</c:v>
                </c:pt>
                <c:pt idx="221">
                  <c:v>19</c:v>
                </c:pt>
                <c:pt idx="222">
                  <c:v>19</c:v>
                </c:pt>
                <c:pt idx="223">
                  <c:v>19</c:v>
                </c:pt>
                <c:pt idx="224">
                  <c:v>30</c:v>
                </c:pt>
                <c:pt idx="225">
                  <c:v>30</c:v>
                </c:pt>
                <c:pt idx="226">
                  <c:v>30</c:v>
                </c:pt>
                <c:pt idx="227">
                  <c:v>30</c:v>
                </c:pt>
                <c:pt idx="228">
                  <c:v>30</c:v>
                </c:pt>
                <c:pt idx="229">
                  <c:v>30</c:v>
                </c:pt>
                <c:pt idx="230">
                  <c:v>30</c:v>
                </c:pt>
                <c:pt idx="231">
                  <c:v>30</c:v>
                </c:pt>
                <c:pt idx="232">
                  <c:v>30</c:v>
                </c:pt>
                <c:pt idx="233">
                  <c:v>41</c:v>
                </c:pt>
                <c:pt idx="234">
                  <c:v>41</c:v>
                </c:pt>
                <c:pt idx="235">
                  <c:v>41</c:v>
                </c:pt>
                <c:pt idx="236">
                  <c:v>41</c:v>
                </c:pt>
                <c:pt idx="237">
                  <c:v>41</c:v>
                </c:pt>
                <c:pt idx="238">
                  <c:v>41</c:v>
                </c:pt>
                <c:pt idx="239">
                  <c:v>41</c:v>
                </c:pt>
                <c:pt idx="240">
                  <c:v>41</c:v>
                </c:pt>
                <c:pt idx="241">
                  <c:v>41</c:v>
                </c:pt>
                <c:pt idx="242">
                  <c:v>43</c:v>
                </c:pt>
                <c:pt idx="243">
                  <c:v>43</c:v>
                </c:pt>
                <c:pt idx="244">
                  <c:v>43</c:v>
                </c:pt>
                <c:pt idx="245">
                  <c:v>43</c:v>
                </c:pt>
                <c:pt idx="246">
                  <c:v>43</c:v>
                </c:pt>
                <c:pt idx="247">
                  <c:v>43</c:v>
                </c:pt>
                <c:pt idx="248">
                  <c:v>43</c:v>
                </c:pt>
                <c:pt idx="249">
                  <c:v>43</c:v>
                </c:pt>
                <c:pt idx="250">
                  <c:v>43</c:v>
                </c:pt>
                <c:pt idx="251">
                  <c:v>43</c:v>
                </c:pt>
                <c:pt idx="252">
                  <c:v>43</c:v>
                </c:pt>
                <c:pt idx="253">
                  <c:v>43</c:v>
                </c:pt>
                <c:pt idx="254">
                  <c:v>43</c:v>
                </c:pt>
                <c:pt idx="255">
                  <c:v>43</c:v>
                </c:pt>
                <c:pt idx="256">
                  <c:v>43</c:v>
                </c:pt>
                <c:pt idx="257">
                  <c:v>43</c:v>
                </c:pt>
                <c:pt idx="258">
                  <c:v>43</c:v>
                </c:pt>
                <c:pt idx="259">
                  <c:v>43</c:v>
                </c:pt>
                <c:pt idx="260">
                  <c:v>44</c:v>
                </c:pt>
                <c:pt idx="261">
                  <c:v>44</c:v>
                </c:pt>
                <c:pt idx="262">
                  <c:v>44</c:v>
                </c:pt>
                <c:pt idx="263">
                  <c:v>44</c:v>
                </c:pt>
                <c:pt idx="264">
                  <c:v>44</c:v>
                </c:pt>
                <c:pt idx="265">
                  <c:v>44</c:v>
                </c:pt>
                <c:pt idx="266">
                  <c:v>44</c:v>
                </c:pt>
                <c:pt idx="267">
                  <c:v>44</c:v>
                </c:pt>
                <c:pt idx="268">
                  <c:v>44</c:v>
                </c:pt>
                <c:pt idx="269">
                  <c:v>44</c:v>
                </c:pt>
                <c:pt idx="270">
                  <c:v>44</c:v>
                </c:pt>
                <c:pt idx="271">
                  <c:v>44</c:v>
                </c:pt>
                <c:pt idx="272">
                  <c:v>44</c:v>
                </c:pt>
                <c:pt idx="273">
                  <c:v>44</c:v>
                </c:pt>
                <c:pt idx="274">
                  <c:v>44</c:v>
                </c:pt>
                <c:pt idx="275">
                  <c:v>44</c:v>
                </c:pt>
                <c:pt idx="276">
                  <c:v>44</c:v>
                </c:pt>
                <c:pt idx="277">
                  <c:v>44</c:v>
                </c:pt>
                <c:pt idx="278">
                  <c:v>44</c:v>
                </c:pt>
                <c:pt idx="279">
                  <c:v>44</c:v>
                </c:pt>
                <c:pt idx="280">
                  <c:v>44</c:v>
                </c:pt>
                <c:pt idx="281">
                  <c:v>44</c:v>
                </c:pt>
                <c:pt idx="282">
                  <c:v>44</c:v>
                </c:pt>
                <c:pt idx="283">
                  <c:v>44</c:v>
                </c:pt>
                <c:pt idx="284">
                  <c:v>44</c:v>
                </c:pt>
                <c:pt idx="285">
                  <c:v>44</c:v>
                </c:pt>
                <c:pt idx="286">
                  <c:v>44</c:v>
                </c:pt>
                <c:pt idx="287">
                  <c:v>44</c:v>
                </c:pt>
                <c:pt idx="288">
                  <c:v>44</c:v>
                </c:pt>
                <c:pt idx="289">
                  <c:v>45</c:v>
                </c:pt>
                <c:pt idx="290">
                  <c:v>45</c:v>
                </c:pt>
                <c:pt idx="291">
                  <c:v>45</c:v>
                </c:pt>
                <c:pt idx="292">
                  <c:v>45</c:v>
                </c:pt>
                <c:pt idx="293">
                  <c:v>45</c:v>
                </c:pt>
                <c:pt idx="294">
                  <c:v>45</c:v>
                </c:pt>
                <c:pt idx="295">
                  <c:v>45</c:v>
                </c:pt>
                <c:pt idx="296">
                  <c:v>45</c:v>
                </c:pt>
                <c:pt idx="297">
                  <c:v>45</c:v>
                </c:pt>
                <c:pt idx="298">
                  <c:v>45</c:v>
                </c:pt>
                <c:pt idx="299">
                  <c:v>46</c:v>
                </c:pt>
                <c:pt idx="300">
                  <c:v>46</c:v>
                </c:pt>
                <c:pt idx="301">
                  <c:v>46</c:v>
                </c:pt>
                <c:pt idx="302">
                  <c:v>46</c:v>
                </c:pt>
                <c:pt idx="303">
                  <c:v>46</c:v>
                </c:pt>
                <c:pt idx="304">
                  <c:v>46</c:v>
                </c:pt>
                <c:pt idx="305">
                  <c:v>46</c:v>
                </c:pt>
                <c:pt idx="306">
                  <c:v>46</c:v>
                </c:pt>
                <c:pt idx="307">
                  <c:v>46</c:v>
                </c:pt>
                <c:pt idx="308">
                  <c:v>46</c:v>
                </c:pt>
                <c:pt idx="309">
                  <c:v>46</c:v>
                </c:pt>
                <c:pt idx="310">
                  <c:v>46</c:v>
                </c:pt>
                <c:pt idx="311">
                  <c:v>46</c:v>
                </c:pt>
                <c:pt idx="312">
                  <c:v>46</c:v>
                </c:pt>
                <c:pt idx="313">
                  <c:v>46</c:v>
                </c:pt>
                <c:pt idx="314">
                  <c:v>46</c:v>
                </c:pt>
                <c:pt idx="315">
                  <c:v>46</c:v>
                </c:pt>
                <c:pt idx="316">
                  <c:v>46</c:v>
                </c:pt>
                <c:pt idx="317">
                  <c:v>46</c:v>
                </c:pt>
                <c:pt idx="318">
                  <c:v>46</c:v>
                </c:pt>
                <c:pt idx="319">
                  <c:v>46</c:v>
                </c:pt>
                <c:pt idx="320">
                  <c:v>46</c:v>
                </c:pt>
                <c:pt idx="321">
                  <c:v>46</c:v>
                </c:pt>
                <c:pt idx="322">
                  <c:v>46</c:v>
                </c:pt>
                <c:pt idx="323">
                  <c:v>46</c:v>
                </c:pt>
                <c:pt idx="324">
                  <c:v>46</c:v>
                </c:pt>
                <c:pt idx="325">
                  <c:v>46</c:v>
                </c:pt>
                <c:pt idx="326">
                  <c:v>46</c:v>
                </c:pt>
                <c:pt idx="327">
                  <c:v>46</c:v>
                </c:pt>
                <c:pt idx="328">
                  <c:v>46</c:v>
                </c:pt>
                <c:pt idx="329">
                  <c:v>46</c:v>
                </c:pt>
                <c:pt idx="330">
                  <c:v>46</c:v>
                </c:pt>
                <c:pt idx="331">
                  <c:v>46</c:v>
                </c:pt>
                <c:pt idx="332">
                  <c:v>46</c:v>
                </c:pt>
                <c:pt idx="333">
                  <c:v>46</c:v>
                </c:pt>
                <c:pt idx="334">
                  <c:v>46</c:v>
                </c:pt>
                <c:pt idx="335">
                  <c:v>46</c:v>
                </c:pt>
                <c:pt idx="336">
                  <c:v>46</c:v>
                </c:pt>
                <c:pt idx="337">
                  <c:v>46</c:v>
                </c:pt>
                <c:pt idx="338">
                  <c:v>46</c:v>
                </c:pt>
                <c:pt idx="339">
                  <c:v>46</c:v>
                </c:pt>
                <c:pt idx="340">
                  <c:v>46</c:v>
                </c:pt>
                <c:pt idx="341">
                  <c:v>46</c:v>
                </c:pt>
                <c:pt idx="342">
                  <c:v>46</c:v>
                </c:pt>
                <c:pt idx="343">
                  <c:v>46</c:v>
                </c:pt>
                <c:pt idx="344">
                  <c:v>46</c:v>
                </c:pt>
                <c:pt idx="345">
                  <c:v>46</c:v>
                </c:pt>
                <c:pt idx="346">
                  <c:v>46</c:v>
                </c:pt>
                <c:pt idx="347">
                  <c:v>46</c:v>
                </c:pt>
                <c:pt idx="348">
                  <c:v>46</c:v>
                </c:pt>
                <c:pt idx="349">
                  <c:v>46</c:v>
                </c:pt>
                <c:pt idx="350">
                  <c:v>46</c:v>
                </c:pt>
                <c:pt idx="351">
                  <c:v>46</c:v>
                </c:pt>
                <c:pt idx="352">
                  <c:v>46</c:v>
                </c:pt>
                <c:pt idx="353">
                  <c:v>46</c:v>
                </c:pt>
                <c:pt idx="354">
                  <c:v>46</c:v>
                </c:pt>
                <c:pt idx="355">
                  <c:v>46</c:v>
                </c:pt>
                <c:pt idx="356">
                  <c:v>46</c:v>
                </c:pt>
                <c:pt idx="357">
                  <c:v>46</c:v>
                </c:pt>
                <c:pt idx="358">
                  <c:v>46</c:v>
                </c:pt>
                <c:pt idx="359">
                  <c:v>46</c:v>
                </c:pt>
                <c:pt idx="360">
                  <c:v>46</c:v>
                </c:pt>
                <c:pt idx="361">
                  <c:v>46</c:v>
                </c:pt>
                <c:pt idx="362">
                  <c:v>46</c:v>
                </c:pt>
                <c:pt idx="363">
                  <c:v>46</c:v>
                </c:pt>
                <c:pt idx="364">
                  <c:v>46</c:v>
                </c:pt>
                <c:pt idx="365">
                  <c:v>46</c:v>
                </c:pt>
                <c:pt idx="366">
                  <c:v>46</c:v>
                </c:pt>
                <c:pt idx="367">
                  <c:v>46</c:v>
                </c:pt>
                <c:pt idx="368">
                  <c:v>46</c:v>
                </c:pt>
                <c:pt idx="369">
                  <c:v>46</c:v>
                </c:pt>
                <c:pt idx="370">
                  <c:v>46</c:v>
                </c:pt>
                <c:pt idx="371">
                  <c:v>46</c:v>
                </c:pt>
                <c:pt idx="372">
                  <c:v>46</c:v>
                </c:pt>
                <c:pt idx="373">
                  <c:v>46</c:v>
                </c:pt>
                <c:pt idx="374">
                  <c:v>46</c:v>
                </c:pt>
                <c:pt idx="375">
                  <c:v>46</c:v>
                </c:pt>
                <c:pt idx="376">
                  <c:v>46</c:v>
                </c:pt>
                <c:pt idx="377">
                  <c:v>46</c:v>
                </c:pt>
                <c:pt idx="378">
                  <c:v>46</c:v>
                </c:pt>
                <c:pt idx="379">
                  <c:v>46</c:v>
                </c:pt>
                <c:pt idx="380">
                  <c:v>46</c:v>
                </c:pt>
                <c:pt idx="381">
                  <c:v>46</c:v>
                </c:pt>
                <c:pt idx="382">
                  <c:v>46</c:v>
                </c:pt>
                <c:pt idx="383">
                  <c:v>46</c:v>
                </c:pt>
                <c:pt idx="384">
                  <c:v>46</c:v>
                </c:pt>
                <c:pt idx="385">
                  <c:v>46</c:v>
                </c:pt>
                <c:pt idx="386">
                  <c:v>46</c:v>
                </c:pt>
                <c:pt idx="387">
                  <c:v>46</c:v>
                </c:pt>
                <c:pt idx="388">
                  <c:v>46</c:v>
                </c:pt>
                <c:pt idx="389">
                  <c:v>46</c:v>
                </c:pt>
                <c:pt idx="390">
                  <c:v>46</c:v>
                </c:pt>
                <c:pt idx="391">
                  <c:v>46</c:v>
                </c:pt>
                <c:pt idx="392">
                  <c:v>46</c:v>
                </c:pt>
                <c:pt idx="393">
                  <c:v>46</c:v>
                </c:pt>
                <c:pt idx="394">
                  <c:v>46</c:v>
                </c:pt>
                <c:pt idx="395">
                  <c:v>46</c:v>
                </c:pt>
                <c:pt idx="396">
                  <c:v>46</c:v>
                </c:pt>
                <c:pt idx="397">
                  <c:v>46</c:v>
                </c:pt>
                <c:pt idx="398">
                  <c:v>46</c:v>
                </c:pt>
                <c:pt idx="399">
                  <c:v>46</c:v>
                </c:pt>
                <c:pt idx="400">
                  <c:v>46</c:v>
                </c:pt>
                <c:pt idx="401">
                  <c:v>46</c:v>
                </c:pt>
                <c:pt idx="402">
                  <c:v>46</c:v>
                </c:pt>
                <c:pt idx="403">
                  <c:v>46</c:v>
                </c:pt>
                <c:pt idx="404">
                  <c:v>46</c:v>
                </c:pt>
                <c:pt idx="405">
                  <c:v>46</c:v>
                </c:pt>
                <c:pt idx="406">
                  <c:v>46</c:v>
                </c:pt>
                <c:pt idx="407">
                  <c:v>46</c:v>
                </c:pt>
                <c:pt idx="408">
                  <c:v>46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225152"/>
        <c:axId val="74226688"/>
      </c:scatterChart>
      <c:valAx>
        <c:axId val="74225152"/>
        <c:scaling>
          <c:orientation val="minMax"/>
          <c:max val="2015"/>
          <c:min val="1950"/>
        </c:scaling>
        <c:delete val="0"/>
        <c:axPos val="b"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226688"/>
        <c:crosses val="autoZero"/>
        <c:crossBetween val="midCat"/>
        <c:majorUnit val="10"/>
        <c:minorUnit val="5"/>
      </c:valAx>
      <c:valAx>
        <c:axId val="74226688"/>
        <c:scaling>
          <c:orientation val="minMax"/>
          <c:max val="110"/>
          <c:min val="0"/>
        </c:scaling>
        <c:delete val="0"/>
        <c:axPos val="l"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225152"/>
        <c:crosses val="autoZero"/>
        <c:crossBetween val="midCat"/>
        <c:majorUnit val="20"/>
        <c:minorUnit val="10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0062669311391194"/>
          <c:y val="2.5446966604718461E-2"/>
          <c:w val="0.64769283245212861"/>
          <c:h val="0.9148858133844276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00FF"/>
            </a:solidFill>
          </c:spPr>
          <c:invertIfNegative val="0"/>
          <c:cat>
            <c:strRef>
              <c:f>'12-6'!$B$4:$B$44</c:f>
              <c:strCache>
                <c:ptCount val="41"/>
                <c:pt idx="0">
                  <c:v>Audiovisual</c:v>
                </c:pt>
                <c:pt idx="1">
                  <c:v>Civil protection</c:v>
                </c:pt>
                <c:pt idx="2">
                  <c:v>Innovation policies</c:v>
                </c:pt>
                <c:pt idx="3">
                  <c:v>Health</c:v>
                </c:pt>
                <c:pt idx="4">
                  <c:v>Mining</c:v>
                </c:pt>
                <c:pt idx="5">
                  <c:v>Public administration</c:v>
                </c:pt>
                <c:pt idx="6">
                  <c:v>Terrorism</c:v>
                </c:pt>
                <c:pt idx="7">
                  <c:v>Cultural cooperation</c:v>
                </c:pt>
                <c:pt idx="8">
                  <c:v>Economic policy dialogue</c:v>
                </c:pt>
                <c:pt idx="9">
                  <c:v>Taxation</c:v>
                </c:pt>
                <c:pt idx="10">
                  <c:v>Regional cooperation</c:v>
                </c:pt>
                <c:pt idx="11">
                  <c:v>Statistics</c:v>
                </c:pt>
                <c:pt idx="12">
                  <c:v>Illegal immigration</c:v>
                </c:pt>
                <c:pt idx="13">
                  <c:v>Industrial cooperation</c:v>
                </c:pt>
                <c:pt idx="14">
                  <c:v>Information society</c:v>
                </c:pt>
                <c:pt idx="15">
                  <c:v>SMEs</c:v>
                </c:pt>
                <c:pt idx="16">
                  <c:v>Data protection</c:v>
                </c:pt>
                <c:pt idx="17">
                  <c:v>Education and training</c:v>
                </c:pt>
                <c:pt idx="18">
                  <c:v>Consumer protection</c:v>
                </c:pt>
                <c:pt idx="19">
                  <c:v>Anti-corruption</c:v>
                </c:pt>
                <c:pt idx="20">
                  <c:v>Agriculture</c:v>
                </c:pt>
                <c:pt idx="21">
                  <c:v>Approximation of legislation</c:v>
                </c:pt>
                <c:pt idx="22">
                  <c:v>Financial assistance</c:v>
                </c:pt>
                <c:pt idx="23">
                  <c:v>Energy</c:v>
                </c:pt>
                <c:pt idx="24">
                  <c:v>Research and technology</c:v>
                </c:pt>
                <c:pt idx="25">
                  <c:v>Social matters</c:v>
                </c:pt>
                <c:pt idx="26">
                  <c:v>Environmental laws</c:v>
                </c:pt>
                <c:pt idx="27">
                  <c:v>Labour market regulation</c:v>
                </c:pt>
                <c:pt idx="28">
                  <c:v>Visas and asylum</c:v>
                </c:pt>
                <c:pt idx="29">
                  <c:v>Sanitary measures</c:v>
                </c:pt>
                <c:pt idx="30">
                  <c:v>Public procurement</c:v>
                </c:pt>
                <c:pt idx="31">
                  <c:v>Competition policy</c:v>
                </c:pt>
                <c:pt idx="32">
                  <c:v>Technical barriers to trade</c:v>
                </c:pt>
                <c:pt idx="33">
                  <c:v>Investment</c:v>
                </c:pt>
                <c:pt idx="34">
                  <c:v>Intellectual property rights</c:v>
                </c:pt>
                <c:pt idx="35">
                  <c:v>State trading enterprises</c:v>
                </c:pt>
                <c:pt idx="36">
                  <c:v>State aid</c:v>
                </c:pt>
                <c:pt idx="37">
                  <c:v>Services - GATS</c:v>
                </c:pt>
                <c:pt idx="38">
                  <c:v>Movement of capital</c:v>
                </c:pt>
                <c:pt idx="39">
                  <c:v>Export taxes</c:v>
                </c:pt>
                <c:pt idx="40">
                  <c:v>Customs</c:v>
                </c:pt>
              </c:strCache>
            </c:strRef>
          </c:cat>
          <c:val>
            <c:numRef>
              <c:f>'12-6'!$C$4:$C$44</c:f>
              <c:numCache>
                <c:formatCode>General</c:formatCode>
                <c:ptCount val="4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3</c:v>
                </c:pt>
                <c:pt idx="11">
                  <c:v>3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5</c:v>
                </c:pt>
                <c:pt idx="17">
                  <c:v>5</c:v>
                </c:pt>
                <c:pt idx="18">
                  <c:v>6</c:v>
                </c:pt>
                <c:pt idx="19">
                  <c:v>7</c:v>
                </c:pt>
                <c:pt idx="20">
                  <c:v>7</c:v>
                </c:pt>
                <c:pt idx="21">
                  <c:v>7</c:v>
                </c:pt>
                <c:pt idx="22">
                  <c:v>7</c:v>
                </c:pt>
                <c:pt idx="23">
                  <c:v>8</c:v>
                </c:pt>
                <c:pt idx="24">
                  <c:v>8</c:v>
                </c:pt>
                <c:pt idx="25">
                  <c:v>12</c:v>
                </c:pt>
                <c:pt idx="26">
                  <c:v>16</c:v>
                </c:pt>
                <c:pt idx="27">
                  <c:v>17</c:v>
                </c:pt>
                <c:pt idx="28">
                  <c:v>18</c:v>
                </c:pt>
                <c:pt idx="29">
                  <c:v>30</c:v>
                </c:pt>
                <c:pt idx="30">
                  <c:v>37</c:v>
                </c:pt>
                <c:pt idx="31">
                  <c:v>40</c:v>
                </c:pt>
                <c:pt idx="32">
                  <c:v>41</c:v>
                </c:pt>
                <c:pt idx="33">
                  <c:v>42</c:v>
                </c:pt>
                <c:pt idx="34">
                  <c:v>46</c:v>
                </c:pt>
                <c:pt idx="35">
                  <c:v>47</c:v>
                </c:pt>
                <c:pt idx="36">
                  <c:v>52</c:v>
                </c:pt>
                <c:pt idx="37">
                  <c:v>54</c:v>
                </c:pt>
                <c:pt idx="38">
                  <c:v>57</c:v>
                </c:pt>
                <c:pt idx="39">
                  <c:v>64</c:v>
                </c:pt>
                <c:pt idx="40">
                  <c:v>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74314496"/>
        <c:axId val="74316032"/>
      </c:barChart>
      <c:catAx>
        <c:axId val="7431449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316032"/>
        <c:crosses val="autoZero"/>
        <c:auto val="1"/>
        <c:lblAlgn val="ctr"/>
        <c:lblOffset val="100"/>
        <c:tickLblSkip val="1"/>
        <c:noMultiLvlLbl val="0"/>
      </c:catAx>
      <c:valAx>
        <c:axId val="74316032"/>
        <c:scaling>
          <c:orientation val="minMax"/>
        </c:scaling>
        <c:delete val="0"/>
        <c:axPos val="b"/>
        <c:majorGridlines>
          <c:spPr>
            <a:ln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314496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964300194183029E-2"/>
          <c:y val="0.12579543963254594"/>
          <c:w val="0.87398523355312296"/>
          <c:h val="0.76068175853018372"/>
        </c:manualLayout>
      </c:layout>
      <c:scatterChart>
        <c:scatterStyle val="lineMarker"/>
        <c:varyColors val="0"/>
        <c:ser>
          <c:idx val="0"/>
          <c:order val="0"/>
          <c:tx>
            <c:strRef>
              <c:f>'12-9'!$H$4</c:f>
              <c:strCache>
                <c:ptCount val="1"/>
                <c:pt idx="0">
                  <c:v>t = 0.3</c:v>
                </c:pt>
              </c:strCache>
            </c:strRef>
          </c:tx>
          <c:spPr>
            <a:ln w="44450">
              <a:solidFill>
                <a:srgbClr val="FF0000"/>
              </a:solidFill>
              <a:prstDash val="dash"/>
            </a:ln>
          </c:spPr>
          <c:marker>
            <c:symbol val="none"/>
          </c:marker>
          <c:xVal>
            <c:numRef>
              <c:f>'12-9'!$G$5:$G$24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xVal>
          <c:yVal>
            <c:numRef>
              <c:f>'12-9'!$H$5:$H$24</c:f>
              <c:numCache>
                <c:formatCode>General</c:formatCode>
                <c:ptCount val="20"/>
                <c:pt idx="0">
                  <c:v>1</c:v>
                </c:pt>
                <c:pt idx="1">
                  <c:v>0.96939005930554578</c:v>
                </c:pt>
                <c:pt idx="2">
                  <c:v>0.96662328489263882</c:v>
                </c:pt>
                <c:pt idx="3">
                  <c:v>0.96837107293349323</c:v>
                </c:pt>
                <c:pt idx="4">
                  <c:v>0.97090078010023995</c:v>
                </c:pt>
                <c:pt idx="5">
                  <c:v>0.97336991115799687</c:v>
                </c:pt>
                <c:pt idx="6">
                  <c:v>0.97558411807114287</c:v>
                </c:pt>
                <c:pt idx="7">
                  <c:v>0.97752187566497639</c:v>
                </c:pt>
                <c:pt idx="8">
                  <c:v>0.97920860391114839</c:v>
                </c:pt>
                <c:pt idx="9">
                  <c:v>0.98067939527519599</c:v>
                </c:pt>
                <c:pt idx="10">
                  <c:v>0.98196775751074816</c:v>
                </c:pt>
                <c:pt idx="11">
                  <c:v>0.98310264504270317</c:v>
                </c:pt>
                <c:pt idx="12">
                  <c:v>0.98410818727089666</c:v>
                </c:pt>
                <c:pt idx="13">
                  <c:v>0.9850042324342454</c:v>
                </c:pt>
                <c:pt idx="14">
                  <c:v>0.98580706012040553</c:v>
                </c:pt>
                <c:pt idx="15">
                  <c:v>0.98653004882079087</c:v>
                </c:pt>
                <c:pt idx="16">
                  <c:v>0.98718424041457764</c:v>
                </c:pt>
                <c:pt idx="17">
                  <c:v>0.98777879805556423</c:v>
                </c:pt>
                <c:pt idx="18">
                  <c:v>0.98832137107530182</c:v>
                </c:pt>
                <c:pt idx="19">
                  <c:v>0.98881838389530652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'12-9'!$I$4</c:f>
              <c:strCache>
                <c:ptCount val="1"/>
                <c:pt idx="0">
                  <c:v>t = 0.5</c:v>
                </c:pt>
              </c:strCache>
            </c:strRef>
          </c:tx>
          <c:spPr>
            <a:ln w="44450">
              <a:solidFill>
                <a:srgbClr val="006600"/>
              </a:solidFill>
              <a:prstDash val="sysDash"/>
            </a:ln>
          </c:spPr>
          <c:marker>
            <c:symbol val="none"/>
          </c:marker>
          <c:xVal>
            <c:numRef>
              <c:f>'12-9'!$G$5:$G$24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xVal>
          <c:yVal>
            <c:numRef>
              <c:f>'12-9'!$I$5:$I$24</c:f>
              <c:numCache>
                <c:formatCode>General</c:formatCode>
                <c:ptCount val="20"/>
                <c:pt idx="0">
                  <c:v>1</c:v>
                </c:pt>
                <c:pt idx="1">
                  <c:v>0.93679017301437428</c:v>
                </c:pt>
                <c:pt idx="2">
                  <c:v>0.92435560512754944</c:v>
                </c:pt>
                <c:pt idx="3">
                  <c:v>0.92359986490743506</c:v>
                </c:pt>
                <c:pt idx="4">
                  <c:v>0.92635619850198481</c:v>
                </c:pt>
                <c:pt idx="5">
                  <c:v>0.93015811092378142</c:v>
                </c:pt>
                <c:pt idx="6">
                  <c:v>0.93413376760247746</c:v>
                </c:pt>
                <c:pt idx="7">
                  <c:v>0.93795820137500396</c:v>
                </c:pt>
                <c:pt idx="8">
                  <c:v>0.94151678567972552</c:v>
                </c:pt>
                <c:pt idx="9">
                  <c:v>0.94478083436833427</c:v>
                </c:pt>
                <c:pt idx="10">
                  <c:v>0.94775721503792876</c:v>
                </c:pt>
                <c:pt idx="11">
                  <c:v>0.95046672045373493</c:v>
                </c:pt>
                <c:pt idx="12">
                  <c:v>0.95293450080015873</c:v>
                </c:pt>
                <c:pt idx="13">
                  <c:v>0.95518583381513777</c:v>
                </c:pt>
                <c:pt idx="14">
                  <c:v>0.95724434186274598</c:v>
                </c:pt>
                <c:pt idx="15">
                  <c:v>0.95913134972841751</c:v>
                </c:pt>
                <c:pt idx="16">
                  <c:v>0.96086577132108819</c:v>
                </c:pt>
                <c:pt idx="17">
                  <c:v>0.96246423191608454</c:v>
                </c:pt>
                <c:pt idx="18">
                  <c:v>0.96394128385332145</c:v>
                </c:pt>
                <c:pt idx="19">
                  <c:v>0.96530964736206981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'12-9'!$J$4</c:f>
              <c:strCache>
                <c:ptCount val="1"/>
                <c:pt idx="0">
                  <c:v>t = 0.7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'12-9'!$G$5:$G$24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xVal>
          <c:yVal>
            <c:numRef>
              <c:f>'12-9'!$J$5:$J$24</c:f>
              <c:numCache>
                <c:formatCode>General</c:formatCode>
                <c:ptCount val="20"/>
                <c:pt idx="0">
                  <c:v>1</c:v>
                </c:pt>
                <c:pt idx="1">
                  <c:v>0.90745416462927009</c:v>
                </c:pt>
                <c:pt idx="2">
                  <c:v>0.88203644942298021</c:v>
                </c:pt>
                <c:pt idx="3">
                  <c:v>0.87503484807751575</c:v>
                </c:pt>
                <c:pt idx="4">
                  <c:v>0.87491878589591054</c:v>
                </c:pt>
                <c:pt idx="5">
                  <c:v>0.8776879754720307</c:v>
                </c:pt>
                <c:pt idx="6">
                  <c:v>0.88167949755378694</c:v>
                </c:pt>
                <c:pt idx="7">
                  <c:v>0.88612924411457883</c:v>
                </c:pt>
                <c:pt idx="8">
                  <c:v>0.89066659443821605</c:v>
                </c:pt>
                <c:pt idx="9">
                  <c:v>0.89510848026633549</c:v>
                </c:pt>
                <c:pt idx="10">
                  <c:v>0.89936647583521556</c:v>
                </c:pt>
                <c:pt idx="11">
                  <c:v>0.90340169726503528</c:v>
                </c:pt>
                <c:pt idx="12">
                  <c:v>0.90720169541597584</c:v>
                </c:pt>
                <c:pt idx="13">
                  <c:v>0.91076813567729786</c:v>
                </c:pt>
                <c:pt idx="14">
                  <c:v>0.91411003929811552</c:v>
                </c:pt>
                <c:pt idx="15">
                  <c:v>0.91724000710895293</c:v>
                </c:pt>
                <c:pt idx="16">
                  <c:v>0.92017209262407718</c:v>
                </c:pt>
                <c:pt idx="17">
                  <c:v>0.92292060912862461</c:v>
                </c:pt>
                <c:pt idx="18">
                  <c:v>0.92549947475691186</c:v>
                </c:pt>
                <c:pt idx="19">
                  <c:v>0.92792187075568111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'12-9'!$L$28:$L$29</c:f>
              <c:numCache>
                <c:formatCode>General</c:formatCode>
                <c:ptCount val="2"/>
                <c:pt idx="0">
                  <c:v>3</c:v>
                </c:pt>
                <c:pt idx="1">
                  <c:v>3</c:v>
                </c:pt>
              </c:numCache>
            </c:numRef>
          </c:xVal>
          <c:yVal>
            <c:numRef>
              <c:f>'12-9'!$M$28:$M$29</c:f>
              <c:numCache>
                <c:formatCode>General</c:formatCode>
                <c:ptCount val="2"/>
                <c:pt idx="0">
                  <c:v>0.85</c:v>
                </c:pt>
                <c:pt idx="1">
                  <c:v>0.96662328489263882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00FF00"/>
              </a:solidFill>
              <a:prstDash val="sysDash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rgbClr val="006600"/>
                </a:solidFill>
                <a:prstDash val="sysDash"/>
              </a:ln>
            </c:spPr>
          </c:dPt>
          <c:xVal>
            <c:numRef>
              <c:f>'12-9'!$L$30:$L$31</c:f>
              <c:numCache>
                <c:formatCode>General</c:formatCode>
                <c:ptCount val="2"/>
                <c:pt idx="0">
                  <c:v>4</c:v>
                </c:pt>
                <c:pt idx="1">
                  <c:v>4</c:v>
                </c:pt>
              </c:numCache>
            </c:numRef>
          </c:xVal>
          <c:yVal>
            <c:numRef>
              <c:f>'12-9'!$M$30:$M$31</c:f>
              <c:numCache>
                <c:formatCode>General</c:formatCode>
                <c:ptCount val="2"/>
                <c:pt idx="0">
                  <c:v>0.85</c:v>
                </c:pt>
                <c:pt idx="1">
                  <c:v>0.92359986490743506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0000FF"/>
              </a:solidFill>
              <a:prstDash val="sysDash"/>
            </a:ln>
          </c:spPr>
          <c:marker>
            <c:symbol val="none"/>
          </c:marker>
          <c:xVal>
            <c:numRef>
              <c:f>'12-9'!$L$32:$L$33</c:f>
              <c:numCache>
                <c:formatCode>General</c:formatCode>
                <c:ptCount val="2"/>
                <c:pt idx="0">
                  <c:v>5</c:v>
                </c:pt>
                <c:pt idx="1">
                  <c:v>5</c:v>
                </c:pt>
              </c:numCache>
            </c:numRef>
          </c:xVal>
          <c:yVal>
            <c:numRef>
              <c:f>'12-9'!$M$32:$M$33</c:f>
              <c:numCache>
                <c:formatCode>General</c:formatCode>
                <c:ptCount val="2"/>
                <c:pt idx="0">
                  <c:v>0.85</c:v>
                </c:pt>
                <c:pt idx="1">
                  <c:v>0.87491878589591054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373760"/>
        <c:axId val="74711808"/>
      </c:scatterChart>
      <c:valAx>
        <c:axId val="74373760"/>
        <c:scaling>
          <c:orientation val="minMax"/>
          <c:max val="2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number of trading blocs</a:t>
                </a:r>
              </a:p>
            </c:rich>
          </c:tx>
          <c:layout>
            <c:manualLayout>
              <c:xMode val="edge"/>
              <c:yMode val="edge"/>
              <c:x val="0.45090902554189355"/>
              <c:y val="0.9486363188976377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711808"/>
        <c:crosses val="autoZero"/>
        <c:crossBetween val="midCat"/>
        <c:majorUnit val="5"/>
        <c:minorUnit val="1"/>
      </c:valAx>
      <c:valAx>
        <c:axId val="74711808"/>
        <c:scaling>
          <c:orientation val="minMax"/>
          <c:max val="1"/>
          <c:min val="0.85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normalized total welfare</a:t>
                </a:r>
              </a:p>
            </c:rich>
          </c:tx>
          <c:layout>
            <c:manualLayout>
              <c:xMode val="edge"/>
              <c:yMode val="edge"/>
              <c:x val="2.1680216802168022E-2"/>
              <c:y val="0.2375757575757575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373760"/>
        <c:crosses val="autoZero"/>
        <c:crossBetween val="midCat"/>
        <c:majorUnit val="0.15000000000000002"/>
        <c:minorUnit val="5.000000000000001E-2"/>
      </c:valAx>
      <c:spPr>
        <a:noFill/>
        <a:ln w="12700">
          <a:noFill/>
          <a:prstDash val="solid"/>
        </a:ln>
      </c:spPr>
    </c:plotArea>
    <c:legend>
      <c:legendPos val="b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68109494758796341"/>
          <c:y val="0.73643225065616802"/>
          <c:w val="0.24996212987294272"/>
          <c:h val="0.14314747375328085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1466395112016296E-2"/>
          <c:y val="0.12579543963254594"/>
          <c:w val="0.87983706720977595"/>
          <c:h val="0.76193175853018369"/>
        </c:manualLayout>
      </c:layout>
      <c:scatterChart>
        <c:scatterStyle val="lineMarker"/>
        <c:varyColors val="0"/>
        <c:ser>
          <c:idx val="0"/>
          <c:order val="0"/>
          <c:tx>
            <c:strRef>
              <c:f>'12-9'!$M$4</c:f>
              <c:strCache>
                <c:ptCount val="1"/>
                <c:pt idx="0">
                  <c:v>eps = 3</c:v>
                </c:pt>
              </c:strCache>
            </c:strRef>
          </c:tx>
          <c:spPr>
            <a:ln w="44450">
              <a:solidFill>
                <a:srgbClr val="FF0000"/>
              </a:solidFill>
              <a:prstDash val="dash"/>
            </a:ln>
          </c:spPr>
          <c:marker>
            <c:symbol val="none"/>
          </c:marker>
          <c:xVal>
            <c:numRef>
              <c:f>'12-9'!$L$5:$L$24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xVal>
          <c:yVal>
            <c:numRef>
              <c:f>'12-9'!$M$5:$M$24</c:f>
              <c:numCache>
                <c:formatCode>General</c:formatCode>
                <c:ptCount val="20"/>
                <c:pt idx="0">
                  <c:v>1</c:v>
                </c:pt>
                <c:pt idx="1">
                  <c:v>0.94696076681008856</c:v>
                </c:pt>
                <c:pt idx="2">
                  <c:v>0.94111847507929036</c:v>
                </c:pt>
                <c:pt idx="3">
                  <c:v>0.9434714666085553</c:v>
                </c:pt>
                <c:pt idx="4">
                  <c:v>0.94748643114397868</c:v>
                </c:pt>
                <c:pt idx="5">
                  <c:v>0.95158276813411624</c:v>
                </c:pt>
                <c:pt idx="6">
                  <c:v>0.95534586108158459</c:v>
                </c:pt>
                <c:pt idx="7">
                  <c:v>0.95869287614631682</c:v>
                </c:pt>
                <c:pt idx="8">
                  <c:v>0.96164136899174635</c:v>
                </c:pt>
                <c:pt idx="9">
                  <c:v>0.9642365197998376</c:v>
                </c:pt>
                <c:pt idx="10">
                  <c:v>0.96652702046890571</c:v>
                </c:pt>
                <c:pt idx="11">
                  <c:v>0.96855734968794194</c:v>
                </c:pt>
                <c:pt idx="12">
                  <c:v>0.97036583184805936</c:v>
                </c:pt>
                <c:pt idx="13">
                  <c:v>0.97198472297530003</c:v>
                </c:pt>
                <c:pt idx="14">
                  <c:v>0.97344093500214834</c:v>
                </c:pt>
                <c:pt idx="15">
                  <c:v>0.97475688187303944</c:v>
                </c:pt>
                <c:pt idx="16">
                  <c:v>0.97595126499280704</c:v>
                </c:pt>
                <c:pt idx="17">
                  <c:v>0.97703974513424929</c:v>
                </c:pt>
                <c:pt idx="18">
                  <c:v>0.97803549702713188</c:v>
                </c:pt>
                <c:pt idx="19">
                  <c:v>0.97894965971369019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'12-9'!$N$4</c:f>
              <c:strCache>
                <c:ptCount val="1"/>
                <c:pt idx="0">
                  <c:v>eps = 4</c:v>
                </c:pt>
              </c:strCache>
            </c:strRef>
          </c:tx>
          <c:spPr>
            <a:ln w="44450">
              <a:solidFill>
                <a:srgbClr val="006600"/>
              </a:solidFill>
              <a:prstDash val="sysDash"/>
            </a:ln>
          </c:spPr>
          <c:marker>
            <c:symbol val="none"/>
          </c:marker>
          <c:xVal>
            <c:numRef>
              <c:f>'12-9'!$L$5:$L$24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xVal>
          <c:yVal>
            <c:numRef>
              <c:f>'12-9'!$N$5:$N$24</c:f>
              <c:numCache>
                <c:formatCode>General</c:formatCode>
                <c:ptCount val="20"/>
                <c:pt idx="0">
                  <c:v>1</c:v>
                </c:pt>
                <c:pt idx="1">
                  <c:v>0.93679017301437428</c:v>
                </c:pt>
                <c:pt idx="2">
                  <c:v>0.92435560512754944</c:v>
                </c:pt>
                <c:pt idx="3">
                  <c:v>0.92359986490743506</c:v>
                </c:pt>
                <c:pt idx="4">
                  <c:v>0.92635619850198481</c:v>
                </c:pt>
                <c:pt idx="5">
                  <c:v>0.93015811092378142</c:v>
                </c:pt>
                <c:pt idx="6">
                  <c:v>0.93413376760247746</c:v>
                </c:pt>
                <c:pt idx="7">
                  <c:v>0.93795820137500396</c:v>
                </c:pt>
                <c:pt idx="8">
                  <c:v>0.94151678567972552</c:v>
                </c:pt>
                <c:pt idx="9">
                  <c:v>0.94478083436833427</c:v>
                </c:pt>
                <c:pt idx="10">
                  <c:v>0.94775721503792876</c:v>
                </c:pt>
                <c:pt idx="11">
                  <c:v>0.95046672045373493</c:v>
                </c:pt>
                <c:pt idx="12">
                  <c:v>0.95293450080015873</c:v>
                </c:pt>
                <c:pt idx="13">
                  <c:v>0.95518583381513777</c:v>
                </c:pt>
                <c:pt idx="14">
                  <c:v>0.95724434186274598</c:v>
                </c:pt>
                <c:pt idx="15">
                  <c:v>0.95913134972841751</c:v>
                </c:pt>
                <c:pt idx="16">
                  <c:v>0.96086577132108819</c:v>
                </c:pt>
                <c:pt idx="17">
                  <c:v>0.96246423191608454</c:v>
                </c:pt>
                <c:pt idx="18">
                  <c:v>0.96394128385332145</c:v>
                </c:pt>
                <c:pt idx="19">
                  <c:v>0.96530964736206981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'12-9'!$O$4</c:f>
              <c:strCache>
                <c:ptCount val="1"/>
                <c:pt idx="0">
                  <c:v>eps = 6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'12-9'!$L$5:$L$24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xVal>
          <c:yVal>
            <c:numRef>
              <c:f>'12-9'!$O$5:$O$24</c:f>
              <c:numCache>
                <c:formatCode>General</c:formatCode>
                <c:ptCount val="20"/>
                <c:pt idx="0">
                  <c:v>0.99999999999999944</c:v>
                </c:pt>
                <c:pt idx="1">
                  <c:v>0.92836775169009589</c:v>
                </c:pt>
                <c:pt idx="2">
                  <c:v>0.90398448691743616</c:v>
                </c:pt>
                <c:pt idx="3">
                  <c:v>0.89447459335011992</c:v>
                </c:pt>
                <c:pt idx="4">
                  <c:v>0.89128882255797259</c:v>
                </c:pt>
                <c:pt idx="5">
                  <c:v>0.89116950535389494</c:v>
                </c:pt>
                <c:pt idx="6">
                  <c:v>0.89263176195694238</c:v>
                </c:pt>
                <c:pt idx="7">
                  <c:v>0.89492326090084495</c:v>
                </c:pt>
                <c:pt idx="8">
                  <c:v>0.89763622647006103</c:v>
                </c:pt>
                <c:pt idx="9">
                  <c:v>0.9005398043312145</c:v>
                </c:pt>
                <c:pt idx="10">
                  <c:v>0.90349985803247723</c:v>
                </c:pt>
                <c:pt idx="11">
                  <c:v>0.90643761469213502</c:v>
                </c:pt>
                <c:pt idx="12">
                  <c:v>0.90930709174731972</c:v>
                </c:pt>
                <c:pt idx="13">
                  <c:v>0.91208221491709518</c:v>
                </c:pt>
                <c:pt idx="14">
                  <c:v>0.91474920290525885</c:v>
                </c:pt>
                <c:pt idx="15">
                  <c:v>0.91730193715736719</c:v>
                </c:pt>
                <c:pt idx="16">
                  <c:v>0.91973908296671658</c:v>
                </c:pt>
                <c:pt idx="17">
                  <c:v>0.92206226803661029</c:v>
                </c:pt>
                <c:pt idx="18">
                  <c:v>0.92427491502397396</c:v>
                </c:pt>
                <c:pt idx="19">
                  <c:v>0.92638148671845355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'12-9'!$N$28:$N$29</c:f>
              <c:numCache>
                <c:formatCode>General</c:formatCode>
                <c:ptCount val="2"/>
                <c:pt idx="0">
                  <c:v>3</c:v>
                </c:pt>
                <c:pt idx="1">
                  <c:v>3</c:v>
                </c:pt>
              </c:numCache>
            </c:numRef>
          </c:xVal>
          <c:yVal>
            <c:numRef>
              <c:f>'12-9'!$O$28:$O$29</c:f>
              <c:numCache>
                <c:formatCode>General</c:formatCode>
                <c:ptCount val="2"/>
                <c:pt idx="0">
                  <c:v>0.85</c:v>
                </c:pt>
                <c:pt idx="1">
                  <c:v>0.94111847507929036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00FF00"/>
              </a:solidFill>
              <a:prstDash val="sysDash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rgbClr val="006600"/>
                </a:solidFill>
                <a:prstDash val="sysDash"/>
              </a:ln>
            </c:spPr>
          </c:dPt>
          <c:xVal>
            <c:numRef>
              <c:f>'12-9'!$N$30:$N$31</c:f>
              <c:numCache>
                <c:formatCode>General</c:formatCode>
                <c:ptCount val="2"/>
                <c:pt idx="0">
                  <c:v>4</c:v>
                </c:pt>
                <c:pt idx="1">
                  <c:v>4</c:v>
                </c:pt>
              </c:numCache>
            </c:numRef>
          </c:xVal>
          <c:yVal>
            <c:numRef>
              <c:f>'12-9'!$O$30:$O$31</c:f>
              <c:numCache>
                <c:formatCode>General</c:formatCode>
                <c:ptCount val="2"/>
                <c:pt idx="0">
                  <c:v>0.85</c:v>
                </c:pt>
                <c:pt idx="1">
                  <c:v>0.92359986490743506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0000FF"/>
              </a:solidFill>
              <a:prstDash val="sysDash"/>
            </a:ln>
          </c:spPr>
          <c:marker>
            <c:symbol val="none"/>
          </c:marker>
          <c:xVal>
            <c:numRef>
              <c:f>'12-9'!$N$32:$N$33</c:f>
              <c:numCache>
                <c:formatCode>General</c:formatCode>
                <c:ptCount val="2"/>
                <c:pt idx="0">
                  <c:v>6</c:v>
                </c:pt>
                <c:pt idx="1">
                  <c:v>6</c:v>
                </c:pt>
              </c:numCache>
            </c:numRef>
          </c:xVal>
          <c:yVal>
            <c:numRef>
              <c:f>'12-9'!$O$32:$O$33</c:f>
              <c:numCache>
                <c:formatCode>General</c:formatCode>
                <c:ptCount val="2"/>
                <c:pt idx="0">
                  <c:v>0.85</c:v>
                </c:pt>
                <c:pt idx="1">
                  <c:v>0.89116950535389494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742400"/>
        <c:axId val="74760960"/>
      </c:scatterChart>
      <c:valAx>
        <c:axId val="74742400"/>
        <c:scaling>
          <c:orientation val="minMax"/>
          <c:max val="2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number of trade blocs</a:t>
                </a:r>
              </a:p>
            </c:rich>
          </c:tx>
          <c:layout>
            <c:manualLayout>
              <c:xMode val="edge"/>
              <c:yMode val="edge"/>
              <c:x val="0.43397222222222215"/>
              <c:y val="0.948484908136482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760960"/>
        <c:crosses val="autoZero"/>
        <c:crossBetween val="midCat"/>
        <c:majorUnit val="5"/>
        <c:minorUnit val="1"/>
      </c:valAx>
      <c:valAx>
        <c:axId val="74760960"/>
        <c:scaling>
          <c:orientation val="minMax"/>
          <c:max val="1"/>
          <c:min val="0.85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normalized total welfare</a:t>
                </a:r>
              </a:p>
            </c:rich>
          </c:tx>
          <c:layout>
            <c:manualLayout>
              <c:xMode val="edge"/>
              <c:yMode val="edge"/>
              <c:x val="1.6293279022403257E-2"/>
              <c:y val="0.1781818181818181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742400"/>
        <c:crosses val="autoZero"/>
        <c:crossBetween val="midCat"/>
        <c:majorUnit val="0.15000000000000002"/>
        <c:minorUnit val="5.000000000000001E-2"/>
      </c:valAx>
      <c:spPr>
        <a:noFill/>
        <a:ln w="12700">
          <a:noFill/>
          <a:prstDash val="solid"/>
        </a:ln>
      </c:spPr>
    </c:plotArea>
    <c:legend>
      <c:legendPos val="b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59887357830271215"/>
          <c:y val="0.74893585958005249"/>
          <c:w val="0.32022069116360458"/>
          <c:h val="0.12648080708661416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845411810570312E-2"/>
          <c:y val="4.7333388009297983E-2"/>
          <c:w val="0.86528643351689594"/>
          <c:h val="0.88381795796448281"/>
        </c:manualLayout>
      </c:layout>
      <c:scatterChart>
        <c:scatterStyle val="lineMarker"/>
        <c:varyColors val="0"/>
        <c:ser>
          <c:idx val="0"/>
          <c:order val="0"/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dPt>
            <c:idx val="0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21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22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23"/>
            <c:bubble3D val="0"/>
          </c:dPt>
          <c:dPt>
            <c:idx val="29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30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31"/>
            <c:bubble3D val="0"/>
          </c:dPt>
          <c:dPt>
            <c:idx val="34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35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36"/>
            <c:bubble3D val="0"/>
          </c:dPt>
          <c:dPt>
            <c:idx val="38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39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40"/>
            <c:bubble3D val="0"/>
          </c:dPt>
          <c:dPt>
            <c:idx val="43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44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45"/>
            <c:bubble3D val="0"/>
          </c:dPt>
          <c:dPt>
            <c:idx val="52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53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54"/>
            <c:bubble3D val="0"/>
          </c:dPt>
          <c:dPt>
            <c:idx val="55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56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  <a:prstDash val="solid"/>
                </a:ln>
              </c:spPr>
            </c:marker>
            <c:bubble3D val="0"/>
          </c:dPt>
          <c:dPt>
            <c:idx val="57"/>
            <c:bubble3D val="0"/>
          </c:dPt>
          <c:dPt>
            <c:idx val="61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62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xVal>
            <c:numRef>
              <c:f>'12-11'!$D$1:$BO$1</c:f>
              <c:numCache>
                <c:formatCode>General</c:formatCode>
                <c:ptCount val="64"/>
                <c:pt idx="0">
                  <c:v>1951</c:v>
                </c:pt>
                <c:pt idx="1">
                  <c:v>1952</c:v>
                </c:pt>
                <c:pt idx="2">
                  <c:v>1953</c:v>
                </c:pt>
                <c:pt idx="3">
                  <c:v>1954</c:v>
                </c:pt>
                <c:pt idx="4">
                  <c:v>1955</c:v>
                </c:pt>
                <c:pt idx="5">
                  <c:v>1956</c:v>
                </c:pt>
                <c:pt idx="6">
                  <c:v>1957</c:v>
                </c:pt>
                <c:pt idx="7">
                  <c:v>1958</c:v>
                </c:pt>
                <c:pt idx="8">
                  <c:v>1959</c:v>
                </c:pt>
                <c:pt idx="9">
                  <c:v>1960</c:v>
                </c:pt>
                <c:pt idx="10">
                  <c:v>1961</c:v>
                </c:pt>
                <c:pt idx="11">
                  <c:v>1962</c:v>
                </c:pt>
                <c:pt idx="12">
                  <c:v>1963</c:v>
                </c:pt>
                <c:pt idx="13">
                  <c:v>1964</c:v>
                </c:pt>
                <c:pt idx="14">
                  <c:v>1965</c:v>
                </c:pt>
                <c:pt idx="15">
                  <c:v>1966</c:v>
                </c:pt>
                <c:pt idx="16">
                  <c:v>1967</c:v>
                </c:pt>
                <c:pt idx="17">
                  <c:v>1968</c:v>
                </c:pt>
                <c:pt idx="18">
                  <c:v>1969</c:v>
                </c:pt>
                <c:pt idx="19">
                  <c:v>1970</c:v>
                </c:pt>
                <c:pt idx="20">
                  <c:v>1971</c:v>
                </c:pt>
                <c:pt idx="21">
                  <c:v>1972</c:v>
                </c:pt>
                <c:pt idx="22">
                  <c:v>1973</c:v>
                </c:pt>
                <c:pt idx="23">
                  <c:v>1974</c:v>
                </c:pt>
                <c:pt idx="24">
                  <c:v>1975</c:v>
                </c:pt>
                <c:pt idx="25">
                  <c:v>1976</c:v>
                </c:pt>
                <c:pt idx="26">
                  <c:v>1977</c:v>
                </c:pt>
                <c:pt idx="27">
                  <c:v>1978</c:v>
                </c:pt>
                <c:pt idx="28">
                  <c:v>1979</c:v>
                </c:pt>
                <c:pt idx="29">
                  <c:v>1980</c:v>
                </c:pt>
                <c:pt idx="30">
                  <c:v>1981</c:v>
                </c:pt>
                <c:pt idx="31">
                  <c:v>1982</c:v>
                </c:pt>
                <c:pt idx="32">
                  <c:v>1983</c:v>
                </c:pt>
                <c:pt idx="33">
                  <c:v>1984</c:v>
                </c:pt>
                <c:pt idx="34">
                  <c:v>1985</c:v>
                </c:pt>
                <c:pt idx="35">
                  <c:v>1986</c:v>
                </c:pt>
                <c:pt idx="36">
                  <c:v>1987</c:v>
                </c:pt>
                <c:pt idx="37">
                  <c:v>1988</c:v>
                </c:pt>
                <c:pt idx="38">
                  <c:v>1989</c:v>
                </c:pt>
                <c:pt idx="39">
                  <c:v>1990</c:v>
                </c:pt>
                <c:pt idx="40">
                  <c:v>1991</c:v>
                </c:pt>
                <c:pt idx="41">
                  <c:v>1992</c:v>
                </c:pt>
                <c:pt idx="42">
                  <c:v>1993</c:v>
                </c:pt>
                <c:pt idx="43">
                  <c:v>1994</c:v>
                </c:pt>
                <c:pt idx="44">
                  <c:v>1995</c:v>
                </c:pt>
                <c:pt idx="45">
                  <c:v>1996</c:v>
                </c:pt>
                <c:pt idx="46">
                  <c:v>1997</c:v>
                </c:pt>
                <c:pt idx="47">
                  <c:v>1998</c:v>
                </c:pt>
                <c:pt idx="48">
                  <c:v>1999</c:v>
                </c:pt>
                <c:pt idx="49">
                  <c:v>2000</c:v>
                </c:pt>
                <c:pt idx="50">
                  <c:v>2001</c:v>
                </c:pt>
                <c:pt idx="51">
                  <c:v>2002</c:v>
                </c:pt>
                <c:pt idx="52">
                  <c:v>2003</c:v>
                </c:pt>
                <c:pt idx="53">
                  <c:v>2004</c:v>
                </c:pt>
                <c:pt idx="54">
                  <c:v>2005</c:v>
                </c:pt>
                <c:pt idx="55">
                  <c:v>2006</c:v>
                </c:pt>
                <c:pt idx="56">
                  <c:v>2007</c:v>
                </c:pt>
                <c:pt idx="57">
                  <c:v>2008</c:v>
                </c:pt>
                <c:pt idx="58">
                  <c:v>2009</c:v>
                </c:pt>
                <c:pt idx="59">
                  <c:v>2010</c:v>
                </c:pt>
                <c:pt idx="60">
                  <c:v>2011</c:v>
                </c:pt>
                <c:pt idx="61">
                  <c:v>2012</c:v>
                </c:pt>
                <c:pt idx="62">
                  <c:v>2013</c:v>
                </c:pt>
                <c:pt idx="63">
                  <c:v>2014</c:v>
                </c:pt>
              </c:numCache>
            </c:numRef>
          </c:xVal>
          <c:yVal>
            <c:numRef>
              <c:f>'12-11'!$D$2:$BO$2</c:f>
              <c:numCache>
                <c:formatCode>#,##0</c:formatCode>
                <c:ptCount val="64"/>
                <c:pt idx="0">
                  <c:v>160.045006</c:v>
                </c:pt>
                <c:pt idx="1">
                  <c:v>161.07960800000004</c:v>
                </c:pt>
                <c:pt idx="2">
                  <c:v>162.39639399999999</c:v>
                </c:pt>
                <c:pt idx="3">
                  <c:v>163.66781400000002</c:v>
                </c:pt>
                <c:pt idx="4">
                  <c:v>165.02670600000002</c:v>
                </c:pt>
                <c:pt idx="5">
                  <c:v>166.584329</c:v>
                </c:pt>
                <c:pt idx="6">
                  <c:v>168.16001600000001</c:v>
                </c:pt>
                <c:pt idx="7">
                  <c:v>169.81304</c:v>
                </c:pt>
                <c:pt idx="8">
                  <c:v>171.44034999999997</c:v>
                </c:pt>
                <c:pt idx="9">
                  <c:v>173.056138</c:v>
                </c:pt>
                <c:pt idx="10">
                  <c:v>174.79370599999999</c:v>
                </c:pt>
                <c:pt idx="11">
                  <c:v>176.86115600000002</c:v>
                </c:pt>
                <c:pt idx="12">
                  <c:v>178.92772600000004</c:v>
                </c:pt>
                <c:pt idx="13">
                  <c:v>180.71333200000001</c:v>
                </c:pt>
                <c:pt idx="14">
                  <c:v>182.441551</c:v>
                </c:pt>
                <c:pt idx="15">
                  <c:v>184.00626799999998</c:v>
                </c:pt>
                <c:pt idx="16">
                  <c:v>185.08988699999998</c:v>
                </c:pt>
                <c:pt idx="17">
                  <c:v>186.179348</c:v>
                </c:pt>
                <c:pt idx="18">
                  <c:v>187.69608799999997</c:v>
                </c:pt>
                <c:pt idx="19">
                  <c:v>189.31057300000001</c:v>
                </c:pt>
                <c:pt idx="20">
                  <c:v>190.957885</c:v>
                </c:pt>
                <c:pt idx="21">
                  <c:v>192.38222600000003</c:v>
                </c:pt>
                <c:pt idx="22">
                  <c:v>257.98737800000004</c:v>
                </c:pt>
                <c:pt idx="23">
                  <c:v>259.08932699999997</c:v>
                </c:pt>
                <c:pt idx="24">
                  <c:v>259.682568</c:v>
                </c:pt>
                <c:pt idx="25">
                  <c:v>259.97955199999996</c:v>
                </c:pt>
                <c:pt idx="26">
                  <c:v>260.417576</c:v>
                </c:pt>
                <c:pt idx="27">
                  <c:v>260.87701800000002</c:v>
                </c:pt>
                <c:pt idx="28">
                  <c:v>261.49120399999998</c:v>
                </c:pt>
                <c:pt idx="29">
                  <c:v>262.31627900000001</c:v>
                </c:pt>
                <c:pt idx="30">
                  <c:v>272.74708699999996</c:v>
                </c:pt>
                <c:pt idx="31">
                  <c:v>273.12531799999999</c:v>
                </c:pt>
                <c:pt idx="32">
                  <c:v>273.43501600000002</c:v>
                </c:pt>
                <c:pt idx="33">
                  <c:v>273.78599500000001</c:v>
                </c:pt>
                <c:pt idx="34">
                  <c:v>274.196055</c:v>
                </c:pt>
                <c:pt idx="35">
                  <c:v>323.35764300000005</c:v>
                </c:pt>
                <c:pt idx="36">
                  <c:v>324.09716399999996</c:v>
                </c:pt>
                <c:pt idx="37">
                  <c:v>325.202496</c:v>
                </c:pt>
                <c:pt idx="38">
                  <c:v>326.27802600000001</c:v>
                </c:pt>
                <c:pt idx="39">
                  <c:v>345.14058799999998</c:v>
                </c:pt>
                <c:pt idx="40">
                  <c:v>346.68564099999998</c:v>
                </c:pt>
                <c:pt idx="41">
                  <c:v>348.30807900000002</c:v>
                </c:pt>
                <c:pt idx="42">
                  <c:v>349.85853900000001</c:v>
                </c:pt>
                <c:pt idx="43">
                  <c:v>351.10963999999996</c:v>
                </c:pt>
                <c:pt idx="44">
                  <c:v>374.18886499999996</c:v>
                </c:pt>
                <c:pt idx="45">
                  <c:v>375.28325400000006</c:v>
                </c:pt>
                <c:pt idx="46">
                  <c:v>376.29347999999999</c:v>
                </c:pt>
                <c:pt idx="47">
                  <c:v>377.22548399999999</c:v>
                </c:pt>
                <c:pt idx="48">
                  <c:v>378.21978200000001</c:v>
                </c:pt>
                <c:pt idx="49">
                  <c:v>379.37086399999993</c:v>
                </c:pt>
                <c:pt idx="50">
                  <c:v>380.57984300000004</c:v>
                </c:pt>
                <c:pt idx="51">
                  <c:v>381.64413299999995</c:v>
                </c:pt>
                <c:pt idx="52">
                  <c:v>382.65169800000001</c:v>
                </c:pt>
                <c:pt idx="53">
                  <c:v>458.34932199999992</c:v>
                </c:pt>
                <c:pt idx="54">
                  <c:v>459.20930599999997</c:v>
                </c:pt>
                <c:pt idx="55">
                  <c:v>460.02176199999985</c:v>
                </c:pt>
                <c:pt idx="56">
                  <c:v>490.394046</c:v>
                </c:pt>
                <c:pt idx="57">
                  <c:v>491.01849800000002</c:v>
                </c:pt>
                <c:pt idx="58">
                  <c:v>491.87099999999998</c:v>
                </c:pt>
                <c:pt idx="59">
                  <c:v>500.05122699999981</c:v>
                </c:pt>
                <c:pt idx="60">
                  <c:v>501.26427299999989</c:v>
                </c:pt>
                <c:pt idx="61">
                  <c:v>500.85896200000002</c:v>
                </c:pt>
                <c:pt idx="62">
                  <c:v>506.55803200000003</c:v>
                </c:pt>
                <c:pt idx="63">
                  <c:v>508.31451900000002</c:v>
                </c:pt>
              </c:numCache>
            </c:numRef>
          </c:yVal>
          <c:smooth val="0"/>
        </c:ser>
        <c:ser>
          <c:idx val="1"/>
          <c:order val="1"/>
          <c:tx>
            <c:v>projection</c:v>
          </c:tx>
          <c:spPr>
            <a:ln w="44450">
              <a:solidFill>
                <a:srgbClr val="006600"/>
              </a:solidFill>
              <a:prstDash val="sysDot"/>
            </a:ln>
          </c:spPr>
          <c:marker>
            <c:symbol val="none"/>
          </c:marker>
          <c:dPt>
            <c:idx val="5"/>
            <c:marker>
              <c:symbol val="triangle"/>
              <c:size val="9"/>
              <c:spPr>
                <a:solidFill>
                  <a:srgbClr val="FFCC66">
                    <a:alpha val="50196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xVal>
            <c:numRef>
              <c:f>'12-11'!$BO$1:$BU$1</c:f>
              <c:numCache>
                <c:formatCode>General</c:formatCod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numCache>
            </c:numRef>
          </c:xVal>
          <c:yVal>
            <c:numRef>
              <c:f>'12-11'!$BO$2:$BU$2</c:f>
              <c:numCache>
                <c:formatCode>#,##0</c:formatCode>
                <c:ptCount val="7"/>
                <c:pt idx="0">
                  <c:v>508.31451900000002</c:v>
                </c:pt>
                <c:pt idx="1">
                  <c:v>510.10092804302468</c:v>
                </c:pt>
                <c:pt idx="2">
                  <c:v>511.91765493111086</c:v>
                </c:pt>
                <c:pt idx="3">
                  <c:v>513.76510274913562</c:v>
                </c:pt>
                <c:pt idx="4">
                  <c:v>515.64368199314617</c:v>
                </c:pt>
                <c:pt idx="5">
                  <c:v>450.9870143686415</c:v>
                </c:pt>
                <c:pt idx="6">
                  <c:v>452.51003372413982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134848"/>
        <c:axId val="75039488"/>
      </c:scatterChart>
      <c:valAx>
        <c:axId val="77134848"/>
        <c:scaling>
          <c:orientation val="minMax"/>
          <c:max val="2020"/>
          <c:min val="1950"/>
        </c:scaling>
        <c:delete val="0"/>
        <c:axPos val="b"/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039488"/>
        <c:crosses val="autoZero"/>
        <c:crossBetween val="midCat"/>
        <c:majorUnit val="10"/>
        <c:minorUnit val="5"/>
      </c:valAx>
      <c:valAx>
        <c:axId val="75039488"/>
        <c:scaling>
          <c:orientation val="minMax"/>
          <c:max val="550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dash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population (million)  </a:t>
                </a:r>
              </a:p>
            </c:rich>
          </c:tx>
          <c:layout>
            <c:manualLayout>
              <c:xMode val="edge"/>
              <c:yMode val="edge"/>
              <c:x val="1.0024496937882765E-2"/>
              <c:y val="0.12410140079492717"/>
            </c:manualLayout>
          </c:layout>
          <c:overlay val="0"/>
          <c:spPr>
            <a:noFill/>
            <a:ln w="25400">
              <a:noFill/>
            </a:ln>
          </c:spPr>
        </c:title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134848"/>
        <c:crosses val="autoZero"/>
        <c:crossBetween val="midCat"/>
        <c:majorUnit val="100"/>
      </c:valAx>
      <c:spPr>
        <a:solidFill>
          <a:srgbClr val="FFFFFF"/>
        </a:solidFill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0.48229</cdr:x>
      <cdr:y>0.0875</cdr:y>
    </cdr:from>
    <cdr:to>
      <cdr:x>0.75</cdr:x>
      <cdr:y>0.14861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410060" y="533400"/>
          <a:ext cx="2447940" cy="3725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r>
            <a:rPr lang="en-US" sz="1600">
              <a:solidFill>
                <a:srgbClr val="0000FF"/>
              </a:solidFill>
            </a:rPr>
            <a:t>Developing </a:t>
          </a:r>
          <a:r>
            <a:rPr lang="en-US" sz="1600" baseline="0">
              <a:solidFill>
                <a:srgbClr val="0000FF"/>
              </a:solidFill>
            </a:rPr>
            <a:t>Countries</a:t>
          </a:r>
          <a:endParaRPr lang="en-US" sz="16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0.64167</cdr:x>
      <cdr:y>0.45</cdr:y>
    </cdr:from>
    <cdr:to>
      <cdr:x>0.91424</cdr:x>
      <cdr:y>0.50891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867400" y="2743200"/>
          <a:ext cx="2492380" cy="3591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sz="1600">
              <a:solidFill>
                <a:srgbClr val="FF0000"/>
              </a:solidFill>
            </a:rPr>
            <a:t>Advanced C</a:t>
          </a:r>
          <a:r>
            <a:rPr lang="en-US" sz="1600" baseline="0">
              <a:solidFill>
                <a:srgbClr val="FF0000"/>
              </a:solidFill>
            </a:rPr>
            <a:t>ountries</a:t>
          </a:r>
          <a:endParaRPr lang="en-US" sz="16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0.55</cdr:x>
      <cdr:y>0.775</cdr:y>
    </cdr:from>
    <cdr:to>
      <cdr:x>0.88161</cdr:x>
      <cdr:y>0.8419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029200" y="4724400"/>
          <a:ext cx="3032241" cy="4078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600">
              <a:solidFill>
                <a:srgbClr val="006600"/>
              </a:solidFill>
            </a:rPr>
            <a:t>Least Developed </a:t>
          </a:r>
          <a:r>
            <a:rPr lang="en-US" sz="1600" baseline="0">
              <a:solidFill>
                <a:srgbClr val="006600"/>
              </a:solidFill>
            </a:rPr>
            <a:t>Countries</a:t>
          </a:r>
          <a:endParaRPr lang="en-US" sz="1600">
            <a:solidFill>
              <a:srgbClr val="00660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0.04525</cdr:x>
      <cdr:y>0.0567</cdr:y>
    </cdr:from>
    <cdr:to>
      <cdr:x>0.52616</cdr:x>
      <cdr:y>0.10088</cdr:y>
    </cdr:to>
    <cdr:sp macro="" textlink="">
      <cdr:nvSpPr>
        <cdr:cNvPr id="16388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6406" y="345658"/>
          <a:ext cx="2193742" cy="26930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Arial"/>
              <a:cs typeface="Arial"/>
            </a:rPr>
            <a:t>a Different t; epsilon = 4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0.05</cdr:x>
      <cdr:y>0.05277</cdr:y>
    </cdr:from>
    <cdr:to>
      <cdr:x>0.68234</cdr:x>
      <cdr:y>0.09695</cdr:y>
    </cdr:to>
    <cdr:sp macro="" textlink="">
      <cdr:nvSpPr>
        <cdr:cNvPr id="23556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8600" y="321699"/>
          <a:ext cx="2891048" cy="26930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Arial"/>
              <a:cs typeface="Arial"/>
            </a:rPr>
            <a:t>b Different epsilon (eps), t = 0.5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</cdr:x>
      <cdr:y>0.6869</cdr:y>
    </cdr:from>
    <cdr:to>
      <cdr:x>0.45526</cdr:x>
      <cdr:y>0.77912</cdr:y>
    </cdr:to>
    <cdr:sp macro="" textlink="">
      <cdr:nvSpPr>
        <cdr:cNvPr id="10243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14400" y="4179332"/>
          <a:ext cx="3248497" cy="5610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France, W Germany, Italy, Belgium, Netherlands, Luxembourg</a:t>
          </a:r>
        </a:p>
      </cdr:txBody>
    </cdr:sp>
  </cdr:relSizeAnchor>
  <cdr:relSizeAnchor xmlns:cdr="http://schemas.openxmlformats.org/drawingml/2006/chartDrawing">
    <cdr:from>
      <cdr:x>0.18333</cdr:x>
      <cdr:y>0.51157</cdr:y>
    </cdr:from>
    <cdr:to>
      <cdr:x>0.37363</cdr:x>
      <cdr:y>0.55077</cdr:y>
    </cdr:to>
    <cdr:sp macro="" textlink="">
      <cdr:nvSpPr>
        <cdr:cNvPr id="10244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76400" y="3112532"/>
          <a:ext cx="1740092" cy="2385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Denmark, Ireland, UK</a:t>
          </a:r>
        </a:p>
      </cdr:txBody>
    </cdr:sp>
  </cdr:relSizeAnchor>
  <cdr:relSizeAnchor xmlns:cdr="http://schemas.openxmlformats.org/drawingml/2006/chartDrawing">
    <cdr:from>
      <cdr:x>0.4</cdr:x>
      <cdr:y>0.46147</cdr:y>
    </cdr:from>
    <cdr:to>
      <cdr:x>0.46618</cdr:x>
      <cdr:y>0.50067</cdr:y>
    </cdr:to>
    <cdr:sp macro="" textlink="">
      <cdr:nvSpPr>
        <cdr:cNvPr id="10245" name="Text 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57600" y="2807732"/>
          <a:ext cx="605166" cy="2385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Greece</a:t>
          </a:r>
        </a:p>
      </cdr:txBody>
    </cdr:sp>
  </cdr:relSizeAnchor>
  <cdr:relSizeAnchor xmlns:cdr="http://schemas.openxmlformats.org/drawingml/2006/chartDrawing">
    <cdr:from>
      <cdr:x>0.4</cdr:x>
      <cdr:y>0.39885</cdr:y>
    </cdr:from>
    <cdr:to>
      <cdr:x>0.53595</cdr:x>
      <cdr:y>0.43805</cdr:y>
    </cdr:to>
    <cdr:sp macro="" textlink="">
      <cdr:nvSpPr>
        <cdr:cNvPr id="10246" name="Text Box 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57600" y="2426732"/>
          <a:ext cx="1243161" cy="2385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Portugal, Spain</a:t>
          </a:r>
        </a:p>
      </cdr:txBody>
    </cdr:sp>
  </cdr:relSizeAnchor>
  <cdr:relSizeAnchor xmlns:cdr="http://schemas.openxmlformats.org/drawingml/2006/chartDrawing">
    <cdr:from>
      <cdr:x>0.47779</cdr:x>
      <cdr:y>0.3569</cdr:y>
    </cdr:from>
    <cdr:to>
      <cdr:x>0.57886</cdr:x>
      <cdr:y>0.3961</cdr:y>
    </cdr:to>
    <cdr:sp macro="" textlink="">
      <cdr:nvSpPr>
        <cdr:cNvPr id="10247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368923" y="2171499"/>
          <a:ext cx="924164" cy="2385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E Germany</a:t>
          </a:r>
        </a:p>
      </cdr:txBody>
    </cdr:sp>
  </cdr:relSizeAnchor>
  <cdr:relSizeAnchor xmlns:cdr="http://schemas.openxmlformats.org/drawingml/2006/chartDrawing">
    <cdr:from>
      <cdr:x>0.425</cdr:x>
      <cdr:y>0.31118</cdr:y>
    </cdr:from>
    <cdr:to>
      <cdr:x>0.64475</cdr:x>
      <cdr:y>0.35039</cdr:y>
    </cdr:to>
    <cdr:sp macro="" textlink="">
      <cdr:nvSpPr>
        <cdr:cNvPr id="10248" name="Text Box 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886200" y="1893332"/>
          <a:ext cx="2009396" cy="2385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Austria, Finland, Sweden</a:t>
          </a:r>
        </a:p>
      </cdr:txBody>
    </cdr:sp>
  </cdr:relSizeAnchor>
  <cdr:relSizeAnchor xmlns:cdr="http://schemas.openxmlformats.org/drawingml/2006/chartDrawing">
    <cdr:from>
      <cdr:x>0.35833</cdr:x>
      <cdr:y>0.18594</cdr:y>
    </cdr:from>
    <cdr:to>
      <cdr:x>0.775</cdr:x>
      <cdr:y>0.27149</cdr:y>
    </cdr:to>
    <cdr:sp macro="" textlink="">
      <cdr:nvSpPr>
        <cdr:cNvPr id="10249" name="Text Box 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276600" y="1131332"/>
          <a:ext cx="3810000" cy="52051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Cyprus, Czech Rep, Estonia, Hungary, Latvia, Lithuania, Malta, Poland, Slovenia, Slovakia</a:t>
          </a:r>
        </a:p>
      </cdr:txBody>
    </cdr:sp>
  </cdr:relSizeAnchor>
  <cdr:relSizeAnchor xmlns:cdr="http://schemas.openxmlformats.org/drawingml/2006/chartDrawing">
    <cdr:from>
      <cdr:x>0.63333</cdr:x>
      <cdr:y>0.12332</cdr:y>
    </cdr:from>
    <cdr:to>
      <cdr:x>0.79646</cdr:x>
      <cdr:y>0.16253</cdr:y>
    </cdr:to>
    <cdr:sp macro="" textlink="">
      <cdr:nvSpPr>
        <cdr:cNvPr id="10250" name="Text Box 10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791200" y="750332"/>
          <a:ext cx="1491627" cy="2385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Bulgaria, Romania</a:t>
          </a:r>
        </a:p>
      </cdr:txBody>
    </cdr:sp>
  </cdr:relSizeAnchor>
  <cdr:relSizeAnchor xmlns:cdr="http://schemas.openxmlformats.org/drawingml/2006/chartDrawing">
    <cdr:from>
      <cdr:x>0.8</cdr:x>
      <cdr:y>0.07646</cdr:y>
    </cdr:from>
    <cdr:to>
      <cdr:x>0.86513</cdr:x>
      <cdr:y>0.11566</cdr:y>
    </cdr:to>
    <cdr:sp macro="" textlink="">
      <cdr:nvSpPr>
        <cdr:cNvPr id="14" name="Text Box 10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315200" y="465197"/>
          <a:ext cx="595548" cy="2385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Croatia</a:t>
          </a:r>
        </a:p>
      </cdr:txBody>
    </cdr:sp>
  </cdr:relSizeAnchor>
  <cdr:relSizeAnchor xmlns:cdr="http://schemas.openxmlformats.org/drawingml/2006/chartDrawing">
    <cdr:from>
      <cdr:x>0.89167</cdr:x>
      <cdr:y>0.21099</cdr:y>
    </cdr:from>
    <cdr:to>
      <cdr:x>0.95697</cdr:x>
      <cdr:y>0.25019</cdr:y>
    </cdr:to>
    <cdr:sp macro="" textlink="">
      <cdr:nvSpPr>
        <cdr:cNvPr id="11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153400" y="1283732"/>
          <a:ext cx="597151" cy="2385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exit UK</a:t>
          </a:r>
        </a:p>
      </cdr:txBody>
    </cdr:sp>
  </cdr:relSizeAnchor>
  <cdr:relSizeAnchor xmlns:cdr="http://schemas.openxmlformats.org/drawingml/2006/chartDrawing">
    <cdr:from>
      <cdr:x>0.89263</cdr:x>
      <cdr:y>0.01721</cdr:y>
    </cdr:from>
    <cdr:to>
      <cdr:x>0.9795</cdr:x>
      <cdr:y>0.05641</cdr:y>
    </cdr:to>
    <cdr:sp macro="" textlink="">
      <cdr:nvSpPr>
        <cdr:cNvPr id="12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162209" y="104711"/>
          <a:ext cx="794320" cy="2385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projection</a:t>
          </a:r>
        </a:p>
      </cdr:txBody>
    </cdr:sp>
  </cdr:relSizeAnchor>
  <cdr:relSizeAnchor xmlns:cdr="http://schemas.openxmlformats.org/drawingml/2006/chartDrawing">
    <cdr:from>
      <cdr:x>0.93333</cdr:x>
      <cdr:y>0.0607</cdr:y>
    </cdr:from>
    <cdr:to>
      <cdr:x>0.93592</cdr:x>
      <cdr:y>0.09827</cdr:y>
    </cdr:to>
    <cdr:cxnSp macro="">
      <cdr:nvCxnSpPr>
        <cdr:cNvPr id="3" name="Straight Arrow Connector 2"/>
        <cdr:cNvCxnSpPr/>
      </cdr:nvCxnSpPr>
      <cdr:spPr>
        <a:xfrm xmlns:a="http://schemas.openxmlformats.org/drawingml/2006/main" flipV="1">
          <a:off x="8534400" y="369333"/>
          <a:ext cx="23683" cy="228599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66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0.625</cdr:x>
      <cdr:y>0.45</cdr:y>
    </cdr:from>
    <cdr:to>
      <cdr:x>0.71875</cdr:x>
      <cdr:y>0.54375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15000" y="2743200"/>
          <a:ext cx="857250" cy="571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0000FF"/>
              </a:solidFill>
            </a:rPr>
            <a:t>DEU</a:t>
          </a:r>
        </a:p>
      </cdr:txBody>
    </cdr:sp>
  </cdr:relSizeAnchor>
  <cdr:relSizeAnchor xmlns:cdr="http://schemas.openxmlformats.org/drawingml/2006/chartDrawing">
    <cdr:from>
      <cdr:x>0.55833</cdr:x>
      <cdr:y>0.175</cdr:y>
    </cdr:from>
    <cdr:to>
      <cdr:x>0.65208</cdr:x>
      <cdr:y>0.26875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105400" y="1066800"/>
          <a:ext cx="857250" cy="571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FRA</a:t>
          </a:r>
        </a:p>
      </cdr:txBody>
    </cdr:sp>
  </cdr:relSizeAnchor>
  <cdr:relSizeAnchor xmlns:cdr="http://schemas.openxmlformats.org/drawingml/2006/chartDrawing">
    <cdr:from>
      <cdr:x>0.45724</cdr:x>
      <cdr:y>0.2875</cdr:y>
    </cdr:from>
    <cdr:to>
      <cdr:x>0.55099</cdr:x>
      <cdr:y>0.38125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181013" y="1752600"/>
          <a:ext cx="857250" cy="571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ESP</a:t>
          </a:r>
        </a:p>
      </cdr:txBody>
    </cdr:sp>
  </cdr:relSizeAnchor>
  <cdr:relSizeAnchor xmlns:cdr="http://schemas.openxmlformats.org/drawingml/2006/chartDrawing">
    <cdr:from>
      <cdr:x>0.46111</cdr:x>
      <cdr:y>0.4213</cdr:y>
    </cdr:from>
    <cdr:to>
      <cdr:x>0.55486</cdr:x>
      <cdr:y>0.51505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108200" y="1155700"/>
          <a:ext cx="428625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ITA</a:t>
          </a:r>
        </a:p>
      </cdr:txBody>
    </cdr:sp>
  </cdr:relSizeAnchor>
  <cdr:relSizeAnchor xmlns:cdr="http://schemas.openxmlformats.org/drawingml/2006/chartDrawing">
    <cdr:from>
      <cdr:x>0.54444</cdr:x>
      <cdr:y>0.53588</cdr:y>
    </cdr:from>
    <cdr:to>
      <cdr:x>0.63819</cdr:x>
      <cdr:y>0.62963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489200" y="1470025"/>
          <a:ext cx="428625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GBR</a:t>
          </a:r>
        </a:p>
      </cdr:txBody>
    </cdr:sp>
  </cdr:relSizeAnchor>
  <cdr:relSizeAnchor xmlns:cdr="http://schemas.openxmlformats.org/drawingml/2006/chartDrawing">
    <cdr:from>
      <cdr:x>0.625</cdr:x>
      <cdr:y>0.8125</cdr:y>
    </cdr:from>
    <cdr:to>
      <cdr:x>0.68889</cdr:x>
      <cdr:y>0.87037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5715000" y="4953000"/>
          <a:ext cx="584210" cy="3527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NLD</a:t>
          </a:r>
        </a:p>
      </cdr:txBody>
    </cdr:sp>
  </cdr:relSizeAnchor>
  <cdr:relSizeAnchor xmlns:cdr="http://schemas.openxmlformats.org/drawingml/2006/chartDrawing">
    <cdr:from>
      <cdr:x>0.875</cdr:x>
      <cdr:y>0.8</cdr:y>
    </cdr:from>
    <cdr:to>
      <cdr:x>0.92847</cdr:x>
      <cdr:y>0.85926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8001000" y="4876800"/>
          <a:ext cx="488930" cy="361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LUX</a:t>
          </a:r>
        </a:p>
      </cdr:txBody>
    </cdr:sp>
  </cdr:relSizeAnchor>
  <cdr:relSizeAnchor xmlns:cdr="http://schemas.openxmlformats.org/drawingml/2006/chartDrawing">
    <cdr:from>
      <cdr:x>0.6</cdr:x>
      <cdr:y>0.375</cdr:y>
    </cdr:from>
    <cdr:to>
      <cdr:x>0.69375</cdr:x>
      <cdr:y>0.46875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5486400" y="2286000"/>
          <a:ext cx="857250" cy="571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SWE</a:t>
          </a:r>
        </a:p>
      </cdr:txBody>
    </cdr:sp>
  </cdr:relSizeAnchor>
  <cdr:relSizeAnchor xmlns:cdr="http://schemas.openxmlformats.org/drawingml/2006/chartDrawing">
    <cdr:from>
      <cdr:x>0.375</cdr:x>
      <cdr:y>0.475</cdr:y>
    </cdr:from>
    <cdr:to>
      <cdr:x>0.46875</cdr:x>
      <cdr:y>0.56875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3429000" y="2895600"/>
          <a:ext cx="857250" cy="571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POL</a:t>
          </a:r>
        </a:p>
      </cdr:txBody>
    </cdr:sp>
  </cdr:relSizeAnchor>
  <cdr:relSizeAnchor xmlns:cdr="http://schemas.openxmlformats.org/drawingml/2006/chartDrawing">
    <cdr:from>
      <cdr:x>0.29167</cdr:x>
      <cdr:y>0.5625</cdr:y>
    </cdr:from>
    <cdr:to>
      <cdr:x>0.38542</cdr:x>
      <cdr:y>0.65625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2667000" y="3429000"/>
          <a:ext cx="857250" cy="571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ROM</a:t>
          </a:r>
        </a:p>
      </cdr:txBody>
    </cdr:sp>
  </cdr:relSizeAnchor>
  <cdr:relSizeAnchor xmlns:cdr="http://schemas.openxmlformats.org/drawingml/2006/chartDrawing">
    <cdr:from>
      <cdr:x>0.2</cdr:x>
      <cdr:y>0.675</cdr:y>
    </cdr:from>
    <cdr:to>
      <cdr:x>0.29375</cdr:x>
      <cdr:y>0.76875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1828800" y="4114800"/>
          <a:ext cx="857250" cy="571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BUL</a:t>
          </a:r>
        </a:p>
      </cdr:txBody>
    </cdr:sp>
  </cdr:relSizeAnchor>
  <cdr:relSizeAnchor xmlns:cdr="http://schemas.openxmlformats.org/drawingml/2006/chartDrawing">
    <cdr:from>
      <cdr:x>0.45611</cdr:x>
      <cdr:y>0.75</cdr:y>
    </cdr:from>
    <cdr:to>
      <cdr:x>0.54986</cdr:x>
      <cdr:y>0.80093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4170655" y="4572000"/>
          <a:ext cx="857250" cy="3104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CZE</a:t>
          </a:r>
        </a:p>
      </cdr:txBody>
    </cdr:sp>
  </cdr:relSizeAnchor>
  <cdr:relSizeAnchor xmlns:cdr="http://schemas.openxmlformats.org/drawingml/2006/chartDrawing">
    <cdr:from>
      <cdr:x>0.44167</cdr:x>
      <cdr:y>0.65</cdr:y>
    </cdr:from>
    <cdr:to>
      <cdr:x>0.53542</cdr:x>
      <cdr:y>0.6912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4038600" y="3962400"/>
          <a:ext cx="857250" cy="2511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POR</a:t>
          </a:r>
        </a:p>
      </cdr:txBody>
    </cdr:sp>
  </cdr:relSizeAnchor>
  <cdr:relSizeAnchor xmlns:cdr="http://schemas.openxmlformats.org/drawingml/2006/chartDrawing">
    <cdr:from>
      <cdr:x>0.375</cdr:x>
      <cdr:y>0.625</cdr:y>
    </cdr:from>
    <cdr:to>
      <cdr:x>0.46875</cdr:x>
      <cdr:y>0.67801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3429000" y="3810000"/>
          <a:ext cx="857250" cy="3231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GRC</a:t>
          </a:r>
        </a:p>
      </cdr:txBody>
    </cdr:sp>
  </cdr:relSizeAnchor>
  <cdr:relSizeAnchor xmlns:cdr="http://schemas.openxmlformats.org/drawingml/2006/chartDrawing">
    <cdr:from>
      <cdr:x>0.45396</cdr:x>
      <cdr:y>0.6875</cdr:y>
    </cdr:from>
    <cdr:to>
      <cdr:x>0.46438</cdr:x>
      <cdr:y>0.71875</cdr:y>
    </cdr:to>
    <cdr:cxnSp macro="">
      <cdr:nvCxnSpPr>
        <cdr:cNvPr id="17" name="Straight Arrow Connector 16"/>
        <cdr:cNvCxnSpPr/>
      </cdr:nvCxnSpPr>
      <cdr:spPr>
        <a:xfrm xmlns:a="http://schemas.openxmlformats.org/drawingml/2006/main" flipV="1">
          <a:off x="4151050" y="4191000"/>
          <a:ext cx="95281" cy="190500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0.19167</cdr:x>
      <cdr:y>0.925</cdr:y>
    </cdr:from>
    <cdr:to>
      <cdr:x>0.34583</cdr:x>
      <cdr:y>0.97917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52600" y="5638800"/>
          <a:ext cx="1409670" cy="330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>
              <a:solidFill>
                <a:srgbClr val="006600"/>
              </a:solidFill>
            </a:rPr>
            <a:t>24 June 2016</a:t>
          </a:r>
        </a:p>
      </cdr:txBody>
    </cdr:sp>
  </cdr:relSizeAnchor>
  <cdr:relSizeAnchor xmlns:cdr="http://schemas.openxmlformats.org/drawingml/2006/chartDrawing">
    <cdr:from>
      <cdr:x>0.625</cdr:x>
      <cdr:y>0.9125</cdr:y>
    </cdr:from>
    <cdr:to>
      <cdr:x>0.77847</cdr:x>
      <cdr:y>0.98148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715000" y="5562600"/>
          <a:ext cx="1403360" cy="4205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>
              <a:solidFill>
                <a:srgbClr val="006600"/>
              </a:solidFill>
            </a:rPr>
            <a:t>27 June 2016</a:t>
          </a:r>
        </a:p>
      </cdr:txBody>
    </cdr:sp>
  </cdr:relSizeAnchor>
  <cdr:relSizeAnchor xmlns:cdr="http://schemas.openxmlformats.org/drawingml/2006/chartDrawing">
    <cdr:from>
      <cdr:x>0.06667</cdr:x>
      <cdr:y>0.9125</cdr:y>
    </cdr:from>
    <cdr:to>
      <cdr:x>0.10452</cdr:x>
      <cdr:y>0.95764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09600" y="5562600"/>
          <a:ext cx="346100" cy="275173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sz="1000">
            <a:solidFill>
              <a:srgbClr val="006600"/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0.80833</cdr:x>
      <cdr:y>0.65</cdr:y>
    </cdr:from>
    <cdr:to>
      <cdr:x>0.88854</cdr:x>
      <cdr:y>0.70567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91400" y="3962400"/>
          <a:ext cx="733440" cy="3393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FF0000"/>
              </a:solidFill>
            </a:rPr>
            <a:t>USA</a:t>
          </a:r>
        </a:p>
      </cdr:txBody>
    </cdr:sp>
  </cdr:relSizeAnchor>
  <cdr:relSizeAnchor xmlns:cdr="http://schemas.openxmlformats.org/drawingml/2006/chartDrawing">
    <cdr:from>
      <cdr:x>0.76667</cdr:x>
      <cdr:y>0.275</cdr:y>
    </cdr:from>
    <cdr:to>
      <cdr:x>0.84688</cdr:x>
      <cdr:y>0.33562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7010400" y="1676400"/>
          <a:ext cx="733440" cy="3695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DEU</a:t>
          </a:r>
        </a:p>
      </cdr:txBody>
    </cdr:sp>
  </cdr:relSizeAnchor>
  <cdr:relSizeAnchor xmlns:cdr="http://schemas.openxmlformats.org/drawingml/2006/chartDrawing">
    <cdr:from>
      <cdr:x>0.50833</cdr:x>
      <cdr:y>0.525</cdr:y>
    </cdr:from>
    <cdr:to>
      <cdr:x>0.58854</cdr:x>
      <cdr:y>0.5875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4648200" y="3200401"/>
          <a:ext cx="733441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CHN</a:t>
          </a:r>
        </a:p>
      </cdr:txBody>
    </cdr:sp>
  </cdr:relSizeAnchor>
  <cdr:relSizeAnchor xmlns:cdr="http://schemas.openxmlformats.org/drawingml/2006/chartDrawing">
    <cdr:from>
      <cdr:x>0.56667</cdr:x>
      <cdr:y>0.1875</cdr:y>
    </cdr:from>
    <cdr:to>
      <cdr:x>0.64688</cdr:x>
      <cdr:y>0.25066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5181600" y="1143000"/>
          <a:ext cx="733440" cy="3850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MEX</a:t>
          </a:r>
        </a:p>
      </cdr:txBody>
    </cdr:sp>
  </cdr:relSizeAnchor>
  <cdr:relSizeAnchor xmlns:cdr="http://schemas.openxmlformats.org/drawingml/2006/chartDrawing">
    <cdr:from>
      <cdr:x>0.69167</cdr:x>
      <cdr:y>0.6375</cdr:y>
    </cdr:from>
    <cdr:to>
      <cdr:x>0.77188</cdr:x>
      <cdr:y>0.70335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6324600" y="3886200"/>
          <a:ext cx="733440" cy="4014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JPN</a:t>
          </a:r>
        </a:p>
      </cdr:txBody>
    </cdr:sp>
  </cdr:relSizeAnchor>
  <cdr:relSizeAnchor xmlns:cdr="http://schemas.openxmlformats.org/drawingml/2006/chartDrawing">
    <cdr:from>
      <cdr:x>0.4</cdr:x>
      <cdr:y>0.6375</cdr:y>
    </cdr:from>
    <cdr:to>
      <cdr:x>0.48021</cdr:x>
      <cdr:y>0.70335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3657600" y="3886200"/>
          <a:ext cx="733441" cy="4014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IND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0.54458</cdr:x>
      <cdr:y>0.04854</cdr:y>
    </cdr:from>
    <cdr:to>
      <cdr:x>0.85673</cdr:x>
      <cdr:y>0.65895</cdr:y>
    </cdr:to>
    <cdr:sp macro="" textlink="">
      <cdr:nvSpPr>
        <cdr:cNvPr id="31" name="Freeform 30"/>
        <cdr:cNvSpPr/>
      </cdr:nvSpPr>
      <cdr:spPr>
        <a:xfrm xmlns:a="http://schemas.openxmlformats.org/drawingml/2006/main">
          <a:off x="4979633" y="295922"/>
          <a:ext cx="2854300" cy="3721060"/>
        </a:xfrm>
        <a:custGeom xmlns:a="http://schemas.openxmlformats.org/drawingml/2006/main">
          <a:avLst/>
          <a:gdLst>
            <a:gd name="connsiteX0" fmla="*/ 558886 w 1427126"/>
            <a:gd name="connsiteY0" fmla="*/ 4763 h 2127956"/>
            <a:gd name="connsiteX1" fmla="*/ 468399 w 1427126"/>
            <a:gd name="connsiteY1" fmla="*/ 138113 h 2127956"/>
            <a:gd name="connsiteX2" fmla="*/ 306474 w 1427126"/>
            <a:gd name="connsiteY2" fmla="*/ 338138 h 2127956"/>
            <a:gd name="connsiteX3" fmla="*/ 187411 w 1427126"/>
            <a:gd name="connsiteY3" fmla="*/ 690563 h 2127956"/>
            <a:gd name="connsiteX4" fmla="*/ 82636 w 1427126"/>
            <a:gd name="connsiteY4" fmla="*/ 1104900 h 2127956"/>
            <a:gd name="connsiteX5" fmla="*/ 1674 w 1427126"/>
            <a:gd name="connsiteY5" fmla="*/ 1547813 h 2127956"/>
            <a:gd name="connsiteX6" fmla="*/ 158836 w 1427126"/>
            <a:gd name="connsiteY6" fmla="*/ 1900238 h 2127956"/>
            <a:gd name="connsiteX7" fmla="*/ 315999 w 1427126"/>
            <a:gd name="connsiteY7" fmla="*/ 2105025 h 2127956"/>
            <a:gd name="connsiteX8" fmla="*/ 411249 w 1427126"/>
            <a:gd name="connsiteY8" fmla="*/ 2119313 h 2127956"/>
            <a:gd name="connsiteX9" fmla="*/ 396961 w 1427126"/>
            <a:gd name="connsiteY9" fmla="*/ 2071688 h 2127956"/>
            <a:gd name="connsiteX10" fmla="*/ 354099 w 1427126"/>
            <a:gd name="connsiteY10" fmla="*/ 1938338 h 2127956"/>
            <a:gd name="connsiteX11" fmla="*/ 516024 w 1427126"/>
            <a:gd name="connsiteY11" fmla="*/ 1800225 h 2127956"/>
            <a:gd name="connsiteX12" fmla="*/ 882736 w 1427126"/>
            <a:gd name="connsiteY12" fmla="*/ 1695450 h 2127956"/>
            <a:gd name="connsiteX13" fmla="*/ 1211349 w 1427126"/>
            <a:gd name="connsiteY13" fmla="*/ 1447800 h 2127956"/>
            <a:gd name="connsiteX14" fmla="*/ 1335174 w 1427126"/>
            <a:gd name="connsiteY14" fmla="*/ 1000125 h 2127956"/>
            <a:gd name="connsiteX15" fmla="*/ 1425661 w 1427126"/>
            <a:gd name="connsiteY15" fmla="*/ 328613 h 2127956"/>
            <a:gd name="connsiteX16" fmla="*/ 1387561 w 1427126"/>
            <a:gd name="connsiteY16" fmla="*/ 90488 h 2127956"/>
            <a:gd name="connsiteX17" fmla="*/ 1339936 w 1427126"/>
            <a:gd name="connsiteY17" fmla="*/ 0 h 2127956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  <a:cxn ang="0">
              <a:pos x="connsiteX6" y="connsiteY6"/>
            </a:cxn>
            <a:cxn ang="0">
              <a:pos x="connsiteX7" y="connsiteY7"/>
            </a:cxn>
            <a:cxn ang="0">
              <a:pos x="connsiteX8" y="connsiteY8"/>
            </a:cxn>
            <a:cxn ang="0">
              <a:pos x="connsiteX9" y="connsiteY9"/>
            </a:cxn>
            <a:cxn ang="0">
              <a:pos x="connsiteX10" y="connsiteY10"/>
            </a:cxn>
            <a:cxn ang="0">
              <a:pos x="connsiteX11" y="connsiteY11"/>
            </a:cxn>
            <a:cxn ang="0">
              <a:pos x="connsiteX12" y="connsiteY12"/>
            </a:cxn>
            <a:cxn ang="0">
              <a:pos x="connsiteX13" y="connsiteY13"/>
            </a:cxn>
            <a:cxn ang="0">
              <a:pos x="connsiteX14" y="connsiteY14"/>
            </a:cxn>
            <a:cxn ang="0">
              <a:pos x="connsiteX15" y="connsiteY15"/>
            </a:cxn>
            <a:cxn ang="0">
              <a:pos x="connsiteX16" y="connsiteY16"/>
            </a:cxn>
            <a:cxn ang="0">
              <a:pos x="connsiteX17" y="connsiteY17"/>
            </a:cxn>
          </a:cxnLst>
          <a:rect l="l" t="t" r="r" b="b"/>
          <a:pathLst>
            <a:path w="1427126" h="2127956">
              <a:moveTo>
                <a:pt x="558886" y="4763"/>
              </a:moveTo>
              <a:cubicBezTo>
                <a:pt x="534677" y="43657"/>
                <a:pt x="510468" y="82551"/>
                <a:pt x="468399" y="138113"/>
              </a:cubicBezTo>
              <a:cubicBezTo>
                <a:pt x="426330" y="193675"/>
                <a:pt x="353305" y="246063"/>
                <a:pt x="306474" y="338138"/>
              </a:cubicBezTo>
              <a:cubicBezTo>
                <a:pt x="259643" y="430213"/>
                <a:pt x="224717" y="562769"/>
                <a:pt x="187411" y="690563"/>
              </a:cubicBezTo>
              <a:cubicBezTo>
                <a:pt x="150105" y="818357"/>
                <a:pt x="113592" y="962025"/>
                <a:pt x="82636" y="1104900"/>
              </a:cubicBezTo>
              <a:cubicBezTo>
                <a:pt x="51680" y="1247775"/>
                <a:pt x="-11026" y="1415257"/>
                <a:pt x="1674" y="1547813"/>
              </a:cubicBezTo>
              <a:cubicBezTo>
                <a:pt x="14374" y="1680369"/>
                <a:pt x="106449" y="1807369"/>
                <a:pt x="158836" y="1900238"/>
              </a:cubicBezTo>
              <a:cubicBezTo>
                <a:pt x="211223" y="1993107"/>
                <a:pt x="273930" y="2068513"/>
                <a:pt x="315999" y="2105025"/>
              </a:cubicBezTo>
              <a:cubicBezTo>
                <a:pt x="358068" y="2141537"/>
                <a:pt x="397755" y="2124869"/>
                <a:pt x="411249" y="2119313"/>
              </a:cubicBezTo>
              <a:cubicBezTo>
                <a:pt x="424743" y="2113757"/>
                <a:pt x="406486" y="2101850"/>
                <a:pt x="396961" y="2071688"/>
              </a:cubicBezTo>
              <a:cubicBezTo>
                <a:pt x="387436" y="2041526"/>
                <a:pt x="334255" y="1983582"/>
                <a:pt x="354099" y="1938338"/>
              </a:cubicBezTo>
              <a:cubicBezTo>
                <a:pt x="373943" y="1893094"/>
                <a:pt x="427918" y="1840706"/>
                <a:pt x="516024" y="1800225"/>
              </a:cubicBezTo>
              <a:cubicBezTo>
                <a:pt x="604130" y="1759744"/>
                <a:pt x="766849" y="1754187"/>
                <a:pt x="882736" y="1695450"/>
              </a:cubicBezTo>
              <a:cubicBezTo>
                <a:pt x="998623" y="1636713"/>
                <a:pt x="1135943" y="1563687"/>
                <a:pt x="1211349" y="1447800"/>
              </a:cubicBezTo>
              <a:cubicBezTo>
                <a:pt x="1286755" y="1331913"/>
                <a:pt x="1299455" y="1186656"/>
                <a:pt x="1335174" y="1000125"/>
              </a:cubicBezTo>
              <a:cubicBezTo>
                <a:pt x="1370893" y="813594"/>
                <a:pt x="1416930" y="480219"/>
                <a:pt x="1425661" y="328613"/>
              </a:cubicBezTo>
              <a:cubicBezTo>
                <a:pt x="1434392" y="177007"/>
                <a:pt x="1401848" y="145257"/>
                <a:pt x="1387561" y="90488"/>
              </a:cubicBezTo>
              <a:cubicBezTo>
                <a:pt x="1373274" y="35719"/>
                <a:pt x="1356605" y="17859"/>
                <a:pt x="1339936" y="0"/>
              </a:cubicBezTo>
            </a:path>
          </a:pathLst>
        </a:custGeom>
        <a:solidFill xmlns:a="http://schemas.openxmlformats.org/drawingml/2006/main">
          <a:srgbClr val="FFCC99">
            <a:alpha val="10196"/>
          </a:srgbClr>
        </a:solidFill>
        <a:ln xmlns:a="http://schemas.openxmlformats.org/drawingml/2006/main" w="9525">
          <a:solidFill>
            <a:srgbClr val="FF0000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0.37604</cdr:x>
      <cdr:y>0.05055</cdr:y>
    </cdr:from>
    <cdr:to>
      <cdr:x>0.37604</cdr:x>
      <cdr:y>0.94809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1719263" y="176213"/>
          <a:ext cx="0" cy="3128962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996633"/>
          </a:solidFill>
          <a:prstDash val="sysDot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0.51111</cdr:x>
      <cdr:y>0.05419</cdr:y>
    </cdr:from>
    <cdr:to>
      <cdr:x>0.51111</cdr:x>
      <cdr:y>0.95173</cdr:y>
    </cdr:to>
    <cdr:cxnSp macro="">
      <cdr:nvCxnSpPr>
        <cdr:cNvPr id="4" name="Straight Connector 3"/>
        <cdr:cNvCxnSpPr/>
      </cdr:nvCxnSpPr>
      <cdr:spPr>
        <a:xfrm xmlns:a="http://schemas.openxmlformats.org/drawingml/2006/main">
          <a:off x="2336801" y="188913"/>
          <a:ext cx="0" cy="3128962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996633"/>
          </a:solidFill>
          <a:prstDash val="sysDot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0.61007</cdr:x>
      <cdr:y>0.05419</cdr:y>
    </cdr:from>
    <cdr:to>
      <cdr:x>0.61007</cdr:x>
      <cdr:y>0.95173</cdr:y>
    </cdr:to>
    <cdr:cxnSp macro="">
      <cdr:nvCxnSpPr>
        <cdr:cNvPr id="5" name="Straight Connector 4"/>
        <cdr:cNvCxnSpPr/>
      </cdr:nvCxnSpPr>
      <cdr:spPr>
        <a:xfrm xmlns:a="http://schemas.openxmlformats.org/drawingml/2006/main">
          <a:off x="2789238" y="188913"/>
          <a:ext cx="0" cy="3128962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996633"/>
          </a:solidFill>
          <a:prstDash val="sysDot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0.69444</cdr:x>
      <cdr:y>0.05146</cdr:y>
    </cdr:from>
    <cdr:to>
      <cdr:x>0.69444</cdr:x>
      <cdr:y>0.949</cdr:y>
    </cdr:to>
    <cdr:cxnSp macro="">
      <cdr:nvCxnSpPr>
        <cdr:cNvPr id="6" name="Straight Connector 5"/>
        <cdr:cNvCxnSpPr/>
      </cdr:nvCxnSpPr>
      <cdr:spPr>
        <a:xfrm xmlns:a="http://schemas.openxmlformats.org/drawingml/2006/main">
          <a:off x="3175000" y="179388"/>
          <a:ext cx="0" cy="3128962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996633"/>
          </a:solidFill>
          <a:prstDash val="sysDot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0.15729</cdr:x>
      <cdr:y>0.89754</cdr:y>
    </cdr:from>
    <cdr:to>
      <cdr:x>0.23333</cdr:x>
      <cdr:y>0.96721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719138" y="3128963"/>
          <a:ext cx="347663" cy="2428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400">
              <a:solidFill>
                <a:srgbClr val="996633"/>
              </a:solidFill>
            </a:rPr>
            <a:t>LOW</a:t>
          </a:r>
        </a:p>
      </cdr:txBody>
    </cdr:sp>
  </cdr:relSizeAnchor>
  <cdr:relSizeAnchor xmlns:cdr="http://schemas.openxmlformats.org/drawingml/2006/chartDrawing">
    <cdr:from>
      <cdr:x>0.60799</cdr:x>
      <cdr:y>0.90118</cdr:y>
    </cdr:from>
    <cdr:to>
      <cdr:x>0.69583</cdr:x>
      <cdr:y>0.97086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2779713" y="3141662"/>
          <a:ext cx="401638" cy="2428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996633"/>
              </a:solidFill>
            </a:rPr>
            <a:t>HiMID</a:t>
          </a:r>
        </a:p>
      </cdr:txBody>
    </cdr:sp>
  </cdr:relSizeAnchor>
  <cdr:relSizeAnchor xmlns:cdr="http://schemas.openxmlformats.org/drawingml/2006/chartDrawing">
    <cdr:from>
      <cdr:x>0.50174</cdr:x>
      <cdr:y>0.90118</cdr:y>
    </cdr:from>
    <cdr:to>
      <cdr:x>0.57778</cdr:x>
      <cdr:y>0.97086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2293938" y="3141662"/>
          <a:ext cx="347663" cy="2428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996633"/>
              </a:solidFill>
            </a:rPr>
            <a:t>MID</a:t>
          </a:r>
        </a:p>
      </cdr:txBody>
    </cdr:sp>
  </cdr:relSizeAnchor>
  <cdr:relSizeAnchor xmlns:cdr="http://schemas.openxmlformats.org/drawingml/2006/chartDrawing">
    <cdr:from>
      <cdr:x>0.39028</cdr:x>
      <cdr:y>0.89982</cdr:y>
    </cdr:from>
    <cdr:to>
      <cdr:x>0.47708</cdr:x>
      <cdr:y>0.96949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1784350" y="3136901"/>
          <a:ext cx="396876" cy="2428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996633"/>
              </a:solidFill>
            </a:rPr>
            <a:t>LoMID</a:t>
          </a:r>
        </a:p>
      </cdr:txBody>
    </cdr:sp>
  </cdr:relSizeAnchor>
  <cdr:relSizeAnchor xmlns:cdr="http://schemas.openxmlformats.org/drawingml/2006/chartDrawing">
    <cdr:from>
      <cdr:x>0.77465</cdr:x>
      <cdr:y>0.89982</cdr:y>
    </cdr:from>
    <cdr:to>
      <cdr:x>0.85069</cdr:x>
      <cdr:y>0.96949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3541712" y="3136900"/>
          <a:ext cx="347663" cy="2428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996633"/>
              </a:solidFill>
            </a:rPr>
            <a:t>ADV</a:t>
          </a:r>
        </a:p>
      </cdr:txBody>
    </cdr:sp>
  </cdr:relSizeAnchor>
  <cdr:relSizeAnchor xmlns:cdr="http://schemas.openxmlformats.org/drawingml/2006/chartDrawing">
    <cdr:from>
      <cdr:x>0.72292</cdr:x>
      <cdr:y>0.05328</cdr:y>
    </cdr:from>
    <cdr:to>
      <cdr:x>0.72292</cdr:x>
      <cdr:y>0.09016</cdr:y>
    </cdr:to>
    <cdr:cxnSp macro="">
      <cdr:nvCxnSpPr>
        <cdr:cNvPr id="13" name="Straight Arrow Connector 12"/>
        <cdr:cNvCxnSpPr/>
      </cdr:nvCxnSpPr>
      <cdr:spPr>
        <a:xfrm xmlns:a="http://schemas.openxmlformats.org/drawingml/2006/main" flipV="1">
          <a:off x="3305176" y="185738"/>
          <a:ext cx="0" cy="128587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0.69292</cdr:x>
      <cdr:y>0.07951</cdr:y>
    </cdr:from>
    <cdr:to>
      <cdr:x>0.75647</cdr:x>
      <cdr:y>0.14508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6336037" y="484686"/>
          <a:ext cx="581101" cy="3997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400">
              <a:solidFill>
                <a:srgbClr val="FF0000"/>
              </a:solidFill>
            </a:rPr>
            <a:t>IRL</a:t>
          </a:r>
        </a:p>
      </cdr:txBody>
    </cdr:sp>
  </cdr:relSizeAnchor>
  <cdr:relSizeAnchor xmlns:cdr="http://schemas.openxmlformats.org/drawingml/2006/chartDrawing">
    <cdr:from>
      <cdr:x>0.76937</cdr:x>
      <cdr:y>0.10682</cdr:y>
    </cdr:from>
    <cdr:to>
      <cdr:x>0.83291</cdr:x>
      <cdr:y>0.1724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7035127" y="651178"/>
          <a:ext cx="581009" cy="3997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FF0000"/>
              </a:solidFill>
            </a:rPr>
            <a:t>LUX</a:t>
          </a:r>
        </a:p>
      </cdr:txBody>
    </cdr:sp>
  </cdr:relSizeAnchor>
  <cdr:relSizeAnchor xmlns:cdr="http://schemas.openxmlformats.org/drawingml/2006/chartDrawing">
    <cdr:from>
      <cdr:x>0.61424</cdr:x>
      <cdr:y>0.1723</cdr:y>
    </cdr:from>
    <cdr:to>
      <cdr:x>0.67778</cdr:x>
      <cdr:y>0.23788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5616611" y="1050367"/>
          <a:ext cx="581009" cy="399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FF0000"/>
              </a:solidFill>
            </a:rPr>
            <a:t>LTU</a:t>
          </a:r>
        </a:p>
      </cdr:txBody>
    </cdr:sp>
  </cdr:relSizeAnchor>
  <cdr:relSizeAnchor xmlns:cdr="http://schemas.openxmlformats.org/drawingml/2006/chartDrawing">
    <cdr:from>
      <cdr:x>0.74549</cdr:x>
      <cdr:y>0.56375</cdr:y>
    </cdr:from>
    <cdr:to>
      <cdr:x>0.80903</cdr:x>
      <cdr:y>0.62933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3408363" y="1965326"/>
          <a:ext cx="290512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006600"/>
              </a:solidFill>
            </a:rPr>
            <a:t>USA</a:t>
          </a:r>
        </a:p>
      </cdr:txBody>
    </cdr:sp>
  </cdr:relSizeAnchor>
  <cdr:relSizeAnchor xmlns:cdr="http://schemas.openxmlformats.org/drawingml/2006/chartDrawing">
    <cdr:from>
      <cdr:x>0.37674</cdr:x>
      <cdr:y>0.6061</cdr:y>
    </cdr:from>
    <cdr:to>
      <cdr:x>0.44028</cdr:x>
      <cdr:y>0.67168</cdr:y>
    </cdr:to>
    <cdr:sp macro="" textlink="">
      <cdr:nvSpPr>
        <cdr:cNvPr id="18" name="TextBox 1"/>
        <cdr:cNvSpPr txBox="1"/>
      </cdr:nvSpPr>
      <cdr:spPr>
        <a:xfrm xmlns:a="http://schemas.openxmlformats.org/drawingml/2006/main">
          <a:off x="1722438" y="2112963"/>
          <a:ext cx="290512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0000FF"/>
              </a:solidFill>
            </a:rPr>
            <a:t>IND</a:t>
          </a:r>
        </a:p>
      </cdr:txBody>
    </cdr:sp>
  </cdr:relSizeAnchor>
  <cdr:relSizeAnchor xmlns:cdr="http://schemas.openxmlformats.org/drawingml/2006/chartDrawing">
    <cdr:from>
      <cdr:x>0.5</cdr:x>
      <cdr:y>0.8125</cdr:y>
    </cdr:from>
    <cdr:to>
      <cdr:x>0.56354</cdr:x>
      <cdr:y>0.87807</cdr:y>
    </cdr:to>
    <cdr:sp macro="" textlink="">
      <cdr:nvSpPr>
        <cdr:cNvPr id="19" name="TextBox 1"/>
        <cdr:cNvSpPr txBox="1"/>
      </cdr:nvSpPr>
      <cdr:spPr>
        <a:xfrm xmlns:a="http://schemas.openxmlformats.org/drawingml/2006/main">
          <a:off x="4572000" y="4953000"/>
          <a:ext cx="581010" cy="3997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0000FF"/>
              </a:solidFill>
            </a:rPr>
            <a:t>CHN</a:t>
          </a:r>
        </a:p>
      </cdr:txBody>
    </cdr:sp>
  </cdr:relSizeAnchor>
  <cdr:relSizeAnchor xmlns:cdr="http://schemas.openxmlformats.org/drawingml/2006/chartDrawing">
    <cdr:from>
      <cdr:x>0.6934</cdr:x>
      <cdr:y>0.28269</cdr:y>
    </cdr:from>
    <cdr:to>
      <cdr:x>0.75694</cdr:x>
      <cdr:y>0.34827</cdr:y>
    </cdr:to>
    <cdr:sp macro="" textlink="">
      <cdr:nvSpPr>
        <cdr:cNvPr id="20" name="TextBox 1"/>
        <cdr:cNvSpPr txBox="1"/>
      </cdr:nvSpPr>
      <cdr:spPr>
        <a:xfrm xmlns:a="http://schemas.openxmlformats.org/drawingml/2006/main">
          <a:off x="6340450" y="1723249"/>
          <a:ext cx="581009" cy="399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FF0000"/>
              </a:solidFill>
            </a:rPr>
            <a:t>UK</a:t>
          </a:r>
        </a:p>
      </cdr:txBody>
    </cdr:sp>
  </cdr:relSizeAnchor>
  <cdr:relSizeAnchor xmlns:cdr="http://schemas.openxmlformats.org/drawingml/2006/chartDrawing">
    <cdr:from>
      <cdr:x>0.75833</cdr:x>
      <cdr:y>0.3375</cdr:y>
    </cdr:from>
    <cdr:to>
      <cdr:x>0.82188</cdr:x>
      <cdr:y>0.40308</cdr:y>
    </cdr:to>
    <cdr:sp macro="" textlink="">
      <cdr:nvSpPr>
        <cdr:cNvPr id="21" name="TextBox 1"/>
        <cdr:cNvSpPr txBox="1"/>
      </cdr:nvSpPr>
      <cdr:spPr>
        <a:xfrm xmlns:a="http://schemas.openxmlformats.org/drawingml/2006/main">
          <a:off x="6934200" y="2057400"/>
          <a:ext cx="581101" cy="3997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FF0000"/>
              </a:solidFill>
            </a:rPr>
            <a:t>DEU</a:t>
          </a:r>
        </a:p>
      </cdr:txBody>
    </cdr:sp>
  </cdr:relSizeAnchor>
  <cdr:relSizeAnchor xmlns:cdr="http://schemas.openxmlformats.org/drawingml/2006/chartDrawing">
    <cdr:from>
      <cdr:x>0.66291</cdr:x>
      <cdr:y>0.36903</cdr:y>
    </cdr:from>
    <cdr:to>
      <cdr:x>0.72645</cdr:x>
      <cdr:y>0.4346</cdr:y>
    </cdr:to>
    <cdr:sp macro="" textlink="">
      <cdr:nvSpPr>
        <cdr:cNvPr id="22" name="TextBox 1"/>
        <cdr:cNvSpPr txBox="1"/>
      </cdr:nvSpPr>
      <cdr:spPr>
        <a:xfrm xmlns:a="http://schemas.openxmlformats.org/drawingml/2006/main">
          <a:off x="6061681" y="2249632"/>
          <a:ext cx="581010" cy="399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FF0000"/>
              </a:solidFill>
            </a:rPr>
            <a:t>FRA</a:t>
          </a:r>
        </a:p>
      </cdr:txBody>
    </cdr:sp>
  </cdr:relSizeAnchor>
  <cdr:relSizeAnchor xmlns:cdr="http://schemas.openxmlformats.org/drawingml/2006/chartDrawing">
    <cdr:from>
      <cdr:x>0.71513</cdr:x>
      <cdr:y>0.46104</cdr:y>
    </cdr:from>
    <cdr:to>
      <cdr:x>0.77868</cdr:x>
      <cdr:y>0.52661</cdr:y>
    </cdr:to>
    <cdr:sp macro="" textlink="">
      <cdr:nvSpPr>
        <cdr:cNvPr id="23" name="TextBox 1"/>
        <cdr:cNvSpPr txBox="1"/>
      </cdr:nvSpPr>
      <cdr:spPr>
        <a:xfrm xmlns:a="http://schemas.openxmlformats.org/drawingml/2006/main">
          <a:off x="6539144" y="2810522"/>
          <a:ext cx="581102" cy="399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FF0000"/>
              </a:solidFill>
            </a:rPr>
            <a:t>ITA</a:t>
          </a:r>
        </a:p>
      </cdr:txBody>
    </cdr:sp>
  </cdr:relSizeAnchor>
  <cdr:relSizeAnchor xmlns:cdr="http://schemas.openxmlformats.org/drawingml/2006/chartDrawing">
    <cdr:from>
      <cdr:x>0.75174</cdr:x>
      <cdr:y>0.39745</cdr:y>
    </cdr:from>
    <cdr:to>
      <cdr:x>0.81528</cdr:x>
      <cdr:y>0.46302</cdr:y>
    </cdr:to>
    <cdr:sp macro="" textlink="">
      <cdr:nvSpPr>
        <cdr:cNvPr id="24" name="TextBox 1"/>
        <cdr:cNvSpPr txBox="1"/>
      </cdr:nvSpPr>
      <cdr:spPr>
        <a:xfrm xmlns:a="http://schemas.openxmlformats.org/drawingml/2006/main">
          <a:off x="6873911" y="2422826"/>
          <a:ext cx="581009" cy="399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FF0000"/>
              </a:solidFill>
            </a:rPr>
            <a:t>NLD</a:t>
          </a:r>
        </a:p>
      </cdr:txBody>
    </cdr:sp>
  </cdr:relSizeAnchor>
  <cdr:relSizeAnchor xmlns:cdr="http://schemas.openxmlformats.org/drawingml/2006/chartDrawing">
    <cdr:from>
      <cdr:x>0.61667</cdr:x>
      <cdr:y>0.625</cdr:y>
    </cdr:from>
    <cdr:to>
      <cdr:x>0.68021</cdr:x>
      <cdr:y>0.69057</cdr:y>
    </cdr:to>
    <cdr:sp macro="" textlink="">
      <cdr:nvSpPr>
        <cdr:cNvPr id="25" name="TextBox 1"/>
        <cdr:cNvSpPr txBox="1"/>
      </cdr:nvSpPr>
      <cdr:spPr>
        <a:xfrm xmlns:a="http://schemas.openxmlformats.org/drawingml/2006/main">
          <a:off x="5638800" y="3810000"/>
          <a:ext cx="581009" cy="399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0000FF"/>
              </a:solidFill>
            </a:rPr>
            <a:t>RUS</a:t>
          </a:r>
        </a:p>
      </cdr:txBody>
    </cdr:sp>
  </cdr:relSizeAnchor>
  <cdr:relSizeAnchor xmlns:cdr="http://schemas.openxmlformats.org/drawingml/2006/chartDrawing">
    <cdr:from>
      <cdr:x>0.55833</cdr:x>
      <cdr:y>0.825</cdr:y>
    </cdr:from>
    <cdr:to>
      <cdr:x>0.62188</cdr:x>
      <cdr:y>0.89058</cdr:y>
    </cdr:to>
    <cdr:sp macro="" textlink="">
      <cdr:nvSpPr>
        <cdr:cNvPr id="26" name="TextBox 1"/>
        <cdr:cNvSpPr txBox="1"/>
      </cdr:nvSpPr>
      <cdr:spPr>
        <a:xfrm xmlns:a="http://schemas.openxmlformats.org/drawingml/2006/main">
          <a:off x="5105400" y="5029200"/>
          <a:ext cx="581101" cy="399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0000FF"/>
              </a:solidFill>
            </a:rPr>
            <a:t>MEX</a:t>
          </a:r>
        </a:p>
      </cdr:txBody>
    </cdr:sp>
  </cdr:relSizeAnchor>
  <cdr:relSizeAnchor xmlns:cdr="http://schemas.openxmlformats.org/drawingml/2006/chartDrawing">
    <cdr:from>
      <cdr:x>0.71667</cdr:x>
      <cdr:y>0.7625</cdr:y>
    </cdr:from>
    <cdr:to>
      <cdr:x>0.78021</cdr:x>
      <cdr:y>0.82808</cdr:y>
    </cdr:to>
    <cdr:sp macro="" textlink="">
      <cdr:nvSpPr>
        <cdr:cNvPr id="27" name="TextBox 1"/>
        <cdr:cNvSpPr txBox="1"/>
      </cdr:nvSpPr>
      <cdr:spPr>
        <a:xfrm xmlns:a="http://schemas.openxmlformats.org/drawingml/2006/main">
          <a:off x="6553200" y="4648200"/>
          <a:ext cx="581010" cy="3997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0000FF"/>
              </a:solidFill>
            </a:rPr>
            <a:t>JPN</a:t>
          </a:r>
        </a:p>
      </cdr:txBody>
    </cdr:sp>
  </cdr:relSizeAnchor>
  <cdr:relSizeAnchor xmlns:cdr="http://schemas.openxmlformats.org/drawingml/2006/chartDrawing">
    <cdr:from>
      <cdr:x>0.70833</cdr:x>
      <cdr:y>0.8375</cdr:y>
    </cdr:from>
    <cdr:to>
      <cdr:x>0.77187</cdr:x>
      <cdr:y>0.90307</cdr:y>
    </cdr:to>
    <cdr:sp macro="" textlink="">
      <cdr:nvSpPr>
        <cdr:cNvPr id="28" name="TextBox 1"/>
        <cdr:cNvSpPr txBox="1"/>
      </cdr:nvSpPr>
      <cdr:spPr>
        <a:xfrm xmlns:a="http://schemas.openxmlformats.org/drawingml/2006/main">
          <a:off x="6477000" y="5105400"/>
          <a:ext cx="581009" cy="3997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0000FF"/>
              </a:solidFill>
            </a:rPr>
            <a:t>CAN</a:t>
          </a:r>
        </a:p>
      </cdr:txBody>
    </cdr:sp>
  </cdr:relSizeAnchor>
  <cdr:relSizeAnchor xmlns:cdr="http://schemas.openxmlformats.org/drawingml/2006/chartDrawing">
    <cdr:from>
      <cdr:x>0.16958</cdr:x>
      <cdr:y>0.59272</cdr:y>
    </cdr:from>
    <cdr:to>
      <cdr:x>0.25118</cdr:x>
      <cdr:y>0.6583</cdr:y>
    </cdr:to>
    <cdr:sp macro="" textlink="">
      <cdr:nvSpPr>
        <cdr:cNvPr id="29" name="TextBox 1"/>
        <cdr:cNvSpPr txBox="1"/>
      </cdr:nvSpPr>
      <cdr:spPr>
        <a:xfrm xmlns:a="http://schemas.openxmlformats.org/drawingml/2006/main">
          <a:off x="1550633" y="3613212"/>
          <a:ext cx="746151" cy="399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0000FF"/>
              </a:solidFill>
            </a:rPr>
            <a:t>Ethiopia</a:t>
          </a:r>
        </a:p>
      </cdr:txBody>
    </cdr:sp>
  </cdr:relSizeAnchor>
  <cdr:relSizeAnchor xmlns:cdr="http://schemas.openxmlformats.org/drawingml/2006/chartDrawing">
    <cdr:from>
      <cdr:x>0.08333</cdr:x>
      <cdr:y>0.7375</cdr:y>
    </cdr:from>
    <cdr:to>
      <cdr:x>0.1743</cdr:x>
      <cdr:y>0.80307</cdr:y>
    </cdr:to>
    <cdr:sp macro="" textlink="">
      <cdr:nvSpPr>
        <cdr:cNvPr id="30" name="TextBox 1"/>
        <cdr:cNvSpPr txBox="1"/>
      </cdr:nvSpPr>
      <cdr:spPr>
        <a:xfrm xmlns:a="http://schemas.openxmlformats.org/drawingml/2006/main">
          <a:off x="762000" y="4495800"/>
          <a:ext cx="831830" cy="3997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0000FF"/>
              </a:solidFill>
            </a:rPr>
            <a:t>DR Congo</a:t>
          </a:r>
        </a:p>
      </cdr:txBody>
    </cdr:sp>
  </cdr:relSizeAnchor>
  <cdr:relSizeAnchor xmlns:cdr="http://schemas.openxmlformats.org/drawingml/2006/chartDrawing">
    <cdr:from>
      <cdr:x>0.73125</cdr:x>
      <cdr:y>0.16758</cdr:y>
    </cdr:from>
    <cdr:to>
      <cdr:x>0.84271</cdr:x>
      <cdr:y>0.23315</cdr:y>
    </cdr:to>
    <cdr:sp macro="" textlink="">
      <cdr:nvSpPr>
        <cdr:cNvPr id="32" name="TextBox 1"/>
        <cdr:cNvSpPr txBox="1"/>
      </cdr:nvSpPr>
      <cdr:spPr>
        <a:xfrm xmlns:a="http://schemas.openxmlformats.org/drawingml/2006/main">
          <a:off x="3343275" y="584200"/>
          <a:ext cx="509588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FF0000"/>
              </a:solidFill>
            </a:rPr>
            <a:t>EU countries</a:t>
          </a:r>
        </a:p>
      </cdr:txBody>
    </cdr:sp>
  </cdr:relSizeAnchor>
  <cdr:relSizeAnchor xmlns:cdr="http://schemas.openxmlformats.org/drawingml/2006/chartDrawing">
    <cdr:from>
      <cdr:x>0.23403</cdr:x>
      <cdr:y>0.7571</cdr:y>
    </cdr:from>
    <cdr:to>
      <cdr:x>0.325</cdr:x>
      <cdr:y>0.81165</cdr:y>
    </cdr:to>
    <cdr:sp macro="" textlink="">
      <cdr:nvSpPr>
        <cdr:cNvPr id="33" name="TextBox 1"/>
        <cdr:cNvSpPr txBox="1"/>
      </cdr:nvSpPr>
      <cdr:spPr>
        <a:xfrm xmlns:a="http://schemas.openxmlformats.org/drawingml/2006/main">
          <a:off x="2139970" y="4615284"/>
          <a:ext cx="831830" cy="3325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0000FF"/>
              </a:solidFill>
            </a:rPr>
            <a:t>Chad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988BD-ECE6-4C4F-AF5F-09002CBB77D8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2C74C-B9B4-44A4-A33E-4319B1D1B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56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12	  REGIONAL TRADE</a:t>
            </a:r>
            <a:r>
              <a:rPr lang="en-US" sz="2400" b="1" baseline="0" smtClean="0"/>
              <a:t> AGREEMENTS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3345344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12.2 number </a:t>
            </a:r>
            <a:r>
              <a:rPr lang="nl-NL" b="1"/>
              <a:t>of RTAs still in force in 2016, by date of entry into force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01920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eurocontrol.int/sites/default/files/field_tabs/content/visuals/maps/eu-members-20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58862"/>
            <a:ext cx="7541141" cy="579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762000"/>
            <a:ext cx="3064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12.10 European Union in 2016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96854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18579"/>
              </p:ext>
            </p:extLst>
          </p:nvPr>
        </p:nvGraphicFramePr>
        <p:xfrm>
          <a:off x="0" y="773668"/>
          <a:ext cx="9144000" cy="6084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73668"/>
            <a:ext cx="8458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12.11 historical </a:t>
            </a:r>
            <a:r>
              <a:rPr lang="nl-NL" b="1"/>
              <a:t>expansion of the European Union; population (million)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92894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784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12.12 EU </a:t>
            </a:r>
            <a:r>
              <a:rPr lang="nl-NL" b="1"/>
              <a:t>diversity in size, population, and income per capita, 2014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7825378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0" y="6532116"/>
            <a:ext cx="30645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/>
              <a:t>b</a:t>
            </a:r>
            <a:r>
              <a:rPr lang="en-US" sz="1400" smtClean="0"/>
              <a:t>ubbles proportional to population size</a:t>
            </a:r>
          </a:p>
        </p:txBody>
      </p:sp>
    </p:spTree>
    <p:extLst>
      <p:ext uri="{BB962C8B-B14F-4D97-AF65-F5344CB8AC3E}">
        <p14:creationId xmlns:p14="http://schemas.microsoft.com/office/powerpoint/2010/main" val="192894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12.13 distribution </a:t>
            </a:r>
            <a:r>
              <a:rPr lang="nl-NL" b="1"/>
              <a:t>of power in European Parliament, 2014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8897445"/>
              </p:ext>
            </p:extLst>
          </p:nvPr>
        </p:nvGraphicFramePr>
        <p:xfrm>
          <a:off x="4438" y="762000"/>
          <a:ext cx="9139561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894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12.14 value </a:t>
            </a:r>
            <a:r>
              <a:rPr lang="nl-NL" b="1"/>
              <a:t>of the British pound; 24 and 27 June, 2016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0840580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854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86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12.15 economic </a:t>
            </a:r>
            <a:r>
              <a:rPr lang="nl-NL" b="1"/>
              <a:t>development and EU+US export dependence; </a:t>
            </a:r>
            <a:r>
              <a:rPr lang="nl-NL" b="1" smtClean="0"/>
              <a:t>per cent </a:t>
            </a:r>
            <a:r>
              <a:rPr lang="nl-NL" b="1"/>
              <a:t>of total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2197122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854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784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12.16 hypothetical </a:t>
            </a:r>
            <a:r>
              <a:rPr lang="nl-NL" b="1"/>
              <a:t>impact of TTIP on trade flows; relative change in </a:t>
            </a:r>
            <a:r>
              <a:rPr lang="nl-NL" b="1" smtClean="0"/>
              <a:t>per cent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7686730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528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2378501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620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12.3a share </a:t>
            </a:r>
            <a:r>
              <a:rPr lang="nl-NL" b="1"/>
              <a:t>of imports according to margin of preference (percent), 2008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24528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3164038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620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12.3b share </a:t>
            </a:r>
            <a:r>
              <a:rPr lang="nl-NL" b="1"/>
              <a:t>of imports according to margin of preference (percent), 2008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69251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883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12.4 type </a:t>
            </a:r>
            <a:r>
              <a:rPr lang="nl-NL" b="1"/>
              <a:t>of RTAs still in force in 2016; number, by date of entry into force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9734295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528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5919474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12.5 development </a:t>
            </a:r>
            <a:r>
              <a:rPr lang="nl-NL" b="1"/>
              <a:t>status of regional trade agreements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24528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4901917"/>
              </p:ext>
            </p:extLst>
          </p:nvPr>
        </p:nvGraphicFramePr>
        <p:xfrm>
          <a:off x="-11838" y="762000"/>
          <a:ext cx="9155837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4724400" y="5523131"/>
            <a:ext cx="3886200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nl-NL" b="1" smtClean="0"/>
              <a:t>12.6 share of trade agreement covering non-tariff measures (per cent)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24528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4"/>
          <p:cNvGrpSpPr>
            <a:grpSpLocks/>
          </p:cNvGrpSpPr>
          <p:nvPr/>
        </p:nvGrpSpPr>
        <p:grpSpPr bwMode="auto">
          <a:xfrm>
            <a:off x="1524000" y="4281487"/>
            <a:ext cx="3200400" cy="609600"/>
            <a:chOff x="960" y="2496"/>
            <a:chExt cx="2016" cy="384"/>
          </a:xfrm>
        </p:grpSpPr>
        <p:sp>
          <p:nvSpPr>
            <p:cNvPr id="4" name="AutoShape 60" descr="Solid diamond"/>
            <p:cNvSpPr>
              <a:spLocks noChangeArrowheads="1"/>
            </p:cNvSpPr>
            <p:nvPr/>
          </p:nvSpPr>
          <p:spPr bwMode="auto">
            <a:xfrm rot="-27000000">
              <a:off x="936" y="2520"/>
              <a:ext cx="384" cy="336"/>
            </a:xfrm>
            <a:prstGeom prst="rtTriangle">
              <a:avLst/>
            </a:prstGeom>
            <a:pattFill prst="solidDmnd">
              <a:fgClr>
                <a:srgbClr val="008000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" name="AutoShape 59" descr="Solid diamond"/>
            <p:cNvSpPr>
              <a:spLocks noChangeArrowheads="1"/>
            </p:cNvSpPr>
            <p:nvPr/>
          </p:nvSpPr>
          <p:spPr bwMode="auto">
            <a:xfrm>
              <a:off x="2496" y="2496"/>
              <a:ext cx="480" cy="384"/>
            </a:xfrm>
            <a:prstGeom prst="rtTriangle">
              <a:avLst/>
            </a:prstGeom>
            <a:pattFill prst="solidDmnd">
              <a:fgClr>
                <a:srgbClr val="008000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6" name="Rectangle 57" descr="Dark vertical"/>
          <p:cNvSpPr>
            <a:spLocks noChangeArrowheads="1"/>
          </p:cNvSpPr>
          <p:nvPr/>
        </p:nvSpPr>
        <p:spPr bwMode="auto">
          <a:xfrm>
            <a:off x="2057400" y="4281487"/>
            <a:ext cx="1905000" cy="609600"/>
          </a:xfrm>
          <a:prstGeom prst="rect">
            <a:avLst/>
          </a:prstGeom>
          <a:pattFill prst="dkVert">
            <a:fgClr>
              <a:srgbClr val="CC9900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914400" y="4281487"/>
            <a:ext cx="1143000" cy="652463"/>
            <a:chOff x="576" y="2496"/>
            <a:chExt cx="720" cy="411"/>
          </a:xfrm>
          <a:solidFill>
            <a:srgbClr val="FFFFCC"/>
          </a:solidFill>
        </p:grpSpPr>
        <p:sp>
          <p:nvSpPr>
            <p:cNvPr id="8" name="AutoShape 50"/>
            <p:cNvSpPr>
              <a:spLocks noChangeArrowheads="1"/>
            </p:cNvSpPr>
            <p:nvPr/>
          </p:nvSpPr>
          <p:spPr bwMode="auto">
            <a:xfrm rot="-16200000">
              <a:off x="903" y="2515"/>
              <a:ext cx="411" cy="374"/>
            </a:xfrm>
            <a:prstGeom prst="rtTriangl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Rectangle 49"/>
            <p:cNvSpPr>
              <a:spLocks noChangeArrowheads="1"/>
            </p:cNvSpPr>
            <p:nvPr/>
          </p:nvSpPr>
          <p:spPr bwMode="auto">
            <a:xfrm>
              <a:off x="576" y="2496"/>
              <a:ext cx="384" cy="384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0" name="Line 3"/>
          <p:cNvSpPr>
            <a:spLocks noChangeShapeType="1"/>
          </p:cNvSpPr>
          <p:nvPr/>
        </p:nvSpPr>
        <p:spPr bwMode="auto">
          <a:xfrm flipV="1">
            <a:off x="914399" y="4881562"/>
            <a:ext cx="4114801" cy="95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540935" y="4662487"/>
            <a:ext cx="37862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006600"/>
                </a:solidFill>
                <a:latin typeface="Times New Roman" pitchFamily="18" charset="0"/>
              </a:rPr>
              <a:t>p</a:t>
            </a:r>
            <a:r>
              <a:rPr lang="en-US" altLang="en-US" sz="1600" i="1" baseline="-25000">
                <a:solidFill>
                  <a:srgbClr val="006600"/>
                </a:solidFill>
                <a:latin typeface="Times New Roman" pitchFamily="18" charset="0"/>
              </a:rPr>
              <a:t>B</a:t>
            </a:r>
            <a:endParaRPr lang="en-US" altLang="en-US" sz="1600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12" name="Line 7"/>
          <p:cNvSpPr>
            <a:spLocks noChangeShapeType="1"/>
          </p:cNvSpPr>
          <p:nvPr/>
        </p:nvSpPr>
        <p:spPr bwMode="auto">
          <a:xfrm>
            <a:off x="914400" y="1233487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914400" y="6338887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300990" y="1141094"/>
            <a:ext cx="704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Price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2590800" y="6338887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Quantity</a:t>
            </a:r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 flipV="1">
            <a:off x="914400" y="1614487"/>
            <a:ext cx="3657600" cy="3886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>
            <a:off x="914400" y="1766887"/>
            <a:ext cx="4114800" cy="3352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Line 13"/>
          <p:cNvSpPr>
            <a:spLocks noChangeShapeType="1"/>
          </p:cNvSpPr>
          <p:nvPr/>
        </p:nvSpPr>
        <p:spPr bwMode="auto">
          <a:xfrm rot="-5400000">
            <a:off x="2971800" y="2528887"/>
            <a:ext cx="0" cy="4114800"/>
          </a:xfrm>
          <a:prstGeom prst="line">
            <a:avLst/>
          </a:prstGeom>
          <a:noFill/>
          <a:ln w="28575">
            <a:solidFill>
              <a:srgbClr val="996633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1143000" y="1690687"/>
            <a:ext cx="917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demand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3505200" y="1690687"/>
            <a:ext cx="7699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supply</a:t>
            </a:r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554429" y="4357687"/>
            <a:ext cx="37863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996633"/>
                </a:solidFill>
                <a:latin typeface="Times New Roman" pitchFamily="18" charset="0"/>
              </a:rPr>
              <a:t>p</a:t>
            </a:r>
            <a:r>
              <a:rPr lang="en-US" altLang="en-US" sz="1600" i="1" baseline="-25000">
                <a:solidFill>
                  <a:srgbClr val="996633"/>
                </a:solidFill>
                <a:latin typeface="Times New Roman" pitchFamily="18" charset="0"/>
              </a:rPr>
              <a:t>C</a:t>
            </a:r>
            <a:endParaRPr lang="en-US" altLang="en-US" sz="1600" i="1">
              <a:solidFill>
                <a:srgbClr val="996633"/>
              </a:solidFill>
              <a:latin typeface="Times New Roman" pitchFamily="18" charset="0"/>
            </a:endParaRPr>
          </a:p>
        </p:txBody>
      </p:sp>
      <p:sp>
        <p:nvSpPr>
          <p:cNvPr id="22" name="Line 17"/>
          <p:cNvSpPr>
            <a:spLocks noChangeShapeType="1"/>
          </p:cNvSpPr>
          <p:nvPr/>
        </p:nvSpPr>
        <p:spPr bwMode="auto">
          <a:xfrm rot="-5400000" flipH="1">
            <a:off x="2971799" y="1919286"/>
            <a:ext cx="1" cy="4114801"/>
          </a:xfrm>
          <a:prstGeom prst="line">
            <a:avLst/>
          </a:prstGeom>
          <a:noFill/>
          <a:ln w="28575">
            <a:solidFill>
              <a:srgbClr val="996633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Line 18"/>
          <p:cNvSpPr>
            <a:spLocks noChangeShapeType="1"/>
          </p:cNvSpPr>
          <p:nvPr/>
        </p:nvSpPr>
        <p:spPr bwMode="auto">
          <a:xfrm rot="-5400000">
            <a:off x="2954045" y="2206332"/>
            <a:ext cx="35510" cy="411480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290481" y="3724275"/>
            <a:ext cx="63030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996633"/>
                </a:solidFill>
                <a:latin typeface="Times New Roman" pitchFamily="18" charset="0"/>
              </a:rPr>
              <a:t>p</a:t>
            </a:r>
            <a:r>
              <a:rPr lang="en-US" altLang="en-US" sz="1600" i="1" baseline="-25000">
                <a:solidFill>
                  <a:srgbClr val="996633"/>
                </a:solidFill>
                <a:latin typeface="Times New Roman" pitchFamily="18" charset="0"/>
              </a:rPr>
              <a:t>C</a:t>
            </a:r>
            <a:r>
              <a:rPr lang="en-US" altLang="en-US" sz="1600" i="1">
                <a:solidFill>
                  <a:srgbClr val="996633"/>
                </a:solidFill>
                <a:latin typeface="Times New Roman" pitchFamily="18" charset="0"/>
              </a:rPr>
              <a:t>+T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303235" y="4076700"/>
            <a:ext cx="61908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006600"/>
                </a:solidFill>
                <a:latin typeface="Times New Roman" pitchFamily="18" charset="0"/>
              </a:rPr>
              <a:t>p</a:t>
            </a:r>
            <a:r>
              <a:rPr lang="en-US" altLang="en-US" sz="1600" i="1" baseline="-25000">
                <a:solidFill>
                  <a:srgbClr val="006600"/>
                </a:solidFill>
                <a:latin typeface="Times New Roman" pitchFamily="18" charset="0"/>
              </a:rPr>
              <a:t>B</a:t>
            </a:r>
            <a:r>
              <a:rPr lang="en-US" altLang="en-US" sz="1600" i="1">
                <a:solidFill>
                  <a:srgbClr val="006600"/>
                </a:solidFill>
                <a:latin typeface="Times New Roman" pitchFamily="18" charset="0"/>
              </a:rPr>
              <a:t>+T</a:t>
            </a:r>
          </a:p>
        </p:txBody>
      </p:sp>
      <p:sp>
        <p:nvSpPr>
          <p:cNvPr id="26" name="Line 26"/>
          <p:cNvSpPr>
            <a:spLocks noChangeShapeType="1"/>
          </p:cNvSpPr>
          <p:nvPr/>
        </p:nvSpPr>
        <p:spPr bwMode="auto">
          <a:xfrm>
            <a:off x="3962400" y="4281487"/>
            <a:ext cx="0" cy="2057400"/>
          </a:xfrm>
          <a:prstGeom prst="line">
            <a:avLst/>
          </a:prstGeom>
          <a:noFill/>
          <a:ln w="28575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" name="Line 27"/>
          <p:cNvSpPr>
            <a:spLocks noChangeShapeType="1"/>
          </p:cNvSpPr>
          <p:nvPr/>
        </p:nvSpPr>
        <p:spPr bwMode="auto">
          <a:xfrm>
            <a:off x="2057400" y="4281487"/>
            <a:ext cx="0" cy="2057400"/>
          </a:xfrm>
          <a:prstGeom prst="line">
            <a:avLst/>
          </a:prstGeom>
          <a:noFill/>
          <a:ln w="28575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3758387" y="6338887"/>
            <a:ext cx="46358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en-US" altLang="en-US" sz="1600" i="1" baseline="3000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en-US" altLang="en-US" sz="1600" i="1" baseline="-25000">
                <a:solidFill>
                  <a:srgbClr val="000000"/>
                </a:solidFill>
                <a:latin typeface="Times New Roman" pitchFamily="18" charset="0"/>
              </a:rPr>
              <a:t>in</a:t>
            </a:r>
            <a:endParaRPr lang="en-US" altLang="en-US" sz="1600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" name="Oval 29"/>
          <p:cNvSpPr>
            <a:spLocks noChangeArrowheads="1"/>
          </p:cNvSpPr>
          <p:nvPr/>
        </p:nvSpPr>
        <p:spPr bwMode="auto">
          <a:xfrm>
            <a:off x="3886200" y="4205287"/>
            <a:ext cx="152400" cy="152400"/>
          </a:xfrm>
          <a:prstGeom prst="ellipse">
            <a:avLst/>
          </a:prstGeom>
          <a:solidFill>
            <a:srgbClr val="FFFFCC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" name="Oval 30"/>
          <p:cNvSpPr>
            <a:spLocks noChangeArrowheads="1"/>
          </p:cNvSpPr>
          <p:nvPr/>
        </p:nvSpPr>
        <p:spPr bwMode="auto">
          <a:xfrm>
            <a:off x="1981200" y="4205287"/>
            <a:ext cx="152400" cy="152400"/>
          </a:xfrm>
          <a:prstGeom prst="ellipse">
            <a:avLst/>
          </a:prstGeom>
          <a:solidFill>
            <a:srgbClr val="FFFFCC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" name="Text Box 33"/>
          <p:cNvSpPr txBox="1">
            <a:spLocks noChangeArrowheads="1"/>
          </p:cNvSpPr>
          <p:nvPr/>
        </p:nvSpPr>
        <p:spPr bwMode="auto">
          <a:xfrm>
            <a:off x="1860608" y="6338887"/>
            <a:ext cx="4475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en-US" altLang="en-US" sz="1600" i="1" baseline="30000">
                <a:solidFill>
                  <a:srgbClr val="000000"/>
                </a:solidFill>
                <a:latin typeface="Times New Roman" pitchFamily="18" charset="0"/>
              </a:rPr>
              <a:t>s</a:t>
            </a:r>
            <a:r>
              <a:rPr lang="en-US" altLang="en-US" sz="1600" i="1" baseline="-25000">
                <a:solidFill>
                  <a:srgbClr val="000000"/>
                </a:solidFill>
                <a:latin typeface="Times New Roman" pitchFamily="18" charset="0"/>
              </a:rPr>
              <a:t>in</a:t>
            </a:r>
            <a:endParaRPr lang="en-US" altLang="en-US" sz="1600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" name="Text Box 36"/>
          <p:cNvSpPr txBox="1">
            <a:spLocks noChangeArrowheads="1"/>
          </p:cNvSpPr>
          <p:nvPr/>
        </p:nvSpPr>
        <p:spPr bwMode="auto">
          <a:xfrm>
            <a:off x="4492497" y="6338887"/>
            <a:ext cx="48603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en-US" altLang="en-US" sz="1600" i="1" baseline="3000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en-US" altLang="en-US" sz="1600" i="1" baseline="-25000">
                <a:solidFill>
                  <a:srgbClr val="000000"/>
                </a:solidFill>
                <a:latin typeface="Times New Roman" pitchFamily="18" charset="0"/>
              </a:rPr>
              <a:t>cu</a:t>
            </a:r>
            <a:endParaRPr lang="en-US" altLang="en-US" sz="1600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" name="Line 37"/>
          <p:cNvSpPr>
            <a:spLocks noChangeShapeType="1"/>
          </p:cNvSpPr>
          <p:nvPr/>
        </p:nvSpPr>
        <p:spPr bwMode="auto">
          <a:xfrm>
            <a:off x="4724400" y="4891087"/>
            <a:ext cx="0" cy="14478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4" name="Oval 38"/>
          <p:cNvSpPr>
            <a:spLocks noChangeArrowheads="1"/>
          </p:cNvSpPr>
          <p:nvPr/>
        </p:nvSpPr>
        <p:spPr bwMode="auto">
          <a:xfrm>
            <a:off x="4648200" y="4814887"/>
            <a:ext cx="152400" cy="152400"/>
          </a:xfrm>
          <a:prstGeom prst="ellipse">
            <a:avLst/>
          </a:prstGeom>
          <a:solidFill>
            <a:srgbClr val="FFFFCC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" name="Line 39"/>
          <p:cNvSpPr>
            <a:spLocks noChangeShapeType="1"/>
          </p:cNvSpPr>
          <p:nvPr/>
        </p:nvSpPr>
        <p:spPr bwMode="auto">
          <a:xfrm>
            <a:off x="1504950" y="4881562"/>
            <a:ext cx="0" cy="14478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" name="Oval 40"/>
          <p:cNvSpPr>
            <a:spLocks noChangeArrowheads="1"/>
          </p:cNvSpPr>
          <p:nvPr/>
        </p:nvSpPr>
        <p:spPr bwMode="auto">
          <a:xfrm>
            <a:off x="1428750" y="4805362"/>
            <a:ext cx="152400" cy="152400"/>
          </a:xfrm>
          <a:prstGeom prst="ellipse">
            <a:avLst/>
          </a:prstGeom>
          <a:solidFill>
            <a:srgbClr val="FFFFCC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" name="Text Box 41"/>
          <p:cNvSpPr txBox="1">
            <a:spLocks noChangeArrowheads="1"/>
          </p:cNvSpPr>
          <p:nvPr/>
        </p:nvSpPr>
        <p:spPr bwMode="auto">
          <a:xfrm>
            <a:off x="1223119" y="6338887"/>
            <a:ext cx="470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en-US" altLang="en-US" sz="1600" i="1" baseline="30000">
                <a:solidFill>
                  <a:srgbClr val="000000"/>
                </a:solidFill>
                <a:latin typeface="Times New Roman" pitchFamily="18" charset="0"/>
              </a:rPr>
              <a:t>s</a:t>
            </a:r>
            <a:r>
              <a:rPr lang="en-US" altLang="en-US" sz="1600" i="1" baseline="-25000">
                <a:solidFill>
                  <a:srgbClr val="000000"/>
                </a:solidFill>
                <a:latin typeface="Times New Roman" pitchFamily="18" charset="0"/>
              </a:rPr>
              <a:t>cu</a:t>
            </a:r>
            <a:endParaRPr lang="en-US" altLang="en-US" sz="1600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39457" y="4323933"/>
            <a:ext cx="332143" cy="338554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788920" y="4323933"/>
            <a:ext cx="332142" cy="338554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691640" y="4571047"/>
            <a:ext cx="401072" cy="338554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H</a:t>
            </a:r>
            <a:r>
              <a:rPr lang="en-US" sz="1600" baseline="-25000" smtClean="0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981714" y="4561225"/>
            <a:ext cx="401072" cy="338554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H</a:t>
            </a:r>
            <a:r>
              <a:rPr lang="en-US" sz="1600" baseline="-25000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cxnSp>
        <p:nvCxnSpPr>
          <p:cNvPr id="42" name="Straight Connector 41"/>
          <p:cNvCxnSpPr/>
          <p:nvPr/>
        </p:nvCxnSpPr>
        <p:spPr bwMode="auto">
          <a:xfrm>
            <a:off x="4724400" y="3976687"/>
            <a:ext cx="0" cy="59436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996633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/>
          <p:cNvCxnSpPr/>
          <p:nvPr/>
        </p:nvCxnSpPr>
        <p:spPr bwMode="auto">
          <a:xfrm>
            <a:off x="4937760" y="4251007"/>
            <a:ext cx="0" cy="63055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" name="Rectangle 44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12.7 customs union and welfare I: trade-creation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24528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0" descr="Solid diamond"/>
          <p:cNvSpPr>
            <a:spLocks noChangeArrowheads="1"/>
          </p:cNvSpPr>
          <p:nvPr/>
        </p:nvSpPr>
        <p:spPr bwMode="auto">
          <a:xfrm>
            <a:off x="3962400" y="4357687"/>
            <a:ext cx="381000" cy="304800"/>
          </a:xfrm>
          <a:prstGeom prst="rtTriangle">
            <a:avLst/>
          </a:prstGeom>
          <a:pattFill prst="solidDmnd">
            <a:fgClr>
              <a:srgbClr val="008000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AutoShape 49" descr="Solid diamond"/>
          <p:cNvSpPr>
            <a:spLocks noChangeArrowheads="1"/>
          </p:cNvSpPr>
          <p:nvPr/>
        </p:nvSpPr>
        <p:spPr bwMode="auto">
          <a:xfrm rot="-27000000">
            <a:off x="1704181" y="4329906"/>
            <a:ext cx="395288" cy="298450"/>
          </a:xfrm>
          <a:prstGeom prst="rtTriangle">
            <a:avLst/>
          </a:prstGeom>
          <a:pattFill prst="solidDmnd">
            <a:fgClr>
              <a:srgbClr val="008000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Rectangle 56"/>
          <p:cNvSpPr>
            <a:spLocks noChangeArrowheads="1"/>
          </p:cNvSpPr>
          <p:nvPr/>
        </p:nvSpPr>
        <p:spPr bwMode="auto">
          <a:xfrm>
            <a:off x="2057400" y="4662487"/>
            <a:ext cx="1905000" cy="304800"/>
          </a:xfrm>
          <a:prstGeom prst="rect">
            <a:avLst/>
          </a:prstGeom>
          <a:solidFill>
            <a:srgbClr val="CC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Rectangle 51" descr="Dark vertical"/>
          <p:cNvSpPr>
            <a:spLocks noChangeArrowheads="1"/>
          </p:cNvSpPr>
          <p:nvPr/>
        </p:nvSpPr>
        <p:spPr bwMode="auto">
          <a:xfrm>
            <a:off x="2057400" y="4357687"/>
            <a:ext cx="1905000" cy="304800"/>
          </a:xfrm>
          <a:prstGeom prst="rect">
            <a:avLst/>
          </a:prstGeom>
          <a:pattFill prst="dkVert">
            <a:fgClr>
              <a:srgbClr val="CC9900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6" name="Group 55"/>
          <p:cNvGrpSpPr>
            <a:grpSpLocks/>
          </p:cNvGrpSpPr>
          <p:nvPr/>
        </p:nvGrpSpPr>
        <p:grpSpPr bwMode="auto">
          <a:xfrm>
            <a:off x="914400" y="4357687"/>
            <a:ext cx="1143000" cy="304800"/>
            <a:chOff x="576" y="2496"/>
            <a:chExt cx="720" cy="192"/>
          </a:xfrm>
          <a:solidFill>
            <a:srgbClr val="FFFFCC"/>
          </a:solidFill>
        </p:grpSpPr>
        <p:sp>
          <p:nvSpPr>
            <p:cNvPr id="7" name="AutoShape 53"/>
            <p:cNvSpPr>
              <a:spLocks noChangeArrowheads="1"/>
            </p:cNvSpPr>
            <p:nvPr/>
          </p:nvSpPr>
          <p:spPr bwMode="auto">
            <a:xfrm rot="-16200000">
              <a:off x="1104" y="2496"/>
              <a:ext cx="192" cy="192"/>
            </a:xfrm>
            <a:prstGeom prst="rtTriangl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Rectangle 54"/>
            <p:cNvSpPr>
              <a:spLocks noChangeArrowheads="1"/>
            </p:cNvSpPr>
            <p:nvPr/>
          </p:nvSpPr>
          <p:spPr bwMode="auto">
            <a:xfrm>
              <a:off x="576" y="2496"/>
              <a:ext cx="528" cy="192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914400" y="4967288"/>
            <a:ext cx="4114799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44513" y="4738688"/>
            <a:ext cx="369888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009900"/>
                </a:solidFill>
                <a:latin typeface="Times New Roman" pitchFamily="18" charset="0"/>
              </a:rPr>
              <a:t>p</a:t>
            </a:r>
            <a:r>
              <a:rPr lang="en-US" altLang="en-US" sz="1600" i="1" baseline="-25000">
                <a:solidFill>
                  <a:srgbClr val="009900"/>
                </a:solidFill>
                <a:latin typeface="Times New Roman" pitchFamily="18" charset="0"/>
              </a:rPr>
              <a:t>B</a:t>
            </a:r>
            <a:endParaRPr lang="en-US" altLang="en-US" sz="1600" i="1">
              <a:solidFill>
                <a:srgbClr val="009900"/>
              </a:solidFill>
              <a:latin typeface="Times New Roman" pitchFamily="18" charset="0"/>
            </a:endParaRPr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914400" y="1309687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914400" y="6415087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00990" y="1263967"/>
            <a:ext cx="704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Price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590800" y="6415087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Quantity</a:t>
            </a:r>
          </a:p>
        </p:txBody>
      </p:sp>
      <p:sp>
        <p:nvSpPr>
          <p:cNvPr id="15" name="Line 11"/>
          <p:cNvSpPr>
            <a:spLocks noChangeShapeType="1"/>
          </p:cNvSpPr>
          <p:nvPr/>
        </p:nvSpPr>
        <p:spPr bwMode="auto">
          <a:xfrm flipV="1">
            <a:off x="914400" y="1690687"/>
            <a:ext cx="3657600" cy="3886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Line 12"/>
          <p:cNvSpPr>
            <a:spLocks noChangeShapeType="1"/>
          </p:cNvSpPr>
          <p:nvPr/>
        </p:nvSpPr>
        <p:spPr bwMode="auto">
          <a:xfrm>
            <a:off x="914400" y="1843087"/>
            <a:ext cx="4114800" cy="3352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Line 13"/>
          <p:cNvSpPr>
            <a:spLocks noChangeShapeType="1"/>
          </p:cNvSpPr>
          <p:nvPr/>
        </p:nvSpPr>
        <p:spPr bwMode="auto">
          <a:xfrm rot="-5400000">
            <a:off x="2964179" y="2597467"/>
            <a:ext cx="15240" cy="4114799"/>
          </a:xfrm>
          <a:prstGeom prst="line">
            <a:avLst/>
          </a:prstGeom>
          <a:noFill/>
          <a:ln w="28575">
            <a:solidFill>
              <a:srgbClr val="996633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1143000" y="1766887"/>
            <a:ext cx="917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demand</a:t>
            </a: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3505200" y="1766887"/>
            <a:ext cx="7699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supply</a:t>
            </a:r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554429" y="4433887"/>
            <a:ext cx="37863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996633"/>
                </a:solidFill>
                <a:latin typeface="Times New Roman" pitchFamily="18" charset="0"/>
              </a:rPr>
              <a:t>p</a:t>
            </a:r>
            <a:r>
              <a:rPr lang="en-US" altLang="en-US" sz="1600" i="1" baseline="-25000">
                <a:solidFill>
                  <a:srgbClr val="996633"/>
                </a:solidFill>
                <a:latin typeface="Times New Roman" pitchFamily="18" charset="0"/>
              </a:rPr>
              <a:t>C</a:t>
            </a:r>
            <a:endParaRPr lang="en-US" altLang="en-US" sz="1600" i="1">
              <a:solidFill>
                <a:srgbClr val="996633"/>
              </a:solidFill>
              <a:latin typeface="Times New Roman" pitchFamily="18" charset="0"/>
            </a:endParaRPr>
          </a:p>
        </p:txBody>
      </p:sp>
      <p:sp>
        <p:nvSpPr>
          <p:cNvPr id="21" name="Line 17"/>
          <p:cNvSpPr>
            <a:spLocks noChangeShapeType="1"/>
          </p:cNvSpPr>
          <p:nvPr/>
        </p:nvSpPr>
        <p:spPr bwMode="auto">
          <a:xfrm rot="-5400000" flipH="1">
            <a:off x="2971799" y="1995487"/>
            <a:ext cx="1" cy="4114800"/>
          </a:xfrm>
          <a:prstGeom prst="line">
            <a:avLst/>
          </a:prstGeom>
          <a:noFill/>
          <a:ln w="28575">
            <a:solidFill>
              <a:srgbClr val="996633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Line 18"/>
          <p:cNvSpPr>
            <a:spLocks noChangeShapeType="1"/>
          </p:cNvSpPr>
          <p:nvPr/>
        </p:nvSpPr>
        <p:spPr bwMode="auto">
          <a:xfrm rot="-5400000" flipH="1">
            <a:off x="2971799" y="2300287"/>
            <a:ext cx="1" cy="411480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290481" y="3800475"/>
            <a:ext cx="63030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996633"/>
                </a:solidFill>
                <a:latin typeface="Times New Roman" pitchFamily="18" charset="0"/>
              </a:rPr>
              <a:t>p</a:t>
            </a:r>
            <a:r>
              <a:rPr lang="en-US" altLang="en-US" sz="1600" i="1" baseline="-25000">
                <a:solidFill>
                  <a:srgbClr val="996633"/>
                </a:solidFill>
                <a:latin typeface="Times New Roman" pitchFamily="18" charset="0"/>
              </a:rPr>
              <a:t>C</a:t>
            </a:r>
            <a:r>
              <a:rPr lang="en-US" altLang="en-US" sz="1600" i="1">
                <a:solidFill>
                  <a:srgbClr val="996633"/>
                </a:solidFill>
                <a:latin typeface="Times New Roman" pitchFamily="18" charset="0"/>
              </a:rPr>
              <a:t>+T</a:t>
            </a: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303235" y="4152900"/>
            <a:ext cx="61908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006600"/>
                </a:solidFill>
                <a:latin typeface="Times New Roman" pitchFamily="18" charset="0"/>
              </a:rPr>
              <a:t>p</a:t>
            </a:r>
            <a:r>
              <a:rPr lang="en-US" altLang="en-US" sz="1600" i="1" baseline="-25000">
                <a:solidFill>
                  <a:srgbClr val="006600"/>
                </a:solidFill>
                <a:latin typeface="Times New Roman" pitchFamily="18" charset="0"/>
              </a:rPr>
              <a:t>B</a:t>
            </a:r>
            <a:r>
              <a:rPr lang="en-US" altLang="en-US" sz="1600" i="1">
                <a:solidFill>
                  <a:srgbClr val="006600"/>
                </a:solidFill>
                <a:latin typeface="Times New Roman" pitchFamily="18" charset="0"/>
              </a:rPr>
              <a:t>+T</a:t>
            </a:r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>
            <a:off x="3962400" y="4357687"/>
            <a:ext cx="0" cy="2057400"/>
          </a:xfrm>
          <a:prstGeom prst="line">
            <a:avLst/>
          </a:prstGeom>
          <a:noFill/>
          <a:ln w="28575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>
            <a:off x="2057400" y="4357687"/>
            <a:ext cx="0" cy="2057400"/>
          </a:xfrm>
          <a:prstGeom prst="line">
            <a:avLst/>
          </a:prstGeom>
          <a:noFill/>
          <a:ln w="28575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3758387" y="6415087"/>
            <a:ext cx="46358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en-US" altLang="en-US" sz="1600" i="1" baseline="3000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en-US" altLang="en-US" sz="1600" i="1" baseline="-25000">
                <a:solidFill>
                  <a:srgbClr val="000000"/>
                </a:solidFill>
                <a:latin typeface="Times New Roman" pitchFamily="18" charset="0"/>
              </a:rPr>
              <a:t>in</a:t>
            </a:r>
            <a:endParaRPr lang="en-US" altLang="en-US" sz="1600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8" name="Oval 29"/>
          <p:cNvSpPr>
            <a:spLocks noChangeArrowheads="1"/>
          </p:cNvSpPr>
          <p:nvPr/>
        </p:nvSpPr>
        <p:spPr bwMode="auto">
          <a:xfrm>
            <a:off x="3886200" y="4281487"/>
            <a:ext cx="152400" cy="152400"/>
          </a:xfrm>
          <a:prstGeom prst="ellipse">
            <a:avLst/>
          </a:prstGeom>
          <a:solidFill>
            <a:srgbClr val="FFFFCC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" name="Oval 30"/>
          <p:cNvSpPr>
            <a:spLocks noChangeArrowheads="1"/>
          </p:cNvSpPr>
          <p:nvPr/>
        </p:nvSpPr>
        <p:spPr bwMode="auto">
          <a:xfrm>
            <a:off x="1981200" y="4281487"/>
            <a:ext cx="152400" cy="152400"/>
          </a:xfrm>
          <a:prstGeom prst="ellipse">
            <a:avLst/>
          </a:prstGeom>
          <a:solidFill>
            <a:srgbClr val="FFFFCC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" name="Text Box 33"/>
          <p:cNvSpPr txBox="1">
            <a:spLocks noChangeArrowheads="1"/>
          </p:cNvSpPr>
          <p:nvPr/>
        </p:nvSpPr>
        <p:spPr bwMode="auto">
          <a:xfrm>
            <a:off x="1860608" y="6415087"/>
            <a:ext cx="4475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en-US" altLang="en-US" sz="1600" i="1" baseline="30000">
                <a:solidFill>
                  <a:srgbClr val="000000"/>
                </a:solidFill>
                <a:latin typeface="Times New Roman" pitchFamily="18" charset="0"/>
              </a:rPr>
              <a:t>s</a:t>
            </a:r>
            <a:r>
              <a:rPr lang="en-US" altLang="en-US" sz="1600" i="1" baseline="-25000">
                <a:solidFill>
                  <a:srgbClr val="000000"/>
                </a:solidFill>
                <a:latin typeface="Times New Roman" pitchFamily="18" charset="0"/>
              </a:rPr>
              <a:t>in</a:t>
            </a:r>
            <a:endParaRPr lang="en-US" altLang="en-US" sz="1600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" name="Line 35"/>
          <p:cNvSpPr>
            <a:spLocks noChangeShapeType="1"/>
          </p:cNvSpPr>
          <p:nvPr/>
        </p:nvSpPr>
        <p:spPr bwMode="auto">
          <a:xfrm>
            <a:off x="4343400" y="4662487"/>
            <a:ext cx="0" cy="1752600"/>
          </a:xfrm>
          <a:prstGeom prst="line">
            <a:avLst/>
          </a:prstGeom>
          <a:noFill/>
          <a:ln w="28575">
            <a:solidFill>
              <a:srgbClr val="9966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" name="Line 36"/>
          <p:cNvSpPr>
            <a:spLocks noChangeShapeType="1"/>
          </p:cNvSpPr>
          <p:nvPr/>
        </p:nvSpPr>
        <p:spPr bwMode="auto">
          <a:xfrm>
            <a:off x="1752600" y="4662487"/>
            <a:ext cx="0" cy="1752600"/>
          </a:xfrm>
          <a:prstGeom prst="line">
            <a:avLst/>
          </a:prstGeom>
          <a:noFill/>
          <a:ln w="28575">
            <a:solidFill>
              <a:srgbClr val="996633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" name="Oval 37"/>
          <p:cNvSpPr>
            <a:spLocks noChangeArrowheads="1"/>
          </p:cNvSpPr>
          <p:nvPr/>
        </p:nvSpPr>
        <p:spPr bwMode="auto">
          <a:xfrm>
            <a:off x="4267200" y="4586287"/>
            <a:ext cx="152400" cy="152400"/>
          </a:xfrm>
          <a:prstGeom prst="ellipse">
            <a:avLst/>
          </a:prstGeom>
          <a:solidFill>
            <a:srgbClr val="FFFFCC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4" name="Oval 38"/>
          <p:cNvSpPr>
            <a:spLocks noChangeArrowheads="1"/>
          </p:cNvSpPr>
          <p:nvPr/>
        </p:nvSpPr>
        <p:spPr bwMode="auto">
          <a:xfrm>
            <a:off x="1676400" y="4586287"/>
            <a:ext cx="152400" cy="152400"/>
          </a:xfrm>
          <a:prstGeom prst="ellipse">
            <a:avLst/>
          </a:prstGeom>
          <a:solidFill>
            <a:srgbClr val="FFFFCC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" name="Text Box 39"/>
          <p:cNvSpPr txBox="1">
            <a:spLocks noChangeArrowheads="1"/>
          </p:cNvSpPr>
          <p:nvPr/>
        </p:nvSpPr>
        <p:spPr bwMode="auto">
          <a:xfrm>
            <a:off x="4225797" y="6415087"/>
            <a:ext cx="48603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en-US" altLang="en-US" sz="1600" i="1" baseline="3000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en-US" altLang="en-US" sz="1600" i="1" baseline="-25000">
                <a:solidFill>
                  <a:srgbClr val="000000"/>
                </a:solidFill>
                <a:latin typeface="Times New Roman" pitchFamily="18" charset="0"/>
              </a:rPr>
              <a:t>cu</a:t>
            </a:r>
            <a:endParaRPr lang="en-US" altLang="en-US" sz="1600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" name="Text Box 40"/>
          <p:cNvSpPr txBox="1">
            <a:spLocks noChangeArrowheads="1"/>
          </p:cNvSpPr>
          <p:nvPr/>
        </p:nvSpPr>
        <p:spPr bwMode="auto">
          <a:xfrm>
            <a:off x="1486644" y="6415087"/>
            <a:ext cx="470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en-US" altLang="en-US" sz="1600" i="1" baseline="30000">
                <a:solidFill>
                  <a:srgbClr val="000000"/>
                </a:solidFill>
                <a:latin typeface="Times New Roman" pitchFamily="18" charset="0"/>
              </a:rPr>
              <a:t>s</a:t>
            </a:r>
            <a:r>
              <a:rPr lang="en-US" altLang="en-US" sz="1600" i="1" baseline="-25000">
                <a:solidFill>
                  <a:srgbClr val="000000"/>
                </a:solidFill>
                <a:latin typeface="Times New Roman" pitchFamily="18" charset="0"/>
              </a:rPr>
              <a:t>cu</a:t>
            </a:r>
            <a:endParaRPr lang="en-US" altLang="en-US" sz="1600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39457" y="4372927"/>
            <a:ext cx="332143" cy="338554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754455" y="4327207"/>
            <a:ext cx="401072" cy="338554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en-US" sz="1600" baseline="-25000" smtClean="0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737360" y="5040213"/>
            <a:ext cx="4010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H</a:t>
            </a:r>
            <a:r>
              <a:rPr lang="en-US" sz="1600" baseline="-25000" smtClean="0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931920" y="5040213"/>
            <a:ext cx="4010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H</a:t>
            </a:r>
            <a:r>
              <a:rPr lang="en-US" sz="1600" baseline="-25000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743200" y="4674453"/>
            <a:ext cx="401072" cy="338554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en-US" sz="1600" baseline="-25000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 flipH="1">
            <a:off x="1937896" y="4667398"/>
            <a:ext cx="43304" cy="43704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4069080" y="4647247"/>
            <a:ext cx="17656" cy="41853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Straight Connector 43"/>
          <p:cNvCxnSpPr/>
          <p:nvPr/>
        </p:nvCxnSpPr>
        <p:spPr bwMode="auto">
          <a:xfrm>
            <a:off x="4724400" y="4052887"/>
            <a:ext cx="0" cy="59436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996633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Straight Connector 44"/>
          <p:cNvCxnSpPr/>
          <p:nvPr/>
        </p:nvCxnSpPr>
        <p:spPr bwMode="auto">
          <a:xfrm>
            <a:off x="4937760" y="4357687"/>
            <a:ext cx="0" cy="60007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Rectangle 46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12.8 customs union and welfare II: trade-diversion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96854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1893674"/>
              </p:ext>
            </p:extLst>
          </p:nvPr>
        </p:nvGraphicFramePr>
        <p:xfrm>
          <a:off x="10357" y="762000"/>
          <a:ext cx="4561643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6129786"/>
              </p:ext>
            </p:extLst>
          </p:nvPr>
        </p:nvGraphicFramePr>
        <p:xfrm>
          <a:off x="4572000" y="762000"/>
          <a:ext cx="4572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228600" y="762000"/>
            <a:ext cx="4155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12.9 regionalism </a:t>
            </a:r>
            <a:r>
              <a:rPr lang="nl-NL" b="1"/>
              <a:t>model and total welfare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96854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398</Words>
  <Application>Microsoft Office PowerPoint</Application>
  <PresentationFormat>On-screen Show (4:3)</PresentationFormat>
  <Paragraphs>125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International Trade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27</cp:revision>
  <dcterms:created xsi:type="dcterms:W3CDTF">2016-11-17T05:58:19Z</dcterms:created>
  <dcterms:modified xsi:type="dcterms:W3CDTF">2017-01-18T02:14:24Z</dcterms:modified>
</cp:coreProperties>
</file>