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drawings/drawing6.xml" ContentType="application/vnd.openxmlformats-officedocument.drawingml.chartshapes+xml"/>
  <Override PartName="/ppt/charts/chart14.xml" ContentType="application/vnd.openxmlformats-officedocument.drawingml.chart+xml"/>
  <Override PartName="/ppt/drawings/drawing7.xml" ContentType="application/vnd.openxmlformats-officedocument.drawingml.chartshapes+xml"/>
  <Override PartName="/ppt/charts/chart15.xml" ContentType="application/vnd.openxmlformats-officedocument.drawingml.chart+xml"/>
  <Override PartName="/ppt/drawings/drawing8.xml" ContentType="application/vnd.openxmlformats-officedocument.drawingml.chartshapes+xml"/>
  <Override PartName="/ppt/charts/chart16.xml" ContentType="application/vnd.openxmlformats-officedocument.drawingml.chart+xml"/>
  <Override PartName="/ppt/drawings/drawing9.xml" ContentType="application/vnd.openxmlformats-officedocument.drawingml.chartshapes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1" r:id="rId3"/>
    <p:sldId id="260" r:id="rId4"/>
    <p:sldId id="261" r:id="rId5"/>
    <p:sldId id="257" r:id="rId6"/>
    <p:sldId id="258" r:id="rId7"/>
    <p:sldId id="259" r:id="rId8"/>
    <p:sldId id="262" r:id="rId9"/>
    <p:sldId id="272" r:id="rId10"/>
    <p:sldId id="274" r:id="rId11"/>
    <p:sldId id="273" r:id="rId12"/>
    <p:sldId id="265" r:id="rId13"/>
    <p:sldId id="276" r:id="rId14"/>
    <p:sldId id="277" r:id="rId15"/>
    <p:sldId id="263" r:id="rId16"/>
    <p:sldId id="278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6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books\OUP%20Trade\Website\Trade%20present\ch%2006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6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6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G:\books\OUP%20Trade\Website\Trade%20present\ch%2006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G:\books\OUP%20Trade\Website\Trade%20present\ch%2006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G:\books\OUP%20Trade\Website\Trade%20present\ch%2006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G:\books\OUP%20Trade\Website\Trade%20present\ch%2006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6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06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06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06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6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0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a.</a:t>
            </a:r>
            <a:r>
              <a:rPr lang="en-US" sz="1800" b="0" baseline="0"/>
              <a:t> Top 10 absolute , % of total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4125105957086105"/>
          <c:y val="0.11375840547982424"/>
          <c:w val="0.57537669658996904"/>
          <c:h val="0.7906411807119382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00FF"/>
            </a:solidFill>
          </c:spPr>
          <c:invertIfNegative val="0"/>
          <c:cat>
            <c:strRef>
              <c:f>'6-8 6-18'!$AG$480:$AG$489</c:f>
              <c:strCache>
                <c:ptCount val="10"/>
                <c:pt idx="0">
                  <c:v>Switzerland</c:v>
                </c:pt>
                <c:pt idx="1">
                  <c:v>Canada</c:v>
                </c:pt>
                <c:pt idx="2">
                  <c:v>Israel</c:v>
                </c:pt>
                <c:pt idx="3">
                  <c:v>Un Arab Em</c:v>
                </c:pt>
                <c:pt idx="4">
                  <c:v>Belgium</c:v>
                </c:pt>
                <c:pt idx="5">
                  <c:v>India</c:v>
                </c:pt>
                <c:pt idx="6">
                  <c:v>UK</c:v>
                </c:pt>
                <c:pt idx="7">
                  <c:v>China</c:v>
                </c:pt>
                <c:pt idx="8">
                  <c:v>USA</c:v>
                </c:pt>
                <c:pt idx="9">
                  <c:v>Hong Kong</c:v>
                </c:pt>
              </c:strCache>
            </c:strRef>
          </c:cat>
          <c:val>
            <c:numRef>
              <c:f>'6-8 6-18'!$AJ$480:$AJ$489</c:f>
              <c:numCache>
                <c:formatCode>0.0</c:formatCode>
                <c:ptCount val="10"/>
                <c:pt idx="0">
                  <c:v>3.2470705175303443</c:v>
                </c:pt>
                <c:pt idx="1">
                  <c:v>3.3040115246057935</c:v>
                </c:pt>
                <c:pt idx="2">
                  <c:v>3.4343525646396187</c:v>
                </c:pt>
                <c:pt idx="3">
                  <c:v>3.7584079185092687</c:v>
                </c:pt>
                <c:pt idx="4">
                  <c:v>3.8031817630110445</c:v>
                </c:pt>
                <c:pt idx="5">
                  <c:v>6.6182015097040567</c:v>
                </c:pt>
                <c:pt idx="6">
                  <c:v>8.7462470402406751</c:v>
                </c:pt>
                <c:pt idx="7">
                  <c:v>10.278033802462426</c:v>
                </c:pt>
                <c:pt idx="8">
                  <c:v>10.525931020732585</c:v>
                </c:pt>
                <c:pt idx="9">
                  <c:v>13.398773203164462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70945408"/>
        <c:axId val="77267328"/>
      </c:barChart>
      <c:catAx>
        <c:axId val="709454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267328"/>
        <c:crosses val="autoZero"/>
        <c:auto val="1"/>
        <c:lblAlgn val="ctr"/>
        <c:lblOffset val="100"/>
        <c:noMultiLvlLbl val="0"/>
      </c:catAx>
      <c:valAx>
        <c:axId val="77267328"/>
        <c:scaling>
          <c:orientation val="minMax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0945408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668703326544465E-2"/>
          <c:y val="3.4482758620689655E-2"/>
          <c:w val="0.90563475899524781"/>
          <c:h val="0.8908056320546138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'6-9 6-10'!$B$5</c:f>
              <c:strCache>
                <c:ptCount val="1"/>
                <c:pt idx="0">
                  <c:v>Kx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'6-9 6-10'!$A$6:$A$55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'6-9 6-10'!$B$6:$B$55</c:f>
              <c:numCache>
                <c:formatCode>0.000</c:formatCode>
                <c:ptCount val="50"/>
                <c:pt idx="0">
                  <c:v>10</c:v>
                </c:pt>
                <c:pt idx="1">
                  <c:v>5</c:v>
                </c:pt>
                <c:pt idx="2">
                  <c:v>3.333333333333333</c:v>
                </c:pt>
                <c:pt idx="3">
                  <c:v>2.5</c:v>
                </c:pt>
                <c:pt idx="4">
                  <c:v>2</c:v>
                </c:pt>
                <c:pt idx="5">
                  <c:v>1.6666666666666667</c:v>
                </c:pt>
                <c:pt idx="6">
                  <c:v>1.4285714285714286</c:v>
                </c:pt>
                <c:pt idx="7">
                  <c:v>1.25</c:v>
                </c:pt>
                <c:pt idx="8">
                  <c:v>1.1111111111111112</c:v>
                </c:pt>
                <c:pt idx="9">
                  <c:v>1</c:v>
                </c:pt>
                <c:pt idx="10">
                  <c:v>0.90909090909090917</c:v>
                </c:pt>
                <c:pt idx="11">
                  <c:v>0.83333333333333337</c:v>
                </c:pt>
                <c:pt idx="12">
                  <c:v>0.76923076923076916</c:v>
                </c:pt>
                <c:pt idx="13">
                  <c:v>0.71428571428571419</c:v>
                </c:pt>
                <c:pt idx="14">
                  <c:v>0.66666666666666652</c:v>
                </c:pt>
                <c:pt idx="15">
                  <c:v>0.62499999999999989</c:v>
                </c:pt>
                <c:pt idx="16">
                  <c:v>0.58823529411764697</c:v>
                </c:pt>
                <c:pt idx="17">
                  <c:v>0.55555555555555536</c:v>
                </c:pt>
                <c:pt idx="18">
                  <c:v>0.52631578947368407</c:v>
                </c:pt>
                <c:pt idx="19">
                  <c:v>0.49999999999999989</c:v>
                </c:pt>
                <c:pt idx="20">
                  <c:v>0.47619047619047605</c:v>
                </c:pt>
                <c:pt idx="21">
                  <c:v>0.45454545454545442</c:v>
                </c:pt>
                <c:pt idx="22">
                  <c:v>0.43478260869565205</c:v>
                </c:pt>
                <c:pt idx="23">
                  <c:v>0.41666666666666652</c:v>
                </c:pt>
                <c:pt idx="24">
                  <c:v>0.39999999999999986</c:v>
                </c:pt>
                <c:pt idx="25">
                  <c:v>0.38461538461538447</c:v>
                </c:pt>
                <c:pt idx="26">
                  <c:v>0.37037037037037024</c:v>
                </c:pt>
                <c:pt idx="27">
                  <c:v>0.35714285714285698</c:v>
                </c:pt>
                <c:pt idx="28">
                  <c:v>0.34482758620689641</c:v>
                </c:pt>
                <c:pt idx="29">
                  <c:v>0.3333333333333332</c:v>
                </c:pt>
                <c:pt idx="30">
                  <c:v>0.32258064516129015</c:v>
                </c:pt>
                <c:pt idx="31">
                  <c:v>0.31249999999999983</c:v>
                </c:pt>
                <c:pt idx="32">
                  <c:v>0.30303030303030287</c:v>
                </c:pt>
                <c:pt idx="33">
                  <c:v>0.29411764705882337</c:v>
                </c:pt>
                <c:pt idx="34">
                  <c:v>0.28571428571428559</c:v>
                </c:pt>
                <c:pt idx="35">
                  <c:v>0.27777777777777762</c:v>
                </c:pt>
                <c:pt idx="36">
                  <c:v>0.27027027027027012</c:v>
                </c:pt>
                <c:pt idx="37">
                  <c:v>0.26315789473684198</c:v>
                </c:pt>
                <c:pt idx="38">
                  <c:v>0.25641025641025628</c:v>
                </c:pt>
                <c:pt idx="39">
                  <c:v>0.24999999999999989</c:v>
                </c:pt>
                <c:pt idx="40">
                  <c:v>0.24390243902439016</c:v>
                </c:pt>
                <c:pt idx="41">
                  <c:v>0.23809523809523803</c:v>
                </c:pt>
                <c:pt idx="42">
                  <c:v>0.23255813953488369</c:v>
                </c:pt>
                <c:pt idx="43">
                  <c:v>0.22727272727272727</c:v>
                </c:pt>
                <c:pt idx="44">
                  <c:v>0.22222222222222221</c:v>
                </c:pt>
                <c:pt idx="45">
                  <c:v>0.21739130434782611</c:v>
                </c:pt>
                <c:pt idx="46">
                  <c:v>0.21276595744680854</c:v>
                </c:pt>
                <c:pt idx="47">
                  <c:v>0.20833333333333337</c:v>
                </c:pt>
                <c:pt idx="48">
                  <c:v>0.20408163265306128</c:v>
                </c:pt>
                <c:pt idx="49">
                  <c:v>0.20000000000000007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'6-9 6-10'!$C$5</c:f>
              <c:strCache>
                <c:ptCount val="1"/>
                <c:pt idx="0">
                  <c:v>Kx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'6-9 6-10'!$A$6:$A$55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'6-9 6-10'!$C$6:$C$55</c:f>
              <c:numCache>
                <c:formatCode>0.000</c:formatCode>
                <c:ptCount val="50"/>
                <c:pt idx="0">
                  <c:v>40</c:v>
                </c:pt>
                <c:pt idx="1">
                  <c:v>20</c:v>
                </c:pt>
                <c:pt idx="2">
                  <c:v>13.333333333333332</c:v>
                </c:pt>
                <c:pt idx="3">
                  <c:v>10</c:v>
                </c:pt>
                <c:pt idx="4">
                  <c:v>8</c:v>
                </c:pt>
                <c:pt idx="5">
                  <c:v>6.666666666666667</c:v>
                </c:pt>
                <c:pt idx="6">
                  <c:v>5.7142857142857144</c:v>
                </c:pt>
                <c:pt idx="7">
                  <c:v>5</c:v>
                </c:pt>
                <c:pt idx="8">
                  <c:v>4.4444444444444446</c:v>
                </c:pt>
                <c:pt idx="9">
                  <c:v>4</c:v>
                </c:pt>
                <c:pt idx="10">
                  <c:v>3.6363636363636367</c:v>
                </c:pt>
                <c:pt idx="11">
                  <c:v>3.3333333333333335</c:v>
                </c:pt>
                <c:pt idx="12">
                  <c:v>3.0769230769230766</c:v>
                </c:pt>
                <c:pt idx="13">
                  <c:v>2.8571428571428568</c:v>
                </c:pt>
                <c:pt idx="14">
                  <c:v>2.6666666666666661</c:v>
                </c:pt>
                <c:pt idx="15">
                  <c:v>2.4999999999999996</c:v>
                </c:pt>
                <c:pt idx="16">
                  <c:v>2.3529411764705879</c:v>
                </c:pt>
                <c:pt idx="17">
                  <c:v>2.2222222222222214</c:v>
                </c:pt>
                <c:pt idx="18">
                  <c:v>2.1052631578947363</c:v>
                </c:pt>
                <c:pt idx="19">
                  <c:v>1.9999999999999996</c:v>
                </c:pt>
                <c:pt idx="20">
                  <c:v>1.9047619047619042</c:v>
                </c:pt>
                <c:pt idx="21">
                  <c:v>1.8181818181818177</c:v>
                </c:pt>
                <c:pt idx="22">
                  <c:v>1.7391304347826082</c:v>
                </c:pt>
                <c:pt idx="23">
                  <c:v>1.6666666666666661</c:v>
                </c:pt>
                <c:pt idx="24">
                  <c:v>1.5999999999999994</c:v>
                </c:pt>
                <c:pt idx="25">
                  <c:v>1.5384615384615379</c:v>
                </c:pt>
                <c:pt idx="26">
                  <c:v>1.481481481481481</c:v>
                </c:pt>
                <c:pt idx="27">
                  <c:v>1.4285714285714279</c:v>
                </c:pt>
                <c:pt idx="28">
                  <c:v>1.3793103448275856</c:v>
                </c:pt>
                <c:pt idx="29">
                  <c:v>1.3333333333333328</c:v>
                </c:pt>
                <c:pt idx="30">
                  <c:v>1.2903225806451606</c:v>
                </c:pt>
                <c:pt idx="31">
                  <c:v>1.2499999999999993</c:v>
                </c:pt>
                <c:pt idx="32">
                  <c:v>1.2121212121212115</c:v>
                </c:pt>
                <c:pt idx="33">
                  <c:v>1.1764705882352935</c:v>
                </c:pt>
                <c:pt idx="34">
                  <c:v>1.1428571428571423</c:v>
                </c:pt>
                <c:pt idx="35">
                  <c:v>1.1111111111111105</c:v>
                </c:pt>
                <c:pt idx="36">
                  <c:v>1.0810810810810805</c:v>
                </c:pt>
                <c:pt idx="37">
                  <c:v>1.0526315789473679</c:v>
                </c:pt>
                <c:pt idx="38">
                  <c:v>1.0256410256410251</c:v>
                </c:pt>
                <c:pt idx="39">
                  <c:v>0.99999999999999956</c:v>
                </c:pt>
                <c:pt idx="40">
                  <c:v>0.97560975609756062</c:v>
                </c:pt>
                <c:pt idx="41">
                  <c:v>0.95238095238095211</c:v>
                </c:pt>
                <c:pt idx="42">
                  <c:v>0.93023255813953476</c:v>
                </c:pt>
                <c:pt idx="43">
                  <c:v>0.90909090909090906</c:v>
                </c:pt>
                <c:pt idx="44">
                  <c:v>0.88888888888888884</c:v>
                </c:pt>
                <c:pt idx="45">
                  <c:v>0.86956521739130443</c:v>
                </c:pt>
                <c:pt idx="46">
                  <c:v>0.85106382978723416</c:v>
                </c:pt>
                <c:pt idx="47">
                  <c:v>0.83333333333333348</c:v>
                </c:pt>
                <c:pt idx="48">
                  <c:v>0.81632653061224514</c:v>
                </c:pt>
                <c:pt idx="49">
                  <c:v>0.80000000000000027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'6-9 6-10'!$D$5</c:f>
              <c:strCache>
                <c:ptCount val="1"/>
                <c:pt idx="0">
                  <c:v>Kx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'6-9 6-10'!$A$6:$A$55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'6-9 6-10'!$D$6:$D$55</c:f>
              <c:numCache>
                <c:formatCode>0.000</c:formatCode>
                <c:ptCount val="50"/>
                <c:pt idx="0">
                  <c:v>90</c:v>
                </c:pt>
                <c:pt idx="1">
                  <c:v>45</c:v>
                </c:pt>
                <c:pt idx="2">
                  <c:v>29.999999999999996</c:v>
                </c:pt>
                <c:pt idx="3">
                  <c:v>22.5</c:v>
                </c:pt>
                <c:pt idx="4">
                  <c:v>18</c:v>
                </c:pt>
                <c:pt idx="5">
                  <c:v>15</c:v>
                </c:pt>
                <c:pt idx="6">
                  <c:v>12.857142857142858</c:v>
                </c:pt>
                <c:pt idx="7">
                  <c:v>11.25</c:v>
                </c:pt>
                <c:pt idx="8">
                  <c:v>10</c:v>
                </c:pt>
                <c:pt idx="9">
                  <c:v>9</c:v>
                </c:pt>
                <c:pt idx="10">
                  <c:v>8.1818181818181834</c:v>
                </c:pt>
                <c:pt idx="11">
                  <c:v>7.5</c:v>
                </c:pt>
                <c:pt idx="12">
                  <c:v>6.9230769230769225</c:v>
                </c:pt>
                <c:pt idx="13">
                  <c:v>6.4285714285714279</c:v>
                </c:pt>
                <c:pt idx="14">
                  <c:v>5.9999999999999982</c:v>
                </c:pt>
                <c:pt idx="15">
                  <c:v>5.6249999999999991</c:v>
                </c:pt>
                <c:pt idx="16">
                  <c:v>5.2941176470588225</c:v>
                </c:pt>
                <c:pt idx="17">
                  <c:v>4.9999999999999982</c:v>
                </c:pt>
                <c:pt idx="18">
                  <c:v>4.7368421052631566</c:v>
                </c:pt>
                <c:pt idx="19">
                  <c:v>4.4999999999999991</c:v>
                </c:pt>
                <c:pt idx="20">
                  <c:v>4.2857142857142847</c:v>
                </c:pt>
                <c:pt idx="21">
                  <c:v>4.0909090909090899</c:v>
                </c:pt>
                <c:pt idx="22">
                  <c:v>3.9130434782608683</c:v>
                </c:pt>
                <c:pt idx="23">
                  <c:v>3.7499999999999987</c:v>
                </c:pt>
                <c:pt idx="24">
                  <c:v>3.5999999999999988</c:v>
                </c:pt>
                <c:pt idx="25">
                  <c:v>3.4615384615384603</c:v>
                </c:pt>
                <c:pt idx="26">
                  <c:v>3.3333333333333321</c:v>
                </c:pt>
                <c:pt idx="27">
                  <c:v>3.2142857142857126</c:v>
                </c:pt>
                <c:pt idx="28">
                  <c:v>3.1034482758620676</c:v>
                </c:pt>
                <c:pt idx="29">
                  <c:v>2.9999999999999987</c:v>
                </c:pt>
                <c:pt idx="30">
                  <c:v>2.9032258064516112</c:v>
                </c:pt>
                <c:pt idx="31">
                  <c:v>2.8124999999999987</c:v>
                </c:pt>
                <c:pt idx="32">
                  <c:v>2.7272727272727257</c:v>
                </c:pt>
                <c:pt idx="33">
                  <c:v>2.6470588235294104</c:v>
                </c:pt>
                <c:pt idx="34">
                  <c:v>2.5714285714285703</c:v>
                </c:pt>
                <c:pt idx="35">
                  <c:v>2.4999999999999987</c:v>
                </c:pt>
                <c:pt idx="36">
                  <c:v>2.4324324324324311</c:v>
                </c:pt>
                <c:pt idx="37">
                  <c:v>2.3684210526315779</c:v>
                </c:pt>
                <c:pt idx="38">
                  <c:v>2.3076923076923066</c:v>
                </c:pt>
                <c:pt idx="39">
                  <c:v>2.2499999999999991</c:v>
                </c:pt>
                <c:pt idx="40">
                  <c:v>2.1951219512195115</c:v>
                </c:pt>
                <c:pt idx="41">
                  <c:v>2.1428571428571423</c:v>
                </c:pt>
                <c:pt idx="42">
                  <c:v>2.0930232558139532</c:v>
                </c:pt>
                <c:pt idx="43">
                  <c:v>2.0454545454545454</c:v>
                </c:pt>
                <c:pt idx="44">
                  <c:v>2</c:v>
                </c:pt>
                <c:pt idx="45">
                  <c:v>1.956521739130435</c:v>
                </c:pt>
                <c:pt idx="46">
                  <c:v>1.9148936170212769</c:v>
                </c:pt>
                <c:pt idx="47">
                  <c:v>1.8750000000000004</c:v>
                </c:pt>
                <c:pt idx="48">
                  <c:v>1.8367346938775515</c:v>
                </c:pt>
                <c:pt idx="49">
                  <c:v>1.8000000000000007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699968"/>
        <c:axId val="81701888"/>
      </c:scatterChart>
      <c:valAx>
        <c:axId val="81699968"/>
        <c:scaling>
          <c:orientation val="minMax"/>
          <c:max val="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42362525458248473"/>
              <c:y val="0.9326775532368798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01888"/>
        <c:crosses val="autoZero"/>
        <c:crossBetween val="midCat"/>
        <c:majorUnit val="6"/>
      </c:valAx>
      <c:valAx>
        <c:axId val="81701888"/>
        <c:scaling>
          <c:orientation val="minMax"/>
          <c:max val="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Food</a:t>
                </a:r>
              </a:p>
            </c:rich>
          </c:tx>
          <c:layout>
            <c:manualLayout>
              <c:xMode val="edge"/>
              <c:yMode val="edge"/>
              <c:x val="1.3577732518669382E-2"/>
              <c:y val="0.3965522413146632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699968"/>
        <c:crosses val="autoZero"/>
        <c:crossBetween val="midCat"/>
        <c:majorUnit val="6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668703326544465E-2"/>
          <c:y val="3.2312925170068028E-2"/>
          <c:w val="0.90563475899524781"/>
          <c:h val="0.8937074829931972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'6-11'!$F$5</c:f>
              <c:strCache>
                <c:ptCount val="1"/>
                <c:pt idx="0">
                  <c:v>Y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'6-11'!$E$6:$E$106</c:f>
              <c:numCache>
                <c:formatCode>General</c:formatCode>
                <c:ptCount val="101"/>
                <c:pt idx="0">
                  <c:v>0</c:v>
                </c:pt>
                <c:pt idx="1">
                  <c:v>0.69142485955776578</c:v>
                </c:pt>
                <c:pt idx="2">
                  <c:v>1.1499603424116489</c:v>
                </c:pt>
                <c:pt idx="3">
                  <c:v>1.4850127103239692</c:v>
                </c:pt>
                <c:pt idx="4">
                  <c:v>1.7454322774580648</c:v>
                </c:pt>
                <c:pt idx="5">
                  <c:v>1.9566621959434303</c:v>
                </c:pt>
                <c:pt idx="6">
                  <c:v>2.1334079064736162</c:v>
                </c:pt>
                <c:pt idx="7">
                  <c:v>2.2848346110259423</c:v>
                </c:pt>
                <c:pt idx="8">
                  <c:v>2.4169914529798682</c:v>
                </c:pt>
                <c:pt idx="9">
                  <c:v>2.534055001710759</c:v>
                </c:pt>
                <c:pt idx="10">
                  <c:v>2.6390158215457888</c:v>
                </c:pt>
                <c:pt idx="11">
                  <c:v>2.7340805113284539</c:v>
                </c:pt>
                <c:pt idx="12">
                  <c:v>2.8209187408806242</c:v>
                </c:pt>
                <c:pt idx="13">
                  <c:v>2.9008212671403157</c:v>
                </c:pt>
                <c:pt idx="14">
                  <c:v>2.97480451054335</c:v>
                </c:pt>
                <c:pt idx="15">
                  <c:v>3.0436818191373591</c:v>
                </c:pt>
                <c:pt idx="16">
                  <c:v>3.1081132815762276</c:v>
                </c:pt>
                <c:pt idx="17">
                  <c:v>3.1686413303692662</c:v>
                </c:pt>
                <c:pt idx="18">
                  <c:v>3.2257166950572582</c:v>
                </c:pt>
                <c:pt idx="19">
                  <c:v>3.2797176556834176</c:v>
                </c:pt>
                <c:pt idx="20">
                  <c:v>3.3309645523843812</c:v>
                </c:pt>
                <c:pt idx="21">
                  <c:v>3.3797308760149618</c:v>
                </c:pt>
                <c:pt idx="22">
                  <c:v>3.4262518549925498</c:v>
                </c:pt>
                <c:pt idx="23">
                  <c:v>3.4707311817757258</c:v>
                </c:pt>
                <c:pt idx="24">
                  <c:v>3.513346338638704</c:v>
                </c:pt>
                <c:pt idx="25">
                  <c:v>3.5542528559747444</c:v>
                </c:pt>
                <c:pt idx="26">
                  <c:v>3.5935877479745297</c:v>
                </c:pt>
                <c:pt idx="27">
                  <c:v>3.6314723078208377</c:v>
                </c:pt>
                <c:pt idx="28">
                  <c:v>3.6680143994509078</c:v>
                </c:pt>
                <c:pt idx="29">
                  <c:v>3.703310350107063</c:v>
                </c:pt>
                <c:pt idx="30">
                  <c:v>3.7374465237126295</c:v>
                </c:pt>
                <c:pt idx="31">
                  <c:v>3.7705006371035759</c:v>
                </c:pt>
                <c:pt idx="32">
                  <c:v>3.8025428676034907</c:v>
                </c:pt>
                <c:pt idx="33">
                  <c:v>3.8336367901477741</c:v>
                </c:pt>
                <c:pt idx="34">
                  <c:v>3.8638401742882067</c:v>
                </c:pt>
                <c:pt idx="35">
                  <c:v>3.8932056653277343</c:v>
                </c:pt>
                <c:pt idx="36">
                  <c:v>3.9217813691024372</c:v>
                </c:pt>
                <c:pt idx="37">
                  <c:v>3.9496113562171034</c:v>
                </c:pt>
                <c:pt idx="38">
                  <c:v>3.9767360986117093</c:v>
                </c:pt>
                <c:pt idx="39">
                  <c:v>4.0031928490086734</c:v>
                </c:pt>
                <c:pt idx="40">
                  <c:v>4.0290159719298613</c:v>
                </c:pt>
                <c:pt idx="41">
                  <c:v>4.0542372334758916</c:v>
                </c:pt>
                <c:pt idx="42">
                  <c:v>4.0788860558500017</c:v>
                </c:pt>
                <c:pt idx="43">
                  <c:v>4.1029897416248957</c:v>
                </c:pt>
                <c:pt idx="44">
                  <c:v>4.1265736719470016</c:v>
                </c:pt>
                <c:pt idx="45">
                  <c:v>4.1496614822125526</c:v>
                </c:pt>
                <c:pt idx="46">
                  <c:v>4.172275218205475</c:v>
                </c:pt>
                <c:pt idx="47">
                  <c:v>4.1944354752360402</c:v>
                </c:pt>
                <c:pt idx="48">
                  <c:v>4.2161615224441276</c:v>
                </c:pt>
                <c:pt idx="49">
                  <c:v>4.2374714141174774</c:v>
                </c:pt>
                <c:pt idx="50">
                  <c:v>4.2583820896127031</c:v>
                </c:pt>
                <c:pt idx="51">
                  <c:v>4.2789094632456353</c:v>
                </c:pt>
                <c:pt idx="52">
                  <c:v>4.2990685053308875</c:v>
                </c:pt>
                <c:pt idx="53">
                  <c:v>4.3188733153923611</c:v>
                </c:pt>
                <c:pt idx="54">
                  <c:v>4.3383371884318196</c:v>
                </c:pt>
                <c:pt idx="55">
                  <c:v>4.3574726750280073</c:v>
                </c:pt>
                <c:pt idx="56">
                  <c:v>4.3762916359406896</c:v>
                </c:pt>
                <c:pt idx="57">
                  <c:v>4.3948052918097318</c:v>
                </c:pt>
                <c:pt idx="58">
                  <c:v>4.4130242684670495</c:v>
                </c:pt>
                <c:pt idx="59">
                  <c:v>4.430958638316647</c:v>
                </c:pt>
                <c:pt idx="60">
                  <c:v>4.4486179581841068</c:v>
                </c:pt>
                <c:pt idx="61">
                  <c:v>4.4660113039898839</c:v>
                </c:pt>
                <c:pt idx="62">
                  <c:v>4.4831473025602069</c:v>
                </c:pt>
                <c:pt idx="63">
                  <c:v>4.5000341608537955</c:v>
                </c:pt>
                <c:pt idx="64">
                  <c:v>4.5166796928516817</c:v>
                </c:pt>
                <c:pt idx="65">
                  <c:v>4.5330913443303729</c:v>
                </c:pt>
                <c:pt idx="66">
                  <c:v>4.5492762157146949</c:v>
                </c:pt>
                <c:pt idx="67">
                  <c:v>4.565241083185926</c:v>
                </c:pt>
                <c:pt idx="68">
                  <c:v>4.5809924182022943</c:v>
                </c:pt>
                <c:pt idx="69">
                  <c:v>4.5965364055727678</c:v>
                </c:pt>
                <c:pt idx="70">
                  <c:v>4.611878960210726</c:v>
                </c:pt>
                <c:pt idx="71">
                  <c:v>4.6270257426813091</c:v>
                </c:pt>
                <c:pt idx="72">
                  <c:v>4.6419821736450961</c:v>
                </c:pt>
                <c:pt idx="73">
                  <c:v>4.656753447290642</c:v>
                </c:pt>
                <c:pt idx="74">
                  <c:v>4.6713445438395418</c:v>
                </c:pt>
                <c:pt idx="75">
                  <c:v>4.6857602411997332</c:v>
                </c:pt>
                <c:pt idx="76">
                  <c:v>4.7000051258356335</c:v>
                </c:pt>
                <c:pt idx="77">
                  <c:v>4.7140836029173645</c:v>
                </c:pt>
                <c:pt idx="78">
                  <c:v>4.727999905805655</c:v>
                </c:pt>
                <c:pt idx="79">
                  <c:v>4.7417581049238411</c:v>
                </c:pt>
                <c:pt idx="80">
                  <c:v>4.7553621160638953</c:v>
                </c:pt>
                <c:pt idx="81">
                  <c:v>4.76881570816919</c:v>
                </c:pt>
                <c:pt idx="82">
                  <c:v>4.7821225106330729</c:v>
                </c:pt>
                <c:pt idx="83">
                  <c:v>4.7952860201489038</c:v>
                </c:pt>
                <c:pt idx="84">
                  <c:v>4.8083096071442544</c:v>
                </c:pt>
                <c:pt idx="85">
                  <c:v>4.8211965218291519</c:v>
                </c:pt>
                <c:pt idx="86">
                  <c:v>4.8339498998858321</c:v>
                </c:pt>
                <c:pt idx="87">
                  <c:v>4.8465727678251955</c:v>
                </c:pt>
                <c:pt idx="88">
                  <c:v>4.8590680480331114</c:v>
                </c:pt>
                <c:pt idx="89">
                  <c:v>4.8714385635278736</c:v>
                </c:pt>
                <c:pt idx="90">
                  <c:v>4.883687042448444</c:v>
                </c:pt>
                <c:pt idx="91">
                  <c:v>4.8958161222915244</c:v>
                </c:pt>
                <c:pt idx="92">
                  <c:v>4.9078283539141792</c:v>
                </c:pt>
                <c:pt idx="93">
                  <c:v>4.9197262053173816</c:v>
                </c:pt>
                <c:pt idx="94">
                  <c:v>4.9315120652247355</c:v>
                </c:pt>
                <c:pt idx="95">
                  <c:v>4.9431882464695427</c:v>
                </c:pt>
                <c:pt idx="96">
                  <c:v>4.9547569892023811</c:v>
                </c:pt>
                <c:pt idx="97">
                  <c:v>4.9662204639305418</c:v>
                </c:pt>
                <c:pt idx="98">
                  <c:v>4.9775807743997476</c:v>
                </c:pt>
                <c:pt idx="99">
                  <c:v>4.9888399603279208</c:v>
                </c:pt>
                <c:pt idx="100">
                  <c:v>4.9999999999999982</c:v>
                </c:pt>
              </c:numCache>
            </c:numRef>
          </c:xVal>
          <c:yVal>
            <c:numRef>
              <c:f>'6-11'!$F$6:$F$106</c:f>
              <c:numCache>
                <c:formatCode>General</c:formatCode>
                <c:ptCount val="101"/>
                <c:pt idx="0">
                  <c:v>5</c:v>
                </c:pt>
                <c:pt idx="1">
                  <c:v>4.8036551481961132</c:v>
                </c:pt>
                <c:pt idx="2">
                  <c:v>4.646770118166442</c:v>
                </c:pt>
                <c:pt idx="3">
                  <c:v>4.5140498675123668</c:v>
                </c:pt>
                <c:pt idx="4">
                  <c:v>4.3976444450709433</c:v>
                </c:pt>
                <c:pt idx="5">
                  <c:v>4.2929945806759644</c:v>
                </c:pt>
                <c:pt idx="6">
                  <c:v>4.1972195643082477</c:v>
                </c:pt>
                <c:pt idx="7">
                  <c:v>4.1083841341516401</c:v>
                </c:pt>
                <c:pt idx="8">
                  <c:v>4.0251259279238134</c:v>
                </c:pt>
                <c:pt idx="9">
                  <c:v>3.9464498378264934</c:v>
                </c:pt>
                <c:pt idx="10">
                  <c:v>3.8716069642629933</c:v>
                </c:pt>
                <c:pt idx="11">
                  <c:v>3.8000196040638725</c:v>
                </c:pt>
                <c:pt idx="12">
                  <c:v>3.7312327624360746</c:v>
                </c:pt>
                <c:pt idx="13">
                  <c:v>3.6648816846640138</c:v>
                </c:pt>
                <c:pt idx="14">
                  <c:v>3.6006694539645507</c:v>
                </c:pt>
                <c:pt idx="15">
                  <c:v>3.5383511314579601</c:v>
                </c:pt>
                <c:pt idx="16">
                  <c:v>3.4777222735001367</c:v>
                </c:pt>
                <c:pt idx="17">
                  <c:v>3.4186104532227168</c:v>
                </c:pt>
                <c:pt idx="18">
                  <c:v>3.3608688904576955</c:v>
                </c:pt>
                <c:pt idx="19">
                  <c:v>3.3043715909673739</c:v>
                </c:pt>
                <c:pt idx="20">
                  <c:v>3.2490095854249414</c:v>
                </c:pt>
                <c:pt idx="21">
                  <c:v>3.1946879825817276</c:v>
                </c:pt>
                <c:pt idx="22">
                  <c:v>3.141323633942668</c:v>
                </c:pt>
                <c:pt idx="23">
                  <c:v>3.0888432637674299</c:v>
                </c:pt>
                <c:pt idx="24">
                  <c:v>3.0371819574084569</c:v>
                </c:pt>
                <c:pt idx="25">
                  <c:v>2.9862819286284985</c:v>
                </c:pt>
                <c:pt idx="26">
                  <c:v>2.9360915063086792</c:v>
                </c:pt>
                <c:pt idx="27">
                  <c:v>2.8865642952938488</c:v>
                </c:pt>
                <c:pt idx="28">
                  <c:v>2.8376584766481878</c:v>
                </c:pt>
                <c:pt idx="29">
                  <c:v>2.7893362204126881</c:v>
                </c:pt>
                <c:pt idx="30">
                  <c:v>2.741563189826234</c:v>
                </c:pt>
                <c:pt idx="31">
                  <c:v>2.6943081204230284</c:v>
                </c:pt>
                <c:pt idx="32">
                  <c:v>2.6475424608257447</c:v>
                </c:pt>
                <c:pt idx="33">
                  <c:v>2.6012400646837359</c:v>
                </c:pt>
                <c:pt idx="34">
                  <c:v>2.5553769252525407</c:v>
                </c:pt>
                <c:pt idx="35">
                  <c:v>2.5099309457162891</c:v>
                </c:pt>
                <c:pt idx="36">
                  <c:v>2.4648817396226872</c:v>
                </c:pt>
                <c:pt idx="37">
                  <c:v>2.4202104568088685</c:v>
                </c:pt>
                <c:pt idx="38">
                  <c:v>2.375899631003533</c:v>
                </c:pt>
                <c:pt idx="39">
                  <c:v>2.3319330459408509</c:v>
                </c:pt>
                <c:pt idx="40">
                  <c:v>2.2882956173480276</c:v>
                </c:pt>
                <c:pt idx="41">
                  <c:v>2.2449732885970657</c:v>
                </c:pt>
                <c:pt idx="42">
                  <c:v>2.2019529381621599</c:v>
                </c:pt>
                <c:pt idx="43">
                  <c:v>2.1592222973126516</c:v>
                </c:pt>
                <c:pt idx="44">
                  <c:v>2.1167698767100425</c:v>
                </c:pt>
                <c:pt idx="45">
                  <c:v>2.0745849007754606</c:v>
                </c:pt>
                <c:pt idx="46">
                  <c:v>2.0326572488589623</c:v>
                </c:pt>
                <c:pt idx="47">
                  <c:v>1.9909774023802365</c:v>
                </c:pt>
                <c:pt idx="48">
                  <c:v>1.9495363972262161</c:v>
                </c:pt>
                <c:pt idx="49">
                  <c:v>1.908325780789075</c:v>
                </c:pt>
                <c:pt idx="50">
                  <c:v>1.8673375731108617</c:v>
                </c:pt>
                <c:pt idx="51">
                  <c:v>1.826564231671358</c:v>
                </c:pt>
                <c:pt idx="52">
                  <c:v>1.7859986194157815</c:v>
                </c:pt>
                <c:pt idx="53">
                  <c:v>1.7456339756700658</c:v>
                </c:pt>
                <c:pt idx="54">
                  <c:v>1.7054638896354999</c:v>
                </c:pt>
                <c:pt idx="55">
                  <c:v>1.6654822761921921</c:v>
                </c:pt>
                <c:pt idx="56">
                  <c:v>1.6256833537734414</c:v>
                </c:pt>
                <c:pt idx="57">
                  <c:v>1.5860616241012735</c:v>
                </c:pt>
                <c:pt idx="58">
                  <c:v>1.5466118535977396</c:v>
                </c:pt>
                <c:pt idx="59">
                  <c:v>1.5073290563078983</c:v>
                </c:pt>
                <c:pt idx="60">
                  <c:v>1.4682084781887947</c:v>
                </c:pt>
                <c:pt idx="61">
                  <c:v>1.4292455826349351</c:v>
                </c:pt>
                <c:pt idx="62">
                  <c:v>1.3904360371248756</c:v>
                </c:pt>
                <c:pt idx="63">
                  <c:v>1.3517757008859268</c:v>
                </c:pt>
                <c:pt idx="64">
                  <c:v>1.3132606134848899</c:v>
                </c:pt>
                <c:pt idx="65">
                  <c:v>1.2748869842622783</c:v>
                </c:pt>
                <c:pt idx="66">
                  <c:v>1.2366511825360507</c:v>
                </c:pt>
                <c:pt idx="67">
                  <c:v>1.1985497285082256</c:v>
                </c:pt>
                <c:pt idx="68">
                  <c:v>1.1605792848145211</c:v>
                </c:pt>
                <c:pt idx="69">
                  <c:v>1.1227366486629633</c:v>
                </c:pt>
                <c:pt idx="70">
                  <c:v>1.0850187445126604</c:v>
                </c:pt>
                <c:pt idx="71">
                  <c:v>1.0474226172486418</c:v>
                </c:pt>
                <c:pt idx="72">
                  <c:v>1.0099454258127354</c:v>
                </c:pt>
                <c:pt idx="73">
                  <c:v>0.97258443725429489</c:v>
                </c:pt>
                <c:pt idx="74">
                  <c:v>0.93533702116777717</c:v>
                </c:pt>
                <c:pt idx="75">
                  <c:v>0.89820064448728354</c:v>
                </c:pt>
                <c:pt idx="76">
                  <c:v>0.86117286661074122</c:v>
                </c:pt>
                <c:pt idx="77">
                  <c:v>0.82425133482890955</c:v>
                </c:pt>
                <c:pt idx="78">
                  <c:v>0.78743378003647024</c:v>
                </c:pt>
                <c:pt idx="79">
                  <c:v>0.75071801270448713</c:v>
                </c:pt>
                <c:pt idx="80">
                  <c:v>0.71410191909522092</c:v>
                </c:pt>
                <c:pt idx="81">
                  <c:v>0.67758345770196671</c:v>
                </c:pt>
                <c:pt idx="82">
                  <c:v>0.64116065589789273</c:v>
                </c:pt>
                <c:pt idx="83">
                  <c:v>0.60483160677930958</c:v>
                </c:pt>
                <c:pt idx="84">
                  <c:v>0.56859446618987097</c:v>
                </c:pt>
                <c:pt idx="85">
                  <c:v>0.53244744991335502</c:v>
                </c:pt>
                <c:pt idx="86">
                  <c:v>0.49638883102361608</c:v>
                </c:pt>
                <c:pt idx="87">
                  <c:v>0.46041693738120176</c:v>
                </c:pt>
                <c:pt idx="88">
                  <c:v>0.42453014926696125</c:v>
                </c:pt>
                <c:pt idx="89">
                  <c:v>0.3887268971436722</c:v>
                </c:pt>
                <c:pt idx="90">
                  <c:v>0.3530056595374032</c:v>
                </c:pt>
                <c:pt idx="91">
                  <c:v>0.31736496103100076</c:v>
                </c:pt>
                <c:pt idx="92">
                  <c:v>0.28180337036257463</c:v>
                </c:pt>
                <c:pt idx="93">
                  <c:v>0.24631949862242417</c:v>
                </c:pt>
                <c:pt idx="94">
                  <c:v>0.2109119975423015</c:v>
                </c:pt>
                <c:pt idx="95">
                  <c:v>0.17557955787139926</c:v>
                </c:pt>
                <c:pt idx="96">
                  <c:v>0.14032090783374532</c:v>
                </c:pt>
                <c:pt idx="97">
                  <c:v>0.10513481166216433</c:v>
                </c:pt>
                <c:pt idx="98">
                  <c:v>7.0020068204256158E-2</c:v>
                </c:pt>
                <c:pt idx="99">
                  <c:v>3.4975509596133214E-2</c:v>
                </c:pt>
                <c:pt idx="100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671424"/>
        <c:axId val="93673344"/>
      </c:scatterChart>
      <c:valAx>
        <c:axId val="93671424"/>
        <c:scaling>
          <c:orientation val="minMax"/>
          <c:max val="5.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38289205702647655"/>
              <c:y val="0.930272108843537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673344"/>
        <c:crosses val="autoZero"/>
        <c:crossBetween val="midCat"/>
        <c:majorUnit val="6"/>
      </c:valAx>
      <c:valAx>
        <c:axId val="93673344"/>
        <c:scaling>
          <c:orientation val="minMax"/>
          <c:max val="5.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Food</a:t>
                </a:r>
              </a:p>
            </c:rich>
          </c:tx>
          <c:layout>
            <c:manualLayout>
              <c:xMode val="edge"/>
              <c:yMode val="edge"/>
              <c:x val="8.1466395112016286E-3"/>
              <c:y val="0.430272108843537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671424"/>
        <c:crosses val="autoZero"/>
        <c:crossBetween val="midCat"/>
        <c:majorUnit val="6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950026972017099E-2"/>
          <c:y val="3.2016183566573826E-2"/>
          <c:w val="0.9053533334239956"/>
          <c:h val="0.89701520934337364"/>
        </c:manualLayout>
      </c:layout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'6-12'!$H$6:$H$106</c:f>
              <c:numCache>
                <c:formatCode>General</c:formatCode>
                <c:ptCount val="101"/>
                <c:pt idx="0">
                  <c:v>0</c:v>
                </c:pt>
                <c:pt idx="1">
                  <c:v>1.5376633627346292</c:v>
                </c:pt>
                <c:pt idx="2">
                  <c:v>2.2088209042984106</c:v>
                </c:pt>
                <c:pt idx="3">
                  <c:v>2.6025360301765872</c:v>
                </c:pt>
                <c:pt idx="4">
                  <c:v>2.8690766521298801</c:v>
                </c:pt>
                <c:pt idx="5">
                  <c:v>3.0655155380595525</c:v>
                </c:pt>
                <c:pt idx="6">
                  <c:v>3.2186412842165835</c:v>
                </c:pt>
                <c:pt idx="7">
                  <c:v>3.3428356057972901</c:v>
                </c:pt>
                <c:pt idx="8">
                  <c:v>3.44657680196676</c:v>
                </c:pt>
                <c:pt idx="9">
                  <c:v>3.5352209613583025</c:v>
                </c:pt>
                <c:pt idx="10">
                  <c:v>3.6123370279210385</c:v>
                </c:pt>
                <c:pt idx="11">
                  <c:v>3.6804060705106179</c:v>
                </c:pt>
                <c:pt idx="12">
                  <c:v>3.7412134640595283</c:v>
                </c:pt>
                <c:pt idx="13">
                  <c:v>3.7960813206987125</c:v>
                </c:pt>
                <c:pt idx="14">
                  <c:v>3.8460126592628474</c:v>
                </c:pt>
                <c:pt idx="15">
                  <c:v>3.8917843141165824</c:v>
                </c:pt>
                <c:pt idx="16">
                  <c:v>3.9340087924104243</c:v>
                </c:pt>
                <c:pt idx="17">
                  <c:v>3.9731766317147508</c:v>
                </c:pt>
                <c:pt idx="18">
                  <c:v>4.0096861245272342</c:v>
                </c:pt>
                <c:pt idx="19">
                  <c:v>4.0438646319737277</c:v>
                </c:pt>
                <c:pt idx="20">
                  <c:v>4.0759841614860148</c:v>
                </c:pt>
                <c:pt idx="21">
                  <c:v>4.1062729480705871</c:v>
                </c:pt>
                <c:pt idx="22">
                  <c:v>4.1349241974060069</c:v>
                </c:pt>
                <c:pt idx="23">
                  <c:v>4.1621027783069762</c:v>
                </c:pt>
                <c:pt idx="24">
                  <c:v>4.1879504102878498</c:v>
                </c:pt>
                <c:pt idx="25">
                  <c:v>4.2125897309541385</c:v>
                </c:pt>
                <c:pt idx="26">
                  <c:v>4.2361275187271392</c:v>
                </c:pt>
                <c:pt idx="27">
                  <c:v>4.2586572710384791</c:v>
                </c:pt>
                <c:pt idx="28">
                  <c:v>4.2802612853063078</c:v>
                </c:pt>
                <c:pt idx="29">
                  <c:v>4.3010123524454471</c:v>
                </c:pt>
                <c:pt idx="30">
                  <c:v>4.3209751456024925</c:v>
                </c:pt>
                <c:pt idx="31">
                  <c:v>4.3402073670691106</c:v>
                </c:pt>
                <c:pt idx="32">
                  <c:v>4.3587607017657239</c:v>
                </c:pt>
                <c:pt idx="33">
                  <c:v>4.3766816148315977</c:v>
                </c:pt>
                <c:pt idx="34">
                  <c:v>4.3940120226827739</c:v>
                </c:pt>
                <c:pt idx="35">
                  <c:v>4.4107898606869389</c:v>
                </c:pt>
                <c:pt idx="36">
                  <c:v>4.4270495658419797</c:v>
                </c:pt>
                <c:pt idx="37">
                  <c:v>4.4428224891644206</c:v>
                </c:pt>
                <c:pt idx="38">
                  <c:v>4.4581372496275664</c:v>
                </c:pt>
                <c:pt idx="39">
                  <c:v>4.4730200392406081</c:v>
                </c:pt>
                <c:pt idx="40">
                  <c:v>4.487494887084126</c:v>
                </c:pt>
                <c:pt idx="41">
                  <c:v>4.5015838887056638</c:v>
                </c:pt>
                <c:pt idx="42">
                  <c:v>4.5153074061500122</c:v>
                </c:pt>
                <c:pt idx="43">
                  <c:v>4.5286842429905363</c:v>
                </c:pt>
                <c:pt idx="44">
                  <c:v>4.5417317979932159</c:v>
                </c:pt>
                <c:pt idx="45">
                  <c:v>4.5544662004476155</c:v>
                </c:pt>
                <c:pt idx="46">
                  <c:v>4.5669024297107805</c:v>
                </c:pt>
                <c:pt idx="47">
                  <c:v>4.5790544211092259</c:v>
                </c:pt>
                <c:pt idx="48">
                  <c:v>4.5909351600134629</c:v>
                </c:pt>
                <c:pt idx="49">
                  <c:v>4.6025567656255788</c:v>
                </c:pt>
                <c:pt idx="50">
                  <c:v>4.613930565792554</c:v>
                </c:pt>
                <c:pt idx="51">
                  <c:v>4.6250671639676177</c:v>
                </c:pt>
                <c:pt idx="52">
                  <c:v>4.6359764992823642</c:v>
                </c:pt>
                <c:pt idx="53">
                  <c:v>4.6466679005581915</c:v>
                </c:pt>
                <c:pt idx="54">
                  <c:v>4.6571501349720679</c:v>
                </c:pt>
                <c:pt idx="55">
                  <c:v>4.6674314519957578</c:v>
                </c:pt>
                <c:pt idx="56">
                  <c:v>4.6775196231458542</c:v>
                </c:pt>
                <c:pt idx="57">
                  <c:v>4.6874219780123871</c:v>
                </c:pt>
                <c:pt idx="58">
                  <c:v>4.6971454369742638</c:v>
                </c:pt>
                <c:pt idx="59">
                  <c:v>4.7066965409586814</c:v>
                </c:pt>
                <c:pt idx="60">
                  <c:v>4.7160814785577214</c:v>
                </c:pt>
                <c:pt idx="61">
                  <c:v>4.7253061107775336</c:v>
                </c:pt>
                <c:pt idx="62">
                  <c:v>4.7343759936626615</c:v>
                </c:pt>
                <c:pt idx="63">
                  <c:v>4.7432963990097052</c:v>
                </c:pt>
                <c:pt idx="64">
                  <c:v>4.7520723333599051</c:v>
                </c:pt>
                <c:pt idx="65">
                  <c:v>4.7607085554386241</c:v>
                </c:pt>
                <c:pt idx="66">
                  <c:v>4.7692095921910802</c:v>
                </c:pt>
                <c:pt idx="67">
                  <c:v>4.7775797535471183</c:v>
                </c:pt>
                <c:pt idx="68">
                  <c:v>4.7858231460336116</c:v>
                </c:pt>
                <c:pt idx="69">
                  <c:v>4.7939436853402366</c:v>
                </c:pt>
                <c:pt idx="70">
                  <c:v>4.8019451079333919</c:v>
                </c:pt>
                <c:pt idx="71">
                  <c:v>4.809830981803155</c:v>
                </c:pt>
                <c:pt idx="72">
                  <c:v>4.8176047164194911</c:v>
                </c:pt>
                <c:pt idx="73">
                  <c:v>4.8252695719662642</c:v>
                </c:pt>
                <c:pt idx="74">
                  <c:v>4.8328286679147929</c:v>
                </c:pt>
                <c:pt idx="75">
                  <c:v>4.8402849909926431</c:v>
                </c:pt>
                <c:pt idx="76">
                  <c:v>4.8476414025979535</c:v>
                </c:pt>
                <c:pt idx="77">
                  <c:v>4.8549006457047899</c:v>
                </c:pt>
                <c:pt idx="78">
                  <c:v>4.8620653513007808</c:v>
                </c:pt>
                <c:pt idx="79">
                  <c:v>4.8691380443943837</c:v>
                </c:pt>
                <c:pt idx="80">
                  <c:v>4.8761211496257602</c:v>
                </c:pt>
                <c:pt idx="81">
                  <c:v>4.8830169965121772</c:v>
                </c:pt>
                <c:pt idx="82">
                  <c:v>4.8898278243559705</c:v>
                </c:pt>
                <c:pt idx="83">
                  <c:v>4.8965557868408007</c:v>
                </c:pt>
                <c:pt idx="84">
                  <c:v>4.9032029563395252</c:v>
                </c:pt>
                <c:pt idx="85">
                  <c:v>4.9097713279551138</c:v>
                </c:pt>
                <c:pt idx="86">
                  <c:v>4.9162628233141445</c:v>
                </c:pt>
                <c:pt idx="87">
                  <c:v>4.9226792941307913</c:v>
                </c:pt>
                <c:pt idx="88">
                  <c:v>4.9290225255577358</c:v>
                </c:pt>
                <c:pt idx="89">
                  <c:v>4.9352942393390595</c:v>
                </c:pt>
                <c:pt idx="90">
                  <c:v>4.941496096778959</c:v>
                </c:pt>
                <c:pt idx="91">
                  <c:v>4.9476297015390474</c:v>
                </c:pt>
                <c:pt idx="92">
                  <c:v>4.9536966022758948</c:v>
                </c:pt>
                <c:pt idx="93">
                  <c:v>4.9596982951296793</c:v>
                </c:pt>
                <c:pt idx="94">
                  <c:v>4.9656362260738556</c:v>
                </c:pt>
                <c:pt idx="95">
                  <c:v>4.9715117931350328</c:v>
                </c:pt>
                <c:pt idx="96">
                  <c:v>4.9773263484915766</c:v>
                </c:pt>
                <c:pt idx="97">
                  <c:v>4.9830812004587832</c:v>
                </c:pt>
                <c:pt idx="98">
                  <c:v>4.9887776153678507</c:v>
                </c:pt>
                <c:pt idx="99">
                  <c:v>4.9944168193454361</c:v>
                </c:pt>
                <c:pt idx="100">
                  <c:v>5</c:v>
                </c:pt>
              </c:numCache>
            </c:numRef>
          </c:xVal>
          <c:yVal>
            <c:numRef>
              <c:f>'6-12'!$I$6:$I$106</c:f>
              <c:numCache>
                <c:formatCode>General</c:formatCode>
                <c:ptCount val="101"/>
                <c:pt idx="0">
                  <c:v>5</c:v>
                </c:pt>
                <c:pt idx="1">
                  <c:v>4.6674314519957587</c:v>
                </c:pt>
                <c:pt idx="2">
                  <c:v>4.4534721956573531</c:v>
                </c:pt>
                <c:pt idx="3">
                  <c:v>4.2913491118434468</c:v>
                </c:pt>
                <c:pt idx="4">
                  <c:v>4.1583046925595051</c:v>
                </c:pt>
                <c:pt idx="5">
                  <c:v>4.0438646319737268</c:v>
                </c:pt>
                <c:pt idx="6">
                  <c:v>3.942348914884326</c:v>
                </c:pt>
                <c:pt idx="7">
                  <c:v>3.8503353742322943</c:v>
                </c:pt>
                <c:pt idx="8">
                  <c:v>3.7656041134278615</c:v>
                </c:pt>
                <c:pt idx="9">
                  <c:v>3.6866338927503244</c:v>
                </c:pt>
                <c:pt idx="10">
                  <c:v>3.6123370279210385</c:v>
                </c:pt>
                <c:pt idx="11">
                  <c:v>3.5419090364090402</c:v>
                </c:pt>
                <c:pt idx="12">
                  <c:v>3.474738209601445</c:v>
                </c:pt>
                <c:pt idx="13">
                  <c:v>3.4103485820994912</c:v>
                </c:pt>
                <c:pt idx="14">
                  <c:v>3.3483625239855006</c:v>
                </c:pt>
                <c:pt idx="15">
                  <c:v>3.288475380509682</c:v>
                </c:pt>
                <c:pt idx="16">
                  <c:v>3.2304377878139325</c:v>
                </c:pt>
                <c:pt idx="17">
                  <c:v>3.1740430374051094</c:v>
                </c:pt>
                <c:pt idx="18">
                  <c:v>3.1191178540864377</c:v>
                </c:pt>
                <c:pt idx="19">
                  <c:v>3.0655155380595502</c:v>
                </c:pt>
                <c:pt idx="20">
                  <c:v>3.0131107797001562</c:v>
                </c:pt>
                <c:pt idx="21">
                  <c:v>2.9617956804013641</c:v>
                </c:pt>
                <c:pt idx="22">
                  <c:v>2.9114766579244868</c:v>
                </c:pt>
                <c:pt idx="23">
                  <c:v>2.8620720104243489</c:v>
                </c:pt>
                <c:pt idx="24">
                  <c:v>2.8135099778152957</c:v>
                </c:pt>
                <c:pt idx="25">
                  <c:v>2.7657271834229862</c:v>
                </c:pt>
                <c:pt idx="26">
                  <c:v>2.718667369786206</c:v>
                </c:pt>
                <c:pt idx="27">
                  <c:v>2.6722803644005357</c:v>
                </c:pt>
                <c:pt idx="28">
                  <c:v>2.6265212269697717</c:v>
                </c:pt>
                <c:pt idx="29">
                  <c:v>2.5813495412274627</c:v>
                </c:pt>
                <c:pt idx="30">
                  <c:v>2.5367288228719338</c:v>
                </c:pt>
                <c:pt idx="31">
                  <c:v>2.4926260214848925</c:v>
                </c:pt>
                <c:pt idx="32">
                  <c:v>2.4490110990727096</c:v>
                </c:pt>
                <c:pt idx="33">
                  <c:v>2.4058566714991754</c:v>
                </c:pt>
                <c:pt idx="34">
                  <c:v>2.3631377018663811</c:v>
                </c:pt>
                <c:pt idx="35">
                  <c:v>2.3208312370594553</c:v>
                </c:pt>
                <c:pt idx="36">
                  <c:v>2.2789161803567257</c:v>
                </c:pt>
                <c:pt idx="37">
                  <c:v>2.237373094332721</c:v>
                </c:pt>
                <c:pt idx="38">
                  <c:v>2.1961840293316466</c:v>
                </c:pt>
                <c:pt idx="39">
                  <c:v>2.1553323736264454</c:v>
                </c:pt>
                <c:pt idx="40">
                  <c:v>2.1148027220502925</c:v>
                </c:pt>
                <c:pt idx="41">
                  <c:v>2.0745807604298001</c:v>
                </c:pt>
                <c:pt idx="42">
                  <c:v>2.0346531635891978</c:v>
                </c:pt>
                <c:pt idx="43">
                  <c:v>1.9950075050540108</c:v>
                </c:pt>
                <c:pt idx="44">
                  <c:v>1.9556321768772178</c:v>
                </c:pt>
                <c:pt idx="45">
                  <c:v>1.91651631825358</c:v>
                </c:pt>
                <c:pt idx="46">
                  <c:v>1.8776497517888111</c:v>
                </c:pt>
                <c:pt idx="47">
                  <c:v>1.8390229264572984</c:v>
                </c:pt>
                <c:pt idx="48">
                  <c:v>1.8006268664215102</c:v>
                </c:pt>
                <c:pt idx="49">
                  <c:v>1.7624531250033528</c:v>
                </c:pt>
                <c:pt idx="50">
                  <c:v>1.7244937431959115</c:v>
                </c:pt>
                <c:pt idx="51">
                  <c:v>1.6867412121872374</c:v>
                </c:pt>
                <c:pt idx="52">
                  <c:v>1.6491884394383796</c:v>
                </c:pt>
                <c:pt idx="53">
                  <c:v>1.6118287179175019</c:v>
                </c:pt>
                <c:pt idx="54">
                  <c:v>1.5746556981433248</c:v>
                </c:pt>
                <c:pt idx="55">
                  <c:v>1.5376633627346297</c:v>
                </c:pt>
                <c:pt idx="56">
                  <c:v>1.5008460032002744</c:v>
                </c:pt>
                <c:pt idx="57">
                  <c:v>1.4641981987364188</c:v>
                </c:pt>
                <c:pt idx="58">
                  <c:v>1.4277147968254889</c:v>
                </c:pt>
                <c:pt idx="59">
                  <c:v>1.3913908954557257</c:v>
                </c:pt>
                <c:pt idx="60">
                  <c:v>1.3552218268009619</c:v>
                </c:pt>
                <c:pt idx="61">
                  <c:v>1.319203142218546</c:v>
                </c:pt>
                <c:pt idx="62">
                  <c:v>1.2833305984392973</c:v>
                </c:pt>
                <c:pt idx="63">
                  <c:v>1.2476001448371503</c:v>
                </c:pt>
                <c:pt idx="64">
                  <c:v>1.2120079116783793</c:v>
                </c:pt>
                <c:pt idx="65">
                  <c:v>1.176550199261065</c:v>
                </c:pt>
                <c:pt idx="66">
                  <c:v>1.1412234678646125</c:v>
                </c:pt>
                <c:pt idx="67">
                  <c:v>1.1060243284377782</c:v>
                </c:pt>
                <c:pt idx="68">
                  <c:v>1.0709495339605708</c:v>
                </c:pt>
                <c:pt idx="69">
                  <c:v>1.0359959714222711</c:v>
                </c:pt>
                <c:pt idx="70">
                  <c:v>1.0011606543632572</c:v>
                </c:pt>
                <c:pt idx="71">
                  <c:v>0.9664407159335402</c:v>
                </c:pt>
                <c:pt idx="72">
                  <c:v>0.93183340242548152</c:v>
                </c:pt>
                <c:pt idx="73">
                  <c:v>0.89733606724216486</c:v>
                </c:pt>
                <c:pt idx="74">
                  <c:v>0.86294616526646672</c:v>
                </c:pt>
                <c:pt idx="75">
                  <c:v>0.82866124759922</c:v>
                </c:pt>
                <c:pt idx="76">
                  <c:v>0.79447895663760892</c:v>
                </c:pt>
                <c:pt idx="77">
                  <c:v>0.76039702146764432</c:v>
                </c:pt>
                <c:pt idx="78">
                  <c:v>0.7264132535468244</c:v>
                </c:pt>
                <c:pt idx="79">
                  <c:v>0.69252554265523758</c:v>
                </c:pt>
                <c:pt idx="80">
                  <c:v>0.65873185309520454</c:v>
                </c:pt>
                <c:pt idx="81">
                  <c:v>0.6250302201212391</c:v>
                </c:pt>
                <c:pt idx="82">
                  <c:v>0.59141874658379534</c:v>
                </c:pt>
                <c:pt idx="83">
                  <c:v>0.55789559977137948</c:v>
                </c:pt>
                <c:pt idx="84">
                  <c:v>0.52445900843720805</c:v>
                </c:pt>
                <c:pt idx="85">
                  <c:v>0.49110725999745292</c:v>
                </c:pt>
                <c:pt idx="86">
                  <c:v>0.45783869788919679</c:v>
                </c:pt>
                <c:pt idx="87">
                  <c:v>0.42465171907744909</c:v>
                </c:pt>
                <c:pt idx="88">
                  <c:v>0.39154477170090402</c:v>
                </c:pt>
                <c:pt idx="89">
                  <c:v>0.35851635284746497</c:v>
                </c:pt>
                <c:pt idx="90">
                  <c:v>0.3255650064508594</c:v>
                </c:pt>
                <c:pt idx="91">
                  <c:v>0.29268932130045383</c:v>
                </c:pt>
                <c:pt idx="92">
                  <c:v>0.25988792915713049</c:v>
                </c:pt>
                <c:pt idx="93">
                  <c:v>0.22715950296829912</c:v>
                </c:pt>
                <c:pt idx="94">
                  <c:v>0.19450275517589613</c:v>
                </c:pt>
                <c:pt idx="95">
                  <c:v>0.16191643611165388</c:v>
                </c:pt>
                <c:pt idx="96">
                  <c:v>0.12939933247407093</c:v>
                </c:pt>
                <c:pt idx="97">
                  <c:v>9.6950265882257206E-2</c:v>
                </c:pt>
                <c:pt idx="98">
                  <c:v>6.4568091502006805E-2</c:v>
                </c:pt>
                <c:pt idx="99">
                  <c:v>3.2251696739684997E-2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'6-12'!$J$6:$J$106</c:f>
              <c:numCache>
                <c:formatCode>General</c:formatCode>
                <c:ptCount val="101"/>
                <c:pt idx="0">
                  <c:v>0</c:v>
                </c:pt>
                <c:pt idx="1">
                  <c:v>0.37076321415874847</c:v>
                </c:pt>
                <c:pt idx="2">
                  <c:v>0.66567750514751245</c:v>
                </c:pt>
                <c:pt idx="3">
                  <c:v>0.90941220299284087</c:v>
                </c:pt>
                <c:pt idx="4">
                  <c:v>1.1165874658408435</c:v>
                </c:pt>
                <c:pt idx="5">
                  <c:v>1.2964999907922072</c:v>
                </c:pt>
                <c:pt idx="6">
                  <c:v>1.4553883173977213</c:v>
                </c:pt>
                <c:pt idx="7">
                  <c:v>1.5976207092487174</c:v>
                </c:pt>
                <c:pt idx="8">
                  <c:v>1.7263631374225397</c:v>
                </c:pt>
                <c:pt idx="9">
                  <c:v>1.8439765684914187</c:v>
                </c:pt>
                <c:pt idx="10">
                  <c:v>1.9522643885613604</c:v>
                </c:pt>
                <c:pt idx="11">
                  <c:v>2.0526325474276033</c:v>
                </c:pt>
                <c:pt idx="12">
                  <c:v>2.1461966605025946</c:v>
                </c:pt>
                <c:pt idx="13">
                  <c:v>2.233855683443982</c:v>
                </c:pt>
                <c:pt idx="14">
                  <c:v>2.3163438497211986</c:v>
                </c:pt>
                <c:pt idx="15">
                  <c:v>2.3942680808483421</c:v>
                </c:pt>
                <c:pt idx="16">
                  <c:v>2.4681354508800388</c:v>
                </c:pt>
                <c:pt idx="17">
                  <c:v>2.5383736946331887</c:v>
                </c:pt>
                <c:pt idx="18">
                  <c:v>2.6053467566435962</c:v>
                </c:pt>
                <c:pt idx="19">
                  <c:v>2.6693667432770236</c:v>
                </c:pt>
                <c:pt idx="20">
                  <c:v>2.7307032252773831</c:v>
                </c:pt>
                <c:pt idx="21">
                  <c:v>2.7895905608056002</c:v>
                </c:pt>
                <c:pt idx="22">
                  <c:v>2.8462337203952561</c:v>
                </c:pt>
                <c:pt idx="23">
                  <c:v>2.9008129647030123</c:v>
                </c:pt>
                <c:pt idx="24">
                  <c:v>2.9534876341600897</c:v>
                </c:pt>
                <c:pt idx="25">
                  <c:v>3.0043992441869358</c:v>
                </c:pt>
                <c:pt idx="26">
                  <c:v>3.0536740323430585</c:v>
                </c:pt>
                <c:pt idx="27">
                  <c:v>3.101425069191674</c:v>
                </c:pt>
                <c:pt idx="28">
                  <c:v>3.147754019066356</c:v>
                </c:pt>
                <c:pt idx="29">
                  <c:v>3.19275261779172</c:v>
                </c:pt>
                <c:pt idx="30">
                  <c:v>3.2365039199618901</c:v>
                </c:pt>
                <c:pt idx="31">
                  <c:v>3.2790833573698581</c:v>
                </c:pt>
                <c:pt idx="32">
                  <c:v>3.320559641717673</c:v>
                </c:pt>
                <c:pt idx="33">
                  <c:v>3.3609955381790586</c:v>
                </c:pt>
                <c:pt idx="34">
                  <c:v>3.4004485312652699</c:v>
                </c:pt>
                <c:pt idx="35">
                  <c:v>3.4389714004175733</c:v>
                </c:pt>
                <c:pt idx="36">
                  <c:v>3.4766127195609338</c:v>
                </c:pt>
                <c:pt idx="37">
                  <c:v>3.5134172923122295</c:v>
                </c:pt>
                <c:pt idx="38">
                  <c:v>3.5494265324989427</c:v>
                </c:pt>
                <c:pt idx="39">
                  <c:v>3.584678798001308</c:v>
                </c:pt>
                <c:pt idx="40">
                  <c:v>3.6192096845988369</c:v>
                </c:pt>
                <c:pt idx="41">
                  <c:v>3.6530522854164031</c:v>
                </c:pt>
                <c:pt idx="42">
                  <c:v>3.6862374206758424</c:v>
                </c:pt>
                <c:pt idx="43">
                  <c:v>3.7187938417271442</c:v>
                </c:pt>
                <c:pt idx="44">
                  <c:v>3.7507484127283659</c:v>
                </c:pt>
                <c:pt idx="45">
                  <c:v>3.782126272841094</c:v>
                </c:pt>
                <c:pt idx="46">
                  <c:v>3.8129509813895828</c:v>
                </c:pt>
                <c:pt idx="47">
                  <c:v>3.843244648081185</c:v>
                </c:pt>
                <c:pt idx="48">
                  <c:v>3.8730280500913148</c:v>
                </c:pt>
                <c:pt idx="49">
                  <c:v>3.9023207375679148</c:v>
                </c:pt>
                <c:pt idx="50">
                  <c:v>3.931141128900328</c:v>
                </c:pt>
                <c:pt idx="51">
                  <c:v>3.9595065969192063</c:v>
                </c:pt>
                <c:pt idx="52">
                  <c:v>3.9874335470421718</c:v>
                </c:pt>
                <c:pt idx="53">
                  <c:v>4.0149374882502658</c:v>
                </c:pt>
                <c:pt idx="54">
                  <c:v>4.0420330976689902</c:v>
                </c:pt>
                <c:pt idx="55">
                  <c:v>4.0687342794322774</c:v>
                </c:pt>
                <c:pt idx="56">
                  <c:v>4.0950542184254033</c:v>
                </c:pt>
                <c:pt idx="57">
                  <c:v>4.1210054294317118</c:v>
                </c:pt>
                <c:pt idx="58">
                  <c:v>4.146599802146457</c:v>
                </c:pt>
                <c:pt idx="59">
                  <c:v>4.1718486424675687</c:v>
                </c:pt>
                <c:pt idx="60">
                  <c:v>4.1967627104265786</c:v>
                </c:pt>
                <c:pt idx="61">
                  <c:v>4.2213522550823317</c:v>
                </c:pt>
                <c:pt idx="62">
                  <c:v>4.2456270466645716</c:v>
                </c:pt>
                <c:pt idx="63">
                  <c:v>4.2695964062234104</c:v>
                </c:pt>
                <c:pt idx="64">
                  <c:v>4.2932692330132545</c:v>
                </c:pt>
                <c:pt idx="65">
                  <c:v>4.3166540298158349</c:v>
                </c:pt>
                <c:pt idx="66">
                  <c:v>4.3397589263856586</c:v>
                </c:pt>
                <c:pt idx="67">
                  <c:v>4.3625917011825619</c:v>
                </c:pt>
                <c:pt idx="68">
                  <c:v>4.3851598015393591</c:v>
                </c:pt>
                <c:pt idx="69">
                  <c:v>4.4074703623980023</c:v>
                </c:pt>
                <c:pt idx="70">
                  <c:v>4.4295302237344636</c:v>
                </c:pt>
                <c:pt idx="71">
                  <c:v>4.451345946781057</c:v>
                </c:pt>
                <c:pt idx="72">
                  <c:v>4.4729238291444977</c:v>
                </c:pt>
                <c:pt idx="73">
                  <c:v>4.4942699189087305</c:v>
                </c:pt>
                <c:pt idx="74">
                  <c:v>4.5153900278033685</c:v>
                </c:pt>
                <c:pt idx="75">
                  <c:v>4.5362897435111096</c:v>
                </c:pt>
                <c:pt idx="76">
                  <c:v>4.5569744411809046</c:v>
                </c:pt>
                <c:pt idx="77">
                  <c:v>4.5774492942076579</c:v>
                </c:pt>
                <c:pt idx="78">
                  <c:v>4.5977192843339241</c:v>
                </c:pt>
                <c:pt idx="79">
                  <c:v>4.6177892111241903</c:v>
                </c:pt>
                <c:pt idx="80">
                  <c:v>4.6376637008580079</c:v>
                </c:pt>
                <c:pt idx="81">
                  <c:v>4.6573472148843074</c:v>
                </c:pt>
                <c:pt idx="82">
                  <c:v>4.6768440574756616</c:v>
                </c:pt>
                <c:pt idx="83">
                  <c:v>4.6961583832180516</c:v>
                </c:pt>
                <c:pt idx="84">
                  <c:v>4.7152942039687797</c:v>
                </c:pt>
                <c:pt idx="85">
                  <c:v>4.7342553954125242</c:v>
                </c:pt>
                <c:pt idx="86">
                  <c:v>4.753045703243127</c:v>
                </c:pt>
                <c:pt idx="87">
                  <c:v>4.771668748996504</c:v>
                </c:pt>
                <c:pt idx="88">
                  <c:v>4.7901280355581219</c:v>
                </c:pt>
                <c:pt idx="89">
                  <c:v>4.8084269523666086</c:v>
                </c:pt>
                <c:pt idx="90">
                  <c:v>4.8265687803334716</c:v>
                </c:pt>
                <c:pt idx="91">
                  <c:v>4.8445566964973308</c:v>
                </c:pt>
                <c:pt idx="92">
                  <c:v>4.8623937784297349</c:v>
                </c:pt>
                <c:pt idx="93">
                  <c:v>4.8800830084083389</c:v>
                </c:pt>
                <c:pt idx="94">
                  <c:v>4.8976272773720737</c:v>
                </c:pt>
                <c:pt idx="95">
                  <c:v>4.9150293886718597</c:v>
                </c:pt>
                <c:pt idx="96">
                  <c:v>4.9322920616294708</c:v>
                </c:pt>
                <c:pt idx="97">
                  <c:v>4.9494179349162222</c:v>
                </c:pt>
                <c:pt idx="98">
                  <c:v>4.9664095697623694</c:v>
                </c:pt>
                <c:pt idx="99">
                  <c:v>4.9832694530073063</c:v>
                </c:pt>
                <c:pt idx="100">
                  <c:v>5</c:v>
                </c:pt>
              </c:numCache>
            </c:numRef>
          </c:xVal>
          <c:yVal>
            <c:numRef>
              <c:f>'6-12'!$K$6:$K$106</c:f>
              <c:numCache>
                <c:formatCode>General</c:formatCode>
                <c:ptCount val="101"/>
                <c:pt idx="0">
                  <c:v>5</c:v>
                </c:pt>
                <c:pt idx="1">
                  <c:v>4.8605685705814681</c:v>
                </c:pt>
                <c:pt idx="2">
                  <c:v>4.7378714868941696</c:v>
                </c:pt>
                <c:pt idx="3">
                  <c:v>4.6273221989440581</c:v>
                </c:pt>
                <c:pt idx="4">
                  <c:v>4.5259941352686139</c:v>
                </c:pt>
                <c:pt idx="5">
                  <c:v>4.4319067097998364</c:v>
                </c:pt>
                <c:pt idx="6">
                  <c:v>4.3436576630582584</c:v>
                </c:pt>
                <c:pt idx="7">
                  <c:v>4.2602180561624774</c:v>
                </c:pt>
                <c:pt idx="8">
                  <c:v>4.1808106326579226</c:v>
                </c:pt>
                <c:pt idx="9">
                  <c:v>4.1048339492956805</c:v>
                </c:pt>
                <c:pt idx="10">
                  <c:v>4.0318130692834302</c:v>
                </c:pt>
                <c:pt idx="11">
                  <c:v>3.9613663958103644</c:v>
                </c:pt>
                <c:pt idx="12">
                  <c:v>3.8931826994043659</c:v>
                </c:pt>
                <c:pt idx="13">
                  <c:v>3.8270047994851213</c:v>
                </c:pt>
                <c:pt idx="14">
                  <c:v>3.7626177152331297</c:v>
                </c:pt>
                <c:pt idx="15">
                  <c:v>3.6998398940085271</c:v>
                </c:pt>
                <c:pt idx="16">
                  <c:v>3.6385166059895675</c:v>
                </c:pt>
                <c:pt idx="17">
                  <c:v>3.5785148935822018</c:v>
                </c:pt>
                <c:pt idx="18">
                  <c:v>3.5197196563669526</c:v>
                </c:pt>
                <c:pt idx="19">
                  <c:v>3.4620305785029282</c:v>
                </c:pt>
                <c:pt idx="20">
                  <c:v>3.405359690083138</c:v>
                </c:pt>
                <c:pt idx="21">
                  <c:v>3.3496294117323848</c:v>
                </c:pt>
                <c:pt idx="22">
                  <c:v>3.2947709719304163</c:v>
                </c:pt>
                <c:pt idx="23">
                  <c:v>3.240723114938858</c:v>
                </c:pt>
                <c:pt idx="24">
                  <c:v>3.1874310375660504</c:v>
                </c:pt>
                <c:pt idx="25">
                  <c:v>3.1348455077922628</c:v>
                </c:pt>
                <c:pt idx="26">
                  <c:v>3.0829221291545439</c:v>
                </c:pt>
                <c:pt idx="27">
                  <c:v>3.0316207228821543</c:v>
                </c:pt>
                <c:pt idx="28">
                  <c:v>2.9809048058572594</c:v>
                </c:pt>
                <c:pt idx="29">
                  <c:v>2.9307411470948463</c:v>
                </c:pt>
                <c:pt idx="30">
                  <c:v>2.8810993889756542</c:v>
                </c:pt>
                <c:pt idx="31">
                  <c:v>2.8319517222018766</c:v>
                </c:pt>
                <c:pt idx="32">
                  <c:v>2.7832726055771144</c:v>
                </c:pt>
                <c:pt idx="33">
                  <c:v>2.7350385233857537</c:v>
                </c:pt>
                <c:pt idx="34">
                  <c:v>2.6872277744701836</c:v>
                </c:pt>
                <c:pt idx="35">
                  <c:v>2.6398202881577655</c:v>
                </c:pt>
                <c:pt idx="36">
                  <c:v>2.592797463033194</c:v>
                </c:pt>
                <c:pt idx="37">
                  <c:v>2.5461420252320974</c:v>
                </c:pt>
                <c:pt idx="38">
                  <c:v>2.4998379034827805</c:v>
                </c:pt>
                <c:pt idx="39">
                  <c:v>2.4538701185722802</c:v>
                </c:pt>
                <c:pt idx="40">
                  <c:v>2.408224685280691</c:v>
                </c:pt>
                <c:pt idx="41">
                  <c:v>2.3628885251305687</c:v>
                </c:pt>
                <c:pt idx="42">
                  <c:v>2.3178493885485598</c:v>
                </c:pt>
                <c:pt idx="43">
                  <c:v>2.2730957852443456</c:v>
                </c:pt>
                <c:pt idx="44">
                  <c:v>2.2286169217854637</c:v>
                </c:pt>
                <c:pt idx="45">
                  <c:v>2.1844026454917747</c:v>
                </c:pt>
                <c:pt idx="46">
                  <c:v>2.1404433938954543</c:v>
                </c:pt>
                <c:pt idx="47">
                  <c:v>2.0967301491154706</c:v>
                </c:pt>
                <c:pt idx="48">
                  <c:v>2.0532543965826728</c:v>
                </c:pt>
                <c:pt idx="49">
                  <c:v>2.0100080876258013</c:v>
                </c:pt>
                <c:pt idx="50">
                  <c:v>1.9669836054919314</c:v>
                </c:pt>
                <c:pt idx="51">
                  <c:v>1.9241737344288357</c:v>
                </c:pt>
                <c:pt idx="52">
                  <c:v>1.881571631503169</c:v>
                </c:pt>
                <c:pt idx="53">
                  <c:v>1.8391708008682062</c:v>
                </c:pt>
                <c:pt idx="54">
                  <c:v>1.7969650702292614</c:v>
                </c:pt>
                <c:pt idx="55">
                  <c:v>1.7549485692846838</c:v>
                </c:pt>
                <c:pt idx="56">
                  <c:v>1.7131157099460723</c:v>
                </c:pt>
                <c:pt idx="57">
                  <c:v>1.6714611681638356</c:v>
                </c:pt>
                <c:pt idx="58">
                  <c:v>1.629979867203728</c:v>
                </c:pt>
                <c:pt idx="59">
                  <c:v>1.5886669622370482</c:v>
                </c:pt>
                <c:pt idx="60">
                  <c:v>1.547517826122206</c:v>
                </c:pt>
                <c:pt idx="61">
                  <c:v>1.5065280362683682</c:v>
                </c:pt>
                <c:pt idx="62">
                  <c:v>1.4656933624835189</c:v>
                </c:pt>
                <c:pt idx="63">
                  <c:v>1.4250097557193691</c:v>
                </c:pt>
                <c:pt idx="64">
                  <c:v>1.3844733376345457</c:v>
                </c:pt>
                <c:pt idx="65">
                  <c:v>1.3440803909054151</c:v>
                </c:pt>
                <c:pt idx="66">
                  <c:v>1.3038273502209117</c:v>
                </c:pt>
                <c:pt idx="67">
                  <c:v>1.2637107939040084</c:v>
                </c:pt>
                <c:pt idx="68">
                  <c:v>1.2237274361079975</c:v>
                </c:pt>
                <c:pt idx="69">
                  <c:v>1.1838741195406779</c:v>
                </c:pt>
                <c:pt idx="70">
                  <c:v>1.1441478086740176</c:v>
                </c:pt>
                <c:pt idx="71">
                  <c:v>1.1045455834007141</c:v>
                </c:pt>
                <c:pt idx="72">
                  <c:v>1.0650646331026907</c:v>
                </c:pt>
                <c:pt idx="73">
                  <c:v>1.025702251099659</c:v>
                </c:pt>
                <c:pt idx="74">
                  <c:v>0.98645582944878751</c:v>
                </c:pt>
                <c:pt idx="75">
                  <c:v>0.94732285406900341</c:v>
                </c:pt>
                <c:pt idx="76">
                  <c:v>0.90830090016579712</c:v>
                </c:pt>
                <c:pt idx="77">
                  <c:v>0.86938762793448621</c:v>
                </c:pt>
                <c:pt idx="78">
                  <c:v>0.83058077852170198</c:v>
                </c:pt>
                <c:pt idx="79">
                  <c:v>0.7918781702266342</c:v>
                </c:pt>
                <c:pt idx="80">
                  <c:v>0.75327769492504404</c:v>
                </c:pt>
                <c:pt idx="81">
                  <c:v>0.71477731470047579</c:v>
                </c:pt>
                <c:pt idx="82">
                  <c:v>0.67637505866834391</c:v>
                </c:pt>
                <c:pt idx="83">
                  <c:v>0.63806901997972143</c:v>
                </c:pt>
                <c:pt idx="84">
                  <c:v>0.59985735299268628</c:v>
                </c:pt>
                <c:pt idx="85">
                  <c:v>0.56173827060006287</c:v>
                </c:pt>
                <c:pt idx="86">
                  <c:v>0.52371004170320867</c:v>
                </c:pt>
                <c:pt idx="87">
                  <c:v>0.48577098882233499</c:v>
                </c:pt>
                <c:pt idx="88">
                  <c:v>0.44791948583454155</c:v>
                </c:pt>
                <c:pt idx="89">
                  <c:v>0.4101539558314089</c:v>
                </c:pt>
                <c:pt idx="90">
                  <c:v>0.37247286908859994</c:v>
                </c:pt>
                <c:pt idx="91">
                  <c:v>0.33487474114046439</c:v>
                </c:pt>
                <c:pt idx="92">
                  <c:v>0.2973581309531847</c:v>
                </c:pt>
                <c:pt idx="93">
                  <c:v>0.25992163919038658</c:v>
                </c:pt>
                <c:pt idx="94">
                  <c:v>0.22256390656565619</c:v>
                </c:pt>
                <c:pt idx="95">
                  <c:v>0.18528361227674314</c:v>
                </c:pt>
                <c:pt idx="96">
                  <c:v>0.14807947251660189</c:v>
                </c:pt>
                <c:pt idx="97">
                  <c:v>0.11095023905675525</c:v>
                </c:pt>
                <c:pt idx="98">
                  <c:v>7.3894697898798656E-2</c:v>
                </c:pt>
                <c:pt idx="99">
                  <c:v>3.69116679900931E-2</c:v>
                </c:pt>
                <c:pt idx="100">
                  <c:v>0</c:v>
                </c:pt>
              </c:numCache>
            </c:numRef>
          </c:yVal>
          <c:smooth val="1"/>
        </c:ser>
        <c:ser>
          <c:idx val="3"/>
          <c:order val="2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'6-12'!$N$6:$N$106</c:f>
              <c:numCache>
                <c:formatCode>General</c:formatCode>
                <c:ptCount val="101"/>
                <c:pt idx="0">
                  <c:v>0</c:v>
                </c:pt>
                <c:pt idx="1">
                  <c:v>7.4332610417740586E-2</c:v>
                </c:pt>
                <c:pt idx="2">
                  <c:v>0.14744824689849606</c:v>
                </c:pt>
                <c:pt idx="3">
                  <c:v>0.21940994603743594</c:v>
                </c:pt>
                <c:pt idx="4">
                  <c:v>0.29027574215505336</c:v>
                </c:pt>
                <c:pt idx="5">
                  <c:v>0.36009918779708183</c:v>
                </c:pt>
                <c:pt idx="6">
                  <c:v>0.42892980815050158</c:v>
                </c:pt>
                <c:pt idx="7">
                  <c:v>0.49681349918863849</c:v>
                </c:pt>
                <c:pt idx="8">
                  <c:v>0.56379287770134345</c:v>
                </c:pt>
                <c:pt idx="9">
                  <c:v>0.6299075900210741</c:v>
                </c:pt>
                <c:pt idx="10">
                  <c:v>0.69519458515795474</c:v>
                </c:pt>
                <c:pt idx="11">
                  <c:v>0.75968835715655414</c:v>
                </c:pt>
                <c:pt idx="12">
                  <c:v>0.82342116074521854</c:v>
                </c:pt>
                <c:pt idx="13">
                  <c:v>0.88642320373462591</c:v>
                </c:pt>
                <c:pt idx="14">
                  <c:v>0.94872281911163292</c:v>
                </c:pt>
                <c:pt idx="15">
                  <c:v>1.0103466193482222</c:v>
                </c:pt>
                <c:pt idx="16">
                  <c:v>1.0713196350880856</c:v>
                </c:pt>
                <c:pt idx="17">
                  <c:v>1.1316654400728166</c:v>
                </c:pt>
                <c:pt idx="18">
                  <c:v>1.1914062639158836</c:v>
                </c:pt>
                <c:pt idx="19">
                  <c:v>1.2505630941175259</c:v>
                </c:pt>
                <c:pt idx="20">
                  <c:v>1.3091557685308841</c:v>
                </c:pt>
                <c:pt idx="21">
                  <c:v>1.3672030593337774</c:v>
                </c:pt>
                <c:pt idx="22">
                  <c:v>1.4247227494271317</c:v>
                </c:pt>
                <c:pt idx="23">
                  <c:v>1.4817317020666183</c:v>
                </c:pt>
                <c:pt idx="24">
                  <c:v>1.5382459244355673</c:v>
                </c:pt>
                <c:pt idx="25">
                  <c:v>1.5942806257822388</c:v>
                </c:pt>
                <c:pt idx="26">
                  <c:v>1.6498502706709957</c:v>
                </c:pt>
                <c:pt idx="27">
                  <c:v>1.7049686278331551</c:v>
                </c:pt>
                <c:pt idx="28">
                  <c:v>1.7596488150478313</c:v>
                </c:pt>
                <c:pt idx="29">
                  <c:v>1.8139033404347422</c:v>
                </c:pt>
                <c:pt idx="30">
                  <c:v>1.8677441404987156</c:v>
                </c:pt>
                <c:pt idx="31">
                  <c:v>1.9211826152286635</c:v>
                </c:pt>
                <c:pt idx="32">
                  <c:v>1.9742296605213328</c:v>
                </c:pt>
                <c:pt idx="33">
                  <c:v>2.0268956981716055</c:v>
                </c:pt>
                <c:pt idx="34">
                  <c:v>2.079190703645994</c:v>
                </c:pt>
                <c:pt idx="35">
                  <c:v>2.1311242318337578</c:v>
                </c:pt>
                <c:pt idx="36">
                  <c:v>2.1827054409504512</c:v>
                </c:pt>
                <c:pt idx="37">
                  <c:v>2.2339431147512978</c:v>
                </c:pt>
                <c:pt idx="38">
                  <c:v>2.2848456831963553</c:v>
                </c:pt>
                <c:pt idx="39">
                  <c:v>2.3354212416956717</c:v>
                </c:pt>
                <c:pt idx="40">
                  <c:v>2.3856775690504266</c:v>
                </c:pt>
                <c:pt idx="41">
                  <c:v>2.4356221441950954</c:v>
                </c:pt>
                <c:pt idx="42">
                  <c:v>2.4852621618359456</c:v>
                </c:pt>
                <c:pt idx="43">
                  <c:v>2.5346045470724139</c:v>
                </c:pt>
                <c:pt idx="44">
                  <c:v>2.5836559690800933</c:v>
                </c:pt>
                <c:pt idx="45">
                  <c:v>2.6324228539270238</c:v>
                </c:pt>
                <c:pt idx="46">
                  <c:v>2.680911396588646</c:v>
                </c:pt>
                <c:pt idx="47">
                  <c:v>2.729127572221111</c:v>
                </c:pt>
                <c:pt idx="48">
                  <c:v>2.7770771467474735</c:v>
                </c:pt>
                <c:pt idx="49">
                  <c:v>2.8247656868066882</c:v>
                </c:pt>
                <c:pt idx="50">
                  <c:v>2.8721985691111227</c:v>
                </c:pt>
                <c:pt idx="51">
                  <c:v>2.9193809892545248</c:v>
                </c:pt>
                <c:pt idx="52">
                  <c:v>2.9663179700089235</c:v>
                </c:pt>
                <c:pt idx="53">
                  <c:v>3.0130143691458575</c:v>
                </c:pt>
                <c:pt idx="54">
                  <c:v>3.059474886814455</c:v>
                </c:pt>
                <c:pt idx="55">
                  <c:v>3.1057040725063501</c:v>
                </c:pt>
                <c:pt idx="56">
                  <c:v>3.1517063316350487</c:v>
                </c:pt>
                <c:pt idx="57">
                  <c:v>3.1974859317552293</c:v>
                </c:pt>
                <c:pt idx="58">
                  <c:v>3.2430470084455258</c:v>
                </c:pt>
                <c:pt idx="59">
                  <c:v>3.2883935708765368</c:v>
                </c:pt>
                <c:pt idx="60">
                  <c:v>3.3335295070841933</c:v>
                </c:pt>
                <c:pt idx="61">
                  <c:v>3.3784585889671135</c:v>
                </c:pt>
                <c:pt idx="62">
                  <c:v>3.4231844770252309</c:v>
                </c:pt>
                <c:pt idx="63">
                  <c:v>3.4677107248556993</c:v>
                </c:pt>
                <c:pt idx="64">
                  <c:v>3.5120407834209524</c:v>
                </c:pt>
                <c:pt idx="65">
                  <c:v>3.5561780051027272</c:v>
                </c:pt>
                <c:pt idx="66">
                  <c:v>3.6001256475549037</c:v>
                </c:pt>
                <c:pt idx="67">
                  <c:v>3.6438868773670969</c:v>
                </c:pt>
                <c:pt idx="68">
                  <c:v>3.6874647735501385</c:v>
                </c:pt>
                <c:pt idx="69">
                  <c:v>3.7308623308538094</c:v>
                </c:pt>
                <c:pt idx="70">
                  <c:v>3.7740824629265051</c:v>
                </c:pt>
                <c:pt idx="71">
                  <c:v>3.817128005325825</c:v>
                </c:pt>
                <c:pt idx="72">
                  <c:v>3.8600017183885456</c:v>
                </c:pt>
                <c:pt idx="73">
                  <c:v>3.9027062899678322</c:v>
                </c:pt>
                <c:pt idx="74">
                  <c:v>3.9452443380450353</c:v>
                </c:pt>
                <c:pt idx="75">
                  <c:v>3.9876184132229935</c:v>
                </c:pt>
                <c:pt idx="76">
                  <c:v>4.0298310011072518</c:v>
                </c:pt>
                <c:pt idx="77">
                  <c:v>4.0718845245812645</c:v>
                </c:pt>
                <c:pt idx="78">
                  <c:v>4.113781345981228</c:v>
                </c:pt>
                <c:pt idx="79">
                  <c:v>4.155523769175864</c:v>
                </c:pt>
                <c:pt idx="80">
                  <c:v>4.1971140415561319</c:v>
                </c:pt>
                <c:pt idx="81">
                  <c:v>4.2385543559395478</c:v>
                </c:pt>
                <c:pt idx="82">
                  <c:v>4.279846852393522</c:v>
                </c:pt>
                <c:pt idx="83">
                  <c:v>4.3209936199818353</c:v>
                </c:pt>
                <c:pt idx="84">
                  <c:v>4.3619966984381442</c:v>
                </c:pt>
                <c:pt idx="85">
                  <c:v>4.4028580797701968</c:v>
                </c:pt>
                <c:pt idx="86">
                  <c:v>4.4435797097981684</c:v>
                </c:pt>
                <c:pt idx="87">
                  <c:v>4.4841634896303963</c:v>
                </c:pt>
                <c:pt idx="88">
                  <c:v>4.5246112770795781</c:v>
                </c:pt>
                <c:pt idx="89">
                  <c:v>4.5649248880222784</c:v>
                </c:pt>
                <c:pt idx="90">
                  <c:v>4.6051060977045273</c:v>
                </c:pt>
                <c:pt idx="91">
                  <c:v>4.645156641996028</c:v>
                </c:pt>
                <c:pt idx="92">
                  <c:v>4.6850782185954492</c:v>
                </c:pt>
                <c:pt idx="93">
                  <c:v>4.7248724881890629</c:v>
                </c:pt>
                <c:pt idx="94">
                  <c:v>4.7645410755649173</c:v>
                </c:pt>
                <c:pt idx="95">
                  <c:v>4.8040855706845882</c:v>
                </c:pt>
                <c:pt idx="96">
                  <c:v>4.8435075297144614</c:v>
                </c:pt>
                <c:pt idx="97">
                  <c:v>4.8828084760183739</c:v>
                </c:pt>
                <c:pt idx="98">
                  <c:v>4.9219899011133581</c:v>
                </c:pt>
                <c:pt idx="99">
                  <c:v>4.961053265590146</c:v>
                </c:pt>
                <c:pt idx="100">
                  <c:v>4.9999999999999929</c:v>
                </c:pt>
              </c:numCache>
            </c:numRef>
          </c:xVal>
          <c:yVal>
            <c:numRef>
              <c:f>'6-12'!$O$6:$O$106</c:f>
              <c:numCache>
                <c:formatCode>General</c:formatCode>
                <c:ptCount val="101"/>
                <c:pt idx="0">
                  <c:v>5</c:v>
                </c:pt>
                <c:pt idx="1">
                  <c:v>4.9360750390286201</c:v>
                </c:pt>
                <c:pt idx="2">
                  <c:v>4.8728462891932374</c:v>
                </c:pt>
                <c:pt idx="3">
                  <c:v>4.810278078986534</c:v>
                </c:pt>
                <c:pt idx="4">
                  <c:v>4.7483375126665113</c:v>
                </c:pt>
                <c:pt idx="5">
                  <c:v>4.6869941873902228</c:v>
                </c:pt>
                <c:pt idx="6">
                  <c:v>4.6262199455548343</c:v>
                </c:pt>
                <c:pt idx="7">
                  <c:v>4.5659886572128947</c:v>
                </c:pt>
                <c:pt idx="8">
                  <c:v>4.5062760282811221</c:v>
                </c:pt>
                <c:pt idx="9">
                  <c:v>4.4470594309563456</c:v>
                </c:pt>
                <c:pt idx="10">
                  <c:v>4.3883177533208206</c:v>
                </c:pt>
                <c:pt idx="11">
                  <c:v>4.3300312655870554</c:v>
                </c:pt>
                <c:pt idx="12">
                  <c:v>4.2721815008189932</c:v>
                </c:pt>
                <c:pt idx="13">
                  <c:v>4.2147511482875997</c:v>
                </c:pt>
                <c:pt idx="14">
                  <c:v>4.15772395788672</c:v>
                </c:pt>
                <c:pt idx="15">
                  <c:v>4.1010846542592247</c:v>
                </c:pt>
                <c:pt idx="16">
                  <c:v>4.0448188594719765</c:v>
                </c:pt>
                <c:pt idx="17">
                  <c:v>3.9889130232370729</c:v>
                </c:pt>
                <c:pt idx="18">
                  <c:v>3.9333543598114291</c:v>
                </c:pt>
                <c:pt idx="19">
                  <c:v>3.8781307908210647</c:v>
                </c:pt>
                <c:pt idx="20">
                  <c:v>3.8232308933539145</c:v>
                </c:pt>
                <c:pt idx="21">
                  <c:v>3.7686438527482546</c:v>
                </c:pt>
                <c:pt idx="22">
                  <c:v>3.7143594195752665</c:v>
                </c:pt>
                <c:pt idx="23">
                  <c:v>3.6603678703757025</c:v>
                </c:pt>
                <c:pt idx="24">
                  <c:v>3.6066599717635581</c:v>
                </c:pt>
                <c:pt idx="25">
                  <c:v>3.5532269475554989</c:v>
                </c:pt>
                <c:pt idx="26">
                  <c:v>3.5000604486244722</c:v>
                </c:pt>
                <c:pt idx="27">
                  <c:v>3.4471525252104667</c:v>
                </c:pt>
                <c:pt idx="28">
                  <c:v>3.3944956014514598</c:v>
                </c:pt>
                <c:pt idx="29">
                  <c:v>3.3420824519238432</c:v>
                </c:pt>
                <c:pt idx="30">
                  <c:v>3.2899061800046043</c:v>
                </c:pt>
                <c:pt idx="31">
                  <c:v>3.2379601978877219</c:v>
                </c:pt>
                <c:pt idx="32">
                  <c:v>3.1862382081049381</c:v>
                </c:pt>
                <c:pt idx="33">
                  <c:v>3.1347341864167011</c:v>
                </c:pt>
                <c:pt idx="34">
                  <c:v>3.083442365952819</c:v>
                </c:pt>
                <c:pt idx="35">
                  <c:v>3.0323572224946238</c:v>
                </c:pt>
                <c:pt idx="36">
                  <c:v>2.9814734608011331</c:v>
                </c:pt>
                <c:pt idx="37">
                  <c:v>2.9307860018913861</c:v>
                </c:pt>
                <c:pt idx="38">
                  <c:v>2.8802899712035765</c:v>
                </c:pt>
                <c:pt idx="39">
                  <c:v>2.8299806875592308</c:v>
                </c:pt>
                <c:pt idx="40">
                  <c:v>2.77985365286743</c:v>
                </c:pt>
                <c:pt idx="41">
                  <c:v>2.7299045425101363</c:v>
                </c:pt>
                <c:pt idx="42">
                  <c:v>2.6801291963550944</c:v>
                </c:pt>
                <c:pt idx="43">
                  <c:v>2.6305236103476206</c:v>
                </c:pt>
                <c:pt idx="44">
                  <c:v>2.5810839286369625</c:v>
                </c:pt>
                <c:pt idx="45">
                  <c:v>2.5318064361968204</c:v>
                </c:pt>
                <c:pt idx="46">
                  <c:v>2.482687551903147</c:v>
                </c:pt>
                <c:pt idx="47">
                  <c:v>2.4337238220355157</c:v>
                </c:pt>
                <c:pt idx="48">
                  <c:v>2.3849119141712354</c:v>
                </c:pt>
                <c:pt idx="49">
                  <c:v>2.3362486114439398</c:v>
                </c:pt>
                <c:pt idx="50">
                  <c:v>2.2877308071407838</c:v>
                </c:pt>
                <c:pt idx="51">
                  <c:v>2.2393554996144487</c:v>
                </c:pt>
                <c:pt idx="52">
                  <c:v>2.1911197874881245</c:v>
                </c:pt>
                <c:pt idx="53">
                  <c:v>2.1430208651333751</c:v>
                </c:pt>
                <c:pt idx="54">
                  <c:v>2.0950560184023788</c:v>
                </c:pt>
                <c:pt idx="55">
                  <c:v>2.047222620597505</c:v>
                </c:pt>
                <c:pt idx="56">
                  <c:v>1.9995181286624866</c:v>
                </c:pt>
                <c:pt idx="57">
                  <c:v>1.9519400795806736</c:v>
                </c:pt>
                <c:pt idx="58">
                  <c:v>1.9044860869669369</c:v>
                </c:pt>
                <c:pt idx="59">
                  <c:v>1.8571538378408141</c:v>
                </c:pt>
                <c:pt idx="60">
                  <c:v>1.8099410895693957</c:v>
                </c:pt>
                <c:pt idx="61">
                  <c:v>1.7628456669693013</c:v>
                </c:pt>
                <c:pt idx="62">
                  <c:v>1.7158654595578706</c:v>
                </c:pt>
                <c:pt idx="63">
                  <c:v>1.6689984189443998</c:v>
                </c:pt>
                <c:pt idx="64">
                  <c:v>1.622242556352903</c:v>
                </c:pt>
                <c:pt idx="65">
                  <c:v>1.5755959402684883</c:v>
                </c:pt>
                <c:pt idx="66">
                  <c:v>1.5290566941999799</c:v>
                </c:pt>
                <c:pt idx="67">
                  <c:v>1.4826229945519318</c:v>
                </c:pt>
                <c:pt idx="68">
                  <c:v>1.4362930685996449</c:v>
                </c:pt>
                <c:pt idx="69">
                  <c:v>1.3900651925612273</c:v>
                </c:pt>
                <c:pt idx="70">
                  <c:v>1.343937689761147</c:v>
                </c:pt>
                <c:pt idx="71">
                  <c:v>1.2979089288800876</c:v>
                </c:pt>
                <c:pt idx="72">
                  <c:v>1.2519773222862527</c:v>
                </c:pt>
                <c:pt idx="73">
                  <c:v>1.2061413244435986</c:v>
                </c:pt>
                <c:pt idx="74">
                  <c:v>1.160399430392747</c:v>
                </c:pt>
                <c:pt idx="75">
                  <c:v>1.1147501743006121</c:v>
                </c:pt>
                <c:pt idx="76">
                  <c:v>1.0691921280750283</c:v>
                </c:pt>
                <c:pt idx="77">
                  <c:v>1.0237239000408858</c:v>
                </c:pt>
                <c:pt idx="78">
                  <c:v>0.97834413367451711</c:v>
                </c:pt>
                <c:pt idx="79">
                  <c:v>0.93305150639325996</c:v>
                </c:pt>
                <c:pt idx="80">
                  <c:v>0.88784472839732143</c:v>
                </c:pt>
                <c:pt idx="81">
                  <c:v>0.8427225415612426</c:v>
                </c:pt>
                <c:pt idx="82">
                  <c:v>0.79768371837240615</c:v>
                </c:pt>
                <c:pt idx="83">
                  <c:v>0.75272706091422148</c:v>
                </c:pt>
                <c:pt idx="84">
                  <c:v>0.70785139989170898</c:v>
                </c:pt>
                <c:pt idx="85">
                  <c:v>0.66305559369738731</c:v>
                </c:pt>
                <c:pt idx="86">
                  <c:v>0.61833852751545615</c:v>
                </c:pt>
                <c:pt idx="87">
                  <c:v>0.57369911246239524</c:v>
                </c:pt>
                <c:pt idx="88">
                  <c:v>0.52913628476220964</c:v>
                </c:pt>
                <c:pt idx="89">
                  <c:v>0.48464900495464541</c:v>
                </c:pt>
                <c:pt idx="90">
                  <c:v>0.44023625713479475</c:v>
                </c:pt>
                <c:pt idx="91">
                  <c:v>0.39589704822260585</c:v>
                </c:pt>
                <c:pt idx="92">
                  <c:v>0.35163040726087469</c:v>
                </c:pt>
                <c:pt idx="93">
                  <c:v>0.30743538474040455</c:v>
                </c:pt>
                <c:pt idx="94">
                  <c:v>0.26331105195105753</c:v>
                </c:pt>
                <c:pt idx="95">
                  <c:v>0.2192565003575167</c:v>
                </c:pt>
                <c:pt idx="96">
                  <c:v>0.1752708409986253</c:v>
                </c:pt>
                <c:pt idx="97">
                  <c:v>0.13135320390923813</c:v>
                </c:pt>
                <c:pt idx="98">
                  <c:v>8.7502737563568814E-2</c:v>
                </c:pt>
                <c:pt idx="99">
                  <c:v>4.3718608339082324E-2</c:v>
                </c:pt>
                <c:pt idx="100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700096"/>
        <c:axId val="93702016"/>
      </c:scatterChart>
      <c:valAx>
        <c:axId val="93700096"/>
        <c:scaling>
          <c:orientation val="minMax"/>
          <c:max val="5.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41245826137017849"/>
              <c:y val="0.938428406056229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/>
            </a:pPr>
            <a:endParaRPr lang="en-US"/>
          </a:p>
        </c:txPr>
        <c:crossAx val="93702016"/>
        <c:crosses val="autoZero"/>
        <c:crossBetween val="midCat"/>
        <c:majorUnit val="6"/>
      </c:valAx>
      <c:valAx>
        <c:axId val="93702016"/>
        <c:scaling>
          <c:orientation val="minMax"/>
          <c:max val="5.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Food</a:t>
                </a:r>
              </a:p>
            </c:rich>
          </c:tx>
          <c:layout>
            <c:manualLayout>
              <c:xMode val="edge"/>
              <c:yMode val="edge"/>
              <c:x val="1.1861159842066373E-2"/>
              <c:y val="0.4064044287040539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/>
            </a:pPr>
            <a:endParaRPr lang="en-US"/>
          </a:p>
        </c:txPr>
        <c:crossAx val="93700096"/>
        <c:crosses val="autoZero"/>
        <c:crossBetween val="midCat"/>
        <c:majorUnit val="6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ysClr val="windowText" lastClr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384249830278345E-2"/>
          <c:y val="2.7983798321506107E-2"/>
          <c:w val="0.90835030549898166"/>
          <c:h val="0.89382897508181847"/>
        </c:manualLayout>
      </c:layout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'6-13'!$H$6:$H$106</c:f>
              <c:numCache>
                <c:formatCode>General</c:formatCode>
                <c:ptCount val="101"/>
                <c:pt idx="0">
                  <c:v>0</c:v>
                </c:pt>
                <c:pt idx="1">
                  <c:v>0.41087310888455963</c:v>
                </c:pt>
                <c:pt idx="2">
                  <c:v>0.7449743231431355</c:v>
                </c:pt>
                <c:pt idx="3">
                  <c:v>1.023983228187417</c:v>
                </c:pt>
                <c:pt idx="4">
                  <c:v>1.2619146889603872</c:v>
                </c:pt>
                <c:pt idx="5">
                  <c:v>1.4682687509982171</c:v>
                </c:pt>
                <c:pt idx="6">
                  <c:v>1.6497356525934324</c:v>
                </c:pt>
                <c:pt idx="7">
                  <c:v>1.8111771966758083</c:v>
                </c:pt>
                <c:pt idx="8">
                  <c:v>1.9562206218839551</c:v>
                </c:pt>
                <c:pt idx="9">
                  <c:v>2.0876332729810709</c:v>
                </c:pt>
                <c:pt idx="10">
                  <c:v>2.2075674583379441</c:v>
                </c:pt>
                <c:pt idx="11">
                  <c:v>2.3177253799072837</c:v>
                </c:pt>
                <c:pt idx="12">
                  <c:v>2.4194731752239935</c:v>
                </c:pt>
                <c:pt idx="13">
                  <c:v>2.5139216027607354</c:v>
                </c:pt>
                <c:pt idx="14">
                  <c:v>2.6019842958582675</c:v>
                </c:pt>
                <c:pt idx="15">
                  <c:v>2.6844205866479949</c:v>
                </c:pt>
                <c:pt idx="16">
                  <c:v>2.7618674995228769</c:v>
                </c:pt>
                <c:pt idx="17">
                  <c:v>2.8348640035619024</c:v>
                </c:pt>
                <c:pt idx="18">
                  <c:v>2.9038696407725633</c:v>
                </c:pt>
                <c:pt idx="19">
                  <c:v>2.9692790070190211</c:v>
                </c:pt>
                <c:pt idx="20">
                  <c:v>3.0314331330207964</c:v>
                </c:pt>
                <c:pt idx="21">
                  <c:v>3.0906285194148526</c:v>
                </c:pt>
                <c:pt idx="22">
                  <c:v>3.1471243761596188</c:v>
                </c:pt>
                <c:pt idx="23">
                  <c:v>3.2011484729830295</c:v>
                </c:pt>
                <c:pt idx="24">
                  <c:v>3.2529019049821746</c:v>
                </c:pt>
                <c:pt idx="25">
                  <c:v>3.3025630032337903</c:v>
                </c:pt>
                <c:pt idx="26">
                  <c:v>3.3502905659029527</c:v>
                </c:pt>
                <c:pt idx="27">
                  <c:v>3.3962265450823961</c:v>
                </c:pt>
                <c:pt idx="28">
                  <c:v>3.4404982944851739</c:v>
                </c:pt>
                <c:pt idx="29">
                  <c:v>3.4832204603763013</c:v>
                </c:pt>
                <c:pt idx="30">
                  <c:v>3.5244965808047528</c:v>
                </c:pt>
                <c:pt idx="31">
                  <c:v>3.5644204448862777</c:v>
                </c:pt>
                <c:pt idx="32">
                  <c:v>3.6030772535788325</c:v>
                </c:pt>
                <c:pt idx="33">
                  <c:v>3.6405446153495724</c:v>
                </c:pt>
                <c:pt idx="34">
                  <c:v>3.6768934038128962</c:v>
                </c:pt>
                <c:pt idx="35">
                  <c:v>3.7121884994207863</c:v>
                </c:pt>
                <c:pt idx="36">
                  <c:v>3.7464894333084304</c:v>
                </c:pt>
                <c:pt idx="37">
                  <c:v>3.7798509482128724</c:v>
                </c:pt>
                <c:pt idx="38">
                  <c:v>3.812323488817583</c:v>
                </c:pt>
                <c:pt idx="39">
                  <c:v>3.84395363179951</c:v>
                </c:pt>
                <c:pt idx="40">
                  <c:v>3.8747844641655678</c:v>
                </c:pt>
                <c:pt idx="41">
                  <c:v>3.9048559170840726</c:v>
                </c:pt>
                <c:pt idx="42">
                  <c:v>3.9342050612816615</c:v>
                </c:pt>
                <c:pt idx="43">
                  <c:v>3.9628663691397708</c:v>
                </c:pt>
                <c:pt idx="44">
                  <c:v>3.9908719478487149</c:v>
                </c:pt>
                <c:pt idx="45">
                  <c:v>4.018251747331715</c:v>
                </c:pt>
                <c:pt idx="46">
                  <c:v>4.0450337461118533</c:v>
                </c:pt>
                <c:pt idx="47">
                  <c:v>4.0712441178427436</c:v>
                </c:pt>
                <c:pt idx="48">
                  <c:v>4.0969073808432048</c:v>
                </c:pt>
                <c:pt idx="49">
                  <c:v>4.1220465326549549</c:v>
                </c:pt>
                <c:pt idx="50">
                  <c:v>4.1466831713701566</c:v>
                </c:pt>
                <c:pt idx="51">
                  <c:v>4.1708376052444125</c:v>
                </c:pt>
                <c:pt idx="52">
                  <c:v>4.1945289519135418</c:v>
                </c:pt>
                <c:pt idx="53">
                  <c:v>4.2177752283640153</c:v>
                </c:pt>
                <c:pt idx="54">
                  <c:v>4.2405934326622958</c:v>
                </c:pt>
                <c:pt idx="55">
                  <c:v>4.2629996183240966</c:v>
                </c:pt>
                <c:pt idx="56">
                  <c:v>4.2850089620974705</c:v>
                </c:pt>
                <c:pt idx="57">
                  <c:v>4.3066358258409938</c:v>
                </c:pt>
                <c:pt idx="58">
                  <c:v>4.3278938130981679</c:v>
                </c:pt>
                <c:pt idx="59">
                  <c:v>4.3487958208994364</c:v>
                </c:pt>
                <c:pt idx="60">
                  <c:v>4.3693540872625931</c:v>
                </c:pt>
                <c:pt idx="61">
                  <c:v>4.3895802348094435</c:v>
                </c:pt>
                <c:pt idx="62">
                  <c:v>4.4094853108703367</c:v>
                </c:pt>
                <c:pt idx="63">
                  <c:v>4.429079824407621</c:v>
                </c:pt>
                <c:pt idx="64">
                  <c:v>4.448373780053485</c:v>
                </c:pt>
                <c:pt idx="65">
                  <c:v>4.4673767095264107</c:v>
                </c:pt>
                <c:pt idx="66">
                  <c:v>4.4860977006627429</c:v>
                </c:pt>
                <c:pt idx="67">
                  <c:v>4.5045454242756469</c:v>
                </c:pt>
                <c:pt idx="68">
                  <c:v>4.5227281590320683</c:v>
                </c:pt>
                <c:pt idx="69">
                  <c:v>4.5406538145192297</c:v>
                </c:pt>
                <c:pt idx="70">
                  <c:v>4.5583299526553036</c:v>
                </c:pt>
                <c:pt idx="71">
                  <c:v>4.5757638075836971</c:v>
                </c:pt>
                <c:pt idx="72">
                  <c:v>4.5929623041770711</c:v>
                </c:pt>
                <c:pt idx="73">
                  <c:v>4.6099320752651689</c:v>
                </c:pt>
                <c:pt idx="74">
                  <c:v>4.626679477689823</c:v>
                </c:pt>
                <c:pt idx="75">
                  <c:v>4.6432106072809729</c:v>
                </c:pt>
                <c:pt idx="76">
                  <c:v>4.6595313128389009</c:v>
                </c:pt>
                <c:pt idx="77">
                  <c:v>4.6756472092001973</c:v>
                </c:pt>
                <c:pt idx="78">
                  <c:v>4.6915636894581008</c:v>
                </c:pt>
                <c:pt idx="79">
                  <c:v>4.7072859364015098</c:v>
                </c:pt>
                <c:pt idx="80">
                  <c:v>4.7228189332315216</c:v>
                </c:pt>
                <c:pt idx="81">
                  <c:v>4.7381674736091046</c:v>
                </c:pt>
                <c:pt idx="82">
                  <c:v>4.7533361710831166</c:v>
                </c:pt>
                <c:pt idx="83">
                  <c:v>4.7683294679436061</c:v>
                </c:pt>
                <c:pt idx="84">
                  <c:v>4.7831516435416708</c:v>
                </c:pt>
                <c:pt idx="85">
                  <c:v>4.7978068221137411</c:v>
                </c:pt>
                <c:pt idx="86">
                  <c:v>4.8122989801450409</c:v>
                </c:pt>
                <c:pt idx="87">
                  <c:v>4.826631953304207</c:v>
                </c:pt>
                <c:pt idx="88">
                  <c:v>4.8408094429785544</c:v>
                </c:pt>
                <c:pt idx="89">
                  <c:v>4.8548350224370003</c:v>
                </c:pt>
                <c:pt idx="90">
                  <c:v>4.868712142645772</c:v>
                </c:pt>
                <c:pt idx="91">
                  <c:v>4.882444137759876</c:v>
                </c:pt>
                <c:pt idx="92">
                  <c:v>4.8960342303117041</c:v>
                </c:pt>
                <c:pt idx="93">
                  <c:v>4.9094855361164784</c:v>
                </c:pt>
                <c:pt idx="94">
                  <c:v>4.9228010689127366</c:v>
                </c:pt>
                <c:pt idx="95">
                  <c:v>4.9359837447547985</c:v>
                </c:pt>
                <c:pt idx="96">
                  <c:v>4.9490363861728168</c:v>
                </c:pt>
                <c:pt idx="97">
                  <c:v>4.9619617261149607</c:v>
                </c:pt>
                <c:pt idx="98">
                  <c:v>4.9747624116852043</c:v>
                </c:pt>
                <c:pt idx="99">
                  <c:v>4.9874410076892115</c:v>
                </c:pt>
                <c:pt idx="100">
                  <c:v>5</c:v>
                </c:pt>
              </c:numCache>
            </c:numRef>
          </c:xVal>
          <c:yVal>
            <c:numRef>
              <c:f>'6-13'!$I$6:$I$106</c:f>
              <c:numCache>
                <c:formatCode>General</c:formatCode>
                <c:ptCount val="101"/>
                <c:pt idx="0">
                  <c:v>5</c:v>
                </c:pt>
                <c:pt idx="1">
                  <c:v>4.8135515907421897</c:v>
                </c:pt>
                <c:pt idx="2">
                  <c:v>4.6495123922682717</c:v>
                </c:pt>
                <c:pt idx="3">
                  <c:v>4.5026494656469191</c:v>
                </c:pt>
                <c:pt idx="4">
                  <c:v>4.3693540872625931</c:v>
                </c:pt>
                <c:pt idx="5">
                  <c:v>4.2470365631254108</c:v>
                </c:pt>
                <c:pt idx="6">
                  <c:v>4.1337778870646655</c:v>
                </c:pt>
                <c:pt idx="7">
                  <c:v>4.0281179661900808</c:v>
                </c:pt>
                <c:pt idx="8">
                  <c:v>3.9289209919278281</c:v>
                </c:pt>
                <c:pt idx="9">
                  <c:v>3.8352866098945597</c:v>
                </c:pt>
                <c:pt idx="10">
                  <c:v>3.7464894333084295</c:v>
                </c:pt>
                <c:pt idx="11">
                  <c:v>3.661936728240367</c:v>
                </c:pt>
                <c:pt idx="12">
                  <c:v>3.581138109198291</c:v>
                </c:pt>
                <c:pt idx="13">
                  <c:v>3.5036833857033547</c:v>
                </c:pt>
                <c:pt idx="14">
                  <c:v>3.4292260708624358</c:v>
                </c:pt>
                <c:pt idx="15">
                  <c:v>3.3574709048796425</c:v>
                </c:pt>
                <c:pt idx="16">
                  <c:v>3.2881642784067222</c:v>
                </c:pt>
                <c:pt idx="17">
                  <c:v>3.221086785203704</c:v>
                </c:pt>
                <c:pt idx="18">
                  <c:v>3.1560473618054381</c:v>
                </c:pt>
                <c:pt idx="19">
                  <c:v>3.0928786261195054</c:v>
                </c:pt>
                <c:pt idx="20">
                  <c:v>3.0314331330207951</c:v>
                </c:pt>
                <c:pt idx="21">
                  <c:v>2.9715803392729843</c:v>
                </c:pt>
                <c:pt idx="22">
                  <c:v>2.913204122862822</c:v>
                </c:pt>
                <c:pt idx="23">
                  <c:v>2.8562007398340619</c:v>
                </c:pt>
                <c:pt idx="24">
                  <c:v>2.8004771294336948</c:v>
                </c:pt>
                <c:pt idx="25">
                  <c:v>2.7459494988531574</c:v>
                </c:pt>
                <c:pt idx="26">
                  <c:v>2.6925421341271605</c:v>
                </c:pt>
                <c:pt idx="27">
                  <c:v>2.6401863952756655</c:v>
                </c:pt>
                <c:pt idx="28">
                  <c:v>2.5888198625472523</c:v>
                </c:pt>
                <c:pt idx="29">
                  <c:v>2.5383856073607589</c:v>
                </c:pt>
                <c:pt idx="30">
                  <c:v>2.4888315667615686</c:v>
                </c:pt>
                <c:pt idx="31">
                  <c:v>2.4401100042834565</c:v>
                </c:pt>
                <c:pt idx="32">
                  <c:v>2.3921770433112131</c:v>
                </c:pt>
                <c:pt idx="33">
                  <c:v>2.3449922615766088</c:v>
                </c:pt>
                <c:pt idx="34">
                  <c:v>2.2985183374427907</c:v>
                </c:pt>
                <c:pt idx="35">
                  <c:v>2.2527207402542246</c:v>
                </c:pt>
                <c:pt idx="36">
                  <c:v>2.2075674583379428</c:v>
                </c:pt>
                <c:pt idx="37">
                  <c:v>2.1630287593033266</c:v>
                </c:pt>
                <c:pt idx="38">
                  <c:v>2.1190769781534304</c:v>
                </c:pt>
                <c:pt idx="39">
                  <c:v>2.0756863294303405</c:v>
                </c:pt>
                <c:pt idx="40">
                  <c:v>2.0328327402014414</c:v>
                </c:pt>
                <c:pt idx="41">
                  <c:v>1.9904937011768393</c:v>
                </c:pt>
                <c:pt idx="42">
                  <c:v>1.9486481336498747</c:v>
                </c:pt>
                <c:pt idx="43">
                  <c:v>1.9072762702877932</c:v>
                </c:pt>
                <c:pt idx="44">
                  <c:v>1.866359548080333</c:v>
                </c:pt>
                <c:pt idx="45">
                  <c:v>1.8258805119900632</c:v>
                </c:pt>
                <c:pt idx="46">
                  <c:v>1.7858227280474968</c:v>
                </c:pt>
                <c:pt idx="47">
                  <c:v>1.746170704802698</c:v>
                </c:pt>
                <c:pt idx="48">
                  <c:v>1.7069098221884351</c:v>
                </c:pt>
                <c:pt idx="49">
                  <c:v>1.6680262669721451</c:v>
                </c:pt>
                <c:pt idx="50">
                  <c:v>1.629506974078442</c:v>
                </c:pt>
                <c:pt idx="51">
                  <c:v>1.5913395731534916</c:v>
                </c:pt>
                <c:pt idx="52">
                  <c:v>1.5535123398196888</c:v>
                </c:pt>
                <c:pt idx="53">
                  <c:v>1.5160141511355061</c:v>
                </c:pt>
                <c:pt idx="54">
                  <c:v>1.4788344448328661</c:v>
                </c:pt>
                <c:pt idx="55">
                  <c:v>1.4419631819542724</c:v>
                </c:pt>
                <c:pt idx="56">
                  <c:v>1.405390812555156</c:v>
                </c:pt>
                <c:pt idx="57">
                  <c:v>1.3691082441747511</c:v>
                </c:pt>
                <c:pt idx="58">
                  <c:v>1.3331068128116497</c:v>
                </c:pt>
                <c:pt idx="59">
                  <c:v>1.2973782561690972</c:v>
                </c:pt>
                <c:pt idx="60">
                  <c:v>1.2619146889603881</c:v>
                </c:pt>
                <c:pt idx="61">
                  <c:v>1.2267085800868942</c:v>
                </c:pt>
                <c:pt idx="62">
                  <c:v>1.1917527315209215</c:v>
                </c:pt>
                <c:pt idx="63">
                  <c:v>1.1570402587427877</c:v>
                </c:pt>
                <c:pt idx="64">
                  <c:v>1.1225645725968847</c:v>
                </c:pt>
                <c:pt idx="65">
                  <c:v>1.0883193624449128</c:v>
                </c:pt>
                <c:pt idx="66">
                  <c:v>1.0542985805066021</c:v>
                </c:pt>
                <c:pt idx="67">
                  <c:v>1.0204964272887962</c:v>
                </c:pt>
                <c:pt idx="68">
                  <c:v>0.98690733801337815</c:v>
                </c:pt>
                <c:pt idx="69">
                  <c:v>0.95352596996293626</c:v>
                </c:pt>
                <c:pt idx="70">
                  <c:v>0.92034719067063997</c:v>
                </c:pt>
                <c:pt idx="71">
                  <c:v>0.88736606688763164</c:v>
                </c:pt>
                <c:pt idx="72">
                  <c:v>0.85457785426723787</c:v>
                </c:pt>
                <c:pt idx="73">
                  <c:v>0.82197798771079045</c:v>
                </c:pt>
                <c:pt idx="74">
                  <c:v>0.78956207232477338</c:v>
                </c:pt>
                <c:pt idx="75">
                  <c:v>0.75732587494333248</c:v>
                </c:pt>
                <c:pt idx="76">
                  <c:v>0.72526531617426593</c:v>
                </c:pt>
                <c:pt idx="77">
                  <c:v>0.69337646293011979</c:v>
                </c:pt>
                <c:pt idx="78">
                  <c:v>0.6616555214092481</c:v>
                </c:pt>
                <c:pt idx="79">
                  <c:v>0.63009883049473026</c:v>
                </c:pt>
                <c:pt idx="80">
                  <c:v>0.5987028555415016</c:v>
                </c:pt>
                <c:pt idx="81">
                  <c:v>0.56746418252470299</c:v>
                </c:pt>
                <c:pt idx="82">
                  <c:v>0.53637951252420313</c:v>
                </c:pt>
                <c:pt idx="83">
                  <c:v>0.50544565652240458</c:v>
                </c:pt>
                <c:pt idx="84">
                  <c:v>0.4746595304941737</c:v>
                </c:pt>
                <c:pt idx="85">
                  <c:v>0.4440181507693709</c:v>
                </c:pt>
                <c:pt idx="86">
                  <c:v>0.41351862965004466</c:v>
                </c:pt>
                <c:pt idx="87">
                  <c:v>0.38315817126561669</c:v>
                </c:pt>
                <c:pt idx="88">
                  <c:v>0.35293406765067564</c:v>
                </c:pt>
                <c:pt idx="89">
                  <c:v>0.32284369503123544</c:v>
                </c:pt>
                <c:pt idx="90">
                  <c:v>0.29288451030616386</c:v>
                </c:pt>
                <c:pt idx="91">
                  <c:v>0.26305404771168783</c:v>
                </c:pt>
                <c:pt idx="92">
                  <c:v>0.23334991565756374</c:v>
                </c:pt>
                <c:pt idx="93">
                  <c:v>0.20376979372440432</c:v>
                </c:pt>
                <c:pt idx="94">
                  <c:v>0.17431142981244868</c:v>
                </c:pt>
                <c:pt idx="95">
                  <c:v>0.14497263743258237</c:v>
                </c:pt>
                <c:pt idx="96">
                  <c:v>0.11575129313124523</c:v>
                </c:pt>
                <c:pt idx="97">
                  <c:v>8.6645334041298788E-2</c:v>
                </c:pt>
                <c:pt idx="98">
                  <c:v>5.7652755551501018E-2</c:v>
                </c:pt>
                <c:pt idx="99">
                  <c:v>2.8771609087807248E-2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'6-13'!$J$6:$J$106</c:f>
              <c:numCache>
                <c:formatCode>General</c:formatCode>
                <c:ptCount val="101"/>
                <c:pt idx="0">
                  <c:v>0</c:v>
                </c:pt>
                <c:pt idx="1">
                  <c:v>0.19740389213886303</c:v>
                </c:pt>
                <c:pt idx="2">
                  <c:v>0.35792274488639941</c:v>
                </c:pt>
                <c:pt idx="3">
                  <c:v>0.49197251014523602</c:v>
                </c:pt>
                <c:pt idx="4">
                  <c:v>0.60628662660415944</c:v>
                </c:pt>
                <c:pt idx="5">
                  <c:v>0.7054293889901424</c:v>
                </c:pt>
                <c:pt idx="6">
                  <c:v>0.79261512077610941</c:v>
                </c:pt>
                <c:pt idx="7">
                  <c:v>0.87017967407892227</c:v>
                </c:pt>
                <c:pt idx="8">
                  <c:v>0.93986575488126733</c:v>
                </c:pt>
                <c:pt idx="9">
                  <c:v>1.0030029333480766</c:v>
                </c:pt>
                <c:pt idx="10">
                  <c:v>1.0606252855487961</c:v>
                </c:pt>
                <c:pt idx="11">
                  <c:v>1.1135506340262133</c:v>
                </c:pt>
                <c:pt idx="12">
                  <c:v>1.16243533924967</c:v>
                </c:pt>
                <c:pt idx="13">
                  <c:v>1.2078130648758725</c:v>
                </c:pt>
                <c:pt idx="14">
                  <c:v>1.2501227658365335</c:v>
                </c:pt>
                <c:pt idx="15">
                  <c:v>1.2897292630822697</c:v>
                </c:pt>
                <c:pt idx="16">
                  <c:v>1.3269386148384508</c:v>
                </c:pt>
                <c:pt idx="17">
                  <c:v>1.3620097686770496</c:v>
                </c:pt>
                <c:pt idx="18">
                  <c:v>1.3951635114515231</c:v>
                </c:pt>
                <c:pt idx="19">
                  <c:v>1.4265894266554671</c:v>
                </c:pt>
                <c:pt idx="20">
                  <c:v>1.4564513624208644</c:v>
                </c:pt>
                <c:pt idx="21">
                  <c:v>1.4848917724116129</c:v>
                </c:pt>
                <c:pt idx="22">
                  <c:v>1.5120351939935546</c:v>
                </c:pt>
                <c:pt idx="23">
                  <c:v>1.5379910590809054</c:v>
                </c:pt>
                <c:pt idx="24">
                  <c:v>1.5628559837675338</c:v>
                </c:pt>
                <c:pt idx="25">
                  <c:v>1.5867156471788806</c:v>
                </c:pt>
                <c:pt idx="26">
                  <c:v>1.6096463438574056</c:v>
                </c:pt>
                <c:pt idx="27">
                  <c:v>1.6317162746539218</c:v>
                </c:pt>
                <c:pt idx="28">
                  <c:v>1.6529866266310336</c:v>
                </c:pt>
                <c:pt idx="29">
                  <c:v>1.6735124815608096</c:v>
                </c:pt>
                <c:pt idx="30">
                  <c:v>1.6933435842754394</c:v>
                </c:pt>
                <c:pt idx="31">
                  <c:v>1.7125249957343487</c:v>
                </c:pt>
                <c:pt idx="32">
                  <c:v>1.7310976507184981</c:v>
                </c:pt>
                <c:pt idx="33">
                  <c:v>1.7490988361983606</c:v>
                </c:pt>
                <c:pt idx="34">
                  <c:v>1.7665626033859292</c:v>
                </c:pt>
                <c:pt idx="35">
                  <c:v>1.7835201240796679</c:v>
                </c:pt>
                <c:pt idx="36">
                  <c:v>1.8</c:v>
                </c:pt>
                <c:pt idx="37">
                  <c:v>1.8160285322825447</c:v>
                </c:pt>
                <c:pt idx="38">
                  <c:v>1.8316299570640537</c:v>
                </c:pt>
                <c:pt idx="39">
                  <c:v>1.8468266520984213</c:v>
                </c:pt>
                <c:pt idx="40">
                  <c:v>1.8616393185283646</c:v>
                </c:pt>
                <c:pt idx="41">
                  <c:v>1.87608714127466</c:v>
                </c:pt>
                <c:pt idx="42">
                  <c:v>1.8901879309595271</c:v>
                </c:pt>
                <c:pt idx="43">
                  <c:v>1.9039582498308227</c:v>
                </c:pt>
                <c:pt idx="44">
                  <c:v>1.9174135237808636</c:v>
                </c:pt>
                <c:pt idx="45">
                  <c:v>1.9305681422434815</c:v>
                </c:pt>
                <c:pt idx="46">
                  <c:v>1.9434355474937552</c:v>
                </c:pt>
                <c:pt idx="47">
                  <c:v>1.9560283146576383</c:v>
                </c:pt>
                <c:pt idx="48">
                  <c:v>1.968358223555857</c:v>
                </c:pt>
                <c:pt idx="49">
                  <c:v>1.9804363233521212</c:v>
                </c:pt>
                <c:pt idx="50">
                  <c:v>1.9922729908449226</c:v>
                </c:pt>
                <c:pt idx="51">
                  <c:v>2.0038779831310651</c:v>
                </c:pt>
                <c:pt idx="52">
                  <c:v>2.0152604852743514</c:v>
                </c:pt>
                <c:pt idx="53">
                  <c:v>2.0264291535318515</c:v>
                </c:pt>
                <c:pt idx="54">
                  <c:v>2.0373921546207496</c:v>
                </c:pt>
                <c:pt idx="55">
                  <c:v>2.0481572014490355</c:v>
                </c:pt>
                <c:pt idx="56">
                  <c:v>2.058731585681874</c:v>
                </c:pt>
                <c:pt idx="57">
                  <c:v>2.0691222074709668</c:v>
                </c:pt>
                <c:pt idx="58">
                  <c:v>2.0793356026357102</c:v>
                </c:pt>
                <c:pt idx="59">
                  <c:v>2.0893779675514597</c:v>
                </c:pt>
                <c:pt idx="60">
                  <c:v>2.0992551819710936</c:v>
                </c:pt>
                <c:pt idx="61">
                  <c:v>2.1089728299806278</c:v>
                </c:pt>
                <c:pt idx="62">
                  <c:v>2.118536219267428</c:v>
                </c:pt>
                <c:pt idx="63">
                  <c:v>2.1279503988600723</c:v>
                </c:pt>
                <c:pt idx="64">
                  <c:v>2.1372201754818327</c:v>
                </c:pt>
                <c:pt idx="65">
                  <c:v>2.1463501286446958</c:v>
                </c:pt>
                <c:pt idx="66">
                  <c:v>2.155344624597574</c:v>
                </c:pt>
                <c:pt idx="67">
                  <c:v>2.1642078292306928</c:v>
                </c:pt>
                <c:pt idx="68">
                  <c:v>2.1729437200277091</c:v>
                </c:pt>
                <c:pt idx="69">
                  <c:v>2.1815560971480141</c:v>
                </c:pt>
                <c:pt idx="70">
                  <c:v>2.1900485937134815</c:v>
                </c:pt>
                <c:pt idx="71">
                  <c:v>2.1984246853666747</c:v>
                </c:pt>
                <c:pt idx="72">
                  <c:v>2.2066876991610935</c:v>
                </c:pt>
                <c:pt idx="73">
                  <c:v>2.2148408218382887</c:v>
                </c:pt>
                <c:pt idx="74">
                  <c:v>2.2228871075414771</c:v>
                </c:pt>
                <c:pt idx="75">
                  <c:v>2.2308294850107746</c:v>
                </c:pt>
                <c:pt idx="76">
                  <c:v>2.2386707643009518</c:v>
                </c:pt>
                <c:pt idx="77">
                  <c:v>2.2464136430589781</c:v>
                </c:pt>
                <c:pt idx="78">
                  <c:v>2.2540607123952783</c:v>
                </c:pt>
                <c:pt idx="79">
                  <c:v>2.2616144623796059</c:v>
                </c:pt>
                <c:pt idx="80">
                  <c:v>2.2690772871897988</c:v>
                </c:pt>
                <c:pt idx="81">
                  <c:v>2.2764514899391859</c:v>
                </c:pt>
                <c:pt idx="82">
                  <c:v>2.2837392872062687</c:v>
                </c:pt>
                <c:pt idx="83">
                  <c:v>2.290942813288297</c:v>
                </c:pt>
                <c:pt idx="84">
                  <c:v>2.2980641241985365</c:v>
                </c:pt>
                <c:pt idx="85">
                  <c:v>2.3051052014254467</c:v>
                </c:pt>
                <c:pt idx="86">
                  <c:v>2.312067955470452</c:v>
                </c:pt>
                <c:pt idx="87">
                  <c:v>2.3189542291796821</c:v>
                </c:pt>
                <c:pt idx="88">
                  <c:v>2.3257658008838331</c:v>
                </c:pt>
                <c:pt idx="89">
                  <c:v>2.3325043873591489</c:v>
                </c:pt>
                <c:pt idx="90">
                  <c:v>2.3391716466215695</c:v>
                </c:pt>
                <c:pt idx="91">
                  <c:v>2.3457691805651151</c:v>
                </c:pt>
                <c:pt idx="92">
                  <c:v>2.3522985374547432</c:v>
                </c:pt>
                <c:pt idx="93">
                  <c:v>2.3587612142831715</c:v>
                </c:pt>
                <c:pt idx="94">
                  <c:v>2.3651586590003983</c:v>
                </c:pt>
                <c:pt idx="95">
                  <c:v>2.3714922726240606</c:v>
                </c:pt>
                <c:pt idx="96">
                  <c:v>2.3777634112381327</c:v>
                </c:pt>
                <c:pt idx="97">
                  <c:v>2.3839733878869431</c:v>
                </c:pt>
                <c:pt idx="98">
                  <c:v>2.3901234743709958</c:v>
                </c:pt>
                <c:pt idx="99">
                  <c:v>2.396214902950593</c:v>
                </c:pt>
                <c:pt idx="100">
                  <c:v>2.4022488679628613</c:v>
                </c:pt>
              </c:numCache>
            </c:numRef>
          </c:xVal>
          <c:yVal>
            <c:numRef>
              <c:f>'6-13'!$K$6:$K$106</c:f>
              <c:numCache>
                <c:formatCode>General</c:formatCode>
                <c:ptCount val="101"/>
                <c:pt idx="0">
                  <c:v>4.1627660370093666</c:v>
                </c:pt>
                <c:pt idx="1">
                  <c:v>4.0075378158667991</c:v>
                </c:pt>
                <c:pt idx="2">
                  <c:v>3.8709664550377059</c:v>
                </c:pt>
                <c:pt idx="3">
                  <c:v>3.7486952544306726</c:v>
                </c:pt>
                <c:pt idx="4">
                  <c:v>3.6377197596249555</c:v>
                </c:pt>
                <c:pt idx="5">
                  <c:v>3.5358839125830883</c:v>
                </c:pt>
                <c:pt idx="6">
                  <c:v>3.4415900385626248</c:v>
                </c:pt>
                <c:pt idx="7">
                  <c:v>3.3536225325446614</c:v>
                </c:pt>
                <c:pt idx="8">
                  <c:v>3.2710357734580624</c:v>
                </c:pt>
                <c:pt idx="9">
                  <c:v>3.193080168373172</c:v>
                </c:pt>
                <c:pt idx="10">
                  <c:v>3.1191517941981597</c:v>
                </c:pt>
                <c:pt idx="11">
                  <c:v>3.0487571683992387</c:v>
                </c:pt>
                <c:pt idx="12">
                  <c:v>2.9814880189621165</c:v>
                </c:pt>
                <c:pt idx="13">
                  <c:v>2.9170028404879824</c:v>
                </c:pt>
                <c:pt idx="14">
                  <c:v>2.8550131642026444</c:v>
                </c:pt>
                <c:pt idx="15">
                  <c:v>2.7952731706160154</c:v>
                </c:pt>
                <c:pt idx="16">
                  <c:v>2.7375717164517819</c:v>
                </c:pt>
                <c:pt idx="17">
                  <c:v>2.6817261343411318</c:v>
                </c:pt>
                <c:pt idx="18">
                  <c:v>2.6275773537833373</c:v>
                </c:pt>
                <c:pt idx="19">
                  <c:v>2.5749860202804928</c:v>
                </c:pt>
                <c:pt idx="20">
                  <c:v>2.5238293779207726</c:v>
                </c:pt>
                <c:pt idx="21">
                  <c:v>2.4739987425140701</c:v>
                </c:pt>
                <c:pt idx="22">
                  <c:v>2.4253974363058033</c:v>
                </c:pt>
                <c:pt idx="23">
                  <c:v>2.377939086932451</c:v>
                </c:pt>
                <c:pt idx="24">
                  <c:v>2.3315462163656129</c:v>
                </c:pt>
                <c:pt idx="25">
                  <c:v>2.2861490626337617</c:v>
                </c:pt>
                <c:pt idx="26">
                  <c:v>2.2416845898322517</c:v>
                </c:pt>
                <c:pt idx="27">
                  <c:v>2.198095651525545</c:v>
                </c:pt>
                <c:pt idx="28">
                  <c:v>2.155330279949391</c:v>
                </c:pt>
                <c:pt idx="29">
                  <c:v>2.1133410790309517</c:v>
                </c:pt>
                <c:pt idx="30">
                  <c:v>2.0720847035903729</c:v>
                </c:pt>
                <c:pt idx="31">
                  <c:v>2.0315214104795905</c:v>
                </c:pt>
                <c:pt idx="32">
                  <c:v>1.9916146700818802</c:v>
                </c:pt>
                <c:pt idx="33">
                  <c:v>1.9523308287081782</c:v>
                </c:pt>
                <c:pt idx="34">
                  <c:v>1.9136388141100162</c:v>
                </c:pt>
                <c:pt idx="35">
                  <c:v>1.875509877679377</c:v>
                </c:pt>
                <c:pt idx="36">
                  <c:v>1.8379173679952554</c:v>
                </c:pt>
                <c:pt idx="37">
                  <c:v>1.800836531260479</c:v>
                </c:pt>
                <c:pt idx="38">
                  <c:v>1.7642443348931074</c:v>
                </c:pt>
                <c:pt idx="39">
                  <c:v>1.7281193111274509</c:v>
                </c:pt>
                <c:pt idx="40">
                  <c:v>1.6924414179662484</c:v>
                </c:pt>
                <c:pt idx="41">
                  <c:v>1.6571919152280028</c:v>
                </c:pt>
                <c:pt idx="42">
                  <c:v>1.6223532537678771</c:v>
                </c:pt>
                <c:pt idx="43">
                  <c:v>1.5879089762295837</c:v>
                </c:pt>
                <c:pt idx="44">
                  <c:v>1.5538436279193915</c:v>
                </c:pt>
                <c:pt idx="45">
                  <c:v>1.5201426765899007</c:v>
                </c:pt>
                <c:pt idx="46">
                  <c:v>1.4867924400871069</c:v>
                </c:pt>
                <c:pt idx="47">
                  <c:v>1.4537800209546758</c:v>
                </c:pt>
                <c:pt idx="48">
                  <c:v>1.4210932472087421</c:v>
                </c:pt>
                <c:pt idx="49">
                  <c:v>1.3887206185982328</c:v>
                </c:pt>
                <c:pt idx="50">
                  <c:v>1.3566512577527279</c:v>
                </c:pt>
                <c:pt idx="51">
                  <c:v>1.3248748656944673</c:v>
                </c:pt>
                <c:pt idx="52">
                  <c:v>1.2933816812552712</c:v>
                </c:pt>
                <c:pt idx="53">
                  <c:v>1.2621624439944934</c:v>
                </c:pt>
                <c:pt idx="54">
                  <c:v>1.2312083602619714</c:v>
                </c:pt>
                <c:pt idx="55">
                  <c:v>1.20051107209144</c:v>
                </c:pt>
                <c:pt idx="56">
                  <c:v>1.1700626286459193</c:v>
                </c:pt>
                <c:pt idx="57">
                  <c:v>1.1398554599680368</c:v>
                </c:pt>
                <c:pt idx="58">
                  <c:v>1.109882352815627</c:v>
                </c:pt>
                <c:pt idx="59">
                  <c:v>1.0801364283870307</c:v>
                </c:pt>
                <c:pt idx="60">
                  <c:v>1.0506111217615082</c:v>
                </c:pt>
                <c:pt idx="61">
                  <c:v>1.0213001628987417</c:v>
                </c:pt>
                <c:pt idx="62">
                  <c:v>0.99219755905768692</c:v>
                </c:pt>
                <c:pt idx="63">
                  <c:v>0.96329757850940101</c:v>
                </c:pt>
                <c:pt idx="64">
                  <c:v>0.9345947354312496</c:v>
                </c:pt>
                <c:pt idx="65">
                  <c:v>0.90608377588107392</c:v>
                </c:pt>
                <c:pt idx="66">
                  <c:v>0.87775966476001421</c:v>
                </c:pt>
                <c:pt idx="67">
                  <c:v>0.84961757368143997</c:v>
                </c:pt>
                <c:pt idx="68">
                  <c:v>0.82165286967148232</c:v>
                </c:pt>
                <c:pt idx="69">
                  <c:v>0.79386110463362536</c:v>
                </c:pt>
                <c:pt idx="70">
                  <c:v>0.76623800551614574</c:v>
                </c:pt>
                <c:pt idx="71">
                  <c:v>0.7387794651268822</c:v>
                </c:pt>
                <c:pt idx="72">
                  <c:v>0.7114815335447997</c:v>
                </c:pt>
                <c:pt idx="73">
                  <c:v>0.68434041008235591</c:v>
                </c:pt>
                <c:pt idx="74">
                  <c:v>0.65735243575685953</c:v>
                </c:pt>
                <c:pt idx="75">
                  <c:v>0.63051408623250116</c:v>
                </c:pt>
                <c:pt idx="76">
                  <c:v>0.60382196519821918</c:v>
                </c:pt>
                <c:pt idx="77">
                  <c:v>0.57727279814943722</c:v>
                </c:pt>
                <c:pt idx="78">
                  <c:v>0.55086342654442888</c:v>
                </c:pt>
                <c:pt idx="79">
                  <c:v>0.52459080230855715</c:v>
                </c:pt>
                <c:pt idx="80">
                  <c:v>0.49845198266173779</c:v>
                </c:pt>
                <c:pt idx="81">
                  <c:v>0.47244412524662244</c:v>
                </c:pt>
                <c:pt idx="82">
                  <c:v>0.44656448353667966</c:v>
                </c:pt>
                <c:pt idx="83">
                  <c:v>0.42081040250507429</c:v>
                </c:pt>
                <c:pt idx="84">
                  <c:v>0.39517931453679106</c:v>
                </c:pt>
                <c:pt idx="85">
                  <c:v>0.3696687355676872</c:v>
                </c:pt>
                <c:pt idx="86">
                  <c:v>0.34427626143557227</c:v>
                </c:pt>
                <c:pt idx="87">
                  <c:v>0.3189995644294249</c:v>
                </c:pt>
                <c:pt idx="88">
                  <c:v>0.2938363900239595</c:v>
                </c:pt>
                <c:pt idx="89">
                  <c:v>0.26878455378772664</c:v>
                </c:pt>
                <c:pt idx="90">
                  <c:v>0.24384193845372357</c:v>
                </c:pt>
                <c:pt idx="91">
                  <c:v>0.21900649114241072</c:v>
                </c:pt>
                <c:pt idx="92">
                  <c:v>0.19427622072766093</c:v>
                </c:pt>
                <c:pt idx="93">
                  <c:v>0.16964919533687073</c:v>
                </c:pt>
                <c:pt idx="94">
                  <c:v>0.14512353997716049</c:v>
                </c:pt>
                <c:pt idx="95">
                  <c:v>0.12069743428000564</c:v>
                </c:pt>
                <c:pt idx="96">
                  <c:v>9.6369110357332463E-2</c:v>
                </c:pt>
                <c:pt idx="97">
                  <c:v>7.2136850762489019E-2</c:v>
                </c:pt>
                <c:pt idx="98">
                  <c:v>4.7998986549958482E-2</c:v>
                </c:pt>
                <c:pt idx="99">
                  <c:v>2.3953895428167137E-2</c:v>
                </c:pt>
                <c:pt idx="100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'6-13'!$L$6:$L$106</c:f>
              <c:numCache>
                <c:formatCode>General</c:formatCode>
                <c:ptCount val="101"/>
                <c:pt idx="0">
                  <c:v>0</c:v>
                </c:pt>
                <c:pt idx="1">
                  <c:v>0.59841669921701302</c:v>
                </c:pt>
                <c:pt idx="2">
                  <c:v>1.0850188679103812</c:v>
                </c:pt>
                <c:pt idx="3">
                  <c:v>1.4913817677896781</c:v>
                </c:pt>
                <c:pt idx="4">
                  <c:v>1.8379173679952565</c:v>
                </c:pt>
                <c:pt idx="5">
                  <c:v>2.1384620227913334</c:v>
                </c:pt>
                <c:pt idx="6">
                  <c:v>2.4027597388539785</c:v>
                </c:pt>
                <c:pt idx="7">
                  <c:v>2.6378914956840829</c:v>
                </c:pt>
                <c:pt idx="8">
                  <c:v>2.8491401899386766</c:v>
                </c:pt>
                <c:pt idx="9">
                  <c:v>3.040536324668409</c:v>
                </c:pt>
                <c:pt idx="10">
                  <c:v>3.215214632332263</c:v>
                </c:pt>
                <c:pt idx="11">
                  <c:v>3.3756542872833779</c:v>
                </c:pt>
                <c:pt idx="12">
                  <c:v>3.5238450023957202</c:v>
                </c:pt>
                <c:pt idx="13">
                  <c:v>3.6614045433601166</c:v>
                </c:pt>
                <c:pt idx="14">
                  <c:v>3.7896635727004671</c:v>
                </c:pt>
                <c:pt idx="15">
                  <c:v>3.9097280207340872</c:v>
                </c:pt>
                <c:pt idx="16">
                  <c:v>4.022525682506001</c:v>
                </c:pt>
                <c:pt idx="17">
                  <c:v>4.1288415402655989</c:v>
                </c:pt>
                <c:pt idx="18">
                  <c:v>4.229344894595787</c:v>
                </c:pt>
                <c:pt idx="19">
                  <c:v>4.3246104551805242</c:v>
                </c:pt>
                <c:pt idx="20">
                  <c:v>4.4151349166758882</c:v>
                </c:pt>
                <c:pt idx="21">
                  <c:v>4.5013501178385384</c:v>
                </c:pt>
                <c:pt idx="22">
                  <c:v>4.5836335853655887</c:v>
                </c:pt>
                <c:pt idx="23">
                  <c:v>4.6623170547876018</c:v>
                </c:pt>
                <c:pt idx="24">
                  <c:v>4.7376934113327129</c:v>
                </c:pt>
                <c:pt idx="25">
                  <c:v>4.8100223855405959</c:v>
                </c:pt>
                <c:pt idx="26">
                  <c:v>4.8795352592151247</c:v>
                </c:pt>
                <c:pt idx="27">
                  <c:v>4.9464387786751596</c:v>
                </c:pt>
                <c:pt idx="28">
                  <c:v>5.0109184284095907</c:v>
                </c:pt>
                <c:pt idx="29">
                  <c:v>5.0731411851272927</c:v>
                </c:pt>
                <c:pt idx="30">
                  <c:v>5.1332578469607606</c:v>
                </c:pt>
                <c:pt idx="31">
                  <c:v>5.1914050131954017</c:v>
                </c:pt>
                <c:pt idx="32">
                  <c:v>5.2477067748825172</c:v>
                </c:pt>
                <c:pt idx="33">
                  <c:v>5.3022761649798245</c:v>
                </c:pt>
                <c:pt idx="34">
                  <c:v>5.3552164074595812</c:v>
                </c:pt>
                <c:pt idx="35">
                  <c:v>5.4066219975444678</c:v>
                </c:pt>
                <c:pt idx="36">
                  <c:v>5.4565796394374342</c:v>
                </c:pt>
                <c:pt idx="37">
                  <c:v>5.505169063272433</c:v>
                </c:pt>
                <c:pt idx="38">
                  <c:v>5.5524637392774308</c:v>
                </c:pt>
                <c:pt idx="39">
                  <c:v>5.5985315041170249</c:v>
                </c:pt>
                <c:pt idx="40">
                  <c:v>5.6434351119211401</c:v>
                </c:pt>
                <c:pt idx="41">
                  <c:v>5.6872327204942712</c:v>
                </c:pt>
                <c:pt idx="42">
                  <c:v>5.729978321546735</c:v>
                </c:pt>
                <c:pt idx="43">
                  <c:v>5.7717221224254436</c:v>
                </c:pt>
                <c:pt idx="44">
                  <c:v>5.81251088569147</c:v>
                </c:pt>
                <c:pt idx="45">
                  <c:v>5.8523882319512959</c:v>
                </c:pt>
                <c:pt idx="46">
                  <c:v>5.8913949105629815</c:v>
                </c:pt>
                <c:pt idx="47">
                  <c:v>5.9295690421799936</c:v>
                </c:pt>
                <c:pt idx="48">
                  <c:v>5.9669463365411799</c:v>
                </c:pt>
                <c:pt idx="49">
                  <c:v>6.0035602884475079</c:v>
                </c:pt>
                <c:pt idx="50">
                  <c:v>6.0394423544697364</c:v>
                </c:pt>
                <c:pt idx="51">
                  <c:v>6.0746221125944002</c:v>
                </c:pt>
                <c:pt idx="52">
                  <c:v>6.1091274067282368</c:v>
                </c:pt>
                <c:pt idx="53">
                  <c:v>6.142984477735741</c:v>
                </c:pt>
                <c:pt idx="54">
                  <c:v>6.1762180824739685</c:v>
                </c:pt>
                <c:pt idx="55">
                  <c:v>6.208851602107754</c:v>
                </c:pt>
                <c:pt idx="56">
                  <c:v>6.2409071408324746</c:v>
                </c:pt>
                <c:pt idx="57">
                  <c:v>6.2724056159966191</c:v>
                </c:pt>
                <c:pt idx="58">
                  <c:v>6.303366840499657</c:v>
                </c:pt>
                <c:pt idx="59">
                  <c:v>6.333809598239144</c:v>
                </c:pt>
                <c:pt idx="60">
                  <c:v>6.3637517132927757</c:v>
                </c:pt>
                <c:pt idx="61">
                  <c:v>6.3932101134439101</c:v>
                </c:pt>
                <c:pt idx="62">
                  <c:v>6.4222008885918918</c:v>
                </c:pt>
                <c:pt idx="63">
                  <c:v>6.450739344529242</c:v>
                </c:pt>
                <c:pt idx="64">
                  <c:v>6.4788400525161478</c:v>
                </c:pt>
                <c:pt idx="65">
                  <c:v>6.5065168950369774</c:v>
                </c:pt>
                <c:pt idx="66">
                  <c:v>6.5337831080833562</c:v>
                </c:pt>
                <c:pt idx="67">
                  <c:v>6.5606513202729362</c:v>
                </c:pt>
                <c:pt idx="68">
                  <c:v>6.5871335890814624</c:v>
                </c:pt>
                <c:pt idx="69">
                  <c:v>6.6132414344380237</c:v>
                </c:pt>
                <c:pt idx="70">
                  <c:v>6.6389858699086508</c:v>
                </c:pt>
                <c:pt idx="71">
                  <c:v>6.6643774316713564</c:v>
                </c:pt>
                <c:pt idx="72">
                  <c:v>6.6894262054663649</c:v>
                </c:pt>
                <c:pt idx="73">
                  <c:v>6.7141418516875966</c:v>
                </c:pt>
                <c:pt idx="74">
                  <c:v>6.7385336287659978</c:v>
                </c:pt>
                <c:pt idx="75">
                  <c:v>6.7626104149813813</c:v>
                </c:pt>
                <c:pt idx="76">
                  <c:v>6.7863807288268942</c:v>
                </c:pt>
                <c:pt idx="77">
                  <c:v>6.8098527480389386</c:v>
                </c:pt>
                <c:pt idx="78">
                  <c:v>6.8330343273955059</c:v>
                </c:pt>
                <c:pt idx="79">
                  <c:v>6.8559330153765528</c:v>
                </c:pt>
                <c:pt idx="80">
                  <c:v>6.8785560697721015</c:v>
                </c:pt>
                <c:pt idx="81">
                  <c:v>6.9009104723162062</c:v>
                </c:pt>
                <c:pt idx="82">
                  <c:v>6.9230029424183792</c:v>
                </c:pt>
                <c:pt idx="83">
                  <c:v>6.9448399500580198</c:v>
                </c:pt>
                <c:pt idx="84">
                  <c:v>6.9664277279018627</c:v>
                </c:pt>
                <c:pt idx="85">
                  <c:v>6.9877722826996767</c:v>
                </c:pt>
                <c:pt idx="86">
                  <c:v>7.008879406008778</c:v>
                </c:pt>
                <c:pt idx="87">
                  <c:v>7.02975468429399</c:v>
                </c:pt>
                <c:pt idx="88">
                  <c:v>7.0504035084459007</c:v>
                </c:pt>
                <c:pt idx="89">
                  <c:v>7.0708310827568965</c:v>
                </c:pt>
                <c:pt idx="90">
                  <c:v>7.091042433391439</c:v>
                </c:pt>
                <c:pt idx="91">
                  <c:v>7.1110424163841337</c:v>
                </c:pt>
                <c:pt idx="92">
                  <c:v>7.1308357251966683</c:v>
                </c:pt>
                <c:pt idx="93">
                  <c:v>7.1504268978623724</c:v>
                </c:pt>
                <c:pt idx="94">
                  <c:v>7.1698203237448421</c:v>
                </c:pt>
                <c:pt idx="95">
                  <c:v>7.1890202499353633</c:v>
                </c:pt>
                <c:pt idx="96">
                  <c:v>7.208030787311829</c:v>
                </c:pt>
                <c:pt idx="97">
                  <c:v>7.2268559162803179</c:v>
                </c:pt>
                <c:pt idx="98">
                  <c:v>7.2454994922190208</c:v>
                </c:pt>
                <c:pt idx="99">
                  <c:v>7.263965250642638</c:v>
                </c:pt>
                <c:pt idx="100">
                  <c:v>7.2822568121043174</c:v>
                </c:pt>
              </c:numCache>
            </c:numRef>
          </c:xVal>
          <c:yVal>
            <c:numRef>
              <c:f>'6-13'!$M$6:$M$106</c:f>
              <c:numCache>
                <c:formatCode>General</c:formatCode>
                <c:ptCount val="101"/>
                <c:pt idx="0">
                  <c:v>5.4928027165305888</c:v>
                </c:pt>
                <c:pt idx="1">
                  <c:v>5.2879778507577679</c:v>
                </c:pt>
                <c:pt idx="2">
                  <c:v>5.1077708597587606</c:v>
                </c:pt>
                <c:pt idx="3">
                  <c:v>4.9464330432980805</c:v>
                </c:pt>
                <c:pt idx="4">
                  <c:v>4.8</c:v>
                </c:pt>
                <c:pt idx="5">
                  <c:v>4.6656267942279985</c:v>
                </c:pt>
                <c:pt idx="6">
                  <c:v>4.5412052815205746</c:v>
                </c:pt>
                <c:pt idx="7">
                  <c:v>4.4251314614389088</c:v>
                </c:pt>
                <c:pt idx="8">
                  <c:v>4.3161575794990465</c:v>
                </c:pt>
                <c:pt idx="9">
                  <c:v>4.2132945419004457</c:v>
                </c:pt>
                <c:pt idx="10">
                  <c:v>4.1157454673459384</c:v>
                </c:pt>
                <c:pt idx="11">
                  <c:v>4.0228592017283651</c:v>
                </c:pt>
                <c:pt idx="12">
                  <c:v>3.9340970268951181</c:v>
                </c:pt>
                <c:pt idx="13">
                  <c:v>3.849008323770895</c:v>
                </c:pt>
                <c:pt idx="14">
                  <c:v>3.7672124555261415</c:v>
                </c:pt>
                <c:pt idx="15">
                  <c:v>3.688385061399063</c:v>
                </c:pt>
                <c:pt idx="16">
                  <c:v>3.6122475361662572</c:v>
                </c:pt>
                <c:pt idx="17">
                  <c:v>3.538558848789537</c:v>
                </c:pt>
                <c:pt idx="18">
                  <c:v>3.4671091044848215</c:v>
                </c:pt>
                <c:pt idx="19">
                  <c:v>3.3977144238897226</c:v>
                </c:pt>
                <c:pt idx="20">
                  <c:v>3.330212829607492</c:v>
                </c:pt>
                <c:pt idx="21">
                  <c:v>3.2644609119895076</c:v>
                </c:pt>
                <c:pt idx="22">
                  <c:v>3.2003311039738049</c:v>
                </c:pt>
                <c:pt idx="23">
                  <c:v>3.1377094365434428</c:v>
                </c:pt>
                <c:pt idx="24">
                  <c:v>3.0764936768270363</c:v>
                </c:pt>
                <c:pt idx="25">
                  <c:v>3.0165917733512861</c:v>
                </c:pt>
                <c:pt idx="26">
                  <c:v>2.9579205497413463</c:v>
                </c:pt>
                <c:pt idx="27">
                  <c:v>2.9004046008234559</c:v>
                </c:pt>
                <c:pt idx="28">
                  <c:v>2.8439753547215783</c:v>
                </c:pt>
                <c:pt idx="29">
                  <c:v>2.7885702719426653</c:v>
                </c:pt>
                <c:pt idx="30">
                  <c:v>2.7341321581790043</c:v>
                </c:pt>
                <c:pt idx="31">
                  <c:v>2.6806085720323276</c:v>
                </c:pt>
                <c:pt idx="32">
                  <c:v>2.6279513123843885</c:v>
                </c:pt>
                <c:pt idx="33">
                  <c:v>2.5761159729262415</c:v>
                </c:pt>
                <c:pt idx="34">
                  <c:v>2.5250615535802265</c:v>
                </c:pt>
                <c:pt idx="35">
                  <c:v>2.4747501203306412</c:v>
                </c:pt>
                <c:pt idx="36">
                  <c:v>2.4251465064166364</c:v>
                </c:pt>
                <c:pt idx="37">
                  <c:v>2.3762180490070204</c:v>
                </c:pt>
                <c:pt idx="38">
                  <c:v>2.3279343564277184</c:v>
                </c:pt>
                <c:pt idx="39">
                  <c:v>2.2802671017920759</c:v>
                </c:pt>
                <c:pt idx="40">
                  <c:v>2.2331898395261591</c:v>
                </c:pt>
                <c:pt idx="41">
                  <c:v>2.1866778418122332</c:v>
                </c:pt>
                <c:pt idx="42">
                  <c:v>2.1407079524148589</c:v>
                </c:pt>
                <c:pt idx="43">
                  <c:v>2.0952584557222234</c:v>
                </c:pt>
                <c:pt idx="44">
                  <c:v>2.0503089591436905</c:v>
                </c:pt>
                <c:pt idx="45">
                  <c:v>2.005840287263855</c:v>
                </c:pt>
                <c:pt idx="46">
                  <c:v>1.9618343863722718</c:v>
                </c:pt>
                <c:pt idx="47">
                  <c:v>1.9182742381732791</c:v>
                </c:pt>
                <c:pt idx="48">
                  <c:v>1.8751437816378755</c:v>
                </c:pt>
                <c:pt idx="49">
                  <c:v>1.8324278420937956</c:v>
                </c:pt>
                <c:pt idx="50">
                  <c:v>1.7901120667647215</c:v>
                </c:pt>
                <c:pt idx="51">
                  <c:v>1.7481828660680252</c:v>
                </c:pt>
                <c:pt idx="52">
                  <c:v>1.7066273600650765</c:v>
                </c:pt>
                <c:pt idx="53">
                  <c:v>1.6654333295311843</c:v>
                </c:pt>
                <c:pt idx="54">
                  <c:v>1.624589171175395</c:v>
                </c:pt>
                <c:pt idx="55">
                  <c:v>1.5840838565951034</c:v>
                </c:pt>
                <c:pt idx="56">
                  <c:v>1.5439068945980181</c:v>
                </c:pt>
                <c:pt idx="57">
                  <c:v>1.5040482965655007</c:v>
                </c:pt>
                <c:pt idx="58">
                  <c:v>1.4644985445674525</c:v>
                </c:pt>
                <c:pt idx="59">
                  <c:v>1.425248561970667</c:v>
                </c:pt>
                <c:pt idx="60">
                  <c:v>1.3862896863102945</c:v>
                </c:pt>
                <c:pt idx="61">
                  <c:v>1.3476136442185354</c:v>
                </c:pt>
                <c:pt idx="62">
                  <c:v>1.3092125282261737</c:v>
                </c:pt>
                <c:pt idx="63">
                  <c:v>1.2710787752715278</c:v>
                </c:pt>
                <c:pt idx="64">
                  <c:v>1.2332051467682339</c:v>
                </c:pt>
                <c:pt idx="65">
                  <c:v>1.1955847100980512</c:v>
                </c:pt>
                <c:pt idx="66">
                  <c:v>1.1582108214082023</c:v>
                </c:pt>
                <c:pt idx="67">
                  <c:v>1.1210771096043324</c:v>
                </c:pt>
                <c:pt idx="68">
                  <c:v>1.0841774614407711</c:v>
                </c:pt>
                <c:pt idx="69">
                  <c:v>1.0475060076189771</c:v>
                </c:pt>
                <c:pt idx="70">
                  <c:v>1.0110571098133989</c:v>
                </c:pt>
                <c:pt idx="71">
                  <c:v>0.97482534855148872</c:v>
                </c:pt>
                <c:pt idx="72">
                  <c:v>0.93880551188119366</c:v>
                </c:pt>
                <c:pt idx="73">
                  <c:v>0.90299258476523536</c:v>
                </c:pt>
                <c:pt idx="74">
                  <c:v>0.867381739147007</c:v>
                </c:pt>
                <c:pt idx="75">
                  <c:v>0.83196832463752812</c:v>
                </c:pt>
                <c:pt idx="76">
                  <c:v>0.79674785977748541</c:v>
                </c:pt>
                <c:pt idx="77">
                  <c:v>0.76171602383218662</c:v>
                </c:pt>
                <c:pt idx="78">
                  <c:v>0.72686864908083715</c:v>
                </c:pt>
                <c:pt idx="79">
                  <c:v>0.69220171356484061</c:v>
                </c:pt>
                <c:pt idx="80">
                  <c:v>0.65771133426259654</c:v>
                </c:pt>
                <c:pt idx="81">
                  <c:v>0.62339376066109842</c:v>
                </c:pt>
                <c:pt idx="82">
                  <c:v>0.58924536869686062</c:v>
                </c:pt>
                <c:pt idx="83">
                  <c:v>0.55526265504097139</c:v>
                </c:pt>
                <c:pt idx="84">
                  <c:v>0.52144223170510562</c:v>
                </c:pt>
                <c:pt idx="85">
                  <c:v>0.4877808209469765</c:v>
                </c:pt>
                <c:pt idx="86">
                  <c:v>0.45427525045555467</c:v>
                </c:pt>
                <c:pt idx="87">
                  <c:v>0.42092244879773377</c:v>
                </c:pt>
                <c:pt idx="88">
                  <c:v>0.38771944110956419</c:v>
                </c:pt>
                <c:pt idx="89">
                  <c:v>0.35466334501646779</c:v>
                </c:pt>
                <c:pt idx="90">
                  <c:v>0.32175136676788541</c:v>
                </c:pt>
                <c:pt idx="91">
                  <c:v>0.28898079757302475</c:v>
                </c:pt>
                <c:pt idx="92">
                  <c:v>0.25634901012520955</c:v>
                </c:pt>
                <c:pt idx="93">
                  <c:v>0.22385345530325693</c:v>
                </c:pt>
                <c:pt idx="94">
                  <c:v>0.1914916590392296</c:v>
                </c:pt>
                <c:pt idx="95">
                  <c:v>0.15926121934245896</c:v>
                </c:pt>
                <c:pt idx="96">
                  <c:v>0.12715980347064626</c:v>
                </c:pt>
                <c:pt idx="97">
                  <c:v>9.5185145239347943E-2</c:v>
                </c:pt>
                <c:pt idx="98">
                  <c:v>6.3335042461751978E-2</c:v>
                </c:pt>
                <c:pt idx="99">
                  <c:v>3.1607354511293206E-2</c:v>
                </c:pt>
                <c:pt idx="100">
                  <c:v>0</c:v>
                </c:pt>
              </c:numCache>
            </c:numRef>
          </c:yVal>
          <c:smooth val="1"/>
        </c:ser>
        <c:ser>
          <c:idx val="3"/>
          <c:order val="3"/>
          <c:spPr>
            <a:ln w="38100">
              <a:solidFill>
                <a:srgbClr val="006600"/>
              </a:solidFill>
              <a:prstDash val="lgDash"/>
            </a:ln>
          </c:spPr>
          <c:marker>
            <c:symbol val="circle"/>
            <c:size val="9"/>
            <c:spPr>
              <a:solidFill>
                <a:srgbClr val="CCFFCC">
                  <a:alpha val="50000"/>
                </a:srgbClr>
              </a:solidFill>
              <a:ln w="19050">
                <a:solidFill>
                  <a:srgbClr val="006600"/>
                </a:solidFill>
              </a:ln>
            </c:spPr>
          </c:marker>
          <c:xVal>
            <c:numRef>
              <c:f>'6-13'!$O$5:$O$7</c:f>
              <c:numCache>
                <c:formatCode>General</c:formatCode>
                <c:ptCount val="3"/>
                <c:pt idx="0">
                  <c:v>0.8634767020237335</c:v>
                </c:pt>
                <c:pt idx="1">
                  <c:v>3.4084606658831573</c:v>
                </c:pt>
                <c:pt idx="2">
                  <c:v>5.9534446297425836</c:v>
                </c:pt>
              </c:numCache>
            </c:numRef>
          </c:xVal>
          <c:yVal>
            <c:numRef>
              <c:f>'6-13'!$P$5:$P$7</c:f>
              <c:numCache>
                <c:formatCode>General</c:formatCode>
                <c:ptCount val="3"/>
                <c:pt idx="0">
                  <c:v>3.3613846108717538</c:v>
                </c:pt>
                <c:pt idx="1">
                  <c:v>2.6260817272435588</c:v>
                </c:pt>
                <c:pt idx="2">
                  <c:v>1.8907788436153616</c:v>
                </c:pt>
              </c:numCache>
            </c:numRef>
          </c:yVal>
          <c:smooth val="1"/>
        </c:ser>
        <c:ser>
          <c:idx val="4"/>
          <c:order val="4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'6-13'!$R$5:$R$6</c:f>
              <c:numCache>
                <c:formatCode>General</c:formatCode>
                <c:ptCount val="2"/>
                <c:pt idx="0">
                  <c:v>0</c:v>
                </c:pt>
                <c:pt idx="1">
                  <c:v>3.7720298035773623</c:v>
                </c:pt>
              </c:numCache>
            </c:numRef>
          </c:xVal>
          <c:yVal>
            <c:numRef>
              <c:f>'6-13'!$S$5:$S$6</c:f>
              <c:numCache>
                <c:formatCode>General</c:formatCode>
                <c:ptCount val="2"/>
                <c:pt idx="0">
                  <c:v>4.3592956672243055</c:v>
                </c:pt>
                <c:pt idx="1">
                  <c:v>0</c:v>
                </c:pt>
              </c:numCache>
            </c:numRef>
          </c:yVal>
          <c:smooth val="1"/>
        </c:ser>
        <c:ser>
          <c:idx val="5"/>
          <c:order val="5"/>
          <c:spPr>
            <a:ln w="28575">
              <a:solidFill>
                <a:srgbClr val="000000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sysDash"/>
              </a:ln>
            </c:spPr>
          </c:dPt>
          <c:xVal>
            <c:numRef>
              <c:f>'6-13'!$R$8:$R$9</c:f>
              <c:numCache>
                <c:formatCode>General</c:formatCode>
                <c:ptCount val="2"/>
                <c:pt idx="0">
                  <c:v>0</c:v>
                </c:pt>
                <c:pt idx="1">
                  <c:v>5.6807677764719315</c:v>
                </c:pt>
              </c:numCache>
            </c:numRef>
          </c:xVal>
          <c:yVal>
            <c:numRef>
              <c:f>'6-13'!$S$8:$S$9</c:f>
              <c:numCache>
                <c:formatCode>General</c:formatCode>
                <c:ptCount val="2"/>
                <c:pt idx="0">
                  <c:v>6.5652043181088944</c:v>
                </c:pt>
                <c:pt idx="1">
                  <c:v>0</c:v>
                </c:pt>
              </c:numCache>
            </c:numRef>
          </c:yVal>
          <c:smooth val="1"/>
        </c:ser>
        <c:ser>
          <c:idx val="6"/>
          <c:order val="6"/>
          <c:spPr>
            <a:ln w="28575">
              <a:solidFill>
                <a:srgbClr val="000000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sysDash"/>
              </a:ln>
            </c:spPr>
          </c:dPt>
          <c:xVal>
            <c:numRef>
              <c:f>'6-13'!$R$11:$R$12</c:f>
              <c:numCache>
                <c:formatCode>General</c:formatCode>
                <c:ptCount val="2"/>
                <c:pt idx="0">
                  <c:v>0</c:v>
                </c:pt>
                <c:pt idx="1">
                  <c:v>7.5895057493665004</c:v>
                </c:pt>
              </c:numCache>
            </c:numRef>
          </c:xVal>
          <c:yVal>
            <c:numRef>
              <c:f>'6-13'!$S$11:$S$12</c:f>
              <c:numCache>
                <c:formatCode>General</c:formatCode>
                <c:ptCount val="2"/>
                <c:pt idx="0">
                  <c:v>8.7711129689934832</c:v>
                </c:pt>
                <c:pt idx="1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795456"/>
        <c:axId val="93797376"/>
      </c:scatterChart>
      <c:valAx>
        <c:axId val="93795456"/>
        <c:scaling>
          <c:orientation val="minMax"/>
          <c:max val="8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45621181262729127"/>
              <c:y val="0.9423889050905672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797376"/>
        <c:crosses val="autoZero"/>
        <c:crossBetween val="midCat"/>
        <c:majorUnit val="9"/>
        <c:minorUnit val="1"/>
      </c:valAx>
      <c:valAx>
        <c:axId val="93797376"/>
        <c:scaling>
          <c:orientation val="minMax"/>
          <c:max val="6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Food</a:t>
                </a:r>
              </a:p>
            </c:rich>
          </c:tx>
          <c:layout>
            <c:manualLayout>
              <c:xMode val="edge"/>
              <c:yMode val="edge"/>
              <c:x val="1.6293279022403257E-2"/>
              <c:y val="0.4172849875247075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795456"/>
        <c:crosses val="autoZero"/>
        <c:crossBetween val="midCat"/>
        <c:majorUnit val="7"/>
        <c:minorUnit val="1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96268358769677"/>
          <c:y val="4.0063213740180389E-2"/>
          <c:w val="0.8528257289671004"/>
          <c:h val="0.86953841013238287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'6-14'!$Q$4:$Q$137</c:f>
              <c:numCache>
                <c:formatCode>0.00</c:formatCode>
                <c:ptCount val="134"/>
                <c:pt idx="0">
                  <c:v>3.6187477111816406</c:v>
                </c:pt>
                <c:pt idx="1">
                  <c:v>3.5186407566070557</c:v>
                </c:pt>
                <c:pt idx="2">
                  <c:v>3.4199337959289551</c:v>
                </c:pt>
                <c:pt idx="3">
                  <c:v>3.3885049819946289</c:v>
                </c:pt>
                <c:pt idx="4">
                  <c:v>3.3857805728912354</c:v>
                </c:pt>
                <c:pt idx="5">
                  <c:v>3.3789784908294678</c:v>
                </c:pt>
                <c:pt idx="6">
                  <c:v>3.3470134735107422</c:v>
                </c:pt>
                <c:pt idx="7">
                  <c:v>3.320335865020752</c:v>
                </c:pt>
                <c:pt idx="8">
                  <c:v>3.3073770999908447</c:v>
                </c:pt>
                <c:pt idx="9">
                  <c:v>3.2762434482574463</c:v>
                </c:pt>
                <c:pt idx="10">
                  <c:v>3.2748360633850098</c:v>
                </c:pt>
                <c:pt idx="11">
                  <c:v>3.2686722278594971</c:v>
                </c:pt>
                <c:pt idx="12">
                  <c:v>3.2680621147155762</c:v>
                </c:pt>
                <c:pt idx="13">
                  <c:v>3.2445557117462158</c:v>
                </c:pt>
                <c:pt idx="14">
                  <c:v>3.2443764209747314</c:v>
                </c:pt>
                <c:pt idx="15">
                  <c:v>3.2170155048370361</c:v>
                </c:pt>
                <c:pt idx="16">
                  <c:v>3.2129466533660889</c:v>
                </c:pt>
                <c:pt idx="17">
                  <c:v>3.1665253639221191</c:v>
                </c:pt>
                <c:pt idx="18">
                  <c:v>3.1614887714385986</c:v>
                </c:pt>
                <c:pt idx="19">
                  <c:v>3.1603474617004395</c:v>
                </c:pt>
                <c:pt idx="20">
                  <c:v>3.1426088809967041</c:v>
                </c:pt>
                <c:pt idx="21">
                  <c:v>3.0950424671173096</c:v>
                </c:pt>
                <c:pt idx="22">
                  <c:v>3.0713813304901123</c:v>
                </c:pt>
                <c:pt idx="23">
                  <c:v>3.0670218467712402</c:v>
                </c:pt>
                <c:pt idx="24">
                  <c:v>3.0597410202026367</c:v>
                </c:pt>
                <c:pt idx="25">
                  <c:v>3.0403046607971191</c:v>
                </c:pt>
                <c:pt idx="26">
                  <c:v>3.0376214981079102</c:v>
                </c:pt>
                <c:pt idx="27">
                  <c:v>3.0174946784973145</c:v>
                </c:pt>
                <c:pt idx="28">
                  <c:v>3.013148307800293</c:v>
                </c:pt>
                <c:pt idx="29">
                  <c:v>3.0128543376922607</c:v>
                </c:pt>
                <c:pt idx="30">
                  <c:v>3.0056004524230957</c:v>
                </c:pt>
                <c:pt idx="31">
                  <c:v>3.0042264461517334</c:v>
                </c:pt>
                <c:pt idx="32">
                  <c:v>3.0013165473937988</c:v>
                </c:pt>
                <c:pt idx="33">
                  <c:v>2.9778182506561279</c:v>
                </c:pt>
                <c:pt idx="34">
                  <c:v>2.9675405025482178</c:v>
                </c:pt>
                <c:pt idx="35">
                  <c:v>2.9654765129089355</c:v>
                </c:pt>
                <c:pt idx="36">
                  <c:v>2.9589898586273193</c:v>
                </c:pt>
                <c:pt idx="37">
                  <c:v>2.9470598697662354</c:v>
                </c:pt>
                <c:pt idx="38">
                  <c:v>2.9447376728057861</c:v>
                </c:pt>
                <c:pt idx="39">
                  <c:v>2.9272317886352539</c:v>
                </c:pt>
                <c:pt idx="40">
                  <c:v>2.924152135848999</c:v>
                </c:pt>
                <c:pt idx="41">
                  <c:v>2.9167993068695068</c:v>
                </c:pt>
                <c:pt idx="42">
                  <c:v>2.9067692756652832</c:v>
                </c:pt>
                <c:pt idx="43">
                  <c:v>2.9015166759490967</c:v>
                </c:pt>
                <c:pt idx="44">
                  <c:v>2.9000208377838135</c:v>
                </c:pt>
                <c:pt idx="45">
                  <c:v>2.8874936103820801</c:v>
                </c:pt>
                <c:pt idx="46">
                  <c:v>2.8839762210845947</c:v>
                </c:pt>
                <c:pt idx="47">
                  <c:v>2.8628730773925781</c:v>
                </c:pt>
                <c:pt idx="48">
                  <c:v>2.8565402030944824</c:v>
                </c:pt>
                <c:pt idx="49">
                  <c:v>2.853790283203125</c:v>
                </c:pt>
                <c:pt idx="50">
                  <c:v>2.8520689010620117</c:v>
                </c:pt>
                <c:pt idx="51">
                  <c:v>2.8511838912963867</c:v>
                </c:pt>
                <c:pt idx="52">
                  <c:v>2.8460721969604492</c:v>
                </c:pt>
                <c:pt idx="53">
                  <c:v>2.8395750522613525</c:v>
                </c:pt>
                <c:pt idx="54">
                  <c:v>2.8272902965545654</c:v>
                </c:pt>
                <c:pt idx="55">
                  <c:v>2.8233063220977783</c:v>
                </c:pt>
                <c:pt idx="56">
                  <c:v>2.8186345100402832</c:v>
                </c:pt>
                <c:pt idx="57">
                  <c:v>2.8095800876617432</c:v>
                </c:pt>
                <c:pt idx="58">
                  <c:v>2.772367000579834</c:v>
                </c:pt>
                <c:pt idx="59">
                  <c:v>2.7652378082275391</c:v>
                </c:pt>
                <c:pt idx="60">
                  <c:v>2.7650682926177979</c:v>
                </c:pt>
                <c:pt idx="61">
                  <c:v>2.7511696815490723</c:v>
                </c:pt>
                <c:pt idx="62">
                  <c:v>2.7415800094604492</c:v>
                </c:pt>
                <c:pt idx="63">
                  <c:v>2.7302730083465576</c:v>
                </c:pt>
                <c:pt idx="64">
                  <c:v>2.7272603511810303</c:v>
                </c:pt>
                <c:pt idx="65">
                  <c:v>2.692387580871582</c:v>
                </c:pt>
                <c:pt idx="66">
                  <c:v>2.68715500831604</c:v>
                </c:pt>
                <c:pt idx="67">
                  <c:v>2.6834709644317627</c:v>
                </c:pt>
                <c:pt idx="68">
                  <c:v>2.6747207641601562</c:v>
                </c:pt>
                <c:pt idx="69">
                  <c:v>2.659414529800415</c:v>
                </c:pt>
                <c:pt idx="70">
                  <c:v>2.6511621475219727</c:v>
                </c:pt>
                <c:pt idx="71">
                  <c:v>2.6477746963500977</c:v>
                </c:pt>
                <c:pt idx="72">
                  <c:v>2.6448981761932373</c:v>
                </c:pt>
                <c:pt idx="73">
                  <c:v>2.6145191192626953</c:v>
                </c:pt>
                <c:pt idx="74">
                  <c:v>2.5914080142974854</c:v>
                </c:pt>
                <c:pt idx="75">
                  <c:v>2.5899672508239746</c:v>
                </c:pt>
                <c:pt idx="76">
                  <c:v>2.5791692733764648</c:v>
                </c:pt>
                <c:pt idx="77">
                  <c:v>2.5791637897491455</c:v>
                </c:pt>
                <c:pt idx="78">
                  <c:v>2.5646979808807373</c:v>
                </c:pt>
                <c:pt idx="79">
                  <c:v>2.5299296379089355</c:v>
                </c:pt>
                <c:pt idx="80">
                  <c:v>2.5253005027770996</c:v>
                </c:pt>
                <c:pt idx="81">
                  <c:v>2.4956045150756836</c:v>
                </c:pt>
                <c:pt idx="82">
                  <c:v>2.4823424816131592</c:v>
                </c:pt>
                <c:pt idx="83">
                  <c:v>2.4817452430725098</c:v>
                </c:pt>
                <c:pt idx="84">
                  <c:v>2.4467077255249023</c:v>
                </c:pt>
                <c:pt idx="85">
                  <c:v>2.4242205619812012</c:v>
                </c:pt>
                <c:pt idx="86">
                  <c:v>2.4120945930480957</c:v>
                </c:pt>
                <c:pt idx="87">
                  <c:v>2.3930585384368896</c:v>
                </c:pt>
                <c:pt idx="88">
                  <c:v>2.3849406242370605</c:v>
                </c:pt>
                <c:pt idx="89">
                  <c:v>2.3845670223236084</c:v>
                </c:pt>
                <c:pt idx="90">
                  <c:v>2.37644362449646</c:v>
                </c:pt>
                <c:pt idx="91">
                  <c:v>2.3565332889556885</c:v>
                </c:pt>
                <c:pt idx="92">
                  <c:v>2.3434703350067139</c:v>
                </c:pt>
                <c:pt idx="93">
                  <c:v>2.3071985244750977</c:v>
                </c:pt>
                <c:pt idx="94">
                  <c:v>2.2412331104278564</c:v>
                </c:pt>
                <c:pt idx="95">
                  <c:v>2.2346594333648682</c:v>
                </c:pt>
                <c:pt idx="96">
                  <c:v>2.2304997444152832</c:v>
                </c:pt>
                <c:pt idx="97">
                  <c:v>2.1645858287811279</c:v>
                </c:pt>
                <c:pt idx="98">
                  <c:v>2.1634669303894043</c:v>
                </c:pt>
                <c:pt idx="99">
                  <c:v>2.1556949615478516</c:v>
                </c:pt>
                <c:pt idx="100">
                  <c:v>2.1374993324279785</c:v>
                </c:pt>
                <c:pt idx="101">
                  <c:v>2.1289474964141846</c:v>
                </c:pt>
                <c:pt idx="102">
                  <c:v>2.0962977409362793</c:v>
                </c:pt>
                <c:pt idx="103">
                  <c:v>2.0902180671691895</c:v>
                </c:pt>
                <c:pt idx="104">
                  <c:v>2.0804622173309326</c:v>
                </c:pt>
                <c:pt idx="105">
                  <c:v>2.0718238353729248</c:v>
                </c:pt>
                <c:pt idx="106">
                  <c:v>2.0461671352386475</c:v>
                </c:pt>
                <c:pt idx="107">
                  <c:v>2.0438060760498047</c:v>
                </c:pt>
                <c:pt idx="108">
                  <c:v>1.9939574003219604</c:v>
                </c:pt>
                <c:pt idx="109">
                  <c:v>1.9800198078155518</c:v>
                </c:pt>
                <c:pt idx="110">
                  <c:v>1.9308161735534668</c:v>
                </c:pt>
                <c:pt idx="111">
                  <c:v>1.9295965433120728</c:v>
                </c:pt>
                <c:pt idx="112">
                  <c:v>1.9294699430465698</c:v>
                </c:pt>
                <c:pt idx="113">
                  <c:v>1.9221780300140381</c:v>
                </c:pt>
                <c:pt idx="114">
                  <c:v>1.9119164943695068</c:v>
                </c:pt>
                <c:pt idx="115">
                  <c:v>1.8931539058685303</c:v>
                </c:pt>
                <c:pt idx="116">
                  <c:v>1.8725035190582275</c:v>
                </c:pt>
                <c:pt idx="117">
                  <c:v>1.8569307327270508</c:v>
                </c:pt>
                <c:pt idx="118">
                  <c:v>1.8333154916763306</c:v>
                </c:pt>
                <c:pt idx="119">
                  <c:v>1.8154120445251465</c:v>
                </c:pt>
                <c:pt idx="120">
                  <c:v>1.7991281747817993</c:v>
                </c:pt>
                <c:pt idx="121">
                  <c:v>1.7713278532028198</c:v>
                </c:pt>
                <c:pt idx="122">
                  <c:v>1.7122851610183716</c:v>
                </c:pt>
                <c:pt idx="123">
                  <c:v>1.6997154951095581</c:v>
                </c:pt>
                <c:pt idx="124">
                  <c:v>1.6483310461044312</c:v>
                </c:pt>
                <c:pt idx="125">
                  <c:v>1.6376702785491943</c:v>
                </c:pt>
                <c:pt idx="126">
                  <c:v>1.6152697801589966</c:v>
                </c:pt>
                <c:pt idx="127">
                  <c:v>1.5808957815170288</c:v>
                </c:pt>
                <c:pt idx="128">
                  <c:v>1.5676039457321167</c:v>
                </c:pt>
                <c:pt idx="129">
                  <c:v>1.5557749271392822</c:v>
                </c:pt>
                <c:pt idx="130">
                  <c:v>1.5486850738525391</c:v>
                </c:pt>
                <c:pt idx="131">
                  <c:v>1.3758575916290283</c:v>
                </c:pt>
                <c:pt idx="132">
                  <c:v>1.2789888381958008</c:v>
                </c:pt>
                <c:pt idx="133">
                  <c:v>1.2745096683502197</c:v>
                </c:pt>
              </c:numCache>
            </c:numRef>
          </c:xVal>
          <c:yVal>
            <c:numRef>
              <c:f>'6-14'!$N$4:$N$137</c:f>
              <c:numCache>
                <c:formatCode>#,##0</c:formatCode>
                <c:ptCount val="134"/>
                <c:pt idx="0">
                  <c:v>51340.487627911672</c:v>
                </c:pt>
                <c:pt idx="1">
                  <c:v>33019.603322723306</c:v>
                </c:pt>
                <c:pt idx="2">
                  <c:v>62411.35577910392</c:v>
                </c:pt>
                <c:pt idx="3">
                  <c:v>42834.016759738413</c:v>
                </c:pt>
                <c:pt idx="4">
                  <c:v>28124.464480282113</c:v>
                </c:pt>
                <c:pt idx="5">
                  <c:v>41898.882359463576</c:v>
                </c:pt>
                <c:pt idx="6">
                  <c:v>32708.107438264116</c:v>
                </c:pt>
                <c:pt idx="7">
                  <c:v>42883.686807951701</c:v>
                </c:pt>
                <c:pt idx="8">
                  <c:v>25253.767201147057</c:v>
                </c:pt>
                <c:pt idx="9">
                  <c:v>27368.17202591179</c:v>
                </c:pt>
                <c:pt idx="10">
                  <c:v>44647.235911142074</c:v>
                </c:pt>
                <c:pt idx="11">
                  <c:v>35614.310022682876</c:v>
                </c:pt>
                <c:pt idx="12">
                  <c:v>22706.611896434319</c:v>
                </c:pt>
                <c:pt idx="13">
                  <c:v>23564.207736364562</c:v>
                </c:pt>
                <c:pt idx="14">
                  <c:v>43540.49439193264</c:v>
                </c:pt>
                <c:pt idx="15">
                  <c:v>30926.849094520781</c:v>
                </c:pt>
                <c:pt idx="16">
                  <c:v>40488.659094153438</c:v>
                </c:pt>
                <c:pt idx="17">
                  <c:v>25758.862634894867</c:v>
                </c:pt>
                <c:pt idx="18">
                  <c:v>9425.7373825859431</c:v>
                </c:pt>
                <c:pt idx="19">
                  <c:v>8508.0147873102087</c:v>
                </c:pt>
                <c:pt idx="20">
                  <c:v>45021.157407733845</c:v>
                </c:pt>
                <c:pt idx="21">
                  <c:v>24469.622500843558</c:v>
                </c:pt>
                <c:pt idx="22">
                  <c:v>24305.059606893261</c:v>
                </c:pt>
                <c:pt idx="23">
                  <c:v>40789.418105114797</c:v>
                </c:pt>
                <c:pt idx="24">
                  <c:v>40608.972009342797</c:v>
                </c:pt>
                <c:pt idx="25">
                  <c:v>37216.801899820464</c:v>
                </c:pt>
                <c:pt idx="26">
                  <c:v>7526.8364191128721</c:v>
                </c:pt>
                <c:pt idx="27">
                  <c:v>21832.570741566124</c:v>
                </c:pt>
                <c:pt idx="28">
                  <c:v>31682.644741177104</c:v>
                </c:pt>
                <c:pt idx="29">
                  <c:v>51508.863393328895</c:v>
                </c:pt>
                <c:pt idx="30">
                  <c:v>28821.662396779371</c:v>
                </c:pt>
                <c:pt idx="31">
                  <c:v>9960.9407258135543</c:v>
                </c:pt>
                <c:pt idx="32">
                  <c:v>18184.109733303714</c:v>
                </c:pt>
                <c:pt idx="33">
                  <c:v>22469.679019436546</c:v>
                </c:pt>
                <c:pt idx="34">
                  <c:v>21714.03155645014</c:v>
                </c:pt>
                <c:pt idx="35">
                  <c:v>22589.371447496564</c:v>
                </c:pt>
                <c:pt idx="36">
                  <c:v>7501.8104304760018</c:v>
                </c:pt>
                <c:pt idx="37">
                  <c:v>20832.089175379759</c:v>
                </c:pt>
                <c:pt idx="38">
                  <c:v>88849.995265228514</c:v>
                </c:pt>
                <c:pt idx="39">
                  <c:v>42482.732455252131</c:v>
                </c:pt>
                <c:pt idx="40">
                  <c:v>38820.821824728089</c:v>
                </c:pt>
                <c:pt idx="41">
                  <c:v>54992.722930141892</c:v>
                </c:pt>
                <c:pt idx="42">
                  <c:v>5934.3879777187385</c:v>
                </c:pt>
                <c:pt idx="43">
                  <c:v>22835.220460808847</c:v>
                </c:pt>
                <c:pt idx="44">
                  <c:v>15695.017794275906</c:v>
                </c:pt>
                <c:pt idx="45">
                  <c:v>4521.0848447881153</c:v>
                </c:pt>
                <c:pt idx="46">
                  <c:v>8607.4985627661827</c:v>
                </c:pt>
                <c:pt idx="47">
                  <c:v>29469.352990720836</c:v>
                </c:pt>
                <c:pt idx="48">
                  <c:v>42444.278444912743</c:v>
                </c:pt>
                <c:pt idx="49">
                  <c:v>18793.39333180448</c:v>
                </c:pt>
                <c:pt idx="50">
                  <c:v>8214.6537125736322</c:v>
                </c:pt>
                <c:pt idx="51">
                  <c:v>15222.233763518747</c:v>
                </c:pt>
                <c:pt idx="52">
                  <c:v>15246.608797311934</c:v>
                </c:pt>
                <c:pt idx="53">
                  <c:v>44056.254416801981</c:v>
                </c:pt>
                <c:pt idx="54">
                  <c:v>33923.559817118228</c:v>
                </c:pt>
                <c:pt idx="55">
                  <c:v>36931.474225719532</c:v>
                </c:pt>
                <c:pt idx="56">
                  <c:v>22031.847753785474</c:v>
                </c:pt>
                <c:pt idx="57">
                  <c:v>2431.6590685452616</c:v>
                </c:pt>
                <c:pt idx="58">
                  <c:v>11404.738859536863</c:v>
                </c:pt>
                <c:pt idx="59">
                  <c:v>76236.793632396133</c:v>
                </c:pt>
                <c:pt idx="60">
                  <c:v>12892.49630066212</c:v>
                </c:pt>
                <c:pt idx="61">
                  <c:v>16290.812821426951</c:v>
                </c:pt>
                <c:pt idx="62">
                  <c:v>20048.987159099524</c:v>
                </c:pt>
                <c:pt idx="63">
                  <c:v>6326.2164238939786</c:v>
                </c:pt>
                <c:pt idx="64">
                  <c:v>11396.493020613134</c:v>
                </c:pt>
                <c:pt idx="65">
                  <c:v>13430.743207071162</c:v>
                </c:pt>
                <c:pt idx="66">
                  <c:v>3109.81282884131</c:v>
                </c:pt>
                <c:pt idx="67">
                  <c:v>69474.178972930022</c:v>
                </c:pt>
                <c:pt idx="68">
                  <c:v>15090.04722007477</c:v>
                </c:pt>
                <c:pt idx="69">
                  <c:v>18965.816535382179</c:v>
                </c:pt>
                <c:pt idx="70">
                  <c:v>7833.0740015675838</c:v>
                </c:pt>
                <c:pt idx="71">
                  <c:v>52067.9660469226</c:v>
                </c:pt>
                <c:pt idx="72">
                  <c:v>12454.190922007263</c:v>
                </c:pt>
                <c:pt idx="73">
                  <c:v>9132.3057037913059</c:v>
                </c:pt>
                <c:pt idx="74">
                  <c:v>10540.657366653293</c:v>
                </c:pt>
                <c:pt idx="75">
                  <c:v>18646.369814432121</c:v>
                </c:pt>
                <c:pt idx="76">
                  <c:v>11524.567506563031</c:v>
                </c:pt>
                <c:pt idx="77">
                  <c:v>138024.90667496822</c:v>
                </c:pt>
                <c:pt idx="78">
                  <c:v>25932.933700526028</c:v>
                </c:pt>
                <c:pt idx="79">
                  <c:v>7515.0826563776209</c:v>
                </c:pt>
                <c:pt idx="80">
                  <c:v>17145.783120153596</c:v>
                </c:pt>
                <c:pt idx="81">
                  <c:v>12025.385371844204</c:v>
                </c:pt>
                <c:pt idx="82">
                  <c:v>1773.3132255993482</c:v>
                </c:pt>
                <c:pt idx="83">
                  <c:v>6470.8841903439334</c:v>
                </c:pt>
                <c:pt idx="84">
                  <c:v>14555.082195311494</c:v>
                </c:pt>
                <c:pt idx="85">
                  <c:v>127562.19898871848</c:v>
                </c:pt>
                <c:pt idx="86">
                  <c:v>13931.811471326711</c:v>
                </c:pt>
                <c:pt idx="87">
                  <c:v>11795.470579020368</c:v>
                </c:pt>
                <c:pt idx="88">
                  <c:v>10767.641678722743</c:v>
                </c:pt>
                <c:pt idx="89">
                  <c:v>4445.2710541232018</c:v>
                </c:pt>
                <c:pt idx="90">
                  <c:v>3864.0307887795043</c:v>
                </c:pt>
                <c:pt idx="91">
                  <c:v>18567.134710122857</c:v>
                </c:pt>
                <c:pt idx="92">
                  <c:v>17614.598209944834</c:v>
                </c:pt>
                <c:pt idx="93">
                  <c:v>10733.488722812754</c:v>
                </c:pt>
                <c:pt idx="94">
                  <c:v>3799.5404355804776</c:v>
                </c:pt>
                <c:pt idx="95">
                  <c:v>2705.3232181398089</c:v>
                </c:pt>
                <c:pt idx="96">
                  <c:v>2493.6137341397289</c:v>
                </c:pt>
                <c:pt idx="97">
                  <c:v>5124.6035198022737</c:v>
                </c:pt>
                <c:pt idx="98">
                  <c:v>79470.99782088169</c:v>
                </c:pt>
                <c:pt idx="99">
                  <c:v>5680.2299827443258</c:v>
                </c:pt>
                <c:pt idx="100">
                  <c:v>2739.3439448001795</c:v>
                </c:pt>
                <c:pt idx="101">
                  <c:v>9275.7729894832628</c:v>
                </c:pt>
                <c:pt idx="102">
                  <c:v>11282.81496082878</c:v>
                </c:pt>
                <c:pt idx="103">
                  <c:v>14471.473317624965</c:v>
                </c:pt>
                <c:pt idx="104">
                  <c:v>9254.4221797039099</c:v>
                </c:pt>
                <c:pt idx="105">
                  <c:v>2853.4477401556601</c:v>
                </c:pt>
                <c:pt idx="106">
                  <c:v>2295.9712359452133</c:v>
                </c:pt>
                <c:pt idx="107">
                  <c:v>1345.9142762919698</c:v>
                </c:pt>
                <c:pt idx="108">
                  <c:v>4454.074828784338</c:v>
                </c:pt>
                <c:pt idx="109">
                  <c:v>1620.5769390932496</c:v>
                </c:pt>
                <c:pt idx="110">
                  <c:v>4558.8038208485068</c:v>
                </c:pt>
                <c:pt idx="111">
                  <c:v>5243.9570597126094</c:v>
                </c:pt>
                <c:pt idx="112">
                  <c:v>2170.0772069901695</c:v>
                </c:pt>
                <c:pt idx="113">
                  <c:v>4667.3400588651175</c:v>
                </c:pt>
                <c:pt idx="114">
                  <c:v>849.83092423609435</c:v>
                </c:pt>
                <c:pt idx="115">
                  <c:v>7087.00635921499</c:v>
                </c:pt>
                <c:pt idx="116">
                  <c:v>7062.530674821689</c:v>
                </c:pt>
                <c:pt idx="117">
                  <c:v>2943.5246683518467</c:v>
                </c:pt>
                <c:pt idx="118">
                  <c:v>754.98197526797082</c:v>
                </c:pt>
                <c:pt idx="119">
                  <c:v>3107.4688875175334</c:v>
                </c:pt>
                <c:pt idx="120">
                  <c:v>2945.2295694967215</c:v>
                </c:pt>
                <c:pt idx="121">
                  <c:v>1733.3093993643502</c:v>
                </c:pt>
                <c:pt idx="122">
                  <c:v>2172.7903916176174</c:v>
                </c:pt>
                <c:pt idx="123">
                  <c:v>1426.3662876262276</c:v>
                </c:pt>
                <c:pt idx="124">
                  <c:v>3832.2847399189636</c:v>
                </c:pt>
                <c:pt idx="125">
                  <c:v>584.37594404218839</c:v>
                </c:pt>
                <c:pt idx="126">
                  <c:v>1608.1279989587465</c:v>
                </c:pt>
                <c:pt idx="127">
                  <c:v>1494.6485483389588</c:v>
                </c:pt>
                <c:pt idx="128">
                  <c:v>746.96015142739157</c:v>
                </c:pt>
                <c:pt idx="129">
                  <c:v>3264.7729779456213</c:v>
                </c:pt>
                <c:pt idx="130">
                  <c:v>783.25925357852657</c:v>
                </c:pt>
                <c:pt idx="131">
                  <c:v>1589.1673480780983</c:v>
                </c:pt>
                <c:pt idx="132">
                  <c:v>886.80961128933347</c:v>
                </c:pt>
                <c:pt idx="133">
                  <c:v>1069.6246770946391</c:v>
                </c:pt>
              </c:numCache>
            </c:numRef>
          </c:yVal>
          <c:bubbleSize>
            <c:numRef>
              <c:f>'6-14'!$P$4:$P$137</c:f>
              <c:numCache>
                <c:formatCode>#,##0.0</c:formatCode>
                <c:ptCount val="134"/>
                <c:pt idx="0">
                  <c:v>313.08537999999999</c:v>
                </c:pt>
                <c:pt idx="1">
                  <c:v>4.4145089999999998</c:v>
                </c:pt>
                <c:pt idx="2">
                  <c:v>4.9248479999999999</c:v>
                </c:pt>
                <c:pt idx="3">
                  <c:v>22.605732</c:v>
                </c:pt>
                <c:pt idx="4">
                  <c:v>10.534293</c:v>
                </c:pt>
                <c:pt idx="5">
                  <c:v>34.349561000000001</c:v>
                </c:pt>
                <c:pt idx="6">
                  <c:v>48.391342999999999</c:v>
                </c:pt>
                <c:pt idx="7">
                  <c:v>82.162511999999992</c:v>
                </c:pt>
                <c:pt idx="8">
                  <c:v>1.3405369999999999</c:v>
                </c:pt>
                <c:pt idx="9">
                  <c:v>2.035012</c:v>
                </c:pt>
                <c:pt idx="10">
                  <c:v>4.5258019999999997</c:v>
                </c:pt>
                <c:pt idx="11">
                  <c:v>126.49724099999999</c:v>
                </c:pt>
                <c:pt idx="12">
                  <c:v>9.9661159999999995</c:v>
                </c:pt>
                <c:pt idx="13">
                  <c:v>142.835555</c:v>
                </c:pt>
                <c:pt idx="14">
                  <c:v>9.440747</c:v>
                </c:pt>
                <c:pt idx="15">
                  <c:v>7.5621939999999999</c:v>
                </c:pt>
                <c:pt idx="16">
                  <c:v>23.193517999999997</c:v>
                </c:pt>
                <c:pt idx="17">
                  <c:v>5.4715020000000001</c:v>
                </c:pt>
                <c:pt idx="18">
                  <c:v>21.045393999999998</c:v>
                </c:pt>
                <c:pt idx="19">
                  <c:v>45.190179999999998</c:v>
                </c:pt>
                <c:pt idx="20">
                  <c:v>16.664746000000001</c:v>
                </c:pt>
                <c:pt idx="21">
                  <c:v>3.3074809999999997</c:v>
                </c:pt>
                <c:pt idx="22">
                  <c:v>11.390030999999999</c:v>
                </c:pt>
                <c:pt idx="23">
                  <c:v>0.32436599999999999</c:v>
                </c:pt>
                <c:pt idx="24">
                  <c:v>10.754056</c:v>
                </c:pt>
                <c:pt idx="25">
                  <c:v>65.089012999999994</c:v>
                </c:pt>
                <c:pt idx="26">
                  <c:v>3.1002359999999998</c:v>
                </c:pt>
                <c:pt idx="27">
                  <c:v>2.2431419999999997</c:v>
                </c:pt>
                <c:pt idx="28">
                  <c:v>46.454895</c:v>
                </c:pt>
                <c:pt idx="29">
                  <c:v>7.1221869999999994</c:v>
                </c:pt>
                <c:pt idx="30">
                  <c:v>0.41785499999999998</c:v>
                </c:pt>
                <c:pt idx="31">
                  <c:v>3.2159879999999998</c:v>
                </c:pt>
                <c:pt idx="32">
                  <c:v>21.436495000000001</c:v>
                </c:pt>
                <c:pt idx="33">
                  <c:v>16.20675</c:v>
                </c:pt>
                <c:pt idx="34">
                  <c:v>17.269524999999998</c:v>
                </c:pt>
                <c:pt idx="35">
                  <c:v>28.859154</c:v>
                </c:pt>
                <c:pt idx="36">
                  <c:v>0.86840600000000001</c:v>
                </c:pt>
                <c:pt idx="37">
                  <c:v>0.81883399999999995</c:v>
                </c:pt>
                <c:pt idx="38">
                  <c:v>0.51594099999999998</c:v>
                </c:pt>
                <c:pt idx="39">
                  <c:v>5.5725939999999996</c:v>
                </c:pt>
                <c:pt idx="40">
                  <c:v>5.3847699999999996</c:v>
                </c:pt>
                <c:pt idx="41">
                  <c:v>7.7016899999999993</c:v>
                </c:pt>
                <c:pt idx="42">
                  <c:v>10.088108</c:v>
                </c:pt>
                <c:pt idx="43">
                  <c:v>38.298949</c:v>
                </c:pt>
                <c:pt idx="44">
                  <c:v>7.4461349999999999</c:v>
                </c:pt>
                <c:pt idx="45">
                  <c:v>3.544864</c:v>
                </c:pt>
                <c:pt idx="46">
                  <c:v>2.7512729999999999</c:v>
                </c:pt>
                <c:pt idx="47">
                  <c:v>1.3463499999999999</c:v>
                </c:pt>
                <c:pt idx="48">
                  <c:v>1.3235349999999999</c:v>
                </c:pt>
                <c:pt idx="49">
                  <c:v>3.5711849999999998</c:v>
                </c:pt>
                <c:pt idx="50">
                  <c:v>0.31792799999999999</c:v>
                </c:pt>
                <c:pt idx="51">
                  <c:v>0.27392499999999997</c:v>
                </c:pt>
                <c:pt idx="52">
                  <c:v>2.0307379999999999</c:v>
                </c:pt>
                <c:pt idx="53">
                  <c:v>8.4134289999999989</c:v>
                </c:pt>
                <c:pt idx="54">
                  <c:v>60.788694</c:v>
                </c:pt>
                <c:pt idx="55">
                  <c:v>62.417431000000001</c:v>
                </c:pt>
                <c:pt idx="56">
                  <c:v>40.764561</c:v>
                </c:pt>
                <c:pt idx="57">
                  <c:v>6.9769579999999998</c:v>
                </c:pt>
                <c:pt idx="58">
                  <c:v>6.3301689999999997</c:v>
                </c:pt>
                <c:pt idx="59">
                  <c:v>5.1879330000000001</c:v>
                </c:pt>
                <c:pt idx="60">
                  <c:v>7.3596389999999996</c:v>
                </c:pt>
                <c:pt idx="61">
                  <c:v>114.793341</c:v>
                </c:pt>
                <c:pt idx="62">
                  <c:v>4.3955599999999997</c:v>
                </c:pt>
                <c:pt idx="63">
                  <c:v>94.852029999999999</c:v>
                </c:pt>
                <c:pt idx="64">
                  <c:v>29.399816999999999</c:v>
                </c:pt>
                <c:pt idx="65">
                  <c:v>4.7265749999999995</c:v>
                </c:pt>
                <c:pt idx="66">
                  <c:v>5.3925799999999997</c:v>
                </c:pt>
                <c:pt idx="67">
                  <c:v>0.40593799999999997</c:v>
                </c:pt>
                <c:pt idx="68">
                  <c:v>74.798598999999996</c:v>
                </c:pt>
                <c:pt idx="69">
                  <c:v>3.3800079999999997</c:v>
                </c:pt>
                <c:pt idx="70">
                  <c:v>6.5682899999999993</c:v>
                </c:pt>
                <c:pt idx="71">
                  <c:v>28.082540999999999</c:v>
                </c:pt>
                <c:pt idx="72">
                  <c:v>50.459978</c:v>
                </c:pt>
                <c:pt idx="73">
                  <c:v>2.8001139999999998</c:v>
                </c:pt>
                <c:pt idx="74">
                  <c:v>14.666055</c:v>
                </c:pt>
                <c:pt idx="75">
                  <c:v>1.534262</c:v>
                </c:pt>
                <c:pt idx="76">
                  <c:v>1324.3533239999999</c:v>
                </c:pt>
                <c:pt idx="77">
                  <c:v>0.55573099999999998</c:v>
                </c:pt>
                <c:pt idx="78">
                  <c:v>10.689662999999999</c:v>
                </c:pt>
                <c:pt idx="79">
                  <c:v>6.2274909999999997</c:v>
                </c:pt>
                <c:pt idx="80">
                  <c:v>1.3065929999999999</c:v>
                </c:pt>
                <c:pt idx="81">
                  <c:v>46.927124999999997</c:v>
                </c:pt>
                <c:pt idx="82">
                  <c:v>12.754377999999999</c:v>
                </c:pt>
                <c:pt idx="83">
                  <c:v>1.20333</c:v>
                </c:pt>
                <c:pt idx="84">
                  <c:v>196.65501399999999</c:v>
                </c:pt>
                <c:pt idx="85">
                  <c:v>1.8700409999999998</c:v>
                </c:pt>
                <c:pt idx="86">
                  <c:v>69.518554999999992</c:v>
                </c:pt>
                <c:pt idx="87">
                  <c:v>10.056180999999999</c:v>
                </c:pt>
                <c:pt idx="88">
                  <c:v>10.594056999999999</c:v>
                </c:pt>
                <c:pt idx="89">
                  <c:v>7.7546869999999997</c:v>
                </c:pt>
                <c:pt idx="90">
                  <c:v>24.965816</c:v>
                </c:pt>
                <c:pt idx="91">
                  <c:v>73.639595999999997</c:v>
                </c:pt>
                <c:pt idx="92">
                  <c:v>29.436890999999999</c:v>
                </c:pt>
                <c:pt idx="93">
                  <c:v>82.53676999999999</c:v>
                </c:pt>
                <c:pt idx="94">
                  <c:v>13.474959</c:v>
                </c:pt>
                <c:pt idx="95">
                  <c:v>41.609727999999997</c:v>
                </c:pt>
                <c:pt idx="96">
                  <c:v>2.1938429999999998</c:v>
                </c:pt>
                <c:pt idx="97">
                  <c:v>88.791995999999997</c:v>
                </c:pt>
                <c:pt idx="98">
                  <c:v>2.8180419999999997</c:v>
                </c:pt>
                <c:pt idx="99">
                  <c:v>4.139748</c:v>
                </c:pt>
                <c:pt idx="100">
                  <c:v>20.030362</c:v>
                </c:pt>
                <c:pt idx="101">
                  <c:v>2.324004</c:v>
                </c:pt>
                <c:pt idx="102">
                  <c:v>0.320081</c:v>
                </c:pt>
                <c:pt idx="103">
                  <c:v>32.664941999999996</c:v>
                </c:pt>
                <c:pt idx="104">
                  <c:v>242.325638</c:v>
                </c:pt>
                <c:pt idx="105">
                  <c:v>150.49365799999998</c:v>
                </c:pt>
                <c:pt idx="106">
                  <c:v>44.924042</c:v>
                </c:pt>
                <c:pt idx="107">
                  <c:v>6.1548129999999999</c:v>
                </c:pt>
                <c:pt idx="108">
                  <c:v>176.745364</c:v>
                </c:pt>
                <c:pt idx="109">
                  <c:v>34.509205000000001</c:v>
                </c:pt>
                <c:pt idx="110">
                  <c:v>20.766037000000001</c:v>
                </c:pt>
                <c:pt idx="111">
                  <c:v>1241.4919599999998</c:v>
                </c:pt>
                <c:pt idx="112">
                  <c:v>12.767555999999999</c:v>
                </c:pt>
                <c:pt idx="113">
                  <c:v>6.2880370000000001</c:v>
                </c:pt>
                <c:pt idx="114">
                  <c:v>4.1285720000000001</c:v>
                </c:pt>
                <c:pt idx="115">
                  <c:v>32.272973999999998</c:v>
                </c:pt>
                <c:pt idx="116">
                  <c:v>14.757315999999999</c:v>
                </c:pt>
                <c:pt idx="117">
                  <c:v>14.305183</c:v>
                </c:pt>
                <c:pt idx="118">
                  <c:v>15.380887999999999</c:v>
                </c:pt>
                <c:pt idx="119">
                  <c:v>20.152894</c:v>
                </c:pt>
                <c:pt idx="120">
                  <c:v>3.5415399999999999</c:v>
                </c:pt>
                <c:pt idx="121">
                  <c:v>9.0999219999999994</c:v>
                </c:pt>
                <c:pt idx="122">
                  <c:v>30.485797999999999</c:v>
                </c:pt>
                <c:pt idx="123">
                  <c:v>10.94295</c:v>
                </c:pt>
                <c:pt idx="124">
                  <c:v>24.799879999999998</c:v>
                </c:pt>
                <c:pt idx="125">
                  <c:v>4.4868369999999995</c:v>
                </c:pt>
                <c:pt idx="126">
                  <c:v>1.776103</c:v>
                </c:pt>
                <c:pt idx="127">
                  <c:v>5.9974859999999994</c:v>
                </c:pt>
                <c:pt idx="128">
                  <c:v>8.5751720000000002</c:v>
                </c:pt>
                <c:pt idx="129">
                  <c:v>35.390661000000001</c:v>
                </c:pt>
                <c:pt idx="130">
                  <c:v>67.757576999999998</c:v>
                </c:pt>
                <c:pt idx="131">
                  <c:v>15.839537999999999</c:v>
                </c:pt>
                <c:pt idx="132">
                  <c:v>16.068994</c:v>
                </c:pt>
                <c:pt idx="133">
                  <c:v>23.929707999999998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93860992"/>
        <c:axId val="93862912"/>
      </c:bubbleChart>
      <c:valAx>
        <c:axId val="93860992"/>
        <c:scaling>
          <c:orientation val="minMax"/>
          <c:max val="4"/>
          <c:min val="1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human capital per </a:t>
                </a:r>
              </a:p>
              <a:p>
                <a:pPr>
                  <a:defRPr sz="1600" b="0"/>
                </a:pPr>
                <a:r>
                  <a:rPr lang="en-US" sz="1600" b="0"/>
                  <a:t>worker (index)</a:t>
                </a:r>
              </a:p>
            </c:rich>
          </c:tx>
          <c:layout>
            <c:manualLayout>
              <c:xMode val="edge"/>
              <c:yMode val="edge"/>
              <c:x val="0.72367607174103232"/>
              <c:y val="0.9107227690288713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3862912"/>
        <c:crosses val="autoZero"/>
        <c:crossBetween val="midCat"/>
        <c:majorUnit val="1"/>
      </c:valAx>
      <c:valAx>
        <c:axId val="93862912"/>
        <c:scaling>
          <c:logBase val="10"/>
          <c:orientation val="minMax"/>
          <c:max val="200000"/>
          <c:min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income</a:t>
                </a:r>
                <a:r>
                  <a:rPr lang="en-US" sz="1600" b="0" baseline="0"/>
                  <a:t> per </a:t>
                </a:r>
              </a:p>
              <a:p>
                <a:pPr>
                  <a:defRPr sz="1600" b="0"/>
                </a:pPr>
                <a:r>
                  <a:rPr lang="en-US" sz="1600" b="0" baseline="0"/>
                  <a:t>capita </a:t>
                </a:r>
              </a:p>
              <a:p>
                <a:pPr>
                  <a:defRPr sz="1600" b="0"/>
                </a:pPr>
                <a:r>
                  <a:rPr lang="en-US" sz="1600" b="0" baseline="0"/>
                  <a:t>(log scale)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7.5829376340199638E-3"/>
              <c:y val="1.2279342904422459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3860992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668703326544465E-2"/>
          <c:y val="2.6666666666666668E-2"/>
          <c:w val="0.90563475899524781"/>
          <c:h val="0.9019607843137255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'6-16'!$F$5</c:f>
              <c:strCache>
                <c:ptCount val="1"/>
                <c:pt idx="0">
                  <c:v>Y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'6-16'!$E$6:$E$106</c:f>
              <c:numCache>
                <c:formatCode>General</c:formatCode>
                <c:ptCount val="101"/>
                <c:pt idx="0">
                  <c:v>9.1675912138210313E-3</c:v>
                </c:pt>
                <c:pt idx="1">
                  <c:v>0.41087310888455963</c:v>
                </c:pt>
                <c:pt idx="2">
                  <c:v>0.7449743231431355</c:v>
                </c:pt>
                <c:pt idx="3">
                  <c:v>1.023983228187417</c:v>
                </c:pt>
                <c:pt idx="4">
                  <c:v>1.2619146889603872</c:v>
                </c:pt>
                <c:pt idx="5">
                  <c:v>1.4682687509982171</c:v>
                </c:pt>
                <c:pt idx="6">
                  <c:v>1.6497356525934324</c:v>
                </c:pt>
                <c:pt idx="7">
                  <c:v>1.8111771966758083</c:v>
                </c:pt>
                <c:pt idx="8">
                  <c:v>1.9562206218839551</c:v>
                </c:pt>
                <c:pt idx="9">
                  <c:v>2.0876332729810709</c:v>
                </c:pt>
                <c:pt idx="10">
                  <c:v>2.2075674583379441</c:v>
                </c:pt>
                <c:pt idx="11">
                  <c:v>2.3177253799072837</c:v>
                </c:pt>
                <c:pt idx="12">
                  <c:v>2.4194731752239935</c:v>
                </c:pt>
                <c:pt idx="13">
                  <c:v>2.5139216027607354</c:v>
                </c:pt>
                <c:pt idx="14">
                  <c:v>2.6019842958582675</c:v>
                </c:pt>
                <c:pt idx="15">
                  <c:v>2.6844205866479949</c:v>
                </c:pt>
                <c:pt idx="16">
                  <c:v>2.7618674995228769</c:v>
                </c:pt>
                <c:pt idx="17">
                  <c:v>2.8348640035619024</c:v>
                </c:pt>
                <c:pt idx="18">
                  <c:v>2.9038696407725633</c:v>
                </c:pt>
                <c:pt idx="19">
                  <c:v>2.9692790070190211</c:v>
                </c:pt>
                <c:pt idx="20">
                  <c:v>3.0314331330207964</c:v>
                </c:pt>
                <c:pt idx="21">
                  <c:v>3.0906285194148526</c:v>
                </c:pt>
                <c:pt idx="22">
                  <c:v>3.1471243761596188</c:v>
                </c:pt>
                <c:pt idx="23">
                  <c:v>3.2011484729830295</c:v>
                </c:pt>
                <c:pt idx="24">
                  <c:v>3.2529019049821746</c:v>
                </c:pt>
                <c:pt idx="25">
                  <c:v>3.3025630032337903</c:v>
                </c:pt>
                <c:pt idx="26">
                  <c:v>3.3502905659029527</c:v>
                </c:pt>
                <c:pt idx="27">
                  <c:v>3.3962265450823961</c:v>
                </c:pt>
                <c:pt idx="28">
                  <c:v>3.4404982944851739</c:v>
                </c:pt>
                <c:pt idx="29">
                  <c:v>3.4832204603763013</c:v>
                </c:pt>
                <c:pt idx="30">
                  <c:v>3.5244965808047528</c:v>
                </c:pt>
                <c:pt idx="31">
                  <c:v>3.5644204448862777</c:v>
                </c:pt>
                <c:pt idx="32">
                  <c:v>3.6030772535788325</c:v>
                </c:pt>
                <c:pt idx="33">
                  <c:v>3.6405446153495724</c:v>
                </c:pt>
                <c:pt idx="34">
                  <c:v>3.6768934038128962</c:v>
                </c:pt>
                <c:pt idx="35">
                  <c:v>3.7121884994207863</c:v>
                </c:pt>
                <c:pt idx="36">
                  <c:v>3.7464894333084304</c:v>
                </c:pt>
                <c:pt idx="37">
                  <c:v>3.7798509482128724</c:v>
                </c:pt>
                <c:pt idx="38">
                  <c:v>3.812323488817583</c:v>
                </c:pt>
                <c:pt idx="39">
                  <c:v>3.84395363179951</c:v>
                </c:pt>
                <c:pt idx="40">
                  <c:v>3.8747844641655678</c:v>
                </c:pt>
                <c:pt idx="41">
                  <c:v>3.9048559170840726</c:v>
                </c:pt>
                <c:pt idx="42">
                  <c:v>3.9342050612816615</c:v>
                </c:pt>
                <c:pt idx="43">
                  <c:v>3.9628663691397708</c:v>
                </c:pt>
                <c:pt idx="44">
                  <c:v>3.9908719478487149</c:v>
                </c:pt>
                <c:pt idx="45">
                  <c:v>4.018251747331715</c:v>
                </c:pt>
                <c:pt idx="46">
                  <c:v>4.0450337461118533</c:v>
                </c:pt>
                <c:pt idx="47">
                  <c:v>4.0712441178427436</c:v>
                </c:pt>
                <c:pt idx="48">
                  <c:v>4.0969073808432048</c:v>
                </c:pt>
                <c:pt idx="49">
                  <c:v>4.1220465326549549</c:v>
                </c:pt>
                <c:pt idx="50">
                  <c:v>4.1466831713701566</c:v>
                </c:pt>
                <c:pt idx="51">
                  <c:v>4.1708376052444125</c:v>
                </c:pt>
                <c:pt idx="52">
                  <c:v>4.1945289519135418</c:v>
                </c:pt>
                <c:pt idx="53">
                  <c:v>4.2177752283640153</c:v>
                </c:pt>
                <c:pt idx="54">
                  <c:v>4.2405934326622958</c:v>
                </c:pt>
                <c:pt idx="55">
                  <c:v>4.2629996183240966</c:v>
                </c:pt>
                <c:pt idx="56">
                  <c:v>4.2850089620974705</c:v>
                </c:pt>
                <c:pt idx="57">
                  <c:v>4.3066358258409938</c:v>
                </c:pt>
                <c:pt idx="58">
                  <c:v>4.3278938130981679</c:v>
                </c:pt>
                <c:pt idx="59">
                  <c:v>4.3487958208994364</c:v>
                </c:pt>
                <c:pt idx="60">
                  <c:v>4.3693540872625931</c:v>
                </c:pt>
                <c:pt idx="61">
                  <c:v>4.3895802348094435</c:v>
                </c:pt>
                <c:pt idx="62">
                  <c:v>4.4094853108703367</c:v>
                </c:pt>
                <c:pt idx="63">
                  <c:v>4.429079824407621</c:v>
                </c:pt>
                <c:pt idx="64">
                  <c:v>4.448373780053485</c:v>
                </c:pt>
                <c:pt idx="65">
                  <c:v>4.4673767095264107</c:v>
                </c:pt>
                <c:pt idx="66">
                  <c:v>4.4860977006627429</c:v>
                </c:pt>
                <c:pt idx="67">
                  <c:v>4.5045454242756469</c:v>
                </c:pt>
                <c:pt idx="68">
                  <c:v>4.5227281590320683</c:v>
                </c:pt>
                <c:pt idx="69">
                  <c:v>4.5406538145192297</c:v>
                </c:pt>
                <c:pt idx="70">
                  <c:v>4.5583299526553036</c:v>
                </c:pt>
                <c:pt idx="71">
                  <c:v>4.5757638075836971</c:v>
                </c:pt>
                <c:pt idx="72">
                  <c:v>4.5929623041770711</c:v>
                </c:pt>
                <c:pt idx="73">
                  <c:v>4.6099320752651689</c:v>
                </c:pt>
                <c:pt idx="74">
                  <c:v>4.626679477689823</c:v>
                </c:pt>
                <c:pt idx="75">
                  <c:v>4.6432106072809729</c:v>
                </c:pt>
                <c:pt idx="76">
                  <c:v>4.6595313128389009</c:v>
                </c:pt>
                <c:pt idx="77">
                  <c:v>4.6756472092001973</c:v>
                </c:pt>
                <c:pt idx="78">
                  <c:v>4.6915636894581008</c:v>
                </c:pt>
                <c:pt idx="79">
                  <c:v>4.7072859364015098</c:v>
                </c:pt>
                <c:pt idx="80">
                  <c:v>4.7228189332315216</c:v>
                </c:pt>
                <c:pt idx="81">
                  <c:v>4.7381674736091046</c:v>
                </c:pt>
                <c:pt idx="82">
                  <c:v>4.7533361710831166</c:v>
                </c:pt>
                <c:pt idx="83">
                  <c:v>4.7683294679436061</c:v>
                </c:pt>
                <c:pt idx="84">
                  <c:v>4.7831516435416708</c:v>
                </c:pt>
                <c:pt idx="85">
                  <c:v>4.7978068221137411</c:v>
                </c:pt>
                <c:pt idx="86">
                  <c:v>4.8122989801450409</c:v>
                </c:pt>
                <c:pt idx="87">
                  <c:v>4.826631953304207</c:v>
                </c:pt>
                <c:pt idx="88">
                  <c:v>4.8408094429785544</c:v>
                </c:pt>
                <c:pt idx="89">
                  <c:v>4.8548350224370003</c:v>
                </c:pt>
                <c:pt idx="90">
                  <c:v>4.868712142645772</c:v>
                </c:pt>
                <c:pt idx="91">
                  <c:v>4.882444137759876</c:v>
                </c:pt>
                <c:pt idx="92">
                  <c:v>4.8960342303117041</c:v>
                </c:pt>
                <c:pt idx="93">
                  <c:v>4.9094855361164784</c:v>
                </c:pt>
                <c:pt idx="94">
                  <c:v>4.9228010689127366</c:v>
                </c:pt>
                <c:pt idx="95">
                  <c:v>4.9359837447547985</c:v>
                </c:pt>
                <c:pt idx="96">
                  <c:v>4.9490363861728168</c:v>
                </c:pt>
                <c:pt idx="97">
                  <c:v>4.9619617261149607</c:v>
                </c:pt>
                <c:pt idx="98">
                  <c:v>4.9747624116852043</c:v>
                </c:pt>
                <c:pt idx="99">
                  <c:v>4.9874410076892115</c:v>
                </c:pt>
                <c:pt idx="100">
                  <c:v>4.9999999999999982</c:v>
                </c:pt>
              </c:numCache>
            </c:numRef>
          </c:xVal>
          <c:yVal>
            <c:numRef>
              <c:f>'6-16'!$F$6:$F$106</c:f>
              <c:numCache>
                <c:formatCode>General</c:formatCode>
                <c:ptCount val="101"/>
                <c:pt idx="0">
                  <c:v>4.9960059870708111</c:v>
                </c:pt>
                <c:pt idx="1">
                  <c:v>4.8135515907421897</c:v>
                </c:pt>
                <c:pt idx="2">
                  <c:v>4.6495123922682717</c:v>
                </c:pt>
                <c:pt idx="3">
                  <c:v>4.5026494656469191</c:v>
                </c:pt>
                <c:pt idx="4">
                  <c:v>4.3693540872625931</c:v>
                </c:pt>
                <c:pt idx="5">
                  <c:v>4.2470365631254108</c:v>
                </c:pt>
                <c:pt idx="6">
                  <c:v>4.1337778870646655</c:v>
                </c:pt>
                <c:pt idx="7">
                  <c:v>4.0281179661900808</c:v>
                </c:pt>
                <c:pt idx="8">
                  <c:v>3.9289209919278281</c:v>
                </c:pt>
                <c:pt idx="9">
                  <c:v>3.8352866098945597</c:v>
                </c:pt>
                <c:pt idx="10">
                  <c:v>3.7464894333084295</c:v>
                </c:pt>
                <c:pt idx="11">
                  <c:v>3.661936728240367</c:v>
                </c:pt>
                <c:pt idx="12">
                  <c:v>3.581138109198291</c:v>
                </c:pt>
                <c:pt idx="13">
                  <c:v>3.5036833857033547</c:v>
                </c:pt>
                <c:pt idx="14">
                  <c:v>3.4292260708624358</c:v>
                </c:pt>
                <c:pt idx="15">
                  <c:v>3.3574709048796425</c:v>
                </c:pt>
                <c:pt idx="16">
                  <c:v>3.2881642784067222</c:v>
                </c:pt>
                <c:pt idx="17">
                  <c:v>3.221086785203704</c:v>
                </c:pt>
                <c:pt idx="18">
                  <c:v>3.1560473618054381</c:v>
                </c:pt>
                <c:pt idx="19">
                  <c:v>3.0928786261195054</c:v>
                </c:pt>
                <c:pt idx="20">
                  <c:v>3.0314331330207951</c:v>
                </c:pt>
                <c:pt idx="21">
                  <c:v>2.9715803392729843</c:v>
                </c:pt>
                <c:pt idx="22">
                  <c:v>2.913204122862822</c:v>
                </c:pt>
                <c:pt idx="23">
                  <c:v>2.8562007398340619</c:v>
                </c:pt>
                <c:pt idx="24">
                  <c:v>2.8004771294336948</c:v>
                </c:pt>
                <c:pt idx="25">
                  <c:v>2.7459494988531574</c:v>
                </c:pt>
                <c:pt idx="26">
                  <c:v>2.6925421341271605</c:v>
                </c:pt>
                <c:pt idx="27">
                  <c:v>2.6401863952756655</c:v>
                </c:pt>
                <c:pt idx="28">
                  <c:v>2.5888198625472523</c:v>
                </c:pt>
                <c:pt idx="29">
                  <c:v>2.5383856073607589</c:v>
                </c:pt>
                <c:pt idx="30">
                  <c:v>2.4888315667615686</c:v>
                </c:pt>
                <c:pt idx="31">
                  <c:v>2.4401100042834565</c:v>
                </c:pt>
                <c:pt idx="32">
                  <c:v>2.3921770433112131</c:v>
                </c:pt>
                <c:pt idx="33">
                  <c:v>2.3449922615766088</c:v>
                </c:pt>
                <c:pt idx="34">
                  <c:v>2.2985183374427907</c:v>
                </c:pt>
                <c:pt idx="35">
                  <c:v>2.2527207402542246</c:v>
                </c:pt>
                <c:pt idx="36">
                  <c:v>2.2075674583379428</c:v>
                </c:pt>
                <c:pt idx="37">
                  <c:v>2.1630287593033266</c:v>
                </c:pt>
                <c:pt idx="38">
                  <c:v>2.1190769781534304</c:v>
                </c:pt>
                <c:pt idx="39">
                  <c:v>2.0756863294303405</c:v>
                </c:pt>
                <c:pt idx="40">
                  <c:v>2.0328327402014414</c:v>
                </c:pt>
                <c:pt idx="41">
                  <c:v>1.9904937011768393</c:v>
                </c:pt>
                <c:pt idx="42">
                  <c:v>1.9486481336498747</c:v>
                </c:pt>
                <c:pt idx="43">
                  <c:v>1.9072762702877932</c:v>
                </c:pt>
                <c:pt idx="44">
                  <c:v>1.866359548080333</c:v>
                </c:pt>
                <c:pt idx="45">
                  <c:v>1.8258805119900632</c:v>
                </c:pt>
                <c:pt idx="46">
                  <c:v>1.7858227280474968</c:v>
                </c:pt>
                <c:pt idx="47">
                  <c:v>1.746170704802698</c:v>
                </c:pt>
                <c:pt idx="48">
                  <c:v>1.7069098221884351</c:v>
                </c:pt>
                <c:pt idx="49">
                  <c:v>1.6680262669721451</c:v>
                </c:pt>
                <c:pt idx="50">
                  <c:v>1.629506974078442</c:v>
                </c:pt>
                <c:pt idx="51">
                  <c:v>1.5913395731534916</c:v>
                </c:pt>
                <c:pt idx="52">
                  <c:v>1.5535123398196888</c:v>
                </c:pt>
                <c:pt idx="53">
                  <c:v>1.5160141511355061</c:v>
                </c:pt>
                <c:pt idx="54">
                  <c:v>1.4788344448328661</c:v>
                </c:pt>
                <c:pt idx="55">
                  <c:v>1.4419631819542724</c:v>
                </c:pt>
                <c:pt idx="56">
                  <c:v>1.405390812555156</c:v>
                </c:pt>
                <c:pt idx="57">
                  <c:v>1.3691082441747511</c:v>
                </c:pt>
                <c:pt idx="58">
                  <c:v>1.3331068128116497</c:v>
                </c:pt>
                <c:pt idx="59">
                  <c:v>1.2973782561690972</c:v>
                </c:pt>
                <c:pt idx="60">
                  <c:v>1.2619146889603881</c:v>
                </c:pt>
                <c:pt idx="61">
                  <c:v>1.2267085800868942</c:v>
                </c:pt>
                <c:pt idx="62">
                  <c:v>1.1917527315209215</c:v>
                </c:pt>
                <c:pt idx="63">
                  <c:v>1.1570402587427877</c:v>
                </c:pt>
                <c:pt idx="64">
                  <c:v>1.1225645725968847</c:v>
                </c:pt>
                <c:pt idx="65">
                  <c:v>1.0883193624449128</c:v>
                </c:pt>
                <c:pt idx="66">
                  <c:v>1.0542985805066021</c:v>
                </c:pt>
                <c:pt idx="67">
                  <c:v>1.0204964272887962</c:v>
                </c:pt>
                <c:pt idx="68">
                  <c:v>0.98690733801337815</c:v>
                </c:pt>
                <c:pt idx="69">
                  <c:v>0.95352596996293626</c:v>
                </c:pt>
                <c:pt idx="70">
                  <c:v>0.92034719067063997</c:v>
                </c:pt>
                <c:pt idx="71">
                  <c:v>0.88736606688763164</c:v>
                </c:pt>
                <c:pt idx="72">
                  <c:v>0.85457785426723787</c:v>
                </c:pt>
                <c:pt idx="73">
                  <c:v>0.82197798771079045</c:v>
                </c:pt>
                <c:pt idx="74">
                  <c:v>0.78956207232477338</c:v>
                </c:pt>
                <c:pt idx="75">
                  <c:v>0.75732587494333248</c:v>
                </c:pt>
                <c:pt idx="76">
                  <c:v>0.72526531617426593</c:v>
                </c:pt>
                <c:pt idx="77">
                  <c:v>0.69337646293011979</c:v>
                </c:pt>
                <c:pt idx="78">
                  <c:v>0.6616555214092481</c:v>
                </c:pt>
                <c:pt idx="79">
                  <c:v>0.63009883049473026</c:v>
                </c:pt>
                <c:pt idx="80">
                  <c:v>0.5987028555415016</c:v>
                </c:pt>
                <c:pt idx="81">
                  <c:v>0.56746418252470299</c:v>
                </c:pt>
                <c:pt idx="82">
                  <c:v>0.53637951252420313</c:v>
                </c:pt>
                <c:pt idx="83">
                  <c:v>0.50544565652240458</c:v>
                </c:pt>
                <c:pt idx="84">
                  <c:v>0.4746595304941737</c:v>
                </c:pt>
                <c:pt idx="85">
                  <c:v>0.4440181507693709</c:v>
                </c:pt>
                <c:pt idx="86">
                  <c:v>0.41351862965004466</c:v>
                </c:pt>
                <c:pt idx="87">
                  <c:v>0.38315817126561669</c:v>
                </c:pt>
                <c:pt idx="88">
                  <c:v>0.35293406765067564</c:v>
                </c:pt>
                <c:pt idx="89">
                  <c:v>0.32284369503123544</c:v>
                </c:pt>
                <c:pt idx="90">
                  <c:v>0.29288451030616386</c:v>
                </c:pt>
                <c:pt idx="91">
                  <c:v>0.26305404771168783</c:v>
                </c:pt>
                <c:pt idx="92">
                  <c:v>0.23334991565756374</c:v>
                </c:pt>
                <c:pt idx="93">
                  <c:v>0.20376979372440432</c:v>
                </c:pt>
                <c:pt idx="94">
                  <c:v>0.17431142981244868</c:v>
                </c:pt>
                <c:pt idx="95">
                  <c:v>0.14497263743258237</c:v>
                </c:pt>
                <c:pt idx="96">
                  <c:v>0.11575129313124523</c:v>
                </c:pt>
                <c:pt idx="97">
                  <c:v>8.6645334041298788E-2</c:v>
                </c:pt>
                <c:pt idx="98">
                  <c:v>5.7652755551501018E-2</c:v>
                </c:pt>
                <c:pt idx="99">
                  <c:v>2.8771609087807248E-2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'6-16'!$G$5</c:f>
              <c:strCache>
                <c:ptCount val="1"/>
                <c:pt idx="0">
                  <c:v>income line</c:v>
                </c:pt>
              </c:strCache>
            </c:strRef>
          </c:tx>
          <c:spPr>
            <a:ln w="28575">
              <a:solidFill>
                <a:srgbClr val="006600"/>
              </a:solidFill>
              <a:prstDash val="dash"/>
            </a:ln>
          </c:spPr>
          <c:marker>
            <c:symbol val="none"/>
          </c:marker>
          <c:xVal>
            <c:numRef>
              <c:f>'6-16'!$E$6:$E$116</c:f>
              <c:numCache>
                <c:formatCode>General</c:formatCode>
                <c:ptCount val="111"/>
                <c:pt idx="0">
                  <c:v>9.1675912138210313E-3</c:v>
                </c:pt>
                <c:pt idx="1">
                  <c:v>0.41087310888455963</c:v>
                </c:pt>
                <c:pt idx="2">
                  <c:v>0.7449743231431355</c:v>
                </c:pt>
                <c:pt idx="3">
                  <c:v>1.023983228187417</c:v>
                </c:pt>
                <c:pt idx="4">
                  <c:v>1.2619146889603872</c:v>
                </c:pt>
                <c:pt idx="5">
                  <c:v>1.4682687509982171</c:v>
                </c:pt>
                <c:pt idx="6">
                  <c:v>1.6497356525934324</c:v>
                </c:pt>
                <c:pt idx="7">
                  <c:v>1.8111771966758083</c:v>
                </c:pt>
                <c:pt idx="8">
                  <c:v>1.9562206218839551</c:v>
                </c:pt>
                <c:pt idx="9">
                  <c:v>2.0876332729810709</c:v>
                </c:pt>
                <c:pt idx="10">
                  <c:v>2.2075674583379441</c:v>
                </c:pt>
                <c:pt idx="11">
                  <c:v>2.3177253799072837</c:v>
                </c:pt>
                <c:pt idx="12">
                  <c:v>2.4194731752239935</c:v>
                </c:pt>
                <c:pt idx="13">
                  <c:v>2.5139216027607354</c:v>
                </c:pt>
                <c:pt idx="14">
                  <c:v>2.6019842958582675</c:v>
                </c:pt>
                <c:pt idx="15">
                  <c:v>2.6844205866479949</c:v>
                </c:pt>
                <c:pt idx="16">
                  <c:v>2.7618674995228769</c:v>
                </c:pt>
                <c:pt idx="17">
                  <c:v>2.8348640035619024</c:v>
                </c:pt>
                <c:pt idx="18">
                  <c:v>2.9038696407725633</c:v>
                </c:pt>
                <c:pt idx="19">
                  <c:v>2.9692790070190211</c:v>
                </c:pt>
                <c:pt idx="20">
                  <c:v>3.0314331330207964</c:v>
                </c:pt>
                <c:pt idx="21">
                  <c:v>3.0906285194148526</c:v>
                </c:pt>
                <c:pt idx="22">
                  <c:v>3.1471243761596188</c:v>
                </c:pt>
                <c:pt idx="23">
                  <c:v>3.2011484729830295</c:v>
                </c:pt>
                <c:pt idx="24">
                  <c:v>3.2529019049821746</c:v>
                </c:pt>
                <c:pt idx="25">
                  <c:v>3.3025630032337903</c:v>
                </c:pt>
                <c:pt idx="26">
                  <c:v>3.3502905659029527</c:v>
                </c:pt>
                <c:pt idx="27">
                  <c:v>3.3962265450823961</c:v>
                </c:pt>
                <c:pt idx="28">
                  <c:v>3.4404982944851739</c:v>
                </c:pt>
                <c:pt idx="29">
                  <c:v>3.4832204603763013</c:v>
                </c:pt>
                <c:pt idx="30">
                  <c:v>3.5244965808047528</c:v>
                </c:pt>
                <c:pt idx="31">
                  <c:v>3.5644204448862777</c:v>
                </c:pt>
                <c:pt idx="32">
                  <c:v>3.6030772535788325</c:v>
                </c:pt>
                <c:pt idx="33">
                  <c:v>3.6405446153495724</c:v>
                </c:pt>
                <c:pt idx="34">
                  <c:v>3.6768934038128962</c:v>
                </c:pt>
                <c:pt idx="35">
                  <c:v>3.7121884994207863</c:v>
                </c:pt>
                <c:pt idx="36">
                  <c:v>3.7464894333084304</c:v>
                </c:pt>
                <c:pt idx="37">
                  <c:v>3.7798509482128724</c:v>
                </c:pt>
                <c:pt idx="38">
                  <c:v>3.812323488817583</c:v>
                </c:pt>
                <c:pt idx="39">
                  <c:v>3.84395363179951</c:v>
                </c:pt>
                <c:pt idx="40">
                  <c:v>3.8747844641655678</c:v>
                </c:pt>
                <c:pt idx="41">
                  <c:v>3.9048559170840726</c:v>
                </c:pt>
                <c:pt idx="42">
                  <c:v>3.9342050612816615</c:v>
                </c:pt>
                <c:pt idx="43">
                  <c:v>3.9628663691397708</c:v>
                </c:pt>
                <c:pt idx="44">
                  <c:v>3.9908719478487149</c:v>
                </c:pt>
                <c:pt idx="45">
                  <c:v>4.018251747331715</c:v>
                </c:pt>
                <c:pt idx="46">
                  <c:v>4.0450337461118533</c:v>
                </c:pt>
                <c:pt idx="47">
                  <c:v>4.0712441178427436</c:v>
                </c:pt>
                <c:pt idx="48">
                  <c:v>4.0969073808432048</c:v>
                </c:pt>
                <c:pt idx="49">
                  <c:v>4.1220465326549549</c:v>
                </c:pt>
                <c:pt idx="50">
                  <c:v>4.1466831713701566</c:v>
                </c:pt>
                <c:pt idx="51">
                  <c:v>4.1708376052444125</c:v>
                </c:pt>
                <c:pt idx="52">
                  <c:v>4.1945289519135418</c:v>
                </c:pt>
                <c:pt idx="53">
                  <c:v>4.2177752283640153</c:v>
                </c:pt>
                <c:pt idx="54">
                  <c:v>4.2405934326622958</c:v>
                </c:pt>
                <c:pt idx="55">
                  <c:v>4.2629996183240966</c:v>
                </c:pt>
                <c:pt idx="56">
                  <c:v>4.2850089620974705</c:v>
                </c:pt>
                <c:pt idx="57">
                  <c:v>4.3066358258409938</c:v>
                </c:pt>
                <c:pt idx="58">
                  <c:v>4.3278938130981679</c:v>
                </c:pt>
                <c:pt idx="59">
                  <c:v>4.3487958208994364</c:v>
                </c:pt>
                <c:pt idx="60">
                  <c:v>4.3693540872625931</c:v>
                </c:pt>
                <c:pt idx="61">
                  <c:v>4.3895802348094435</c:v>
                </c:pt>
                <c:pt idx="62">
                  <c:v>4.4094853108703367</c:v>
                </c:pt>
                <c:pt idx="63">
                  <c:v>4.429079824407621</c:v>
                </c:pt>
                <c:pt idx="64">
                  <c:v>4.448373780053485</c:v>
                </c:pt>
                <c:pt idx="65">
                  <c:v>4.4673767095264107</c:v>
                </c:pt>
                <c:pt idx="66">
                  <c:v>4.4860977006627429</c:v>
                </c:pt>
                <c:pt idx="67">
                  <c:v>4.5045454242756469</c:v>
                </c:pt>
                <c:pt idx="68">
                  <c:v>4.5227281590320683</c:v>
                </c:pt>
                <c:pt idx="69">
                  <c:v>4.5406538145192297</c:v>
                </c:pt>
                <c:pt idx="70">
                  <c:v>4.5583299526553036</c:v>
                </c:pt>
                <c:pt idx="71">
                  <c:v>4.5757638075836971</c:v>
                </c:pt>
                <c:pt idx="72">
                  <c:v>4.5929623041770711</c:v>
                </c:pt>
                <c:pt idx="73">
                  <c:v>4.6099320752651689</c:v>
                </c:pt>
                <c:pt idx="74">
                  <c:v>4.626679477689823</c:v>
                </c:pt>
                <c:pt idx="75">
                  <c:v>4.6432106072809729</c:v>
                </c:pt>
                <c:pt idx="76">
                  <c:v>4.6595313128389009</c:v>
                </c:pt>
                <c:pt idx="77">
                  <c:v>4.6756472092001973</c:v>
                </c:pt>
                <c:pt idx="78">
                  <c:v>4.6915636894581008</c:v>
                </c:pt>
                <c:pt idx="79">
                  <c:v>4.7072859364015098</c:v>
                </c:pt>
                <c:pt idx="80">
                  <c:v>4.7228189332315216</c:v>
                </c:pt>
                <c:pt idx="81">
                  <c:v>4.7381674736091046</c:v>
                </c:pt>
                <c:pt idx="82">
                  <c:v>4.7533361710831166</c:v>
                </c:pt>
                <c:pt idx="83">
                  <c:v>4.7683294679436061</c:v>
                </c:pt>
                <c:pt idx="84">
                  <c:v>4.7831516435416708</c:v>
                </c:pt>
                <c:pt idx="85">
                  <c:v>4.7978068221137411</c:v>
                </c:pt>
                <c:pt idx="86">
                  <c:v>4.8122989801450409</c:v>
                </c:pt>
                <c:pt idx="87">
                  <c:v>4.826631953304207</c:v>
                </c:pt>
                <c:pt idx="88">
                  <c:v>4.8408094429785544</c:v>
                </c:pt>
                <c:pt idx="89">
                  <c:v>4.8548350224370003</c:v>
                </c:pt>
                <c:pt idx="90">
                  <c:v>4.868712142645772</c:v>
                </c:pt>
                <c:pt idx="91">
                  <c:v>4.882444137759876</c:v>
                </c:pt>
                <c:pt idx="92">
                  <c:v>4.8960342303117041</c:v>
                </c:pt>
                <c:pt idx="93">
                  <c:v>4.9094855361164784</c:v>
                </c:pt>
                <c:pt idx="94">
                  <c:v>4.9228010689127366</c:v>
                </c:pt>
                <c:pt idx="95">
                  <c:v>4.9359837447547985</c:v>
                </c:pt>
                <c:pt idx="96">
                  <c:v>4.9490363861728168</c:v>
                </c:pt>
                <c:pt idx="97">
                  <c:v>4.9619617261149607</c:v>
                </c:pt>
                <c:pt idx="98">
                  <c:v>4.9747624116852043</c:v>
                </c:pt>
                <c:pt idx="99">
                  <c:v>4.9874410076892115</c:v>
                </c:pt>
                <c:pt idx="100">
                  <c:v>4.9999999999999982</c:v>
                </c:pt>
                <c:pt idx="101">
                  <c:v>5.0999999999999979</c:v>
                </c:pt>
                <c:pt idx="102">
                  <c:v>5.1999999999999975</c:v>
                </c:pt>
                <c:pt idx="103">
                  <c:v>5.2999999999999972</c:v>
                </c:pt>
                <c:pt idx="104">
                  <c:v>5.3999999999999968</c:v>
                </c:pt>
                <c:pt idx="105">
                  <c:v>5.4999999999999964</c:v>
                </c:pt>
                <c:pt idx="106">
                  <c:v>5.5999999999999961</c:v>
                </c:pt>
                <c:pt idx="107">
                  <c:v>5.6999999999999957</c:v>
                </c:pt>
                <c:pt idx="108">
                  <c:v>5.7999999999999954</c:v>
                </c:pt>
                <c:pt idx="109">
                  <c:v>5.899999999999995</c:v>
                </c:pt>
                <c:pt idx="110">
                  <c:v>5.9999999999999947</c:v>
                </c:pt>
              </c:numCache>
            </c:numRef>
          </c:xVal>
          <c:yVal>
            <c:numRef>
              <c:f>'6-16'!$G$6:$G$116</c:f>
              <c:numCache>
                <c:formatCode>General</c:formatCode>
                <c:ptCount val="111"/>
                <c:pt idx="0">
                  <c:v>6.5546094281588214</c:v>
                </c:pt>
                <c:pt idx="1">
                  <c:v>6.0903625335501497</c:v>
                </c:pt>
                <c:pt idx="2">
                  <c:v>5.7042452302482225</c:v>
                </c:pt>
                <c:pt idx="3">
                  <c:v>5.3817975365096888</c:v>
                </c:pt>
                <c:pt idx="4">
                  <c:v>5.1068226184800718</c:v>
                </c:pt>
                <c:pt idx="5">
                  <c:v>4.8683413722018711</c:v>
                </c:pt>
                <c:pt idx="6">
                  <c:v>4.6586219587660604</c:v>
                </c:pt>
                <c:pt idx="7">
                  <c:v>4.4720456430219873</c:v>
                </c:pt>
                <c:pt idx="8">
                  <c:v>4.3044204629479612</c:v>
                </c:pt>
                <c:pt idx="9">
                  <c:v>4.1525482269431411</c:v>
                </c:pt>
                <c:pt idx="10">
                  <c:v>4.0139415345775493</c:v>
                </c:pt>
                <c:pt idx="11">
                  <c:v>3.8866331687337192</c:v>
                </c:pt>
                <c:pt idx="12">
                  <c:v>3.7690442984514374</c:v>
                </c:pt>
                <c:pt idx="13">
                  <c:v>3.6598912317003243</c:v>
                </c:pt>
                <c:pt idx="14">
                  <c:v>3.5581180919175748</c:v>
                </c:pt>
                <c:pt idx="15">
                  <c:v>3.4628473268454423</c:v>
                </c:pt>
                <c:pt idx="16">
                  <c:v>3.3733427340091979</c:v>
                </c:pt>
                <c:pt idx="17">
                  <c:v>3.2889814324420534</c:v>
                </c:pt>
                <c:pt idx="18">
                  <c:v>3.2092323342188118</c:v>
                </c:pt>
                <c:pt idx="19">
                  <c:v>3.133639408997583</c:v>
                </c:pt>
                <c:pt idx="20">
                  <c:v>3.0618085311178036</c:v>
                </c:pt>
                <c:pt idx="21">
                  <c:v>2.9933970378728287</c:v>
                </c:pt>
                <c:pt idx="22">
                  <c:v>2.9281053630058875</c:v>
                </c:pt>
                <c:pt idx="23">
                  <c:v>2.8656702754080512</c:v>
                </c:pt>
                <c:pt idx="24">
                  <c:v>2.8058593715642122</c:v>
                </c:pt>
                <c:pt idx="25">
                  <c:v>2.7484665561011545</c:v>
                </c:pt>
                <c:pt idx="26">
                  <c:v>2.6933083076287976</c:v>
                </c:pt>
                <c:pt idx="27">
                  <c:v>2.6402205735879001</c:v>
                </c:pt>
                <c:pt idx="28">
                  <c:v>2.5890561726149981</c:v>
                </c:pt>
                <c:pt idx="29">
                  <c:v>2.5396826092123437</c:v>
                </c:pt>
                <c:pt idx="30">
                  <c:v>2.491980225532096</c:v>
                </c:pt>
                <c:pt idx="31">
                  <c:v>2.4458406304672886</c:v>
                </c:pt>
                <c:pt idx="32">
                  <c:v>2.40116535815572</c:v>
                </c:pt>
                <c:pt idx="33">
                  <c:v>2.3578647172979483</c:v>
                </c:pt>
                <c:pt idx="34">
                  <c:v>2.3158567999939166</c:v>
                </c:pt>
                <c:pt idx="35">
                  <c:v>2.2750666245791251</c:v>
                </c:pt>
                <c:pt idx="36">
                  <c:v>2.2354253915389348</c:v>
                </c:pt>
                <c:pt idx="37">
                  <c:v>2.196869835260709</c:v>
                </c:pt>
                <c:pt idx="38">
                  <c:v>2.1593416573476842</c:v>
                </c:pt>
                <c:pt idx="39">
                  <c:v>2.1227870296180651</c:v>
                </c:pt>
                <c:pt idx="40">
                  <c:v>2.0871561568654666</c:v>
                </c:pt>
                <c:pt idx="41">
                  <c:v>2.0524028910533962</c:v>
                </c:pt>
                <c:pt idx="42">
                  <c:v>2.0184843899280995</c:v>
                </c:pt>
                <c:pt idx="43">
                  <c:v>1.9853608141163859</c:v>
                </c:pt>
                <c:pt idx="44">
                  <c:v>1.9529950576718784</c:v>
                </c:pt>
                <c:pt idx="45">
                  <c:v>1.9213525077793729</c:v>
                </c:pt>
                <c:pt idx="46">
                  <c:v>1.890400829950333</c:v>
                </c:pt>
                <c:pt idx="47">
                  <c:v>1.8601097755651193</c:v>
                </c:pt>
                <c:pt idx="48">
                  <c:v>1.8304510090573238</c:v>
                </c:pt>
                <c:pt idx="49">
                  <c:v>1.8013979524068375</c:v>
                </c:pt>
                <c:pt idx="50">
                  <c:v>1.7729256449228679</c:v>
                </c:pt>
                <c:pt idx="51">
                  <c:v>1.7450106165653407</c:v>
                </c:pt>
                <c:pt idx="52">
                  <c:v>1.7176307732810976</c:v>
                </c:pt>
                <c:pt idx="53">
                  <c:v>1.6907652930259998</c:v>
                </c:pt>
                <c:pt idx="54">
                  <c:v>1.6643945313111814</c:v>
                </c:pt>
                <c:pt idx="55">
                  <c:v>1.6384999352552647</c:v>
                </c:pt>
                <c:pt idx="56">
                  <c:v>1.6130639652481555</c:v>
                </c:pt>
                <c:pt idx="57">
                  <c:v>1.5880700234390579</c:v>
                </c:pt>
                <c:pt idx="58">
                  <c:v>1.5635023883540384</c:v>
                </c:pt>
                <c:pt idx="59">
                  <c:v>1.5393461550289613</c:v>
                </c:pt>
                <c:pt idx="60">
                  <c:v>1.5155871801137693</c:v>
                </c:pt>
                <c:pt idx="61">
                  <c:v>1.4922120314651552</c:v>
                </c:pt>
                <c:pt idx="62">
                  <c:v>1.4692079417981727</c:v>
                </c:pt>
                <c:pt idx="63">
                  <c:v>1.4465627660141847</c:v>
                </c:pt>
                <c:pt idx="64">
                  <c:v>1.4242649418636795</c:v>
                </c:pt>
                <c:pt idx="65">
                  <c:v>1.4023034536386048</c:v>
                </c:pt>
                <c:pt idx="66">
                  <c:v>1.3806677986208848</c:v>
                </c:pt>
                <c:pt idx="67">
                  <c:v>1.3593479560418009</c:v>
                </c:pt>
                <c:pt idx="68">
                  <c:v>1.338334358331946</c:v>
                </c:pt>
                <c:pt idx="69">
                  <c:v>1.3176178644635179</c:v>
                </c:pt>
                <c:pt idx="70">
                  <c:v>1.2971897352062234</c:v>
                </c:pt>
                <c:pt idx="71">
                  <c:v>1.2770416101356625</c:v>
                </c:pt>
                <c:pt idx="72">
                  <c:v>1.2571654862484216</c:v>
                </c:pt>
                <c:pt idx="73">
                  <c:v>1.2375536980520572</c:v>
                </c:pt>
                <c:pt idx="74">
                  <c:v>1.2181988990104857</c:v>
                </c:pt>
                <c:pt idx="75">
                  <c:v>1.1990940442363591</c:v>
                </c:pt>
                <c:pt idx="76">
                  <c:v>1.1802323743319372</c:v>
                </c:pt>
                <c:pt idx="77">
                  <c:v>1.1616074002888883</c:v>
                </c:pt>
                <c:pt idx="78">
                  <c:v>1.1432128893653699</c:v>
                </c:pt>
                <c:pt idx="79">
                  <c:v>1.1250428518660813</c:v>
                </c:pt>
                <c:pt idx="80">
                  <c:v>1.1070915287572713</c:v>
                </c:pt>
                <c:pt idx="81">
                  <c:v>1.089353380054745</c:v>
                </c:pt>
                <c:pt idx="82">
                  <c:v>1.0718230739280052</c:v>
                </c:pt>
                <c:pt idx="83">
                  <c:v>1.0544954764685821</c:v>
                </c:pt>
                <c:pt idx="84">
                  <c:v>1.0373656420748549</c:v>
                </c:pt>
                <c:pt idx="85">
                  <c:v>1.0204288044096179</c:v>
                </c:pt>
                <c:pt idx="86">
                  <c:v>1.0036803678901984</c:v>
                </c:pt>
                <c:pt idx="87">
                  <c:v>0.98711589967418956</c:v>
                </c:pt>
                <c:pt idx="88">
                  <c:v>0.97073112210671564</c:v>
                </c:pt>
                <c:pt idx="89">
                  <c:v>0.95452190559799899</c:v>
                </c:pt>
                <c:pt idx="90">
                  <c:v>0.93848426190221623</c:v>
                </c:pt>
                <c:pt idx="91">
                  <c:v>0.92261433777105317</c:v>
                </c:pt>
                <c:pt idx="92">
                  <c:v>0.9069084089572943</c:v>
                </c:pt>
                <c:pt idx="93">
                  <c:v>0.89136287454564922</c:v>
                </c:pt>
                <c:pt idx="94">
                  <c:v>0.87597425158979103</c:v>
                </c:pt>
                <c:pt idx="95">
                  <c:v>0.8607391700360294</c:v>
                </c:pt>
                <c:pt idx="96">
                  <c:v>0.84565436791558035</c:v>
                </c:pt>
                <c:pt idx="97">
                  <c:v>0.83071668678863109</c:v>
                </c:pt>
                <c:pt idx="98">
                  <c:v>0.81592306742461052</c:v>
                </c:pt>
                <c:pt idx="99">
                  <c:v>0.80127054570425216</c:v>
                </c:pt>
                <c:pt idx="100">
                  <c:v>0.78675624872993044</c:v>
                </c:pt>
                <c:pt idx="101">
                  <c:v>0.67118728734235233</c:v>
                </c:pt>
                <c:pt idx="102">
                  <c:v>0.55561832595477334</c:v>
                </c:pt>
                <c:pt idx="103">
                  <c:v>0.44004936456719435</c:v>
                </c:pt>
                <c:pt idx="104">
                  <c:v>0.32448040317961535</c:v>
                </c:pt>
                <c:pt idx="105">
                  <c:v>0.20891144179203636</c:v>
                </c:pt>
                <c:pt idx="106">
                  <c:v>9.3342480404457362E-2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'6-16'!$H$5</c:f>
              <c:strCache>
                <c:ptCount val="1"/>
                <c:pt idx="0">
                  <c:v>welfare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'6-16'!$E$6:$E$116</c:f>
              <c:numCache>
                <c:formatCode>General</c:formatCode>
                <c:ptCount val="111"/>
                <c:pt idx="0">
                  <c:v>9.1675912138210313E-3</c:v>
                </c:pt>
                <c:pt idx="1">
                  <c:v>0.41087310888455963</c:v>
                </c:pt>
                <c:pt idx="2">
                  <c:v>0.7449743231431355</c:v>
                </c:pt>
                <c:pt idx="3">
                  <c:v>1.023983228187417</c:v>
                </c:pt>
                <c:pt idx="4">
                  <c:v>1.2619146889603872</c:v>
                </c:pt>
                <c:pt idx="5">
                  <c:v>1.4682687509982171</c:v>
                </c:pt>
                <c:pt idx="6">
                  <c:v>1.6497356525934324</c:v>
                </c:pt>
                <c:pt idx="7">
                  <c:v>1.8111771966758083</c:v>
                </c:pt>
                <c:pt idx="8">
                  <c:v>1.9562206218839551</c:v>
                </c:pt>
                <c:pt idx="9">
                  <c:v>2.0876332729810709</c:v>
                </c:pt>
                <c:pt idx="10">
                  <c:v>2.2075674583379441</c:v>
                </c:pt>
                <c:pt idx="11">
                  <c:v>2.3177253799072837</c:v>
                </c:pt>
                <c:pt idx="12">
                  <c:v>2.4194731752239935</c:v>
                </c:pt>
                <c:pt idx="13">
                  <c:v>2.5139216027607354</c:v>
                </c:pt>
                <c:pt idx="14">
                  <c:v>2.6019842958582675</c:v>
                </c:pt>
                <c:pt idx="15">
                  <c:v>2.6844205866479949</c:v>
                </c:pt>
                <c:pt idx="16">
                  <c:v>2.7618674995228769</c:v>
                </c:pt>
                <c:pt idx="17">
                  <c:v>2.8348640035619024</c:v>
                </c:pt>
                <c:pt idx="18">
                  <c:v>2.9038696407725633</c:v>
                </c:pt>
                <c:pt idx="19">
                  <c:v>2.9692790070190211</c:v>
                </c:pt>
                <c:pt idx="20">
                  <c:v>3.0314331330207964</c:v>
                </c:pt>
                <c:pt idx="21">
                  <c:v>3.0906285194148526</c:v>
                </c:pt>
                <c:pt idx="22">
                  <c:v>3.1471243761596188</c:v>
                </c:pt>
                <c:pt idx="23">
                  <c:v>3.2011484729830295</c:v>
                </c:pt>
                <c:pt idx="24">
                  <c:v>3.2529019049821746</c:v>
                </c:pt>
                <c:pt idx="25">
                  <c:v>3.3025630032337903</c:v>
                </c:pt>
                <c:pt idx="26">
                  <c:v>3.3502905659029527</c:v>
                </c:pt>
                <c:pt idx="27">
                  <c:v>3.3962265450823961</c:v>
                </c:pt>
                <c:pt idx="28">
                  <c:v>3.4404982944851739</c:v>
                </c:pt>
                <c:pt idx="29">
                  <c:v>3.4832204603763013</c:v>
                </c:pt>
                <c:pt idx="30">
                  <c:v>3.5244965808047528</c:v>
                </c:pt>
                <c:pt idx="31">
                  <c:v>3.5644204448862777</c:v>
                </c:pt>
                <c:pt idx="32">
                  <c:v>3.6030772535788325</c:v>
                </c:pt>
                <c:pt idx="33">
                  <c:v>3.6405446153495724</c:v>
                </c:pt>
                <c:pt idx="34">
                  <c:v>3.6768934038128962</c:v>
                </c:pt>
                <c:pt idx="35">
                  <c:v>3.7121884994207863</c:v>
                </c:pt>
                <c:pt idx="36">
                  <c:v>3.7464894333084304</c:v>
                </c:pt>
                <c:pt idx="37">
                  <c:v>3.7798509482128724</c:v>
                </c:pt>
                <c:pt idx="38">
                  <c:v>3.812323488817583</c:v>
                </c:pt>
                <c:pt idx="39">
                  <c:v>3.84395363179951</c:v>
                </c:pt>
                <c:pt idx="40">
                  <c:v>3.8747844641655678</c:v>
                </c:pt>
                <c:pt idx="41">
                  <c:v>3.9048559170840726</c:v>
                </c:pt>
                <c:pt idx="42">
                  <c:v>3.9342050612816615</c:v>
                </c:pt>
                <c:pt idx="43">
                  <c:v>3.9628663691397708</c:v>
                </c:pt>
                <c:pt idx="44">
                  <c:v>3.9908719478487149</c:v>
                </c:pt>
                <c:pt idx="45">
                  <c:v>4.018251747331715</c:v>
                </c:pt>
                <c:pt idx="46">
                  <c:v>4.0450337461118533</c:v>
                </c:pt>
                <c:pt idx="47">
                  <c:v>4.0712441178427436</c:v>
                </c:pt>
                <c:pt idx="48">
                  <c:v>4.0969073808432048</c:v>
                </c:pt>
                <c:pt idx="49">
                  <c:v>4.1220465326549549</c:v>
                </c:pt>
                <c:pt idx="50">
                  <c:v>4.1466831713701566</c:v>
                </c:pt>
                <c:pt idx="51">
                  <c:v>4.1708376052444125</c:v>
                </c:pt>
                <c:pt idx="52">
                  <c:v>4.1945289519135418</c:v>
                </c:pt>
                <c:pt idx="53">
                  <c:v>4.2177752283640153</c:v>
                </c:pt>
                <c:pt idx="54">
                  <c:v>4.2405934326622958</c:v>
                </c:pt>
                <c:pt idx="55">
                  <c:v>4.2629996183240966</c:v>
                </c:pt>
                <c:pt idx="56">
                  <c:v>4.2850089620974705</c:v>
                </c:pt>
                <c:pt idx="57">
                  <c:v>4.3066358258409938</c:v>
                </c:pt>
                <c:pt idx="58">
                  <c:v>4.3278938130981679</c:v>
                </c:pt>
                <c:pt idx="59">
                  <c:v>4.3487958208994364</c:v>
                </c:pt>
                <c:pt idx="60">
                  <c:v>4.3693540872625931</c:v>
                </c:pt>
                <c:pt idx="61">
                  <c:v>4.3895802348094435</c:v>
                </c:pt>
                <c:pt idx="62">
                  <c:v>4.4094853108703367</c:v>
                </c:pt>
                <c:pt idx="63">
                  <c:v>4.429079824407621</c:v>
                </c:pt>
                <c:pt idx="64">
                  <c:v>4.448373780053485</c:v>
                </c:pt>
                <c:pt idx="65">
                  <c:v>4.4673767095264107</c:v>
                </c:pt>
                <c:pt idx="66">
                  <c:v>4.4860977006627429</c:v>
                </c:pt>
                <c:pt idx="67">
                  <c:v>4.5045454242756469</c:v>
                </c:pt>
                <c:pt idx="68">
                  <c:v>4.5227281590320683</c:v>
                </c:pt>
                <c:pt idx="69">
                  <c:v>4.5406538145192297</c:v>
                </c:pt>
                <c:pt idx="70">
                  <c:v>4.5583299526553036</c:v>
                </c:pt>
                <c:pt idx="71">
                  <c:v>4.5757638075836971</c:v>
                </c:pt>
                <c:pt idx="72">
                  <c:v>4.5929623041770711</c:v>
                </c:pt>
                <c:pt idx="73">
                  <c:v>4.6099320752651689</c:v>
                </c:pt>
                <c:pt idx="74">
                  <c:v>4.626679477689823</c:v>
                </c:pt>
                <c:pt idx="75">
                  <c:v>4.6432106072809729</c:v>
                </c:pt>
                <c:pt idx="76">
                  <c:v>4.6595313128389009</c:v>
                </c:pt>
                <c:pt idx="77">
                  <c:v>4.6756472092001973</c:v>
                </c:pt>
                <c:pt idx="78">
                  <c:v>4.6915636894581008</c:v>
                </c:pt>
                <c:pt idx="79">
                  <c:v>4.7072859364015098</c:v>
                </c:pt>
                <c:pt idx="80">
                  <c:v>4.7228189332315216</c:v>
                </c:pt>
                <c:pt idx="81">
                  <c:v>4.7381674736091046</c:v>
                </c:pt>
                <c:pt idx="82">
                  <c:v>4.7533361710831166</c:v>
                </c:pt>
                <c:pt idx="83">
                  <c:v>4.7683294679436061</c:v>
                </c:pt>
                <c:pt idx="84">
                  <c:v>4.7831516435416708</c:v>
                </c:pt>
                <c:pt idx="85">
                  <c:v>4.7978068221137411</c:v>
                </c:pt>
                <c:pt idx="86">
                  <c:v>4.8122989801450409</c:v>
                </c:pt>
                <c:pt idx="87">
                  <c:v>4.826631953304207</c:v>
                </c:pt>
                <c:pt idx="88">
                  <c:v>4.8408094429785544</c:v>
                </c:pt>
                <c:pt idx="89">
                  <c:v>4.8548350224370003</c:v>
                </c:pt>
                <c:pt idx="90">
                  <c:v>4.868712142645772</c:v>
                </c:pt>
                <c:pt idx="91">
                  <c:v>4.882444137759876</c:v>
                </c:pt>
                <c:pt idx="92">
                  <c:v>4.8960342303117041</c:v>
                </c:pt>
                <c:pt idx="93">
                  <c:v>4.9094855361164784</c:v>
                </c:pt>
                <c:pt idx="94">
                  <c:v>4.9228010689127366</c:v>
                </c:pt>
                <c:pt idx="95">
                  <c:v>4.9359837447547985</c:v>
                </c:pt>
                <c:pt idx="96">
                  <c:v>4.9490363861728168</c:v>
                </c:pt>
                <c:pt idx="97">
                  <c:v>4.9619617261149607</c:v>
                </c:pt>
                <c:pt idx="98">
                  <c:v>4.9747624116852043</c:v>
                </c:pt>
                <c:pt idx="99">
                  <c:v>4.9874410076892115</c:v>
                </c:pt>
                <c:pt idx="100">
                  <c:v>4.9999999999999982</c:v>
                </c:pt>
                <c:pt idx="101">
                  <c:v>5.0999999999999979</c:v>
                </c:pt>
                <c:pt idx="102">
                  <c:v>5.1999999999999975</c:v>
                </c:pt>
                <c:pt idx="103">
                  <c:v>5.2999999999999972</c:v>
                </c:pt>
                <c:pt idx="104">
                  <c:v>5.3999999999999968</c:v>
                </c:pt>
                <c:pt idx="105">
                  <c:v>5.4999999999999964</c:v>
                </c:pt>
                <c:pt idx="106">
                  <c:v>5.5999999999999961</c:v>
                </c:pt>
                <c:pt idx="107">
                  <c:v>5.6999999999999957</c:v>
                </c:pt>
                <c:pt idx="108">
                  <c:v>5.7999999999999954</c:v>
                </c:pt>
                <c:pt idx="109">
                  <c:v>5.899999999999995</c:v>
                </c:pt>
                <c:pt idx="110">
                  <c:v>5.9999999999999947</c:v>
                </c:pt>
              </c:numCache>
            </c:numRef>
          </c:xVal>
          <c:yVal>
            <c:numRef>
              <c:f>'6-16'!$H$6:$H$116</c:f>
              <c:numCache>
                <c:formatCode>General</c:formatCode>
                <c:ptCount val="111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15.948006445999946</c:v>
                </c:pt>
                <c:pt idx="4">
                  <c:v>11.657372499186964</c:v>
                </c:pt>
                <c:pt idx="5">
                  <c:v>9.2883235202959789</c:v>
                </c:pt>
                <c:pt idx="6">
                  <c:v>7.7987343566025302</c:v>
                </c:pt>
                <c:pt idx="7">
                  <c:v>6.7796028747304646</c:v>
                </c:pt>
                <c:pt idx="8">
                  <c:v>6.0397493872466468</c:v>
                </c:pt>
                <c:pt idx="9">
                  <c:v>5.4785338896152895</c:v>
                </c:pt>
                <c:pt idx="10">
                  <c:v>5.0381917490136443</c:v>
                </c:pt>
                <c:pt idx="11">
                  <c:v>4.6833078124179561</c:v>
                </c:pt>
                <c:pt idx="12">
                  <c:v>4.3910102457370108</c:v>
                </c:pt>
                <c:pt idx="13">
                  <c:v>4.145892840581106</c:v>
                </c:pt>
                <c:pt idx="14">
                  <c:v>3.9372107390596911</c:v>
                </c:pt>
                <c:pt idx="15">
                  <c:v>3.7572476934828538</c:v>
                </c:pt>
                <c:pt idx="16">
                  <c:v>3.6003225316635361</c:v>
                </c:pt>
                <c:pt idx="17">
                  <c:v>3.4621615072347818</c:v>
                </c:pt>
                <c:pt idx="18">
                  <c:v>3.3394888145078698</c:v>
                </c:pt>
                <c:pt idx="19">
                  <c:v>3.2297518517535315</c:v>
                </c:pt>
                <c:pt idx="20">
                  <c:v>3.1309323074454642</c:v>
                </c:pt>
                <c:pt idx="21">
                  <c:v>3.0414134058291116</c:v>
                </c:pt>
                <c:pt idx="22">
                  <c:v>2.9598847926981984</c:v>
                </c:pt>
                <c:pt idx="23">
                  <c:v>2.8852731951733923</c:v>
                </c:pt>
                <c:pt idx="24">
                  <c:v>2.8166910730820121</c:v>
                </c:pt>
                <c:pt idx="25">
                  <c:v>2.7533980497610679</c:v>
                </c:pt>
                <c:pt idx="26">
                  <c:v>2.6947715646046024</c:v>
                </c:pt>
                <c:pt idx="27">
                  <c:v>2.6402842766994183</c:v>
                </c:pt>
                <c:pt idx="28">
                  <c:v>2.5894864765037955</c:v>
                </c:pt>
                <c:pt idx="29">
                  <c:v>2.541992257927157</c:v>
                </c:pt>
                <c:pt idx="30">
                  <c:v>2.4974685457917847</c:v>
                </c:pt>
                <c:pt idx="31">
                  <c:v>2.4556263140606265</c:v>
                </c:pt>
                <c:pt idx="32">
                  <c:v>2.4162135011610926</c:v>
                </c:pt>
                <c:pt idx="33">
                  <c:v>2.3790092518046482</c:v>
                </c:pt>
                <c:pt idx="34">
                  <c:v>2.3438192043305466</c:v>
                </c:pt>
                <c:pt idx="35">
                  <c:v>2.3104716085805923</c:v>
                </c:pt>
                <c:pt idx="36">
                  <c:v>2.2788141083709026</c:v>
                </c:pt>
                <c:pt idx="37">
                  <c:v>2.2487110594495747</c:v>
                </c:pt>
                <c:pt idx="38">
                  <c:v>2.2200412817130788</c:v>
                </c:pt>
                <c:pt idx="39">
                  <c:v>2.1926961657450628</c:v>
                </c:pt>
                <c:pt idx="40">
                  <c:v>2.1665780701258623</c:v>
                </c:pt>
                <c:pt idx="41">
                  <c:v>2.1415989586632174</c:v>
                </c:pt>
                <c:pt idx="42">
                  <c:v>2.1176792366114845</c:v>
                </c:pt>
                <c:pt idx="43">
                  <c:v>2.0947467527398813</c:v>
                </c:pt>
                <c:pt idx="44">
                  <c:v>2.0727359402734837</c:v>
                </c:pt>
                <c:pt idx="45">
                  <c:v>2.0515870746338409</c:v>
                </c:pt>
                <c:pt idx="46">
                  <c:v>2.0312456298289079</c:v>
                </c:pt>
                <c:pt idx="47">
                  <c:v>2.0116617184976278</c:v>
                </c:pt>
                <c:pt idx="48">
                  <c:v>1.992789603165855</c:v>
                </c:pt>
                <c:pt idx="49">
                  <c:v>1.9745872683434886</c:v>
                </c:pt>
                <c:pt idx="50">
                  <c:v>1.9570160447850533</c:v>
                </c:pt>
                <c:pt idx="51">
                  <c:v>1.9400402786237165</c:v>
                </c:pt>
                <c:pt idx="52">
                  <c:v>1.9236270392317025</c:v>
                </c:pt>
                <c:pt idx="53">
                  <c:v>1.9077458606050761</c:v>
                </c:pt>
                <c:pt idx="54">
                  <c:v>1.892368511855584</c:v>
                </c:pt>
                <c:pt idx="55">
                  <c:v>1.8774687930460767</c:v>
                </c:pt>
                <c:pt idx="56">
                  <c:v>1.8630223531529233</c:v>
                </c:pt>
                <c:pt idx="57">
                  <c:v>1.8490065273978726</c:v>
                </c:pt>
                <c:pt idx="58">
                  <c:v>1.8354001915783695</c:v>
                </c:pt>
                <c:pt idx="59">
                  <c:v>1.8221836313519051</c:v>
                </c:pt>
                <c:pt idx="60">
                  <c:v>1.8093384247068163</c:v>
                </c:pt>
                <c:pt idx="61">
                  <c:v>1.7968473360872153</c:v>
                </c:pt>
                <c:pt idx="62">
                  <c:v>1.7846942208403278</c:v>
                </c:pt>
                <c:pt idx="63">
                  <c:v>1.7728639388260445</c:v>
                </c:pt>
                <c:pt idx="64">
                  <c:v>1.7613422761754804</c:v>
                </c:pt>
                <c:pt idx="65">
                  <c:v>1.7501158743116885</c:v>
                </c:pt>
                <c:pt idx="66">
                  <c:v>1.739172165454598</c:v>
                </c:pt>
                <c:pt idx="67">
                  <c:v>1.7284993139262426</c:v>
                </c:pt>
                <c:pt idx="68">
                  <c:v>1.7180861626538035</c:v>
                </c:pt>
                <c:pt idx="69">
                  <c:v>1.7079221843386723</c:v>
                </c:pt>
                <c:pt idx="70">
                  <c:v>1.6979974368211392</c:v>
                </c:pt>
                <c:pt idx="71">
                  <c:v>1.6883025222239771</c:v>
                </c:pt>
                <c:pt idx="72">
                  <c:v>1.6788285495048916</c:v>
                </c:pt>
                <c:pt idx="73">
                  <c:v>1.6695671000888166</c:v>
                </c:pt>
                <c:pt idx="74">
                  <c:v>1.6605101962869515</c:v>
                </c:pt>
                <c:pt idx="75">
                  <c:v>1.6516502722409432</c:v>
                </c:pt>
                <c:pt idx="76">
                  <c:v>1.6429801471584533</c:v>
                </c:pt>
                <c:pt idx="77">
                  <c:v>1.6344930006308123</c:v>
                </c:pt>
                <c:pt idx="78">
                  <c:v>1.6261823498450916</c:v>
                </c:pt>
                <c:pt idx="79">
                  <c:v>1.6180420285221355</c:v>
                </c:pt>
                <c:pt idx="80">
                  <c:v>1.6100661674289611</c:v>
                </c:pt>
                <c:pt idx="81">
                  <c:v>1.6022491763291411</c:v>
                </c:pt>
                <c:pt idx="82">
                  <c:v>1.5945857272480528</c:v>
                </c:pt>
                <c:pt idx="83">
                  <c:v>1.5870707389419088</c:v>
                </c:pt>
                <c:pt idx="84">
                  <c:v>1.5796993624700875</c:v>
                </c:pt>
                <c:pt idx="85">
                  <c:v>1.5724669677797789</c:v>
                </c:pt>
                <c:pt idx="86">
                  <c:v>1.5653691312205043</c:v>
                </c:pt>
                <c:pt idx="87">
                  <c:v>1.5584016239136753</c:v>
                </c:pt>
                <c:pt idx="88">
                  <c:v>1.5515604009091406</c:v>
                </c:pt>
                <c:pt idx="89">
                  <c:v>1.5448415910669191</c:v>
                </c:pt>
                <c:pt idx="90">
                  <c:v>1.5382414876077055</c:v>
                </c:pt>
                <c:pt idx="91">
                  <c:v>1.5317565392808143</c:v>
                </c:pt>
                <c:pt idx="92">
                  <c:v>1.5253833421026433</c:v>
                </c:pt>
                <c:pt idx="93">
                  <c:v>1.5191186316228169</c:v>
                </c:pt>
                <c:pt idx="94">
                  <c:v>1.5129592756788037</c:v>
                </c:pt>
                <c:pt idx="95">
                  <c:v>1.5069022676031274</c:v>
                </c:pt>
                <c:pt idx="96">
                  <c:v>1.5009447198502852</c:v>
                </c:pt>
                <c:pt idx="97">
                  <c:v>1.4950838580131764</c:v>
                </c:pt>
                <c:pt idx="98">
                  <c:v>1.4893170152013568</c:v>
                </c:pt>
                <c:pt idx="99">
                  <c:v>1.4836416267556349</c:v>
                </c:pt>
                <c:pt idx="100">
                  <c:v>1.4780552252755876</c:v>
                </c:pt>
                <c:pt idx="101">
                  <c:v>1.4347968134220179</c:v>
                </c:pt>
                <c:pt idx="102">
                  <c:v>1.3936080687588766</c:v>
                </c:pt>
                <c:pt idx="103">
                  <c:v>1.3543529661259059</c:v>
                </c:pt>
                <c:pt idx="104">
                  <c:v>1.3169067626388793</c:v>
                </c:pt>
                <c:pt idx="105">
                  <c:v>1.281154874672036</c:v>
                </c:pt>
                <c:pt idx="106">
                  <c:v>1.2469918845978181</c:v>
                </c:pt>
                <c:pt idx="107">
                  <c:v>1.2143206602871057</c:v>
                </c:pt>
                <c:pt idx="108">
                  <c:v>1.1830515728530562</c:v>
                </c:pt>
                <c:pt idx="109">
                  <c:v>1.1531018002039795</c:v>
                </c:pt>
                <c:pt idx="110">
                  <c:v>1.1243947057247501</c:v>
                </c:pt>
              </c:numCache>
            </c:numRef>
          </c:yVal>
          <c:smooth val="1"/>
        </c:ser>
        <c:ser>
          <c:idx val="3"/>
          <c:order val="3"/>
          <c:tx>
            <c:v>autarky eq</c:v>
          </c:tx>
          <c:spPr>
            <a:ln w="19050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'6-16'!$O$5:$O$7</c:f>
              <c:numCache>
                <c:formatCode>0.000</c:formatCode>
                <c:ptCount val="3"/>
                <c:pt idx="0">
                  <c:v>3.4084606658831582</c:v>
                </c:pt>
                <c:pt idx="1">
                  <c:v>3.4084606658831582</c:v>
                </c:pt>
                <c:pt idx="2">
                  <c:v>0</c:v>
                </c:pt>
              </c:numCache>
            </c:numRef>
          </c:xVal>
          <c:yVal>
            <c:numRef>
              <c:f>'6-16'!$P$5:$P$7</c:f>
              <c:numCache>
                <c:formatCode>0.000</c:formatCode>
                <c:ptCount val="3"/>
                <c:pt idx="0">
                  <c:v>0</c:v>
                </c:pt>
                <c:pt idx="1">
                  <c:v>2.6260817272435575</c:v>
                </c:pt>
                <c:pt idx="2">
                  <c:v>2.6260817272435575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431936"/>
        <c:axId val="81442304"/>
      </c:scatterChart>
      <c:valAx>
        <c:axId val="81431936"/>
        <c:scaling>
          <c:orientation val="minMax"/>
          <c:max val="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40190088255261369"/>
              <c:y val="0.9356862745098039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442304"/>
        <c:crosses val="autoZero"/>
        <c:crossBetween val="midCat"/>
        <c:majorUnit val="7"/>
      </c:valAx>
      <c:valAx>
        <c:axId val="81442304"/>
        <c:scaling>
          <c:orientation val="minMax"/>
          <c:max val="6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Food</a:t>
                </a:r>
              </a:p>
            </c:rich>
          </c:tx>
          <c:layout>
            <c:manualLayout>
              <c:xMode val="edge"/>
              <c:yMode val="edge"/>
              <c:x val="1.3577732518669382E-2"/>
              <c:y val="0.4117647058823529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431936"/>
        <c:crosses val="autoZero"/>
        <c:crossBetween val="midCat"/>
        <c:majorUnit val="7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4625547993746371E-2"/>
          <c:y val="2.6389018445864998E-2"/>
          <c:w val="0.92778669287777293"/>
          <c:h val="0.9161482253742672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'6-17'!$K$13</c:f>
              <c:strCache>
                <c:ptCount val="1"/>
                <c:pt idx="0">
                  <c:v>Y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'6-17'!$J$14:$J$114</c:f>
              <c:numCache>
                <c:formatCode>General</c:formatCode>
                <c:ptCount val="101"/>
                <c:pt idx="0">
                  <c:v>1.8027876113169868E-2</c:v>
                </c:pt>
                <c:pt idx="1">
                  <c:v>0.48555719824628701</c:v>
                </c:pt>
                <c:pt idx="2">
                  <c:v>0.88038773355799549</c:v>
                </c:pt>
                <c:pt idx="3">
                  <c:v>1.210111872932444</c:v>
                </c:pt>
                <c:pt idx="4">
                  <c:v>1.4912919525468276</c:v>
                </c:pt>
                <c:pt idx="5">
                  <c:v>1.7351548339163179</c:v>
                </c:pt>
                <c:pt idx="6">
                  <c:v>1.9496068348083113</c:v>
                </c:pt>
                <c:pt idx="7">
                  <c:v>2.1403934843362014</c:v>
                </c:pt>
                <c:pt idx="8">
                  <c:v>2.3118013415194261</c:v>
                </c:pt>
                <c:pt idx="9">
                  <c:v>2.4671007692528688</c:v>
                </c:pt>
                <c:pt idx="10">
                  <c:v>2.6088352993464312</c:v>
                </c:pt>
                <c:pt idx="11">
                  <c:v>2.7390165416941055</c:v>
                </c:pt>
                <c:pt idx="12">
                  <c:v>2.8592589556010211</c:v>
                </c:pt>
                <c:pt idx="13">
                  <c:v>2.9708752012541115</c:v>
                </c:pt>
                <c:pt idx="14">
                  <c:v>3.0749449824246131</c:v>
                </c:pt>
                <c:pt idx="15">
                  <c:v>3.1723656544621268</c:v>
                </c:pt>
                <c:pt idx="16">
                  <c:v>3.2638900331941456</c:v>
                </c:pt>
                <c:pt idx="17">
                  <c:v>3.3501550556950974</c:v>
                </c:pt>
                <c:pt idx="18">
                  <c:v>3.4317037945701512</c:v>
                </c:pt>
                <c:pt idx="19">
                  <c:v>3.5090025710705577</c:v>
                </c:pt>
                <c:pt idx="20">
                  <c:v>3.582454404807744</c:v>
                </c:pt>
                <c:pt idx="21">
                  <c:v>3.6524096911116697</c:v>
                </c:pt>
                <c:pt idx="22">
                  <c:v>3.7191747563357858</c:v>
                </c:pt>
                <c:pt idx="23">
                  <c:v>3.7830187717364896</c:v>
                </c:pt>
                <c:pt idx="24">
                  <c:v>3.8441793853121897</c:v>
                </c:pt>
                <c:pt idx="25">
                  <c:v>3.9028673432424386</c:v>
                </c:pt>
                <c:pt idx="26">
                  <c:v>3.9592703083127909</c:v>
                </c:pt>
                <c:pt idx="27">
                  <c:v>4.0135560351388238</c:v>
                </c:pt>
                <c:pt idx="28">
                  <c:v>4.0658750264201791</c:v>
                </c:pt>
                <c:pt idx="29">
                  <c:v>4.1163627675853895</c:v>
                </c:pt>
                <c:pt idx="30">
                  <c:v>4.1651416167150517</c:v>
                </c:pt>
                <c:pt idx="31">
                  <c:v>4.212322410900434</c:v>
                </c:pt>
                <c:pt idx="32">
                  <c:v>4.2580058380121688</c:v>
                </c:pt>
                <c:pt idx="33">
                  <c:v>4.3022836133488651</c:v>
                </c:pt>
                <c:pt idx="34">
                  <c:v>4.345239493167365</c:v>
                </c:pt>
                <c:pt idx="35">
                  <c:v>4.3869501511895646</c:v>
                </c:pt>
                <c:pt idx="36">
                  <c:v>4.4274859394793626</c:v>
                </c:pt>
                <c:pt idx="37">
                  <c:v>4.4669115513190603</c:v>
                </c:pt>
                <c:pt idx="38">
                  <c:v>4.5052866006834913</c:v>
                </c:pt>
                <c:pt idx="39">
                  <c:v>4.5426661304563902</c:v>
                </c:pt>
                <c:pt idx="40">
                  <c:v>4.5791010595368187</c:v>
                </c:pt>
                <c:pt idx="41">
                  <c:v>4.6146385773508811</c:v>
                </c:pt>
                <c:pt idx="42">
                  <c:v>4.6493224929427193</c:v>
                </c:pt>
                <c:pt idx="43">
                  <c:v>4.6831935447120561</c:v>
                </c:pt>
                <c:pt idx="44">
                  <c:v>4.7162896759485298</c:v>
                </c:pt>
                <c:pt idx="45">
                  <c:v>4.7486462805498935</c:v>
                </c:pt>
                <c:pt idx="46">
                  <c:v>4.7802964226738762</c:v>
                </c:pt>
                <c:pt idx="47">
                  <c:v>4.811271033539005</c:v>
                </c:pt>
                <c:pt idx="48">
                  <c:v>4.8415990881400734</c:v>
                </c:pt>
                <c:pt idx="49">
                  <c:v>4.8713077642642908</c:v>
                </c:pt>
                <c:pt idx="50">
                  <c:v>4.9004225858724411</c:v>
                </c:pt>
                <c:pt idx="51">
                  <c:v>4.9289675526361423</c:v>
                </c:pt>
                <c:pt idx="52">
                  <c:v>4.9569652571891929</c:v>
                </c:pt>
                <c:pt idx="53">
                  <c:v>4.9844369914518554</c:v>
                </c:pt>
                <c:pt idx="54">
                  <c:v>5.0114028432160742</c:v>
                </c:pt>
                <c:pt idx="55">
                  <c:v>5.0378817840327814</c:v>
                </c:pt>
                <c:pt idx="56">
                  <c:v>5.0638917493158617</c:v>
                </c:pt>
                <c:pt idx="57">
                  <c:v>5.0894497114678927</c:v>
                </c:pt>
                <c:pt idx="58">
                  <c:v>5.1145717467380329</c:v>
                </c:pt>
                <c:pt idx="59">
                  <c:v>5.1392730964400331</c:v>
                </c:pt>
                <c:pt idx="60">
                  <c:v>5.1635682230867825</c:v>
                </c:pt>
                <c:pt idx="61">
                  <c:v>5.1874708619351297</c:v>
                </c:pt>
                <c:pt idx="62">
                  <c:v>5.2109940683801712</c:v>
                </c:pt>
                <c:pt idx="63">
                  <c:v>5.2341502615902629</c:v>
                </c:pt>
                <c:pt idx="64">
                  <c:v>5.2569512647319083</c:v>
                </c:pt>
                <c:pt idx="65">
                  <c:v>5.2794083420967288</c:v>
                </c:pt>
                <c:pt idx="66">
                  <c:v>5.3015322334101027</c:v>
                </c:pt>
                <c:pt idx="67">
                  <c:v>5.3233331855722508</c:v>
                </c:pt>
                <c:pt idx="68">
                  <c:v>5.344820982057036</c:v>
                </c:pt>
                <c:pt idx="69">
                  <c:v>5.3660049701712849</c:v>
                </c:pt>
                <c:pt idx="70">
                  <c:v>5.3868940863572208</c:v>
                </c:pt>
                <c:pt idx="71">
                  <c:v>5.4074968797029417</c:v>
                </c:pt>
                <c:pt idx="72">
                  <c:v>5.4278215338098947</c:v>
                </c:pt>
                <c:pt idx="73">
                  <c:v>5.4478758871521888</c:v>
                </c:pt>
                <c:pt idx="74">
                  <c:v>5.4676674520499136</c:v>
                </c:pt>
                <c:pt idx="75">
                  <c:v>5.4872034323673313</c:v>
                </c:pt>
                <c:pt idx="76">
                  <c:v>5.5064907400366572</c:v>
                </c:pt>
                <c:pt idx="77">
                  <c:v>5.5255360104990228</c:v>
                </c:pt>
                <c:pt idx="78">
                  <c:v>5.544345617146071</c:v>
                </c:pt>
                <c:pt idx="79">
                  <c:v>5.5629256848382695</c:v>
                </c:pt>
                <c:pt idx="80">
                  <c:v>5.5812821025693395</c:v>
                </c:pt>
                <c:pt idx="81">
                  <c:v>5.5994205353403279</c:v>
                </c:pt>
                <c:pt idx="82">
                  <c:v>5.6173464353013225</c:v>
                </c:pt>
                <c:pt idx="83">
                  <c:v>5.6350650522140153</c:v>
                </c:pt>
                <c:pt idx="84">
                  <c:v>5.6525814432838768</c:v>
                </c:pt>
                <c:pt idx="85">
                  <c:v>5.669900482406617</c:v>
                </c:pt>
                <c:pt idx="86">
                  <c:v>5.687026868870122</c:v>
                </c:pt>
                <c:pt idx="87">
                  <c:v>5.7039651355495824</c:v>
                </c:pt>
                <c:pt idx="88">
                  <c:v>5.720719656630628</c:v>
                </c:pt>
                <c:pt idx="89">
                  <c:v>5.7372946548925325</c:v>
                </c:pt>
                <c:pt idx="90">
                  <c:v>5.7536942085809928</c:v>
                </c:pt>
                <c:pt idx="91">
                  <c:v>5.7699222578978189</c:v>
                </c:pt>
                <c:pt idx="92">
                  <c:v>5.7859826111326349</c:v>
                </c:pt>
                <c:pt idx="93">
                  <c:v>5.8018789504600052</c:v>
                </c:pt>
                <c:pt idx="94">
                  <c:v>5.8176148374234051</c:v>
                </c:pt>
                <c:pt idx="95">
                  <c:v>5.8331937181261049</c:v>
                </c:pt>
                <c:pt idx="96">
                  <c:v>5.8486189281473981</c:v>
                </c:pt>
                <c:pt idx="97">
                  <c:v>5.8638936972013447</c:v>
                </c:pt>
                <c:pt idx="98">
                  <c:v>5.8790211535539711</c:v>
                </c:pt>
                <c:pt idx="99">
                  <c:v>5.8940043282136978</c:v>
                </c:pt>
                <c:pt idx="100">
                  <c:v>5.9088461589087684</c:v>
                </c:pt>
              </c:numCache>
            </c:numRef>
          </c:xVal>
          <c:yVal>
            <c:numRef>
              <c:f>'6-17'!$K$14:$K$114</c:f>
              <c:numCache>
                <c:formatCode>General</c:formatCode>
                <c:ptCount val="101"/>
                <c:pt idx="0">
                  <c:v>3.5492665039818689</c:v>
                </c:pt>
                <c:pt idx="1">
                  <c:v>3.4214660760182665</c:v>
                </c:pt>
                <c:pt idx="2">
                  <c:v>3.3048672316649226</c:v>
                </c:pt>
                <c:pt idx="3">
                  <c:v>3.2004772585261412</c:v>
                </c:pt>
                <c:pt idx="4">
                  <c:v>3.1057310806500937</c:v>
                </c:pt>
                <c:pt idx="5">
                  <c:v>3.0187879469891152</c:v>
                </c:pt>
                <c:pt idx="6">
                  <c:v>2.9382838305064176</c:v>
                </c:pt>
                <c:pt idx="7">
                  <c:v>2.8631808991152896</c:v>
                </c:pt>
                <c:pt idx="8">
                  <c:v>2.7926718215903463</c:v>
                </c:pt>
                <c:pt idx="9">
                  <c:v>2.7261166272320021</c:v>
                </c:pt>
                <c:pt idx="10">
                  <c:v>2.6629997120793796</c:v>
                </c:pt>
                <c:pt idx="11">
                  <c:v>2.6028997616431262</c:v>
                </c:pt>
                <c:pt idx="12">
                  <c:v>2.5454682105669355</c:v>
                </c:pt>
                <c:pt idx="13">
                  <c:v>2.4904134960033724</c:v>
                </c:pt>
                <c:pt idx="14">
                  <c:v>2.4374893355291034</c:v>
                </c:pt>
                <c:pt idx="15">
                  <c:v>2.3864858588734528</c:v>
                </c:pt>
                <c:pt idx="16">
                  <c:v>2.3372228008485969</c:v>
                </c:pt>
                <c:pt idx="17">
                  <c:v>2.2895442077906418</c:v>
                </c:pt>
                <c:pt idx="18">
                  <c:v>2.24331427204238</c:v>
                </c:pt>
                <c:pt idx="19">
                  <c:v>2.1984140186348831</c:v>
                </c:pt>
                <c:pt idx="20">
                  <c:v>2.1547386437691003</c:v>
                </c:pt>
                <c:pt idx="21">
                  <c:v>2.1121953574860761</c:v>
                </c:pt>
                <c:pt idx="22">
                  <c:v>2.0707016204130562</c:v>
                </c:pt>
                <c:pt idx="23">
                  <c:v>2.0301836914837623</c:v>
                </c:pt>
                <c:pt idx="24">
                  <c:v>1.9905754232385857</c:v>
                </c:pt>
                <c:pt idx="25">
                  <c:v>1.9518172558605151</c:v>
                </c:pt>
                <c:pt idx="26">
                  <c:v>1.9138553719636069</c:v>
                </c:pt>
                <c:pt idx="27">
                  <c:v>1.8766409823412364</c:v>
                </c:pt>
                <c:pt idx="28">
                  <c:v>1.8401297191170165</c:v>
                </c:pt>
                <c:pt idx="29">
                  <c:v>1.8042811175310871</c:v>
                </c:pt>
                <c:pt idx="30">
                  <c:v>1.7690581713044702</c:v>
                </c:pt>
                <c:pt idx="31">
                  <c:v>1.7344269494203886</c:v>
                </c:pt>
                <c:pt idx="32">
                  <c:v>1.7003562644390411</c:v>
                </c:pt>
                <c:pt idx="33">
                  <c:v>1.6668173842658718</c:v>
                </c:pt>
                <c:pt idx="34">
                  <c:v>1.6337837807309834</c:v>
                </c:pt>
                <c:pt idx="35">
                  <c:v>1.6012309094902986</c:v>
                </c:pt>
                <c:pt idx="36">
                  <c:v>1.5691360166891957</c:v>
                </c:pt>
                <c:pt idx="37">
                  <c:v>1.5374779685839228</c:v>
                </c:pt>
                <c:pt idx="38">
                  <c:v>1.5062371009314035</c:v>
                </c:pt>
                <c:pt idx="39">
                  <c:v>1.4753950854624087</c:v>
                </c:pt>
                <c:pt idx="40">
                  <c:v>1.444934811168415</c:v>
                </c:pt>
                <c:pt idx="41">
                  <c:v>1.4148402784760672</c:v>
                </c:pt>
                <c:pt idx="42">
                  <c:v>1.3850965046686765</c:v>
                </c:pt>
                <c:pt idx="43">
                  <c:v>1.3556894391523808</c:v>
                </c:pt>
                <c:pt idx="44">
                  <c:v>1.326605887364146</c:v>
                </c:pt>
                <c:pt idx="45">
                  <c:v>1.2978334422865554</c:v>
                </c:pt>
                <c:pt idx="46">
                  <c:v>1.2693604226759307</c:v>
                </c:pt>
                <c:pt idx="47">
                  <c:v>1.241175817230235</c:v>
                </c:pt>
                <c:pt idx="48">
                  <c:v>1.2132692340251034</c:v>
                </c:pt>
                <c:pt idx="49">
                  <c:v>1.185630854633182</c:v>
                </c:pt>
                <c:pt idx="50">
                  <c:v>1.1582513924162421</c:v>
                </c:pt>
                <c:pt idx="51">
                  <c:v>1.1311220545432121</c:v>
                </c:pt>
                <c:pt idx="52">
                  <c:v>1.1042345073420665</c:v>
                </c:pt>
                <c:pt idx="53">
                  <c:v>1.0775808446407416</c:v>
                </c:pt>
                <c:pt idx="54">
                  <c:v>1.0511535587931231</c:v>
                </c:pt>
                <c:pt idx="55">
                  <c:v>1.0249455141215555</c:v>
                </c:pt>
                <c:pt idx="56">
                  <c:v>0.99894992253812975</c:v>
                </c:pt>
                <c:pt idx="57">
                  <c:v>0.97316032113381146</c:v>
                </c:pt>
                <c:pt idx="58">
                  <c:v>0.9475705515479067</c:v>
                </c:pt>
                <c:pt idx="59">
                  <c:v>0.9221747409508626</c:v>
                </c:pt>
                <c:pt idx="60">
                  <c:v>0.89696728449136165</c:v>
                </c:pt>
                <c:pt idx="61">
                  <c:v>0.87194282907450638</c:v>
                </c:pt>
                <c:pt idx="62">
                  <c:v>0.84709625835177027</c:v>
                </c:pt>
                <c:pt idx="63">
                  <c:v>0.82242267881571407</c:v>
                </c:pt>
                <c:pt idx="64">
                  <c:v>0.79791740690328028</c:v>
                </c:pt>
                <c:pt idx="65">
                  <c:v>0.77357595702115378</c:v>
                </c:pt>
                <c:pt idx="66">
                  <c:v>0.74939403041514907</c:v>
                </c:pt>
                <c:pt idx="67">
                  <c:v>0.72536750481323486</c:v>
                </c:pt>
                <c:pt idx="68">
                  <c:v>0.70149242477852281</c:v>
                </c:pt>
                <c:pt idx="69">
                  <c:v>0.67776499271456958</c:v>
                </c:pt>
                <c:pt idx="70">
                  <c:v>0.65418156047077247</c:v>
                </c:pt>
                <c:pt idx="71">
                  <c:v>0.63073862150039817</c:v>
                </c:pt>
                <c:pt idx="72">
                  <c:v>0.60743280352813067</c:v>
                </c:pt>
                <c:pt idx="73">
                  <c:v>0.58426086168790559</c:v>
                </c:pt>
                <c:pt idx="74">
                  <c:v>0.56121967209524548</c:v>
                </c:pt>
                <c:pt idx="75">
                  <c:v>0.53830622582148757</c:v>
                </c:pt>
                <c:pt idx="76">
                  <c:v>0.51551762324007711</c:v>
                </c:pt>
                <c:pt idx="77">
                  <c:v>0.49285106871766965</c:v>
                </c:pt>
                <c:pt idx="78">
                  <c:v>0.47030386562510362</c:v>
                </c:pt>
                <c:pt idx="79">
                  <c:v>0.44787341164532601</c:v>
                </c:pt>
                <c:pt idx="80">
                  <c:v>0.42555719435732892</c:v>
                </c:pt>
                <c:pt idx="81">
                  <c:v>0.40335278707677341</c:v>
                </c:pt>
                <c:pt idx="82">
                  <c:v>0.38125784493561454</c:v>
                </c:pt>
                <c:pt idx="83">
                  <c:v>0.35927010118438157</c:v>
                </c:pt>
                <c:pt idx="84">
                  <c:v>0.33738736370210093</c:v>
                </c:pt>
                <c:pt idx="85">
                  <c:v>0.31560751170000789</c:v>
                </c:pt>
                <c:pt idx="86">
                  <c:v>0.29392849260623261</c:v>
                </c:pt>
                <c:pt idx="87">
                  <c:v>0.27234831911967922</c:v>
                </c:pt>
                <c:pt idx="88">
                  <c:v>0.25086506642213596</c:v>
                </c:pt>
                <c:pt idx="89">
                  <c:v>0.22947686953853419</c:v>
                </c:pt>
                <c:pt idx="90">
                  <c:v>0.20818192083597203</c:v>
                </c:pt>
                <c:pt idx="91">
                  <c:v>0.18697846765283213</c:v>
                </c:pt>
                <c:pt idx="92">
                  <c:v>0.16586481004994652</c:v>
                </c:pt>
                <c:pt idx="93">
                  <c:v>0.14483929867629972</c:v>
                </c:pt>
                <c:pt idx="94">
                  <c:v>0.12390033274237074</c:v>
                </c:pt>
                <c:pt idx="95">
                  <c:v>0.10304635809460493</c:v>
                </c:pt>
                <c:pt idx="96">
                  <c:v>8.2275865385029512E-2</c:v>
                </c:pt>
                <c:pt idx="97">
                  <c:v>6.1587388330423737E-2</c:v>
                </c:pt>
                <c:pt idx="98">
                  <c:v>4.0979502055783303E-2</c:v>
                </c:pt>
                <c:pt idx="99">
                  <c:v>2.0450821517259868E-2</c:v>
                </c:pt>
                <c:pt idx="100">
                  <c:v>0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'6-17'!$L$13</c:f>
              <c:strCache>
                <c:ptCount val="1"/>
                <c:pt idx="0">
                  <c:v>income line</c:v>
                </c:pt>
              </c:strCache>
            </c:strRef>
          </c:tx>
          <c:spPr>
            <a:ln w="28575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'6-17'!$J$14:$J$115</c:f>
              <c:numCache>
                <c:formatCode>General</c:formatCode>
                <c:ptCount val="102"/>
                <c:pt idx="0">
                  <c:v>1.8027876113169868E-2</c:v>
                </c:pt>
                <c:pt idx="1">
                  <c:v>0.48555719824628701</c:v>
                </c:pt>
                <c:pt idx="2">
                  <c:v>0.88038773355799549</c:v>
                </c:pt>
                <c:pt idx="3">
                  <c:v>1.210111872932444</c:v>
                </c:pt>
                <c:pt idx="4">
                  <c:v>1.4912919525468276</c:v>
                </c:pt>
                <c:pt idx="5">
                  <c:v>1.7351548339163179</c:v>
                </c:pt>
                <c:pt idx="6">
                  <c:v>1.9496068348083113</c:v>
                </c:pt>
                <c:pt idx="7">
                  <c:v>2.1403934843362014</c:v>
                </c:pt>
                <c:pt idx="8">
                  <c:v>2.3118013415194261</c:v>
                </c:pt>
                <c:pt idx="9">
                  <c:v>2.4671007692528688</c:v>
                </c:pt>
                <c:pt idx="10">
                  <c:v>2.6088352993464312</c:v>
                </c:pt>
                <c:pt idx="11">
                  <c:v>2.7390165416941055</c:v>
                </c:pt>
                <c:pt idx="12">
                  <c:v>2.8592589556010211</c:v>
                </c:pt>
                <c:pt idx="13">
                  <c:v>2.9708752012541115</c:v>
                </c:pt>
                <c:pt idx="14">
                  <c:v>3.0749449824246131</c:v>
                </c:pt>
                <c:pt idx="15">
                  <c:v>3.1723656544621268</c:v>
                </c:pt>
                <c:pt idx="16">
                  <c:v>3.2638900331941456</c:v>
                </c:pt>
                <c:pt idx="17">
                  <c:v>3.3501550556950974</c:v>
                </c:pt>
                <c:pt idx="18">
                  <c:v>3.4317037945701512</c:v>
                </c:pt>
                <c:pt idx="19">
                  <c:v>3.5090025710705577</c:v>
                </c:pt>
                <c:pt idx="20">
                  <c:v>3.582454404807744</c:v>
                </c:pt>
                <c:pt idx="21">
                  <c:v>3.6524096911116697</c:v>
                </c:pt>
                <c:pt idx="22">
                  <c:v>3.7191747563357858</c:v>
                </c:pt>
                <c:pt idx="23">
                  <c:v>3.7830187717364896</c:v>
                </c:pt>
                <c:pt idx="24">
                  <c:v>3.8441793853121897</c:v>
                </c:pt>
                <c:pt idx="25">
                  <c:v>3.9028673432424386</c:v>
                </c:pt>
                <c:pt idx="26">
                  <c:v>3.9592703083127909</c:v>
                </c:pt>
                <c:pt idx="27">
                  <c:v>4.0135560351388238</c:v>
                </c:pt>
                <c:pt idx="28">
                  <c:v>4.0658750264201791</c:v>
                </c:pt>
                <c:pt idx="29">
                  <c:v>4.1163627675853895</c:v>
                </c:pt>
                <c:pt idx="30">
                  <c:v>4.1651416167150517</c:v>
                </c:pt>
                <c:pt idx="31">
                  <c:v>4.212322410900434</c:v>
                </c:pt>
                <c:pt idx="32">
                  <c:v>4.2580058380121688</c:v>
                </c:pt>
                <c:pt idx="33">
                  <c:v>4.3022836133488651</c:v>
                </c:pt>
                <c:pt idx="34">
                  <c:v>4.345239493167365</c:v>
                </c:pt>
                <c:pt idx="35">
                  <c:v>4.3869501511895646</c:v>
                </c:pt>
                <c:pt idx="36">
                  <c:v>4.4274859394793626</c:v>
                </c:pt>
                <c:pt idx="37">
                  <c:v>4.4669115513190603</c:v>
                </c:pt>
                <c:pt idx="38">
                  <c:v>4.5052866006834913</c:v>
                </c:pt>
                <c:pt idx="39">
                  <c:v>4.5426661304563902</c:v>
                </c:pt>
                <c:pt idx="40">
                  <c:v>4.5791010595368187</c:v>
                </c:pt>
                <c:pt idx="41">
                  <c:v>4.6146385773508811</c:v>
                </c:pt>
                <c:pt idx="42">
                  <c:v>4.6493224929427193</c:v>
                </c:pt>
                <c:pt idx="43">
                  <c:v>4.6831935447120561</c:v>
                </c:pt>
                <c:pt idx="44">
                  <c:v>4.7162896759485298</c:v>
                </c:pt>
                <c:pt idx="45">
                  <c:v>4.7486462805498935</c:v>
                </c:pt>
                <c:pt idx="46">
                  <c:v>4.7802964226738762</c:v>
                </c:pt>
                <c:pt idx="47">
                  <c:v>4.811271033539005</c:v>
                </c:pt>
                <c:pt idx="48">
                  <c:v>4.8415990881400734</c:v>
                </c:pt>
                <c:pt idx="49">
                  <c:v>4.8713077642642908</c:v>
                </c:pt>
                <c:pt idx="50">
                  <c:v>4.9004225858724411</c:v>
                </c:pt>
                <c:pt idx="51">
                  <c:v>4.9289675526361423</c:v>
                </c:pt>
                <c:pt idx="52">
                  <c:v>4.9569652571891929</c:v>
                </c:pt>
                <c:pt idx="53">
                  <c:v>4.9844369914518554</c:v>
                </c:pt>
                <c:pt idx="54">
                  <c:v>5.0114028432160742</c:v>
                </c:pt>
                <c:pt idx="55">
                  <c:v>5.0378817840327814</c:v>
                </c:pt>
                <c:pt idx="56">
                  <c:v>5.0638917493158617</c:v>
                </c:pt>
                <c:pt idx="57">
                  <c:v>5.0894497114678927</c:v>
                </c:pt>
                <c:pt idx="58">
                  <c:v>5.1145717467380329</c:v>
                </c:pt>
                <c:pt idx="59">
                  <c:v>5.1392730964400331</c:v>
                </c:pt>
                <c:pt idx="60">
                  <c:v>5.1635682230867825</c:v>
                </c:pt>
                <c:pt idx="61">
                  <c:v>5.1874708619351297</c:v>
                </c:pt>
                <c:pt idx="62">
                  <c:v>5.2109940683801712</c:v>
                </c:pt>
                <c:pt idx="63">
                  <c:v>5.2341502615902629</c:v>
                </c:pt>
                <c:pt idx="64">
                  <c:v>5.2569512647319083</c:v>
                </c:pt>
                <c:pt idx="65">
                  <c:v>5.2794083420967288</c:v>
                </c:pt>
                <c:pt idx="66">
                  <c:v>5.3015322334101027</c:v>
                </c:pt>
                <c:pt idx="67">
                  <c:v>5.3233331855722508</c:v>
                </c:pt>
                <c:pt idx="68">
                  <c:v>5.344820982057036</c:v>
                </c:pt>
                <c:pt idx="69">
                  <c:v>5.3660049701712849</c:v>
                </c:pt>
                <c:pt idx="70">
                  <c:v>5.3868940863572208</c:v>
                </c:pt>
                <c:pt idx="71">
                  <c:v>5.4074968797029417</c:v>
                </c:pt>
                <c:pt idx="72">
                  <c:v>5.4278215338098947</c:v>
                </c:pt>
                <c:pt idx="73">
                  <c:v>5.4478758871521888</c:v>
                </c:pt>
                <c:pt idx="74">
                  <c:v>5.4676674520499136</c:v>
                </c:pt>
                <c:pt idx="75">
                  <c:v>5.4872034323673313</c:v>
                </c:pt>
                <c:pt idx="76">
                  <c:v>5.5064907400366572</c:v>
                </c:pt>
                <c:pt idx="77">
                  <c:v>5.5255360104990228</c:v>
                </c:pt>
                <c:pt idx="78">
                  <c:v>5.544345617146071</c:v>
                </c:pt>
                <c:pt idx="79">
                  <c:v>5.5629256848382695</c:v>
                </c:pt>
                <c:pt idx="80">
                  <c:v>5.5812821025693395</c:v>
                </c:pt>
                <c:pt idx="81">
                  <c:v>5.5994205353403279</c:v>
                </c:pt>
                <c:pt idx="82">
                  <c:v>5.6173464353013225</c:v>
                </c:pt>
                <c:pt idx="83">
                  <c:v>5.6350650522140153</c:v>
                </c:pt>
                <c:pt idx="84">
                  <c:v>5.6525814432838768</c:v>
                </c:pt>
                <c:pt idx="85">
                  <c:v>5.669900482406617</c:v>
                </c:pt>
                <c:pt idx="86">
                  <c:v>5.687026868870122</c:v>
                </c:pt>
                <c:pt idx="87">
                  <c:v>5.7039651355495824</c:v>
                </c:pt>
                <c:pt idx="88">
                  <c:v>5.720719656630628</c:v>
                </c:pt>
                <c:pt idx="89">
                  <c:v>5.7372946548925325</c:v>
                </c:pt>
                <c:pt idx="90">
                  <c:v>5.7536942085809928</c:v>
                </c:pt>
                <c:pt idx="91">
                  <c:v>5.7699222578978189</c:v>
                </c:pt>
                <c:pt idx="92">
                  <c:v>5.7859826111326349</c:v>
                </c:pt>
                <c:pt idx="93">
                  <c:v>5.8018789504600052</c:v>
                </c:pt>
                <c:pt idx="94">
                  <c:v>5.8176148374234051</c:v>
                </c:pt>
                <c:pt idx="95">
                  <c:v>5.8331937181261049</c:v>
                </c:pt>
                <c:pt idx="96">
                  <c:v>5.8486189281473981</c:v>
                </c:pt>
                <c:pt idx="97">
                  <c:v>5.8638936972013447</c:v>
                </c:pt>
                <c:pt idx="98">
                  <c:v>5.8790211535539711</c:v>
                </c:pt>
                <c:pt idx="99">
                  <c:v>5.8940043282136978</c:v>
                </c:pt>
                <c:pt idx="100">
                  <c:v>5.9088461589087684</c:v>
                </c:pt>
                <c:pt idx="101">
                  <c:v>6.0088461589087681</c:v>
                </c:pt>
              </c:numCache>
            </c:numRef>
          </c:xVal>
          <c:yVal>
            <c:numRef>
              <c:f>'6-17'!$L$14:$L$115</c:f>
              <c:numCache>
                <c:formatCode>General</c:formatCode>
                <c:ptCount val="102"/>
                <c:pt idx="0">
                  <c:v>6.85949949619389</c:v>
                </c:pt>
                <c:pt idx="1">
                  <c:v>6.3191807144222567</c:v>
                </c:pt>
                <c:pt idx="2">
                  <c:v>5.8628791655214956</c:v>
                </c:pt>
                <c:pt idx="3">
                  <c:v>5.4818204022023105</c:v>
                </c:pt>
                <c:pt idx="4">
                  <c:v>5.1568635045631996</c:v>
                </c:pt>
                <c:pt idx="5">
                  <c:v>4.8750337053546549</c:v>
                </c:pt>
                <c:pt idx="6">
                  <c:v>4.6271937552488955</c:v>
                </c:pt>
                <c:pt idx="7">
                  <c:v>4.4067036059233526</c:v>
                </c:pt>
                <c:pt idx="8">
                  <c:v>4.2086093256399941</c:v>
                </c:pt>
                <c:pt idx="9">
                  <c:v>4.0291313899676</c:v>
                </c:pt>
                <c:pt idx="10">
                  <c:v>3.8653302656109036</c:v>
                </c:pt>
                <c:pt idx="11">
                  <c:v>3.7148811559082491</c:v>
                </c:pt>
                <c:pt idx="12">
                  <c:v>3.5759182470086728</c:v>
                </c:pt>
                <c:pt idx="13">
                  <c:v>3.446924511167587</c:v>
                </c:pt>
                <c:pt idx="14">
                  <c:v>3.3266521459505114</c:v>
                </c:pt>
                <c:pt idx="15">
                  <c:v>3.2140640870999566</c:v>
                </c:pt>
                <c:pt idx="16">
                  <c:v>3.1082903131829278</c:v>
                </c:pt>
                <c:pt idx="17">
                  <c:v>3.0085947226378162</c:v>
                </c:pt>
                <c:pt idx="18">
                  <c:v>2.9143496920952479</c:v>
                </c:pt>
                <c:pt idx="19">
                  <c:v>2.8250162989284213</c:v>
                </c:pt>
                <c:pt idx="20">
                  <c:v>2.7401287775582244</c:v>
                </c:pt>
                <c:pt idx="21">
                  <c:v>2.6592821797410693</c:v>
                </c:pt>
                <c:pt idx="22">
                  <c:v>2.5821224872918185</c:v>
                </c:pt>
                <c:pt idx="23">
                  <c:v>2.5083386217850991</c:v>
                </c:pt>
                <c:pt idx="24">
                  <c:v>2.4376559358973919</c:v>
                </c:pt>
                <c:pt idx="25">
                  <c:v>2.3698308724578236</c:v>
                </c:pt>
                <c:pt idx="26">
                  <c:v>2.3046465515342183</c:v>
                </c:pt>
                <c:pt idx="27">
                  <c:v>2.2419091008596741</c:v>
                </c:pt>
                <c:pt idx="28">
                  <c:v>2.1814445860273537</c:v>
                </c:pt>
                <c:pt idx="29">
                  <c:v>2.1230964279346702</c:v>
                </c:pt>
                <c:pt idx="30">
                  <c:v>2.0667232186187059</c:v>
                </c:pt>
                <c:pt idx="31">
                  <c:v>2.0121968648042472</c:v>
                </c:pt>
                <c:pt idx="32">
                  <c:v>1.959401002564964</c:v>
                </c:pt>
                <c:pt idx="33">
                  <c:v>1.908229637482818</c:v>
                </c:pt>
                <c:pt idx="34">
                  <c:v>1.8585859733216807</c:v>
                </c:pt>
                <c:pt idx="35">
                  <c:v>1.8103813990574995</c:v>
                </c:pt>
                <c:pt idx="36">
                  <c:v>1.7635346095407121</c:v>
                </c:pt>
                <c:pt idx="37">
                  <c:v>1.7179708394168749</c:v>
                </c:pt>
                <c:pt idx="38">
                  <c:v>1.6736211934344318</c:v>
                </c:pt>
                <c:pt idx="39">
                  <c:v>1.6304220591043306</c:v>
                </c:pt>
                <c:pt idx="40">
                  <c:v>1.5883145899837787</c:v>
                </c:pt>
                <c:pt idx="41">
                  <c:v>1.5472442497431409</c:v>
                </c:pt>
                <c:pt idx="42">
                  <c:v>1.5071604087251087</c:v>
                </c:pt>
                <c:pt idx="43">
                  <c:v>1.4680159859842377</c:v>
                </c:pt>
                <c:pt idx="44">
                  <c:v>1.4297671308547741</c:v>
                </c:pt>
                <c:pt idx="45">
                  <c:v>1.3923729389766928</c:v>
                </c:pt>
                <c:pt idx="46">
                  <c:v>1.3557951984463132</c:v>
                </c:pt>
                <c:pt idx="47">
                  <c:v>1.3199981623756392</c:v>
                </c:pt>
                <c:pt idx="48">
                  <c:v>1.2849483446641266</c:v>
                </c:pt>
                <c:pt idx="49">
                  <c:v>1.250614336225369</c:v>
                </c:pt>
                <c:pt idx="50">
                  <c:v>1.2169666392829832</c:v>
                </c:pt>
                <c:pt idx="51">
                  <c:v>1.1839775176657437</c:v>
                </c:pt>
                <c:pt idx="52">
                  <c:v>1.1516208613014207</c:v>
                </c:pt>
                <c:pt idx="53">
                  <c:v>1.1198720633389057</c:v>
                </c:pt>
                <c:pt idx="54">
                  <c:v>1.0887079085256834</c:v>
                </c:pt>
                <c:pt idx="55">
                  <c:v>1.0581064716373829</c:v>
                </c:pt>
                <c:pt idx="56">
                  <c:v>1.0280470249024578</c:v>
                </c:pt>
                <c:pt idx="57">
                  <c:v>0.99850995349152427</c:v>
                </c:pt>
                <c:pt idx="58">
                  <c:v>0.96947667825040273</c:v>
                </c:pt>
                <c:pt idx="59">
                  <c:v>0.94092958495108636</c:v>
                </c:pt>
                <c:pt idx="60">
                  <c:v>0.91285195941764208</c:v>
                </c:pt>
                <c:pt idx="61">
                  <c:v>0.88522792795638239</c:v>
                </c:pt>
                <c:pt idx="62">
                  <c:v>0.8580424025827913</c:v>
                </c:pt>
                <c:pt idx="63">
                  <c:v>0.83128103059298741</c:v>
                </c:pt>
                <c:pt idx="64">
                  <c:v>0.80493014807623808</c:v>
                </c:pt>
                <c:pt idx="65">
                  <c:v>0.77897673700771097</c:v>
                </c:pt>
                <c:pt idx="66">
                  <c:v>0.75340838559832779</c:v>
                </c:pt>
                <c:pt idx="67">
                  <c:v>0.72821325161192973</c:v>
                </c:pt>
                <c:pt idx="68">
                  <c:v>0.70338002838938696</c:v>
                </c:pt>
                <c:pt idx="69">
                  <c:v>0.67889791334528127</c:v>
                </c:pt>
                <c:pt idx="70">
                  <c:v>0.65475657872615045</c:v>
                </c:pt>
                <c:pt idx="71">
                  <c:v>0.63094614443967156</c:v>
                </c:pt>
                <c:pt idx="72">
                  <c:v>0.60745715278264711</c:v>
                </c:pt>
                <c:pt idx="73">
                  <c:v>0.58428054491196324</c:v>
                </c:pt>
                <c:pt idx="74">
                  <c:v>0.5614076389173146</c:v>
                </c:pt>
                <c:pt idx="75">
                  <c:v>0.53883010936759224</c:v>
                </c:pt>
                <c:pt idx="76">
                  <c:v>0.5165399682145253</c:v>
                </c:pt>
                <c:pt idx="77">
                  <c:v>0.49452954694771467</c:v>
                </c:pt>
                <c:pt idx="78">
                  <c:v>0.47279147990463066</c:v>
                </c:pt>
                <c:pt idx="79">
                  <c:v>0.45131868864764879</c:v>
                </c:pt>
                <c:pt idx="80">
                  <c:v>0.4301043673278846</c:v>
                </c:pt>
                <c:pt idx="81">
                  <c:v>0.40914196896247024</c:v>
                </c:pt>
                <c:pt idx="82">
                  <c:v>0.38842519255817098</c:v>
                </c:pt>
                <c:pt idx="83">
                  <c:v>0.36794797101992938</c:v>
                </c:pt>
                <c:pt idx="84">
                  <c:v>0.34770445978790399</c:v>
                </c:pt>
                <c:pt idx="85">
                  <c:v>0.32768902615144313</c:v>
                </c:pt>
                <c:pt idx="86">
                  <c:v>0.3078962391923481</c:v>
                </c:pt>
                <c:pt idx="87">
                  <c:v>0.28832086031383763</c:v>
                </c:pt>
                <c:pt idx="88">
                  <c:v>0.26895783431500941</c:v>
                </c:pt>
                <c:pt idx="89">
                  <c:v>0.24980228097371793</c:v>
                </c:pt>
                <c:pt idx="90">
                  <c:v>0.23084948710376629</c:v>
                </c:pt>
                <c:pt idx="91">
                  <c:v>0.21209489905484524</c:v>
                </c:pt>
                <c:pt idx="92">
                  <c:v>0.19353411562619272</c:v>
                </c:pt>
                <c:pt idx="93">
                  <c:v>0.17516288136690505</c:v>
                </c:pt>
                <c:pt idx="94">
                  <c:v>0.15697708023818002</c:v>
                </c:pt>
                <c:pt idx="95">
                  <c:v>0.13897272961425955</c:v>
                </c:pt>
                <c:pt idx="96">
                  <c:v>0.12114597460079857</c:v>
                </c:pt>
                <c:pt idx="97">
                  <c:v>0.10349308265080115</c:v>
                </c:pt>
                <c:pt idx="98">
                  <c:v>8.6010438459712013E-2</c:v>
                </c:pt>
                <c:pt idx="99">
                  <c:v>6.8694539122579279E-2</c:v>
                </c:pt>
                <c:pt idx="100">
                  <c:v>5.1541989537382094E-2</c:v>
                </c:pt>
                <c:pt idx="101">
                  <c:v>0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'6-17'!$M$13</c:f>
              <c:strCache>
                <c:ptCount val="1"/>
                <c:pt idx="0">
                  <c:v>welfare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'6-17'!$J$14:$J$124</c:f>
              <c:numCache>
                <c:formatCode>General</c:formatCode>
                <c:ptCount val="111"/>
                <c:pt idx="0">
                  <c:v>1.8027876113169868E-2</c:v>
                </c:pt>
                <c:pt idx="1">
                  <c:v>0.48555719824628701</c:v>
                </c:pt>
                <c:pt idx="2">
                  <c:v>0.88038773355799549</c:v>
                </c:pt>
                <c:pt idx="3">
                  <c:v>1.210111872932444</c:v>
                </c:pt>
                <c:pt idx="4">
                  <c:v>1.4912919525468276</c:v>
                </c:pt>
                <c:pt idx="5">
                  <c:v>1.7351548339163179</c:v>
                </c:pt>
                <c:pt idx="6">
                  <c:v>1.9496068348083113</c:v>
                </c:pt>
                <c:pt idx="7">
                  <c:v>2.1403934843362014</c:v>
                </c:pt>
                <c:pt idx="8">
                  <c:v>2.3118013415194261</c:v>
                </c:pt>
                <c:pt idx="9">
                  <c:v>2.4671007692528688</c:v>
                </c:pt>
                <c:pt idx="10">
                  <c:v>2.6088352993464312</c:v>
                </c:pt>
                <c:pt idx="11">
                  <c:v>2.7390165416941055</c:v>
                </c:pt>
                <c:pt idx="12">
                  <c:v>2.8592589556010211</c:v>
                </c:pt>
                <c:pt idx="13">
                  <c:v>2.9708752012541115</c:v>
                </c:pt>
                <c:pt idx="14">
                  <c:v>3.0749449824246131</c:v>
                </c:pt>
                <c:pt idx="15">
                  <c:v>3.1723656544621268</c:v>
                </c:pt>
                <c:pt idx="16">
                  <c:v>3.2638900331941456</c:v>
                </c:pt>
                <c:pt idx="17">
                  <c:v>3.3501550556950974</c:v>
                </c:pt>
                <c:pt idx="18">
                  <c:v>3.4317037945701512</c:v>
                </c:pt>
                <c:pt idx="19">
                  <c:v>3.5090025710705577</c:v>
                </c:pt>
                <c:pt idx="20">
                  <c:v>3.582454404807744</c:v>
                </c:pt>
                <c:pt idx="21">
                  <c:v>3.6524096911116697</c:v>
                </c:pt>
                <c:pt idx="22">
                  <c:v>3.7191747563357858</c:v>
                </c:pt>
                <c:pt idx="23">
                  <c:v>3.7830187717364896</c:v>
                </c:pt>
                <c:pt idx="24">
                  <c:v>3.8441793853121897</c:v>
                </c:pt>
                <c:pt idx="25">
                  <c:v>3.9028673432424386</c:v>
                </c:pt>
                <c:pt idx="26">
                  <c:v>3.9592703083127909</c:v>
                </c:pt>
                <c:pt idx="27">
                  <c:v>4.0135560351388238</c:v>
                </c:pt>
                <c:pt idx="28">
                  <c:v>4.0658750264201791</c:v>
                </c:pt>
                <c:pt idx="29">
                  <c:v>4.1163627675853895</c:v>
                </c:pt>
                <c:pt idx="30">
                  <c:v>4.1651416167150517</c:v>
                </c:pt>
                <c:pt idx="31">
                  <c:v>4.212322410900434</c:v>
                </c:pt>
                <c:pt idx="32">
                  <c:v>4.2580058380121688</c:v>
                </c:pt>
                <c:pt idx="33">
                  <c:v>4.3022836133488651</c:v>
                </c:pt>
                <c:pt idx="34">
                  <c:v>4.345239493167365</c:v>
                </c:pt>
                <c:pt idx="35">
                  <c:v>4.3869501511895646</c:v>
                </c:pt>
                <c:pt idx="36">
                  <c:v>4.4274859394793626</c:v>
                </c:pt>
                <c:pt idx="37">
                  <c:v>4.4669115513190603</c:v>
                </c:pt>
                <c:pt idx="38">
                  <c:v>4.5052866006834913</c:v>
                </c:pt>
                <c:pt idx="39">
                  <c:v>4.5426661304563902</c:v>
                </c:pt>
                <c:pt idx="40">
                  <c:v>4.5791010595368187</c:v>
                </c:pt>
                <c:pt idx="41">
                  <c:v>4.6146385773508811</c:v>
                </c:pt>
                <c:pt idx="42">
                  <c:v>4.6493224929427193</c:v>
                </c:pt>
                <c:pt idx="43">
                  <c:v>4.6831935447120561</c:v>
                </c:pt>
                <c:pt idx="44">
                  <c:v>4.7162896759485298</c:v>
                </c:pt>
                <c:pt idx="45">
                  <c:v>4.7486462805498935</c:v>
                </c:pt>
                <c:pt idx="46">
                  <c:v>4.7802964226738762</c:v>
                </c:pt>
                <c:pt idx="47">
                  <c:v>4.811271033539005</c:v>
                </c:pt>
                <c:pt idx="48">
                  <c:v>4.8415990881400734</c:v>
                </c:pt>
                <c:pt idx="49">
                  <c:v>4.8713077642642908</c:v>
                </c:pt>
                <c:pt idx="50">
                  <c:v>4.9004225858724411</c:v>
                </c:pt>
                <c:pt idx="51">
                  <c:v>4.9289675526361423</c:v>
                </c:pt>
                <c:pt idx="52">
                  <c:v>4.9569652571891929</c:v>
                </c:pt>
                <c:pt idx="53">
                  <c:v>4.9844369914518554</c:v>
                </c:pt>
                <c:pt idx="54">
                  <c:v>5.0114028432160742</c:v>
                </c:pt>
                <c:pt idx="55">
                  <c:v>5.0378817840327814</c:v>
                </c:pt>
                <c:pt idx="56">
                  <c:v>5.0638917493158617</c:v>
                </c:pt>
                <c:pt idx="57">
                  <c:v>5.0894497114678927</c:v>
                </c:pt>
                <c:pt idx="58">
                  <c:v>5.1145717467380329</c:v>
                </c:pt>
                <c:pt idx="59">
                  <c:v>5.1392730964400331</c:v>
                </c:pt>
                <c:pt idx="60">
                  <c:v>5.1635682230867825</c:v>
                </c:pt>
                <c:pt idx="61">
                  <c:v>5.1874708619351297</c:v>
                </c:pt>
                <c:pt idx="62">
                  <c:v>5.2109940683801712</c:v>
                </c:pt>
                <c:pt idx="63">
                  <c:v>5.2341502615902629</c:v>
                </c:pt>
                <c:pt idx="64">
                  <c:v>5.2569512647319083</c:v>
                </c:pt>
                <c:pt idx="65">
                  <c:v>5.2794083420967288</c:v>
                </c:pt>
                <c:pt idx="66">
                  <c:v>5.3015322334101027</c:v>
                </c:pt>
                <c:pt idx="67">
                  <c:v>5.3233331855722508</c:v>
                </c:pt>
                <c:pt idx="68">
                  <c:v>5.344820982057036</c:v>
                </c:pt>
                <c:pt idx="69">
                  <c:v>5.3660049701712849</c:v>
                </c:pt>
                <c:pt idx="70">
                  <c:v>5.3868940863572208</c:v>
                </c:pt>
                <c:pt idx="71">
                  <c:v>5.4074968797029417</c:v>
                </c:pt>
                <c:pt idx="72">
                  <c:v>5.4278215338098947</c:v>
                </c:pt>
                <c:pt idx="73">
                  <c:v>5.4478758871521888</c:v>
                </c:pt>
                <c:pt idx="74">
                  <c:v>5.4676674520499136</c:v>
                </c:pt>
                <c:pt idx="75">
                  <c:v>5.4872034323673313</c:v>
                </c:pt>
                <c:pt idx="76">
                  <c:v>5.5064907400366572</c:v>
                </c:pt>
                <c:pt idx="77">
                  <c:v>5.5255360104990228</c:v>
                </c:pt>
                <c:pt idx="78">
                  <c:v>5.544345617146071</c:v>
                </c:pt>
                <c:pt idx="79">
                  <c:v>5.5629256848382695</c:v>
                </c:pt>
                <c:pt idx="80">
                  <c:v>5.5812821025693395</c:v>
                </c:pt>
                <c:pt idx="81">
                  <c:v>5.5994205353403279</c:v>
                </c:pt>
                <c:pt idx="82">
                  <c:v>5.6173464353013225</c:v>
                </c:pt>
                <c:pt idx="83">
                  <c:v>5.6350650522140153</c:v>
                </c:pt>
                <c:pt idx="84">
                  <c:v>5.6525814432838768</c:v>
                </c:pt>
                <c:pt idx="85">
                  <c:v>5.669900482406617</c:v>
                </c:pt>
                <c:pt idx="86">
                  <c:v>5.687026868870122</c:v>
                </c:pt>
                <c:pt idx="87">
                  <c:v>5.7039651355495824</c:v>
                </c:pt>
                <c:pt idx="88">
                  <c:v>5.720719656630628</c:v>
                </c:pt>
                <c:pt idx="89">
                  <c:v>5.7372946548925325</c:v>
                </c:pt>
                <c:pt idx="90">
                  <c:v>5.7536942085809928</c:v>
                </c:pt>
                <c:pt idx="91">
                  <c:v>5.7699222578978189</c:v>
                </c:pt>
                <c:pt idx="92">
                  <c:v>5.7859826111326349</c:v>
                </c:pt>
                <c:pt idx="93">
                  <c:v>5.8018789504600052</c:v>
                </c:pt>
                <c:pt idx="94">
                  <c:v>5.8176148374234051</c:v>
                </c:pt>
                <c:pt idx="95">
                  <c:v>5.8331937181261049</c:v>
                </c:pt>
                <c:pt idx="96">
                  <c:v>5.8486189281473981</c:v>
                </c:pt>
                <c:pt idx="97">
                  <c:v>5.8638936972013447</c:v>
                </c:pt>
                <c:pt idx="98">
                  <c:v>5.8790211535539711</c:v>
                </c:pt>
                <c:pt idx="99">
                  <c:v>5.8940043282136978</c:v>
                </c:pt>
                <c:pt idx="100">
                  <c:v>5.9088461589087684</c:v>
                </c:pt>
                <c:pt idx="101">
                  <c:v>6.0088461589087681</c:v>
                </c:pt>
                <c:pt idx="102">
                  <c:v>6.1088461589087677</c:v>
                </c:pt>
                <c:pt idx="103">
                  <c:v>6.2088461589087673</c:v>
                </c:pt>
                <c:pt idx="104">
                  <c:v>6.308846158908767</c:v>
                </c:pt>
                <c:pt idx="105">
                  <c:v>6.4088461589087666</c:v>
                </c:pt>
                <c:pt idx="106">
                  <c:v>6.5088461589087663</c:v>
                </c:pt>
                <c:pt idx="107">
                  <c:v>6.6088461589087659</c:v>
                </c:pt>
                <c:pt idx="108">
                  <c:v>6.7088461589087656</c:v>
                </c:pt>
                <c:pt idx="109">
                  <c:v>6.8088461589087652</c:v>
                </c:pt>
                <c:pt idx="110">
                  <c:v>6.9088461589087649</c:v>
                </c:pt>
              </c:numCache>
            </c:numRef>
          </c:xVal>
          <c:yVal>
            <c:numRef>
              <c:f>'6-17'!$M$14:$M$124</c:f>
              <c:numCache>
                <c:formatCode>General</c:formatCode>
                <c:ptCount val="111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13.957594959291125</c:v>
                </c:pt>
                <c:pt idx="4">
                  <c:v>10.202459108865066</c:v>
                </c:pt>
                <c:pt idx="5">
                  <c:v>8.1290823392954614</c:v>
                </c:pt>
                <c:pt idx="6">
                  <c:v>6.825403269878155</c:v>
                </c:pt>
                <c:pt idx="7">
                  <c:v>5.93346580531811</c:v>
                </c:pt>
                <c:pt idx="8">
                  <c:v>5.2859506853259122</c:v>
                </c:pt>
                <c:pt idx="9">
                  <c:v>4.7947784107636426</c:v>
                </c:pt>
                <c:pt idx="10">
                  <c:v>4.4093937382131418</c:v>
                </c:pt>
                <c:pt idx="11">
                  <c:v>4.0988015484411209</c:v>
                </c:pt>
                <c:pt idx="12">
                  <c:v>3.8429845560707472</c:v>
                </c:pt>
                <c:pt idx="13">
                  <c:v>3.6284593443947331</c:v>
                </c:pt>
                <c:pt idx="14">
                  <c:v>3.445822081351734</c:v>
                </c:pt>
                <c:pt idx="15">
                  <c:v>3.2883195554838704</c:v>
                </c:pt>
                <c:pt idx="16">
                  <c:v>3.1509796406166655</c:v>
                </c:pt>
                <c:pt idx="17">
                  <c:v>3.0300619808033948</c:v>
                </c:pt>
                <c:pt idx="18">
                  <c:v>2.9226996115037966</c:v>
                </c:pt>
                <c:pt idx="19">
                  <c:v>2.8266585117353666</c:v>
                </c:pt>
                <c:pt idx="20">
                  <c:v>2.7401722679415723</c:v>
                </c:pt>
                <c:pt idx="21">
                  <c:v>2.6618258881484396</c:v>
                </c:pt>
                <c:pt idx="22">
                  <c:v>2.5904725585942319</c:v>
                </c:pt>
                <c:pt idx="23">
                  <c:v>2.5251729576037856</c:v>
                </c:pt>
                <c:pt idx="24">
                  <c:v>2.4651503155988821</c:v>
                </c:pt>
                <c:pt idx="25">
                  <c:v>2.40975665957962</c:v>
                </c:pt>
                <c:pt idx="26">
                  <c:v>2.3584471284183701</c:v>
                </c:pt>
                <c:pt idx="27">
                  <c:v>2.3107601966638636</c:v>
                </c:pt>
                <c:pt idx="28">
                  <c:v>2.2663022813529921</c:v>
                </c:pt>
                <c:pt idx="29">
                  <c:v>2.2247356399018887</c:v>
                </c:pt>
                <c:pt idx="30">
                  <c:v>2.1857687670094172</c:v>
                </c:pt>
                <c:pt idx="31">
                  <c:v>2.1491487089053662</c:v>
                </c:pt>
                <c:pt idx="32">
                  <c:v>2.1146548628863862</c:v>
                </c:pt>
                <c:pt idx="33">
                  <c:v>2.0820939377927066</c:v>
                </c:pt>
                <c:pt idx="34">
                  <c:v>2.0512958295210035</c:v>
                </c:pt>
                <c:pt idx="35">
                  <c:v>2.0221102234127999</c:v>
                </c:pt>
                <c:pt idx="36">
                  <c:v>1.9944037782939903</c:v>
                </c:pt>
                <c:pt idx="37">
                  <c:v>1.9680577791682499</c:v>
                </c:pt>
                <c:pt idx="38">
                  <c:v>1.9429661699709571</c:v>
                </c:pt>
                <c:pt idx="39">
                  <c:v>1.9190338964238696</c:v>
                </c:pt>
                <c:pt idx="40">
                  <c:v>1.8961755033704686</c:v>
                </c:pt>
                <c:pt idx="41">
                  <c:v>1.8743139420888677</c:v>
                </c:pt>
                <c:pt idx="42">
                  <c:v>1.8533795517581777</c:v>
                </c:pt>
                <c:pt idx="43">
                  <c:v>1.833309186074912</c:v>
                </c:pt>
                <c:pt idx="44">
                  <c:v>1.8140454614099422</c:v>
                </c:pt>
                <c:pt idx="45">
                  <c:v>1.7955361071877631</c:v>
                </c:pt>
                <c:pt idx="46">
                  <c:v>1.7777334026030014</c:v>
                </c:pt>
                <c:pt idx="47">
                  <c:v>1.7605936865509517</c:v>
                </c:pt>
                <c:pt idx="48">
                  <c:v>1.7440769298818457</c:v>
                </c:pt>
                <c:pt idx="49">
                  <c:v>1.7281463609029433</c:v>
                </c:pt>
                <c:pt idx="50">
                  <c:v>1.712768136533757</c:v>
                </c:pt>
                <c:pt idx="51">
                  <c:v>1.6979110527342338</c:v>
                </c:pt>
                <c:pt idx="52">
                  <c:v>1.6835462888260113</c:v>
                </c:pt>
                <c:pt idx="53">
                  <c:v>1.669647181154017</c:v>
                </c:pt>
                <c:pt idx="54">
                  <c:v>1.6561890222223705</c:v>
                </c:pt>
                <c:pt idx="55">
                  <c:v>1.6431488820108284</c:v>
                </c:pt>
                <c:pt idx="56">
                  <c:v>1.6305054486566251</c:v>
                </c:pt>
                <c:pt idx="57">
                  <c:v>1.6182388860883576</c:v>
                </c:pt>
                <c:pt idx="58">
                  <c:v>1.6063307065367771</c:v>
                </c:pt>
                <c:pt idx="59">
                  <c:v>1.5947636561332874</c:v>
                </c:pt>
                <c:pt idx="60">
                  <c:v>1.5835216120491196</c:v>
                </c:pt>
                <c:pt idx="61">
                  <c:v>1.5725894898341362</c:v>
                </c:pt>
                <c:pt idx="62">
                  <c:v>1.5619531597897509</c:v>
                </c:pt>
                <c:pt idx="63">
                  <c:v>1.5515993713605416</c:v>
                </c:pt>
                <c:pt idx="64">
                  <c:v>1.5415156846578373</c:v>
                </c:pt>
                <c:pt idx="65">
                  <c:v>1.531690408339095</c:v>
                </c:pt>
                <c:pt idx="66">
                  <c:v>1.522112543162224</c:v>
                </c:pt>
                <c:pt idx="67">
                  <c:v>1.5127717306162878</c:v>
                </c:pt>
                <c:pt idx="68">
                  <c:v>1.5036582061013184</c:v>
                </c:pt>
                <c:pt idx="69">
                  <c:v>1.4947627561917642</c:v>
                </c:pt>
                <c:pt idx="70">
                  <c:v>1.4860766795719684</c:v>
                </c:pt>
                <c:pt idx="71">
                  <c:v>1.477591751278875</c:v>
                </c:pt>
                <c:pt idx="72">
                  <c:v>1.4693001899281746</c:v>
                </c:pt>
                <c:pt idx="73">
                  <c:v>1.4611946276359074</c:v>
                </c:pt>
                <c:pt idx="74">
                  <c:v>1.4532680823789983</c:v>
                </c:pt>
                <c:pt idx="75">
                  <c:v>1.4455139325657917</c:v>
                </c:pt>
                <c:pt idx="76">
                  <c:v>1.4379258936119867</c:v>
                </c:pt>
                <c:pt idx="77">
                  <c:v>1.4304979963388014</c:v>
                </c:pt>
                <c:pt idx="78">
                  <c:v>1.4232245670291297</c:v>
                </c:pt>
                <c:pt idx="79">
                  <c:v>1.4161002089942216</c:v>
                </c:pt>
                <c:pt idx="80">
                  <c:v>1.4091197855182833</c:v>
                </c:pt>
                <c:pt idx="81">
                  <c:v>1.4022784040615401</c:v>
                </c:pt>
                <c:pt idx="82">
                  <c:v>1.395571401614107</c:v>
                </c:pt>
                <c:pt idx="83">
                  <c:v>1.3889943311033752</c:v>
                </c:pt>
                <c:pt idx="84">
                  <c:v>1.3825429487669993</c:v>
                </c:pt>
                <c:pt idx="85">
                  <c:v>1.3762132024118754</c:v>
                </c:pt>
                <c:pt idx="86">
                  <c:v>1.3700012204869225</c:v>
                </c:pt>
                <c:pt idx="87">
                  <c:v>1.3639033019041873</c:v>
                </c:pt>
                <c:pt idx="88">
                  <c:v>1.3579159065487372</c:v>
                </c:pt>
                <c:pt idx="89">
                  <c:v>1.3520356464231993</c:v>
                </c:pt>
                <c:pt idx="90">
                  <c:v>1.3462592773776365</c:v>
                </c:pt>
                <c:pt idx="91">
                  <c:v>1.3405836913797771</c:v>
                </c:pt>
                <c:pt idx="92">
                  <c:v>1.3350059092845799</c:v>
                </c:pt>
                <c:pt idx="93">
                  <c:v>1.3295230740655997</c:v>
                </c:pt>
                <c:pt idx="94">
                  <c:v>1.3241324444738853</c:v>
                </c:pt>
                <c:pt idx="95">
                  <c:v>1.318831389092971</c:v>
                </c:pt>
                <c:pt idx="96">
                  <c:v>1.3136173807611857</c:v>
                </c:pt>
                <c:pt idx="97">
                  <c:v>1.3084879913348821</c:v>
                </c:pt>
                <c:pt idx="98">
                  <c:v>1.3034408867683134</c:v>
                </c:pt>
                <c:pt idx="99">
                  <c:v>1.2984738224878816</c:v>
                </c:pt>
                <c:pt idx="100">
                  <c:v>1.2935846390402514</c:v>
                </c:pt>
                <c:pt idx="101">
                  <c:v>1.261427360037491</c:v>
                </c:pt>
                <c:pt idx="102">
                  <c:v>1.2305806782413959</c:v>
                </c:pt>
                <c:pt idx="103">
                  <c:v>1.2009710136765577</c:v>
                </c:pt>
                <c:pt idx="104">
                  <c:v>1.172530013685442</c:v>
                </c:pt>
                <c:pt idx="105">
                  <c:v>1.145194106099517</c:v>
                </c:pt>
                <c:pt idx="106">
                  <c:v>1.1189040968583783</c:v>
                </c:pt>
                <c:pt idx="107">
                  <c:v>1.09360480705216</c:v>
                </c:pt>
                <c:pt idx="108">
                  <c:v>1.0692447449967228</c:v>
                </c:pt>
                <c:pt idx="109">
                  <c:v>1.0457758094971621</c:v>
                </c:pt>
                <c:pt idx="110">
                  <c:v>1.0231530209263999</c:v>
                </c:pt>
              </c:numCache>
            </c:numRef>
          </c:yVal>
          <c:smooth val="1"/>
        </c:ser>
        <c:ser>
          <c:idx val="3"/>
          <c:order val="3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'6-17'!$O$14:$O$114</c:f>
              <c:numCache>
                <c:formatCode>General</c:formatCode>
                <c:ptCount val="101"/>
                <c:pt idx="0">
                  <c:v>4.6576928915117617E-3</c:v>
                </c:pt>
                <c:pt idx="1">
                  <c:v>0.29204805996063404</c:v>
                </c:pt>
                <c:pt idx="2">
                  <c:v>0.52952675921063486</c:v>
                </c:pt>
                <c:pt idx="3">
                  <c:v>0.72784591825985145</c:v>
                </c:pt>
                <c:pt idx="4">
                  <c:v>0.89696728449136376</c:v>
                </c:pt>
                <c:pt idx="5">
                  <c:v>1.0436434776517121</c:v>
                </c:pt>
                <c:pt idx="6">
                  <c:v>1.1726299102314122</c:v>
                </c:pt>
                <c:pt idx="7">
                  <c:v>1.2873823452941657</c:v>
                </c:pt>
                <c:pt idx="8">
                  <c:v>1.390479019245602</c:v>
                </c:pt>
                <c:pt idx="9">
                  <c:v>1.4838869570670559</c:v>
                </c:pt>
                <c:pt idx="10">
                  <c:v>1.5691360166891963</c:v>
                </c:pt>
                <c:pt idx="11">
                  <c:v>1.6474361209986763</c:v>
                </c:pt>
                <c:pt idx="12">
                  <c:v>1.7197583187404266</c:v>
                </c:pt>
                <c:pt idx="13">
                  <c:v>1.7868921355612006</c:v>
                </c:pt>
                <c:pt idx="14">
                  <c:v>1.8494869808258707</c:v>
                </c:pt>
                <c:pt idx="15">
                  <c:v>1.908082586804686</c:v>
                </c:pt>
                <c:pt idx="16">
                  <c:v>1.9631317495898919</c:v>
                </c:pt>
                <c:pt idx="17">
                  <c:v>2.0150175676868254</c:v>
                </c:pt>
                <c:pt idx="18">
                  <c:v>2.0640666829439231</c:v>
                </c:pt>
                <c:pt idx="19">
                  <c:v>2.1105595735772198</c:v>
                </c:pt>
                <c:pt idx="20">
                  <c:v>2.1547386437691012</c:v>
                </c:pt>
                <c:pt idx="21">
                  <c:v>2.1968146457784257</c:v>
                </c:pt>
                <c:pt idx="22">
                  <c:v>2.2369718256992921</c:v>
                </c:pt>
                <c:pt idx="23">
                  <c:v>2.2753720819517285</c:v>
                </c:pt>
                <c:pt idx="24">
                  <c:v>2.3121583526635985</c:v>
                </c:pt>
                <c:pt idx="25">
                  <c:v>2.3474573953273365</c:v>
                </c:pt>
                <c:pt idx="26">
                  <c:v>2.3813820834677197</c:v>
                </c:pt>
                <c:pt idx="27">
                  <c:v>2.4140333164436836</c:v>
                </c:pt>
                <c:pt idx="28">
                  <c:v>2.4455016171052817</c:v>
                </c:pt>
                <c:pt idx="29">
                  <c:v>2.4758684758653802</c:v>
                </c:pt>
                <c:pt idx="30">
                  <c:v>2.5052074874316443</c:v>
                </c:pt>
                <c:pt idx="31">
                  <c:v>2.5335853169829505</c:v>
                </c:pt>
                <c:pt idx="32">
                  <c:v>2.5610625252470278</c:v>
                </c:pt>
                <c:pt idx="33">
                  <c:v>2.5876942762192288</c:v>
                </c:pt>
                <c:pt idx="34">
                  <c:v>2.6135309467705152</c:v>
                </c:pt>
                <c:pt idx="35">
                  <c:v>2.6386186538399632</c:v>
                </c:pt>
                <c:pt idx="36">
                  <c:v>2.6629997120793796</c:v>
                </c:pt>
                <c:pt idx="37">
                  <c:v>2.6867130325535289</c:v>
                </c:pt>
                <c:pt idx="38">
                  <c:v>2.7097944712764117</c:v>
                </c:pt>
                <c:pt idx="39">
                  <c:v>2.7322771348881214</c:v>
                </c:pt>
                <c:pt idx="40">
                  <c:v>2.7541916495759353</c:v>
                </c:pt>
                <c:pt idx="41">
                  <c:v>2.7755663983612466</c:v>
                </c:pt>
                <c:pt idx="42">
                  <c:v>2.7964277310672991</c:v>
                </c:pt>
                <c:pt idx="43">
                  <c:v>2.8168001506170222</c:v>
                </c:pt>
                <c:pt idx="44">
                  <c:v>2.8367064787586385</c:v>
                </c:pt>
                <c:pt idx="45">
                  <c:v>2.8561680038577846</c:v>
                </c:pt>
                <c:pt idx="46">
                  <c:v>2.8752046130115008</c:v>
                </c:pt>
                <c:pt idx="47">
                  <c:v>2.8938349104180023</c:v>
                </c:pt>
                <c:pt idx="48">
                  <c:v>2.9120763236657363</c:v>
                </c:pt>
                <c:pt idx="49">
                  <c:v>2.9299451993768022</c:v>
                </c:pt>
                <c:pt idx="50">
                  <c:v>2.9474568894464186</c:v>
                </c:pt>
                <c:pt idx="51">
                  <c:v>2.9646258289556848</c:v>
                </c:pt>
                <c:pt idx="52">
                  <c:v>2.9814656066947482</c:v>
                </c:pt>
                <c:pt idx="53">
                  <c:v>2.9979890291136559</c:v>
                </c:pt>
                <c:pt idx="54">
                  <c:v>3.0142081784154673</c:v>
                </c:pt>
                <c:pt idx="55">
                  <c:v>3.0301344654178273</c:v>
                </c:pt>
                <c:pt idx="56">
                  <c:v>3.045778677733086</c:v>
                </c:pt>
                <c:pt idx="57">
                  <c:v>3.0611510237512412</c:v>
                </c:pt>
                <c:pt idx="58">
                  <c:v>3.0762611728529441</c:v>
                </c:pt>
                <c:pt idx="59">
                  <c:v>3.091118292230298</c:v>
                </c:pt>
                <c:pt idx="60">
                  <c:v>3.1057310806500937</c:v>
                </c:pt>
                <c:pt idx="61">
                  <c:v>3.1201077994564699</c:v>
                </c:pt>
                <c:pt idx="62">
                  <c:v>3.1342563010771651</c:v>
                </c:pt>
                <c:pt idx="63">
                  <c:v>3.148184055268652</c:v>
                </c:pt>
                <c:pt idx="64">
                  <c:v>3.1618981733102016</c:v>
                </c:pt>
                <c:pt idx="65">
                  <c:v>3.1754054303346457</c:v>
                </c:pt>
                <c:pt idx="66">
                  <c:v>3.1887122859639891</c:v>
                </c:pt>
                <c:pt idx="67">
                  <c:v>3.2018249034007087</c:v>
                </c:pt>
                <c:pt idx="68">
                  <c:v>3.2147491671102704</c:v>
                </c:pt>
                <c:pt idx="69">
                  <c:v>3.2274906992167671</c:v>
                </c:pt>
                <c:pt idx="70">
                  <c:v>3.2400548747215865</c:v>
                </c:pt>
                <c:pt idx="71">
                  <c:v>3.2524468356442533</c:v>
                </c:pt>
                <c:pt idx="72">
                  <c:v>3.2646715041750576</c:v>
                </c:pt>
                <c:pt idx="73">
                  <c:v>3.2767335949205671</c:v>
                </c:pt>
                <c:pt idx="74">
                  <c:v>3.2886376263155119</c:v>
                </c:pt>
                <c:pt idx="75">
                  <c:v>3.3003879312677147</c:v>
                </c:pt>
                <c:pt idx="76">
                  <c:v>3.3119886670966454</c:v>
                </c:pt>
                <c:pt idx="77">
                  <c:v>3.3234438248206959</c:v>
                </c:pt>
                <c:pt idx="78">
                  <c:v>3.3347572378433719</c:v>
                </c:pt>
                <c:pt idx="79">
                  <c:v>3.3459325900841419</c:v>
                </c:pt>
                <c:pt idx="80">
                  <c:v>3.3569734235957207</c:v>
                </c:pt>
                <c:pt idx="81">
                  <c:v>3.3678831457059601</c:v>
                </c:pt>
                <c:pt idx="82">
                  <c:v>3.3786650357192589</c:v>
                </c:pt>
                <c:pt idx="83">
                  <c:v>3.3893222512094785</c:v>
                </c:pt>
                <c:pt idx="84">
                  <c:v>3.3998578339336998</c:v>
                </c:pt>
                <c:pt idx="85">
                  <c:v>3.4102747153936939</c:v>
                </c:pt>
                <c:pt idx="86">
                  <c:v>3.4205757220698754</c:v>
                </c:pt>
                <c:pt idx="87">
                  <c:v>3.4307635803504208</c:v>
                </c:pt>
                <c:pt idx="88">
                  <c:v>3.4408409211765103</c:v>
                </c:pt>
                <c:pt idx="89">
                  <c:v>3.450810284422948</c:v>
                </c:pt>
                <c:pt idx="90">
                  <c:v>3.4606741230319398</c:v>
                </c:pt>
                <c:pt idx="91">
                  <c:v>3.4704348069164364</c:v>
                </c:pt>
                <c:pt idx="92">
                  <c:v>3.4800946266481834</c:v>
                </c:pt>
                <c:pt idx="93">
                  <c:v>3.4896557969444983</c:v>
                </c:pt>
                <c:pt idx="94">
                  <c:v>3.4991204599667314</c:v>
                </c:pt>
                <c:pt idx="95">
                  <c:v>3.5084906884424178</c:v>
                </c:pt>
                <c:pt idx="96">
                  <c:v>3.5177684886222407</c:v>
                </c:pt>
                <c:pt idx="97">
                  <c:v>3.5269558030821311</c:v>
                </c:pt>
                <c:pt idx="98">
                  <c:v>3.5360545133800731</c:v>
                </c:pt>
                <c:pt idx="99">
                  <c:v>3.545066442576529</c:v>
                </c:pt>
                <c:pt idx="100">
                  <c:v>3.5539933576267329</c:v>
                </c:pt>
              </c:numCache>
            </c:numRef>
          </c:xVal>
          <c:yVal>
            <c:numRef>
              <c:f>'6-17'!$P$14:$P$114</c:f>
              <c:numCache>
                <c:formatCode>General</c:formatCode>
                <c:ptCount val="101"/>
                <c:pt idx="0">
                  <c:v>5.9054732874782596</c:v>
                </c:pt>
                <c:pt idx="1">
                  <c:v>5.6885071655332391</c:v>
                </c:pt>
                <c:pt idx="2">
                  <c:v>5.4946506879706218</c:v>
                </c:pt>
                <c:pt idx="3">
                  <c:v>5.3210926000000844</c:v>
                </c:pt>
                <c:pt idx="4">
                  <c:v>5.1635682230867825</c:v>
                </c:pt>
                <c:pt idx="5">
                  <c:v>5.0190171365537379</c:v>
                </c:pt>
                <c:pt idx="6">
                  <c:v>4.8851715179528128</c:v>
                </c:pt>
                <c:pt idx="7">
                  <c:v>4.7603058744307338</c:v>
                </c:pt>
                <c:pt idx="8">
                  <c:v>4.6430779423617574</c:v>
                </c:pt>
                <c:pt idx="9">
                  <c:v>4.532423710637941</c:v>
                </c:pt>
                <c:pt idx="10">
                  <c:v>4.4274859394793618</c:v>
                </c:pt>
                <c:pt idx="11">
                  <c:v>4.3275641541660077</c:v>
                </c:pt>
                <c:pt idx="12">
                  <c:v>4.2320788322116272</c:v>
                </c:pt>
                <c:pt idx="13">
                  <c:v>4.1405452231291475</c:v>
                </c:pt>
                <c:pt idx="14">
                  <c:v>4.0525538593690644</c:v>
                </c:pt>
                <c:pt idx="15">
                  <c:v>3.9677558119892056</c:v>
                </c:pt>
                <c:pt idx="16">
                  <c:v>3.8858513732649165</c:v>
                </c:pt>
                <c:pt idx="17">
                  <c:v>3.8065812556525422</c:v>
                </c:pt>
                <c:pt idx="18">
                  <c:v>3.7297196662276444</c:v>
                </c:pt>
                <c:pt idx="19">
                  <c:v>3.6550687979834544</c:v>
                </c:pt>
                <c:pt idx="20">
                  <c:v>3.5824544048077418</c:v>
                </c:pt>
                <c:pt idx="21">
                  <c:v>3.511722214720399</c:v>
                </c:pt>
                <c:pt idx="22">
                  <c:v>3.4427349982990356</c:v>
                </c:pt>
                <c:pt idx="23">
                  <c:v>3.3753701541281771</c:v>
                </c:pt>
                <c:pt idx="24">
                  <c:v>3.3095177058732288</c:v>
                </c:pt>
                <c:pt idx="25">
                  <c:v>3.2450786297711884</c:v>
                </c:pt>
                <c:pt idx="26">
                  <c:v>3.1819634493874593</c:v>
                </c:pt>
                <c:pt idx="27">
                  <c:v>3.1200910481055626</c:v>
                </c:pt>
                <c:pt idx="28">
                  <c:v>3.0593876601838126</c:v>
                </c:pt>
                <c:pt idx="29">
                  <c:v>2.999786009176586</c:v>
                </c:pt>
                <c:pt idx="30">
                  <c:v>2.9412245686859979</c:v>
                </c:pt>
                <c:pt idx="31">
                  <c:v>2.8836469252250341</c:v>
                </c:pt>
                <c:pt idx="32">
                  <c:v>2.8270012267598403</c:v>
                </c:pt>
                <c:pt idx="33">
                  <c:v>2.7712397034975482</c:v>
                </c:pt>
                <c:pt idx="34">
                  <c:v>2.7163182498760419</c:v>
                </c:pt>
                <c:pt idx="35">
                  <c:v>2.6621960586290609</c:v>
                </c:pt>
                <c:pt idx="36">
                  <c:v>2.6088352993464312</c:v>
                </c:pt>
                <c:pt idx="37">
                  <c:v>2.5562008352037342</c:v>
                </c:pt>
                <c:pt idx="38">
                  <c:v>2.5042599725587813</c:v>
                </c:pt>
                <c:pt idx="39">
                  <c:v>2.4529822389507832</c:v>
                </c:pt>
                <c:pt idx="40">
                  <c:v>2.4023391857286587</c:v>
                </c:pt>
                <c:pt idx="41">
                  <c:v>2.352304212106175</c:v>
                </c:pt>
                <c:pt idx="42">
                  <c:v>2.3028524079163621</c:v>
                </c:pt>
                <c:pt idx="43">
                  <c:v>2.2539604127335755</c:v>
                </c:pt>
                <c:pt idx="44">
                  <c:v>2.2056062893634367</c:v>
                </c:pt>
                <c:pt idx="45">
                  <c:v>2.1577694099797737</c:v>
                </c:pt>
                <c:pt idx="46">
                  <c:v>2.1104303534230882</c:v>
                </c:pt>
                <c:pt idx="47">
                  <c:v>2.0635708123744889</c:v>
                </c:pt>
                <c:pt idx="48">
                  <c:v>2.0171735092883574</c:v>
                </c:pt>
                <c:pt idx="49">
                  <c:v>1.9712221201114581</c:v>
                </c:pt>
                <c:pt idx="50">
                  <c:v>1.9257012049396904</c:v>
                </c:pt>
                <c:pt idx="51">
                  <c:v>1.8805961448695074</c:v>
                </c:pt>
                <c:pt idx="52">
                  <c:v>1.8358930843921908</c:v>
                </c:pt>
                <c:pt idx="53">
                  <c:v>1.7915788787576754</c:v>
                </c:pt>
                <c:pt idx="54">
                  <c:v>1.7476410458025344</c:v>
                </c:pt>
                <c:pt idx="55">
                  <c:v>1.704067721795673</c:v>
                </c:pt>
                <c:pt idx="56">
                  <c:v>1.6608476209064416</c:v>
                </c:pt>
                <c:pt idx="57">
                  <c:v>1.6179699979444631</c:v>
                </c:pt>
                <c:pt idx="58">
                  <c:v>1.5754246140594454</c:v>
                </c:pt>
                <c:pt idx="59">
                  <c:v>1.5332017051233053</c:v>
                </c:pt>
                <c:pt idx="60">
                  <c:v>1.4912919525468276</c:v>
                </c:pt>
                <c:pt idx="61">
                  <c:v>1.4496864563093739</c:v>
                </c:pt>
                <c:pt idx="62">
                  <c:v>1.4083767100032853</c:v>
                </c:pt>
                <c:pt idx="63">
                  <c:v>1.3673545777150244</c:v>
                </c:pt>
                <c:pt idx="64">
                  <c:v>1.326612272583231</c:v>
                </c:pt>
                <c:pt idx="65">
                  <c:v>1.2861423368897329</c:v>
                </c:pt>
                <c:pt idx="66">
                  <c:v>1.2459376235538777</c:v>
                </c:pt>
                <c:pt idx="67">
                  <c:v>1.205991278913102</c:v>
                </c:pt>
                <c:pt idx="68">
                  <c:v>1.1662967266838433</c:v>
                </c:pt>
                <c:pt idx="69">
                  <c:v>1.126847653007047</c:v>
                </c:pt>
                <c:pt idx="70">
                  <c:v>1.0876379924913329</c:v>
                </c:pt>
                <c:pt idx="71">
                  <c:v>1.048661915174989</c:v>
                </c:pt>
                <c:pt idx="72">
                  <c:v>1.0099138143350879</c:v>
                </c:pt>
                <c:pt idx="73">
                  <c:v>0.97138829507848923</c:v>
                </c:pt>
                <c:pt idx="74">
                  <c:v>0.93308016365525259</c:v>
                </c:pt>
                <c:pt idx="75">
                  <c:v>0.89498441744022106</c:v>
                </c:pt>
                <c:pt idx="76">
                  <c:v>0.85709623553320691</c:v>
                </c:pt>
                <c:pt idx="77">
                  <c:v>0.81941096993247076</c:v>
                </c:pt>
                <c:pt idx="78">
                  <c:v>0.78192413723995868</c:v>
                </c:pt>
                <c:pt idx="79">
                  <c:v>0.74463141086033147</c:v>
                </c:pt>
                <c:pt idx="80">
                  <c:v>0.70752861365881659</c:v>
                </c:pt>
                <c:pt idx="81">
                  <c:v>0.67061171104587225</c:v>
                </c:pt>
                <c:pt idx="82">
                  <c:v>0.63387680445919159</c:v>
                </c:pt>
                <c:pt idx="83">
                  <c:v>0.5973201252159015</c:v>
                </c:pt>
                <c:pt idx="84">
                  <c:v>0.56093802870997889</c:v>
                </c:pt>
                <c:pt idx="85">
                  <c:v>0.52472698893186531</c:v>
                </c:pt>
                <c:pt idx="86">
                  <c:v>0.48868359328897065</c:v>
                </c:pt>
                <c:pt idx="87">
                  <c:v>0.45280453770745871</c:v>
                </c:pt>
                <c:pt idx="88">
                  <c:v>0.41708662199714164</c:v>
                </c:pt>
                <c:pt idx="89">
                  <c:v>0.38152674546263704</c:v>
                </c:pt>
                <c:pt idx="90">
                  <c:v>0.34612190274528015</c:v>
                </c:pt>
                <c:pt idx="91">
                  <c:v>0.31086917988131552</c:v>
                </c:pt>
                <c:pt idx="92">
                  <c:v>0.27576575056296626</c:v>
                </c:pt>
                <c:pt idx="93">
                  <c:v>0.2408088725900063</c:v>
                </c:pt>
                <c:pt idx="94">
                  <c:v>0.2059958845002284</c:v>
                </c:pt>
                <c:pt idx="95">
                  <c:v>0.17132420236806645</c:v>
                </c:pt>
                <c:pt idx="96">
                  <c:v>0.13679131676144771</c:v>
                </c:pt>
                <c:pt idx="97">
                  <c:v>0.10239478984744721</c:v>
                </c:pt>
                <c:pt idx="98">
                  <c:v>6.8132252638190879E-2</c:v>
                </c:pt>
                <c:pt idx="99">
                  <c:v>3.4001402368812411E-2</c:v>
                </c:pt>
                <c:pt idx="100">
                  <c:v>0</c:v>
                </c:pt>
              </c:numCache>
            </c:numRef>
          </c:yVal>
          <c:smooth val="1"/>
        </c:ser>
        <c:ser>
          <c:idx val="4"/>
          <c:order val="4"/>
          <c:spPr>
            <a:ln w="28575">
              <a:solidFill>
                <a:srgbClr val="0000FF"/>
              </a:solidFill>
              <a:prstDash val="dash"/>
            </a:ln>
          </c:spPr>
          <c:marker>
            <c:symbol val="none"/>
          </c:marker>
          <c:xVal>
            <c:numRef>
              <c:f>'6-17'!$O$14:$O$124</c:f>
              <c:numCache>
                <c:formatCode>General</c:formatCode>
                <c:ptCount val="111"/>
                <c:pt idx="0">
                  <c:v>4.6576928915117617E-3</c:v>
                </c:pt>
                <c:pt idx="1">
                  <c:v>0.29204805996063404</c:v>
                </c:pt>
                <c:pt idx="2">
                  <c:v>0.52952675921063486</c:v>
                </c:pt>
                <c:pt idx="3">
                  <c:v>0.72784591825985145</c:v>
                </c:pt>
                <c:pt idx="4">
                  <c:v>0.89696728449136376</c:v>
                </c:pt>
                <c:pt idx="5">
                  <c:v>1.0436434776517121</c:v>
                </c:pt>
                <c:pt idx="6">
                  <c:v>1.1726299102314122</c:v>
                </c:pt>
                <c:pt idx="7">
                  <c:v>1.2873823452941657</c:v>
                </c:pt>
                <c:pt idx="8">
                  <c:v>1.390479019245602</c:v>
                </c:pt>
                <c:pt idx="9">
                  <c:v>1.4838869570670559</c:v>
                </c:pt>
                <c:pt idx="10">
                  <c:v>1.5691360166891963</c:v>
                </c:pt>
                <c:pt idx="11">
                  <c:v>1.6474361209986763</c:v>
                </c:pt>
                <c:pt idx="12">
                  <c:v>1.7197583187404266</c:v>
                </c:pt>
                <c:pt idx="13">
                  <c:v>1.7868921355612006</c:v>
                </c:pt>
                <c:pt idx="14">
                  <c:v>1.8494869808258707</c:v>
                </c:pt>
                <c:pt idx="15">
                  <c:v>1.908082586804686</c:v>
                </c:pt>
                <c:pt idx="16">
                  <c:v>1.9631317495898919</c:v>
                </c:pt>
                <c:pt idx="17">
                  <c:v>2.0150175676868254</c:v>
                </c:pt>
                <c:pt idx="18">
                  <c:v>2.0640666829439231</c:v>
                </c:pt>
                <c:pt idx="19">
                  <c:v>2.1105595735772198</c:v>
                </c:pt>
                <c:pt idx="20">
                  <c:v>2.1547386437691012</c:v>
                </c:pt>
                <c:pt idx="21">
                  <c:v>2.1968146457784257</c:v>
                </c:pt>
                <c:pt idx="22">
                  <c:v>2.2369718256992921</c:v>
                </c:pt>
                <c:pt idx="23">
                  <c:v>2.2753720819517285</c:v>
                </c:pt>
                <c:pt idx="24">
                  <c:v>2.3121583526635985</c:v>
                </c:pt>
                <c:pt idx="25">
                  <c:v>2.3474573953273365</c:v>
                </c:pt>
                <c:pt idx="26">
                  <c:v>2.3813820834677197</c:v>
                </c:pt>
                <c:pt idx="27">
                  <c:v>2.4140333164436836</c:v>
                </c:pt>
                <c:pt idx="28">
                  <c:v>2.4455016171052817</c:v>
                </c:pt>
                <c:pt idx="29">
                  <c:v>2.4758684758653802</c:v>
                </c:pt>
                <c:pt idx="30">
                  <c:v>2.5052074874316443</c:v>
                </c:pt>
                <c:pt idx="31">
                  <c:v>2.5335853169829505</c:v>
                </c:pt>
                <c:pt idx="32">
                  <c:v>2.5610625252470278</c:v>
                </c:pt>
                <c:pt idx="33">
                  <c:v>2.5876942762192288</c:v>
                </c:pt>
                <c:pt idx="34">
                  <c:v>2.6135309467705152</c:v>
                </c:pt>
                <c:pt idx="35">
                  <c:v>2.6386186538399632</c:v>
                </c:pt>
                <c:pt idx="36">
                  <c:v>2.6629997120793796</c:v>
                </c:pt>
                <c:pt idx="37">
                  <c:v>2.6867130325535289</c:v>
                </c:pt>
                <c:pt idx="38">
                  <c:v>2.7097944712764117</c:v>
                </c:pt>
                <c:pt idx="39">
                  <c:v>2.7322771348881214</c:v>
                </c:pt>
                <c:pt idx="40">
                  <c:v>2.7541916495759353</c:v>
                </c:pt>
                <c:pt idx="41">
                  <c:v>2.7755663983612466</c:v>
                </c:pt>
                <c:pt idx="42">
                  <c:v>2.7964277310672991</c:v>
                </c:pt>
                <c:pt idx="43">
                  <c:v>2.8168001506170222</c:v>
                </c:pt>
                <c:pt idx="44">
                  <c:v>2.8367064787586385</c:v>
                </c:pt>
                <c:pt idx="45">
                  <c:v>2.8561680038577846</c:v>
                </c:pt>
                <c:pt idx="46">
                  <c:v>2.8752046130115008</c:v>
                </c:pt>
                <c:pt idx="47">
                  <c:v>2.8938349104180023</c:v>
                </c:pt>
                <c:pt idx="48">
                  <c:v>2.9120763236657363</c:v>
                </c:pt>
                <c:pt idx="49">
                  <c:v>2.9299451993768022</c:v>
                </c:pt>
                <c:pt idx="50">
                  <c:v>2.9474568894464186</c:v>
                </c:pt>
                <c:pt idx="51">
                  <c:v>2.9646258289556848</c:v>
                </c:pt>
                <c:pt idx="52">
                  <c:v>2.9814656066947482</c:v>
                </c:pt>
                <c:pt idx="53">
                  <c:v>2.9979890291136559</c:v>
                </c:pt>
                <c:pt idx="54">
                  <c:v>3.0142081784154673</c:v>
                </c:pt>
                <c:pt idx="55">
                  <c:v>3.0301344654178273</c:v>
                </c:pt>
                <c:pt idx="56">
                  <c:v>3.045778677733086</c:v>
                </c:pt>
                <c:pt idx="57">
                  <c:v>3.0611510237512412</c:v>
                </c:pt>
                <c:pt idx="58">
                  <c:v>3.0762611728529441</c:v>
                </c:pt>
                <c:pt idx="59">
                  <c:v>3.091118292230298</c:v>
                </c:pt>
                <c:pt idx="60">
                  <c:v>3.1057310806500937</c:v>
                </c:pt>
                <c:pt idx="61">
                  <c:v>3.1201077994564699</c:v>
                </c:pt>
                <c:pt idx="62">
                  <c:v>3.1342563010771651</c:v>
                </c:pt>
                <c:pt idx="63">
                  <c:v>3.148184055268652</c:v>
                </c:pt>
                <c:pt idx="64">
                  <c:v>3.1618981733102016</c:v>
                </c:pt>
                <c:pt idx="65">
                  <c:v>3.1754054303346457</c:v>
                </c:pt>
                <c:pt idx="66">
                  <c:v>3.1887122859639891</c:v>
                </c:pt>
                <c:pt idx="67">
                  <c:v>3.2018249034007087</c:v>
                </c:pt>
                <c:pt idx="68">
                  <c:v>3.2147491671102704</c:v>
                </c:pt>
                <c:pt idx="69">
                  <c:v>3.2274906992167671</c:v>
                </c:pt>
                <c:pt idx="70">
                  <c:v>3.2400548747215865</c:v>
                </c:pt>
                <c:pt idx="71">
                  <c:v>3.2524468356442533</c:v>
                </c:pt>
                <c:pt idx="72">
                  <c:v>3.2646715041750576</c:v>
                </c:pt>
                <c:pt idx="73">
                  <c:v>3.2767335949205671</c:v>
                </c:pt>
                <c:pt idx="74">
                  <c:v>3.2886376263155119</c:v>
                </c:pt>
                <c:pt idx="75">
                  <c:v>3.3003879312677147</c:v>
                </c:pt>
                <c:pt idx="76">
                  <c:v>3.3119886670966454</c:v>
                </c:pt>
                <c:pt idx="77">
                  <c:v>3.3234438248206959</c:v>
                </c:pt>
                <c:pt idx="78">
                  <c:v>3.3347572378433719</c:v>
                </c:pt>
                <c:pt idx="79">
                  <c:v>3.3459325900841419</c:v>
                </c:pt>
                <c:pt idx="80">
                  <c:v>3.3569734235957207</c:v>
                </c:pt>
                <c:pt idx="81">
                  <c:v>3.3678831457059601</c:v>
                </c:pt>
                <c:pt idx="82">
                  <c:v>3.3786650357192589</c:v>
                </c:pt>
                <c:pt idx="83">
                  <c:v>3.3893222512094785</c:v>
                </c:pt>
                <c:pt idx="84">
                  <c:v>3.3998578339336998</c:v>
                </c:pt>
                <c:pt idx="85">
                  <c:v>3.4102747153936939</c:v>
                </c:pt>
                <c:pt idx="86">
                  <c:v>3.4205757220698754</c:v>
                </c:pt>
                <c:pt idx="87">
                  <c:v>3.4307635803504208</c:v>
                </c:pt>
                <c:pt idx="88">
                  <c:v>3.4408409211765103</c:v>
                </c:pt>
                <c:pt idx="89">
                  <c:v>3.450810284422948</c:v>
                </c:pt>
                <c:pt idx="90">
                  <c:v>3.4606741230319398</c:v>
                </c:pt>
                <c:pt idx="91">
                  <c:v>3.4704348069164364</c:v>
                </c:pt>
                <c:pt idx="92">
                  <c:v>3.4800946266481834</c:v>
                </c:pt>
                <c:pt idx="93">
                  <c:v>3.4896557969444983</c:v>
                </c:pt>
                <c:pt idx="94">
                  <c:v>3.4991204599667314</c:v>
                </c:pt>
                <c:pt idx="95">
                  <c:v>3.5084906884424178</c:v>
                </c:pt>
                <c:pt idx="96">
                  <c:v>3.5177684886222407</c:v>
                </c:pt>
                <c:pt idx="97">
                  <c:v>3.5269558030821311</c:v>
                </c:pt>
                <c:pt idx="98">
                  <c:v>3.5360545133800731</c:v>
                </c:pt>
                <c:pt idx="99">
                  <c:v>3.545066442576529</c:v>
                </c:pt>
                <c:pt idx="100">
                  <c:v>3.5539933576267329</c:v>
                </c:pt>
                <c:pt idx="101">
                  <c:v>3.6539933576267329</c:v>
                </c:pt>
                <c:pt idx="102">
                  <c:v>3.753993357626733</c:v>
                </c:pt>
                <c:pt idx="103">
                  <c:v>3.8539933576267331</c:v>
                </c:pt>
                <c:pt idx="104">
                  <c:v>3.9539933576267332</c:v>
                </c:pt>
                <c:pt idx="105">
                  <c:v>4.0539933576267329</c:v>
                </c:pt>
                <c:pt idx="106">
                  <c:v>4.1539933576267325</c:v>
                </c:pt>
                <c:pt idx="107">
                  <c:v>4.2539933576267321</c:v>
                </c:pt>
                <c:pt idx="108">
                  <c:v>4.3539933576267318</c:v>
                </c:pt>
                <c:pt idx="109">
                  <c:v>4.4539933576267314</c:v>
                </c:pt>
                <c:pt idx="110">
                  <c:v>5.4081000000000001</c:v>
                </c:pt>
              </c:numCache>
            </c:numRef>
          </c:xVal>
          <c:yVal>
            <c:numRef>
              <c:f>'6-17'!$Q$14:$Q$124</c:f>
              <c:numCache>
                <c:formatCode>General</c:formatCode>
                <c:ptCount val="111"/>
                <c:pt idx="0">
                  <c:v>6.2446916635403227</c:v>
                </c:pt>
                <c:pt idx="1">
                  <c:v>5.9125576011905867</c:v>
                </c:pt>
                <c:pt idx="2">
                  <c:v>5.6381059349506275</c:v>
                </c:pt>
                <c:pt idx="3">
                  <c:v>5.4089105426048665</c:v>
                </c:pt>
                <c:pt idx="4">
                  <c:v>5.2134587361666238</c:v>
                </c:pt>
                <c:pt idx="5">
                  <c:v>5.0439465831283687</c:v>
                </c:pt>
                <c:pt idx="6">
                  <c:v>4.8948783026651199</c:v>
                </c:pt>
                <c:pt idx="7">
                  <c:v>4.7622601052961393</c:v>
                </c:pt>
                <c:pt idx="8">
                  <c:v>4.6431123499853246</c:v>
                </c:pt>
                <c:pt idx="9">
                  <c:v>4.5351617663915142</c:v>
                </c:pt>
                <c:pt idx="10">
                  <c:v>4.4366403135935286</c:v>
                </c:pt>
                <c:pt idx="11">
                  <c:v>4.3461496962776716</c:v>
                </c:pt>
                <c:pt idx="12">
                  <c:v>4.2625676834948596</c:v>
                </c:pt>
                <c:pt idx="13">
                  <c:v>4.1849818286552516</c:v>
                </c:pt>
                <c:pt idx="14">
                  <c:v>4.11264161610071</c:v>
                </c:pt>
                <c:pt idx="15">
                  <c:v>4.0449232828522348</c:v>
                </c:pt>
                <c:pt idx="16">
                  <c:v>3.9813035371688139</c:v>
                </c:pt>
                <c:pt idx="17">
                  <c:v>3.9213396360867394</c:v>
                </c:pt>
                <c:pt idx="18">
                  <c:v>3.8646540830143148</c:v>
                </c:pt>
                <c:pt idx="19">
                  <c:v>3.8109227321903507</c:v>
                </c:pt>
                <c:pt idx="20">
                  <c:v>3.759865439618904</c:v>
                </c:pt>
                <c:pt idx="21">
                  <c:v>3.7112386411033103</c:v>
                </c:pt>
                <c:pt idx="22">
                  <c:v>3.6648294053462234</c:v>
                </c:pt>
                <c:pt idx="23">
                  <c:v>3.6204506280251136</c:v>
                </c:pt>
                <c:pt idx="24">
                  <c:v>3.5779371170301824</c:v>
                </c:pt>
                <c:pt idx="25">
                  <c:v>3.5371423800439419</c:v>
                </c:pt>
                <c:pt idx="26">
                  <c:v>3.4979359703061257</c:v>
                </c:pt>
                <c:pt idx="27">
                  <c:v>3.4602012794755654</c:v>
                </c:pt>
                <c:pt idx="28">
                  <c:v>3.4238336912346359</c:v>
                </c:pt>
                <c:pt idx="29">
                  <c:v>3.3887390279595566</c:v>
                </c:pt>
                <c:pt idx="30">
                  <c:v>3.3548322370110433</c:v>
                </c:pt>
                <c:pt idx="31">
                  <c:v>3.3220362741342613</c:v>
                </c:pt>
                <c:pt idx="32">
                  <c:v>3.2902811499251654</c:v>
                </c:pt>
                <c:pt idx="33">
                  <c:v>3.2595031119272662</c:v>
                </c:pt>
                <c:pt idx="34">
                  <c:v>3.229643940114014</c:v>
                </c:pt>
                <c:pt idx="35">
                  <c:v>3.2006503376178945</c:v>
                </c:pt>
                <c:pt idx="36">
                  <c:v>3.1724734018352998</c:v>
                </c:pt>
                <c:pt idx="37">
                  <c:v>3.1450681636528173</c:v>
                </c:pt>
                <c:pt idx="38">
                  <c:v>3.1183931846474713</c:v>
                </c:pt>
                <c:pt idx="39">
                  <c:v>3.0924102038191554</c:v>
                </c:pt>
                <c:pt idx="40">
                  <c:v>3.0670838268013201</c:v>
                </c:pt>
                <c:pt idx="41">
                  <c:v>3.0423812516309314</c:v>
                </c:pt>
                <c:pt idx="42">
                  <c:v>3.0182720260909393</c:v>
                </c:pt>
                <c:pt idx="43">
                  <c:v>2.9947278324078046</c:v>
                </c:pt>
                <c:pt idx="44">
                  <c:v>2.9717222957241347</c:v>
                </c:pt>
                <c:pt idx="45">
                  <c:v>2.9492308132968685</c:v>
                </c:pt>
                <c:pt idx="46">
                  <c:v>2.9272304018145059</c:v>
                </c:pt>
                <c:pt idx="47">
                  <c:v>2.9056995605983951</c:v>
                </c:pt>
                <c:pt idx="48">
                  <c:v>2.884618148765572</c:v>
                </c:pt>
                <c:pt idx="49">
                  <c:v>2.8639672746946565</c:v>
                </c:pt>
                <c:pt idx="50">
                  <c:v>2.843729196359789</c:v>
                </c:pt>
                <c:pt idx="51">
                  <c:v>2.8238872312876682</c:v>
                </c:pt>
                <c:pt idx="52">
                  <c:v>2.8044256750546555</c:v>
                </c:pt>
                <c:pt idx="53">
                  <c:v>2.7853297273794411</c:v>
                </c:pt>
                <c:pt idx="54">
                  <c:v>2.7665854249854371</c:v>
                </c:pt>
                <c:pt idx="55">
                  <c:v>2.7481795805092051</c:v>
                </c:pt>
                <c:pt idx="56">
                  <c:v>2.7300997268191929</c:v>
                </c:pt>
                <c:pt idx="57">
                  <c:v>2.7123340661851056</c:v>
                </c:pt>
                <c:pt idx="58">
                  <c:v>2.6948714238041531</c:v>
                </c:pt>
                <c:pt idx="59">
                  <c:v>2.6777012052476321</c:v>
                </c:pt>
                <c:pt idx="60">
                  <c:v>2.6608133574411097</c:v>
                </c:pt>
                <c:pt idx="61">
                  <c:v>2.6441983328349679</c:v>
                </c:pt>
                <c:pt idx="62">
                  <c:v>2.627847056460026</c:v>
                </c:pt>
                <c:pt idx="63">
                  <c:v>2.6117508955963098</c:v>
                </c:pt>
                <c:pt idx="64">
                  <c:v>2.5959016318122243</c:v>
                </c:pt>
                <c:pt idx="65">
                  <c:v>2.5802914351571227</c:v>
                </c:pt>
                <c:pt idx="66">
                  <c:v>2.5649128403129464</c:v>
                </c:pt>
                <c:pt idx="67">
                  <c:v>2.5497587245306028</c:v>
                </c:pt>
                <c:pt idx="68">
                  <c:v>2.5348222871944706</c:v>
                </c:pt>
                <c:pt idx="69">
                  <c:v>2.5200970308741275</c:v>
                </c:pt>
                <c:pt idx="70">
                  <c:v>2.5055767437362948</c:v>
                </c:pt>
                <c:pt idx="71">
                  <c:v>2.4912554832024139</c:v>
                </c:pt>
                <c:pt idx="72">
                  <c:v>2.4771275607482894</c:v>
                </c:pt>
                <c:pt idx="73">
                  <c:v>2.4631875277520767</c:v>
                </c:pt>
                <c:pt idx="74">
                  <c:v>2.449430162305688</c:v>
                </c:pt>
                <c:pt idx="75">
                  <c:v>2.4358504569125539</c:v>
                </c:pt>
                <c:pt idx="76">
                  <c:v>2.4224436070017412</c:v>
                </c:pt>
                <c:pt idx="77">
                  <c:v>2.4092050001947474</c:v>
                </c:pt>
                <c:pt idx="78">
                  <c:v>2.3961302062669541</c:v>
                </c:pt>
                <c:pt idx="79">
                  <c:v>2.383214967750892</c:v>
                </c:pt>
                <c:pt idx="80">
                  <c:v>2.3704551911330283</c:v>
                </c:pt>
                <c:pt idx="81">
                  <c:v>2.3578469385999536</c:v>
                </c:pt>
                <c:pt idx="82">
                  <c:v>2.3453864202936332</c:v>
                </c:pt>
                <c:pt idx="83">
                  <c:v>2.3330699870387503</c:v>
                </c:pt>
                <c:pt idx="84">
                  <c:v>2.3208941235082383</c:v>
                </c:pt>
                <c:pt idx="85">
                  <c:v>2.3088554417959481</c:v>
                </c:pt>
                <c:pt idx="86">
                  <c:v>2.2969506753678202</c:v>
                </c:pt>
                <c:pt idx="87">
                  <c:v>2.2851766733653553</c:v>
                </c:pt>
                <c:pt idx="88">
                  <c:v>2.2735303952371568</c:v>
                </c:pt>
                <c:pt idx="89">
                  <c:v>2.2620089056762938</c:v>
                </c:pt>
                <c:pt idx="90">
                  <c:v>2.2506093698429348</c:v>
                </c:pt>
                <c:pt idx="91">
                  <c:v>2.239329048853298</c:v>
                </c:pt>
                <c:pt idx="92">
                  <c:v>2.2281652955174049</c:v>
                </c:pt>
                <c:pt idx="93">
                  <c:v>2.2171155503094564</c:v>
                </c:pt>
                <c:pt idx="94">
                  <c:v>2.2061773375558271</c:v>
                </c:pt>
                <c:pt idx="95">
                  <c:v>2.1953482618268332</c:v>
                </c:pt>
                <c:pt idx="96">
                  <c:v>2.184626004519397</c:v>
                </c:pt>
                <c:pt idx="97">
                  <c:v>2.1740083206186904</c:v>
                </c:pt>
                <c:pt idx="98">
                  <c:v>2.1634930356276936</c:v>
                </c:pt>
                <c:pt idx="99">
                  <c:v>2.1530780426543661</c:v>
                </c:pt>
                <c:pt idx="100">
                  <c:v>2.1427612996468941</c:v>
                </c:pt>
                <c:pt idx="101">
                  <c:v>2.0271923382593142</c:v>
                </c:pt>
                <c:pt idx="102">
                  <c:v>1.9116233768717352</c:v>
                </c:pt>
                <c:pt idx="103">
                  <c:v>1.7960544154841562</c:v>
                </c:pt>
                <c:pt idx="104">
                  <c:v>1.6804854540965763</c:v>
                </c:pt>
                <c:pt idx="105">
                  <c:v>1.5649164927089974</c:v>
                </c:pt>
                <c:pt idx="106">
                  <c:v>1.4493475313214184</c:v>
                </c:pt>
                <c:pt idx="107">
                  <c:v>1.3337785699338394</c:v>
                </c:pt>
                <c:pt idx="108">
                  <c:v>1.2182096085462604</c:v>
                </c:pt>
                <c:pt idx="109">
                  <c:v>1.1026406471586814</c:v>
                </c:pt>
                <c:pt idx="110">
                  <c:v>-1.048996201014063E-5</c:v>
                </c:pt>
              </c:numCache>
            </c:numRef>
          </c:yVal>
          <c:smooth val="1"/>
        </c:ser>
        <c:ser>
          <c:idx val="5"/>
          <c:order val="5"/>
          <c:spPr>
            <a:ln w="3810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'6-17'!$O$14:$O$124</c:f>
              <c:numCache>
                <c:formatCode>General</c:formatCode>
                <c:ptCount val="111"/>
                <c:pt idx="0">
                  <c:v>4.6576928915117617E-3</c:v>
                </c:pt>
                <c:pt idx="1">
                  <c:v>0.29204805996063404</c:v>
                </c:pt>
                <c:pt idx="2">
                  <c:v>0.52952675921063486</c:v>
                </c:pt>
                <c:pt idx="3">
                  <c:v>0.72784591825985145</c:v>
                </c:pt>
                <c:pt idx="4">
                  <c:v>0.89696728449136376</c:v>
                </c:pt>
                <c:pt idx="5">
                  <c:v>1.0436434776517121</c:v>
                </c:pt>
                <c:pt idx="6">
                  <c:v>1.1726299102314122</c:v>
                </c:pt>
                <c:pt idx="7">
                  <c:v>1.2873823452941657</c:v>
                </c:pt>
                <c:pt idx="8">
                  <c:v>1.390479019245602</c:v>
                </c:pt>
                <c:pt idx="9">
                  <c:v>1.4838869570670559</c:v>
                </c:pt>
                <c:pt idx="10">
                  <c:v>1.5691360166891963</c:v>
                </c:pt>
                <c:pt idx="11">
                  <c:v>1.6474361209986763</c:v>
                </c:pt>
                <c:pt idx="12">
                  <c:v>1.7197583187404266</c:v>
                </c:pt>
                <c:pt idx="13">
                  <c:v>1.7868921355612006</c:v>
                </c:pt>
                <c:pt idx="14">
                  <c:v>1.8494869808258707</c:v>
                </c:pt>
                <c:pt idx="15">
                  <c:v>1.908082586804686</c:v>
                </c:pt>
                <c:pt idx="16">
                  <c:v>1.9631317495898919</c:v>
                </c:pt>
                <c:pt idx="17">
                  <c:v>2.0150175676868254</c:v>
                </c:pt>
                <c:pt idx="18">
                  <c:v>2.0640666829439231</c:v>
                </c:pt>
                <c:pt idx="19">
                  <c:v>2.1105595735772198</c:v>
                </c:pt>
                <c:pt idx="20">
                  <c:v>2.1547386437691012</c:v>
                </c:pt>
                <c:pt idx="21">
                  <c:v>2.1968146457784257</c:v>
                </c:pt>
                <c:pt idx="22">
                  <c:v>2.2369718256992921</c:v>
                </c:pt>
                <c:pt idx="23">
                  <c:v>2.2753720819517285</c:v>
                </c:pt>
                <c:pt idx="24">
                  <c:v>2.3121583526635985</c:v>
                </c:pt>
                <c:pt idx="25">
                  <c:v>2.3474573953273365</c:v>
                </c:pt>
                <c:pt idx="26">
                  <c:v>2.3813820834677197</c:v>
                </c:pt>
                <c:pt idx="27">
                  <c:v>2.4140333164436836</c:v>
                </c:pt>
                <c:pt idx="28">
                  <c:v>2.4455016171052817</c:v>
                </c:pt>
                <c:pt idx="29">
                  <c:v>2.4758684758653802</c:v>
                </c:pt>
                <c:pt idx="30">
                  <c:v>2.5052074874316443</c:v>
                </c:pt>
                <c:pt idx="31">
                  <c:v>2.5335853169829505</c:v>
                </c:pt>
                <c:pt idx="32">
                  <c:v>2.5610625252470278</c:v>
                </c:pt>
                <c:pt idx="33">
                  <c:v>2.5876942762192288</c:v>
                </c:pt>
                <c:pt idx="34">
                  <c:v>2.6135309467705152</c:v>
                </c:pt>
                <c:pt idx="35">
                  <c:v>2.6386186538399632</c:v>
                </c:pt>
                <c:pt idx="36">
                  <c:v>2.6629997120793796</c:v>
                </c:pt>
                <c:pt idx="37">
                  <c:v>2.6867130325535289</c:v>
                </c:pt>
                <c:pt idx="38">
                  <c:v>2.7097944712764117</c:v>
                </c:pt>
                <c:pt idx="39">
                  <c:v>2.7322771348881214</c:v>
                </c:pt>
                <c:pt idx="40">
                  <c:v>2.7541916495759353</c:v>
                </c:pt>
                <c:pt idx="41">
                  <c:v>2.7755663983612466</c:v>
                </c:pt>
                <c:pt idx="42">
                  <c:v>2.7964277310672991</c:v>
                </c:pt>
                <c:pt idx="43">
                  <c:v>2.8168001506170222</c:v>
                </c:pt>
                <c:pt idx="44">
                  <c:v>2.8367064787586385</c:v>
                </c:pt>
                <c:pt idx="45">
                  <c:v>2.8561680038577846</c:v>
                </c:pt>
                <c:pt idx="46">
                  <c:v>2.8752046130115008</c:v>
                </c:pt>
                <c:pt idx="47">
                  <c:v>2.8938349104180023</c:v>
                </c:pt>
                <c:pt idx="48">
                  <c:v>2.9120763236657363</c:v>
                </c:pt>
                <c:pt idx="49">
                  <c:v>2.9299451993768022</c:v>
                </c:pt>
                <c:pt idx="50">
                  <c:v>2.9474568894464186</c:v>
                </c:pt>
                <c:pt idx="51">
                  <c:v>2.9646258289556848</c:v>
                </c:pt>
                <c:pt idx="52">
                  <c:v>2.9814656066947482</c:v>
                </c:pt>
                <c:pt idx="53">
                  <c:v>2.9979890291136559</c:v>
                </c:pt>
                <c:pt idx="54">
                  <c:v>3.0142081784154673</c:v>
                </c:pt>
                <c:pt idx="55">
                  <c:v>3.0301344654178273</c:v>
                </c:pt>
                <c:pt idx="56">
                  <c:v>3.045778677733086</c:v>
                </c:pt>
                <c:pt idx="57">
                  <c:v>3.0611510237512412</c:v>
                </c:pt>
                <c:pt idx="58">
                  <c:v>3.0762611728529441</c:v>
                </c:pt>
                <c:pt idx="59">
                  <c:v>3.091118292230298</c:v>
                </c:pt>
                <c:pt idx="60">
                  <c:v>3.1057310806500937</c:v>
                </c:pt>
                <c:pt idx="61">
                  <c:v>3.1201077994564699</c:v>
                </c:pt>
                <c:pt idx="62">
                  <c:v>3.1342563010771651</c:v>
                </c:pt>
                <c:pt idx="63">
                  <c:v>3.148184055268652</c:v>
                </c:pt>
                <c:pt idx="64">
                  <c:v>3.1618981733102016</c:v>
                </c:pt>
                <c:pt idx="65">
                  <c:v>3.1754054303346457</c:v>
                </c:pt>
                <c:pt idx="66">
                  <c:v>3.1887122859639891</c:v>
                </c:pt>
                <c:pt idx="67">
                  <c:v>3.2018249034007087</c:v>
                </c:pt>
                <c:pt idx="68">
                  <c:v>3.2147491671102704</c:v>
                </c:pt>
                <c:pt idx="69">
                  <c:v>3.2274906992167671</c:v>
                </c:pt>
                <c:pt idx="70">
                  <c:v>3.2400548747215865</c:v>
                </c:pt>
                <c:pt idx="71">
                  <c:v>3.2524468356442533</c:v>
                </c:pt>
                <c:pt idx="72">
                  <c:v>3.2646715041750576</c:v>
                </c:pt>
                <c:pt idx="73">
                  <c:v>3.2767335949205671</c:v>
                </c:pt>
                <c:pt idx="74">
                  <c:v>3.2886376263155119</c:v>
                </c:pt>
                <c:pt idx="75">
                  <c:v>3.3003879312677147</c:v>
                </c:pt>
                <c:pt idx="76">
                  <c:v>3.3119886670966454</c:v>
                </c:pt>
                <c:pt idx="77">
                  <c:v>3.3234438248206959</c:v>
                </c:pt>
                <c:pt idx="78">
                  <c:v>3.3347572378433719</c:v>
                </c:pt>
                <c:pt idx="79">
                  <c:v>3.3459325900841419</c:v>
                </c:pt>
                <c:pt idx="80">
                  <c:v>3.3569734235957207</c:v>
                </c:pt>
                <c:pt idx="81">
                  <c:v>3.3678831457059601</c:v>
                </c:pt>
                <c:pt idx="82">
                  <c:v>3.3786650357192589</c:v>
                </c:pt>
                <c:pt idx="83">
                  <c:v>3.3893222512094785</c:v>
                </c:pt>
                <c:pt idx="84">
                  <c:v>3.3998578339336998</c:v>
                </c:pt>
                <c:pt idx="85">
                  <c:v>3.4102747153936939</c:v>
                </c:pt>
                <c:pt idx="86">
                  <c:v>3.4205757220698754</c:v>
                </c:pt>
                <c:pt idx="87">
                  <c:v>3.4307635803504208</c:v>
                </c:pt>
                <c:pt idx="88">
                  <c:v>3.4408409211765103</c:v>
                </c:pt>
                <c:pt idx="89">
                  <c:v>3.450810284422948</c:v>
                </c:pt>
                <c:pt idx="90">
                  <c:v>3.4606741230319398</c:v>
                </c:pt>
                <c:pt idx="91">
                  <c:v>3.4704348069164364</c:v>
                </c:pt>
                <c:pt idx="92">
                  <c:v>3.4800946266481834</c:v>
                </c:pt>
                <c:pt idx="93">
                  <c:v>3.4896557969444983</c:v>
                </c:pt>
                <c:pt idx="94">
                  <c:v>3.4991204599667314</c:v>
                </c:pt>
                <c:pt idx="95">
                  <c:v>3.5084906884424178</c:v>
                </c:pt>
                <c:pt idx="96">
                  <c:v>3.5177684886222407</c:v>
                </c:pt>
                <c:pt idx="97">
                  <c:v>3.5269558030821311</c:v>
                </c:pt>
                <c:pt idx="98">
                  <c:v>3.5360545133800731</c:v>
                </c:pt>
                <c:pt idx="99">
                  <c:v>3.545066442576529</c:v>
                </c:pt>
                <c:pt idx="100">
                  <c:v>3.5539933576267329</c:v>
                </c:pt>
                <c:pt idx="101">
                  <c:v>3.6539933576267329</c:v>
                </c:pt>
                <c:pt idx="102">
                  <c:v>3.753993357626733</c:v>
                </c:pt>
                <c:pt idx="103">
                  <c:v>3.8539933576267331</c:v>
                </c:pt>
                <c:pt idx="104">
                  <c:v>3.9539933576267332</c:v>
                </c:pt>
                <c:pt idx="105">
                  <c:v>4.0539933576267329</c:v>
                </c:pt>
                <c:pt idx="106">
                  <c:v>4.1539933576267325</c:v>
                </c:pt>
                <c:pt idx="107">
                  <c:v>4.2539933576267321</c:v>
                </c:pt>
                <c:pt idx="108">
                  <c:v>4.3539933576267318</c:v>
                </c:pt>
                <c:pt idx="109">
                  <c:v>4.4539933576267314</c:v>
                </c:pt>
                <c:pt idx="110">
                  <c:v>5.4081000000000001</c:v>
                </c:pt>
              </c:numCache>
            </c:numRef>
          </c:xVal>
          <c:yVal>
            <c:numRef>
              <c:f>'6-17'!$R$14:$R$124</c:f>
              <c:numCache>
                <c:formatCode>General</c:formatCode>
                <c:ptCount val="111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17.20176989610427</c:v>
                </c:pt>
                <c:pt idx="5">
                  <c:v>13.70597052876607</c:v>
                </c:pt>
                <c:pt idx="6">
                  <c:v>11.50791345927016</c:v>
                </c:pt>
                <c:pt idx="7">
                  <c:v>10.004069840456253</c:v>
                </c:pt>
                <c:pt idx="8">
                  <c:v>8.9123324485684616</c:v>
                </c:pt>
                <c:pt idx="9">
                  <c:v>8.0841955889926371</c:v>
                </c:pt>
                <c:pt idx="10">
                  <c:v>7.4344210211201753</c:v>
                </c:pt>
                <c:pt idx="11">
                  <c:v>6.9107496863002194</c:v>
                </c:pt>
                <c:pt idx="12">
                  <c:v>6.4794316098136431</c:v>
                </c:pt>
                <c:pt idx="13">
                  <c:v>6.1177331909532944</c:v>
                </c:pt>
                <c:pt idx="14">
                  <c:v>5.8097991782023763</c:v>
                </c:pt>
                <c:pt idx="15">
                  <c:v>5.5442433764957064</c:v>
                </c:pt>
                <c:pt idx="16">
                  <c:v>5.3126825745471447</c:v>
                </c:pt>
                <c:pt idx="17">
                  <c:v>5.1088103768457147</c:v>
                </c:pt>
                <c:pt idx="18">
                  <c:v>4.9277929620748475</c:v>
                </c:pt>
                <c:pt idx="19">
                  <c:v>4.7658636780505841</c:v>
                </c:pt>
                <c:pt idx="20">
                  <c:v>4.6200442781348805</c:v>
                </c:pt>
                <c:pt idx="21">
                  <c:v>4.4879490270769002</c:v>
                </c:pt>
                <c:pt idx="22">
                  <c:v>4.3676443492325321</c:v>
                </c:pt>
                <c:pt idx="23">
                  <c:v>4.2575465092354019</c:v>
                </c:pt>
                <c:pt idx="24">
                  <c:v>4.1563458413074663</c:v>
                </c:pt>
                <c:pt idx="25">
                  <c:v>4.0629498360522884</c:v>
                </c:pt>
                <c:pt idx="26">
                  <c:v>3.9764398349736383</c:v>
                </c:pt>
                <c:pt idx="27">
                  <c:v>3.8960376869876212</c:v>
                </c:pt>
                <c:pt idx="28">
                  <c:v>3.8210797948679063</c:v>
                </c:pt>
                <c:pt idx="29">
                  <c:v>3.7509967105873274</c:v>
                </c:pt>
                <c:pt idx="30">
                  <c:v>3.6852969440982255</c:v>
                </c:pt>
                <c:pt idx="31">
                  <c:v>3.6235540048356212</c:v>
                </c:pt>
                <c:pt idx="32">
                  <c:v>3.5653959474772181</c:v>
                </c:pt>
                <c:pt idx="33">
                  <c:v>3.5104968750977896</c:v>
                </c:pt>
                <c:pt idx="34">
                  <c:v>3.4585699851125287</c:v>
                </c:pt>
                <c:pt idx="35">
                  <c:v>3.4093618407627613</c:v>
                </c:pt>
                <c:pt idx="36">
                  <c:v>3.362647623289575</c:v>
                </c:pt>
                <c:pt idx="37">
                  <c:v>3.3182271742774199</c:v>
                </c:pt>
                <c:pt idx="38">
                  <c:v>3.2759216787954744</c:v>
                </c:pt>
                <c:pt idx="39">
                  <c:v>3.2355708713818085</c:v>
                </c:pt>
                <c:pt idx="40">
                  <c:v>3.1970306710924841</c:v>
                </c:pt>
                <c:pt idx="41">
                  <c:v>3.16017117058158</c:v>
                </c:pt>
                <c:pt idx="42">
                  <c:v>3.1248749188111757</c:v>
                </c:pt>
                <c:pt idx="43">
                  <c:v>3.0910354484903158</c:v>
                </c:pt>
                <c:pt idx="44">
                  <c:v>3.0585560084364212</c:v>
                </c:pt>
                <c:pt idx="45">
                  <c:v>3.0273484682877183</c:v>
                </c:pt>
                <c:pt idx="46">
                  <c:v>2.9973323687838911</c:v>
                </c:pt>
                <c:pt idx="47">
                  <c:v>2.9684340954886119</c:v>
                </c:pt>
                <c:pt idx="48">
                  <c:v>2.9405861575924392</c:v>
                </c:pt>
                <c:pt idx="49">
                  <c:v>2.9137265564938195</c:v>
                </c:pt>
                <c:pt idx="50">
                  <c:v>2.8877982313531145</c:v>
                </c:pt>
                <c:pt idx="51">
                  <c:v>2.8627485708624918</c:v>
                </c:pt>
                <c:pt idx="52">
                  <c:v>2.8385289821609394</c:v>
                </c:pt>
                <c:pt idx="53">
                  <c:v>2.8150945092183255</c:v>
                </c:pt>
                <c:pt idx="54">
                  <c:v>2.7924034941701783</c:v>
                </c:pt>
                <c:pt idx="55">
                  <c:v>2.7704172760497845</c:v>
                </c:pt>
                <c:pt idx="56">
                  <c:v>2.7490999221711747</c:v>
                </c:pt>
                <c:pt idx="57">
                  <c:v>2.7284179880939137</c:v>
                </c:pt>
                <c:pt idx="58">
                  <c:v>2.7083403026710147</c:v>
                </c:pt>
                <c:pt idx="59">
                  <c:v>2.6888377751632522</c:v>
                </c:pt>
                <c:pt idx="60">
                  <c:v>2.6698832218115309</c:v>
                </c:pt>
                <c:pt idx="61">
                  <c:v>2.6514512096062761</c:v>
                </c:pt>
                <c:pt idx="62">
                  <c:v>2.6335179152886772</c:v>
                </c:pt>
                <c:pt idx="63">
                  <c:v>2.6160609978718314</c:v>
                </c:pt>
                <c:pt idx="64">
                  <c:v>2.5990594831866498</c:v>
                </c:pt>
                <c:pt idx="65">
                  <c:v>2.5824936591439158</c:v>
                </c:pt>
                <c:pt idx="66">
                  <c:v>2.566344980564522</c:v>
                </c:pt>
                <c:pt idx="67">
                  <c:v>2.5505959825687161</c:v>
                </c:pt>
                <c:pt idx="68">
                  <c:v>2.5352302016352928</c:v>
                </c:pt>
                <c:pt idx="69">
                  <c:v>2.5202321035460287</c:v>
                </c:pt>
                <c:pt idx="70">
                  <c:v>2.5055870175212465</c:v>
                </c:pt>
                <c:pt idx="71">
                  <c:v>2.4912810759315449</c:v>
                </c:pt>
                <c:pt idx="72">
                  <c:v>2.4773011590397185</c:v>
                </c:pt>
                <c:pt idx="73">
                  <c:v>2.4636348442873306</c:v>
                </c:pt>
                <c:pt idx="74">
                  <c:v>2.4502703596934214</c:v>
                </c:pt>
                <c:pt idx="75">
                  <c:v>2.4371965409793823</c:v>
                </c:pt>
                <c:pt idx="76">
                  <c:v>2.4244027920750022</c:v>
                </c:pt>
                <c:pt idx="77">
                  <c:v>2.411879048696878</c:v>
                </c:pt>
                <c:pt idx="78">
                  <c:v>2.3996157447222655</c:v>
                </c:pt>
                <c:pt idx="79">
                  <c:v>2.3876037811097426</c:v>
                </c:pt>
                <c:pt idx="80">
                  <c:v>2.3758344971430834</c:v>
                </c:pt>
                <c:pt idx="81">
                  <c:v>2.3642996437969805</c:v>
                </c:pt>
                <c:pt idx="82">
                  <c:v>2.352991359043052</c:v>
                </c:pt>
                <c:pt idx="83">
                  <c:v>2.3419021449321367</c:v>
                </c:pt>
                <c:pt idx="84">
                  <c:v>2.3310248463046226</c:v>
                </c:pt>
                <c:pt idx="85">
                  <c:v>2.3203526309945968</c:v>
                </c:pt>
                <c:pt idx="86">
                  <c:v>2.3098789714061012</c:v>
                </c:pt>
                <c:pt idx="87">
                  <c:v>2.2995976273510941</c:v>
                </c:pt>
                <c:pt idx="88">
                  <c:v>2.2895026300487311</c:v>
                </c:pt>
                <c:pt idx="89">
                  <c:v>2.2795882671946956</c:v>
                </c:pt>
                <c:pt idx="90">
                  <c:v>2.269849069017424</c:v>
                </c:pt>
                <c:pt idx="91">
                  <c:v>2.2602797952453897</c:v>
                </c:pt>
                <c:pt idx="92">
                  <c:v>2.2508754229162871</c:v>
                </c:pt>
                <c:pt idx="93">
                  <c:v>2.2416311349648446</c:v>
                </c:pt>
                <c:pt idx="94">
                  <c:v>2.2325423095314538</c:v>
                </c:pt>
                <c:pt idx="95">
                  <c:v>2.2236045099386312</c:v>
                </c:pt>
                <c:pt idx="96">
                  <c:v>2.2148134752868187</c:v>
                </c:pt>
                <c:pt idx="97">
                  <c:v>2.2061651116249532</c:v>
                </c:pt>
                <c:pt idx="98">
                  <c:v>2.1976554836549416</c:v>
                </c:pt>
                <c:pt idx="99">
                  <c:v>2.1892808069324521</c:v>
                </c:pt>
                <c:pt idx="100">
                  <c:v>2.1810374405294555</c:v>
                </c:pt>
                <c:pt idx="101">
                  <c:v>2.0921191187142312</c:v>
                </c:pt>
                <c:pt idx="102">
                  <c:v>2.0090825834744646</c:v>
                </c:pt>
                <c:pt idx="103">
                  <c:v>1.9313971928774487</c:v>
                </c:pt>
                <c:pt idx="104">
                  <c:v>1.8585923081579674</c:v>
                </c:pt>
                <c:pt idx="105">
                  <c:v>1.790249204473787</c:v>
                </c:pt>
                <c:pt idx="106">
                  <c:v>1.7259942396164802</c:v>
                </c:pt>
                <c:pt idx="107">
                  <c:v>1.6654930602364635</c:v>
                </c:pt>
                <c:pt idx="108">
                  <c:v>1.6084456679208392</c:v>
                </c:pt>
                <c:pt idx="109">
                  <c:v>1.5545822011709276</c:v>
                </c:pt>
                <c:pt idx="110">
                  <c:v>1.1619059304956698</c:v>
                </c:pt>
              </c:numCache>
            </c:numRef>
          </c:yVal>
          <c:smooth val="1"/>
        </c:ser>
        <c:ser>
          <c:idx val="6"/>
          <c:order val="6"/>
          <c:spPr>
            <a:ln w="19050">
              <a:solidFill>
                <a:srgbClr val="0000FF"/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'6-17'!$X$2:$X$4</c:f>
              <c:numCache>
                <c:formatCode>0.000</c:formatCode>
                <c:ptCount val="3"/>
                <c:pt idx="0">
                  <c:v>1.3785329804238549</c:v>
                </c:pt>
                <c:pt idx="1">
                  <c:v>1.3785329804238549</c:v>
                </c:pt>
                <c:pt idx="2">
                  <c:v>3.2448545539207667</c:v>
                </c:pt>
              </c:numCache>
            </c:numRef>
          </c:xVal>
          <c:yVal>
            <c:numRef>
              <c:f>'6-17'!$Y$2:$Y$4</c:f>
              <c:numCache>
                <c:formatCode>0.000</c:formatCode>
                <c:ptCount val="3"/>
                <c:pt idx="0">
                  <c:v>4.656918262978575</c:v>
                </c:pt>
                <c:pt idx="1">
                  <c:v>2.5000298043358669</c:v>
                </c:pt>
                <c:pt idx="2">
                  <c:v>2.5000298043358669</c:v>
                </c:pt>
              </c:numCache>
            </c:numRef>
          </c:yVal>
          <c:smooth val="0"/>
        </c:ser>
        <c:ser>
          <c:idx val="7"/>
          <c:order val="7"/>
          <c:spPr>
            <a:ln w="28575">
              <a:solidFill>
                <a:srgbClr val="006600"/>
              </a:solidFill>
              <a:prstDash val="sysDot"/>
            </a:ln>
          </c:spPr>
          <c:marker>
            <c:symbol val="circle"/>
            <c:size val="7"/>
            <c:spPr>
              <a:solidFill>
                <a:srgbClr val="CCFFCC">
                  <a:alpha val="50000"/>
                </a:srgbClr>
              </a:solidFill>
              <a:ln w="15875">
                <a:solidFill>
                  <a:srgbClr val="006600"/>
                </a:solidFill>
              </a:ln>
            </c:spPr>
          </c:marker>
          <c:dPt>
            <c:idx val="0"/>
            <c:marker>
              <c:symbol val="none"/>
            </c:marker>
            <c:bubble3D val="0"/>
          </c:dPt>
          <c:dPt>
            <c:idx val="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dPt>
            <c:idx val="3"/>
            <c:marker>
              <c:symbol val="none"/>
            </c:marker>
            <c:bubble3D val="0"/>
          </c:dPt>
          <c:xVal>
            <c:numRef>
              <c:f>'6-17'!$AC$2:$AC$5</c:f>
              <c:numCache>
                <c:formatCode>0.000</c:formatCode>
                <c:ptCount val="4"/>
                <c:pt idx="0" formatCode="General">
                  <c:v>0</c:v>
                </c:pt>
                <c:pt idx="1">
                  <c:v>3.2448545539207667</c:v>
                </c:pt>
                <c:pt idx="2">
                  <c:v>3.5720667778455502</c:v>
                </c:pt>
                <c:pt idx="3">
                  <c:v>4.6436868111992151</c:v>
                </c:pt>
              </c:numCache>
            </c:numRef>
          </c:xVal>
          <c:yVal>
            <c:numRef>
              <c:f>'6-17'!$AD$2:$AD$5</c:f>
              <c:numCache>
                <c:formatCode>0.000</c:formatCode>
                <c:ptCount val="4"/>
                <c:pt idx="0" formatCode="General">
                  <c:v>0</c:v>
                </c:pt>
                <c:pt idx="1">
                  <c:v>2.5000298043358669</c:v>
                </c:pt>
                <c:pt idx="2">
                  <c:v>2.7521336501512481</c:v>
                </c:pt>
                <c:pt idx="3">
                  <c:v>3.5777737451966227</c:v>
                </c:pt>
              </c:numCache>
            </c:numRef>
          </c:yVal>
          <c:smooth val="1"/>
        </c:ser>
        <c:ser>
          <c:idx val="8"/>
          <c:order val="8"/>
          <c:spPr>
            <a:ln w="19050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2"/>
            <c:marker>
              <c:symbol val="circle"/>
              <c:size val="9"/>
              <c:spPr>
                <a:solidFill>
                  <a:srgbClr val="FFCC99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'6-17'!$AC$8:$AC$10</c:f>
              <c:numCache>
                <c:formatCode>0.000</c:formatCode>
                <c:ptCount val="3"/>
                <c:pt idx="0">
                  <c:v>3.5720667778455502</c:v>
                </c:pt>
                <c:pt idx="1">
                  <c:v>3.5720667778455502</c:v>
                </c:pt>
                <c:pt idx="2">
                  <c:v>5.4383883513424616</c:v>
                </c:pt>
              </c:numCache>
            </c:numRef>
          </c:xVal>
          <c:yVal>
            <c:numRef>
              <c:f>'6-17'!$AD$8:$AD$10</c:f>
              <c:numCache>
                <c:formatCode>0.000</c:formatCode>
                <c:ptCount val="3"/>
                <c:pt idx="0">
                  <c:v>2.7521336501512481</c:v>
                </c:pt>
                <c:pt idx="1">
                  <c:v>0.59524519150853994</c:v>
                </c:pt>
                <c:pt idx="2">
                  <c:v>0.59524519150853994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544320"/>
        <c:axId val="81546240"/>
      </c:scatterChart>
      <c:valAx>
        <c:axId val="81544320"/>
        <c:scaling>
          <c:orientation val="minMax"/>
          <c:max val="7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48756290131304819"/>
              <c:y val="0.9588786157827832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546240"/>
        <c:crosses val="autoZero"/>
        <c:crossBetween val="midCat"/>
        <c:majorUnit val="8"/>
        <c:minorUnit val="1"/>
      </c:valAx>
      <c:valAx>
        <c:axId val="81546240"/>
        <c:scaling>
          <c:orientation val="minMax"/>
          <c:max val="7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Food</a:t>
                </a:r>
              </a:p>
            </c:rich>
          </c:tx>
          <c:layout>
            <c:manualLayout>
              <c:xMode val="edge"/>
              <c:yMode val="edge"/>
              <c:x val="1.2060955067183765E-2"/>
              <c:y val="0.3686701967132157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544320"/>
        <c:crosses val="autoZero"/>
        <c:crossBetween val="midCat"/>
        <c:majorUnit val="8"/>
        <c:minorUnit val="1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235916545648019E-2"/>
          <c:y val="8.6855479002624678E-2"/>
          <c:w val="0.92730283163907234"/>
          <c:h val="0.769498195538057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'6.19'!$A$3</c:f>
              <c:strCache>
                <c:ptCount val="1"/>
                <c:pt idx="0">
                  <c:v>World</c:v>
                </c:pt>
              </c:strCache>
            </c:strRef>
          </c:tx>
          <c:spPr>
            <a:solidFill>
              <a:srgbClr val="0000FF"/>
            </a:solidFill>
            <a:ln w="19050">
              <a:solidFill>
                <a:srgbClr val="0000FF"/>
              </a:solidFill>
              <a:prstDash val="solid"/>
            </a:ln>
          </c:spPr>
          <c:invertIfNegative val="0"/>
          <c:cat>
            <c:strRef>
              <c:f>'6.19'!$B$2:$F$2</c:f>
              <c:strCache>
                <c:ptCount val="5"/>
                <c:pt idx="0">
                  <c:v>primary goods</c:v>
                </c:pt>
                <c:pt idx="1">
                  <c:v>natural-resource intensive</c:v>
                </c:pt>
                <c:pt idx="2">
                  <c:v>unskilled labor intensive</c:v>
                </c:pt>
                <c:pt idx="3">
                  <c:v>technology intensive</c:v>
                </c:pt>
                <c:pt idx="4">
                  <c:v>human capital intensive</c:v>
                </c:pt>
              </c:strCache>
            </c:strRef>
          </c:cat>
          <c:val>
            <c:numRef>
              <c:f>'6.19'!$B$3:$F$3</c:f>
              <c:numCache>
                <c:formatCode>0.00</c:formatCode>
                <c:ptCount val="5"/>
                <c:pt idx="0">
                  <c:v>8.8877994583770796</c:v>
                </c:pt>
                <c:pt idx="1">
                  <c:v>28.421328645218868</c:v>
                </c:pt>
                <c:pt idx="2">
                  <c:v>10.205001732371317</c:v>
                </c:pt>
                <c:pt idx="3">
                  <c:v>40.484609767037995</c:v>
                </c:pt>
                <c:pt idx="4">
                  <c:v>12.001260396994736</c:v>
                </c:pt>
              </c:numCache>
            </c:numRef>
          </c:val>
        </c:ser>
        <c:ser>
          <c:idx val="1"/>
          <c:order val="1"/>
          <c:tx>
            <c:strRef>
              <c:f>'6.19'!$A$4</c:f>
              <c:strCache>
                <c:ptCount val="1"/>
                <c:pt idx="0">
                  <c:v>USA</c:v>
                </c:pt>
              </c:strCache>
            </c:strRef>
          </c:tx>
          <c:spPr>
            <a:pattFill prst="wdUpDiag">
              <a:fgClr>
                <a:srgbClr xmlns:mc="http://schemas.openxmlformats.org/markup-compatibility/2006" xmlns:a14="http://schemas.microsoft.com/office/drawing/2010/main" val="FF0000" mc:Ignorable="a14" a14:legacySpreadsheetColorIndex="10"/>
              </a:fgClr>
              <a:bgClr>
                <a:srgbClr xmlns:mc="http://schemas.openxmlformats.org/markup-compatibility/2006" xmlns:a14="http://schemas.microsoft.com/office/drawing/2010/main" val="FFFFFF" mc:Ignorable="a14" a14:legacySpreadsheetColorIndex="9"/>
              </a:bgClr>
            </a:pattFill>
            <a:ln w="19050">
              <a:solidFill>
                <a:srgbClr val="FF0000"/>
              </a:solidFill>
              <a:prstDash val="solid"/>
            </a:ln>
          </c:spPr>
          <c:invertIfNegative val="0"/>
          <c:cat>
            <c:strRef>
              <c:f>'6.19'!$B$2:$F$2</c:f>
              <c:strCache>
                <c:ptCount val="5"/>
                <c:pt idx="0">
                  <c:v>primary goods</c:v>
                </c:pt>
                <c:pt idx="1">
                  <c:v>natural-resource intensive</c:v>
                </c:pt>
                <c:pt idx="2">
                  <c:v>unskilled labor intensive</c:v>
                </c:pt>
                <c:pt idx="3">
                  <c:v>technology intensive</c:v>
                </c:pt>
                <c:pt idx="4">
                  <c:v>human capital intensive</c:v>
                </c:pt>
              </c:strCache>
            </c:strRef>
          </c:cat>
          <c:val>
            <c:numRef>
              <c:f>'6.19'!$B$4:$F$4</c:f>
              <c:numCache>
                <c:formatCode>0.00</c:formatCode>
                <c:ptCount val="5"/>
                <c:pt idx="0">
                  <c:v>10.700389387524172</c:v>
                </c:pt>
                <c:pt idx="1">
                  <c:v>15.330780632140451</c:v>
                </c:pt>
                <c:pt idx="2">
                  <c:v>5.5930599086711545</c:v>
                </c:pt>
                <c:pt idx="3">
                  <c:v>54.865711109466943</c:v>
                </c:pt>
                <c:pt idx="4">
                  <c:v>13.510058962197261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81622912"/>
        <c:axId val="81624448"/>
      </c:barChart>
      <c:catAx>
        <c:axId val="8162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624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62444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622912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7.4843066491688467E-2"/>
          <c:y val="0.1"/>
          <c:w val="0.17809164479440071"/>
          <c:h val="4.9367125984251969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b.</a:t>
            </a:r>
            <a:r>
              <a:rPr lang="en-US" sz="1800" b="0" baseline="0"/>
              <a:t> Top 10 relative , Balassa index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0049858553673009"/>
          <c:y val="0.11798343175853018"/>
          <c:w val="0.62928112585148643"/>
          <c:h val="0.7905634842519685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solidFill>
                <a:srgbClr val="FF0000"/>
              </a:solidFill>
            </a:ln>
          </c:spPr>
          <c:invertIfNegative val="0"/>
          <c:cat>
            <c:strRef>
              <c:f>'6-8 6-18'!$AG$493:$AG$502</c:f>
              <c:strCache>
                <c:ptCount val="10"/>
                <c:pt idx="0">
                  <c:v>Guyana</c:v>
                </c:pt>
                <c:pt idx="1">
                  <c:v>Namibia</c:v>
                </c:pt>
                <c:pt idx="2">
                  <c:v>Zimbabwe</c:v>
                </c:pt>
                <c:pt idx="3">
                  <c:v>Israel</c:v>
                </c:pt>
                <c:pt idx="4">
                  <c:v>Br Virgin Is</c:v>
                </c:pt>
                <c:pt idx="5">
                  <c:v>Lesotho</c:v>
                </c:pt>
                <c:pt idx="6">
                  <c:v>Burkina F</c:v>
                </c:pt>
                <c:pt idx="7">
                  <c:v>Myanmar</c:v>
                </c:pt>
                <c:pt idx="8">
                  <c:v>Fr Polynes</c:v>
                </c:pt>
                <c:pt idx="9">
                  <c:v>Botswana</c:v>
                </c:pt>
              </c:strCache>
            </c:strRef>
          </c:cat>
          <c:val>
            <c:numRef>
              <c:f>'6-8 6-18'!$AL$493:$AL$502</c:f>
              <c:numCache>
                <c:formatCode>0.00</c:formatCode>
                <c:ptCount val="10"/>
                <c:pt idx="0">
                  <c:v>8.2648535010827491</c:v>
                </c:pt>
                <c:pt idx="1">
                  <c:v>8.4171139222230469</c:v>
                </c:pt>
                <c:pt idx="2">
                  <c:v>8.9730066809589939</c:v>
                </c:pt>
                <c:pt idx="3">
                  <c:v>9.3029939452491384</c:v>
                </c:pt>
                <c:pt idx="4">
                  <c:v>10.388001394686725</c:v>
                </c:pt>
                <c:pt idx="5">
                  <c:v>12.243723305032052</c:v>
                </c:pt>
                <c:pt idx="6">
                  <c:v>15.616431130294536</c:v>
                </c:pt>
                <c:pt idx="7">
                  <c:v>15.80480947807389</c:v>
                </c:pt>
                <c:pt idx="8">
                  <c:v>24.352260172319706</c:v>
                </c:pt>
                <c:pt idx="9">
                  <c:v>25.984740684541794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77293824"/>
        <c:axId val="77299712"/>
      </c:barChart>
      <c:catAx>
        <c:axId val="772938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299712"/>
        <c:crosses val="autoZero"/>
        <c:auto val="1"/>
        <c:lblAlgn val="ctr"/>
        <c:lblOffset val="100"/>
        <c:noMultiLvlLbl val="0"/>
      </c:catAx>
      <c:valAx>
        <c:axId val="77299712"/>
        <c:scaling>
          <c:orientation val="minMax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293824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a.</a:t>
            </a:r>
            <a:r>
              <a:rPr lang="en-US" sz="1800" b="0" baseline="0"/>
              <a:t> Top 10 absolute , % of total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4125105957086105"/>
          <c:y val="0.11375840547982424"/>
          <c:w val="0.57537669658996904"/>
          <c:h val="0.7906411807119382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00FF"/>
            </a:solidFill>
          </c:spPr>
          <c:invertIfNegative val="0"/>
          <c:cat>
            <c:strRef>
              <c:f>'6-8 6-18'!$S$480:$S$489</c:f>
              <c:strCache>
                <c:ptCount val="10"/>
                <c:pt idx="0">
                  <c:v>Netherlands</c:v>
                </c:pt>
                <c:pt idx="1">
                  <c:v>Mexico</c:v>
                </c:pt>
                <c:pt idx="2">
                  <c:v>Japan</c:v>
                </c:pt>
                <c:pt idx="3">
                  <c:v>Taiwan</c:v>
                </c:pt>
                <c:pt idx="4">
                  <c:v>Singapore</c:v>
                </c:pt>
                <c:pt idx="5">
                  <c:v>S Korea</c:v>
                </c:pt>
                <c:pt idx="6">
                  <c:v>Germany</c:v>
                </c:pt>
                <c:pt idx="7">
                  <c:v>USA</c:v>
                </c:pt>
                <c:pt idx="8">
                  <c:v>Hong Kong</c:v>
                </c:pt>
                <c:pt idx="9">
                  <c:v>China</c:v>
                </c:pt>
              </c:strCache>
            </c:strRef>
          </c:cat>
          <c:val>
            <c:numRef>
              <c:f>'6-8 6-18'!$V$480:$V$489</c:f>
              <c:numCache>
                <c:formatCode>0.0</c:formatCode>
                <c:ptCount val="10"/>
                <c:pt idx="0">
                  <c:v>3.158265989882052</c:v>
                </c:pt>
                <c:pt idx="1">
                  <c:v>3.3590778522456213</c:v>
                </c:pt>
                <c:pt idx="2">
                  <c:v>4.3738221274375055</c:v>
                </c:pt>
                <c:pt idx="3">
                  <c:v>5.1704473501620978</c:v>
                </c:pt>
                <c:pt idx="4">
                  <c:v>5.2409322440875039</c:v>
                </c:pt>
                <c:pt idx="5">
                  <c:v>5.802521265764212</c:v>
                </c:pt>
                <c:pt idx="6">
                  <c:v>6.1939791030401556</c:v>
                </c:pt>
                <c:pt idx="7">
                  <c:v>7.2184629148706607</c:v>
                </c:pt>
                <c:pt idx="8">
                  <c:v>10.072898647337887</c:v>
                </c:pt>
                <c:pt idx="9">
                  <c:v>23.970239388517921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77322496"/>
        <c:axId val="77328384"/>
      </c:barChart>
      <c:catAx>
        <c:axId val="7732249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328384"/>
        <c:crosses val="autoZero"/>
        <c:auto val="1"/>
        <c:lblAlgn val="ctr"/>
        <c:lblOffset val="100"/>
        <c:noMultiLvlLbl val="0"/>
      </c:catAx>
      <c:valAx>
        <c:axId val="77328384"/>
        <c:scaling>
          <c:orientation val="minMax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322496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b.</a:t>
            </a:r>
            <a:r>
              <a:rPr lang="en-US" sz="1800" b="0" baseline="0"/>
              <a:t> Top 10 relative , Balassa index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0049858553673009"/>
          <c:y val="0.11798343175853018"/>
          <c:w val="0.62928112585148643"/>
          <c:h val="0.7905634842519685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solidFill>
                <a:srgbClr val="FF0000"/>
              </a:solidFill>
            </a:ln>
          </c:spPr>
          <c:invertIfNegative val="0"/>
          <c:cat>
            <c:strRef>
              <c:f>'6-8 6-18'!$S$493:$S$502</c:f>
              <c:strCache>
                <c:ptCount val="10"/>
                <c:pt idx="0">
                  <c:v>S Korea</c:v>
                </c:pt>
                <c:pt idx="1">
                  <c:v>China</c:v>
                </c:pt>
                <c:pt idx="2">
                  <c:v>Tunisia</c:v>
                </c:pt>
                <c:pt idx="3">
                  <c:v>Malaysia</c:v>
                </c:pt>
                <c:pt idx="4">
                  <c:v>Viet Nam</c:v>
                </c:pt>
                <c:pt idx="5">
                  <c:v>Singapore</c:v>
                </c:pt>
                <c:pt idx="6">
                  <c:v>Malta</c:v>
                </c:pt>
                <c:pt idx="7">
                  <c:v>Philippines</c:v>
                </c:pt>
                <c:pt idx="8">
                  <c:v>Taiwan</c:v>
                </c:pt>
                <c:pt idx="9">
                  <c:v>Hong Kong</c:v>
                </c:pt>
              </c:strCache>
            </c:strRef>
          </c:cat>
          <c:val>
            <c:numRef>
              <c:f>'6-8 6-18'!$X$493:$X$502</c:f>
              <c:numCache>
                <c:formatCode>0.00</c:formatCode>
                <c:ptCount val="10"/>
                <c:pt idx="0">
                  <c:v>1.8915888672331982</c:v>
                </c:pt>
                <c:pt idx="1">
                  <c:v>1.911478472019952</c:v>
                </c:pt>
                <c:pt idx="2">
                  <c:v>2.0391532093775115</c:v>
                </c:pt>
                <c:pt idx="3">
                  <c:v>2.2011612803983662</c:v>
                </c:pt>
                <c:pt idx="4">
                  <c:v>2.2506782501601403</c:v>
                </c:pt>
                <c:pt idx="5">
                  <c:v>2.3886328985297096</c:v>
                </c:pt>
                <c:pt idx="6">
                  <c:v>2.7886161371018932</c:v>
                </c:pt>
                <c:pt idx="7">
                  <c:v>2.9336715226716743</c:v>
                </c:pt>
                <c:pt idx="8">
                  <c:v>3.0840209183766825</c:v>
                </c:pt>
                <c:pt idx="9">
                  <c:v>3.5908981737653223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77344128"/>
        <c:axId val="77350016"/>
      </c:barChart>
      <c:catAx>
        <c:axId val="7734412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350016"/>
        <c:crosses val="autoZero"/>
        <c:auto val="1"/>
        <c:lblAlgn val="ctr"/>
        <c:lblOffset val="100"/>
        <c:noMultiLvlLbl val="0"/>
      </c:catAx>
      <c:valAx>
        <c:axId val="77350016"/>
        <c:scaling>
          <c:orientation val="minMax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344128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071741032370956E-2"/>
          <c:y val="2.8252405949256341E-2"/>
          <c:w val="0.88941207349081364"/>
          <c:h val="0.8742862350539516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'6-6'!$B$4</c:f>
              <c:strCache>
                <c:ptCount val="1"/>
                <c:pt idx="0">
                  <c:v>M0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'6-6'!$A$5:$A$105</c:f>
              <c:numCache>
                <c:formatCode>General</c:formatCode>
                <c:ptCount val="10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  <c:pt idx="96">
                  <c:v>9.5999999999999819</c:v>
                </c:pt>
                <c:pt idx="97">
                  <c:v>9.6999999999999815</c:v>
                </c:pt>
                <c:pt idx="98">
                  <c:v>9.7999999999999812</c:v>
                </c:pt>
                <c:pt idx="99">
                  <c:v>9.8999999999999808</c:v>
                </c:pt>
                <c:pt idx="100">
                  <c:v>9.99</c:v>
                </c:pt>
              </c:numCache>
            </c:numRef>
          </c:xVal>
          <c:yVal>
            <c:numRef>
              <c:f>'6-6'!$B$5:$B$105</c:f>
              <c:numCache>
                <c:formatCode>0.00</c:formatCode>
                <c:ptCount val="101"/>
                <c:pt idx="0">
                  <c:v>3.4071696601930435</c:v>
                </c:pt>
                <c:pt idx="1">
                  <c:v>1.3564186730151733</c:v>
                </c:pt>
                <c:pt idx="2">
                  <c:v>1.0279731269065746</c:v>
                </c:pt>
                <c:pt idx="3">
                  <c:v>0.87406807469436687</c:v>
                </c:pt>
                <c:pt idx="4">
                  <c:v>0.77905794918989546</c:v>
                </c:pt>
                <c:pt idx="5">
                  <c:v>0.71253427181736295</c:v>
                </c:pt>
                <c:pt idx="6">
                  <c:v>0.66241973053604997</c:v>
                </c:pt>
                <c:pt idx="7">
                  <c:v>0.62280851820220073</c:v>
                </c:pt>
                <c:pt idx="8">
                  <c:v>0.59041551992937025</c:v>
                </c:pt>
                <c:pt idx="9">
                  <c:v>0.56324423601574169</c:v>
                </c:pt>
                <c:pt idx="10">
                  <c:v>0.54</c:v>
                </c:pt>
                <c:pt idx="11">
                  <c:v>0.51980049143433071</c:v>
                </c:pt>
                <c:pt idx="12">
                  <c:v>0.50202027977842234</c:v>
                </c:pt>
                <c:pt idx="13">
                  <c:v>0.48620163941534206</c:v>
                </c:pt>
                <c:pt idx="14">
                  <c:v>0.47200059440143427</c:v>
                </c:pt>
                <c:pt idx="15">
                  <c:v>0.4591528202252847</c:v>
                </c:pt>
                <c:pt idx="16">
                  <c:v>0.4474512923408982</c:v>
                </c:pt>
                <c:pt idx="17">
                  <c:v>0.43673117216543389</c:v>
                </c:pt>
                <c:pt idx="18">
                  <c:v>0.42685930976027603</c:v>
                </c:pt>
                <c:pt idx="19">
                  <c:v>0.41772678110347644</c:v>
                </c:pt>
                <c:pt idx="20">
                  <c:v>0.4092434729578075</c:v>
                </c:pt>
                <c:pt idx="21">
                  <c:v>0.40133408160635042</c:v>
                </c:pt>
                <c:pt idx="22">
                  <c:v>0.39393510807363052</c:v>
                </c:pt>
                <c:pt idx="23">
                  <c:v>0.38699256864754128</c:v>
                </c:pt>
                <c:pt idx="24">
                  <c:v>0.38046022739216984</c:v>
                </c:pt>
                <c:pt idx="25">
                  <c:v>0.37429821530377899</c:v>
                </c:pt>
                <c:pt idx="26">
                  <c:v>0.36847193976317433</c:v>
                </c:pt>
                <c:pt idx="27">
                  <c:v>0.36295121465897989</c:v>
                </c:pt>
                <c:pt idx="28">
                  <c:v>0.35770956016850436</c:v>
                </c:pt>
                <c:pt idx="29">
                  <c:v>0.35272363434390253</c:v>
                </c:pt>
                <c:pt idx="30">
                  <c:v>0.34797276808771727</c:v>
                </c:pt>
                <c:pt idx="31">
                  <c:v>0.34343858195481963</c:v>
                </c:pt>
                <c:pt idx="32">
                  <c:v>0.33910466825379326</c:v>
                </c:pt>
                <c:pt idx="33">
                  <c:v>0.3349563256625181</c:v>
                </c:pt>
                <c:pt idx="34">
                  <c:v>0.33098033638132651</c:v>
                </c:pt>
                <c:pt idx="35">
                  <c:v>0.32716477797551791</c:v>
                </c:pt>
                <c:pt idx="36">
                  <c:v>0.323498863686422</c:v>
                </c:pt>
                <c:pt idx="37">
                  <c:v>0.31997280624496705</c:v>
                </c:pt>
                <c:pt idx="38">
                  <c:v>0.31657770119680095</c:v>
                </c:pt>
                <c:pt idx="39">
                  <c:v>0.31330542651137538</c:v>
                </c:pt>
                <c:pt idx="40">
                  <c:v>0.31014855584919937</c:v>
                </c:pt>
                <c:pt idx="41">
                  <c:v>0.30710028333901707</c:v>
                </c:pt>
                <c:pt idx="42">
                  <c:v>0.30415435809799068</c:v>
                </c:pt>
                <c:pt idx="43">
                  <c:v>0.30130502703425854</c:v>
                </c:pt>
                <c:pt idx="44">
                  <c:v>0.29854698471863295</c:v>
                </c:pt>
                <c:pt idx="45">
                  <c:v>0.29587532931310062</c:v>
                </c:pt>
                <c:pt idx="46">
                  <c:v>0.29328552370774541</c:v>
                </c:pt>
                <c:pt idx="47">
                  <c:v>0.29077336115217534</c:v>
                </c:pt>
                <c:pt idx="48">
                  <c:v>0.28833493477831257</c:v>
                </c:pt>
                <c:pt idx="49">
                  <c:v>0.28596661050306993</c:v>
                </c:pt>
                <c:pt idx="50">
                  <c:v>0.28366500287560686</c:v>
                </c:pt>
                <c:pt idx="51">
                  <c:v>0.28142695349740648</c:v>
                </c:pt>
                <c:pt idx="52">
                  <c:v>0.27924951169663242</c:v>
                </c:pt>
                <c:pt idx="53">
                  <c:v>0.27712991718296465</c:v>
                </c:pt>
                <c:pt idx="54">
                  <c:v>0.27506558444684387</c:v>
                </c:pt>
                <c:pt idx="55">
                  <c:v>0.27305408869900238</c:v>
                </c:pt>
                <c:pt idx="56">
                  <c:v>0.2710931531732752</c:v>
                </c:pt>
                <c:pt idx="57">
                  <c:v>0.26918063763879391</c:v>
                </c:pt>
                <c:pt idx="58">
                  <c:v>0.26731452798740468</c:v>
                </c:pt>
                <c:pt idx="59">
                  <c:v>0.26549292677906605</c:v>
                </c:pt>
                <c:pt idx="60">
                  <c:v>0.26371404464251708</c:v>
                </c:pt>
                <c:pt idx="61">
                  <c:v>0.26197619244103026</c:v>
                </c:pt>
                <c:pt idx="62">
                  <c:v>0.2602777741238797</c:v>
                </c:pt>
                <c:pt idx="63">
                  <c:v>0.25861728019352531</c:v>
                </c:pt>
                <c:pt idx="64">
                  <c:v>0.25699328172664371</c:v>
                </c:pt>
                <c:pt idx="65">
                  <c:v>0.25540442489421816</c:v>
                </c:pt>
                <c:pt idx="66">
                  <c:v>0.2538494259320655</c:v>
                </c:pt>
                <c:pt idx="67">
                  <c:v>0.25232706651857806</c:v>
                </c:pt>
                <c:pt idx="68">
                  <c:v>0.25083618952118053</c:v>
                </c:pt>
                <c:pt idx="69">
                  <c:v>0.24937569507714993</c:v>
                </c:pt>
                <c:pt idx="70">
                  <c:v>0.24794453697809457</c:v>
                </c:pt>
                <c:pt idx="71">
                  <c:v>0.24654171933060151</c:v>
                </c:pt>
                <c:pt idx="72">
                  <c:v>0.2451662934683996</c:v>
                </c:pt>
                <c:pt idx="73">
                  <c:v>0.24381735509389513</c:v>
                </c:pt>
                <c:pt idx="74">
                  <c:v>0.24249404162915938</c:v>
                </c:pt>
                <c:pt idx="75">
                  <c:v>0.24119552975842307</c:v>
                </c:pt>
                <c:pt idx="76">
                  <c:v>0.23992103314588512</c:v>
                </c:pt>
                <c:pt idx="77">
                  <c:v>0.23866980031420573</c:v>
                </c:pt>
                <c:pt idx="78">
                  <c:v>0.23744111267044907</c:v>
                </c:pt>
                <c:pt idx="79">
                  <c:v>0.23623428266748209</c:v>
                </c:pt>
                <c:pt idx="80">
                  <c:v>0.23504865208995365</c:v>
                </c:pt>
                <c:pt idx="81">
                  <c:v>0.23388359045497148</c:v>
                </c:pt>
                <c:pt idx="82">
                  <c:v>0.23273849351849288</c:v>
                </c:pt>
                <c:pt idx="83">
                  <c:v>0.23161278187924678</c:v>
                </c:pt>
                <c:pt idx="84">
                  <c:v>0.23050589967273047</c:v>
                </c:pt>
                <c:pt idx="85">
                  <c:v>0.22941731334847235</c:v>
                </c:pt>
                <c:pt idx="86">
                  <c:v>0.22834651052434465</c:v>
                </c:pt>
                <c:pt idx="87">
                  <c:v>0.22729299891223648</c:v>
                </c:pt>
                <c:pt idx="88">
                  <c:v>0.22625630530987945</c:v>
                </c:pt>
                <c:pt idx="89">
                  <c:v>0.22523597465405373</c:v>
                </c:pt>
                <c:pt idx="90">
                  <c:v>0.22423156913079328</c:v>
                </c:pt>
                <c:pt idx="91">
                  <c:v>0.22324266733856934</c:v>
                </c:pt>
                <c:pt idx="92">
                  <c:v>0.22226886350075406</c:v>
                </c:pt>
                <c:pt idx="93">
                  <c:v>0.22130976672396116</c:v>
                </c:pt>
                <c:pt idx="94">
                  <c:v>0.22036500029913172</c:v>
                </c:pt>
                <c:pt idx="95">
                  <c:v>0.2194342010424736</c:v>
                </c:pt>
                <c:pt idx="96">
                  <c:v>0.21851701867359188</c:v>
                </c:pt>
                <c:pt idx="97">
                  <c:v>0.21761311522834684</c:v>
                </c:pt>
                <c:pt idx="98">
                  <c:v>0.2167221645041649</c:v>
                </c:pt>
                <c:pt idx="99">
                  <c:v>0.21584385153569899</c:v>
                </c:pt>
                <c:pt idx="100">
                  <c:v>0.21506392348972828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531584"/>
        <c:axId val="78545664"/>
      </c:scatterChart>
      <c:scatterChart>
        <c:scatterStyle val="smoothMarker"/>
        <c:varyColors val="0"/>
        <c:ser>
          <c:idx val="2"/>
          <c:order val="1"/>
          <c:tx>
            <c:strRef>
              <c:f>'6-6'!$D$4</c:f>
              <c:strCache>
                <c:ptCount val="1"/>
                <c:pt idx="0">
                  <c:v>F0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'6-6'!$A$5:$A$105</c:f>
              <c:numCache>
                <c:formatCode>General</c:formatCode>
                <c:ptCount val="10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  <c:pt idx="96">
                  <c:v>9.5999999999999819</c:v>
                </c:pt>
                <c:pt idx="97">
                  <c:v>9.6999999999999815</c:v>
                </c:pt>
                <c:pt idx="98">
                  <c:v>9.7999999999999812</c:v>
                </c:pt>
                <c:pt idx="99">
                  <c:v>9.8999999999999808</c:v>
                </c:pt>
                <c:pt idx="100">
                  <c:v>9.99</c:v>
                </c:pt>
              </c:numCache>
            </c:numRef>
          </c:xVal>
          <c:yVal>
            <c:numRef>
              <c:f>'6-6'!$D$5:$D$105</c:f>
              <c:numCache>
                <c:formatCode>0.00</c:formatCode>
                <c:ptCount val="101"/>
                <c:pt idx="0">
                  <c:v>0.30160737241438312</c:v>
                </c:pt>
                <c:pt idx="1">
                  <c:v>0.30324952501007352</c:v>
                </c:pt>
                <c:pt idx="2">
                  <c:v>0.3051023836480794</c:v>
                </c:pt>
                <c:pt idx="3">
                  <c:v>0.30698574229425951</c:v>
                </c:pt>
                <c:pt idx="4">
                  <c:v>0.30890042528370598</c:v>
                </c:pt>
                <c:pt idx="5">
                  <c:v>0.31084728812436468</c:v>
                </c:pt>
                <c:pt idx="6">
                  <c:v>0.31282721901930655</c:v>
                </c:pt>
                <c:pt idx="7">
                  <c:v>0.31484114048047018</c:v>
                </c:pt>
                <c:pt idx="8">
                  <c:v>0.31689001104042069</c:v>
                </c:pt>
                <c:pt idx="9">
                  <c:v>0.3189748270692187</c:v>
                </c:pt>
                <c:pt idx="10">
                  <c:v>0.32109662470409228</c:v>
                </c:pt>
                <c:pt idx="11">
                  <c:v>0.32325648190025763</c:v>
                </c:pt>
                <c:pt idx="12">
                  <c:v>0.32545552061195249</c:v>
                </c:pt>
                <c:pt idx="13">
                  <c:v>0.32769490911354199</c:v>
                </c:pt>
                <c:pt idx="14">
                  <c:v>0.32997586447141802</c:v>
                </c:pt>
                <c:pt idx="15">
                  <c:v>0.33229965517837745</c:v>
                </c:pt>
                <c:pt idx="16">
                  <c:v>0.33466760396321193</c:v>
                </c:pt>
                <c:pt idx="17">
                  <c:v>0.33708109078941162</c:v>
                </c:pt>
                <c:pt idx="18">
                  <c:v>0.33954155605816627</c:v>
                </c:pt>
                <c:pt idx="19">
                  <c:v>0.34205050403227022</c:v>
                </c:pt>
                <c:pt idx="20">
                  <c:v>0.3446095064991106</c:v>
                </c:pt>
                <c:pt idx="21">
                  <c:v>0.34722020669266368</c:v>
                </c:pt>
                <c:pt idx="22">
                  <c:v>0.34988432349636039</c:v>
                </c:pt>
                <c:pt idx="23">
                  <c:v>0.35260365595083298</c:v>
                </c:pt>
                <c:pt idx="24">
                  <c:v>0.35538008809295296</c:v>
                </c:pt>
                <c:pt idx="25">
                  <c:v>0.35821559415523457</c:v>
                </c:pt>
                <c:pt idx="26">
                  <c:v>0.36111224415766369</c:v>
                </c:pt>
                <c:pt idx="27">
                  <c:v>0.36407220992733147</c:v>
                </c:pt>
                <c:pt idx="28">
                  <c:v>0.36709777158498541</c:v>
                </c:pt>
                <c:pt idx="29">
                  <c:v>0.37019132454177911</c:v>
                </c:pt>
                <c:pt idx="30">
                  <c:v>0.37335538705419097</c:v>
                </c:pt>
                <c:pt idx="31">
                  <c:v>0.37659260839035197</c:v>
                </c:pt>
                <c:pt idx="32">
                  <c:v>0.37990577766695144</c:v>
                </c:pt>
                <c:pt idx="33">
                  <c:v>0.38329783342258655</c:v>
                </c:pt>
                <c:pt idx="34">
                  <c:v>0.38677187400098129</c:v>
                </c:pt>
                <c:pt idx="35">
                  <c:v>0.39033116882605984</c:v>
                </c:pt>
                <c:pt idx="36">
                  <c:v>0.39397917066056515</c:v>
                </c:pt>
                <c:pt idx="37">
                  <c:v>0.39771952895094315</c:v>
                </c:pt>
                <c:pt idx="38">
                  <c:v>0.40155610437375838</c:v>
                </c:pt>
                <c:pt idx="39">
                  <c:v>0.40549298471323209</c:v>
                </c:pt>
                <c:pt idx="40">
                  <c:v>0.40953450221584398</c:v>
                </c:pt>
                <c:pt idx="41">
                  <c:v>0.41368525258668559</c:v>
                </c:pt>
                <c:pt idx="42">
                  <c:v>0.41795011581375319</c:v>
                </c:pt>
                <c:pt idx="43">
                  <c:v>0.42233427903111509</c:v>
                </c:pt>
                <c:pt idx="44">
                  <c:v>0.42684326166040959</c:v>
                </c:pt>
                <c:pt idx="45">
                  <c:v>0.4314829431031052</c:v>
                </c:pt>
                <c:pt idx="46">
                  <c:v>0.43625959329415825</c:v>
                </c:pt>
                <c:pt idx="47">
                  <c:v>0.44117990647208244</c:v>
                </c:pt>
                <c:pt idx="48">
                  <c:v>0.44625103857213805</c:v>
                </c:pt>
                <c:pt idx="49">
                  <c:v>0.45148064870972893</c:v>
                </c:pt>
                <c:pt idx="50">
                  <c:v>0.45687694529181078</c:v>
                </c:pt>
                <c:pt idx="51">
                  <c:v>0.46244873737720504</c:v>
                </c:pt>
                <c:pt idx="52">
                  <c:v>0.46820549200462053</c:v>
                </c:pt>
                <c:pt idx="53">
                  <c:v>0.47415739832293946</c:v>
                </c:pt>
                <c:pt idx="54">
                  <c:v>0.48031543949562844</c:v>
                </c:pt>
                <c:pt idx="55">
                  <c:v>0.48669147351456443</c:v>
                </c:pt>
                <c:pt idx="56">
                  <c:v>0.49329832425380249</c:v>
                </c:pt>
                <c:pt idx="57">
                  <c:v>0.50014988432791785</c:v>
                </c:pt>
                <c:pt idx="58">
                  <c:v>0.50726123160138092</c:v>
                </c:pt>
                <c:pt idx="59">
                  <c:v>0.5146487615360813</c:v>
                </c:pt>
                <c:pt idx="60">
                  <c:v>0.52233033797767403</c:v>
                </c:pt>
                <c:pt idx="61">
                  <c:v>0.53032546548571635</c:v>
                </c:pt>
                <c:pt idx="62">
                  <c:v>0.53865548693041276</c:v>
                </c:pt>
                <c:pt idx="63">
                  <c:v>0.54734381083951789</c:v>
                </c:pt>
                <c:pt idx="64">
                  <c:v>0.55641617392041176</c:v>
                </c:pt>
                <c:pt idx="65">
                  <c:v>0.5659009453539382</c:v>
                </c:pt>
                <c:pt idx="66">
                  <c:v>0.5758294809228135</c:v>
                </c:pt>
                <c:pt idx="67">
                  <c:v>0.58623653688355859</c:v>
                </c:pt>
                <c:pt idx="68">
                  <c:v>0.59716075583024519</c:v>
                </c:pt>
                <c:pt idx="69">
                  <c:v>0.60864523978268292</c:v>
                </c:pt>
                <c:pt idx="70">
                  <c:v>0.62073822956614277</c:v>
                </c:pt>
                <c:pt idx="71">
                  <c:v>0.63349391451384396</c:v>
                </c:pt>
                <c:pt idx="72">
                  <c:v>0.646973403002014</c:v>
                </c:pt>
                <c:pt idx="73">
                  <c:v>0.66124589285504287</c:v>
                </c:pt>
                <c:pt idx="74">
                  <c:v>0.67639009198625877</c:v>
                </c:pt>
                <c:pt idx="75">
                  <c:v>0.69249595483546089</c:v>
                </c:pt>
                <c:pt idx="76">
                  <c:v>0.70966682076255327</c:v>
                </c:pt>
                <c:pt idx="77">
                  <c:v>0.72802206879424503</c:v>
                </c:pt>
                <c:pt idx="78">
                  <c:v>0.74770044230330446</c:v>
                </c:pt>
                <c:pt idx="79">
                  <c:v>0.76886425228667865</c:v>
                </c:pt>
                <c:pt idx="80">
                  <c:v>0.79170474646373368</c:v>
                </c:pt>
                <c:pt idx="81">
                  <c:v>0.81644904518214922</c:v>
                </c:pt>
                <c:pt idx="82">
                  <c:v>0.84336921268549647</c:v>
                </c:pt>
                <c:pt idx="83">
                  <c:v>0.87279428371978851</c:v>
                </c:pt>
                <c:pt idx="84">
                  <c:v>0.90512645048176987</c:v>
                </c:pt>
                <c:pt idx="85">
                  <c:v>0.9408632180197336</c:v>
                </c:pt>
                <c:pt idx="86">
                  <c:v>0.98062830502175646</c:v>
                </c:pt>
                <c:pt idx="87">
                  <c:v>1.0252156678470596</c:v>
                </c:pt>
                <c:pt idx="88">
                  <c:v>1.0756537569325622</c:v>
                </c:pt>
                <c:pt idx="89">
                  <c:v>1.1333019471862646</c:v>
                </c:pt>
                <c:pt idx="90">
                  <c:v>1.1999999999999886</c:v>
                </c:pt>
                <c:pt idx="91">
                  <c:v>1.2783086873522298</c:v>
                </c:pt>
                <c:pt idx="92">
                  <c:v>1.371915155781962</c:v>
                </c:pt>
                <c:pt idx="93">
                  <c:v>1.4863545675104757</c:v>
                </c:pt>
                <c:pt idx="94">
                  <c:v>1.630386219211817</c:v>
                </c:pt>
                <c:pt idx="95">
                  <c:v>1.8188598798124391</c:v>
                </c:pt>
                <c:pt idx="96">
                  <c:v>2.0794345294653831</c:v>
                </c:pt>
                <c:pt idx="97">
                  <c:v>2.4712034022695568</c:v>
                </c:pt>
                <c:pt idx="98">
                  <c:v>3.1518333652843427</c:v>
                </c:pt>
                <c:pt idx="99">
                  <c:v>4.7772860466414189</c:v>
                </c:pt>
                <c:pt idx="100">
                  <c:v>19.018718309533611</c:v>
                </c:pt>
              </c:numCache>
            </c:numRef>
          </c:yVal>
          <c:smooth val="1"/>
        </c:ser>
        <c:ser>
          <c:idx val="1"/>
          <c:order val="2"/>
          <c:spPr>
            <a:ln w="317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'6-6'!$A$5:$A$105</c:f>
              <c:numCache>
                <c:formatCode>General</c:formatCode>
                <c:ptCount val="10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  <c:pt idx="96">
                  <c:v>9.5999999999999819</c:v>
                </c:pt>
                <c:pt idx="97">
                  <c:v>9.6999999999999815</c:v>
                </c:pt>
                <c:pt idx="98">
                  <c:v>9.7999999999999812</c:v>
                </c:pt>
                <c:pt idx="99">
                  <c:v>9.8999999999999808</c:v>
                </c:pt>
                <c:pt idx="100">
                  <c:v>9.99</c:v>
                </c:pt>
              </c:numCache>
            </c:numRef>
          </c:xVal>
          <c:yVal>
            <c:numRef>
              <c:f>'6-6'!$E$5:$E$105</c:f>
              <c:numCache>
                <c:formatCode>0.00</c:formatCode>
                <c:ptCount val="101"/>
                <c:pt idx="0">
                  <c:v>0.17593763390839015</c:v>
                </c:pt>
                <c:pt idx="1">
                  <c:v>0.17689555625587619</c:v>
                </c:pt>
                <c:pt idx="2">
                  <c:v>0.17797639046137964</c:v>
                </c:pt>
                <c:pt idx="3">
                  <c:v>0.17907501633831804</c:v>
                </c:pt>
                <c:pt idx="4">
                  <c:v>0.18019191474882848</c:v>
                </c:pt>
                <c:pt idx="5">
                  <c:v>0.1813275847392127</c:v>
                </c:pt>
                <c:pt idx="6">
                  <c:v>0.18248254442792883</c:v>
                </c:pt>
                <c:pt idx="7">
                  <c:v>0.18365733194694095</c:v>
                </c:pt>
                <c:pt idx="8">
                  <c:v>0.1848525064402454</c:v>
                </c:pt>
                <c:pt idx="9">
                  <c:v>0.18606864912371091</c:v>
                </c:pt>
                <c:pt idx="10">
                  <c:v>0.18730636441072049</c:v>
                </c:pt>
                <c:pt idx="11">
                  <c:v>0.18856628110848361</c:v>
                </c:pt>
                <c:pt idx="12">
                  <c:v>0.18984905369030561</c:v>
                </c:pt>
                <c:pt idx="13">
                  <c:v>0.19115536364956615</c:v>
                </c:pt>
                <c:pt idx="14">
                  <c:v>0.1924859209416605</c:v>
                </c:pt>
                <c:pt idx="15">
                  <c:v>0.19384146552072015</c:v>
                </c:pt>
                <c:pt idx="16">
                  <c:v>0.19522276897854027</c:v>
                </c:pt>
                <c:pt idx="17">
                  <c:v>0.19663063629382344</c:v>
                </c:pt>
                <c:pt idx="18">
                  <c:v>0.19806590770059698</c:v>
                </c:pt>
                <c:pt idx="19">
                  <c:v>0.19952946068549093</c:v>
                </c:pt>
                <c:pt idx="20">
                  <c:v>0.20102221212448115</c:v>
                </c:pt>
                <c:pt idx="21">
                  <c:v>0.20254512057072047</c:v>
                </c:pt>
                <c:pt idx="22">
                  <c:v>0.20409918870621024</c:v>
                </c:pt>
                <c:pt idx="23">
                  <c:v>0.20568546597131923</c:v>
                </c:pt>
                <c:pt idx="24">
                  <c:v>0.20730505138755587</c:v>
                </c:pt>
                <c:pt idx="25">
                  <c:v>0.20895909659055348</c:v>
                </c:pt>
                <c:pt idx="26">
                  <c:v>0.21064880909197048</c:v>
                </c:pt>
                <c:pt idx="27">
                  <c:v>0.21237545579094333</c:v>
                </c:pt>
                <c:pt idx="28">
                  <c:v>0.21414036675790815</c:v>
                </c:pt>
                <c:pt idx="29">
                  <c:v>0.21594493931603781</c:v>
                </c:pt>
                <c:pt idx="30">
                  <c:v>0.21779064244827806</c:v>
                </c:pt>
                <c:pt idx="31">
                  <c:v>0.21967902156103866</c:v>
                </c:pt>
                <c:pt idx="32">
                  <c:v>0.221611703639055</c:v>
                </c:pt>
                <c:pt idx="33">
                  <c:v>0.22359040282984213</c:v>
                </c:pt>
                <c:pt idx="34">
                  <c:v>0.22561692650057241</c:v>
                </c:pt>
                <c:pt idx="35">
                  <c:v>0.22769318181520157</c:v>
                </c:pt>
                <c:pt idx="36">
                  <c:v>0.22982118288532968</c:v>
                </c:pt>
                <c:pt idx="37">
                  <c:v>0.23200305855471681</c:v>
                </c:pt>
                <c:pt idx="38">
                  <c:v>0.2342410608846924</c:v>
                </c:pt>
                <c:pt idx="39">
                  <c:v>0.23653757441605203</c:v>
                </c:pt>
                <c:pt idx="40">
                  <c:v>0.23889512629257564</c:v>
                </c:pt>
                <c:pt idx="41">
                  <c:v>0.24131639734223326</c:v>
                </c:pt>
                <c:pt idx="42">
                  <c:v>0.24380423422468933</c:v>
                </c:pt>
                <c:pt idx="43">
                  <c:v>0.24636166276815044</c:v>
                </c:pt>
                <c:pt idx="44">
                  <c:v>0.2489919026352389</c:v>
                </c:pt>
                <c:pt idx="45">
                  <c:v>0.25169838347681134</c:v>
                </c:pt>
                <c:pt idx="46">
                  <c:v>0.25448476275492565</c:v>
                </c:pt>
                <c:pt idx="47">
                  <c:v>0.25735494544204807</c:v>
                </c:pt>
                <c:pt idx="48">
                  <c:v>0.26031310583374717</c:v>
                </c:pt>
                <c:pt idx="49">
                  <c:v>0.26336371174734186</c:v>
                </c:pt>
                <c:pt idx="50">
                  <c:v>0.26651155142022293</c:v>
                </c:pt>
                <c:pt idx="51">
                  <c:v>0.26976176347003628</c:v>
                </c:pt>
                <c:pt idx="52">
                  <c:v>0.27311987033602864</c:v>
                </c:pt>
                <c:pt idx="53">
                  <c:v>0.27659181568838137</c:v>
                </c:pt>
                <c:pt idx="54">
                  <c:v>0.28018400637244989</c:v>
                </c:pt>
                <c:pt idx="55">
                  <c:v>0.2839033595501626</c:v>
                </c:pt>
                <c:pt idx="56">
                  <c:v>0.28775735581471812</c:v>
                </c:pt>
                <c:pt idx="57">
                  <c:v>0.29175409919128537</c:v>
                </c:pt>
                <c:pt idx="58">
                  <c:v>0.29590238510080558</c:v>
                </c:pt>
                <c:pt idx="59">
                  <c:v>0.30021177756271406</c:v>
                </c:pt>
                <c:pt idx="60">
                  <c:v>0.30469269715364322</c:v>
                </c:pt>
                <c:pt idx="61">
                  <c:v>0.30935652153333448</c:v>
                </c:pt>
                <c:pt idx="62">
                  <c:v>0.31421570070940741</c:v>
                </c:pt>
                <c:pt idx="63">
                  <c:v>0.31928388965638543</c:v>
                </c:pt>
                <c:pt idx="64">
                  <c:v>0.32457610145357352</c:v>
                </c:pt>
                <c:pt idx="65">
                  <c:v>0.33010888478979727</c:v>
                </c:pt>
                <c:pt idx="66">
                  <c:v>0.33590053053830782</c:v>
                </c:pt>
                <c:pt idx="67">
                  <c:v>0.3419713131820758</c:v>
                </c:pt>
                <c:pt idx="68">
                  <c:v>0.34834377423430968</c:v>
                </c:pt>
                <c:pt idx="69">
                  <c:v>0.35504305653989832</c:v>
                </c:pt>
                <c:pt idx="70">
                  <c:v>0.36209730058024997</c:v>
                </c:pt>
                <c:pt idx="71">
                  <c:v>0.3695381167997423</c:v>
                </c:pt>
                <c:pt idx="72">
                  <c:v>0.37740115175117478</c:v>
                </c:pt>
                <c:pt idx="73">
                  <c:v>0.38572677083210832</c:v>
                </c:pt>
                <c:pt idx="74">
                  <c:v>0.39456088699198427</c:v>
                </c:pt>
                <c:pt idx="75">
                  <c:v>0.40395597365401881</c:v>
                </c:pt>
                <c:pt idx="76">
                  <c:v>0.41397231211148944</c:v>
                </c:pt>
                <c:pt idx="77">
                  <c:v>0.42467954012997622</c:v>
                </c:pt>
                <c:pt idx="78">
                  <c:v>0.43615859134359425</c:v>
                </c:pt>
                <c:pt idx="79">
                  <c:v>0.44850414716722919</c:v>
                </c:pt>
                <c:pt idx="80">
                  <c:v>0.46182776877051129</c:v>
                </c:pt>
                <c:pt idx="81">
                  <c:v>0.47626194302292041</c:v>
                </c:pt>
                <c:pt idx="82">
                  <c:v>0.49196537406653956</c:v>
                </c:pt>
                <c:pt idx="83">
                  <c:v>0.50912999883654331</c:v>
                </c:pt>
                <c:pt idx="84">
                  <c:v>0.52799042944769903</c:v>
                </c:pt>
                <c:pt idx="85">
                  <c:v>0.54883687717817797</c:v>
                </c:pt>
                <c:pt idx="86">
                  <c:v>0.57203317792935793</c:v>
                </c:pt>
                <c:pt idx="87">
                  <c:v>0.59804247291078483</c:v>
                </c:pt>
                <c:pt idx="88">
                  <c:v>0.62746469154399453</c:v>
                </c:pt>
                <c:pt idx="89">
                  <c:v>0.66109280252532099</c:v>
                </c:pt>
                <c:pt idx="90">
                  <c:v>0.69999999999999341</c:v>
                </c:pt>
                <c:pt idx="91">
                  <c:v>0.74568006762213401</c:v>
                </c:pt>
                <c:pt idx="92">
                  <c:v>0.80028384087281113</c:v>
                </c:pt>
                <c:pt idx="93">
                  <c:v>0.86704016438111087</c:v>
                </c:pt>
                <c:pt idx="94">
                  <c:v>0.95105862787355999</c:v>
                </c:pt>
                <c:pt idx="95">
                  <c:v>1.0610015965572561</c:v>
                </c:pt>
                <c:pt idx="96">
                  <c:v>1.2130034755214734</c:v>
                </c:pt>
                <c:pt idx="97">
                  <c:v>1.4415353179905748</c:v>
                </c:pt>
                <c:pt idx="98">
                  <c:v>1.8385694630825333</c:v>
                </c:pt>
                <c:pt idx="99">
                  <c:v>2.7867501938741608</c:v>
                </c:pt>
                <c:pt idx="100">
                  <c:v>11.094252347227938</c:v>
                </c:pt>
              </c:numCache>
            </c:numRef>
          </c:yVal>
          <c:smooth val="1"/>
        </c:ser>
        <c:ser>
          <c:idx val="3"/>
          <c:order val="3"/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'6-6'!$A$5:$A$105</c:f>
              <c:numCache>
                <c:formatCode>General</c:formatCode>
                <c:ptCount val="10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  <c:pt idx="96">
                  <c:v>9.5999999999999819</c:v>
                </c:pt>
                <c:pt idx="97">
                  <c:v>9.6999999999999815</c:v>
                </c:pt>
                <c:pt idx="98">
                  <c:v>9.7999999999999812</c:v>
                </c:pt>
                <c:pt idx="99">
                  <c:v>9.8999999999999808</c:v>
                </c:pt>
                <c:pt idx="100">
                  <c:v>9.99</c:v>
                </c:pt>
              </c:numCache>
            </c:numRef>
          </c:xVal>
          <c:yVal>
            <c:numRef>
              <c:f>'6-6'!$F$5:$F$105</c:f>
              <c:numCache>
                <c:formatCode>0.00</c:formatCode>
                <c:ptCount val="101"/>
                <c:pt idx="0">
                  <c:v>4.3536056769133324</c:v>
                </c:pt>
                <c:pt idx="1">
                  <c:v>1.7332016377416102</c:v>
                </c:pt>
                <c:pt idx="2">
                  <c:v>1.3135212177139561</c:v>
                </c:pt>
                <c:pt idx="3">
                  <c:v>1.1168647621094685</c:v>
                </c:pt>
                <c:pt idx="4">
                  <c:v>0.99546293507597738</c:v>
                </c:pt>
                <c:pt idx="5">
                  <c:v>0.91046045843329693</c:v>
                </c:pt>
                <c:pt idx="6">
                  <c:v>0.84642521124050818</c:v>
                </c:pt>
                <c:pt idx="7">
                  <c:v>0.79581088436947867</c:v>
                </c:pt>
                <c:pt idx="8">
                  <c:v>0.75441983102086185</c:v>
                </c:pt>
                <c:pt idx="9">
                  <c:v>0.71970096824233654</c:v>
                </c:pt>
                <c:pt idx="10">
                  <c:v>0.69</c:v>
                </c:pt>
                <c:pt idx="11">
                  <c:v>0.66418951683275573</c:v>
                </c:pt>
                <c:pt idx="12">
                  <c:v>0.64147035749465076</c:v>
                </c:pt>
                <c:pt idx="13">
                  <c:v>0.62125765036404812</c:v>
                </c:pt>
                <c:pt idx="14">
                  <c:v>0.6031118706240548</c:v>
                </c:pt>
                <c:pt idx="15">
                  <c:v>0.58669527028786372</c:v>
                </c:pt>
                <c:pt idx="16">
                  <c:v>0.57174331799114764</c:v>
                </c:pt>
                <c:pt idx="17">
                  <c:v>0.55804538665583214</c:v>
                </c:pt>
                <c:pt idx="18">
                  <c:v>0.54543134024924156</c:v>
                </c:pt>
                <c:pt idx="19">
                  <c:v>0.53376199807666425</c:v>
                </c:pt>
                <c:pt idx="20">
                  <c:v>0.5229222154460873</c:v>
                </c:pt>
                <c:pt idx="21">
                  <c:v>0.5128157709414477</c:v>
                </c:pt>
                <c:pt idx="22">
                  <c:v>0.50336152698297232</c:v>
                </c:pt>
                <c:pt idx="23">
                  <c:v>0.49449050438296932</c:v>
                </c:pt>
                <c:pt idx="24">
                  <c:v>0.48614362388999471</c:v>
                </c:pt>
                <c:pt idx="25">
                  <c:v>0.47826994177705084</c:v>
                </c:pt>
                <c:pt idx="26">
                  <c:v>0.47082525636405603</c:v>
                </c:pt>
                <c:pt idx="27">
                  <c:v>0.46377099650869646</c:v>
                </c:pt>
                <c:pt idx="28">
                  <c:v>0.45707332688197772</c:v>
                </c:pt>
                <c:pt idx="29">
                  <c:v>0.4507024216616532</c:v>
                </c:pt>
                <c:pt idx="30">
                  <c:v>0.44463187033430529</c:v>
                </c:pt>
                <c:pt idx="31">
                  <c:v>0.4388381880533806</c:v>
                </c:pt>
                <c:pt idx="32">
                  <c:v>0.43330040943540249</c:v>
                </c:pt>
                <c:pt idx="33">
                  <c:v>0.42799974945766195</c:v>
                </c:pt>
                <c:pt idx="34">
                  <c:v>0.42291931870947269</c:v>
                </c:pt>
                <c:pt idx="35">
                  <c:v>0.41804388296871725</c:v>
                </c:pt>
                <c:pt idx="36">
                  <c:v>0.41335965915487249</c:v>
                </c:pt>
                <c:pt idx="37">
                  <c:v>0.4088541413130134</c:v>
                </c:pt>
                <c:pt idx="38">
                  <c:v>0.40451595152924558</c:v>
                </c:pt>
                <c:pt idx="39">
                  <c:v>0.40033471165342405</c:v>
                </c:pt>
                <c:pt idx="40">
                  <c:v>0.39630093247397691</c:v>
                </c:pt>
                <c:pt idx="41">
                  <c:v>0.39240591759985505</c:v>
                </c:pt>
                <c:pt idx="42">
                  <c:v>0.38864167979187692</c:v>
                </c:pt>
                <c:pt idx="43">
                  <c:v>0.38500086787710808</c:v>
                </c:pt>
                <c:pt idx="44">
                  <c:v>0.38147670269603096</c:v>
                </c:pt>
                <c:pt idx="45">
                  <c:v>0.37806292078896186</c:v>
                </c:pt>
                <c:pt idx="46">
                  <c:v>0.37475372473767465</c:v>
                </c:pt>
                <c:pt idx="47">
                  <c:v>0.37154373925000178</c:v>
                </c:pt>
                <c:pt idx="48">
                  <c:v>0.36842797221673268</c:v>
                </c:pt>
                <c:pt idx="49">
                  <c:v>0.36540178008725599</c:v>
                </c:pt>
                <c:pt idx="50">
                  <c:v>0.3624608370077198</c:v>
                </c:pt>
                <c:pt idx="51">
                  <c:v>0.35960110724668598</c:v>
                </c:pt>
                <c:pt idx="52">
                  <c:v>0.35681882050125252</c:v>
                </c:pt>
                <c:pt idx="53">
                  <c:v>0.35411044973378808</c:v>
                </c:pt>
                <c:pt idx="54">
                  <c:v>0.35147269123763375</c:v>
                </c:pt>
                <c:pt idx="55">
                  <c:v>0.34890244667094744</c:v>
                </c:pt>
                <c:pt idx="56">
                  <c:v>0.34639680683251822</c:v>
                </c:pt>
                <c:pt idx="57">
                  <c:v>0.3439530369829033</c:v>
                </c:pt>
                <c:pt idx="58">
                  <c:v>0.34156856353946147</c:v>
                </c:pt>
                <c:pt idx="59">
                  <c:v>0.33924096199547327</c:v>
                </c:pt>
                <c:pt idx="60">
                  <c:v>0.33696794593210511</c:v>
                </c:pt>
                <c:pt idx="61">
                  <c:v>0.33474735700798303</c:v>
                </c:pt>
                <c:pt idx="62">
                  <c:v>0.33257715582495739</c:v>
                </c:pt>
                <c:pt idx="63">
                  <c:v>0.33045541358061564</c:v>
                </c:pt>
                <c:pt idx="64">
                  <c:v>0.32838030442848914</c:v>
                </c:pt>
                <c:pt idx="65">
                  <c:v>0.32635009847594543</c:v>
                </c:pt>
                <c:pt idx="66">
                  <c:v>0.32436315535763915</c:v>
                </c:pt>
                <c:pt idx="67">
                  <c:v>0.32241791832929417</c:v>
                </c:pt>
                <c:pt idx="68">
                  <c:v>0.32051290883261957</c:v>
                </c:pt>
                <c:pt idx="69">
                  <c:v>0.31864672148746931</c:v>
                </c:pt>
                <c:pt idx="70">
                  <c:v>0.31681801947200966</c:v>
                </c:pt>
                <c:pt idx="71">
                  <c:v>0.31502553025576852</c:v>
                </c:pt>
                <c:pt idx="72">
                  <c:v>0.31326804165406613</c:v>
                </c:pt>
                <c:pt idx="73">
                  <c:v>0.31154439817553264</c:v>
                </c:pt>
                <c:pt idx="74">
                  <c:v>0.30985349763725917</c:v>
                </c:pt>
                <c:pt idx="75">
                  <c:v>0.30819428802465165</c:v>
                </c:pt>
                <c:pt idx="76">
                  <c:v>0.30656576457529761</c:v>
                </c:pt>
                <c:pt idx="77">
                  <c:v>0.30496696706815174</c:v>
                </c:pt>
                <c:pt idx="78">
                  <c:v>0.3033969773011293</c:v>
                </c:pt>
                <c:pt idx="79">
                  <c:v>0.30185491674178261</c:v>
                </c:pt>
                <c:pt idx="80">
                  <c:v>0.30033994433716293</c:v>
                </c:pt>
                <c:pt idx="81">
                  <c:v>0.2988512544702413</c:v>
                </c:pt>
                <c:pt idx="82">
                  <c:v>0.29738807505140752</c:v>
                </c:pt>
                <c:pt idx="83">
                  <c:v>0.29594966573459303</c:v>
                </c:pt>
                <c:pt idx="84">
                  <c:v>0.29453531624848889</c:v>
                </c:pt>
                <c:pt idx="85">
                  <c:v>0.29314434483415908</c:v>
                </c:pt>
                <c:pt idx="86">
                  <c:v>0.291776096781107</c:v>
                </c:pt>
                <c:pt idx="87">
                  <c:v>0.29042994305452435</c:v>
                </c:pt>
                <c:pt idx="88">
                  <c:v>0.28910527900706812</c:v>
                </c:pt>
                <c:pt idx="89">
                  <c:v>0.2878015231690686</c:v>
                </c:pt>
                <c:pt idx="90">
                  <c:v>0.28651811611156913</c:v>
                </c:pt>
                <c:pt idx="91">
                  <c:v>0.28525451937706081</c:v>
                </c:pt>
                <c:pt idx="92">
                  <c:v>0.2840102144731857</c:v>
                </c:pt>
                <c:pt idx="93">
                  <c:v>0.28278470192506144</c:v>
                </c:pt>
                <c:pt idx="94">
                  <c:v>0.28157750038222384</c:v>
                </c:pt>
                <c:pt idx="95">
                  <c:v>0.28038814577649401</c:v>
                </c:pt>
                <c:pt idx="96">
                  <c:v>0.2792161905273674</c:v>
                </c:pt>
                <c:pt idx="97">
                  <c:v>0.27806120279177649</c:v>
                </c:pt>
                <c:pt idx="98">
                  <c:v>0.27692276575532176</c:v>
                </c:pt>
                <c:pt idx="99">
                  <c:v>0.27580047696228199</c:v>
                </c:pt>
                <c:pt idx="100">
                  <c:v>0.27480390223687495</c:v>
                </c:pt>
              </c:numCache>
            </c:numRef>
          </c:yVal>
          <c:smooth val="1"/>
        </c:ser>
        <c:ser>
          <c:idx val="4"/>
          <c:order val="4"/>
          <c:spPr>
            <a:ln w="28575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0"/>
            <c:bubble3D val="0"/>
            <c:spPr>
              <a:ln w="28575">
                <a:solidFill>
                  <a:srgbClr val="006600"/>
                </a:solidFill>
                <a:prstDash val="sysDot"/>
                <a:headEnd type="none"/>
                <a:tailEnd type="triangle"/>
              </a:ln>
            </c:spPr>
          </c:dPt>
          <c:dPt>
            <c:idx val="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25400">
                  <a:solidFill>
                    <a:srgbClr val="006600"/>
                  </a:solidFill>
                </a:ln>
              </c:spPr>
            </c:marker>
            <c:bubble3D val="0"/>
            <c:spPr>
              <a:ln w="28575">
                <a:solidFill>
                  <a:srgbClr val="006600"/>
                </a:solidFill>
                <a:prstDash val="sysDot"/>
                <a:headEnd type="triangle"/>
              </a:ln>
            </c:spPr>
          </c:dPt>
          <c:dPt>
            <c:idx val="2"/>
            <c:bubble3D val="0"/>
            <c:spPr>
              <a:ln w="28575">
                <a:solidFill>
                  <a:srgbClr val="006600"/>
                </a:solidFill>
                <a:prstDash val="sysDot"/>
                <a:tailEnd type="triangle"/>
              </a:ln>
            </c:spPr>
          </c:dPt>
          <c:xVal>
            <c:numRef>
              <c:f>'6-6'!$I$26:$I$28</c:f>
              <c:numCache>
                <c:formatCode>0.00</c:formatCode>
                <c:ptCount val="3"/>
                <c:pt idx="0" formatCode="General">
                  <c:v>0</c:v>
                </c:pt>
                <c:pt idx="1">
                  <c:v>2.7000000000000011</c:v>
                </c:pt>
                <c:pt idx="2" formatCode="General">
                  <c:v>9.99</c:v>
                </c:pt>
              </c:numCache>
            </c:numRef>
          </c:xVal>
          <c:yVal>
            <c:numRef>
              <c:f>'6-6'!$J$26:$J$28</c:f>
              <c:numCache>
                <c:formatCode>0.00</c:formatCode>
                <c:ptCount val="3"/>
                <c:pt idx="0">
                  <c:v>0.36295121465897989</c:v>
                </c:pt>
                <c:pt idx="1">
                  <c:v>0.36295121465897989</c:v>
                </c:pt>
                <c:pt idx="2">
                  <c:v>0.36295121465897989</c:v>
                </c:pt>
              </c:numCache>
            </c:numRef>
          </c:yVal>
          <c:smooth val="0"/>
        </c:ser>
        <c:ser>
          <c:idx val="5"/>
          <c:order val="5"/>
          <c:spPr>
            <a:ln w="28575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25400">
                  <a:solidFill>
                    <a:srgbClr val="006600"/>
                  </a:solidFill>
                </a:ln>
              </c:spPr>
            </c:marker>
            <c:bubble3D val="0"/>
          </c:dPt>
          <c:dPt>
            <c:idx val="2"/>
            <c:bubble3D val="0"/>
            <c:spPr>
              <a:ln w="28575">
                <a:solidFill>
                  <a:srgbClr val="006600"/>
                </a:solidFill>
                <a:prstDash val="sysDot"/>
                <a:headEnd type="triangle"/>
                <a:tailEnd type="none"/>
              </a:ln>
            </c:spPr>
          </c:dPt>
          <c:xVal>
            <c:numRef>
              <c:f>'6-6'!$I$30:$I$32</c:f>
              <c:numCache>
                <c:formatCode>0.00</c:formatCode>
                <c:ptCount val="3"/>
                <c:pt idx="0">
                  <c:v>2.7000000000000011</c:v>
                </c:pt>
                <c:pt idx="1">
                  <c:v>2.7000000000000011</c:v>
                </c:pt>
                <c:pt idx="2" formatCode="General">
                  <c:v>0</c:v>
                </c:pt>
              </c:numCache>
            </c:numRef>
          </c:xVal>
          <c:yVal>
            <c:numRef>
              <c:f>'6-6'!$J$30:$J$32</c:f>
              <c:numCache>
                <c:formatCode>0.00</c:formatCode>
                <c:ptCount val="3"/>
                <c:pt idx="0" formatCode="General">
                  <c:v>0</c:v>
                </c:pt>
                <c:pt idx="1">
                  <c:v>0.46377099650869646</c:v>
                </c:pt>
                <c:pt idx="2">
                  <c:v>0.46377099650869646</c:v>
                </c:pt>
              </c:numCache>
            </c:numRef>
          </c:yVal>
          <c:smooth val="0"/>
        </c:ser>
        <c:ser>
          <c:idx val="6"/>
          <c:order val="6"/>
          <c:spPr>
            <a:ln w="317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'6-6'!$A$5:$A$105</c:f>
              <c:numCache>
                <c:formatCode>General</c:formatCode>
                <c:ptCount val="10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  <c:pt idx="96">
                  <c:v>9.5999999999999819</c:v>
                </c:pt>
                <c:pt idx="97">
                  <c:v>9.6999999999999815</c:v>
                </c:pt>
                <c:pt idx="98">
                  <c:v>9.7999999999999812</c:v>
                </c:pt>
                <c:pt idx="99">
                  <c:v>9.8999999999999808</c:v>
                </c:pt>
                <c:pt idx="100">
                  <c:v>9.99</c:v>
                </c:pt>
              </c:numCache>
            </c:numRef>
          </c:xVal>
          <c:yVal>
            <c:numRef>
              <c:f>'6-6'!$G$5:$G$105</c:f>
              <c:numCache>
                <c:formatCode>0.00</c:formatCode>
                <c:ptCount val="101"/>
                <c:pt idx="0">
                  <c:v>4.7321800836014489</c:v>
                </c:pt>
                <c:pt idx="1">
                  <c:v>1.883914823632185</c:v>
                </c:pt>
                <c:pt idx="2">
                  <c:v>1.427740454036909</c:v>
                </c:pt>
                <c:pt idx="3">
                  <c:v>1.2139834370755094</c:v>
                </c:pt>
                <c:pt idx="4">
                  <c:v>1.0820249294304103</c:v>
                </c:pt>
                <c:pt idx="5">
                  <c:v>0.98963093307967065</c:v>
                </c:pt>
                <c:pt idx="6">
                  <c:v>0.92002740352229162</c:v>
                </c:pt>
                <c:pt idx="7">
                  <c:v>0.86501183083638988</c:v>
                </c:pt>
                <c:pt idx="8">
                  <c:v>0.82002155545745858</c:v>
                </c:pt>
                <c:pt idx="9">
                  <c:v>0.78228366113297465</c:v>
                </c:pt>
                <c:pt idx="10">
                  <c:v>0.75</c:v>
                </c:pt>
                <c:pt idx="11">
                  <c:v>0.72194512699212587</c:v>
                </c:pt>
                <c:pt idx="12">
                  <c:v>0.69725038858114219</c:v>
                </c:pt>
                <c:pt idx="13">
                  <c:v>0.67528005474353059</c:v>
                </c:pt>
                <c:pt idx="14">
                  <c:v>0.6555563811131031</c:v>
                </c:pt>
                <c:pt idx="15">
                  <c:v>0.63771225031289536</c:v>
                </c:pt>
                <c:pt idx="16">
                  <c:v>0.62146012825124741</c:v>
                </c:pt>
                <c:pt idx="17">
                  <c:v>0.60657107245199149</c:v>
                </c:pt>
                <c:pt idx="18">
                  <c:v>0.59286015244482781</c:v>
                </c:pt>
                <c:pt idx="19">
                  <c:v>0.58017608486593941</c:v>
                </c:pt>
                <c:pt idx="20">
                  <c:v>0.56839371244139925</c:v>
                </c:pt>
                <c:pt idx="21">
                  <c:v>0.55740844667548672</c:v>
                </c:pt>
                <c:pt idx="22">
                  <c:v>0.54713209454670908</c:v>
                </c:pt>
                <c:pt idx="23">
                  <c:v>0.53748967867714059</c:v>
                </c:pt>
                <c:pt idx="24">
                  <c:v>0.52841698248912472</c:v>
                </c:pt>
                <c:pt idx="25">
                  <c:v>0.51985863236635965</c:v>
                </c:pt>
                <c:pt idx="26">
                  <c:v>0.51176658300440869</c:v>
                </c:pt>
                <c:pt idx="27">
                  <c:v>0.50409890924858314</c:v>
                </c:pt>
                <c:pt idx="28">
                  <c:v>0.49681883356736711</c:v>
                </c:pt>
                <c:pt idx="29">
                  <c:v>0.48989393658875346</c:v>
                </c:pt>
                <c:pt idx="30">
                  <c:v>0.48329551123294057</c:v>
                </c:pt>
                <c:pt idx="31">
                  <c:v>0.47699803049280498</c:v>
                </c:pt>
                <c:pt idx="32">
                  <c:v>0.47097870590804619</c:v>
                </c:pt>
                <c:pt idx="33">
                  <c:v>0.46521711897571955</c:v>
                </c:pt>
                <c:pt idx="34">
                  <c:v>0.45969491164073123</c:v>
                </c:pt>
                <c:pt idx="35">
                  <c:v>0.45439552496599706</c:v>
                </c:pt>
                <c:pt idx="36">
                  <c:v>0.4493039773422528</c:v>
                </c:pt>
                <c:pt idx="37">
                  <c:v>0.44440667534023204</c:v>
                </c:pt>
                <c:pt idx="38">
                  <c:v>0.4396912516622235</c:v>
                </c:pt>
                <c:pt idx="39">
                  <c:v>0.43514642571024353</c:v>
                </c:pt>
                <c:pt idx="40">
                  <c:v>0.43076188312388797</c:v>
                </c:pt>
                <c:pt idx="41">
                  <c:v>0.4265281713041903</c:v>
                </c:pt>
                <c:pt idx="42">
                  <c:v>0.42243660846943148</c:v>
                </c:pt>
                <c:pt idx="43">
                  <c:v>0.41847920421424795</c:v>
                </c:pt>
                <c:pt idx="44">
                  <c:v>0.41464858988699016</c:v>
                </c:pt>
                <c:pt idx="45">
                  <c:v>0.41093795737930638</c:v>
                </c:pt>
                <c:pt idx="46">
                  <c:v>0.40734100514964638</c:v>
                </c:pt>
                <c:pt idx="47">
                  <c:v>0.40385189048913239</c:v>
                </c:pt>
                <c:pt idx="48">
                  <c:v>0.40046518719210078</c:v>
                </c:pt>
                <c:pt idx="49">
                  <c:v>0.39717584792093041</c:v>
                </c:pt>
                <c:pt idx="50">
                  <c:v>0.39397917066056509</c:v>
                </c:pt>
                <c:pt idx="51">
                  <c:v>0.39087076874639781</c:v>
                </c:pt>
                <c:pt idx="52">
                  <c:v>0.38784654402310059</c:v>
                </c:pt>
                <c:pt idx="53">
                  <c:v>0.38490266275411755</c:v>
                </c:pt>
                <c:pt idx="54">
                  <c:v>0.38203553395394974</c:v>
                </c:pt>
                <c:pt idx="55">
                  <c:v>0.37924178985972545</c:v>
                </c:pt>
                <c:pt idx="56">
                  <c:v>0.37651826829621549</c:v>
                </c:pt>
                <c:pt idx="57">
                  <c:v>0.3738619967205471</c:v>
                </c:pt>
                <c:pt idx="58">
                  <c:v>0.37127017776028426</c:v>
                </c:pt>
                <c:pt idx="59">
                  <c:v>0.36874017608203613</c:v>
                </c:pt>
                <c:pt idx="60">
                  <c:v>0.36626950644794032</c:v>
                </c:pt>
                <c:pt idx="61">
                  <c:v>0.3638558228347642</c:v>
                </c:pt>
                <c:pt idx="62">
                  <c:v>0.36149690850538846</c:v>
                </c:pt>
                <c:pt idx="63">
                  <c:v>0.35919066693545176</c:v>
                </c:pt>
                <c:pt idx="64">
                  <c:v>0.35693511350922735</c:v>
                </c:pt>
                <c:pt idx="65">
                  <c:v>0.35472836790863632</c:v>
                </c:pt>
                <c:pt idx="66">
                  <c:v>0.35256864712786873</c:v>
                </c:pt>
                <c:pt idx="67">
                  <c:v>0.35045425905358063</c:v>
                </c:pt>
                <c:pt idx="68">
                  <c:v>0.3483835965571952</c:v>
                </c:pt>
                <c:pt idx="69">
                  <c:v>0.34635513205159707</c:v>
                </c:pt>
                <c:pt idx="70">
                  <c:v>0.34436741246957575</c:v>
                </c:pt>
                <c:pt idx="71">
                  <c:v>0.34241905462583538</c:v>
                </c:pt>
                <c:pt idx="72">
                  <c:v>0.34050874092833278</c:v>
                </c:pt>
                <c:pt idx="73">
                  <c:v>0.33863521540818764</c:v>
                </c:pt>
                <c:pt idx="74">
                  <c:v>0.33679728004049914</c:v>
                </c:pt>
                <c:pt idx="75">
                  <c:v>0.33499379133114315</c:v>
                </c:pt>
                <c:pt idx="76">
                  <c:v>0.33322365714706265</c:v>
                </c:pt>
                <c:pt idx="77">
                  <c:v>0.33148583376973018</c:v>
                </c:pt>
                <c:pt idx="78">
                  <c:v>0.32977932315340147</c:v>
                </c:pt>
                <c:pt idx="79">
                  <c:v>0.32810317037150288</c:v>
                </c:pt>
                <c:pt idx="80">
                  <c:v>0.32645646123604671</c:v>
                </c:pt>
                <c:pt idx="81">
                  <c:v>0.32483832007634927</c:v>
                </c:pt>
                <c:pt idx="82">
                  <c:v>0.3232479076645734</c:v>
                </c:pt>
                <c:pt idx="83">
                  <c:v>0.32168441927673158</c:v>
                </c:pt>
                <c:pt idx="84">
                  <c:v>0.32014708287879229</c:v>
                </c:pt>
                <c:pt idx="85">
                  <c:v>0.31863515742843379</c:v>
                </c:pt>
                <c:pt idx="86">
                  <c:v>0.31714793128381197</c:v>
                </c:pt>
                <c:pt idx="87">
                  <c:v>0.31568472071143955</c:v>
                </c:pt>
                <c:pt idx="88">
                  <c:v>0.31424486848594363</c:v>
                </c:pt>
                <c:pt idx="89">
                  <c:v>0.31282774257507462</c:v>
                </c:pt>
                <c:pt idx="90">
                  <c:v>0.31143273490387952</c:v>
                </c:pt>
                <c:pt idx="91">
                  <c:v>0.31005926019245744</c:v>
                </c:pt>
                <c:pt idx="92">
                  <c:v>0.30870675486215837</c:v>
                </c:pt>
                <c:pt idx="93">
                  <c:v>0.30737467600550161</c:v>
                </c:pt>
                <c:pt idx="94">
                  <c:v>0.30606250041546074</c:v>
                </c:pt>
                <c:pt idx="95">
                  <c:v>0.30476972367010219</c:v>
                </c:pt>
                <c:pt idx="96">
                  <c:v>0.30349585926887762</c:v>
                </c:pt>
                <c:pt idx="97">
                  <c:v>0.30224043781714838</c:v>
                </c:pt>
                <c:pt idx="98">
                  <c:v>0.30100300625578458</c:v>
                </c:pt>
                <c:pt idx="99">
                  <c:v>0.29978312713291522</c:v>
                </c:pt>
                <c:pt idx="100">
                  <c:v>0.29869989373573369</c:v>
                </c:pt>
              </c:numCache>
            </c:numRef>
          </c:yVal>
          <c:smooth val="1"/>
        </c:ser>
        <c:ser>
          <c:idx val="7"/>
          <c:order val="7"/>
          <c:spPr>
            <a:ln>
              <a:noFill/>
            </a:ln>
          </c:spPr>
          <c:marker>
            <c:symbol val="circle"/>
            <c:size val="7"/>
            <c:spPr>
              <a:solidFill>
                <a:srgbClr val="CCFFCC">
                  <a:alpha val="50000"/>
                </a:srgbClr>
              </a:solidFill>
              <a:ln w="19050">
                <a:solidFill>
                  <a:srgbClr val="006600"/>
                </a:solidFill>
              </a:ln>
            </c:spPr>
          </c:marker>
          <c:dPt>
            <c:idx val="0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25400">
                  <a:solidFill>
                    <a:srgbClr val="006600"/>
                  </a:solidFill>
                </a:ln>
              </c:spPr>
            </c:marker>
            <c:bubble3D val="0"/>
          </c:dPt>
          <c:dPt>
            <c:idx val="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2540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'6-6'!$L$26:$L$27</c:f>
              <c:numCache>
                <c:formatCode>0.00</c:formatCode>
                <c:ptCount val="2"/>
                <c:pt idx="0">
                  <c:v>3.800000000000002</c:v>
                </c:pt>
                <c:pt idx="1">
                  <c:v>6.7999999999999918</c:v>
                </c:pt>
              </c:numCache>
            </c:numRef>
          </c:xVal>
          <c:yVal>
            <c:numRef>
              <c:f>'6-6'!$M$26:$M$27</c:f>
              <c:numCache>
                <c:formatCode>0.00</c:formatCode>
                <c:ptCount val="2"/>
                <c:pt idx="0">
                  <c:v>0.40155610437375838</c:v>
                </c:pt>
                <c:pt idx="1">
                  <c:v>0.34834377423430968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557184"/>
        <c:axId val="78547200"/>
      </c:scatterChart>
      <c:valAx>
        <c:axId val="78531584"/>
        <c:scaling>
          <c:orientation val="minMax"/>
          <c:max val="10"/>
          <c:min val="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545664"/>
        <c:crosses val="autoZero"/>
        <c:crossBetween val="midCat"/>
        <c:majorUnit val="10"/>
        <c:minorUnit val="1"/>
      </c:valAx>
      <c:valAx>
        <c:axId val="78545664"/>
        <c:scaling>
          <c:orientation val="minMax"/>
          <c:max val="0.60000000000000009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rgbClr val="0000FF"/>
                </a:solidFill>
              </a:defRPr>
            </a:pPr>
            <a:endParaRPr lang="en-US"/>
          </a:p>
        </c:txPr>
        <c:crossAx val="78531584"/>
        <c:crosses val="autoZero"/>
        <c:crossBetween val="midCat"/>
        <c:majorUnit val="2"/>
        <c:minorUnit val="0.2"/>
      </c:valAx>
      <c:valAx>
        <c:axId val="78547200"/>
        <c:scaling>
          <c:orientation val="minMax"/>
          <c:max val="0.60000000000000009"/>
          <c:min val="0"/>
        </c:scaling>
        <c:delete val="0"/>
        <c:axPos val="r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rgbClr val="FF0000"/>
                </a:solidFill>
              </a:defRPr>
            </a:pPr>
            <a:endParaRPr lang="en-US"/>
          </a:p>
        </c:txPr>
        <c:crossAx val="78557184"/>
        <c:crosses val="max"/>
        <c:crossBetween val="midCat"/>
        <c:majorUnit val="2"/>
        <c:minorUnit val="0.2"/>
      </c:valAx>
      <c:valAx>
        <c:axId val="78557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8547200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611857341361732E-2"/>
          <c:y val="5.4951036023914546E-2"/>
          <c:w val="0.89496815655396011"/>
          <c:h val="0.8716830269916112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'6-2'!$B$7</c:f>
              <c:strCache>
                <c:ptCount val="1"/>
                <c:pt idx="0">
                  <c:v>Kx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'6-2'!$A$8:$A$58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'6-2'!$B$8:$B$58</c:f>
              <c:numCache>
                <c:formatCode>0.000</c:formatCode>
                <c:ptCount val="51"/>
                <c:pt idx="0">
                  <c:v>7.1968567300115209</c:v>
                </c:pt>
                <c:pt idx="1">
                  <c:v>2.6826957952797259</c:v>
                </c:pt>
                <c:pt idx="2">
                  <c:v>1.9932353156386886</c:v>
                </c:pt>
                <c:pt idx="3">
                  <c:v>1.6752934512546556</c:v>
                </c:pt>
                <c:pt idx="4">
                  <c:v>1.4809681479725869</c:v>
                </c:pt>
                <c:pt idx="5">
                  <c:v>1.3459001926323562</c:v>
                </c:pt>
                <c:pt idx="6">
                  <c:v>1.2447382505964735</c:v>
                </c:pt>
                <c:pt idx="7">
                  <c:v>1.1651626491295974</c:v>
                </c:pt>
                <c:pt idx="8">
                  <c:v>1.1003551051404936</c:v>
                </c:pt>
                <c:pt idx="9">
                  <c:v>1.0461894907186406</c:v>
                </c:pt>
                <c:pt idx="10">
                  <c:v>1</c:v>
                </c:pt>
                <c:pt idx="11">
                  <c:v>0.95997578392538263</c:v>
                </c:pt>
                <c:pt idx="12">
                  <c:v>0.92483696592833753</c:v>
                </c:pt>
                <c:pt idx="13">
                  <c:v>0.89364933129699053</c:v>
                </c:pt>
                <c:pt idx="14">
                  <c:v>0.86571252126112985</c:v>
                </c:pt>
                <c:pt idx="15">
                  <c:v>0.84048954888090788</c:v>
                </c:pt>
                <c:pt idx="16">
                  <c:v>0.81756070113072987</c:v>
                </c:pt>
                <c:pt idx="17">
                  <c:v>0.79659243284299353</c:v>
                </c:pt>
                <c:pt idx="18">
                  <c:v>0.77731580428149605</c:v>
                </c:pt>
                <c:pt idx="19">
                  <c:v>0.75951117993389161</c:v>
                </c:pt>
                <c:pt idx="20">
                  <c:v>0.7429971445684741</c:v>
                </c:pt>
                <c:pt idx="21">
                  <c:v>0.72762232645532043</c:v>
                </c:pt>
                <c:pt idx="22">
                  <c:v>0.71325926631144165</c:v>
                </c:pt>
                <c:pt idx="23">
                  <c:v>0.69979975252422455</c:v>
                </c:pt>
                <c:pt idx="24">
                  <c:v>0.6871512248761259</c:v>
                </c:pt>
                <c:pt idx="25">
                  <c:v>0.67523396865015495</c:v>
                </c:pt>
                <c:pt idx="26">
                  <c:v>0.66397890139919025</c:v>
                </c:pt>
                <c:pt idx="27">
                  <c:v>0.65332580967855469</c:v>
                </c:pt>
                <c:pt idx="28">
                  <c:v>0.64322193131419381</c:v>
                </c:pt>
                <c:pt idx="29">
                  <c:v>0.63362080581014124</c:v>
                </c:pt>
                <c:pt idx="30">
                  <c:v>0.62448133485815949</c:v>
                </c:pt>
                <c:pt idx="31">
                  <c:v>0.61576700895617031</c:v>
                </c:pt>
                <c:pt idx="32">
                  <c:v>0.60744526645153196</c:v>
                </c:pt>
                <c:pt idx="33">
                  <c:v>0.59948695897723092</c:v>
                </c:pt>
                <c:pt idx="34">
                  <c:v>0.5918659029871981</c:v>
                </c:pt>
                <c:pt idx="35">
                  <c:v>0.5845585014412843</c:v>
                </c:pt>
                <c:pt idx="36">
                  <c:v>0.57754342300909844</c:v>
                </c:pt>
                <c:pt idx="37">
                  <c:v>0.57080132871840161</c:v>
                </c:pt>
                <c:pt idx="38">
                  <c:v>0.56431463795871406</c:v>
                </c:pt>
                <c:pt idx="39">
                  <c:v>0.55806732730344633</c:v>
                </c:pt>
                <c:pt idx="40">
                  <c:v>0.55204475683690601</c:v>
                </c:pt>
                <c:pt idx="41">
                  <c:v>0.54623351964229405</c:v>
                </c:pt>
                <c:pt idx="42">
                  <c:v>0.54062131088057319</c:v>
                </c:pt>
                <c:pt idx="43">
                  <c:v>0.53519681351112791</c:v>
                </c:pt>
                <c:pt idx="44">
                  <c:v>0.52994959820640608</c:v>
                </c:pt>
                <c:pt idx="45">
                  <c:v>0.52487003541948185</c:v>
                </c:pt>
                <c:pt idx="46">
                  <c:v>0.51994921789522386</c:v>
                </c:pt>
                <c:pt idx="47">
                  <c:v>0.51517889218762591</c:v>
                </c:pt>
                <c:pt idx="48">
                  <c:v>0.51055139796969118</c:v>
                </c:pt>
                <c:pt idx="49">
                  <c:v>0.50605961410736222</c:v>
                </c:pt>
                <c:pt idx="50">
                  <c:v>0.50212755186516833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'6-2'!$C$7</c:f>
              <c:strCache>
                <c:ptCount val="1"/>
                <c:pt idx="0">
                  <c:v>Kx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'6-2'!$A$8:$A$58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'6-2'!$C$8:$C$58</c:f>
              <c:numCache>
                <c:formatCode>0.000</c:formatCode>
                <c:ptCount val="51"/>
                <c:pt idx="0">
                  <c:v>10</c:v>
                </c:pt>
                <c:pt idx="1">
                  <c:v>7.2212815752819886</c:v>
                </c:pt>
                <c:pt idx="2">
                  <c:v>5.3653915905594518</c:v>
                </c:pt>
                <c:pt idx="3">
                  <c:v>4.5095555575187305</c:v>
                </c:pt>
                <c:pt idx="4">
                  <c:v>3.9864706312773763</c:v>
                </c:pt>
                <c:pt idx="5">
                  <c:v>3.6228946570556264</c:v>
                </c:pt>
                <c:pt idx="6">
                  <c:v>3.3505869025093107</c:v>
                </c:pt>
                <c:pt idx="7">
                  <c:v>3.1363852678231026</c:v>
                </c:pt>
                <c:pt idx="8">
                  <c:v>2.9619362959451734</c:v>
                </c:pt>
                <c:pt idx="9">
                  <c:v>2.8161332741763294</c:v>
                </c:pt>
                <c:pt idx="10">
                  <c:v>2.6918003852647119</c:v>
                </c:pt>
                <c:pt idx="11">
                  <c:v>2.5840631850151388</c:v>
                </c:pt>
                <c:pt idx="12">
                  <c:v>2.4894765011929461</c:v>
                </c:pt>
                <c:pt idx="13">
                  <c:v>2.4055256142767911</c:v>
                </c:pt>
                <c:pt idx="14">
                  <c:v>2.3303252982591944</c:v>
                </c:pt>
                <c:pt idx="15">
                  <c:v>2.2624300914885915</c:v>
                </c:pt>
                <c:pt idx="16">
                  <c:v>2.2007102102809868</c:v>
                </c:pt>
                <c:pt idx="17">
                  <c:v>2.1442678176257242</c:v>
                </c:pt>
                <c:pt idx="18">
                  <c:v>2.0923789814372804</c:v>
                </c:pt>
                <c:pt idx="19">
                  <c:v>2.0444524867589053</c:v>
                </c:pt>
                <c:pt idx="20">
                  <c:v>1.9999999999999993</c:v>
                </c:pt>
                <c:pt idx="21">
                  <c:v>1.9586140586796374</c:v>
                </c:pt>
                <c:pt idx="22">
                  <c:v>1.9199515678507644</c:v>
                </c:pt>
                <c:pt idx="23">
                  <c:v>1.8837212434528576</c:v>
                </c:pt>
                <c:pt idx="24">
                  <c:v>1.8496739318566744</c:v>
                </c:pt>
                <c:pt idx="25">
                  <c:v>1.8175950569563075</c:v>
                </c:pt>
                <c:pt idx="26">
                  <c:v>1.7872986625939804</c:v>
                </c:pt>
                <c:pt idx="27">
                  <c:v>1.7586226661961133</c:v>
                </c:pt>
                <c:pt idx="28">
                  <c:v>1.731425042522259</c:v>
                </c:pt>
                <c:pt idx="29">
                  <c:v>1.7055807291914753</c:v>
                </c:pt>
                <c:pt idx="30">
                  <c:v>1.6809790977618153</c:v>
                </c:pt>
                <c:pt idx="31">
                  <c:v>1.6575218719415186</c:v>
                </c:pt>
                <c:pt idx="32">
                  <c:v>1.6351214022614593</c:v>
                </c:pt>
                <c:pt idx="33">
                  <c:v>1.6136992271360808</c:v>
                </c:pt>
                <c:pt idx="34">
                  <c:v>1.5931848656859864</c:v>
                </c:pt>
                <c:pt idx="35">
                  <c:v>1.5735147993894116</c:v>
                </c:pt>
                <c:pt idx="36">
                  <c:v>1.5546316085629917</c:v>
                </c:pt>
                <c:pt idx="37">
                  <c:v>1.5364832365538028</c:v>
                </c:pt>
                <c:pt idx="38">
                  <c:v>1.519022359867783</c:v>
                </c:pt>
                <c:pt idx="39">
                  <c:v>1.5022058466390649</c:v>
                </c:pt>
                <c:pt idx="40">
                  <c:v>1.4859942891369478</c:v>
                </c:pt>
                <c:pt idx="41">
                  <c:v>1.4703515986176268</c:v>
                </c:pt>
                <c:pt idx="42">
                  <c:v>1.4552446529106404</c:v>
                </c:pt>
                <c:pt idx="43">
                  <c:v>1.4406429888017003</c:v>
                </c:pt>
                <c:pt idx="44">
                  <c:v>1.4265185326228831</c:v>
                </c:pt>
                <c:pt idx="45">
                  <c:v>1.4128453635560643</c:v>
                </c:pt>
                <c:pt idx="46">
                  <c:v>1.3995995050484491</c:v>
                </c:pt>
                <c:pt idx="47">
                  <c:v>1.386758740470899</c:v>
                </c:pt>
                <c:pt idx="48">
                  <c:v>1.374302449752252</c:v>
                </c:pt>
                <c:pt idx="49">
                  <c:v>1.3622114642211089</c:v>
                </c:pt>
                <c:pt idx="50">
                  <c:v>1.3516271375626867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'6-2'!$D$7</c:f>
              <c:strCache>
                <c:ptCount val="1"/>
                <c:pt idx="0">
                  <c:v>Kx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'6-2'!$A$8:$A$58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'6-2'!$D$8:$D$58</c:f>
              <c:numCache>
                <c:formatCode>0.000</c:formatCode>
                <c:ptCount val="51"/>
                <c:pt idx="0">
                  <c:v>10</c:v>
                </c:pt>
                <c:pt idx="1">
                  <c:v>10</c:v>
                </c:pt>
                <c:pt idx="2">
                  <c:v>9.5754758599378409</c:v>
                </c:pt>
                <c:pt idx="3">
                  <c:v>8.0480873858391799</c:v>
                </c:pt>
                <c:pt idx="4">
                  <c:v>7.1145512218181697</c:v>
                </c:pt>
                <c:pt idx="5">
                  <c:v>6.465686566619584</c:v>
                </c:pt>
                <c:pt idx="6">
                  <c:v>5.9797059469160674</c:v>
                </c:pt>
                <c:pt idx="7">
                  <c:v>5.5974258192724591</c:v>
                </c:pt>
                <c:pt idx="8">
                  <c:v>5.2860912426970499</c:v>
                </c:pt>
                <c:pt idx="9">
                  <c:v>5.0258803537639682</c:v>
                </c:pt>
                <c:pt idx="10">
                  <c:v>4.8039866566730929</c:v>
                </c:pt>
                <c:pt idx="11">
                  <c:v>4.6117108567068303</c:v>
                </c:pt>
                <c:pt idx="12">
                  <c:v>4.4429044439177616</c:v>
                </c:pt>
                <c:pt idx="13">
                  <c:v>4.2930794632955749</c:v>
                </c:pt>
                <c:pt idx="14">
                  <c:v>4.1588714006532888</c:v>
                </c:pt>
                <c:pt idx="15">
                  <c:v>4.0377005778970689</c:v>
                </c:pt>
                <c:pt idx="16">
                  <c:v>3.9275506992523246</c:v>
                </c:pt>
                <c:pt idx="17">
                  <c:v>3.8268194181844977</c:v>
                </c:pt>
                <c:pt idx="18">
                  <c:v>3.7342147517894202</c:v>
                </c:pt>
                <c:pt idx="19">
                  <c:v>3.648681573996452</c:v>
                </c:pt>
                <c:pt idx="20">
                  <c:v>3.5693483684531584</c:v>
                </c:pt>
                <c:pt idx="21">
                  <c:v>3.4954879473887925</c:v>
                </c:pt>
                <c:pt idx="22">
                  <c:v>3.4264879981086058</c:v>
                </c:pt>
                <c:pt idx="23">
                  <c:v>3.3618286734695073</c:v>
                </c:pt>
                <c:pt idx="24">
                  <c:v>3.3010653154214809</c:v>
                </c:pt>
                <c:pt idx="25">
                  <c:v>3.2438149755277617</c:v>
                </c:pt>
                <c:pt idx="26">
                  <c:v>3.1897457826341693</c:v>
                </c:pt>
                <c:pt idx="27">
                  <c:v>3.1385684721559213</c:v>
                </c:pt>
                <c:pt idx="28">
                  <c:v>3.0900295753128839</c:v>
                </c:pt>
                <c:pt idx="29">
                  <c:v>3.0439058965023715</c:v>
                </c:pt>
                <c:pt idx="30">
                  <c:v>2.9999999999999996</c:v>
                </c:pt>
                <c:pt idx="31">
                  <c:v>2.9581364946449429</c:v>
                </c:pt>
                <c:pt idx="32">
                  <c:v>2.9181589546923909</c:v>
                </c:pt>
                <c:pt idx="33">
                  <c:v>2.8799273517761472</c:v>
                </c:pt>
                <c:pt idx="34">
                  <c:v>2.8433159004902708</c:v>
                </c:pt>
                <c:pt idx="35">
                  <c:v>2.8082112409687485</c:v>
                </c:pt>
                <c:pt idx="36">
                  <c:v>2.7745108977850128</c:v>
                </c:pt>
                <c:pt idx="37">
                  <c:v>2.7421219667744734</c:v>
                </c:pt>
                <c:pt idx="38">
                  <c:v>2.7109599909189694</c:v>
                </c:pt>
                <c:pt idx="39">
                  <c:v>2.6809479938909719</c:v>
                </c:pt>
                <c:pt idx="40">
                  <c:v>2.6520156457308386</c:v>
                </c:pt>
                <c:pt idx="41">
                  <c:v>2.6240985397891605</c:v>
                </c:pt>
                <c:pt idx="42">
                  <c:v>2.5971375637833898</c:v>
                </c:pt>
                <c:pt idx="43">
                  <c:v>2.5710783508014163</c:v>
                </c:pt>
                <c:pt idx="44">
                  <c:v>2.5458707984928415</c:v>
                </c:pt>
                <c:pt idx="45">
                  <c:v>2.5214686466427243</c:v>
                </c:pt>
                <c:pt idx="46">
                  <c:v>2.4978291049162658</c:v>
                </c:pt>
                <c:pt idx="47">
                  <c:v>2.4749125238689809</c:v>
                </c:pt>
                <c:pt idx="48">
                  <c:v>2.4526821033921906</c:v>
                </c:pt>
                <c:pt idx="49">
                  <c:v>2.4311036336529024</c:v>
                </c:pt>
                <c:pt idx="50">
                  <c:v>2.4122140591081949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'6-2'!$G$7</c:f>
              <c:strCache>
                <c:ptCount val="1"/>
                <c:pt idx="0">
                  <c:v>Ky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'6-2'!$A$8:$A$58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'6-2'!$G$8:$G$58</c:f>
              <c:numCache>
                <c:formatCode>0.000</c:formatCode>
                <c:ptCount val="51"/>
                <c:pt idx="0">
                  <c:v>4.9764983298336283</c:v>
                </c:pt>
                <c:pt idx="1">
                  <c:v>4.9754787570666474</c:v>
                </c:pt>
                <c:pt idx="2">
                  <c:v>4.9742701583876583</c:v>
                </c:pt>
                <c:pt idx="3">
                  <c:v>4.9729746289860151</c:v>
                </c:pt>
                <c:pt idx="4">
                  <c:v>4.9715838615943087</c:v>
                </c:pt>
                <c:pt idx="5">
                  <c:v>4.9700885499122283</c:v>
                </c:pt>
                <c:pt idx="6">
                  <c:v>4.9684782426531431</c:v>
                </c:pt>
                <c:pt idx="7">
                  <c:v>4.9667411723194439</c:v>
                </c:pt>
                <c:pt idx="8">
                  <c:v>4.9648640536144502</c:v>
                </c:pt>
                <c:pt idx="9">
                  <c:v>4.9628318452210944</c:v>
                </c:pt>
                <c:pt idx="10">
                  <c:v>4.9606274671907853</c:v>
                </c:pt>
                <c:pt idx="11">
                  <c:v>4.95823146429868</c:v>
                </c:pt>
                <c:pt idx="12">
                  <c:v>4.9556216033123475</c:v>
                </c:pt>
                <c:pt idx="13">
                  <c:v>4.9527723890270741</c:v>
                </c:pt>
                <c:pt idx="14">
                  <c:v>4.9496544799232396</c:v>
                </c:pt>
                <c:pt idx="15">
                  <c:v>4.9462339791013594</c:v>
                </c:pt>
                <c:pt idx="16">
                  <c:v>4.9424715693401167</c:v>
                </c:pt>
                <c:pt idx="17">
                  <c:v>4.9383214521382932</c:v>
                </c:pt>
                <c:pt idx="18">
                  <c:v>4.9337300386573508</c:v>
                </c:pt>
                <c:pt idx="19">
                  <c:v>4.9286343244732329</c:v>
                </c:pt>
                <c:pt idx="20">
                  <c:v>4.922959858405485</c:v>
                </c:pt>
                <c:pt idx="21">
                  <c:v>4.9166181861695097</c:v>
                </c:pt>
                <c:pt idx="22">
                  <c:v>4.9095036089304598</c:v>
                </c:pt>
                <c:pt idx="23">
                  <c:v>4.9014890402363109</c:v>
                </c:pt>
                <c:pt idx="24">
                  <c:v>4.8924206651572275</c:v>
                </c:pt>
                <c:pt idx="25">
                  <c:v>4.8821109920435077</c:v>
                </c:pt>
                <c:pt idx="26">
                  <c:v>4.8703297237686005</c:v>
                </c:pt>
                <c:pt idx="27">
                  <c:v>4.8567916362637717</c:v>
                </c:pt>
                <c:pt idx="28">
                  <c:v>4.841140297556068</c:v>
                </c:pt>
                <c:pt idx="29">
                  <c:v>4.8229259261634736</c:v>
                </c:pt>
                <c:pt idx="30">
                  <c:v>4.801574868503975</c:v>
                </c:pt>
                <c:pt idx="31">
                  <c:v>4.7763468954105672</c:v>
                </c:pt>
                <c:pt idx="32">
                  <c:v>4.74627447794954</c:v>
                </c:pt>
                <c:pt idx="33">
                  <c:v>4.7100748769767824</c:v>
                </c:pt>
                <c:pt idx="34">
                  <c:v>4.666020322914707</c:v>
                </c:pt>
                <c:pt idx="35">
                  <c:v>4.6117420156727551</c:v>
                </c:pt>
                <c:pt idx="36">
                  <c:v>4.5439267678078723</c:v>
                </c:pt>
                <c:pt idx="37">
                  <c:v>4.4578341259916083</c:v>
                </c:pt>
                <c:pt idx="38">
                  <c:v>4.3465027577215052</c:v>
                </c:pt>
                <c:pt idx="39">
                  <c:v>4.1993972676434144</c:v>
                </c:pt>
                <c:pt idx="40">
                  <c:v>3.999999999999996</c:v>
                </c:pt>
                <c:pt idx="41">
                  <c:v>3.7213034954922346</c:v>
                </c:pt>
                <c:pt idx="42">
                  <c:v>3.3168478984125853</c:v>
                </c:pt>
                <c:pt idx="43">
                  <c:v>2.7015349378701861</c:v>
                </c:pt>
                <c:pt idx="44">
                  <c:v>1.7065802736203075</c:v>
                </c:pt>
                <c:pt idx="45">
                  <c:v>-3.9684199579492763E-2</c:v>
                </c:pt>
                <c:pt idx="46">
                  <c:v>-3</c:v>
                </c:pt>
                <c:pt idx="47">
                  <c:v>-3</c:v>
                </c:pt>
                <c:pt idx="48">
                  <c:v>-3</c:v>
                </c:pt>
                <c:pt idx="49">
                  <c:v>-3</c:v>
                </c:pt>
                <c:pt idx="50">
                  <c:v>-3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'6-2'!$H$7</c:f>
              <c:strCache>
                <c:ptCount val="1"/>
                <c:pt idx="0">
                  <c:v>Ky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'6-2'!$A$8:$A$58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'6-2'!$H$8:$H$58</c:f>
              <c:numCache>
                <c:formatCode>0.000</c:formatCode>
                <c:ptCount val="51"/>
                <c:pt idx="0">
                  <c:v>4.7631180083976137</c:v>
                </c:pt>
                <c:pt idx="1">
                  <c:v>4.7528413588694658</c:v>
                </c:pt>
                <c:pt idx="2">
                  <c:v>4.740659447537201</c:v>
                </c:pt>
                <c:pt idx="3">
                  <c:v>4.727601329426097</c:v>
                </c:pt>
                <c:pt idx="4">
                  <c:v>4.7135832725275444</c:v>
                </c:pt>
                <c:pt idx="5">
                  <c:v>4.6985114752122916</c:v>
                </c:pt>
                <c:pt idx="6">
                  <c:v>4.6822805951121369</c:v>
                </c:pt>
                <c:pt idx="7">
                  <c:v>4.6647720232835264</c:v>
                </c:pt>
                <c:pt idx="8">
                  <c:v>4.6458518523269481</c:v>
                </c:pt>
                <c:pt idx="9">
                  <c:v>4.6253684752664457</c:v>
                </c:pt>
                <c:pt idx="10">
                  <c:v>4.6031497370079499</c:v>
                </c:pt>
                <c:pt idx="11">
                  <c:v>4.5789995411729683</c:v>
                </c:pt>
                <c:pt idx="12">
                  <c:v>4.5526937908211353</c:v>
                </c:pt>
                <c:pt idx="13">
                  <c:v>4.5239755103917192</c:v>
                </c:pt>
                <c:pt idx="14">
                  <c:v>4.4925489558990801</c:v>
                </c:pt>
                <c:pt idx="15">
                  <c:v>4.4580724680057191</c:v>
                </c:pt>
                <c:pt idx="16">
                  <c:v>4.4201497539535657</c:v>
                </c:pt>
                <c:pt idx="17">
                  <c:v>4.378319193776699</c:v>
                </c:pt>
                <c:pt idx="18">
                  <c:v>4.3320406458294149</c:v>
                </c:pt>
                <c:pt idx="19">
                  <c:v>4.2806790653108671</c:v>
                </c:pt>
                <c:pt idx="20">
                  <c:v>4.223484031345512</c:v>
                </c:pt>
                <c:pt idx="21">
                  <c:v>4.1595639806123996</c:v>
                </c:pt>
                <c:pt idx="22">
                  <c:v>4.0878535356157473</c:v>
                </c:pt>
                <c:pt idx="23">
                  <c:v>4.0070717451870479</c:v>
                </c:pt>
                <c:pt idx="24">
                  <c:v>3.9156682519832193</c:v>
                </c:pt>
                <c:pt idx="25">
                  <c:v>3.8117532585951279</c:v>
                </c:pt>
                <c:pt idx="26">
                  <c:v>3.6930055154430148</c:v>
                </c:pt>
                <c:pt idx="27">
                  <c:v>3.5565501440617973</c:v>
                </c:pt>
                <c:pt idx="28">
                  <c:v>3.3987945352868341</c:v>
                </c:pt>
                <c:pt idx="29">
                  <c:v>3.2152051758617715</c:v>
                </c:pt>
                <c:pt idx="30">
                  <c:v>2.9999999999999973</c:v>
                </c:pt>
                <c:pt idx="31">
                  <c:v>2.745717965227473</c:v>
                </c:pt>
                <c:pt idx="32">
                  <c:v>2.4426069909844736</c:v>
                </c:pt>
                <c:pt idx="33">
                  <c:v>2.0777378768775003</c:v>
                </c:pt>
                <c:pt idx="34">
                  <c:v>1.6336957968251733</c:v>
                </c:pt>
                <c:pt idx="35">
                  <c:v>1.086604742050802</c:v>
                </c:pt>
                <c:pt idx="36">
                  <c:v>0.40306987574036857</c:v>
                </c:pt>
                <c:pt idx="37">
                  <c:v>-0.46468957758259588</c:v>
                </c:pt>
                <c:pt idx="38">
                  <c:v>-1.5868394527594019</c:v>
                </c:pt>
                <c:pt idx="39">
                  <c:v>-3</c:v>
                </c:pt>
                <c:pt idx="40">
                  <c:v>-3</c:v>
                </c:pt>
                <c:pt idx="41">
                  <c:v>-3</c:v>
                </c:pt>
                <c:pt idx="42">
                  <c:v>-3</c:v>
                </c:pt>
                <c:pt idx="43">
                  <c:v>-3</c:v>
                </c:pt>
                <c:pt idx="44">
                  <c:v>-3</c:v>
                </c:pt>
                <c:pt idx="45">
                  <c:v>-3</c:v>
                </c:pt>
                <c:pt idx="46">
                  <c:v>-3</c:v>
                </c:pt>
                <c:pt idx="47">
                  <c:v>-3</c:v>
                </c:pt>
                <c:pt idx="48">
                  <c:v>-3</c:v>
                </c:pt>
                <c:pt idx="49">
                  <c:v>-3</c:v>
                </c:pt>
                <c:pt idx="50">
                  <c:v>-3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'6-2'!$I$7</c:f>
              <c:strCache>
                <c:ptCount val="1"/>
                <c:pt idx="0">
                  <c:v>Ky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'6-2'!$A$8:$A$58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'6-2'!$I$8:$I$58</c:f>
              <c:numCache>
                <c:formatCode>0.000</c:formatCode>
                <c:ptCount val="51"/>
                <c:pt idx="0">
                  <c:v>4.084827610128178</c:v>
                </c:pt>
                <c:pt idx="1">
                  <c:v>4.0451246937311565</c:v>
                </c:pt>
                <c:pt idx="2">
                  <c:v>3.9980609687441229</c:v>
                </c:pt>
                <c:pt idx="3">
                  <c:v>3.9476120972274256</c:v>
                </c:pt>
                <c:pt idx="4">
                  <c:v>3.8934545880540767</c:v>
                </c:pt>
                <c:pt idx="5">
                  <c:v>3.8352260470182684</c:v>
                </c:pt>
                <c:pt idx="6">
                  <c:v>3.7725194933013677</c:v>
                </c:pt>
                <c:pt idx="7">
                  <c:v>3.7048766918573151</c:v>
                </c:pt>
                <c:pt idx="8">
                  <c:v>3.6317803034236205</c:v>
                </c:pt>
                <c:pt idx="9">
                  <c:v>3.5526446080070979</c:v>
                </c:pt>
                <c:pt idx="10">
                  <c:v>3.4668044997978815</c:v>
                </c:pt>
                <c:pt idx="11">
                  <c:v>3.3735023779748294</c:v>
                </c:pt>
                <c:pt idx="12">
                  <c:v>3.271872464050146</c:v>
                </c:pt>
                <c:pt idx="13">
                  <c:v>3.160921955926618</c:v>
                </c:pt>
                <c:pt idx="14">
                  <c:v>3.0395082731645227</c:v>
                </c:pt>
                <c:pt idx="15">
                  <c:v>2.9063114454684968</c:v>
                </c:pt>
                <c:pt idx="16">
                  <c:v>2.7598004312087503</c:v>
                </c:pt>
                <c:pt idx="17">
                  <c:v>2.5981918029302538</c:v>
                </c:pt>
                <c:pt idx="18">
                  <c:v>2.4193987716904437</c:v>
                </c:pt>
                <c:pt idx="19">
                  <c:v>2.2209678986941879</c:v>
                </c:pt>
                <c:pt idx="20">
                  <c:v>1.9999999999999978</c:v>
                </c:pt>
                <c:pt idx="21">
                  <c:v>1.7530506004511239</c:v>
                </c:pt>
                <c:pt idx="22">
                  <c:v>1.4760037093707945</c:v>
                </c:pt>
                <c:pt idx="23">
                  <c:v>1.1639104864767131</c:v>
                </c:pt>
                <c:pt idx="24">
                  <c:v>0.81078126482448454</c:v>
                </c:pt>
                <c:pt idx="25">
                  <c:v>0.4093149811311152</c:v>
                </c:pt>
                <c:pt idx="26">
                  <c:v>-4.945630476223517E-2</c:v>
                </c:pt>
                <c:pt idx="27">
                  <c:v>-0.57663942870105611</c:v>
                </c:pt>
                <c:pt idx="28">
                  <c:v>-1.1861141149009358</c:v>
                </c:pt>
                <c:pt idx="29">
                  <c:v>-1.8953951863894387</c:v>
                </c:pt>
                <c:pt idx="30">
                  <c:v>-2.7268211372350049</c:v>
                </c:pt>
                <c:pt idx="31">
                  <c:v>-3</c:v>
                </c:pt>
                <c:pt idx="32">
                  <c:v>-3</c:v>
                </c:pt>
                <c:pt idx="33">
                  <c:v>-3</c:v>
                </c:pt>
                <c:pt idx="34">
                  <c:v>-3</c:v>
                </c:pt>
                <c:pt idx="35">
                  <c:v>-3</c:v>
                </c:pt>
                <c:pt idx="36">
                  <c:v>-3</c:v>
                </c:pt>
                <c:pt idx="37">
                  <c:v>-3</c:v>
                </c:pt>
                <c:pt idx="38">
                  <c:v>-3</c:v>
                </c:pt>
                <c:pt idx="39">
                  <c:v>-3</c:v>
                </c:pt>
                <c:pt idx="40">
                  <c:v>-3</c:v>
                </c:pt>
                <c:pt idx="41">
                  <c:v>-3</c:v>
                </c:pt>
                <c:pt idx="42">
                  <c:v>-3</c:v>
                </c:pt>
                <c:pt idx="43">
                  <c:v>-3</c:v>
                </c:pt>
                <c:pt idx="44">
                  <c:v>-3</c:v>
                </c:pt>
                <c:pt idx="45">
                  <c:v>-3</c:v>
                </c:pt>
                <c:pt idx="46">
                  <c:v>-3</c:v>
                </c:pt>
                <c:pt idx="47">
                  <c:v>-3</c:v>
                </c:pt>
                <c:pt idx="48">
                  <c:v>-3</c:v>
                </c:pt>
                <c:pt idx="49">
                  <c:v>-3</c:v>
                </c:pt>
                <c:pt idx="50">
                  <c:v>-3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099776"/>
        <c:axId val="81122432"/>
      </c:scatterChart>
      <c:valAx>
        <c:axId val="81099776"/>
        <c:scaling>
          <c:orientation val="minMax"/>
          <c:max val="5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labour</a:t>
                </a:r>
              </a:p>
            </c:rich>
          </c:tx>
          <c:layout>
            <c:manualLayout>
              <c:xMode val="edge"/>
              <c:yMode val="edge"/>
              <c:x val="0.76614231125521071"/>
              <c:y val="0.9374094137192732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122432"/>
        <c:crosses val="autoZero"/>
        <c:crossBetween val="midCat"/>
        <c:majorUnit val="5"/>
      </c:valAx>
      <c:valAx>
        <c:axId val="81122432"/>
        <c:scaling>
          <c:orientation val="minMax"/>
          <c:max val="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capital</a:t>
                </a:r>
              </a:p>
            </c:rich>
          </c:tx>
          <c:layout>
            <c:manualLayout>
              <c:xMode val="edge"/>
              <c:yMode val="edge"/>
              <c:x val="1.0102863980237766E-2"/>
              <c:y val="0.11101356015490635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099776"/>
        <c:crosses val="autoZero"/>
        <c:crossBetween val="midCat"/>
        <c:majorUnit val="5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30272502701868E-2"/>
          <c:y val="6.6838046272493568E-2"/>
          <c:w val="0.88974583140342756"/>
          <c:h val="0.8715970748645282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'6-4'!$C$7</c:f>
              <c:strCache>
                <c:ptCount val="1"/>
                <c:pt idx="0">
                  <c:v>Kx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'6-4'!$A$8:$A$58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'6-4'!$C$8:$C$58</c:f>
              <c:numCache>
                <c:formatCode>0.000</c:formatCode>
                <c:ptCount val="51"/>
                <c:pt idx="0">
                  <c:v>10</c:v>
                </c:pt>
                <c:pt idx="1">
                  <c:v>7.2212815752819886</c:v>
                </c:pt>
                <c:pt idx="2">
                  <c:v>5.3653915905594518</c:v>
                </c:pt>
                <c:pt idx="3">
                  <c:v>4.5095555575187305</c:v>
                </c:pt>
                <c:pt idx="4">
                  <c:v>3.9864706312773763</c:v>
                </c:pt>
                <c:pt idx="5">
                  <c:v>3.6228946570556264</c:v>
                </c:pt>
                <c:pt idx="6">
                  <c:v>3.3505869025093107</c:v>
                </c:pt>
                <c:pt idx="7">
                  <c:v>3.1363852678231026</c:v>
                </c:pt>
                <c:pt idx="8">
                  <c:v>2.9619362959451734</c:v>
                </c:pt>
                <c:pt idx="9">
                  <c:v>2.8161332741763294</c:v>
                </c:pt>
                <c:pt idx="10">
                  <c:v>2.6918003852647119</c:v>
                </c:pt>
                <c:pt idx="11">
                  <c:v>2.5840631850151388</c:v>
                </c:pt>
                <c:pt idx="12">
                  <c:v>2.4894765011929461</c:v>
                </c:pt>
                <c:pt idx="13">
                  <c:v>2.4055256142767911</c:v>
                </c:pt>
                <c:pt idx="14">
                  <c:v>2.3303252982591944</c:v>
                </c:pt>
                <c:pt idx="15">
                  <c:v>2.2624300914885915</c:v>
                </c:pt>
                <c:pt idx="16">
                  <c:v>2.2007102102809868</c:v>
                </c:pt>
                <c:pt idx="17">
                  <c:v>2.1442678176257242</c:v>
                </c:pt>
                <c:pt idx="18">
                  <c:v>2.0923789814372804</c:v>
                </c:pt>
                <c:pt idx="19">
                  <c:v>2.0444524867589053</c:v>
                </c:pt>
                <c:pt idx="20">
                  <c:v>1.9999999999999993</c:v>
                </c:pt>
                <c:pt idx="21">
                  <c:v>1.9586140586796374</c:v>
                </c:pt>
                <c:pt idx="22">
                  <c:v>1.9199515678507644</c:v>
                </c:pt>
                <c:pt idx="23">
                  <c:v>1.8837212434528576</c:v>
                </c:pt>
                <c:pt idx="24">
                  <c:v>1.8496739318566744</c:v>
                </c:pt>
                <c:pt idx="25">
                  <c:v>1.8175950569563075</c:v>
                </c:pt>
                <c:pt idx="26">
                  <c:v>1.7872986625939804</c:v>
                </c:pt>
                <c:pt idx="27">
                  <c:v>1.7586226661961133</c:v>
                </c:pt>
                <c:pt idx="28">
                  <c:v>1.731425042522259</c:v>
                </c:pt>
                <c:pt idx="29">
                  <c:v>1.7055807291914753</c:v>
                </c:pt>
                <c:pt idx="30">
                  <c:v>1.6809790977618153</c:v>
                </c:pt>
                <c:pt idx="31">
                  <c:v>1.6575218719415186</c:v>
                </c:pt>
                <c:pt idx="32">
                  <c:v>1.6351214022614593</c:v>
                </c:pt>
                <c:pt idx="33">
                  <c:v>1.6136992271360808</c:v>
                </c:pt>
                <c:pt idx="34">
                  <c:v>1.5931848656859864</c:v>
                </c:pt>
                <c:pt idx="35">
                  <c:v>1.5735147993894116</c:v>
                </c:pt>
                <c:pt idx="36">
                  <c:v>1.5546316085629917</c:v>
                </c:pt>
                <c:pt idx="37">
                  <c:v>1.5364832365538028</c:v>
                </c:pt>
                <c:pt idx="38">
                  <c:v>1.519022359867783</c:v>
                </c:pt>
                <c:pt idx="39">
                  <c:v>1.5022058466390649</c:v>
                </c:pt>
                <c:pt idx="40">
                  <c:v>1.4859942891369478</c:v>
                </c:pt>
                <c:pt idx="41">
                  <c:v>1.4703515986176268</c:v>
                </c:pt>
                <c:pt idx="42">
                  <c:v>1.4552446529106404</c:v>
                </c:pt>
                <c:pt idx="43">
                  <c:v>1.4406429888017003</c:v>
                </c:pt>
                <c:pt idx="44">
                  <c:v>1.4265185326228831</c:v>
                </c:pt>
                <c:pt idx="45">
                  <c:v>1.4128453635560643</c:v>
                </c:pt>
                <c:pt idx="46">
                  <c:v>1.3995995050484491</c:v>
                </c:pt>
                <c:pt idx="47">
                  <c:v>1.386758740470899</c:v>
                </c:pt>
                <c:pt idx="48">
                  <c:v>1.374302449752252</c:v>
                </c:pt>
                <c:pt idx="49">
                  <c:v>1.3622114642211089</c:v>
                </c:pt>
                <c:pt idx="50">
                  <c:v>1.3516271375626867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'6-4'!$D$7</c:f>
              <c:strCache>
                <c:ptCount val="1"/>
                <c:pt idx="0">
                  <c:v>Kx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'6-4'!$A$8:$A$58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'6-4'!$D$8:$D$58</c:f>
              <c:numCache>
                <c:formatCode>0.000</c:formatCode>
                <c:ptCount val="51"/>
                <c:pt idx="0">
                  <c:v>10</c:v>
                </c:pt>
                <c:pt idx="1">
                  <c:v>10</c:v>
                </c:pt>
                <c:pt idx="2">
                  <c:v>9.5754758599378409</c:v>
                </c:pt>
                <c:pt idx="3">
                  <c:v>8.0480873858391799</c:v>
                </c:pt>
                <c:pt idx="4">
                  <c:v>7.1145512218181697</c:v>
                </c:pt>
                <c:pt idx="5">
                  <c:v>6.465686566619584</c:v>
                </c:pt>
                <c:pt idx="6">
                  <c:v>5.9797059469160674</c:v>
                </c:pt>
                <c:pt idx="7">
                  <c:v>5.5974258192724591</c:v>
                </c:pt>
                <c:pt idx="8">
                  <c:v>5.2860912426970499</c:v>
                </c:pt>
                <c:pt idx="9">
                  <c:v>5.0258803537639682</c:v>
                </c:pt>
                <c:pt idx="10">
                  <c:v>4.8039866566730929</c:v>
                </c:pt>
                <c:pt idx="11">
                  <c:v>4.6117108567068303</c:v>
                </c:pt>
                <c:pt idx="12">
                  <c:v>4.4429044439177616</c:v>
                </c:pt>
                <c:pt idx="13">
                  <c:v>4.2930794632955749</c:v>
                </c:pt>
                <c:pt idx="14">
                  <c:v>4.1588714006532888</c:v>
                </c:pt>
                <c:pt idx="15">
                  <c:v>4.0377005778970689</c:v>
                </c:pt>
                <c:pt idx="16">
                  <c:v>3.9275506992523246</c:v>
                </c:pt>
                <c:pt idx="17">
                  <c:v>3.8268194181844977</c:v>
                </c:pt>
                <c:pt idx="18">
                  <c:v>3.7342147517894202</c:v>
                </c:pt>
                <c:pt idx="19">
                  <c:v>3.648681573996452</c:v>
                </c:pt>
                <c:pt idx="20">
                  <c:v>3.5693483684531584</c:v>
                </c:pt>
                <c:pt idx="21">
                  <c:v>3.4954879473887925</c:v>
                </c:pt>
                <c:pt idx="22">
                  <c:v>3.4264879981086058</c:v>
                </c:pt>
                <c:pt idx="23">
                  <c:v>3.3618286734695073</c:v>
                </c:pt>
                <c:pt idx="24">
                  <c:v>3.3010653154214809</c:v>
                </c:pt>
                <c:pt idx="25">
                  <c:v>3.2438149755277617</c:v>
                </c:pt>
                <c:pt idx="26">
                  <c:v>3.1897457826341693</c:v>
                </c:pt>
                <c:pt idx="27">
                  <c:v>3.1385684721559213</c:v>
                </c:pt>
                <c:pt idx="28">
                  <c:v>3.0900295753128839</c:v>
                </c:pt>
                <c:pt idx="29">
                  <c:v>3.0439058965023715</c:v>
                </c:pt>
                <c:pt idx="30">
                  <c:v>2.9999999999999996</c:v>
                </c:pt>
                <c:pt idx="31">
                  <c:v>2.9581364946449429</c:v>
                </c:pt>
                <c:pt idx="32">
                  <c:v>2.9181589546923909</c:v>
                </c:pt>
                <c:pt idx="33">
                  <c:v>2.8799273517761472</c:v>
                </c:pt>
                <c:pt idx="34">
                  <c:v>2.8433159004902708</c:v>
                </c:pt>
                <c:pt idx="35">
                  <c:v>2.8082112409687485</c:v>
                </c:pt>
                <c:pt idx="36">
                  <c:v>2.7745108977850128</c:v>
                </c:pt>
                <c:pt idx="37">
                  <c:v>2.7421219667744734</c:v>
                </c:pt>
                <c:pt idx="38">
                  <c:v>2.7109599909189694</c:v>
                </c:pt>
                <c:pt idx="39">
                  <c:v>2.6809479938909719</c:v>
                </c:pt>
                <c:pt idx="40">
                  <c:v>2.6520156457308386</c:v>
                </c:pt>
                <c:pt idx="41">
                  <c:v>2.6240985397891605</c:v>
                </c:pt>
                <c:pt idx="42">
                  <c:v>2.5971375637833898</c:v>
                </c:pt>
                <c:pt idx="43">
                  <c:v>2.5710783508014163</c:v>
                </c:pt>
                <c:pt idx="44">
                  <c:v>2.5458707984928415</c:v>
                </c:pt>
                <c:pt idx="45">
                  <c:v>2.5214686466427243</c:v>
                </c:pt>
                <c:pt idx="46">
                  <c:v>2.4978291049162658</c:v>
                </c:pt>
                <c:pt idx="47">
                  <c:v>2.4749125238689809</c:v>
                </c:pt>
                <c:pt idx="48">
                  <c:v>2.4526821033921906</c:v>
                </c:pt>
                <c:pt idx="49">
                  <c:v>2.4311036336529024</c:v>
                </c:pt>
                <c:pt idx="50">
                  <c:v>2.4122140591081949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'6-4'!$E$7</c:f>
              <c:strCache>
                <c:ptCount val="1"/>
                <c:pt idx="0">
                  <c:v>contract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'6-4'!$A$8:$A$58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'6-4'!$E$8:$E$58</c:f>
              <c:numCache>
                <c:formatCode>General</c:formatCode>
                <c:ptCount val="51"/>
                <c:pt idx="0">
                  <c:v>5.3964757709251091E-2</c:v>
                </c:pt>
                <c:pt idx="1">
                  <c:v>0.49999999999999994</c:v>
                </c:pt>
                <c:pt idx="2">
                  <c:v>0.92452830188679236</c:v>
                </c:pt>
                <c:pt idx="3">
                  <c:v>1.2894736842105261</c:v>
                </c:pt>
                <c:pt idx="4">
                  <c:v>1.6065573770491801</c:v>
                </c:pt>
                <c:pt idx="5">
                  <c:v>1.8846153846153844</c:v>
                </c:pt>
                <c:pt idx="6">
                  <c:v>2.1304347826086949</c:v>
                </c:pt>
                <c:pt idx="7">
                  <c:v>2.3493150684931501</c:v>
                </c:pt>
                <c:pt idx="8">
                  <c:v>2.545454545454545</c:v>
                </c:pt>
                <c:pt idx="9">
                  <c:v>2.7222222222222214</c:v>
                </c:pt>
                <c:pt idx="10">
                  <c:v>2.8823529411764697</c:v>
                </c:pt>
                <c:pt idx="11">
                  <c:v>3.0280898876404492</c:v>
                </c:pt>
                <c:pt idx="12">
                  <c:v>3.161290322580645</c:v>
                </c:pt>
                <c:pt idx="13">
                  <c:v>3.2835051546391747</c:v>
                </c:pt>
                <c:pt idx="14">
                  <c:v>3.3960396039603955</c:v>
                </c:pt>
                <c:pt idx="15">
                  <c:v>3.4999999999999996</c:v>
                </c:pt>
                <c:pt idx="16">
                  <c:v>3.5963302752293571</c:v>
                </c:pt>
                <c:pt idx="17">
                  <c:v>3.6858407079646023</c:v>
                </c:pt>
                <c:pt idx="18">
                  <c:v>3.7692307692307696</c:v>
                </c:pt>
                <c:pt idx="19">
                  <c:v>3.8471074380165291</c:v>
                </c:pt>
                <c:pt idx="20">
                  <c:v>3.9199999999999995</c:v>
                </c:pt>
                <c:pt idx="21">
                  <c:v>3.9883720930232553</c:v>
                </c:pt>
                <c:pt idx="22">
                  <c:v>4.0526315789473681</c:v>
                </c:pt>
                <c:pt idx="23">
                  <c:v>4.1131386861313874</c:v>
                </c:pt>
                <c:pt idx="24">
                  <c:v>4.1702127659574479</c:v>
                </c:pt>
                <c:pt idx="25">
                  <c:v>4.2241379310344831</c:v>
                </c:pt>
                <c:pt idx="26">
                  <c:v>4.2751677852348999</c:v>
                </c:pt>
                <c:pt idx="27">
                  <c:v>4.3235294117647065</c:v>
                </c:pt>
                <c:pt idx="28">
                  <c:v>4.369426751592357</c:v>
                </c:pt>
                <c:pt idx="29">
                  <c:v>4.4130434782608701</c:v>
                </c:pt>
                <c:pt idx="30">
                  <c:v>4.454545454545455</c:v>
                </c:pt>
                <c:pt idx="31">
                  <c:v>4.494082840236687</c:v>
                </c:pt>
                <c:pt idx="32">
                  <c:v>4.5317919075144513</c:v>
                </c:pt>
                <c:pt idx="33">
                  <c:v>4.5677966101694922</c:v>
                </c:pt>
                <c:pt idx="34">
                  <c:v>4.6022099447513822</c:v>
                </c:pt>
                <c:pt idx="35">
                  <c:v>4.6351351351351351</c:v>
                </c:pt>
                <c:pt idx="36">
                  <c:v>4.666666666666667</c:v>
                </c:pt>
                <c:pt idx="37">
                  <c:v>4.6968911917098444</c:v>
                </c:pt>
                <c:pt idx="38">
                  <c:v>4.7258883248730967</c:v>
                </c:pt>
                <c:pt idx="39">
                  <c:v>4.753731343283583</c:v>
                </c:pt>
                <c:pt idx="40">
                  <c:v>4.7804878048780486</c:v>
                </c:pt>
                <c:pt idx="41">
                  <c:v>4.8062200956937797</c:v>
                </c:pt>
                <c:pt idx="42">
                  <c:v>4.8309859154929571</c:v>
                </c:pt>
                <c:pt idx="43">
                  <c:v>4.8548387096774182</c:v>
                </c:pt>
                <c:pt idx="44">
                  <c:v>4.8778280542986421</c:v>
                </c:pt>
                <c:pt idx="45">
                  <c:v>4.8999999999999995</c:v>
                </c:pt>
                <c:pt idx="46">
                  <c:v>4.9213973799126638</c:v>
                </c:pt>
                <c:pt idx="47">
                  <c:v>4.9420600858369097</c:v>
                </c:pt>
                <c:pt idx="48">
                  <c:v>4.9620253164556951</c:v>
                </c:pt>
                <c:pt idx="49">
                  <c:v>4.9813278008298756</c:v>
                </c:pt>
                <c:pt idx="50">
                  <c:v>4.9981602616516749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'6-4'!$G$7</c:f>
              <c:strCache>
                <c:ptCount val="1"/>
                <c:pt idx="0">
                  <c:v>Ky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'6-4'!$A$8:$A$58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'6-4'!$G$8:$G$58</c:f>
              <c:numCache>
                <c:formatCode>0.000</c:formatCode>
                <c:ptCount val="51"/>
                <c:pt idx="0">
                  <c:v>4.5466297982964576</c:v>
                </c:pt>
                <c:pt idx="1">
                  <c:v>4.526961242498289</c:v>
                </c:pt>
                <c:pt idx="2">
                  <c:v>4.5036461919936732</c:v>
                </c:pt>
                <c:pt idx="3">
                  <c:v>4.4786541628324308</c:v>
                </c:pt>
                <c:pt idx="4">
                  <c:v>4.451824899701883</c:v>
                </c:pt>
                <c:pt idx="5">
                  <c:v>4.4229788749676748</c:v>
                </c:pt>
                <c:pt idx="6">
                  <c:v>4.3919144730895248</c:v>
                </c:pt>
                <c:pt idx="7">
                  <c:v>4.3584046875301308</c:v>
                </c:pt>
                <c:pt idx="8">
                  <c:v>4.3221932319237988</c:v>
                </c:pt>
                <c:pt idx="9">
                  <c:v>4.2829899445541217</c:v>
                </c:pt>
                <c:pt idx="10">
                  <c:v>4.2404653365089455</c:v>
                </c:pt>
                <c:pt idx="11">
                  <c:v>4.1942440974741775</c:v>
                </c:pt>
                <c:pt idx="12">
                  <c:v>4.1438973266525609</c:v>
                </c:pt>
                <c:pt idx="13">
                  <c:v>4.0889331966113129</c:v>
                </c:pt>
                <c:pt idx="14">
                  <c:v>4.0287856807415094</c:v>
                </c:pt>
                <c:pt idx="15">
                  <c:v>3.9628008747015491</c:v>
                </c:pt>
                <c:pt idx="16">
                  <c:v>3.8902203108407503</c:v>
                </c:pt>
                <c:pt idx="17">
                  <c:v>3.8101604912805067</c:v>
                </c:pt>
                <c:pt idx="18">
                  <c:v>3.7215876349165447</c:v>
                </c:pt>
                <c:pt idx="19">
                  <c:v>3.6232863247916596</c:v>
                </c:pt>
                <c:pt idx="20">
                  <c:v>3.5138203248230369</c:v>
                </c:pt>
                <c:pt idx="21">
                  <c:v>3.3914832653541405</c:v>
                </c:pt>
                <c:pt idx="22">
                  <c:v>3.2542361124892896</c:v>
                </c:pt>
                <c:pt idx="23">
                  <c:v>3.0996272442807373</c:v>
                </c:pt>
                <c:pt idx="24">
                  <c:v>2.9246894203038698</c:v>
                </c:pt>
                <c:pt idx="25">
                  <c:v>2.7258057432725655</c:v>
                </c:pt>
                <c:pt idx="26">
                  <c:v>2.4985335563894</c:v>
                </c:pt>
                <c:pt idx="27">
                  <c:v>2.2373706084246758</c:v>
                </c:pt>
                <c:pt idx="28">
                  <c:v>1.9354409780363029</c:v>
                </c:pt>
                <c:pt idx="29">
                  <c:v>1.5840679405583193</c:v>
                </c:pt>
                <c:pt idx="30">
                  <c:v>1.1721851573711994</c:v>
                </c:pt>
                <c:pt idx="31">
                  <c:v>0.68551288391313925</c:v>
                </c:pt>
                <c:pt idx="32">
                  <c:v>0.10538654082762555</c:v>
                </c:pt>
                <c:pt idx="33">
                  <c:v>-0.59293916447012052</c:v>
                </c:pt>
                <c:pt idx="34">
                  <c:v>-1.4427945968581506</c:v>
                </c:pt>
                <c:pt idx="35">
                  <c:v>-2.4898762267255421</c:v>
                </c:pt>
                <c:pt idx="36">
                  <c:v>-3</c:v>
                </c:pt>
                <c:pt idx="37">
                  <c:v>-3</c:v>
                </c:pt>
                <c:pt idx="38">
                  <c:v>-3</c:v>
                </c:pt>
                <c:pt idx="39">
                  <c:v>-3</c:v>
                </c:pt>
                <c:pt idx="40">
                  <c:v>-3</c:v>
                </c:pt>
                <c:pt idx="41">
                  <c:v>-3</c:v>
                </c:pt>
                <c:pt idx="42">
                  <c:v>-3</c:v>
                </c:pt>
                <c:pt idx="43">
                  <c:v>-3</c:v>
                </c:pt>
                <c:pt idx="44">
                  <c:v>-3</c:v>
                </c:pt>
                <c:pt idx="45">
                  <c:v>-3</c:v>
                </c:pt>
                <c:pt idx="46">
                  <c:v>-3</c:v>
                </c:pt>
                <c:pt idx="47">
                  <c:v>-3</c:v>
                </c:pt>
                <c:pt idx="48">
                  <c:v>-3</c:v>
                </c:pt>
                <c:pt idx="49">
                  <c:v>-3</c:v>
                </c:pt>
                <c:pt idx="50">
                  <c:v>-3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'6-4'!$H$7</c:f>
              <c:strCache>
                <c:ptCount val="1"/>
                <c:pt idx="0">
                  <c:v>Ky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'6-4'!$A$8:$A$58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'6-4'!$H$8:$H$58</c:f>
              <c:numCache>
                <c:formatCode>0.000</c:formatCode>
                <c:ptCount val="51"/>
                <c:pt idx="0">
                  <c:v>3.6110227995253465</c:v>
                </c:pt>
                <c:pt idx="1">
                  <c:v>3.5507648128573503</c:v>
                </c:pt>
                <c:pt idx="2">
                  <c:v>3.4793351656129063</c:v>
                </c:pt>
                <c:pt idx="3">
                  <c:v>3.4027678072639711</c:v>
                </c:pt>
                <c:pt idx="4">
                  <c:v>3.3205717682348492</c:v>
                </c:pt>
                <c:pt idx="5">
                  <c:v>3.2321970348942077</c:v>
                </c:pt>
                <c:pt idx="6">
                  <c:v>3.137025923530901</c:v>
                </c:pt>
                <c:pt idx="7">
                  <c:v>3.0343629607691183</c:v>
                </c:pt>
                <c:pt idx="8">
                  <c:v>2.9234229694679592</c:v>
                </c:pt>
                <c:pt idx="9">
                  <c:v>2.8033169895523598</c:v>
                </c:pt>
                <c:pt idx="10">
                  <c:v>2.6730355753528139</c:v>
                </c:pt>
                <c:pt idx="11">
                  <c:v>2.5314288994933309</c:v>
                </c:pt>
                <c:pt idx="12">
                  <c:v>2.3771829509815334</c:v>
                </c:pt>
                <c:pt idx="13">
                  <c:v>2.2087909323081529</c:v>
                </c:pt>
                <c:pt idx="14">
                  <c:v>2.0245187240897295</c:v>
                </c:pt>
                <c:pt idx="15">
                  <c:v>1.8223629784697781</c:v>
                </c:pt>
                <c:pt idx="16">
                  <c:v>1.5999999999999988</c:v>
                </c:pt>
                <c:pt idx="17">
                  <c:v>1.3547230417317815</c:v>
                </c:pt>
                <c:pt idx="18">
                  <c:v>1.0833649383359498</c:v>
                </c:pt>
                <c:pt idx="19">
                  <c:v>0.7822020519635986</c:v>
                </c:pt>
                <c:pt idx="20">
                  <c:v>0.44683422758461955</c:v>
                </c:pt>
                <c:pt idx="21">
                  <c:v>7.2033709736466278E-2</c:v>
                </c:pt>
                <c:pt idx="22">
                  <c:v>-0.34844643087054994</c:v>
                </c:pt>
                <c:pt idx="23">
                  <c:v>-0.8221171576319275</c:v>
                </c:pt>
                <c:pt idx="24">
                  <c:v>-1.3580691193874639</c:v>
                </c:pt>
                <c:pt idx="25">
                  <c:v>-1.9673832999512815</c:v>
                </c:pt>
                <c:pt idx="26">
                  <c:v>-2.6636705387168123</c:v>
                </c:pt>
                <c:pt idx="27">
                  <c:v>-3</c:v>
                </c:pt>
                <c:pt idx="28">
                  <c:v>-3</c:v>
                </c:pt>
                <c:pt idx="29">
                  <c:v>-3</c:v>
                </c:pt>
                <c:pt idx="30">
                  <c:v>-3</c:v>
                </c:pt>
                <c:pt idx="31">
                  <c:v>-3</c:v>
                </c:pt>
                <c:pt idx="32">
                  <c:v>-3</c:v>
                </c:pt>
                <c:pt idx="33">
                  <c:v>-3</c:v>
                </c:pt>
                <c:pt idx="34">
                  <c:v>-3</c:v>
                </c:pt>
                <c:pt idx="35">
                  <c:v>-3</c:v>
                </c:pt>
                <c:pt idx="36">
                  <c:v>-3</c:v>
                </c:pt>
                <c:pt idx="37">
                  <c:v>-3</c:v>
                </c:pt>
                <c:pt idx="38">
                  <c:v>-3</c:v>
                </c:pt>
                <c:pt idx="39">
                  <c:v>-3</c:v>
                </c:pt>
                <c:pt idx="40">
                  <c:v>-3</c:v>
                </c:pt>
                <c:pt idx="41">
                  <c:v>-3</c:v>
                </c:pt>
                <c:pt idx="42">
                  <c:v>-3</c:v>
                </c:pt>
                <c:pt idx="43">
                  <c:v>-3</c:v>
                </c:pt>
                <c:pt idx="44">
                  <c:v>-3</c:v>
                </c:pt>
                <c:pt idx="45">
                  <c:v>-3</c:v>
                </c:pt>
                <c:pt idx="46">
                  <c:v>-3</c:v>
                </c:pt>
                <c:pt idx="47">
                  <c:v>-3</c:v>
                </c:pt>
                <c:pt idx="48">
                  <c:v>-3</c:v>
                </c:pt>
                <c:pt idx="49">
                  <c:v>-3</c:v>
                </c:pt>
                <c:pt idx="50">
                  <c:v>-3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'6-4'!$I$7</c:f>
              <c:strCache>
                <c:ptCount val="1"/>
                <c:pt idx="0">
                  <c:v>Ky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'6-4'!$A$8:$A$58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'6-4'!$I$8:$I$58</c:f>
              <c:numCache>
                <c:formatCode>0.000</c:formatCode>
                <c:ptCount val="51"/>
                <c:pt idx="0">
                  <c:v>4.084827610128178</c:v>
                </c:pt>
                <c:pt idx="1">
                  <c:v>4.0451246937311565</c:v>
                </c:pt>
                <c:pt idx="2">
                  <c:v>3.9980609687441229</c:v>
                </c:pt>
                <c:pt idx="3">
                  <c:v>3.9476120972274256</c:v>
                </c:pt>
                <c:pt idx="4">
                  <c:v>3.8934545880540767</c:v>
                </c:pt>
                <c:pt idx="5">
                  <c:v>3.8352260470182684</c:v>
                </c:pt>
                <c:pt idx="6">
                  <c:v>3.7725194933013677</c:v>
                </c:pt>
                <c:pt idx="7">
                  <c:v>3.7048766918573151</c:v>
                </c:pt>
                <c:pt idx="8">
                  <c:v>3.6317803034236205</c:v>
                </c:pt>
                <c:pt idx="9">
                  <c:v>3.5526446080070979</c:v>
                </c:pt>
                <c:pt idx="10">
                  <c:v>3.4668044997978815</c:v>
                </c:pt>
                <c:pt idx="11">
                  <c:v>3.3735023779748294</c:v>
                </c:pt>
                <c:pt idx="12">
                  <c:v>3.271872464050146</c:v>
                </c:pt>
                <c:pt idx="13">
                  <c:v>3.160921955926618</c:v>
                </c:pt>
                <c:pt idx="14">
                  <c:v>3.0395082731645227</c:v>
                </c:pt>
                <c:pt idx="15">
                  <c:v>2.9063114454684968</c:v>
                </c:pt>
                <c:pt idx="16">
                  <c:v>2.7598004312087503</c:v>
                </c:pt>
                <c:pt idx="17">
                  <c:v>2.5981918029302538</c:v>
                </c:pt>
                <c:pt idx="18">
                  <c:v>2.4193987716904437</c:v>
                </c:pt>
                <c:pt idx="19">
                  <c:v>2.2209678986941879</c:v>
                </c:pt>
                <c:pt idx="20">
                  <c:v>1.9999999999999978</c:v>
                </c:pt>
                <c:pt idx="21">
                  <c:v>1.7530506004511239</c:v>
                </c:pt>
                <c:pt idx="22">
                  <c:v>1.4760037093707945</c:v>
                </c:pt>
                <c:pt idx="23">
                  <c:v>1.1639104864767131</c:v>
                </c:pt>
                <c:pt idx="24">
                  <c:v>0.81078126482448454</c:v>
                </c:pt>
                <c:pt idx="25">
                  <c:v>0.4093149811311152</c:v>
                </c:pt>
                <c:pt idx="26">
                  <c:v>-4.945630476223517E-2</c:v>
                </c:pt>
                <c:pt idx="27">
                  <c:v>-0.57663942870105611</c:v>
                </c:pt>
                <c:pt idx="28">
                  <c:v>-1.1861141149009358</c:v>
                </c:pt>
                <c:pt idx="29">
                  <c:v>-1.8953951863894387</c:v>
                </c:pt>
                <c:pt idx="30">
                  <c:v>-2.7268211372350049</c:v>
                </c:pt>
                <c:pt idx="31">
                  <c:v>-3</c:v>
                </c:pt>
                <c:pt idx="32">
                  <c:v>-3</c:v>
                </c:pt>
                <c:pt idx="33">
                  <c:v>-3</c:v>
                </c:pt>
                <c:pt idx="34">
                  <c:v>-3</c:v>
                </c:pt>
                <c:pt idx="35">
                  <c:v>-3</c:v>
                </c:pt>
                <c:pt idx="36">
                  <c:v>-3</c:v>
                </c:pt>
                <c:pt idx="37">
                  <c:v>-3</c:v>
                </c:pt>
                <c:pt idx="38">
                  <c:v>-3</c:v>
                </c:pt>
                <c:pt idx="39">
                  <c:v>-3</c:v>
                </c:pt>
                <c:pt idx="40">
                  <c:v>-3</c:v>
                </c:pt>
                <c:pt idx="41">
                  <c:v>-3</c:v>
                </c:pt>
                <c:pt idx="42">
                  <c:v>-3</c:v>
                </c:pt>
                <c:pt idx="43">
                  <c:v>-3</c:v>
                </c:pt>
                <c:pt idx="44">
                  <c:v>-3</c:v>
                </c:pt>
                <c:pt idx="45">
                  <c:v>-3</c:v>
                </c:pt>
                <c:pt idx="46">
                  <c:v>-3</c:v>
                </c:pt>
                <c:pt idx="47">
                  <c:v>-3</c:v>
                </c:pt>
                <c:pt idx="48">
                  <c:v>-3</c:v>
                </c:pt>
                <c:pt idx="49">
                  <c:v>-3</c:v>
                </c:pt>
                <c:pt idx="50">
                  <c:v>-3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674176"/>
        <c:axId val="74676096"/>
      </c:scatterChart>
      <c:valAx>
        <c:axId val="74674176"/>
        <c:scaling>
          <c:orientation val="minMax"/>
          <c:max val="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labour</a:t>
                </a:r>
              </a:p>
            </c:rich>
          </c:tx>
          <c:layout>
            <c:manualLayout>
              <c:xMode val="edge"/>
              <c:yMode val="edge"/>
              <c:x val="0.74029822834645664"/>
              <c:y val="0.9385236119625347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676096"/>
        <c:crosses val="autoZero"/>
        <c:crossBetween val="midCat"/>
        <c:majorUnit val="5"/>
      </c:valAx>
      <c:valAx>
        <c:axId val="74676096"/>
        <c:scaling>
          <c:orientation val="minMax"/>
          <c:max val="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400"/>
                  <a:t>capital</a:t>
                </a:r>
              </a:p>
            </c:rich>
          </c:tx>
          <c:layout>
            <c:manualLayout>
              <c:xMode val="edge"/>
              <c:yMode val="edge"/>
              <c:x val="9.7925415573053374E-3"/>
              <c:y val="0.10952331192967715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674176"/>
        <c:crosses val="autoZero"/>
        <c:crossBetween val="midCat"/>
        <c:majorUnit val="5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62544444284501E-2"/>
          <c:y val="3.3335356889912578E-2"/>
          <c:w val="0.90167815860311795"/>
          <c:h val="0.87959409835675317"/>
        </c:manualLayout>
      </c:layout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'6-5'!$A$8:$A$58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'6-5'!$J$8:$J$58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4.99</c:v>
                </c:pt>
              </c:numCache>
            </c:numRef>
          </c:yVal>
          <c:smooth val="1"/>
        </c:ser>
        <c:ser>
          <c:idx val="1"/>
          <c:order val="1"/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'6-5'!$A$8:$A$58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'6-5'!$K$8:$K$58</c:f>
              <c:numCache>
                <c:formatCode>General</c:formatCode>
                <c:ptCount val="51"/>
                <c:pt idx="0">
                  <c:v>2.3271276595744683E-2</c:v>
                </c:pt>
                <c:pt idx="1">
                  <c:v>0.22727272727272729</c:v>
                </c:pt>
                <c:pt idx="2">
                  <c:v>0.44303797468354433</c:v>
                </c:pt>
                <c:pt idx="3">
                  <c:v>0.64814814814814825</c:v>
                </c:pt>
                <c:pt idx="4">
                  <c:v>0.84337349397590367</c:v>
                </c:pt>
                <c:pt idx="5">
                  <c:v>1.0294117647058825</c:v>
                </c:pt>
                <c:pt idx="6">
                  <c:v>1.2068965517241379</c:v>
                </c:pt>
                <c:pt idx="7">
                  <c:v>1.3764044943820224</c:v>
                </c:pt>
                <c:pt idx="8">
                  <c:v>1.5384615384615383</c:v>
                </c:pt>
                <c:pt idx="9">
                  <c:v>1.693548387096774</c:v>
                </c:pt>
                <c:pt idx="10">
                  <c:v>1.8421052631578947</c:v>
                </c:pt>
                <c:pt idx="11">
                  <c:v>1.9845360824742266</c:v>
                </c:pt>
                <c:pt idx="12">
                  <c:v>2.1212121212121211</c:v>
                </c:pt>
                <c:pt idx="13">
                  <c:v>2.2524752475247523</c:v>
                </c:pt>
                <c:pt idx="14">
                  <c:v>2.3786407766990294</c:v>
                </c:pt>
                <c:pt idx="15">
                  <c:v>2.5</c:v>
                </c:pt>
                <c:pt idx="16">
                  <c:v>2.6168224299065423</c:v>
                </c:pt>
                <c:pt idx="17">
                  <c:v>2.7293577981651378</c:v>
                </c:pt>
                <c:pt idx="18">
                  <c:v>2.8378378378378382</c:v>
                </c:pt>
                <c:pt idx="19">
                  <c:v>2.9424778761061954</c:v>
                </c:pt>
                <c:pt idx="20">
                  <c:v>3.0434782608695659</c:v>
                </c:pt>
                <c:pt idx="21">
                  <c:v>3.1410256410256414</c:v>
                </c:pt>
                <c:pt idx="22">
                  <c:v>3.2352941176470593</c:v>
                </c:pt>
                <c:pt idx="23">
                  <c:v>3.3264462809917359</c:v>
                </c:pt>
                <c:pt idx="24">
                  <c:v>3.4146341463414638</c:v>
                </c:pt>
                <c:pt idx="25">
                  <c:v>3.5</c:v>
                </c:pt>
                <c:pt idx="26">
                  <c:v>3.5826771653543314</c:v>
                </c:pt>
                <c:pt idx="27">
                  <c:v>3.6627906976744189</c:v>
                </c:pt>
                <c:pt idx="28">
                  <c:v>3.7404580152671763</c:v>
                </c:pt>
                <c:pt idx="29">
                  <c:v>3.8157894736842111</c:v>
                </c:pt>
                <c:pt idx="30">
                  <c:v>3.8888888888888902</c:v>
                </c:pt>
                <c:pt idx="31">
                  <c:v>3.959854014598541</c:v>
                </c:pt>
                <c:pt idx="32">
                  <c:v>4.0287769784172669</c:v>
                </c:pt>
                <c:pt idx="33">
                  <c:v>4.0957446808510651</c:v>
                </c:pt>
                <c:pt idx="34">
                  <c:v>4.1608391608391617</c:v>
                </c:pt>
                <c:pt idx="35">
                  <c:v>4.224137931034484</c:v>
                </c:pt>
                <c:pt idx="36">
                  <c:v>4.2857142857142865</c:v>
                </c:pt>
                <c:pt idx="37">
                  <c:v>4.3456375838926187</c:v>
                </c:pt>
                <c:pt idx="38">
                  <c:v>4.4039735099337758</c:v>
                </c:pt>
                <c:pt idx="39">
                  <c:v>4.4607843137254912</c:v>
                </c:pt>
                <c:pt idx="40">
                  <c:v>4.5161290322580658</c:v>
                </c:pt>
                <c:pt idx="41">
                  <c:v>4.5700636942675166</c:v>
                </c:pt>
                <c:pt idx="42">
                  <c:v>4.6226415094339623</c:v>
                </c:pt>
                <c:pt idx="43">
                  <c:v>4.6739130434782608</c:v>
                </c:pt>
                <c:pt idx="44">
                  <c:v>4.7239263803680984</c:v>
                </c:pt>
                <c:pt idx="45">
                  <c:v>4.7727272727272734</c:v>
                </c:pt>
                <c:pt idx="46">
                  <c:v>4.820359281437125</c:v>
                </c:pt>
                <c:pt idx="47">
                  <c:v>4.8668639053254426</c:v>
                </c:pt>
                <c:pt idx="48">
                  <c:v>4.9122807017543852</c:v>
                </c:pt>
                <c:pt idx="49">
                  <c:v>4.9566473988439297</c:v>
                </c:pt>
                <c:pt idx="50">
                  <c:v>4.9957093821510288</c:v>
                </c:pt>
              </c:numCache>
            </c:numRef>
          </c:yVal>
          <c:smooth val="1"/>
        </c:ser>
        <c:ser>
          <c:idx val="2"/>
          <c:order val="2"/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'6-5'!$A$8:$A$58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'6-5'!$L$8:$L$58</c:f>
              <c:numCache>
                <c:formatCode>General</c:formatCode>
                <c:ptCount val="51"/>
                <c:pt idx="0">
                  <c:v>5.3964757709251091E-2</c:v>
                </c:pt>
                <c:pt idx="1">
                  <c:v>0.5</c:v>
                </c:pt>
                <c:pt idx="2">
                  <c:v>0.92452830188679236</c:v>
                </c:pt>
                <c:pt idx="3">
                  <c:v>1.2894736842105261</c:v>
                </c:pt>
                <c:pt idx="4">
                  <c:v>1.6065573770491801</c:v>
                </c:pt>
                <c:pt idx="5">
                  <c:v>1.8846153846153844</c:v>
                </c:pt>
                <c:pt idx="6">
                  <c:v>2.1304347826086949</c:v>
                </c:pt>
                <c:pt idx="7">
                  <c:v>2.3493150684931501</c:v>
                </c:pt>
                <c:pt idx="8">
                  <c:v>2.545454545454545</c:v>
                </c:pt>
                <c:pt idx="9">
                  <c:v>2.7222222222222214</c:v>
                </c:pt>
                <c:pt idx="10">
                  <c:v>2.8823529411764697</c:v>
                </c:pt>
                <c:pt idx="11">
                  <c:v>3.0280898876404492</c:v>
                </c:pt>
                <c:pt idx="12">
                  <c:v>3.161290322580645</c:v>
                </c:pt>
                <c:pt idx="13">
                  <c:v>3.2835051546391747</c:v>
                </c:pt>
                <c:pt idx="14">
                  <c:v>3.3960396039603955</c:v>
                </c:pt>
                <c:pt idx="15">
                  <c:v>3.5</c:v>
                </c:pt>
                <c:pt idx="16">
                  <c:v>3.5963302752293571</c:v>
                </c:pt>
                <c:pt idx="17">
                  <c:v>3.6858407079646023</c:v>
                </c:pt>
                <c:pt idx="18">
                  <c:v>3.7692307692307696</c:v>
                </c:pt>
                <c:pt idx="19">
                  <c:v>3.8471074380165291</c:v>
                </c:pt>
                <c:pt idx="20">
                  <c:v>3.92</c:v>
                </c:pt>
                <c:pt idx="21">
                  <c:v>3.9883720930232553</c:v>
                </c:pt>
                <c:pt idx="22">
                  <c:v>4.0526315789473681</c:v>
                </c:pt>
                <c:pt idx="23">
                  <c:v>4.1131386861313874</c:v>
                </c:pt>
                <c:pt idx="24">
                  <c:v>4.1702127659574479</c:v>
                </c:pt>
                <c:pt idx="25">
                  <c:v>4.2241379310344831</c:v>
                </c:pt>
                <c:pt idx="26">
                  <c:v>4.2751677852348999</c:v>
                </c:pt>
                <c:pt idx="27">
                  <c:v>4.3235294117647065</c:v>
                </c:pt>
                <c:pt idx="28">
                  <c:v>4.369426751592357</c:v>
                </c:pt>
                <c:pt idx="29">
                  <c:v>4.4130434782608701</c:v>
                </c:pt>
                <c:pt idx="30">
                  <c:v>4.454545454545455</c:v>
                </c:pt>
                <c:pt idx="31">
                  <c:v>4.494082840236687</c:v>
                </c:pt>
                <c:pt idx="32">
                  <c:v>4.5317919075144513</c:v>
                </c:pt>
                <c:pt idx="33">
                  <c:v>4.5677966101694922</c:v>
                </c:pt>
                <c:pt idx="34">
                  <c:v>4.6022099447513822</c:v>
                </c:pt>
                <c:pt idx="35">
                  <c:v>4.6351351351351351</c:v>
                </c:pt>
                <c:pt idx="36">
                  <c:v>4.666666666666667</c:v>
                </c:pt>
                <c:pt idx="37">
                  <c:v>4.6968911917098444</c:v>
                </c:pt>
                <c:pt idx="38">
                  <c:v>4.7258883248730967</c:v>
                </c:pt>
                <c:pt idx="39">
                  <c:v>4.753731343283583</c:v>
                </c:pt>
                <c:pt idx="40">
                  <c:v>4.7804878048780486</c:v>
                </c:pt>
                <c:pt idx="41">
                  <c:v>4.8062200956937797</c:v>
                </c:pt>
                <c:pt idx="42">
                  <c:v>4.8309859154929571</c:v>
                </c:pt>
                <c:pt idx="43">
                  <c:v>4.8548387096774182</c:v>
                </c:pt>
                <c:pt idx="44">
                  <c:v>4.8778280542986421</c:v>
                </c:pt>
                <c:pt idx="45">
                  <c:v>4.9000000000000004</c:v>
                </c:pt>
                <c:pt idx="46">
                  <c:v>4.9213973799126638</c:v>
                </c:pt>
                <c:pt idx="47">
                  <c:v>4.9420600858369097</c:v>
                </c:pt>
                <c:pt idx="48">
                  <c:v>4.9620253164556951</c:v>
                </c:pt>
                <c:pt idx="49">
                  <c:v>4.9813278008298756</c:v>
                </c:pt>
                <c:pt idx="50">
                  <c:v>4.9981602616516749</c:v>
                </c:pt>
              </c:numCache>
            </c:numRef>
          </c:yVal>
          <c:smooth val="1"/>
        </c:ser>
        <c:ser>
          <c:idx val="3"/>
          <c:order val="3"/>
          <c:spPr>
            <a:ln w="44450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'6-5'!$A$8:$A$58</c:f>
              <c:numCache>
                <c:formatCode>General</c:formatCode>
                <c:ptCount val="51"/>
                <c:pt idx="0">
                  <c:v>0.01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</c:v>
                </c:pt>
              </c:numCache>
            </c:numRef>
          </c:xVal>
          <c:yVal>
            <c:numRef>
              <c:f>'6-5'!$M$8:$M$58</c:f>
              <c:numCache>
                <c:formatCode>General</c:formatCode>
                <c:ptCount val="51"/>
                <c:pt idx="0">
                  <c:v>0.20192307692307696</c:v>
                </c:pt>
                <c:pt idx="1">
                  <c:v>1.5</c:v>
                </c:pt>
                <c:pt idx="2">
                  <c:v>2.333333333333333</c:v>
                </c:pt>
                <c:pt idx="3">
                  <c:v>2.8636363636363638</c:v>
                </c:pt>
                <c:pt idx="4">
                  <c:v>3.2307692307692308</c:v>
                </c:pt>
                <c:pt idx="5">
                  <c:v>3.5</c:v>
                </c:pt>
                <c:pt idx="6">
                  <c:v>3.7058823529411762</c:v>
                </c:pt>
                <c:pt idx="7">
                  <c:v>3.8684210526315779</c:v>
                </c:pt>
                <c:pt idx="8">
                  <c:v>4</c:v>
                </c:pt>
                <c:pt idx="9">
                  <c:v>4.1086956521739131</c:v>
                </c:pt>
                <c:pt idx="10">
                  <c:v>4.2</c:v>
                </c:pt>
                <c:pt idx="11">
                  <c:v>4.2777777777777768</c:v>
                </c:pt>
                <c:pt idx="12">
                  <c:v>4.3448275862068959</c:v>
                </c:pt>
                <c:pt idx="13">
                  <c:v>4.4032258064516121</c:v>
                </c:pt>
                <c:pt idx="14">
                  <c:v>4.4545454545454541</c:v>
                </c:pt>
                <c:pt idx="15">
                  <c:v>4.5</c:v>
                </c:pt>
                <c:pt idx="16">
                  <c:v>4.5405405405405403</c:v>
                </c:pt>
                <c:pt idx="17">
                  <c:v>4.5769230769230766</c:v>
                </c:pt>
                <c:pt idx="18">
                  <c:v>4.6097560975609753</c:v>
                </c:pt>
                <c:pt idx="19">
                  <c:v>4.6395348837209296</c:v>
                </c:pt>
                <c:pt idx="20">
                  <c:v>4.666666666666667</c:v>
                </c:pt>
                <c:pt idx="21">
                  <c:v>4.6914893617021276</c:v>
                </c:pt>
                <c:pt idx="22">
                  <c:v>4.7142857142857135</c:v>
                </c:pt>
                <c:pt idx="23">
                  <c:v>4.7352941176470589</c:v>
                </c:pt>
                <c:pt idx="24">
                  <c:v>4.7547169811320753</c:v>
                </c:pt>
                <c:pt idx="25">
                  <c:v>4.7727272727272725</c:v>
                </c:pt>
                <c:pt idx="26">
                  <c:v>4.7894736842105265</c:v>
                </c:pt>
                <c:pt idx="27">
                  <c:v>4.8050847457627111</c:v>
                </c:pt>
                <c:pt idx="28">
                  <c:v>4.8196721311475406</c:v>
                </c:pt>
                <c:pt idx="29">
                  <c:v>4.8333333333333321</c:v>
                </c:pt>
                <c:pt idx="30">
                  <c:v>4.8461538461538458</c:v>
                </c:pt>
                <c:pt idx="31">
                  <c:v>4.8582089552238799</c:v>
                </c:pt>
                <c:pt idx="32">
                  <c:v>4.8695652173913038</c:v>
                </c:pt>
                <c:pt idx="33">
                  <c:v>4.8802816901408441</c:v>
                </c:pt>
                <c:pt idx="34">
                  <c:v>4.8904109589041092</c:v>
                </c:pt>
                <c:pt idx="35">
                  <c:v>4.9000000000000004</c:v>
                </c:pt>
                <c:pt idx="36">
                  <c:v>4.9090909090909083</c:v>
                </c:pt>
                <c:pt idx="37">
                  <c:v>4.9177215189873413</c:v>
                </c:pt>
                <c:pt idx="38">
                  <c:v>4.9259259259259256</c:v>
                </c:pt>
                <c:pt idx="39">
                  <c:v>4.9337349397590362</c:v>
                </c:pt>
                <c:pt idx="40">
                  <c:v>4.9411764705882346</c:v>
                </c:pt>
                <c:pt idx="41">
                  <c:v>4.9482758620689653</c:v>
                </c:pt>
                <c:pt idx="42">
                  <c:v>4.9550561797752799</c:v>
                </c:pt>
                <c:pt idx="43">
                  <c:v>4.9615384615384608</c:v>
                </c:pt>
                <c:pt idx="44">
                  <c:v>4.9677419354838701</c:v>
                </c:pt>
                <c:pt idx="45">
                  <c:v>4.973684210526315</c:v>
                </c:pt>
                <c:pt idx="46">
                  <c:v>4.9793814432989683</c:v>
                </c:pt>
                <c:pt idx="47">
                  <c:v>4.9848484848484844</c:v>
                </c:pt>
                <c:pt idx="48">
                  <c:v>4.9900990099009892</c:v>
                </c:pt>
                <c:pt idx="49">
                  <c:v>4.9951456310679605</c:v>
                </c:pt>
                <c:pt idx="50">
                  <c:v>4.9995229007633579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135104"/>
        <c:axId val="81137024"/>
      </c:scatterChart>
      <c:valAx>
        <c:axId val="81135104"/>
        <c:scaling>
          <c:orientation val="minMax"/>
          <c:max val="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solidFill>
                      <a:sysClr val="windowText" lastClr="000000"/>
                    </a:solidFill>
                  </a:defRPr>
                </a:pPr>
                <a:r>
                  <a:rPr lang="en-US" sz="1600">
                    <a:solidFill>
                      <a:sysClr val="windowText" lastClr="000000"/>
                    </a:solidFill>
                  </a:rPr>
                  <a:t>labour</a:t>
                </a:r>
              </a:p>
            </c:rich>
          </c:tx>
          <c:layout>
            <c:manualLayout>
              <c:xMode val="edge"/>
              <c:yMode val="edge"/>
              <c:x val="0.47056519214805642"/>
              <c:y val="0.9252322031174674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>
                <a:solidFill>
                  <a:sysClr val="windowText" lastClr="000000"/>
                </a:solidFill>
              </a:defRPr>
            </a:pPr>
            <a:endParaRPr lang="en-US"/>
          </a:p>
        </c:txPr>
        <c:crossAx val="81137024"/>
        <c:crosses val="autoZero"/>
        <c:crossBetween val="midCat"/>
        <c:majorUnit val="5"/>
      </c:valAx>
      <c:valAx>
        <c:axId val="81137024"/>
        <c:scaling>
          <c:orientation val="minMax"/>
          <c:max val="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solidFill>
                      <a:sysClr val="windowText" lastClr="000000"/>
                    </a:solidFill>
                  </a:defRPr>
                </a:pPr>
                <a:r>
                  <a:rPr lang="en-US" sz="1600">
                    <a:solidFill>
                      <a:sysClr val="windowText" lastClr="000000"/>
                    </a:solidFill>
                  </a:rPr>
                  <a:t>capital</a:t>
                </a:r>
              </a:p>
            </c:rich>
          </c:tx>
          <c:layout>
            <c:manualLayout>
              <c:xMode val="edge"/>
              <c:yMode val="edge"/>
              <c:x val="1.5523854764955115E-2"/>
              <c:y val="0.3537605418370323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>
                <a:solidFill>
                  <a:sysClr val="windowText" lastClr="000000"/>
                </a:solidFill>
              </a:defRPr>
            </a:pPr>
            <a:endParaRPr lang="en-US"/>
          </a:p>
        </c:txPr>
        <c:crossAx val="81135104"/>
        <c:crosses val="autoZero"/>
        <c:crossBetween val="midCat"/>
        <c:majorUnit val="5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66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480854786768672E-2"/>
          <c:y val="3.0311925295052406E-2"/>
          <c:w val="0.89282254611790546"/>
          <c:h val="0.88261752995161336"/>
        </c:manualLayout>
      </c:layout>
      <c:scatterChart>
        <c:scatterStyle val="smoothMarker"/>
        <c:varyColors val="0"/>
        <c:ser>
          <c:idx val="0"/>
          <c:order val="0"/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'6-9 6-10'!$A$6:$A$55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'6-9 6-10'!$B$6:$B$55</c:f>
              <c:numCache>
                <c:formatCode>0.000</c:formatCode>
                <c:ptCount val="50"/>
                <c:pt idx="0">
                  <c:v>10</c:v>
                </c:pt>
                <c:pt idx="1">
                  <c:v>5</c:v>
                </c:pt>
                <c:pt idx="2">
                  <c:v>3.333333333333333</c:v>
                </c:pt>
                <c:pt idx="3">
                  <c:v>2.5</c:v>
                </c:pt>
                <c:pt idx="4">
                  <c:v>2</c:v>
                </c:pt>
                <c:pt idx="5">
                  <c:v>1.6666666666666667</c:v>
                </c:pt>
                <c:pt idx="6">
                  <c:v>1.4285714285714286</c:v>
                </c:pt>
                <c:pt idx="7">
                  <c:v>1.25</c:v>
                </c:pt>
                <c:pt idx="8">
                  <c:v>1.1111111111111112</c:v>
                </c:pt>
                <c:pt idx="9">
                  <c:v>1</c:v>
                </c:pt>
                <c:pt idx="10">
                  <c:v>0.90909090909090917</c:v>
                </c:pt>
                <c:pt idx="11">
                  <c:v>0.83333333333333337</c:v>
                </c:pt>
                <c:pt idx="12">
                  <c:v>0.76923076923076916</c:v>
                </c:pt>
                <c:pt idx="13">
                  <c:v>0.71428571428571419</c:v>
                </c:pt>
                <c:pt idx="14">
                  <c:v>0.66666666666666652</c:v>
                </c:pt>
                <c:pt idx="15">
                  <c:v>0.62499999999999989</c:v>
                </c:pt>
                <c:pt idx="16">
                  <c:v>0.58823529411764697</c:v>
                </c:pt>
                <c:pt idx="17">
                  <c:v>0.55555555555555536</c:v>
                </c:pt>
                <c:pt idx="18">
                  <c:v>0.52631578947368407</c:v>
                </c:pt>
                <c:pt idx="19">
                  <c:v>0.49999999999999989</c:v>
                </c:pt>
                <c:pt idx="20">
                  <c:v>0.47619047619047605</c:v>
                </c:pt>
                <c:pt idx="21">
                  <c:v>0.45454545454545442</c:v>
                </c:pt>
                <c:pt idx="22">
                  <c:v>0.43478260869565205</c:v>
                </c:pt>
                <c:pt idx="23">
                  <c:v>0.41666666666666652</c:v>
                </c:pt>
                <c:pt idx="24">
                  <c:v>0.39999999999999986</c:v>
                </c:pt>
                <c:pt idx="25">
                  <c:v>0.38461538461538447</c:v>
                </c:pt>
                <c:pt idx="26">
                  <c:v>0.37037037037037024</c:v>
                </c:pt>
                <c:pt idx="27">
                  <c:v>0.35714285714285698</c:v>
                </c:pt>
                <c:pt idx="28">
                  <c:v>0.34482758620689641</c:v>
                </c:pt>
                <c:pt idx="29">
                  <c:v>0.3333333333333332</c:v>
                </c:pt>
                <c:pt idx="30">
                  <c:v>0.32258064516129015</c:v>
                </c:pt>
                <c:pt idx="31">
                  <c:v>0.31249999999999983</c:v>
                </c:pt>
                <c:pt idx="32">
                  <c:v>0.30303030303030287</c:v>
                </c:pt>
                <c:pt idx="33">
                  <c:v>0.29411764705882337</c:v>
                </c:pt>
                <c:pt idx="34">
                  <c:v>0.28571428571428559</c:v>
                </c:pt>
                <c:pt idx="35">
                  <c:v>0.27777777777777762</c:v>
                </c:pt>
                <c:pt idx="36">
                  <c:v>0.27027027027027012</c:v>
                </c:pt>
                <c:pt idx="37">
                  <c:v>0.26315789473684198</c:v>
                </c:pt>
                <c:pt idx="38">
                  <c:v>0.25641025641025628</c:v>
                </c:pt>
                <c:pt idx="39">
                  <c:v>0.24999999999999989</c:v>
                </c:pt>
                <c:pt idx="40">
                  <c:v>0.24390243902439016</c:v>
                </c:pt>
                <c:pt idx="41">
                  <c:v>0.23809523809523803</c:v>
                </c:pt>
                <c:pt idx="42">
                  <c:v>0.23255813953488369</c:v>
                </c:pt>
                <c:pt idx="43">
                  <c:v>0.22727272727272727</c:v>
                </c:pt>
                <c:pt idx="44">
                  <c:v>0.22222222222222221</c:v>
                </c:pt>
                <c:pt idx="45">
                  <c:v>0.21739130434782611</c:v>
                </c:pt>
                <c:pt idx="46">
                  <c:v>0.21276595744680854</c:v>
                </c:pt>
                <c:pt idx="47">
                  <c:v>0.20833333333333337</c:v>
                </c:pt>
                <c:pt idx="48">
                  <c:v>0.20408163265306128</c:v>
                </c:pt>
                <c:pt idx="49">
                  <c:v>0.20000000000000007</c:v>
                </c:pt>
              </c:numCache>
            </c:numRef>
          </c:yVal>
          <c:smooth val="1"/>
        </c:ser>
        <c:ser>
          <c:idx val="1"/>
          <c:order val="1"/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'6-9 6-10'!$A$6:$A$55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'6-9 6-10'!$C$6:$C$55</c:f>
              <c:numCache>
                <c:formatCode>0.000</c:formatCode>
                <c:ptCount val="50"/>
                <c:pt idx="0">
                  <c:v>40</c:v>
                </c:pt>
                <c:pt idx="1">
                  <c:v>20</c:v>
                </c:pt>
                <c:pt idx="2">
                  <c:v>13.333333333333332</c:v>
                </c:pt>
                <c:pt idx="3">
                  <c:v>10</c:v>
                </c:pt>
                <c:pt idx="4">
                  <c:v>8</c:v>
                </c:pt>
                <c:pt idx="5">
                  <c:v>6.666666666666667</c:v>
                </c:pt>
                <c:pt idx="6">
                  <c:v>5.7142857142857144</c:v>
                </c:pt>
                <c:pt idx="7">
                  <c:v>5</c:v>
                </c:pt>
                <c:pt idx="8">
                  <c:v>4.4444444444444446</c:v>
                </c:pt>
                <c:pt idx="9">
                  <c:v>4</c:v>
                </c:pt>
                <c:pt idx="10">
                  <c:v>3.6363636363636367</c:v>
                </c:pt>
                <c:pt idx="11">
                  <c:v>3.3333333333333335</c:v>
                </c:pt>
                <c:pt idx="12">
                  <c:v>3.0769230769230766</c:v>
                </c:pt>
                <c:pt idx="13">
                  <c:v>2.8571428571428568</c:v>
                </c:pt>
                <c:pt idx="14">
                  <c:v>2.6666666666666661</c:v>
                </c:pt>
                <c:pt idx="15">
                  <c:v>2.4999999999999996</c:v>
                </c:pt>
                <c:pt idx="16">
                  <c:v>2.3529411764705879</c:v>
                </c:pt>
                <c:pt idx="17">
                  <c:v>2.2222222222222214</c:v>
                </c:pt>
                <c:pt idx="18">
                  <c:v>2.1052631578947363</c:v>
                </c:pt>
                <c:pt idx="19">
                  <c:v>1.9999999999999996</c:v>
                </c:pt>
                <c:pt idx="20">
                  <c:v>1.9047619047619042</c:v>
                </c:pt>
                <c:pt idx="21">
                  <c:v>1.8181818181818177</c:v>
                </c:pt>
                <c:pt idx="22">
                  <c:v>1.7391304347826082</c:v>
                </c:pt>
                <c:pt idx="23">
                  <c:v>1.6666666666666661</c:v>
                </c:pt>
                <c:pt idx="24">
                  <c:v>1.5999999999999994</c:v>
                </c:pt>
                <c:pt idx="25">
                  <c:v>1.5384615384615379</c:v>
                </c:pt>
                <c:pt idx="26">
                  <c:v>1.481481481481481</c:v>
                </c:pt>
                <c:pt idx="27">
                  <c:v>1.4285714285714279</c:v>
                </c:pt>
                <c:pt idx="28">
                  <c:v>1.3793103448275856</c:v>
                </c:pt>
                <c:pt idx="29">
                  <c:v>1.3333333333333328</c:v>
                </c:pt>
                <c:pt idx="30">
                  <c:v>1.2903225806451606</c:v>
                </c:pt>
                <c:pt idx="31">
                  <c:v>1.2499999999999993</c:v>
                </c:pt>
                <c:pt idx="32">
                  <c:v>1.2121212121212115</c:v>
                </c:pt>
                <c:pt idx="33">
                  <c:v>1.1764705882352935</c:v>
                </c:pt>
                <c:pt idx="34">
                  <c:v>1.1428571428571423</c:v>
                </c:pt>
                <c:pt idx="35">
                  <c:v>1.1111111111111105</c:v>
                </c:pt>
                <c:pt idx="36">
                  <c:v>1.0810810810810805</c:v>
                </c:pt>
                <c:pt idx="37">
                  <c:v>1.0526315789473679</c:v>
                </c:pt>
                <c:pt idx="38">
                  <c:v>1.0256410256410251</c:v>
                </c:pt>
                <c:pt idx="39">
                  <c:v>0.99999999999999956</c:v>
                </c:pt>
                <c:pt idx="40">
                  <c:v>0.97560975609756062</c:v>
                </c:pt>
                <c:pt idx="41">
                  <c:v>0.95238095238095211</c:v>
                </c:pt>
                <c:pt idx="42">
                  <c:v>0.93023255813953476</c:v>
                </c:pt>
                <c:pt idx="43">
                  <c:v>0.90909090909090906</c:v>
                </c:pt>
                <c:pt idx="44">
                  <c:v>0.88888888888888884</c:v>
                </c:pt>
                <c:pt idx="45">
                  <c:v>0.86956521739130443</c:v>
                </c:pt>
                <c:pt idx="46">
                  <c:v>0.85106382978723416</c:v>
                </c:pt>
                <c:pt idx="47">
                  <c:v>0.83333333333333348</c:v>
                </c:pt>
                <c:pt idx="48">
                  <c:v>0.81632653061224514</c:v>
                </c:pt>
                <c:pt idx="49">
                  <c:v>0.80000000000000027</c:v>
                </c:pt>
              </c:numCache>
            </c:numRef>
          </c:yVal>
          <c:smooth val="1"/>
        </c:ser>
        <c:ser>
          <c:idx val="2"/>
          <c:order val="2"/>
          <c:spPr>
            <a:ln w="317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'6-9 6-10'!$A$6:$A$55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'6-9 6-10'!$D$6:$D$55</c:f>
              <c:numCache>
                <c:formatCode>0.000</c:formatCode>
                <c:ptCount val="50"/>
                <c:pt idx="0">
                  <c:v>90</c:v>
                </c:pt>
                <c:pt idx="1">
                  <c:v>45</c:v>
                </c:pt>
                <c:pt idx="2">
                  <c:v>29.999999999999996</c:v>
                </c:pt>
                <c:pt idx="3">
                  <c:v>22.5</c:v>
                </c:pt>
                <c:pt idx="4">
                  <c:v>18</c:v>
                </c:pt>
                <c:pt idx="5">
                  <c:v>15</c:v>
                </c:pt>
                <c:pt idx="6">
                  <c:v>12.857142857142858</c:v>
                </c:pt>
                <c:pt idx="7">
                  <c:v>11.25</c:v>
                </c:pt>
                <c:pt idx="8">
                  <c:v>10</c:v>
                </c:pt>
                <c:pt idx="9">
                  <c:v>9</c:v>
                </c:pt>
                <c:pt idx="10">
                  <c:v>8.1818181818181834</c:v>
                </c:pt>
                <c:pt idx="11">
                  <c:v>7.5</c:v>
                </c:pt>
                <c:pt idx="12">
                  <c:v>6.9230769230769225</c:v>
                </c:pt>
                <c:pt idx="13">
                  <c:v>6.4285714285714279</c:v>
                </c:pt>
                <c:pt idx="14">
                  <c:v>5.9999999999999982</c:v>
                </c:pt>
                <c:pt idx="15">
                  <c:v>5.6249999999999991</c:v>
                </c:pt>
                <c:pt idx="16">
                  <c:v>5.2941176470588225</c:v>
                </c:pt>
                <c:pt idx="17">
                  <c:v>4.9999999999999982</c:v>
                </c:pt>
                <c:pt idx="18">
                  <c:v>4.7368421052631566</c:v>
                </c:pt>
                <c:pt idx="19">
                  <c:v>4.4999999999999991</c:v>
                </c:pt>
                <c:pt idx="20">
                  <c:v>4.2857142857142847</c:v>
                </c:pt>
                <c:pt idx="21">
                  <c:v>4.0909090909090899</c:v>
                </c:pt>
                <c:pt idx="22">
                  <c:v>3.9130434782608683</c:v>
                </c:pt>
                <c:pt idx="23">
                  <c:v>3.7499999999999987</c:v>
                </c:pt>
                <c:pt idx="24">
                  <c:v>3.5999999999999988</c:v>
                </c:pt>
                <c:pt idx="25">
                  <c:v>3.4615384615384603</c:v>
                </c:pt>
                <c:pt idx="26">
                  <c:v>3.3333333333333321</c:v>
                </c:pt>
                <c:pt idx="27">
                  <c:v>3.2142857142857126</c:v>
                </c:pt>
                <c:pt idx="28">
                  <c:v>3.1034482758620676</c:v>
                </c:pt>
                <c:pt idx="29">
                  <c:v>2.9999999999999987</c:v>
                </c:pt>
                <c:pt idx="30">
                  <c:v>2.9032258064516112</c:v>
                </c:pt>
                <c:pt idx="31">
                  <c:v>2.8124999999999987</c:v>
                </c:pt>
                <c:pt idx="32">
                  <c:v>2.7272727272727257</c:v>
                </c:pt>
                <c:pt idx="33">
                  <c:v>2.6470588235294104</c:v>
                </c:pt>
                <c:pt idx="34">
                  <c:v>2.5714285714285703</c:v>
                </c:pt>
                <c:pt idx="35">
                  <c:v>2.4999999999999987</c:v>
                </c:pt>
                <c:pt idx="36">
                  <c:v>2.4324324324324311</c:v>
                </c:pt>
                <c:pt idx="37">
                  <c:v>2.3684210526315779</c:v>
                </c:pt>
                <c:pt idx="38">
                  <c:v>2.3076923076923066</c:v>
                </c:pt>
                <c:pt idx="39">
                  <c:v>2.2499999999999991</c:v>
                </c:pt>
                <c:pt idx="40">
                  <c:v>2.1951219512195115</c:v>
                </c:pt>
                <c:pt idx="41">
                  <c:v>2.1428571428571423</c:v>
                </c:pt>
                <c:pt idx="42">
                  <c:v>2.0930232558139532</c:v>
                </c:pt>
                <c:pt idx="43">
                  <c:v>2.0454545454545454</c:v>
                </c:pt>
                <c:pt idx="44">
                  <c:v>2</c:v>
                </c:pt>
                <c:pt idx="45">
                  <c:v>1.956521739130435</c:v>
                </c:pt>
                <c:pt idx="46">
                  <c:v>1.9148936170212769</c:v>
                </c:pt>
                <c:pt idx="47">
                  <c:v>1.8750000000000004</c:v>
                </c:pt>
                <c:pt idx="48">
                  <c:v>1.8367346938775515</c:v>
                </c:pt>
                <c:pt idx="49">
                  <c:v>1.8000000000000007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206272"/>
        <c:axId val="81216640"/>
      </c:scatterChart>
      <c:valAx>
        <c:axId val="81206272"/>
        <c:scaling>
          <c:orientation val="minMax"/>
          <c:max val="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Manufactures</a:t>
                </a:r>
              </a:p>
            </c:rich>
          </c:tx>
          <c:layout>
            <c:manualLayout>
              <c:xMode val="edge"/>
              <c:yMode val="edge"/>
              <c:x val="0.45621172353455819"/>
              <c:y val="0.9312790663071878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216640"/>
        <c:crosses val="autoZero"/>
        <c:crossBetween val="midCat"/>
        <c:majorUnit val="6"/>
      </c:valAx>
      <c:valAx>
        <c:axId val="81216640"/>
        <c:scaling>
          <c:orientation val="minMax"/>
          <c:max val="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Food</a:t>
                </a:r>
              </a:p>
            </c:rich>
          </c:tx>
          <c:layout>
            <c:manualLayout>
              <c:xMode val="edge"/>
              <c:yMode val="edge"/>
              <c:x val="1.6038048435434934E-2"/>
              <c:y val="0.38714946345992463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206272"/>
        <c:crosses val="autoZero"/>
        <c:crossBetween val="midCat"/>
        <c:majorUnit val="6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0.04167</cdr:x>
      <cdr:y>0.90625</cdr:y>
    </cdr:from>
    <cdr:to>
      <cdr:x>0.09201</cdr:x>
      <cdr:y>0.96875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381000" y="5524500"/>
          <a:ext cx="460369" cy="381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lIns="0" r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0" i="0">
              <a:solidFill>
                <a:srgbClr val="0000FF"/>
              </a:solidFill>
              <a:latin typeface="Cambria Math"/>
            </a:rPr>
            <a:t>0_𝑚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0.15</cdr:x>
      <cdr:y>0.9375</cdr:y>
    </cdr:from>
    <cdr:to>
      <cdr:x>0.18958</cdr:x>
      <cdr:y>0.9375</cdr:y>
    </cdr:to>
    <cdr:cxnSp macro="">
      <cdr:nvCxnSpPr>
        <cdr:cNvPr id="19" name="Straight Arrow Connector 18"/>
        <cdr:cNvCxnSpPr/>
      </cdr:nvCxnSpPr>
      <cdr:spPr>
        <a:xfrm xmlns:a="http://schemas.openxmlformats.org/drawingml/2006/main">
          <a:off x="1371600" y="5715000"/>
          <a:ext cx="361920" cy="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</cdr:x>
      <cdr:y>0.9375</cdr:y>
    </cdr:from>
    <cdr:to>
      <cdr:x>0.84722</cdr:x>
      <cdr:y>0.93808</cdr:y>
    </cdr:to>
    <cdr:cxnSp macro="">
      <cdr:nvCxnSpPr>
        <cdr:cNvPr id="20" name="Straight Arrow Connector 19"/>
        <cdr:cNvCxnSpPr/>
      </cdr:nvCxnSpPr>
      <cdr:spPr>
        <a:xfrm xmlns:a="http://schemas.openxmlformats.org/drawingml/2006/main" flipH="1" flipV="1">
          <a:off x="7315200" y="5715000"/>
          <a:ext cx="431779" cy="353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0.17188</cdr:x>
      <cdr:y>0.13194</cdr:y>
    </cdr:from>
    <cdr:to>
      <cdr:x>0.22708</cdr:x>
      <cdr:y>0.18576</cdr:y>
    </cdr:to>
    <cdr:cxnSp macro="">
      <cdr:nvCxnSpPr>
        <cdr:cNvPr id="27" name="Straight Arrow Connector 26"/>
        <cdr:cNvCxnSpPr/>
      </cdr:nvCxnSpPr>
      <cdr:spPr bwMode="auto">
        <a:xfrm xmlns:a="http://schemas.openxmlformats.org/drawingml/2006/main" flipV="1">
          <a:off x="785813" y="361951"/>
          <a:ext cx="252412" cy="147637"/>
        </a:xfrm>
        <a:prstGeom xmlns:a="http://schemas.openxmlformats.org/drawingml/2006/main" prst="straightConnector1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9"/>
        </a:solidFill>
        <a:ln xmlns:a="http://schemas.openxmlformats.org/drawingml/2006/main" w="19050" cap="flat" cmpd="sng" algn="ctr">
          <a:solidFill>
            <a:srgbClr val="0000FF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</cdr:cxnSp>
  </cdr:relSizeAnchor>
  <cdr:relSizeAnchor xmlns:cdr="http://schemas.openxmlformats.org/drawingml/2006/chartDrawing">
    <cdr:from>
      <cdr:x>0.82257</cdr:x>
      <cdr:y>0.48264</cdr:y>
    </cdr:from>
    <cdr:to>
      <cdr:x>0.83125</cdr:x>
      <cdr:y>0.57234</cdr:y>
    </cdr:to>
    <cdr:cxnSp macro="">
      <cdr:nvCxnSpPr>
        <cdr:cNvPr id="28" name="Straight Arrow Connector 27"/>
        <cdr:cNvCxnSpPr/>
      </cdr:nvCxnSpPr>
      <cdr:spPr bwMode="auto">
        <a:xfrm xmlns:a="http://schemas.openxmlformats.org/drawingml/2006/main" flipV="1">
          <a:off x="3760787" y="1323976"/>
          <a:ext cx="39688" cy="246062"/>
        </a:xfrm>
        <a:prstGeom xmlns:a="http://schemas.openxmlformats.org/drawingml/2006/main" prst="straightConnector1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9"/>
        </a:solidFill>
        <a:ln xmlns:a="http://schemas.openxmlformats.org/drawingml/2006/main" w="19050" cap="flat" cmpd="sng" algn="ctr">
          <a:solidFill>
            <a:srgbClr val="0000FF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</cdr:cxnSp>
  </cdr:relSizeAnchor>
  <cdr:relSizeAnchor xmlns:cdr="http://schemas.openxmlformats.org/drawingml/2006/chartDrawing">
    <cdr:from>
      <cdr:x>0.24861</cdr:x>
      <cdr:y>0.13368</cdr:y>
    </cdr:from>
    <cdr:to>
      <cdr:x>0.27083</cdr:x>
      <cdr:y>0.16609</cdr:y>
    </cdr:to>
    <cdr:cxnSp macro="">
      <cdr:nvCxnSpPr>
        <cdr:cNvPr id="30" name="Straight Arrow Connector 29"/>
        <cdr:cNvCxnSpPr/>
      </cdr:nvCxnSpPr>
      <cdr:spPr bwMode="auto">
        <a:xfrm xmlns:a="http://schemas.openxmlformats.org/drawingml/2006/main" flipV="1">
          <a:off x="1136650" y="366713"/>
          <a:ext cx="101600" cy="88901"/>
        </a:xfrm>
        <a:prstGeom xmlns:a="http://schemas.openxmlformats.org/drawingml/2006/main" prst="straightConnector1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9"/>
        </a:solidFill>
        <a:ln xmlns:a="http://schemas.openxmlformats.org/drawingml/2006/main" w="19050" cap="flat" cmpd="sng" algn="ctr">
          <a:solidFill>
            <a:srgbClr val="0000FF"/>
          </a:solidFill>
          <a:prstDash val="solid"/>
          <a:round/>
          <a:headEnd type="none" w="med" len="med"/>
          <a:tailEnd type="triangl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</cdr:cxnSp>
  </cdr:relSizeAnchor>
  <cdr:relSizeAnchor xmlns:cdr="http://schemas.openxmlformats.org/drawingml/2006/chartDrawing">
    <cdr:from>
      <cdr:x>0.75486</cdr:x>
      <cdr:y>0.42188</cdr:y>
    </cdr:from>
    <cdr:to>
      <cdr:x>0.76042</cdr:x>
      <cdr:y>0.45891</cdr:y>
    </cdr:to>
    <cdr:cxnSp macro="">
      <cdr:nvCxnSpPr>
        <cdr:cNvPr id="32" name="Straight Arrow Connector 31"/>
        <cdr:cNvCxnSpPr/>
      </cdr:nvCxnSpPr>
      <cdr:spPr bwMode="auto">
        <a:xfrm xmlns:a="http://schemas.openxmlformats.org/drawingml/2006/main" flipV="1">
          <a:off x="3451225" y="1157288"/>
          <a:ext cx="25400" cy="101600"/>
        </a:xfrm>
        <a:prstGeom xmlns:a="http://schemas.openxmlformats.org/drawingml/2006/main" prst="straightConnector1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9"/>
        </a:solidFill>
        <a:ln xmlns:a="http://schemas.openxmlformats.org/drawingml/2006/main" w="19050" cap="flat" cmpd="sng" algn="ctr">
          <a:solidFill>
            <a:srgbClr val="0000FF"/>
          </a:solidFill>
          <a:prstDash val="solid"/>
          <a:round/>
          <a:headEnd type="none" w="med" len="med"/>
          <a:tailEnd type="triangl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</cdr:cxnSp>
  </cdr:relSizeAnchor>
  <cdr:relSizeAnchor xmlns:cdr="http://schemas.openxmlformats.org/drawingml/2006/chartDrawing">
    <cdr:from>
      <cdr:x>0.61979</cdr:x>
      <cdr:y>0.10764</cdr:y>
    </cdr:from>
    <cdr:to>
      <cdr:x>0.75</cdr:x>
      <cdr:y>0.2625</cdr:y>
    </cdr:to>
    <cdr:cxnSp macro="">
      <cdr:nvCxnSpPr>
        <cdr:cNvPr id="35" name="Straight Arrow Connector 34"/>
        <cdr:cNvCxnSpPr/>
      </cdr:nvCxnSpPr>
      <cdr:spPr bwMode="auto">
        <a:xfrm xmlns:a="http://schemas.openxmlformats.org/drawingml/2006/main">
          <a:off x="5667360" y="656173"/>
          <a:ext cx="1190640" cy="944027"/>
        </a:xfrm>
        <a:prstGeom xmlns:a="http://schemas.openxmlformats.org/drawingml/2006/main" prst="straightConnector1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9"/>
        </a:solidFill>
        <a:ln xmlns:a="http://schemas.openxmlformats.org/drawingml/2006/main" w="1905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</cdr:cxnSp>
  </cdr:relSizeAnchor>
  <cdr:relSizeAnchor xmlns:cdr="http://schemas.openxmlformats.org/drawingml/2006/chartDrawing">
    <cdr:from>
      <cdr:x>0.1625</cdr:x>
      <cdr:y>0.43229</cdr:y>
    </cdr:from>
    <cdr:to>
      <cdr:x>0.18125</cdr:x>
      <cdr:y>0.61632</cdr:y>
    </cdr:to>
    <cdr:cxnSp macro="">
      <cdr:nvCxnSpPr>
        <cdr:cNvPr id="38" name="Straight Arrow Connector 37"/>
        <cdr:cNvCxnSpPr/>
      </cdr:nvCxnSpPr>
      <cdr:spPr bwMode="auto">
        <a:xfrm xmlns:a="http://schemas.openxmlformats.org/drawingml/2006/main">
          <a:off x="742950" y="1185863"/>
          <a:ext cx="85725" cy="504825"/>
        </a:xfrm>
        <a:prstGeom xmlns:a="http://schemas.openxmlformats.org/drawingml/2006/main" prst="straightConnector1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9"/>
        </a:solidFill>
        <a:ln xmlns:a="http://schemas.openxmlformats.org/drawingml/2006/main" w="1905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0.20094</cdr:x>
      <cdr:y>0.68968</cdr:y>
    </cdr:from>
    <cdr:to>
      <cdr:x>0.30234</cdr:x>
      <cdr:y>0.75131</cdr:y>
    </cdr:to>
    <cdr:sp macro="" textlink="">
      <cdr:nvSpPr>
        <cdr:cNvPr id="5120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041191" y="2947382"/>
          <a:ext cx="525414" cy="2633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M = 1</a:t>
          </a:r>
        </a:p>
      </cdr:txBody>
    </cdr:sp>
  </cdr:relSizeAnchor>
  <cdr:relSizeAnchor xmlns:cdr="http://schemas.openxmlformats.org/drawingml/2006/chartDrawing">
    <cdr:from>
      <cdr:x>0.46878</cdr:x>
      <cdr:y>0.55614</cdr:y>
    </cdr:from>
    <cdr:to>
      <cdr:x>0.57018</cdr:x>
      <cdr:y>0.61777</cdr:y>
    </cdr:to>
    <cdr:sp macro="" textlink="">
      <cdr:nvSpPr>
        <cdr:cNvPr id="5120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29015" y="2376708"/>
          <a:ext cx="525414" cy="2633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M = 2</a:t>
          </a:r>
        </a:p>
      </cdr:txBody>
    </cdr:sp>
  </cdr:relSizeAnchor>
  <cdr:relSizeAnchor xmlns:cdr="http://schemas.openxmlformats.org/drawingml/2006/chartDrawing">
    <cdr:from>
      <cdr:x>0.68705</cdr:x>
      <cdr:y>0.40084</cdr:y>
    </cdr:from>
    <cdr:to>
      <cdr:x>0.77841</cdr:x>
      <cdr:y>0.46246</cdr:y>
    </cdr:to>
    <cdr:sp macro="" textlink="">
      <cdr:nvSpPr>
        <cdr:cNvPr id="51203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60003" y="1712998"/>
          <a:ext cx="473391" cy="26333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M = 3</a:t>
          </a:r>
        </a:p>
      </cdr:txBody>
    </cdr:sp>
  </cdr:relSizeAnchor>
  <cdr:relSizeAnchor xmlns:cdr="http://schemas.openxmlformats.org/drawingml/2006/chartDrawing">
    <cdr:from>
      <cdr:x>0.68342</cdr:x>
      <cdr:y>0.08661</cdr:y>
    </cdr:from>
    <cdr:to>
      <cdr:x>0.76253</cdr:x>
      <cdr:y>0.14824</cdr:y>
    </cdr:to>
    <cdr:sp macro="" textlink="">
      <cdr:nvSpPr>
        <cdr:cNvPr id="51204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41201" y="370112"/>
          <a:ext cx="409916" cy="2633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 = 1</a:t>
          </a:r>
        </a:p>
      </cdr:txBody>
    </cdr:sp>
  </cdr:relSizeAnchor>
  <cdr:relSizeAnchor xmlns:cdr="http://schemas.openxmlformats.org/drawingml/2006/chartDrawing">
    <cdr:from>
      <cdr:x>0.44022</cdr:x>
      <cdr:y>0.16531</cdr:y>
    </cdr:from>
    <cdr:to>
      <cdr:x>0.51933</cdr:x>
      <cdr:y>0.22694</cdr:y>
    </cdr:to>
    <cdr:sp macro="" textlink="">
      <cdr:nvSpPr>
        <cdr:cNvPr id="51205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81035" y="706456"/>
          <a:ext cx="409916" cy="2633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 = 2</a:t>
          </a:r>
        </a:p>
      </cdr:txBody>
    </cdr:sp>
  </cdr:relSizeAnchor>
  <cdr:relSizeAnchor xmlns:cdr="http://schemas.openxmlformats.org/drawingml/2006/chartDrawing">
    <cdr:from>
      <cdr:x>0.22297</cdr:x>
      <cdr:y>0.27258</cdr:y>
    </cdr:from>
    <cdr:to>
      <cdr:x>0.30209</cdr:x>
      <cdr:y>0.33421</cdr:y>
    </cdr:to>
    <cdr:sp macro="" textlink="">
      <cdr:nvSpPr>
        <cdr:cNvPr id="51206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55329" y="1164885"/>
          <a:ext cx="409968" cy="2633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 = 3</a:t>
          </a:r>
        </a:p>
      </cdr:txBody>
    </cdr:sp>
  </cdr:relSizeAnchor>
  <cdr:relSizeAnchor xmlns:cdr="http://schemas.openxmlformats.org/drawingml/2006/chartDrawing">
    <cdr:from>
      <cdr:x>0.05595</cdr:x>
      <cdr:y>0.88411</cdr:y>
    </cdr:from>
    <cdr:to>
      <cdr:x>0.13506</cdr:x>
      <cdr:y>0.94574</cdr:y>
    </cdr:to>
    <cdr:sp macro="" textlink="">
      <cdr:nvSpPr>
        <cdr:cNvPr id="51207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9926" y="3778301"/>
          <a:ext cx="409916" cy="2633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O</a:t>
          </a:r>
          <a:r>
            <a:rPr lang="en-US" sz="1400" b="0" i="0" u="none" strike="noStrike" baseline="-25000">
              <a:solidFill>
                <a:srgbClr val="FF0000"/>
              </a:solidFill>
              <a:latin typeface="Arial"/>
              <a:cs typeface="Arial"/>
            </a:rPr>
            <a:t>m</a:t>
          </a:r>
        </a:p>
      </cdr:txBody>
    </cdr:sp>
  </cdr:relSizeAnchor>
  <cdr:relSizeAnchor xmlns:cdr="http://schemas.openxmlformats.org/drawingml/2006/chartDrawing">
    <cdr:from>
      <cdr:x>0.94513</cdr:x>
      <cdr:y>0.00956</cdr:y>
    </cdr:from>
    <cdr:to>
      <cdr:x>1</cdr:x>
      <cdr:y>0.07119</cdr:y>
    </cdr:to>
    <cdr:sp macro="" textlink="">
      <cdr:nvSpPr>
        <cdr:cNvPr id="51208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897285" y="40840"/>
          <a:ext cx="284315" cy="2633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O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f</a:t>
          </a:r>
        </a:p>
      </cdr:txBody>
    </cdr:sp>
  </cdr:relSizeAnchor>
  <cdr:relSizeAnchor xmlns:cdr="http://schemas.openxmlformats.org/drawingml/2006/chartDrawing">
    <cdr:from>
      <cdr:x>0.79167</cdr:x>
      <cdr:y>0</cdr:y>
    </cdr:from>
    <cdr:to>
      <cdr:x>0.86857</cdr:x>
      <cdr:y>0.06163</cdr:y>
    </cdr:to>
    <cdr:sp macro="" textlink="">
      <cdr:nvSpPr>
        <cdr:cNvPr id="51209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239000" y="0"/>
          <a:ext cx="703174" cy="3756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labour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f</a:t>
          </a:r>
        </a:p>
      </cdr:txBody>
    </cdr:sp>
  </cdr:relSizeAnchor>
  <cdr:relSizeAnchor xmlns:cdr="http://schemas.openxmlformats.org/drawingml/2006/chartDrawing">
    <cdr:from>
      <cdr:x>0.16667</cdr:x>
      <cdr:y>0.9375</cdr:y>
    </cdr:from>
    <cdr:to>
      <cdr:x>0.26415</cdr:x>
      <cdr:y>0.99913</cdr:y>
    </cdr:to>
    <cdr:sp macro="" textlink="">
      <cdr:nvSpPr>
        <cdr:cNvPr id="51210" name="Text Box 1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24000" y="5715000"/>
          <a:ext cx="891357" cy="3756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FF0000"/>
              </a:solidFill>
              <a:latin typeface="Arial"/>
              <a:cs typeface="Arial"/>
            </a:rPr>
            <a:t>labour</a:t>
          </a:r>
          <a:r>
            <a:rPr lang="en-US" sz="1600" b="0" i="0" u="none" strike="noStrike" baseline="-25000">
              <a:solidFill>
                <a:srgbClr val="FF0000"/>
              </a:solidFill>
              <a:latin typeface="Arial"/>
              <a:cs typeface="Arial"/>
            </a:rPr>
            <a:t>m</a:t>
          </a:r>
        </a:p>
      </cdr:txBody>
    </cdr:sp>
  </cdr:relSizeAnchor>
  <cdr:relSizeAnchor xmlns:cdr="http://schemas.openxmlformats.org/drawingml/2006/chartDrawing">
    <cdr:from>
      <cdr:x>0.95517</cdr:x>
      <cdr:y>0.1625</cdr:y>
    </cdr:from>
    <cdr:to>
      <cdr:x>0.99167</cdr:x>
      <cdr:y>0.31377</cdr:y>
    </cdr:to>
    <cdr:sp macro="" textlink="">
      <cdr:nvSpPr>
        <cdr:cNvPr id="51211" name="Text 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734044" y="990600"/>
          <a:ext cx="333756" cy="92214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vert="vert" wrap="square" lIns="27432" tIns="22860" rIns="0" bIns="0" anchor="b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capital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f</a:t>
          </a:r>
        </a:p>
      </cdr:txBody>
    </cdr:sp>
  </cdr:relSizeAnchor>
  <cdr:relSizeAnchor xmlns:cdr="http://schemas.openxmlformats.org/drawingml/2006/chartDrawing">
    <cdr:from>
      <cdr:x>0.00833</cdr:x>
      <cdr:y>0.675</cdr:y>
    </cdr:from>
    <cdr:to>
      <cdr:x>0.06099</cdr:x>
      <cdr:y>0.81336</cdr:y>
    </cdr:to>
    <cdr:sp macro="" textlink="">
      <cdr:nvSpPr>
        <cdr:cNvPr id="51212" name="Text Box 1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6200" y="4114800"/>
          <a:ext cx="481523" cy="84344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vert="vert270" wrap="square" lIns="27432" tIns="22860" rIns="0" bIns="0" anchor="t" upright="1"/>
        <a:lstStyle xmlns:a="http://schemas.openxmlformats.org/drawingml/2006/main"/>
        <a:p xmlns:a="http://schemas.openxmlformats.org/drawingml/2006/main">
          <a:pPr algn="r" rtl="0">
            <a:defRPr sz="1000"/>
          </a:pPr>
          <a:r>
            <a:rPr lang="en-US" sz="1600" b="0" i="0" u="none" strike="noStrike" baseline="0">
              <a:solidFill>
                <a:srgbClr val="FF0000"/>
              </a:solidFill>
              <a:latin typeface="Arial"/>
              <a:cs typeface="Arial"/>
            </a:rPr>
            <a:t>capital</a:t>
          </a:r>
          <a:r>
            <a:rPr lang="en-US" sz="1600" b="0" i="0" u="none" strike="noStrike" baseline="-25000">
              <a:solidFill>
                <a:srgbClr val="FF0000"/>
              </a:solidFill>
              <a:latin typeface="Arial"/>
              <a:cs typeface="Arial"/>
            </a:rPr>
            <a:t>m</a:t>
          </a:r>
        </a:p>
      </cdr:txBody>
    </cdr:sp>
  </cdr:relSizeAnchor>
  <cdr:relSizeAnchor xmlns:cdr="http://schemas.openxmlformats.org/drawingml/2006/chartDrawing">
    <cdr:from>
      <cdr:x>0.09119</cdr:x>
      <cdr:y>0.95999</cdr:y>
    </cdr:from>
    <cdr:to>
      <cdr:x>0.1561</cdr:x>
      <cdr:y>0.96024</cdr:y>
    </cdr:to>
    <cdr:sp macro="" textlink="">
      <cdr:nvSpPr>
        <cdr:cNvPr id="51213" name="Line 1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472529" y="4102566"/>
          <a:ext cx="336338" cy="1068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0.02898</cdr:x>
      <cdr:y>0.80512</cdr:y>
    </cdr:from>
    <cdr:to>
      <cdr:x>0.02923</cdr:x>
      <cdr:y>0.87771</cdr:y>
    </cdr:to>
    <cdr:sp macro="" textlink="">
      <cdr:nvSpPr>
        <cdr:cNvPr id="51214" name="Line 1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150143" y="3440738"/>
          <a:ext cx="1296" cy="31021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0.96667</cdr:x>
      <cdr:y>0.075</cdr:y>
    </cdr:from>
    <cdr:to>
      <cdr:x>0.96691</cdr:x>
      <cdr:y>0.15952</cdr:y>
    </cdr:to>
    <cdr:sp macro="" textlink="">
      <cdr:nvSpPr>
        <cdr:cNvPr id="51215" name="Line 1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8839200" y="457200"/>
          <a:ext cx="2195" cy="51523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0000FF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0.86618</cdr:x>
      <cdr:y>0.03138</cdr:y>
    </cdr:from>
    <cdr:to>
      <cdr:x>0.92765</cdr:x>
      <cdr:y>0.03138</cdr:y>
    </cdr:to>
    <cdr:sp macro="" textlink="">
      <cdr:nvSpPr>
        <cdr:cNvPr id="51216" name="Line 16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4488185" y="134121"/>
          <a:ext cx="318513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0000FF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0.19167</cdr:x>
      <cdr:y>0.4375</cdr:y>
    </cdr:from>
    <cdr:to>
      <cdr:x>0.23037</cdr:x>
      <cdr:y>0.49913</cdr:y>
    </cdr:to>
    <cdr:sp macro="" textlink="">
      <cdr:nvSpPr>
        <cdr:cNvPr id="6553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752600" y="2667000"/>
          <a:ext cx="353873" cy="3756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B</a:t>
          </a:r>
        </a:p>
      </cdr:txBody>
    </cdr:sp>
  </cdr:relSizeAnchor>
  <cdr:relSizeAnchor xmlns:cdr="http://schemas.openxmlformats.org/drawingml/2006/chartDrawing">
    <cdr:from>
      <cdr:x>0.66875</cdr:x>
      <cdr:y>0.6205</cdr:y>
    </cdr:from>
    <cdr:to>
      <cdr:x>0.76843</cdr:x>
      <cdr:y>0.66715</cdr:y>
    </cdr:to>
    <cdr:sp macro="" textlink="">
      <cdr:nvSpPr>
        <cdr:cNvPr id="6553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65220" y="2704929"/>
          <a:ext cx="516502" cy="2033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M = 2</a:t>
          </a:r>
        </a:p>
      </cdr:txBody>
    </cdr:sp>
  </cdr:relSizeAnchor>
  <cdr:relSizeAnchor xmlns:cdr="http://schemas.openxmlformats.org/drawingml/2006/chartDrawing">
    <cdr:from>
      <cdr:x>0.71333</cdr:x>
      <cdr:y>0.41893</cdr:y>
    </cdr:from>
    <cdr:to>
      <cdr:x>0.81301</cdr:x>
      <cdr:y>0.46468</cdr:y>
    </cdr:to>
    <cdr:sp macro="" textlink="">
      <cdr:nvSpPr>
        <cdr:cNvPr id="65539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96216" y="1826245"/>
          <a:ext cx="516502" cy="1994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M = 3</a:t>
          </a:r>
        </a:p>
      </cdr:txBody>
    </cdr:sp>
  </cdr:relSizeAnchor>
  <cdr:relSizeAnchor xmlns:cdr="http://schemas.openxmlformats.org/drawingml/2006/chartDrawing">
    <cdr:from>
      <cdr:x>0.01159</cdr:x>
      <cdr:y>0.94579</cdr:y>
    </cdr:from>
    <cdr:to>
      <cdr:x>0.05882</cdr:x>
      <cdr:y>0.99345</cdr:y>
    </cdr:to>
    <cdr:sp macro="" textlink="">
      <cdr:nvSpPr>
        <cdr:cNvPr id="65540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0080" y="4122944"/>
          <a:ext cx="244720" cy="2077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O</a:t>
          </a:r>
          <a:r>
            <a:rPr lang="en-US" sz="1400" b="0" i="0" u="none" strike="noStrike" baseline="-25000">
              <a:solidFill>
                <a:srgbClr val="FF0000"/>
              </a:solidFill>
              <a:latin typeface="Arial"/>
              <a:cs typeface="Arial"/>
            </a:rPr>
            <a:t>m</a:t>
          </a:r>
        </a:p>
      </cdr:txBody>
    </cdr:sp>
  </cdr:relSizeAnchor>
  <cdr:relSizeAnchor xmlns:cdr="http://schemas.openxmlformats.org/drawingml/2006/chartDrawing">
    <cdr:from>
      <cdr:x>0.94356</cdr:x>
      <cdr:y>0.02156</cdr:y>
    </cdr:from>
    <cdr:to>
      <cdr:x>0.98652</cdr:x>
      <cdr:y>0.08319</cdr:y>
    </cdr:to>
    <cdr:sp macro="" textlink="">
      <cdr:nvSpPr>
        <cdr:cNvPr id="65541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889143" y="93986"/>
          <a:ext cx="222608" cy="2686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O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f</a:t>
          </a:r>
        </a:p>
      </cdr:txBody>
    </cdr:sp>
  </cdr:relSizeAnchor>
  <cdr:relSizeAnchor xmlns:cdr="http://schemas.openxmlformats.org/drawingml/2006/chartDrawing">
    <cdr:from>
      <cdr:x>0.775</cdr:x>
      <cdr:y>0.0125</cdr:y>
    </cdr:from>
    <cdr:to>
      <cdr:x>0.87468</cdr:x>
      <cdr:y>0.07413</cdr:y>
    </cdr:to>
    <cdr:sp macro="" textlink="">
      <cdr:nvSpPr>
        <cdr:cNvPr id="65542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086600" y="76200"/>
          <a:ext cx="911474" cy="3756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labour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f</a:t>
          </a:r>
        </a:p>
      </cdr:txBody>
    </cdr:sp>
  </cdr:relSizeAnchor>
  <cdr:relSizeAnchor xmlns:cdr="http://schemas.openxmlformats.org/drawingml/2006/chartDrawing">
    <cdr:from>
      <cdr:x>0.16667</cdr:x>
      <cdr:y>0.9375</cdr:y>
    </cdr:from>
    <cdr:to>
      <cdr:x>0.26415</cdr:x>
      <cdr:y>0.98966</cdr:y>
    </cdr:to>
    <cdr:sp macro="" textlink="">
      <cdr:nvSpPr>
        <cdr:cNvPr id="65543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24000" y="5715000"/>
          <a:ext cx="891357" cy="3179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labour</a:t>
          </a:r>
          <a:r>
            <a:rPr lang="en-US" sz="1400" b="0" i="0" u="none" strike="noStrike" baseline="-25000">
              <a:solidFill>
                <a:srgbClr val="FF0000"/>
              </a:solidFill>
              <a:latin typeface="Arial"/>
              <a:cs typeface="Arial"/>
            </a:rPr>
            <a:t>m</a:t>
          </a:r>
        </a:p>
      </cdr:txBody>
    </cdr:sp>
  </cdr:relSizeAnchor>
  <cdr:relSizeAnchor xmlns:cdr="http://schemas.openxmlformats.org/drawingml/2006/chartDrawing">
    <cdr:from>
      <cdr:x>0.95285</cdr:x>
      <cdr:y>0.18504</cdr:y>
    </cdr:from>
    <cdr:to>
      <cdr:x>0.98935</cdr:x>
      <cdr:y>0.33631</cdr:y>
    </cdr:to>
    <cdr:sp macro="" textlink="">
      <cdr:nvSpPr>
        <cdr:cNvPr id="65544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68538" y="690547"/>
          <a:ext cx="171016" cy="5619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vert="vert" wrap="square" lIns="27432" tIns="22860" rIns="0" bIns="0" anchor="b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capital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f</a:t>
          </a:r>
        </a:p>
      </cdr:txBody>
    </cdr:sp>
  </cdr:relSizeAnchor>
  <cdr:relSizeAnchor xmlns:cdr="http://schemas.openxmlformats.org/drawingml/2006/chartDrawing">
    <cdr:from>
      <cdr:x>0.00833</cdr:x>
      <cdr:y>0.7125</cdr:y>
    </cdr:from>
    <cdr:to>
      <cdr:x>0.06124</cdr:x>
      <cdr:y>0.83429</cdr:y>
    </cdr:to>
    <cdr:sp macro="" textlink="">
      <cdr:nvSpPr>
        <cdr:cNvPr id="65545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6200" y="4343400"/>
          <a:ext cx="483809" cy="7424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vert="vert270" wrap="square" lIns="27432" tIns="22860" rIns="0" bIns="0" anchor="t" upright="1"/>
        <a:lstStyle xmlns:a="http://schemas.openxmlformats.org/drawingml/2006/main"/>
        <a:p xmlns:a="http://schemas.openxmlformats.org/drawingml/2006/main">
          <a:pPr algn="r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capital</a:t>
          </a:r>
          <a:r>
            <a:rPr lang="en-US" sz="1400" b="0" i="0" u="none" strike="noStrike" baseline="-25000">
              <a:solidFill>
                <a:srgbClr val="FF0000"/>
              </a:solidFill>
              <a:latin typeface="Arial"/>
              <a:cs typeface="Arial"/>
            </a:rPr>
            <a:t>m</a:t>
          </a:r>
        </a:p>
      </cdr:txBody>
    </cdr:sp>
  </cdr:relSizeAnchor>
  <cdr:relSizeAnchor xmlns:cdr="http://schemas.openxmlformats.org/drawingml/2006/chartDrawing">
    <cdr:from>
      <cdr:x>0.08754</cdr:x>
      <cdr:y>0.96583</cdr:y>
    </cdr:from>
    <cdr:to>
      <cdr:x>0.15416</cdr:x>
      <cdr:y>0.96631</cdr:y>
    </cdr:to>
    <cdr:sp macro="" textlink="">
      <cdr:nvSpPr>
        <cdr:cNvPr id="65546" name="Line 10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453588" y="4210318"/>
          <a:ext cx="345198" cy="2093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0.02776</cdr:x>
      <cdr:y>0.83479</cdr:y>
    </cdr:from>
    <cdr:to>
      <cdr:x>0.02874</cdr:x>
      <cdr:y>0.90251</cdr:y>
    </cdr:to>
    <cdr:sp macro="" textlink="">
      <cdr:nvSpPr>
        <cdr:cNvPr id="65547" name="Line 1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143864" y="3639093"/>
          <a:ext cx="5078" cy="295211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0.97073</cdr:x>
      <cdr:y>0.09223</cdr:y>
    </cdr:from>
    <cdr:to>
      <cdr:x>0.97147</cdr:x>
      <cdr:y>0.17286</cdr:y>
    </cdr:to>
    <cdr:sp macro="" textlink="">
      <cdr:nvSpPr>
        <cdr:cNvPr id="65548" name="Line 12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4552325" y="345789"/>
          <a:ext cx="3443" cy="29951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0000FF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0.85955</cdr:x>
      <cdr:y>0.03626</cdr:y>
    </cdr:from>
    <cdr:to>
      <cdr:x>0.92274</cdr:x>
      <cdr:y>0.03651</cdr:y>
    </cdr:to>
    <cdr:sp macro="" textlink="">
      <cdr:nvSpPr>
        <cdr:cNvPr id="65549" name="Line 1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4453831" y="158067"/>
          <a:ext cx="327425" cy="109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0000FF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0.3638</cdr:x>
      <cdr:y>0.2724</cdr:y>
    </cdr:from>
    <cdr:to>
      <cdr:x>0.3848</cdr:x>
      <cdr:y>0.29716</cdr:y>
    </cdr:to>
    <cdr:sp macro="" textlink="">
      <cdr:nvSpPr>
        <cdr:cNvPr id="65551" name="Oval 15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85055" y="1187466"/>
          <a:ext cx="108845" cy="107934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28575">
          <a:solidFill>
            <a:srgbClr val="0066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0.36527</cdr:x>
      <cdr:y>0.22728</cdr:y>
    </cdr:from>
    <cdr:to>
      <cdr:x>0.40396</cdr:x>
      <cdr:y>0.29134</cdr:y>
    </cdr:to>
    <cdr:sp macro="" textlink="">
      <cdr:nvSpPr>
        <cdr:cNvPr id="65552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92677" y="990790"/>
          <a:ext cx="200476" cy="2792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C</a:t>
          </a:r>
        </a:p>
      </cdr:txBody>
    </cdr:sp>
  </cdr:relSizeAnchor>
  <cdr:relSizeAnchor xmlns:cdr="http://schemas.openxmlformats.org/drawingml/2006/chartDrawing">
    <cdr:from>
      <cdr:x>0.41352</cdr:x>
      <cdr:y>0.53652</cdr:y>
    </cdr:from>
    <cdr:to>
      <cdr:x>0.45222</cdr:x>
      <cdr:y>0.58704</cdr:y>
    </cdr:to>
    <cdr:sp macro="" textlink="">
      <cdr:nvSpPr>
        <cdr:cNvPr id="65553" name="Text Box 1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42681" y="2338823"/>
          <a:ext cx="200528" cy="2202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ysClr val="windowText" lastClr="000000"/>
              </a:solidFill>
              <a:latin typeface="Arial"/>
              <a:cs typeface="Arial"/>
            </a:rPr>
            <a:t>A</a:t>
          </a:r>
        </a:p>
      </cdr:txBody>
    </cdr:sp>
  </cdr:relSizeAnchor>
  <cdr:relSizeAnchor xmlns:cdr="http://schemas.openxmlformats.org/drawingml/2006/chartDrawing">
    <cdr:from>
      <cdr:x>0.59086</cdr:x>
      <cdr:y>0.1541</cdr:y>
    </cdr:from>
    <cdr:to>
      <cdr:x>0.85097</cdr:x>
      <cdr:y>0.21817</cdr:y>
    </cdr:to>
    <cdr:sp macro="" textlink="">
      <cdr:nvSpPr>
        <cdr:cNvPr id="65555" name="Text Box 1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772145" y="575628"/>
          <a:ext cx="1218924" cy="2379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contract curve</a:t>
          </a:r>
        </a:p>
      </cdr:txBody>
    </cdr:sp>
  </cdr:relSizeAnchor>
  <cdr:relSizeAnchor xmlns:cdr="http://schemas.openxmlformats.org/drawingml/2006/chartDrawing">
    <cdr:from>
      <cdr:x>0.49167</cdr:x>
      <cdr:y>0.775</cdr:y>
    </cdr:from>
    <cdr:to>
      <cdr:x>0.57102</cdr:x>
      <cdr:y>0.83663</cdr:y>
    </cdr:to>
    <cdr:sp macro="" textlink="">
      <cdr:nvSpPr>
        <cdr:cNvPr id="65556" name="Text Box 2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95800" y="4724400"/>
          <a:ext cx="725577" cy="3756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 = 3</a:t>
          </a:r>
        </a:p>
      </cdr:txBody>
    </cdr:sp>
  </cdr:relSizeAnchor>
  <cdr:relSizeAnchor xmlns:cdr="http://schemas.openxmlformats.org/drawingml/2006/chartDrawing">
    <cdr:from>
      <cdr:x>0.325</cdr:x>
      <cdr:y>0.7875</cdr:y>
    </cdr:from>
    <cdr:to>
      <cdr:x>0.41433</cdr:x>
      <cdr:y>0.83784</cdr:y>
    </cdr:to>
    <cdr:sp macro="" textlink="">
      <cdr:nvSpPr>
        <cdr:cNvPr id="65557" name="Text Box 2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971800" y="4800600"/>
          <a:ext cx="816834" cy="3068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 = 3.4</a:t>
          </a:r>
        </a:p>
      </cdr:txBody>
    </cdr:sp>
  </cdr:relSizeAnchor>
  <cdr:relSizeAnchor xmlns:cdr="http://schemas.openxmlformats.org/drawingml/2006/chartDrawing">
    <cdr:from>
      <cdr:x>0.60833</cdr:x>
      <cdr:y>0.775</cdr:y>
    </cdr:from>
    <cdr:to>
      <cdr:x>0.71066</cdr:x>
      <cdr:y>0.83663</cdr:y>
    </cdr:to>
    <cdr:sp macro="" textlink="">
      <cdr:nvSpPr>
        <cdr:cNvPr id="23" name="Text Box 2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62600" y="4724400"/>
          <a:ext cx="935706" cy="3756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F = 2.43</a:t>
          </a:r>
        </a:p>
      </cdr:txBody>
    </cdr:sp>
  </cdr:relSizeAnchor>
  <cdr:relSizeAnchor xmlns:cdr="http://schemas.openxmlformats.org/drawingml/2006/chartDrawing">
    <cdr:from>
      <cdr:x>0.21569</cdr:x>
      <cdr:y>0.4472</cdr:y>
    </cdr:from>
    <cdr:to>
      <cdr:x>0.23669</cdr:x>
      <cdr:y>0.47196</cdr:y>
    </cdr:to>
    <cdr:sp macro="" textlink="">
      <cdr:nvSpPr>
        <cdr:cNvPr id="24" name="Oval 23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17600" y="1949450"/>
          <a:ext cx="108845" cy="107934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28575">
          <a:solidFill>
            <a:srgbClr val="0066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0.40319</cdr:x>
      <cdr:y>0.57393</cdr:y>
    </cdr:from>
    <cdr:to>
      <cdr:x>0.42419</cdr:x>
      <cdr:y>0.59869</cdr:y>
    </cdr:to>
    <cdr:sp macro="" textlink="">
      <cdr:nvSpPr>
        <cdr:cNvPr id="25" name="Oval 24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89150" y="2501900"/>
          <a:ext cx="108845" cy="107934"/>
        </a:xfrm>
        <a:prstGeom xmlns:a="http://schemas.openxmlformats.org/drawingml/2006/main" prst="ellipse">
          <a:avLst/>
        </a:prstGeom>
        <a:solidFill xmlns:a="http://schemas.openxmlformats.org/drawingml/2006/main">
          <a:srgbClr val="808080">
            <a:alpha val="49804"/>
          </a:srgbClr>
        </a:solidFill>
        <a:ln xmlns:a="http://schemas.openxmlformats.org/drawingml/2006/main" w="28575">
          <a:solidFill>
            <a:schemeClr val="tx1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0.08511</cdr:x>
      <cdr:y>0.57672</cdr:y>
    </cdr:from>
    <cdr:to>
      <cdr:x>0.39598</cdr:x>
      <cdr:y>0.894</cdr:y>
    </cdr:to>
    <cdr:sp macro="" textlink="">
      <cdr:nvSpPr>
        <cdr:cNvPr id="53249" name="Line 102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457200" y="2470150"/>
          <a:ext cx="1670049" cy="13589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  <a:prstDash val="sys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0.07092</cdr:x>
      <cdr:y>0.2878</cdr:y>
    </cdr:from>
    <cdr:to>
      <cdr:x>0.70965</cdr:x>
      <cdr:y>0.91156</cdr:y>
    </cdr:to>
    <cdr:sp macro="" textlink="">
      <cdr:nvSpPr>
        <cdr:cNvPr id="53252" name="Line 1028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381000" y="1208910"/>
          <a:ext cx="3431311" cy="262013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006600"/>
          </a:solidFill>
          <a:prstDash val="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0.39178</cdr:x>
      <cdr:y>0.86494</cdr:y>
    </cdr:from>
    <cdr:to>
      <cdr:x>0.52482</cdr:x>
      <cdr:y>0.91179</cdr:y>
    </cdr:to>
    <cdr:sp macro="" textlink="">
      <cdr:nvSpPr>
        <cdr:cNvPr id="53262" name="Text Box 103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04703" y="3704615"/>
          <a:ext cx="714697" cy="2006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income = 2</a:t>
          </a:r>
        </a:p>
      </cdr:txBody>
    </cdr:sp>
  </cdr:relSizeAnchor>
  <cdr:relSizeAnchor xmlns:cdr="http://schemas.openxmlformats.org/drawingml/2006/chartDrawing">
    <cdr:from>
      <cdr:x>0.23905</cdr:x>
      <cdr:y>0.72686</cdr:y>
    </cdr:from>
    <cdr:to>
      <cdr:x>0.2584</cdr:x>
      <cdr:y>0.75442</cdr:y>
    </cdr:to>
    <cdr:sp macro="" textlink="">
      <cdr:nvSpPr>
        <cdr:cNvPr id="53265" name="Oval 104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84227" y="3113210"/>
          <a:ext cx="103950" cy="118041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0.22547</cdr:x>
      <cdr:y>0.74678</cdr:y>
    </cdr:from>
    <cdr:to>
      <cdr:x>0.26416</cdr:x>
      <cdr:y>0.78581</cdr:y>
    </cdr:to>
    <cdr:sp macro="" textlink="">
      <cdr:nvSpPr>
        <cdr:cNvPr id="53268" name="Text Box 104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11241" y="3198534"/>
          <a:ext cx="207847" cy="1671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A</a:t>
          </a:r>
        </a:p>
      </cdr:txBody>
    </cdr:sp>
  </cdr:relSizeAnchor>
  <cdr:relSizeAnchor xmlns:cdr="http://schemas.openxmlformats.org/drawingml/2006/chartDrawing">
    <cdr:from>
      <cdr:x>0.41069</cdr:x>
      <cdr:y>0.56902</cdr:y>
    </cdr:from>
    <cdr:to>
      <cdr:x>0.44939</cdr:x>
      <cdr:y>0.60805</cdr:y>
    </cdr:to>
    <cdr:sp macro="" textlink="">
      <cdr:nvSpPr>
        <cdr:cNvPr id="53269" name="Text Box 104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06263" y="2437138"/>
          <a:ext cx="207901" cy="1671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B</a:t>
          </a:r>
        </a:p>
      </cdr:txBody>
    </cdr:sp>
  </cdr:relSizeAnchor>
  <cdr:relSizeAnchor xmlns:cdr="http://schemas.openxmlformats.org/drawingml/2006/chartDrawing">
    <cdr:from>
      <cdr:x>0.59019</cdr:x>
      <cdr:y>0.4023</cdr:y>
    </cdr:from>
    <cdr:to>
      <cdr:x>0.62888</cdr:x>
      <cdr:y>0.44132</cdr:y>
    </cdr:to>
    <cdr:sp macro="" textlink="">
      <cdr:nvSpPr>
        <cdr:cNvPr id="53270" name="Text Box 104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170537" y="1723073"/>
          <a:ext cx="207847" cy="1671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C</a:t>
          </a:r>
        </a:p>
      </cdr:txBody>
    </cdr:sp>
  </cdr:relSizeAnchor>
  <cdr:relSizeAnchor xmlns:cdr="http://schemas.openxmlformats.org/drawingml/2006/chartDrawing">
    <cdr:from>
      <cdr:x>0.63642</cdr:x>
      <cdr:y>0.23415</cdr:y>
    </cdr:from>
    <cdr:to>
      <cdr:x>0.93326</cdr:x>
      <cdr:y>0.28614</cdr:y>
    </cdr:to>
    <cdr:sp macro="" textlink="">
      <cdr:nvSpPr>
        <cdr:cNvPr id="53271" name="Text Box 104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18912" y="1002882"/>
          <a:ext cx="1594654" cy="2226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income expansion path</a:t>
          </a:r>
        </a:p>
      </cdr:txBody>
    </cdr:sp>
  </cdr:relSizeAnchor>
  <cdr:relSizeAnchor xmlns:cdr="http://schemas.openxmlformats.org/drawingml/2006/chartDrawing">
    <cdr:from>
      <cdr:x>0.56088</cdr:x>
      <cdr:y>0.72076</cdr:y>
    </cdr:from>
    <cdr:to>
      <cdr:x>0.70734</cdr:x>
      <cdr:y>0.77198</cdr:y>
    </cdr:to>
    <cdr:sp macro="" textlink="">
      <cdr:nvSpPr>
        <cdr:cNvPr id="53272" name="Text Box 104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013114" y="3087068"/>
          <a:ext cx="786798" cy="2193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income = 4</a:t>
          </a:r>
        </a:p>
      </cdr:txBody>
    </cdr:sp>
  </cdr:relSizeAnchor>
  <cdr:relSizeAnchor xmlns:cdr="http://schemas.openxmlformats.org/drawingml/2006/chartDrawing">
    <cdr:from>
      <cdr:x>0.69704</cdr:x>
      <cdr:y>0.53175</cdr:y>
    </cdr:from>
    <cdr:to>
      <cdr:x>0.85158</cdr:x>
      <cdr:y>0.58297</cdr:y>
    </cdr:to>
    <cdr:sp macro="" textlink="">
      <cdr:nvSpPr>
        <cdr:cNvPr id="53273" name="Text Box 104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44548" y="2277528"/>
          <a:ext cx="830204" cy="2193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income = 6</a:t>
          </a:r>
        </a:p>
      </cdr:txBody>
    </cdr:sp>
  </cdr:relSizeAnchor>
  <cdr:relSizeAnchor xmlns:cdr="http://schemas.openxmlformats.org/drawingml/2006/chartDrawing">
    <cdr:from>
      <cdr:x>0.10415</cdr:x>
      <cdr:y>0.03066</cdr:y>
    </cdr:from>
    <cdr:to>
      <cdr:x>0.14421</cdr:x>
      <cdr:y>0.09163</cdr:y>
    </cdr:to>
    <cdr:sp macro="" textlink="">
      <cdr:nvSpPr>
        <cdr:cNvPr id="53274" name="Text Box 105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9481" y="131312"/>
          <a:ext cx="215219" cy="2611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U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1</a:t>
          </a:r>
        </a:p>
      </cdr:txBody>
    </cdr:sp>
  </cdr:relSizeAnchor>
  <cdr:relSizeAnchor xmlns:cdr="http://schemas.openxmlformats.org/drawingml/2006/chartDrawing">
    <cdr:from>
      <cdr:x>0.21601</cdr:x>
      <cdr:y>0.0311</cdr:y>
    </cdr:from>
    <cdr:to>
      <cdr:x>0.25946</cdr:x>
      <cdr:y>0.09207</cdr:y>
    </cdr:to>
    <cdr:sp macro="" textlink="">
      <cdr:nvSpPr>
        <cdr:cNvPr id="53275" name="Text Box 105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60441" y="133184"/>
          <a:ext cx="233384" cy="2611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U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2</a:t>
          </a:r>
        </a:p>
      </cdr:txBody>
    </cdr:sp>
  </cdr:relSizeAnchor>
  <cdr:relSizeAnchor xmlns:cdr="http://schemas.openxmlformats.org/drawingml/2006/chartDrawing">
    <cdr:from>
      <cdr:x>0.39873</cdr:x>
      <cdr:y>0.02935</cdr:y>
    </cdr:from>
    <cdr:to>
      <cdr:x>0.45035</cdr:x>
      <cdr:y>0.09032</cdr:y>
    </cdr:to>
    <cdr:sp macro="" textlink="">
      <cdr:nvSpPr>
        <cdr:cNvPr id="53276" name="Text Box 105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42017" y="125711"/>
          <a:ext cx="277333" cy="2611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U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3</a:t>
          </a:r>
        </a:p>
      </cdr:txBody>
    </cdr:sp>
  </cdr:relSizeAnchor>
  <cdr:relSizeAnchor xmlns:cdr="http://schemas.openxmlformats.org/drawingml/2006/chartDrawing">
    <cdr:from>
      <cdr:x>0.27305</cdr:x>
      <cdr:y>0.40919</cdr:y>
    </cdr:from>
    <cdr:to>
      <cdr:x>0.58392</cdr:x>
      <cdr:y>0.72646</cdr:y>
    </cdr:to>
    <cdr:sp macro="" textlink="">
      <cdr:nvSpPr>
        <cdr:cNvPr id="28" name="Line 102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1466850" y="1752600"/>
          <a:ext cx="1670049" cy="13589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  <a:prstDash val="sys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0.44563</cdr:x>
      <cdr:y>0.22387</cdr:y>
    </cdr:from>
    <cdr:to>
      <cdr:x>0.7565</cdr:x>
      <cdr:y>0.54114</cdr:y>
    </cdr:to>
    <cdr:sp macro="" textlink="">
      <cdr:nvSpPr>
        <cdr:cNvPr id="29" name="Line 102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2393950" y="958850"/>
          <a:ext cx="1670049" cy="13589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  <a:prstDash val="sys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0.59811</cdr:x>
      <cdr:y>0.37806</cdr:y>
    </cdr:from>
    <cdr:to>
      <cdr:x>0.61746</cdr:x>
      <cdr:y>0.40562</cdr:y>
    </cdr:to>
    <cdr:sp macro="" textlink="">
      <cdr:nvSpPr>
        <cdr:cNvPr id="30" name="Oval 29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13100" y="1619250"/>
          <a:ext cx="103950" cy="118041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0.41844</cdr:x>
      <cdr:y>0.55004</cdr:y>
    </cdr:from>
    <cdr:to>
      <cdr:x>0.43779</cdr:x>
      <cdr:y>0.5776</cdr:y>
    </cdr:to>
    <cdr:sp macro="" textlink="">
      <cdr:nvSpPr>
        <cdr:cNvPr id="31" name="Oval 30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47900" y="2355850"/>
          <a:ext cx="103950" cy="118041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0.09102</cdr:x>
      <cdr:y>0.57524</cdr:y>
    </cdr:from>
    <cdr:to>
      <cdr:x>0.11937</cdr:x>
      <cdr:y>0.61326</cdr:y>
    </cdr:to>
    <cdr:grpSp>
      <cdr:nvGrpSpPr>
        <cdr:cNvPr id="41" name="Group 40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832287" y="3506662"/>
          <a:ext cx="259232" cy="231770"/>
          <a:chOff x="0" y="0"/>
          <a:chExt cx="224151" cy="180361"/>
        </a:xfrm>
      </cdr:grpSpPr>
      <cdr:sp macro="" textlink="">
        <cdr:nvSpPr>
          <cdr:cNvPr id="42" name="Line 1030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0" y="0"/>
            <a:ext cx="160107" cy="13956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  <cdr:sp macro="" textlink="">
        <cdr:nvSpPr>
          <cdr:cNvPr id="43" name="Line 103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57302" y="44017"/>
            <a:ext cx="166849" cy="1363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</cdr:grpSp>
  </cdr:relSizeAnchor>
  <cdr:relSizeAnchor xmlns:cdr="http://schemas.openxmlformats.org/drawingml/2006/chartDrawing">
    <cdr:from>
      <cdr:x>0.26832</cdr:x>
      <cdr:y>0.40178</cdr:y>
    </cdr:from>
    <cdr:to>
      <cdr:x>0.29668</cdr:x>
      <cdr:y>0.43979</cdr:y>
    </cdr:to>
    <cdr:grpSp>
      <cdr:nvGrpSpPr>
        <cdr:cNvPr id="44" name="Group 43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2453518" y="2449250"/>
          <a:ext cx="259324" cy="231709"/>
          <a:chOff x="0" y="0"/>
          <a:chExt cx="224151" cy="180361"/>
        </a:xfrm>
      </cdr:grpSpPr>
      <cdr:sp macro="" textlink="">
        <cdr:nvSpPr>
          <cdr:cNvPr id="45" name="Line 1030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0" y="0"/>
            <a:ext cx="160107" cy="13956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  <cdr:sp macro="" textlink="">
        <cdr:nvSpPr>
          <cdr:cNvPr id="46" name="Line 103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57302" y="44017"/>
            <a:ext cx="166849" cy="1363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</cdr:grpSp>
  </cdr:relSizeAnchor>
  <cdr:relSizeAnchor xmlns:cdr="http://schemas.openxmlformats.org/drawingml/2006/chartDrawing">
    <cdr:from>
      <cdr:x>0.44208</cdr:x>
      <cdr:y>0.21646</cdr:y>
    </cdr:from>
    <cdr:to>
      <cdr:x>0.47044</cdr:x>
      <cdr:y>0.25447</cdr:y>
    </cdr:to>
    <cdr:grpSp>
      <cdr:nvGrpSpPr>
        <cdr:cNvPr id="47" name="Group 46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4042380" y="1319540"/>
          <a:ext cx="259323" cy="231709"/>
          <a:chOff x="0" y="0"/>
          <a:chExt cx="224151" cy="180361"/>
        </a:xfrm>
      </cdr:grpSpPr>
      <cdr:sp macro="" textlink="">
        <cdr:nvSpPr>
          <cdr:cNvPr id="48" name="Line 1030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0" y="0"/>
            <a:ext cx="160107" cy="13956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  <cdr:sp macro="" textlink="">
        <cdr:nvSpPr>
          <cdr:cNvPr id="49" name="Line 103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57302" y="44017"/>
            <a:ext cx="166849" cy="1363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</cdr:grp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0.05771</cdr:x>
      <cdr:y>0.09812</cdr:y>
    </cdr:from>
    <cdr:to>
      <cdr:x>0.48653</cdr:x>
      <cdr:y>0.9219</cdr:y>
    </cdr:to>
    <cdr:sp macro="" textlink="">
      <cdr:nvSpPr>
        <cdr:cNvPr id="54273" name="Line 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269875" y="386921"/>
          <a:ext cx="2005517" cy="324845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006600"/>
          </a:solidFill>
          <a:prstDash val="sys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0.09541</cdr:x>
      <cdr:y>0.03475</cdr:y>
    </cdr:from>
    <cdr:to>
      <cdr:x>0.13781</cdr:x>
      <cdr:y>0.0962</cdr:y>
    </cdr:to>
    <cdr:sp macro="" textlink="">
      <cdr:nvSpPr>
        <cdr:cNvPr id="542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6190" y="137026"/>
          <a:ext cx="198335" cy="2423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U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1</a:t>
          </a:r>
        </a:p>
      </cdr:txBody>
    </cdr:sp>
  </cdr:relSizeAnchor>
  <cdr:relSizeAnchor xmlns:cdr="http://schemas.openxmlformats.org/drawingml/2006/chartDrawing">
    <cdr:from>
      <cdr:x>0.20767</cdr:x>
      <cdr:y>0.03427</cdr:y>
    </cdr:from>
    <cdr:to>
      <cdr:x>0.25594</cdr:x>
      <cdr:y>0.09328</cdr:y>
    </cdr:to>
    <cdr:sp macro="" textlink="">
      <cdr:nvSpPr>
        <cdr:cNvPr id="54275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71224" y="135137"/>
          <a:ext cx="225751" cy="2326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U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2</a:t>
          </a:r>
        </a:p>
      </cdr:txBody>
    </cdr:sp>
  </cdr:relSizeAnchor>
  <cdr:relSizeAnchor xmlns:cdr="http://schemas.openxmlformats.org/drawingml/2006/chartDrawing">
    <cdr:from>
      <cdr:x>0.39461</cdr:x>
      <cdr:y>0.03382</cdr:y>
    </cdr:from>
    <cdr:to>
      <cdr:x>0.44331</cdr:x>
      <cdr:y>0.09283</cdr:y>
    </cdr:to>
    <cdr:sp macro="" textlink="">
      <cdr:nvSpPr>
        <cdr:cNvPr id="54276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45510" y="133374"/>
          <a:ext cx="227766" cy="2326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U</a:t>
          </a:r>
          <a:r>
            <a:rPr lang="en-US" sz="1400" b="0" i="0" u="none" strike="noStrike" baseline="-25000">
              <a:solidFill>
                <a:srgbClr val="0000FF"/>
              </a:solidFill>
              <a:latin typeface="Arial"/>
              <a:cs typeface="Arial"/>
            </a:rPr>
            <a:t>3</a:t>
          </a:r>
        </a:p>
      </cdr:txBody>
    </cdr:sp>
  </cdr:relSizeAnchor>
  <cdr:relSizeAnchor xmlns:cdr="http://schemas.openxmlformats.org/drawingml/2006/chartDrawing">
    <cdr:from>
      <cdr:x>0.05771</cdr:x>
      <cdr:y>0.47423</cdr:y>
    </cdr:from>
    <cdr:to>
      <cdr:x>0.8425</cdr:x>
      <cdr:y>0.92512</cdr:y>
    </cdr:to>
    <cdr:sp macro="" textlink="">
      <cdr:nvSpPr>
        <cdr:cNvPr id="54277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269875" y="1870074"/>
          <a:ext cx="3670300" cy="1777998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  <a:prstDash val="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0.04763</cdr:x>
      <cdr:y>0.91295</cdr:y>
    </cdr:from>
    <cdr:to>
      <cdr:x>0.06551</cdr:x>
      <cdr:y>0.93587</cdr:y>
    </cdr:to>
    <cdr:sp macro="" textlink="">
      <cdr:nvSpPr>
        <cdr:cNvPr id="54278" name="Oval 6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2766" y="3600071"/>
          <a:ext cx="83621" cy="90382"/>
        </a:xfrm>
        <a:prstGeom xmlns:a="http://schemas.openxmlformats.org/drawingml/2006/main" prst="ellipse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9"/>
        </a:solidFill>
        <a:ln xmlns:a="http://schemas.openxmlformats.org/drawingml/2006/main" w="19050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0.17719</cdr:x>
      <cdr:y>0.66538</cdr:y>
    </cdr:from>
    <cdr:to>
      <cdr:x>0.19654</cdr:x>
      <cdr:y>0.69001</cdr:y>
    </cdr:to>
    <cdr:sp macro="" textlink="">
      <cdr:nvSpPr>
        <cdr:cNvPr id="54279" name="Oval 7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28668" y="2623808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0.24294</cdr:x>
      <cdr:y>0.5148</cdr:y>
    </cdr:from>
    <cdr:to>
      <cdr:x>0.27429</cdr:x>
      <cdr:y>0.55846</cdr:y>
    </cdr:to>
    <cdr:grpSp>
      <cdr:nvGrpSpPr>
        <cdr:cNvPr id="54285" name="Group 13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2221443" y="3138221"/>
          <a:ext cx="286665" cy="266151"/>
          <a:chOff x="241675" y="158341"/>
          <a:chExt cx="145464" cy="145866"/>
        </a:xfrm>
      </cdr:grpSpPr>
      <cdr:sp macro="" textlink="">
        <cdr:nvSpPr>
          <cdr:cNvPr id="54286" name="Line 14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41675" y="196727"/>
            <a:ext cx="107666" cy="10748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87" name="Line 15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72601" y="158341"/>
            <a:ext cx="11453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0.12477</cdr:x>
      <cdr:y>0.75296</cdr:y>
    </cdr:from>
    <cdr:to>
      <cdr:x>0.15759</cdr:x>
      <cdr:y>0.79441</cdr:y>
    </cdr:to>
    <cdr:grpSp>
      <cdr:nvGrpSpPr>
        <cdr:cNvPr id="54288" name="Group 16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1140897" y="4590044"/>
          <a:ext cx="300106" cy="252679"/>
          <a:chOff x="241675" y="158341"/>
          <a:chExt cx="145464" cy="145866"/>
        </a:xfrm>
      </cdr:grpSpPr>
      <cdr:sp macro="" textlink="">
        <cdr:nvSpPr>
          <cdr:cNvPr id="54289" name="Line 17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41675" y="196727"/>
            <a:ext cx="107666" cy="10748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90" name="Line 18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72601" y="158341"/>
            <a:ext cx="11453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0.37774</cdr:x>
      <cdr:y>0.26153</cdr:y>
    </cdr:from>
    <cdr:to>
      <cdr:x>0.40983</cdr:x>
      <cdr:y>0.30494</cdr:y>
    </cdr:to>
    <cdr:grpSp>
      <cdr:nvGrpSpPr>
        <cdr:cNvPr id="54291" name="Group 19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3454055" y="1594287"/>
          <a:ext cx="293431" cy="264627"/>
          <a:chOff x="241675" y="158341"/>
          <a:chExt cx="145464" cy="145866"/>
        </a:xfrm>
      </cdr:grpSpPr>
      <cdr:sp macro="" textlink="">
        <cdr:nvSpPr>
          <cdr:cNvPr id="54292" name="Line 20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41675" y="196727"/>
            <a:ext cx="107666" cy="10748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93" name="Line 2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72601" y="158341"/>
            <a:ext cx="11453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0.39254</cdr:x>
      <cdr:y>0.69558</cdr:y>
    </cdr:from>
    <cdr:to>
      <cdr:x>0.43564</cdr:x>
      <cdr:y>0.74898</cdr:y>
    </cdr:to>
    <cdr:grpSp>
      <cdr:nvGrpSpPr>
        <cdr:cNvPr id="54294" name="Group 22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3589386" y="4240256"/>
          <a:ext cx="394106" cy="325526"/>
          <a:chOff x="202732" y="190009"/>
          <a:chExt cx="195861" cy="181373"/>
        </a:xfrm>
      </cdr:grpSpPr>
      <cdr:sp macro="" textlink="">
        <cdr:nvSpPr>
          <cdr:cNvPr id="54295" name="Line 23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02732" y="265821"/>
            <a:ext cx="11224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96" name="Line 24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34803" y="228395"/>
            <a:ext cx="120265" cy="10364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97" name="Line 25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85200" y="190009"/>
            <a:ext cx="113393" cy="10460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0.15213</cdr:x>
      <cdr:y>0.83697</cdr:y>
    </cdr:from>
    <cdr:to>
      <cdr:x>0.19425</cdr:x>
      <cdr:y>0.89038</cdr:y>
    </cdr:to>
    <cdr:grpSp>
      <cdr:nvGrpSpPr>
        <cdr:cNvPr id="54298" name="Group 26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1391077" y="5102169"/>
          <a:ext cx="385145" cy="325587"/>
          <a:chOff x="202732" y="190009"/>
          <a:chExt cx="195861" cy="181373"/>
        </a:xfrm>
      </cdr:grpSpPr>
      <cdr:sp macro="" textlink="">
        <cdr:nvSpPr>
          <cdr:cNvPr id="54299" name="Line 27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02732" y="265821"/>
            <a:ext cx="11224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300" name="Line 28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34803" y="228395"/>
            <a:ext cx="120265" cy="10364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301" name="Line 29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85200" y="190009"/>
            <a:ext cx="113393" cy="10460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0.63822</cdr:x>
      <cdr:y>0.55551</cdr:y>
    </cdr:from>
    <cdr:to>
      <cdr:x>0.68108</cdr:x>
      <cdr:y>0.60818</cdr:y>
    </cdr:to>
    <cdr:grpSp>
      <cdr:nvGrpSpPr>
        <cdr:cNvPr id="54302" name="Group 30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5835884" y="3386389"/>
          <a:ext cx="391912" cy="321076"/>
          <a:chOff x="202732" y="190009"/>
          <a:chExt cx="195861" cy="181373"/>
        </a:xfrm>
      </cdr:grpSpPr>
      <cdr:sp macro="" textlink="">
        <cdr:nvSpPr>
          <cdr:cNvPr id="54303" name="Line 3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02732" y="265821"/>
            <a:ext cx="11224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304" name="Line 32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34803" y="228395"/>
            <a:ext cx="120265" cy="10364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305" name="Line 33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85200" y="190009"/>
            <a:ext cx="113393" cy="10460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0.14799</cdr:x>
      <cdr:y>0.65031</cdr:y>
    </cdr:from>
    <cdr:to>
      <cdr:x>0.18449</cdr:x>
      <cdr:y>0.70129</cdr:y>
    </cdr:to>
    <cdr:sp macro="" textlink="">
      <cdr:nvSpPr>
        <cdr:cNvPr id="54306" name="Text Box 3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92127" y="2564384"/>
          <a:ext cx="170702" cy="2010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A</a:t>
          </a:r>
        </a:p>
      </cdr:txBody>
    </cdr:sp>
  </cdr:relSizeAnchor>
  <cdr:relSizeAnchor xmlns:cdr="http://schemas.openxmlformats.org/drawingml/2006/chartDrawing">
    <cdr:from>
      <cdr:x>0.27658</cdr:x>
      <cdr:y>0.39527</cdr:y>
    </cdr:from>
    <cdr:to>
      <cdr:x>0.31307</cdr:x>
      <cdr:y>0.46404</cdr:y>
    </cdr:to>
    <cdr:sp macro="" textlink="">
      <cdr:nvSpPr>
        <cdr:cNvPr id="54307" name="Text Box 3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93492" y="1558690"/>
          <a:ext cx="170656" cy="271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B</a:t>
          </a:r>
        </a:p>
      </cdr:txBody>
    </cdr:sp>
  </cdr:relSizeAnchor>
  <cdr:relSizeAnchor xmlns:cdr="http://schemas.openxmlformats.org/drawingml/2006/chartDrawing">
    <cdr:from>
      <cdr:x>0.40588</cdr:x>
      <cdr:y>0.15291</cdr:y>
    </cdr:from>
    <cdr:to>
      <cdr:x>0.44238</cdr:x>
      <cdr:y>0.22167</cdr:y>
    </cdr:to>
    <cdr:sp macro="" textlink="">
      <cdr:nvSpPr>
        <cdr:cNvPr id="54308" name="Text Box 3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98225" y="602958"/>
          <a:ext cx="170702" cy="271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C</a:t>
          </a:r>
        </a:p>
      </cdr:txBody>
    </cdr:sp>
  </cdr:relSizeAnchor>
  <cdr:relSizeAnchor xmlns:cdr="http://schemas.openxmlformats.org/drawingml/2006/chartDrawing">
    <cdr:from>
      <cdr:x>0.27794</cdr:x>
      <cdr:y>0.79663</cdr:y>
    </cdr:from>
    <cdr:to>
      <cdr:x>0.31443</cdr:x>
      <cdr:y>0.8654</cdr:y>
    </cdr:to>
    <cdr:sp macro="" textlink="">
      <cdr:nvSpPr>
        <cdr:cNvPr id="54309" name="Text Box 3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99842" y="3141381"/>
          <a:ext cx="170656" cy="271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D</a:t>
          </a:r>
        </a:p>
      </cdr:txBody>
    </cdr:sp>
  </cdr:relSizeAnchor>
  <cdr:relSizeAnchor xmlns:cdr="http://schemas.openxmlformats.org/drawingml/2006/chartDrawing">
    <cdr:from>
      <cdr:x>0.51949</cdr:x>
      <cdr:y>0.66012</cdr:y>
    </cdr:from>
    <cdr:to>
      <cdr:x>0.55598</cdr:x>
      <cdr:y>0.72889</cdr:y>
    </cdr:to>
    <cdr:sp macro="" textlink="">
      <cdr:nvSpPr>
        <cdr:cNvPr id="54310" name="Text Box 3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29537" y="2603077"/>
          <a:ext cx="170656" cy="271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E</a:t>
          </a:r>
        </a:p>
      </cdr:txBody>
    </cdr:sp>
  </cdr:relSizeAnchor>
  <cdr:relSizeAnchor xmlns:cdr="http://schemas.openxmlformats.org/drawingml/2006/chartDrawing">
    <cdr:from>
      <cdr:x>0.7529</cdr:x>
      <cdr:y>0.52634</cdr:y>
    </cdr:from>
    <cdr:to>
      <cdr:x>0.7894</cdr:x>
      <cdr:y>0.59511</cdr:y>
    </cdr:to>
    <cdr:sp macro="" textlink="">
      <cdr:nvSpPr>
        <cdr:cNvPr id="54311" name="Text Box 3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21153" y="2075546"/>
          <a:ext cx="170702" cy="271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F</a:t>
          </a:r>
        </a:p>
      </cdr:txBody>
    </cdr:sp>
  </cdr:relSizeAnchor>
  <cdr:relSizeAnchor xmlns:cdr="http://schemas.openxmlformats.org/drawingml/2006/chartDrawing">
    <cdr:from>
      <cdr:x>0.43449</cdr:x>
      <cdr:y>0.16586</cdr:y>
    </cdr:from>
    <cdr:to>
      <cdr:x>0.45384</cdr:x>
      <cdr:y>0.19049</cdr:y>
    </cdr:to>
    <cdr:sp macro="" textlink="">
      <cdr:nvSpPr>
        <cdr:cNvPr id="41" name="Oval 40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32000" y="65405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0.30686</cdr:x>
      <cdr:y>0.41707</cdr:y>
    </cdr:from>
    <cdr:to>
      <cdr:x>0.32621</cdr:x>
      <cdr:y>0.4417</cdr:y>
    </cdr:to>
    <cdr:sp macro="" textlink="">
      <cdr:nvSpPr>
        <cdr:cNvPr id="42" name="Oval 4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35100" y="164465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0.75764</cdr:x>
      <cdr:y>0.50725</cdr:y>
    </cdr:from>
    <cdr:to>
      <cdr:x>0.77699</cdr:x>
      <cdr:y>0.53188</cdr:y>
    </cdr:to>
    <cdr:sp macro="" textlink="">
      <cdr:nvSpPr>
        <cdr:cNvPr id="43" name="Oval 42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43300" y="200025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FFC000">
            <a:alpha val="50196"/>
          </a:srgbClr>
        </a:solidFill>
        <a:ln xmlns:a="http://schemas.openxmlformats.org/drawingml/2006/main" w="19050">
          <a:solidFill>
            <a:srgbClr val="FF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0.52003</cdr:x>
      <cdr:y>0.63929</cdr:y>
    </cdr:from>
    <cdr:to>
      <cdr:x>0.53938</cdr:x>
      <cdr:y>0.66392</cdr:y>
    </cdr:to>
    <cdr:sp macro="" textlink="">
      <cdr:nvSpPr>
        <cdr:cNvPr id="44" name="Oval 43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32050" y="252095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FFC000">
            <a:alpha val="50196"/>
          </a:srgbClr>
        </a:solidFill>
        <a:ln xmlns:a="http://schemas.openxmlformats.org/drawingml/2006/main" w="19050">
          <a:solidFill>
            <a:srgbClr val="FF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0.28377</cdr:x>
      <cdr:y>0.77617</cdr:y>
    </cdr:from>
    <cdr:to>
      <cdr:x>0.30312</cdr:x>
      <cdr:y>0.8008</cdr:y>
    </cdr:to>
    <cdr:sp macro="" textlink="">
      <cdr:nvSpPr>
        <cdr:cNvPr id="45" name="Oval 44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27150" y="306070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FFC000">
            <a:alpha val="50196"/>
          </a:srgbClr>
        </a:solidFill>
        <a:ln xmlns:a="http://schemas.openxmlformats.org/drawingml/2006/main" w="19050">
          <a:solidFill>
            <a:srgbClr val="FF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0.25685</cdr:x>
      <cdr:y>0.86614</cdr:y>
    </cdr:from>
    <cdr:to>
      <cdr:x>0.3585</cdr:x>
      <cdr:y>0.92271</cdr:y>
    </cdr:to>
    <cdr:sp macro="" textlink="">
      <cdr:nvSpPr>
        <cdr:cNvPr id="2560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65148" y="3682229"/>
          <a:ext cx="540264" cy="2404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K = 2</a:t>
          </a:r>
        </a:p>
      </cdr:txBody>
    </cdr:sp>
  </cdr:relSizeAnchor>
  <cdr:relSizeAnchor xmlns:cdr="http://schemas.openxmlformats.org/drawingml/2006/chartDrawing">
    <cdr:from>
      <cdr:x>0.54154</cdr:x>
      <cdr:y>0.86481</cdr:y>
    </cdr:from>
    <cdr:to>
      <cdr:x>0.64318</cdr:x>
      <cdr:y>0.92138</cdr:y>
    </cdr:to>
    <cdr:sp macro="" textlink="">
      <cdr:nvSpPr>
        <cdr:cNvPr id="2560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78281" y="3676604"/>
          <a:ext cx="540211" cy="2404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K = 5</a:t>
          </a:r>
        </a:p>
      </cdr:txBody>
    </cdr:sp>
  </cdr:relSizeAnchor>
  <cdr:relSizeAnchor xmlns:cdr="http://schemas.openxmlformats.org/drawingml/2006/chartDrawing">
    <cdr:from>
      <cdr:x>0.79996</cdr:x>
      <cdr:y>0.86402</cdr:y>
    </cdr:from>
    <cdr:to>
      <cdr:x>0.9016</cdr:x>
      <cdr:y>0.92059</cdr:y>
    </cdr:to>
    <cdr:sp macro="" textlink="">
      <cdr:nvSpPr>
        <cdr:cNvPr id="25603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51737" y="3673248"/>
          <a:ext cx="540212" cy="2404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K = 8</a:t>
          </a:r>
        </a:p>
      </cdr:txBody>
    </cdr:sp>
  </cdr:relSizeAnchor>
  <cdr:relSizeAnchor xmlns:cdr="http://schemas.openxmlformats.org/drawingml/2006/chartDrawing">
    <cdr:from>
      <cdr:x>0.1245</cdr:x>
      <cdr:y>0.4</cdr:y>
    </cdr:from>
    <cdr:to>
      <cdr:x>0.18549</cdr:x>
      <cdr:y>0.45657</cdr:y>
    </cdr:to>
    <cdr:sp macro="" textlink="">
      <cdr:nvSpPr>
        <cdr:cNvPr id="25607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37822" y="2438400"/>
          <a:ext cx="557376" cy="3448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A</a:t>
          </a:r>
        </a:p>
      </cdr:txBody>
    </cdr:sp>
  </cdr:relSizeAnchor>
  <cdr:relSizeAnchor xmlns:cdr="http://schemas.openxmlformats.org/drawingml/2006/chartDrawing">
    <cdr:from>
      <cdr:x>0.44146</cdr:x>
      <cdr:y>0.47571</cdr:y>
    </cdr:from>
    <cdr:to>
      <cdr:x>0.5044</cdr:x>
      <cdr:y>0.53472</cdr:y>
    </cdr:to>
    <cdr:sp macro="" textlink="">
      <cdr:nvSpPr>
        <cdr:cNvPr id="25608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46318" y="1984634"/>
          <a:ext cx="334523" cy="2461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B</a:t>
          </a:r>
        </a:p>
      </cdr:txBody>
    </cdr:sp>
  </cdr:relSizeAnchor>
  <cdr:relSizeAnchor xmlns:cdr="http://schemas.openxmlformats.org/drawingml/2006/chartDrawing">
    <cdr:from>
      <cdr:x>0.72484</cdr:x>
      <cdr:y>0.5875</cdr:y>
    </cdr:from>
    <cdr:to>
      <cdr:x>0.78778</cdr:x>
      <cdr:y>0.64651</cdr:y>
    </cdr:to>
    <cdr:sp macro="" textlink="">
      <cdr:nvSpPr>
        <cdr:cNvPr id="25609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624222" y="3581400"/>
          <a:ext cx="575198" cy="3597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C</a:t>
          </a:r>
        </a:p>
      </cdr:txBody>
    </cdr:sp>
  </cdr:relSizeAnchor>
  <cdr:relSizeAnchor xmlns:cdr="http://schemas.openxmlformats.org/drawingml/2006/chartDrawing">
    <cdr:from>
      <cdr:x>0.39708</cdr:x>
      <cdr:y>0.79091</cdr:y>
    </cdr:from>
    <cdr:to>
      <cdr:x>0.42475</cdr:x>
      <cdr:y>0.8292</cdr:y>
    </cdr:to>
    <cdr:grpSp>
      <cdr:nvGrpSpPr>
        <cdr:cNvPr id="25620" name="Group 20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3628843" y="4821387"/>
          <a:ext cx="252871" cy="233416"/>
          <a:chOff x="2028470" y="2886608"/>
          <a:chExt cx="129428" cy="126673"/>
        </a:xfrm>
      </cdr:grpSpPr>
      <cdr:sp macro="" textlink="">
        <cdr:nvSpPr>
          <cdr:cNvPr id="25614" name="Line 14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2028470" y="2886608"/>
            <a:ext cx="98503" cy="10076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25619" name="Line 19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2063977" y="2909640"/>
            <a:ext cx="93921" cy="10364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0.13855</cdr:x>
      <cdr:y>0.06331</cdr:y>
    </cdr:from>
    <cdr:to>
      <cdr:x>0.16721</cdr:x>
      <cdr:y>0.09989</cdr:y>
    </cdr:to>
    <cdr:grpSp>
      <cdr:nvGrpSpPr>
        <cdr:cNvPr id="25621" name="Group 21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1266184" y="385938"/>
          <a:ext cx="261918" cy="222991"/>
          <a:chOff x="2028470" y="2886608"/>
          <a:chExt cx="129428" cy="126673"/>
        </a:xfrm>
      </cdr:grpSpPr>
      <cdr:sp macro="" textlink="">
        <cdr:nvSpPr>
          <cdr:cNvPr id="25622" name="Line 22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2028470" y="2886608"/>
            <a:ext cx="98503" cy="10076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25623" name="Line 23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2063977" y="2909640"/>
            <a:ext cx="93921" cy="10364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0.35152</cdr:x>
      <cdr:y>0.05882</cdr:y>
    </cdr:from>
    <cdr:to>
      <cdr:x>0.38017</cdr:x>
      <cdr:y>0.09541</cdr:y>
    </cdr:to>
    <cdr:grpSp>
      <cdr:nvGrpSpPr>
        <cdr:cNvPr id="25624" name="Group 24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3212478" y="358567"/>
          <a:ext cx="261828" cy="223052"/>
          <a:chOff x="2028470" y="2886608"/>
          <a:chExt cx="129428" cy="126673"/>
        </a:xfrm>
      </cdr:grpSpPr>
      <cdr:sp macro="" textlink="">
        <cdr:nvSpPr>
          <cdr:cNvPr id="25625" name="Line 25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2028470" y="2886608"/>
            <a:ext cx="98503" cy="10076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25626" name="Line 26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2063977" y="2909640"/>
            <a:ext cx="93921" cy="10364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0.16249</cdr:x>
      <cdr:y>0.42868</cdr:y>
    </cdr:from>
    <cdr:to>
      <cdr:x>0.44564</cdr:x>
      <cdr:y>0.48842</cdr:y>
    </cdr:to>
    <cdr:sp macro="" textlink="">
      <cdr:nvSpPr>
        <cdr:cNvPr id="2" name="TextBox 1"/>
        <cdr:cNvSpPr txBox="1"/>
      </cdr:nvSpPr>
      <cdr:spPr>
        <a:xfrm xmlns:a="http://schemas.openxmlformats.org/drawingml/2006/main" rot="944162">
          <a:off x="1484967" y="2613233"/>
          <a:ext cx="2587657" cy="364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rPr>
            <a:t>capital Rybczynski</a:t>
          </a:r>
          <a:r>
            <a:rPr lang="en-US" sz="1400" baseline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rPr>
            <a:t> line</a:t>
          </a:r>
          <a:endParaRPr lang="en-US" sz="1400">
            <a:solidFill>
              <a:srgbClr val="0066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0.1109</cdr:x>
      <cdr:y>0.09472</cdr:y>
    </cdr:from>
    <cdr:to>
      <cdr:x>0.96493</cdr:x>
      <cdr:y>0.86198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557213" y="333376"/>
          <a:ext cx="4291013" cy="2700337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prstDash val="sys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0.45165</cdr:x>
      <cdr:y>0.2625</cdr:y>
    </cdr:from>
    <cdr:to>
      <cdr:x>0.54834</cdr:x>
      <cdr:y>0.34234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129933" y="1600200"/>
          <a:ext cx="884133" cy="4867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0.30833</cdr:x>
      <cdr:y>0.5375</cdr:y>
    </cdr:from>
    <cdr:to>
      <cdr:x>0.40502</cdr:x>
      <cdr:y>0.61733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819400" y="3276600"/>
          <a:ext cx="884134" cy="486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India</a:t>
          </a:r>
        </a:p>
      </cdr:txBody>
    </cdr:sp>
  </cdr:relSizeAnchor>
  <cdr:relSizeAnchor xmlns:cdr="http://schemas.openxmlformats.org/drawingml/2006/chartDrawing">
    <cdr:from>
      <cdr:x>0.825</cdr:x>
      <cdr:y>0.2125</cdr:y>
    </cdr:from>
    <cdr:to>
      <cdr:x>0.92169</cdr:x>
      <cdr:y>0.29234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543800" y="1295400"/>
          <a:ext cx="884133" cy="486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0.53333</cdr:x>
      <cdr:y>0.5875</cdr:y>
    </cdr:from>
    <cdr:to>
      <cdr:x>0.67393</cdr:x>
      <cdr:y>0.66734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876800" y="3581400"/>
          <a:ext cx="1285646" cy="4867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Philippines</a:t>
          </a:r>
        </a:p>
      </cdr:txBody>
    </cdr:sp>
  </cdr:relSizeAnchor>
  <cdr:relSizeAnchor xmlns:cdr="http://schemas.openxmlformats.org/drawingml/2006/chartDrawing">
    <cdr:from>
      <cdr:x>0.225</cdr:x>
      <cdr:y>0.775</cdr:y>
    </cdr:from>
    <cdr:to>
      <cdr:x>0.35896</cdr:x>
      <cdr:y>0.85483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057400" y="4724400"/>
          <a:ext cx="1224930" cy="486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DR Congo</a:t>
          </a:r>
        </a:p>
      </cdr:txBody>
    </cdr:sp>
  </cdr:relSizeAnchor>
  <cdr:relSizeAnchor xmlns:cdr="http://schemas.openxmlformats.org/drawingml/2006/chartDrawing">
    <cdr:from>
      <cdr:x>0.54167</cdr:x>
      <cdr:y>0.05</cdr:y>
    </cdr:from>
    <cdr:to>
      <cdr:x>0.65858</cdr:x>
      <cdr:y>0.12984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4953000" y="304800"/>
          <a:ext cx="1069025" cy="4867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Macao</a:t>
          </a:r>
        </a:p>
      </cdr:txBody>
    </cdr:sp>
  </cdr:relSizeAnchor>
  <cdr:relSizeAnchor xmlns:cdr="http://schemas.openxmlformats.org/drawingml/2006/chartDrawing">
    <cdr:from>
      <cdr:x>0.50616</cdr:x>
      <cdr:y>0.30717</cdr:y>
    </cdr:from>
    <cdr:to>
      <cdr:x>0.52701</cdr:x>
      <cdr:y>0.35183</cdr:y>
    </cdr:to>
    <cdr:cxnSp macro="">
      <cdr:nvCxnSpPr>
        <cdr:cNvPr id="11" name="Straight Arrow Connector 10"/>
        <cdr:cNvCxnSpPr/>
      </cdr:nvCxnSpPr>
      <cdr:spPr>
        <a:xfrm xmlns:a="http://schemas.openxmlformats.org/drawingml/2006/main" flipH="1" flipV="1">
          <a:off x="2543176" y="1081088"/>
          <a:ext cx="104775" cy="157163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0.59337</cdr:x>
      <cdr:y>0.57104</cdr:y>
    </cdr:from>
    <cdr:to>
      <cdr:x>0.60284</cdr:x>
      <cdr:y>0.60487</cdr:y>
    </cdr:to>
    <cdr:cxnSp macro="">
      <cdr:nvCxnSpPr>
        <cdr:cNvPr id="12" name="Straight Arrow Connector 11"/>
        <cdr:cNvCxnSpPr/>
      </cdr:nvCxnSpPr>
      <cdr:spPr>
        <a:xfrm xmlns:a="http://schemas.openxmlformats.org/drawingml/2006/main" flipH="1">
          <a:off x="2981326" y="2009776"/>
          <a:ext cx="47625" cy="119062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0.45833</cdr:x>
      <cdr:y>0.075</cdr:y>
    </cdr:from>
    <cdr:to>
      <cdr:x>0.57524</cdr:x>
      <cdr:y>0.15484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4191000" y="457200"/>
          <a:ext cx="1069025" cy="4867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Qatar</a:t>
          </a:r>
        </a:p>
      </cdr:txBody>
    </cdr:sp>
  </cdr:relSizeAnchor>
  <cdr:relSizeAnchor xmlns:cdr="http://schemas.openxmlformats.org/drawingml/2006/chartDrawing">
    <cdr:from>
      <cdr:x>0.48333</cdr:x>
      <cdr:y>0.725</cdr:y>
    </cdr:from>
    <cdr:to>
      <cdr:x>0.61635</cdr:x>
      <cdr:y>0.80484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4419600" y="4419600"/>
          <a:ext cx="1216335" cy="4867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Zimbabwe</a:t>
          </a:r>
        </a:p>
      </cdr:txBody>
    </cdr:sp>
  </cdr:relSizeAnchor>
  <cdr:relSizeAnchor xmlns:cdr="http://schemas.openxmlformats.org/drawingml/2006/chartDrawing">
    <cdr:from>
      <cdr:x>0.6</cdr:x>
      <cdr:y>0.675</cdr:y>
    </cdr:from>
    <cdr:to>
      <cdr:x>0.73681</cdr:x>
      <cdr:y>0.75484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5486400" y="4114800"/>
          <a:ext cx="1250990" cy="486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Tajikistan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</cdr:x>
      <cdr:y>0.225</cdr:y>
    </cdr:from>
    <cdr:to>
      <cdr:x>0.16664</cdr:x>
      <cdr:y>0.27895</cdr:y>
    </cdr:to>
    <cdr:sp macro="" textlink="">
      <cdr:nvSpPr>
        <cdr:cNvPr id="716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14400" y="1371600"/>
          <a:ext cx="609357" cy="3288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r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PPF</a:t>
          </a:r>
          <a:endParaRPr lang="en-US" sz="1200" b="0" i="0" u="none" strike="noStrike" baseline="0">
            <a:solidFill>
              <a:srgbClr val="0000FF"/>
            </a:solidFill>
            <a:latin typeface="Arial"/>
            <a:cs typeface="Arial"/>
          </a:endParaRPr>
        </a:p>
      </cdr:txBody>
    </cdr:sp>
  </cdr:relSizeAnchor>
  <cdr:relSizeAnchor xmlns:cdr="http://schemas.openxmlformats.org/drawingml/2006/chartDrawing">
    <cdr:from>
      <cdr:x>0.16667</cdr:x>
      <cdr:y>0.025</cdr:y>
    </cdr:from>
    <cdr:to>
      <cdr:x>0.27027</cdr:x>
      <cdr:y>0.07694</cdr:y>
    </cdr:to>
    <cdr:sp macro="" textlink="">
      <cdr:nvSpPr>
        <cdr:cNvPr id="717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24000" y="152400"/>
          <a:ext cx="947319" cy="3166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income line</a:t>
          </a:r>
          <a:endParaRPr lang="en-US" sz="1200" b="0" i="0" u="none" strike="noStrike" baseline="0">
            <a:solidFill>
              <a:srgbClr val="006600"/>
            </a:solidFill>
            <a:latin typeface="Arial"/>
            <a:cs typeface="Arial"/>
          </a:endParaRPr>
        </a:p>
      </cdr:txBody>
    </cdr:sp>
  </cdr:relSizeAnchor>
  <cdr:relSizeAnchor xmlns:cdr="http://schemas.openxmlformats.org/drawingml/2006/chartDrawing">
    <cdr:from>
      <cdr:x>0.36667</cdr:x>
      <cdr:y>0.0375</cdr:y>
    </cdr:from>
    <cdr:to>
      <cdr:x>0.48252</cdr:x>
      <cdr:y>0.09146</cdr:y>
    </cdr:to>
    <cdr:sp macro="" textlink="">
      <cdr:nvSpPr>
        <cdr:cNvPr id="7171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52800" y="228600"/>
          <a:ext cx="1059332" cy="3289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iso-utility</a:t>
          </a:r>
        </a:p>
      </cdr:txBody>
    </cdr:sp>
  </cdr:relSizeAnchor>
  <cdr:relSizeAnchor xmlns:cdr="http://schemas.openxmlformats.org/drawingml/2006/chartDrawing">
    <cdr:from>
      <cdr:x>0.825</cdr:x>
      <cdr:y>0.6375</cdr:y>
    </cdr:from>
    <cdr:to>
      <cdr:x>0.92619</cdr:x>
      <cdr:y>0.72046</cdr:y>
    </cdr:to>
    <cdr:sp macro="" textlink="">
      <cdr:nvSpPr>
        <cdr:cNvPr id="7172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543800" y="3886200"/>
          <a:ext cx="925281" cy="5057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(slope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= MRS)</a:t>
          </a:r>
        </a:p>
      </cdr:txBody>
    </cdr:sp>
  </cdr:relSizeAnchor>
  <cdr:relSizeAnchor xmlns:cdr="http://schemas.openxmlformats.org/drawingml/2006/chartDrawing">
    <cdr:from>
      <cdr:x>0.7</cdr:x>
      <cdr:y>0.8125</cdr:y>
    </cdr:from>
    <cdr:to>
      <cdr:x>0.79933</cdr:x>
      <cdr:y>0.89373</cdr:y>
    </cdr:to>
    <cdr:sp macro="" textlink="">
      <cdr:nvSpPr>
        <cdr:cNvPr id="7173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400800" y="4953000"/>
          <a:ext cx="908274" cy="4951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(slope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= MRT)</a:t>
          </a:r>
        </a:p>
      </cdr:txBody>
    </cdr:sp>
  </cdr:relSizeAnchor>
  <cdr:relSizeAnchor xmlns:cdr="http://schemas.openxmlformats.org/drawingml/2006/chartDrawing">
    <cdr:from>
      <cdr:x>0.84167</cdr:x>
      <cdr:y>0.7875</cdr:y>
    </cdr:from>
    <cdr:to>
      <cdr:x>0.94879</cdr:x>
      <cdr:y>0.88554</cdr:y>
    </cdr:to>
    <cdr:sp macro="" textlink="">
      <cdr:nvSpPr>
        <cdr:cNvPr id="7174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696200" y="4800600"/>
          <a:ext cx="979506" cy="5976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(slope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= p</a:t>
          </a:r>
          <a:r>
            <a:rPr lang="en-US" sz="1400" b="0" i="0" u="none" strike="noStrike" baseline="-25000">
              <a:solidFill>
                <a:srgbClr val="006600"/>
              </a:solidFill>
              <a:latin typeface="Arial"/>
              <a:cs typeface="Arial"/>
            </a:rPr>
            <a:t>m</a:t>
          </a: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/p</a:t>
          </a:r>
          <a:r>
            <a:rPr lang="en-US" sz="1400" b="0" i="0" u="none" strike="noStrike" baseline="-25000">
              <a:solidFill>
                <a:srgbClr val="006600"/>
              </a:solidFill>
              <a:latin typeface="Arial"/>
              <a:cs typeface="Arial"/>
            </a:rPr>
            <a:t>f </a:t>
          </a: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)</a:t>
          </a:r>
        </a:p>
      </cdr:txBody>
    </cdr:sp>
  </cdr:relSizeAnchor>
  <cdr:relSizeAnchor xmlns:cdr="http://schemas.openxmlformats.org/drawingml/2006/chartDrawing">
    <cdr:from>
      <cdr:x>0.42159</cdr:x>
      <cdr:y>0.5333</cdr:y>
    </cdr:from>
    <cdr:to>
      <cdr:x>0.5648</cdr:x>
      <cdr:y>0.62485</cdr:y>
    </cdr:to>
    <cdr:sp macro="" textlink="">
      <cdr:nvSpPr>
        <cdr:cNvPr id="7178" name="Text Box 1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71676" y="2158877"/>
          <a:ext cx="669760" cy="3706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r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autarky production</a:t>
          </a:r>
          <a:r>
            <a:rPr lang="en-US" sz="1200" b="0" i="0" u="none" strike="noStrike" baseline="0">
              <a:solidFill>
                <a:srgbClr val="0066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0.56667</cdr:x>
      <cdr:y>0.45</cdr:y>
    </cdr:from>
    <cdr:to>
      <cdr:x>0.72734</cdr:x>
      <cdr:y>0.54155</cdr:y>
    </cdr:to>
    <cdr:sp macro="" textlink="">
      <cdr:nvSpPr>
        <cdr:cNvPr id="7179" name="Text 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181600" y="2743200"/>
          <a:ext cx="1469166" cy="5580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autarky consumption</a:t>
          </a:r>
          <a:endParaRPr lang="en-US" sz="1200" b="0" i="0" u="none" strike="noStrike" baseline="0">
            <a:solidFill>
              <a:srgbClr val="006600"/>
            </a:solidFill>
            <a:latin typeface="Arial"/>
            <a:cs typeface="Arial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0.2276</cdr:x>
      <cdr:y>0.33707</cdr:y>
    </cdr:from>
    <cdr:to>
      <cdr:x>0.47494</cdr:x>
      <cdr:y>0.61171</cdr:y>
    </cdr:to>
    <cdr:sp macro="" textlink="">
      <cdr:nvSpPr>
        <cdr:cNvPr id="40991" name="AutoShape 3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81212" y="2051067"/>
          <a:ext cx="2261677" cy="1671158"/>
        </a:xfrm>
        <a:prstGeom xmlns:a="http://schemas.openxmlformats.org/drawingml/2006/main" prst="rtTriangle">
          <a:avLst/>
        </a:prstGeom>
        <a:solidFill xmlns:a="http://schemas.openxmlformats.org/drawingml/2006/main">
          <a:srgbClr val="CCFFFF">
            <a:alpha val="49804"/>
          </a:srgbClr>
        </a:solidFill>
        <a:ln xmlns:a="http://schemas.openxmlformats.org/drawingml/2006/main" w="9525">
          <a:noFill/>
          <a:miter lim="800000"/>
          <a:headEnd/>
          <a:tailEnd/>
        </a:ln>
      </cdr:spPr>
    </cdr:sp>
  </cdr:relSizeAnchor>
  <cdr:relSizeAnchor xmlns:cdr="http://schemas.openxmlformats.org/drawingml/2006/chartDrawing">
    <cdr:from>
      <cdr:x>0.51894</cdr:x>
      <cdr:y>0.57892</cdr:y>
    </cdr:from>
    <cdr:to>
      <cdr:x>0.75939</cdr:x>
      <cdr:y>0.8618</cdr:y>
    </cdr:to>
    <cdr:sp macro="" textlink="">
      <cdr:nvSpPr>
        <cdr:cNvPr id="40992" name="AutoShape 32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745209" y="3522679"/>
          <a:ext cx="2198675" cy="1721298"/>
        </a:xfrm>
        <a:prstGeom xmlns:a="http://schemas.openxmlformats.org/drawingml/2006/main" prst="rtTriangle">
          <a:avLst/>
        </a:prstGeom>
        <a:solidFill xmlns:a="http://schemas.openxmlformats.org/drawingml/2006/main">
          <a:srgbClr val="FFCC99">
            <a:alpha val="49804"/>
          </a:srgbClr>
        </a:solidFill>
        <a:ln xmlns:a="http://schemas.openxmlformats.org/drawingml/2006/main" w="9525">
          <a:noFill/>
          <a:miter lim="800000"/>
          <a:headEnd/>
          <a:tailEnd/>
        </a:ln>
      </cdr:spPr>
    </cdr:sp>
  </cdr:relSizeAnchor>
  <cdr:relSizeAnchor xmlns:cdr="http://schemas.openxmlformats.org/drawingml/2006/chartDrawing">
    <cdr:from>
      <cdr:x>0.29444</cdr:x>
      <cdr:y>0.02091</cdr:y>
    </cdr:from>
    <cdr:to>
      <cdr:x>0.34735</cdr:x>
      <cdr:y>0.06969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66925" y="114300"/>
          <a:ext cx="371475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solidFill>
                <a:srgbClr val="FF0000"/>
              </a:solidFill>
              <a:latin typeface="Cambria Math"/>
            </a:rPr>
            <a:t>𝑈_𝐴</a:t>
          </a:r>
          <a:endParaRPr lang="en-US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0.22026</cdr:x>
      <cdr:y>0.02091</cdr:y>
    </cdr:from>
    <cdr:to>
      <cdr:x>0.27318</cdr:x>
      <cdr:y>0.07549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1546225" y="114300"/>
          <a:ext cx="371475" cy="298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solidFill>
                <a:srgbClr val="0000FF"/>
              </a:solidFill>
              <a:latin typeface="Cambria Math"/>
            </a:rPr>
            <a:t>𝑈_𝐵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0.04167</cdr:x>
      <cdr:y>0.19854</cdr:y>
    </cdr:from>
    <cdr:to>
      <cdr:x>0.11177</cdr:x>
      <cdr:y>0.24732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381000" y="1208104"/>
          <a:ext cx="640994" cy="296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0000FF"/>
              </a:solidFill>
              <a:latin typeface="Cambria Math"/>
            </a:rPr>
            <a:t>〖</a:t>
          </a:r>
          <a:r>
            <a:rPr lang="en-US" sz="1600" b="0" i="0">
              <a:solidFill>
                <a:srgbClr val="0000FF"/>
              </a:solidFill>
              <a:latin typeface="Cambria Math"/>
            </a:rPr>
            <a:t>𝑝𝑝𝑓〗_𝐵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0.03709</cdr:x>
      <cdr:y>0.47793</cdr:y>
    </cdr:from>
    <cdr:to>
      <cdr:x>0.09905</cdr:x>
      <cdr:y>0.52671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260350" y="2613025"/>
          <a:ext cx="434975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FF0000"/>
              </a:solidFill>
              <a:latin typeface="Cambria Math"/>
            </a:rPr>
            <a:t>〖</a:t>
          </a:r>
          <a:r>
            <a:rPr lang="en-US" sz="1600" b="0" i="0">
              <a:solidFill>
                <a:srgbClr val="FF0000"/>
              </a:solidFill>
              <a:latin typeface="Cambria Math"/>
            </a:rPr>
            <a:t>𝑝𝑝𝑓〗_𝐴</a:t>
          </a:r>
          <a:endParaRPr lang="en-US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0.76667</cdr:x>
      <cdr:y>0.81216</cdr:y>
    </cdr:from>
    <cdr:to>
      <cdr:x>0.81958</cdr:x>
      <cdr:y>0.86094</cdr:y>
    </cdr:to>
    <cdr:sp macro="" textlink="">
      <cdr:nvSpPr>
        <cdr:cNvPr id="20" name="TextBox 1"/>
        <cdr:cNvSpPr txBox="1"/>
      </cdr:nvSpPr>
      <cdr:spPr>
        <a:xfrm xmlns:a="http://schemas.openxmlformats.org/drawingml/2006/main">
          <a:off x="7010400" y="4941904"/>
          <a:ext cx="483809" cy="296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FF0000"/>
              </a:solidFill>
              <a:latin typeface="Cambria Math"/>
            </a:rPr>
            <a:t>〖</a:t>
          </a:r>
          <a:r>
            <a:rPr lang="en-US" sz="1600" b="0" i="0">
              <a:solidFill>
                <a:srgbClr val="FF0000"/>
              </a:solidFill>
              <a:latin typeface="Cambria Math"/>
            </a:rPr>
            <a:t>𝑝𝑟〗_𝐴</a:t>
          </a:r>
          <a:endParaRPr lang="en-US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0.25</cdr:x>
      <cdr:y>0.59927</cdr:y>
    </cdr:from>
    <cdr:to>
      <cdr:x>0.35267</cdr:x>
      <cdr:y>0.64805</cdr:y>
    </cdr:to>
    <cdr:sp macro="" textlink="">
      <cdr:nvSpPr>
        <cdr:cNvPr id="21" name="TextBox 1"/>
        <cdr:cNvSpPr txBox="1"/>
      </cdr:nvSpPr>
      <cdr:spPr>
        <a:xfrm xmlns:a="http://schemas.openxmlformats.org/drawingml/2006/main">
          <a:off x="2286000" y="3646504"/>
          <a:ext cx="938814" cy="2968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0000FF"/>
              </a:solidFill>
              <a:latin typeface="Cambria Math"/>
            </a:rPr>
            <a:t>〖</a:t>
          </a:r>
          <a:r>
            <a:rPr lang="en-US" sz="1600" b="0" i="0">
              <a:solidFill>
                <a:srgbClr val="0000FF"/>
              </a:solidFill>
              <a:latin typeface="Cambria Math"/>
            </a:rPr>
            <a:t>𝑖𝑚𝑝𝑜𝑟𝑡〗_𝑚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0.21667</cdr:x>
      <cdr:y>0.27368</cdr:y>
    </cdr:from>
    <cdr:to>
      <cdr:x>0.26959</cdr:x>
      <cdr:y>0.32246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1981200" y="1665304"/>
          <a:ext cx="483901" cy="296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0000FF"/>
              </a:solidFill>
              <a:latin typeface="Cambria Math"/>
            </a:rPr>
            <a:t>〖</a:t>
          </a:r>
          <a:r>
            <a:rPr lang="en-US" sz="1600" b="0" i="0">
              <a:solidFill>
                <a:srgbClr val="0000FF"/>
              </a:solidFill>
              <a:latin typeface="Cambria Math"/>
            </a:rPr>
            <a:t>𝑝𝑟〗_𝐵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0.45</cdr:x>
      <cdr:y>0.54918</cdr:y>
    </cdr:from>
    <cdr:to>
      <cdr:x>0.50292</cdr:x>
      <cdr:y>0.59796</cdr:y>
    </cdr:to>
    <cdr:sp macro="" textlink="">
      <cdr:nvSpPr>
        <cdr:cNvPr id="23" name="TextBox 1"/>
        <cdr:cNvSpPr txBox="1"/>
      </cdr:nvSpPr>
      <cdr:spPr>
        <a:xfrm xmlns:a="http://schemas.openxmlformats.org/drawingml/2006/main">
          <a:off x="4114800" y="3341704"/>
          <a:ext cx="483901" cy="296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0000FF"/>
              </a:solidFill>
              <a:latin typeface="Cambria Math"/>
            </a:rPr>
            <a:t>〖</a:t>
          </a:r>
          <a:r>
            <a:rPr lang="en-US" sz="1600" b="0" i="0">
              <a:solidFill>
                <a:srgbClr val="0000FF"/>
              </a:solidFill>
              <a:latin typeface="Cambria Math"/>
            </a:rPr>
            <a:t>𝑐𝑜〗_𝐵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0.5</cdr:x>
      <cdr:y>0.51161</cdr:y>
    </cdr:from>
    <cdr:to>
      <cdr:x>0.55292</cdr:x>
      <cdr:y>0.56039</cdr:y>
    </cdr:to>
    <cdr:sp macro="" textlink="">
      <cdr:nvSpPr>
        <cdr:cNvPr id="24" name="TextBox 1"/>
        <cdr:cNvSpPr txBox="1"/>
      </cdr:nvSpPr>
      <cdr:spPr>
        <a:xfrm xmlns:a="http://schemas.openxmlformats.org/drawingml/2006/main">
          <a:off x="4572000" y="3113104"/>
          <a:ext cx="483900" cy="296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FF0000"/>
              </a:solidFill>
              <a:latin typeface="Cambria Math"/>
            </a:rPr>
            <a:t>〖</a:t>
          </a:r>
          <a:r>
            <a:rPr lang="en-US" sz="1600" b="0" i="0">
              <a:solidFill>
                <a:srgbClr val="FF0000"/>
              </a:solidFill>
              <a:latin typeface="Cambria Math"/>
            </a:rPr>
            <a:t>𝑐𝑜〗_𝐴</a:t>
          </a:r>
          <a:endParaRPr lang="en-US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0.47264</cdr:x>
      <cdr:y>0.68815</cdr:y>
    </cdr:from>
    <cdr:to>
      <cdr:x>0.5251</cdr:x>
      <cdr:y>0.80023</cdr:y>
    </cdr:to>
    <cdr:sp macro="" textlink="">
      <cdr:nvSpPr>
        <cdr:cNvPr id="26" name="TextBox 1"/>
        <cdr:cNvSpPr txBox="1"/>
      </cdr:nvSpPr>
      <cdr:spPr>
        <a:xfrm xmlns:a="http://schemas.openxmlformats.org/drawingml/2006/main">
          <a:off x="3317876" y="3762375"/>
          <a:ext cx="368300" cy="612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FF0000"/>
              </a:solidFill>
              <a:latin typeface="Cambria Math"/>
            </a:rPr>
            <a:t>〖</a:t>
          </a:r>
          <a:r>
            <a:rPr lang="en-US" sz="1600" b="0" i="0">
              <a:solidFill>
                <a:srgbClr val="FF0000"/>
              </a:solidFill>
              <a:latin typeface="Cambria Math"/>
            </a:rPr>
            <a:t>𝑖𝑚𝑝𝑜𝑟𝑡〗_𝑓</a:t>
          </a:r>
          <a:endParaRPr lang="en-US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0.55269</cdr:x>
      <cdr:y>0.85424</cdr:y>
    </cdr:from>
    <cdr:to>
      <cdr:x>0.65536</cdr:x>
      <cdr:y>0.90302</cdr:y>
    </cdr:to>
    <cdr:sp macro="" textlink="">
      <cdr:nvSpPr>
        <cdr:cNvPr id="27" name="TextBox 1"/>
        <cdr:cNvSpPr txBox="1"/>
      </cdr:nvSpPr>
      <cdr:spPr>
        <a:xfrm xmlns:a="http://schemas.openxmlformats.org/drawingml/2006/main">
          <a:off x="3879850" y="4670425"/>
          <a:ext cx="720725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FF0000"/>
              </a:solidFill>
              <a:latin typeface="Cambria Math"/>
            </a:rPr>
            <a:t>〖</a:t>
          </a:r>
          <a:r>
            <a:rPr lang="en-US" sz="1600" b="0" i="0">
              <a:solidFill>
                <a:srgbClr val="FF0000"/>
              </a:solidFill>
              <a:latin typeface="Cambria Math"/>
            </a:rPr>
            <a:t>𝑒𝑥𝑝𝑜𝑟𝑡〗_𝑚</a:t>
          </a:r>
          <a:endParaRPr lang="en-US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0.18498</cdr:x>
      <cdr:y>0.36818</cdr:y>
    </cdr:from>
    <cdr:to>
      <cdr:x>0.23745</cdr:x>
      <cdr:y>0.48026</cdr:y>
    </cdr:to>
    <cdr:sp macro="" textlink="">
      <cdr:nvSpPr>
        <cdr:cNvPr id="28" name="TextBox 1"/>
        <cdr:cNvSpPr txBox="1"/>
      </cdr:nvSpPr>
      <cdr:spPr>
        <a:xfrm xmlns:a="http://schemas.openxmlformats.org/drawingml/2006/main">
          <a:off x="1298575" y="2012950"/>
          <a:ext cx="368300" cy="612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0">
              <a:solidFill>
                <a:srgbClr val="0000FF"/>
              </a:solidFill>
              <a:latin typeface="Cambria Math"/>
            </a:rPr>
            <a:t>〖</a:t>
          </a:r>
          <a:r>
            <a:rPr lang="en-US" sz="1600" b="0" i="0">
              <a:solidFill>
                <a:srgbClr val="0000FF"/>
              </a:solidFill>
              <a:latin typeface="Cambria Math"/>
            </a:rPr>
            <a:t>𝑒𝑥𝑝𝑜𝑟𝑡〗_𝑓</a:t>
          </a:r>
          <a:endParaRPr lang="en-US" sz="1600">
            <a:solidFill>
              <a:srgbClr val="0000FF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6	FACTOR ABUNDANCE AND TRADE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chart" Target="../charts/chart5.xml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90.png"/><Relationship Id="rId7" Type="http://schemas.openxmlformats.org/officeDocument/2006/relationships/image" Target="../media/image130.png"/><Relationship Id="rId12" Type="http://schemas.openxmlformats.org/officeDocument/2006/relationships/image" Target="../media/image18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0.png"/><Relationship Id="rId11" Type="http://schemas.openxmlformats.org/officeDocument/2006/relationships/image" Target="../media/image170.png"/><Relationship Id="rId5" Type="http://schemas.openxmlformats.org/officeDocument/2006/relationships/image" Target="../media/image110.png"/><Relationship Id="rId10" Type="http://schemas.openxmlformats.org/officeDocument/2006/relationships/image" Target="../media/image160.png"/><Relationship Id="rId4" Type="http://schemas.openxmlformats.org/officeDocument/2006/relationships/image" Target="../media/image100.png"/><Relationship Id="rId9" Type="http://schemas.openxmlformats.org/officeDocument/2006/relationships/image" Target="../media/image15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7382829"/>
              </p:ext>
            </p:extLst>
          </p:nvPr>
        </p:nvGraphicFramePr>
        <p:xfrm>
          <a:off x="0" y="772356"/>
          <a:ext cx="4572000" cy="6085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Chart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984213"/>
              </p:ext>
            </p:extLst>
          </p:nvPr>
        </p:nvGraphicFramePr>
        <p:xfrm>
          <a:off x="4572001" y="762000"/>
          <a:ext cx="457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0" y="111073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smtClean="0"/>
              <a:t>6.2 sector 71 exports; pearls, precious stones, metals, coins, etc., 2014 </a:t>
            </a:r>
          </a:p>
        </p:txBody>
      </p:sp>
    </p:spTree>
    <p:extLst>
      <p:ext uri="{BB962C8B-B14F-4D97-AF65-F5344CB8AC3E}">
        <p14:creationId xmlns:p14="http://schemas.microsoft.com/office/powerpoint/2010/main" val="172145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939089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3810000" y="762000"/>
            <a:ext cx="525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6.11 homothetic </a:t>
            </a:r>
            <a:r>
              <a:rPr lang="nl-NL" b="1"/>
              <a:t>iso-utility curves are radial blow-ups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06407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8892123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774862"/>
            <a:ext cx="3621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6.12 production </a:t>
            </a:r>
            <a:r>
              <a:rPr lang="nl-NL" b="1"/>
              <a:t>possibility frontier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12434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994299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 rot="2043432">
                <a:off x="4064860" y="3621389"/>
                <a:ext cx="1150892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=0.3</m:t>
                      </m:r>
                    </m:oMath>
                  </m:oMathPara>
                </a14:m>
                <a:endParaRPr lang="en-US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43432">
                <a:off x="4064860" y="3621389"/>
                <a:ext cx="1150892" cy="4462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 rot="2052204">
                <a:off x="5539538" y="2494684"/>
                <a:ext cx="1150891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=0.9</m:t>
                      </m:r>
                    </m:oMath>
                  </m:oMathPara>
                </a14:m>
                <a:endParaRPr lang="en-US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52204">
                <a:off x="5539538" y="2494684"/>
                <a:ext cx="1150891" cy="4462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rot="2152188">
                <a:off x="4800600" y="3114262"/>
                <a:ext cx="1150891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=0.7</m:t>
                      </m:r>
                    </m:oMath>
                  </m:oMathPara>
                </a14:m>
                <a:endParaRPr lang="en-US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52188">
                <a:off x="4800600" y="3114262"/>
                <a:ext cx="1150891" cy="4462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533400" y="75786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6.13 production </a:t>
            </a:r>
            <a:r>
              <a:rPr lang="nl-NL" b="1"/>
              <a:t>possibility frontiers; impact of changing capital intensity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4716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5147465"/>
              </p:ext>
            </p:extLst>
          </p:nvPr>
        </p:nvGraphicFramePr>
        <p:xfrm>
          <a:off x="5178" y="762000"/>
          <a:ext cx="9138821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5029200" y="762000"/>
            <a:ext cx="358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6.14 impact </a:t>
            </a:r>
            <a:r>
              <a:rPr lang="nl-NL" b="1"/>
              <a:t>of a change in capital on the PPF and the Rybczynski line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156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2979860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219200" y="762000"/>
            <a:ext cx="609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6.15 income </a:t>
            </a:r>
            <a:r>
              <a:rPr lang="nl-NL" b="1"/>
              <a:t>per capita and human capital per </a:t>
            </a:r>
            <a:r>
              <a:rPr lang="nl-NL" b="1" smtClean="0"/>
              <a:t>worker, 2011</a:t>
            </a:r>
            <a:endParaRPr lang="en-US" b="1"/>
          </a:p>
        </p:txBody>
      </p:sp>
      <p:sp>
        <p:nvSpPr>
          <p:cNvPr id="4" name="TextBox 3"/>
          <p:cNvSpPr txBox="1"/>
          <p:nvPr/>
        </p:nvSpPr>
        <p:spPr>
          <a:xfrm>
            <a:off x="228600" y="6550222"/>
            <a:ext cx="3064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/>
              <a:t>bubbles proportional to population size</a:t>
            </a:r>
          </a:p>
        </p:txBody>
      </p:sp>
    </p:spTree>
    <p:extLst>
      <p:ext uri="{BB962C8B-B14F-4D97-AF65-F5344CB8AC3E}">
        <p14:creationId xmlns:p14="http://schemas.microsoft.com/office/powerpoint/2010/main" val="29156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79526" y="2391022"/>
            <a:ext cx="1737360" cy="409575"/>
          </a:xfrm>
          <a:prstGeom prst="rect">
            <a:avLst/>
          </a:prstGeom>
          <a:solidFill>
            <a:srgbClr val="FFCC99">
              <a:alpha val="49804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capital owners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72477" y="3261607"/>
            <a:ext cx="1737360" cy="409575"/>
          </a:xfrm>
          <a:prstGeom prst="rect">
            <a:avLst/>
          </a:prstGeom>
          <a:solidFill>
            <a:srgbClr val="FFCC99">
              <a:alpha val="49804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0000"/>
                </a:solidFill>
              </a:rPr>
              <a:t>labourers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2120" y="3124447"/>
            <a:ext cx="1737360" cy="548640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production of manufactures</a:t>
            </a:r>
            <a:endParaRPr lang="en-US" sz="160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62120" y="2392927"/>
            <a:ext cx="1737360" cy="548640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production of food</a:t>
            </a:r>
            <a:endParaRPr lang="en-US" sz="160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97205" y="2848222"/>
            <a:ext cx="10647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consumers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Right Brace 7"/>
          <p:cNvSpPr/>
          <p:nvPr/>
        </p:nvSpPr>
        <p:spPr bwMode="auto">
          <a:xfrm>
            <a:off x="1552003" y="2814567"/>
            <a:ext cx="96203" cy="447040"/>
          </a:xfrm>
          <a:prstGeom prst="rightBrace">
            <a:avLst/>
          </a:prstGeom>
          <a:noFill/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9" name="Elbow Connector 8"/>
          <p:cNvCxnSpPr>
            <a:stCxn id="4" idx="3"/>
            <a:endCxn id="5" idx="1"/>
          </p:cNvCxnSpPr>
          <p:nvPr/>
        </p:nvCxnSpPr>
        <p:spPr bwMode="auto">
          <a:xfrm flipV="1">
            <a:off x="2509837" y="3398767"/>
            <a:ext cx="1752283" cy="67628"/>
          </a:xfrm>
          <a:prstGeom prst="bentConnector3">
            <a:avLst>
              <a:gd name="adj1" fmla="val 90104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arrow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Elbow Connector 9"/>
          <p:cNvCxnSpPr>
            <a:stCxn id="4" idx="3"/>
            <a:endCxn id="6" idx="1"/>
          </p:cNvCxnSpPr>
          <p:nvPr/>
        </p:nvCxnSpPr>
        <p:spPr bwMode="auto">
          <a:xfrm flipV="1">
            <a:off x="2509837" y="2667247"/>
            <a:ext cx="1752283" cy="799148"/>
          </a:xfrm>
          <a:prstGeom prst="bentConnector3">
            <a:avLst>
              <a:gd name="adj1" fmla="val 90587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arrow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Elbow Connector 10"/>
          <p:cNvCxnSpPr>
            <a:stCxn id="3" idx="3"/>
            <a:endCxn id="6" idx="1"/>
          </p:cNvCxnSpPr>
          <p:nvPr/>
        </p:nvCxnSpPr>
        <p:spPr bwMode="auto">
          <a:xfrm>
            <a:off x="2516886" y="2595810"/>
            <a:ext cx="1745234" cy="71437"/>
          </a:xfrm>
          <a:prstGeom prst="bentConnector3">
            <a:avLst>
              <a:gd name="adj1" fmla="val 82504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ot"/>
            <a:round/>
            <a:headEnd type="arrow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Elbow Connector 11"/>
          <p:cNvCxnSpPr>
            <a:stCxn id="3" idx="3"/>
            <a:endCxn id="5" idx="1"/>
          </p:cNvCxnSpPr>
          <p:nvPr/>
        </p:nvCxnSpPr>
        <p:spPr bwMode="auto">
          <a:xfrm>
            <a:off x="2516886" y="2595810"/>
            <a:ext cx="1745234" cy="802957"/>
          </a:xfrm>
          <a:prstGeom prst="bentConnector3">
            <a:avLst>
              <a:gd name="adj1" fmla="val 82019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ot"/>
            <a:round/>
            <a:headEnd type="arrow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2564712" y="2330654"/>
            <a:ext cx="1285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FF0000"/>
                </a:solidFill>
                <a:latin typeface="Times New Roman" pitchFamily="18" charset="0"/>
              </a:rPr>
              <a:t>capital services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FF0000"/>
                </a:solidFill>
                <a:latin typeface="Times New Roman" pitchFamily="18" charset="0"/>
              </a:rPr>
              <a:t>(rental income)</a:t>
            </a:r>
            <a:endParaRPr 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6703" y="3199913"/>
            <a:ext cx="1306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FF0000"/>
                </a:solidFill>
                <a:latin typeface="Times New Roman" pitchFamily="18" charset="0"/>
              </a:rPr>
              <a:t>labour services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FF0000"/>
                </a:solidFill>
                <a:latin typeface="Times New Roman" pitchFamily="18" charset="0"/>
              </a:rPr>
              <a:t>(wage income)</a:t>
            </a:r>
            <a:endParaRPr 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Left Brace 14"/>
          <p:cNvSpPr/>
          <p:nvPr/>
        </p:nvSpPr>
        <p:spPr bwMode="auto">
          <a:xfrm>
            <a:off x="553878" y="2631528"/>
            <a:ext cx="218599" cy="834867"/>
          </a:xfrm>
          <a:prstGeom prst="leftBrace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16" name="Elbow Connector 15"/>
          <p:cNvCxnSpPr>
            <a:stCxn id="6" idx="3"/>
            <a:endCxn id="15" idx="1"/>
          </p:cNvCxnSpPr>
          <p:nvPr/>
        </p:nvCxnSpPr>
        <p:spPr bwMode="auto">
          <a:xfrm flipH="1">
            <a:off x="553878" y="2667247"/>
            <a:ext cx="5445602" cy="381715"/>
          </a:xfrm>
          <a:prstGeom prst="bentConnector5">
            <a:avLst>
              <a:gd name="adj1" fmla="val -4198"/>
              <a:gd name="adj2" fmla="val -161059"/>
              <a:gd name="adj3" fmla="val 103265"/>
            </a:avLst>
          </a:prstGeom>
          <a:solidFill>
            <a:schemeClr val="accent1"/>
          </a:solidFill>
          <a:ln w="19050" cap="flat" cmpd="sng" algn="ctr">
            <a:solidFill>
              <a:srgbClr val="0000FF"/>
            </a:solidFill>
            <a:prstDash val="sysDot"/>
            <a:round/>
            <a:headEnd type="arrow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Elbow Connector 16"/>
          <p:cNvCxnSpPr>
            <a:stCxn id="5" idx="3"/>
            <a:endCxn id="15" idx="1"/>
          </p:cNvCxnSpPr>
          <p:nvPr/>
        </p:nvCxnSpPr>
        <p:spPr bwMode="auto">
          <a:xfrm flipH="1" flipV="1">
            <a:off x="553878" y="3048962"/>
            <a:ext cx="5445602" cy="349805"/>
          </a:xfrm>
          <a:prstGeom prst="bentConnector5">
            <a:avLst>
              <a:gd name="adj1" fmla="val -4198"/>
              <a:gd name="adj2" fmla="val -170349"/>
              <a:gd name="adj3" fmla="val 103266"/>
            </a:avLst>
          </a:prstGeom>
          <a:solidFill>
            <a:schemeClr val="accent1"/>
          </a:solidFill>
          <a:ln w="19050" cap="flat" cmpd="sng" algn="ctr">
            <a:solidFill>
              <a:srgbClr val="0000FF"/>
            </a:solidFill>
            <a:prstDash val="sysDash"/>
            <a:round/>
            <a:headEnd type="arrow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381000" y="1763205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delivery of manufactures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764280" y="1763205"/>
                <a:ext cx="245733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smtClean="0">
                    <a:solidFill>
                      <a:srgbClr val="0000FF"/>
                    </a:solidFill>
                    <a:latin typeface="Times New Roman" pitchFamily="18" charset="0"/>
                  </a:rPr>
                  <a:t>(spending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e>
                      <m:sub>
                        <m: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1400" smtClean="0">
                    <a:solidFill>
                      <a:srgbClr val="0000FF"/>
                    </a:solidFill>
                    <a:latin typeface="Times New Roman" pitchFamily="18" charset="0"/>
                  </a:rPr>
                  <a:t> on manufactures)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280" y="1763205"/>
                <a:ext cx="2457339" cy="307777"/>
              </a:xfrm>
              <a:prstGeom prst="rect">
                <a:avLst/>
              </a:prstGeom>
              <a:blipFill rotWithShape="1">
                <a:blip r:embed="rId2"/>
                <a:stretch>
                  <a:fillRect t="-1961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81000" y="3945502"/>
            <a:ext cx="1340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delivery of food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031082" y="3945502"/>
                <a:ext cx="22020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smtClean="0">
                    <a:solidFill>
                      <a:srgbClr val="0000FF"/>
                    </a:solidFill>
                    <a:latin typeface="Times New Roman" pitchFamily="18" charset="0"/>
                  </a:rPr>
                  <a:t>(spending </a:t>
                </a:r>
                <a14:m>
                  <m:oMath xmlns:m="http://schemas.openxmlformats.org/officeDocument/2006/math">
                    <m:r>
                      <a:rPr lang="en-US" sz="1400" smtClean="0">
                        <a:solidFill>
                          <a:srgbClr val="0000FF"/>
                        </a:solidFill>
                        <a:latin typeface="Cambria Math"/>
                      </a:rPr>
                      <m:t>1−</m:t>
                    </m:r>
                    <m:sSub>
                      <m:sSubPr>
                        <m:ctrlP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e>
                      <m:sub>
                        <m: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1400" smtClean="0">
                    <a:solidFill>
                      <a:srgbClr val="0000FF"/>
                    </a:solidFill>
                    <a:latin typeface="Times New Roman" pitchFamily="18" charset="0"/>
                  </a:rPr>
                  <a:t> on food)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082" y="3945502"/>
                <a:ext cx="2202078" cy="307777"/>
              </a:xfrm>
              <a:prstGeom prst="rect">
                <a:avLst/>
              </a:prstGeom>
              <a:blipFill rotWithShape="1">
                <a:blip r:embed="rId3"/>
                <a:stretch>
                  <a:fillRect t="-1961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/>
          <p:nvPr/>
        </p:nvCxnSpPr>
        <p:spPr bwMode="auto">
          <a:xfrm>
            <a:off x="2842023" y="4356982"/>
            <a:ext cx="19073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66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2941320" y="4188023"/>
            <a:ext cx="1919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6600"/>
                </a:solidFill>
                <a:latin typeface="Times New Roman" pitchFamily="18" charset="0"/>
              </a:rPr>
              <a:t>(direction money flows)</a:t>
            </a:r>
            <a:endParaRPr lang="en-US" sz="14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600" y="4187705"/>
            <a:ext cx="1741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6600"/>
                </a:solidFill>
                <a:latin typeface="Times New Roman" pitchFamily="18" charset="0"/>
              </a:rPr>
              <a:t>direction goods flows</a:t>
            </a:r>
            <a:endParaRPr lang="en-US" sz="1400">
              <a:solidFill>
                <a:srgbClr val="006600"/>
              </a:solidFill>
              <a:latin typeface="Times New Roman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381000" y="4356982"/>
            <a:ext cx="282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228600" y="762000"/>
            <a:ext cx="2673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6.16 equilibrium </a:t>
            </a:r>
            <a:r>
              <a:rPr lang="nl-NL" b="1"/>
              <a:t>structure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2506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2048274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4343400" y="774862"/>
            <a:ext cx="4201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6.17 autarky </a:t>
            </a:r>
            <a:r>
              <a:rPr lang="nl-NL" b="1"/>
              <a:t>production and consumption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156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7877499"/>
              </p:ext>
            </p:extLst>
          </p:nvPr>
        </p:nvGraphicFramePr>
        <p:xfrm>
          <a:off x="0" y="773096"/>
          <a:ext cx="9144000" cy="6084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3886200" y="762000"/>
            <a:ext cx="3724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6.18 international </a:t>
            </a:r>
            <a:r>
              <a:rPr lang="nl-NL" b="1"/>
              <a:t>trade equilibrium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4716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615919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0462" y="762000"/>
            <a:ext cx="8923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6.19 share of USA and world trade in different type of  products, per cent</a:t>
            </a:r>
          </a:p>
        </p:txBody>
      </p:sp>
    </p:spTree>
    <p:extLst>
      <p:ext uri="{BB962C8B-B14F-4D97-AF65-F5344CB8AC3E}">
        <p14:creationId xmlns:p14="http://schemas.microsoft.com/office/powerpoint/2010/main" val="14716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9422075"/>
              </p:ext>
            </p:extLst>
          </p:nvPr>
        </p:nvGraphicFramePr>
        <p:xfrm>
          <a:off x="0" y="762000"/>
          <a:ext cx="457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9412223"/>
              </p:ext>
            </p:extLst>
          </p:nvPr>
        </p:nvGraphicFramePr>
        <p:xfrm>
          <a:off x="4572001" y="762000"/>
          <a:ext cx="457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111073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smtClean="0"/>
              <a:t>6.3 sector 85 exports; electrical, electronic equipment, 2014 </a:t>
            </a:r>
          </a:p>
        </p:txBody>
      </p:sp>
    </p:spTree>
    <p:extLst>
      <p:ext uri="{BB962C8B-B14F-4D97-AF65-F5344CB8AC3E}">
        <p14:creationId xmlns:p14="http://schemas.microsoft.com/office/powerpoint/2010/main" val="312434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78448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819400" y="762000"/>
            <a:ext cx="2586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6.4 sector-specific </a:t>
            </a:r>
            <a:r>
              <a:rPr lang="nl-NL" b="1"/>
              <a:t>capital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200" y="762000"/>
                <a:ext cx="520975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762000"/>
                <a:ext cx="520975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-14018" y="2819400"/>
                <a:ext cx="611193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4018" y="2819400"/>
                <a:ext cx="611193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1924156"/>
                <a:ext cx="611193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924156"/>
                <a:ext cx="611193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594875" y="2824579"/>
                <a:ext cx="549125" cy="4352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4875" y="2824579"/>
                <a:ext cx="549125" cy="43524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610600" y="762000"/>
                <a:ext cx="466602" cy="4352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0600" y="762000"/>
                <a:ext cx="466602" cy="43524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1000" y="6290102"/>
                <a:ext cx="381000" cy="4154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6290102"/>
                <a:ext cx="381000" cy="4154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0600" y="6290102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6290102"/>
                <a:ext cx="381000" cy="4154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96200" y="6346553"/>
                <a:ext cx="381000" cy="435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6346553"/>
                <a:ext cx="381000" cy="43524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462901" y="6324391"/>
                <a:ext cx="381000" cy="43524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2901" y="6324391"/>
                <a:ext cx="381000" cy="43524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14400" y="1128373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128373"/>
                <a:ext cx="381000" cy="41549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47800" y="996896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996896"/>
                <a:ext cx="381000" cy="41549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981200" y="781749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781749"/>
                <a:ext cx="381000" cy="415498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943600" y="914400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914400"/>
                <a:ext cx="381000" cy="415498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543800" y="914400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914400"/>
                <a:ext cx="381000" cy="415498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388093" y="3052077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8093" y="3052077"/>
                <a:ext cx="381000" cy="415498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867400" y="2743200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743200"/>
                <a:ext cx="381000" cy="415498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38400" y="2099102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2099102"/>
                <a:ext cx="381000" cy="415498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429000" y="2708702"/>
                <a:ext cx="3810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2708702"/>
                <a:ext cx="381000" cy="415498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06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79" y="1748686"/>
            <a:ext cx="2865437" cy="238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79" y="4244871"/>
            <a:ext cx="2865437" cy="238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42279">
            <a:off x="3610265" y="3646420"/>
            <a:ext cx="2865437" cy="238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221040">
            <a:off x="5467011" y="2283410"/>
            <a:ext cx="2865437" cy="238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63101" y="1709739"/>
            <a:ext cx="2865437" cy="238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67400">
            <a:off x="3169006" y="1136231"/>
            <a:ext cx="2865437" cy="238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 bwMode="auto">
          <a:xfrm>
            <a:off x="1100499" y="5799351"/>
            <a:ext cx="182880" cy="182880"/>
          </a:xfrm>
          <a:prstGeom prst="ellipse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215299" y="1740219"/>
            <a:ext cx="182880" cy="182880"/>
          </a:xfrm>
          <a:prstGeom prst="ellipse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FF"/>
                </a:solidFill>
                <a:latin typeface="Times New Roman" pitchFamily="18" charset="0"/>
              </a:rPr>
              <a:t>4</a:t>
            </a:r>
            <a:endParaRPr lang="en-US" sz="140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592739" y="3383388"/>
            <a:ext cx="182880" cy="182880"/>
          </a:xfrm>
          <a:prstGeom prst="ellipse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712379" y="5344849"/>
            <a:ext cx="182880" cy="182880"/>
          </a:xfrm>
          <a:prstGeom prst="ellipse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2563539" y="2236209"/>
            <a:ext cx="182880" cy="182880"/>
          </a:xfrm>
          <a:prstGeom prst="ellipse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FF"/>
                </a:solidFill>
                <a:latin typeface="Times New Roman" pitchFamily="18" charset="0"/>
              </a:rPr>
              <a:t>5</a:t>
            </a:r>
            <a:endParaRPr lang="en-US" sz="140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" name="Right Arrow 12"/>
          <p:cNvSpPr/>
          <p:nvPr/>
        </p:nvSpPr>
        <p:spPr bwMode="auto">
          <a:xfrm rot="20328117">
            <a:off x="3237026" y="5728051"/>
            <a:ext cx="411480" cy="91440"/>
          </a:xfrm>
          <a:prstGeom prst="rightArrow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4" name="Right Arrow 13"/>
          <p:cNvSpPr/>
          <p:nvPr/>
        </p:nvSpPr>
        <p:spPr bwMode="auto">
          <a:xfrm rot="9865717">
            <a:off x="3445376" y="2472639"/>
            <a:ext cx="411480" cy="91440"/>
          </a:xfrm>
          <a:prstGeom prst="rightArrow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Right Arrow 14"/>
          <p:cNvSpPr/>
          <p:nvPr/>
        </p:nvSpPr>
        <p:spPr bwMode="auto">
          <a:xfrm rot="11847686">
            <a:off x="5859617" y="2845366"/>
            <a:ext cx="411480" cy="91440"/>
          </a:xfrm>
          <a:prstGeom prst="rightArrow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" name="Right Arrow 15"/>
          <p:cNvSpPr/>
          <p:nvPr/>
        </p:nvSpPr>
        <p:spPr bwMode="auto">
          <a:xfrm rot="17707780">
            <a:off x="6404019" y="4382031"/>
            <a:ext cx="411480" cy="91440"/>
          </a:xfrm>
          <a:prstGeom prst="rightArrow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7120" y="772349"/>
            <a:ext cx="38350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6.5 construction </a:t>
            </a:r>
            <a:r>
              <a:rPr lang="nl-NL" b="1"/>
              <a:t>of the Edgeworth box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2506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4149249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3048000" y="774862"/>
            <a:ext cx="2336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6.6 the </a:t>
            </a:r>
            <a:r>
              <a:rPr lang="nl-NL" b="1"/>
              <a:t>Edgeworth box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181248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3048000" y="762000"/>
            <a:ext cx="2269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6.7 the </a:t>
            </a:r>
            <a:r>
              <a:rPr lang="nl-NL" b="1"/>
              <a:t>contract curve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2506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4852105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 rot="19499049">
                <a:off x="1395478" y="1991101"/>
                <a:ext cx="1150892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=0.9</m:t>
                      </m:r>
                    </m:oMath>
                  </m:oMathPara>
                </a14:m>
                <a:endParaRPr lang="en-US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499049">
                <a:off x="1395478" y="1991101"/>
                <a:ext cx="1150892" cy="4462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 rot="19317596">
                <a:off x="2221019" y="2746264"/>
                <a:ext cx="1150892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=0.7</m:t>
                      </m:r>
                    </m:oMath>
                  </m:oMathPara>
                </a14:m>
                <a:endParaRPr lang="en-US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317596">
                <a:off x="2221019" y="2746264"/>
                <a:ext cx="1150892" cy="4462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rot="19444004">
                <a:off x="2879809" y="3417853"/>
                <a:ext cx="1150892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=0.5</m:t>
                      </m:r>
                    </m:oMath>
                  </m:oMathPara>
                </a14:m>
                <a:endParaRPr lang="en-US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444004">
                <a:off x="2879809" y="3417853"/>
                <a:ext cx="1150892" cy="4462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 rot="19695624">
                <a:off x="3599814" y="4003147"/>
                <a:ext cx="1150892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=0.3</m:t>
                      </m:r>
                    </m:oMath>
                  </m:oMathPara>
                </a14:m>
                <a:endParaRPr lang="en-US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95624">
                <a:off x="3599814" y="4003147"/>
                <a:ext cx="1150892" cy="4462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33400" y="773668"/>
            <a:ext cx="483953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6.8 contract curve for different capital intensities</a:t>
            </a:r>
          </a:p>
        </p:txBody>
      </p:sp>
    </p:spTree>
    <p:extLst>
      <p:ext uri="{BB962C8B-B14F-4D97-AF65-F5344CB8AC3E}">
        <p14:creationId xmlns:p14="http://schemas.microsoft.com/office/powerpoint/2010/main" val="42506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503382" y="1927126"/>
            <a:ext cx="4846320" cy="3291840"/>
          </a:xfrm>
          <a:prstGeom prst="rect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349702" y="1927126"/>
            <a:ext cx="1371600" cy="3291840"/>
          </a:xfrm>
          <a:prstGeom prst="rect">
            <a:avLst/>
          </a:prstGeom>
          <a:noFill/>
          <a:ln w="28575" cap="flat" cmpd="sng" algn="ctr">
            <a:solidFill>
              <a:srgbClr val="0000FF"/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6344" y="5191872"/>
                <a:ext cx="5218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344" y="5191872"/>
                <a:ext cx="521810" cy="3385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138463" y="1581686"/>
                <a:ext cx="456343" cy="3583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8463" y="1581686"/>
                <a:ext cx="456343" cy="358303"/>
              </a:xfrm>
              <a:prstGeom prst="rect">
                <a:avLst/>
              </a:prstGeom>
              <a:blipFill rotWithShape="1">
                <a:blip r:embed="rId3"/>
                <a:stretch>
                  <a:fillRect b="-50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512830" y="1598619"/>
                <a:ext cx="509242" cy="3583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2830" y="1598619"/>
                <a:ext cx="509242" cy="358303"/>
              </a:xfrm>
              <a:prstGeom prst="rect">
                <a:avLst/>
              </a:prstGeom>
              <a:blipFill rotWithShape="1">
                <a:blip r:embed="rId4"/>
                <a:stretch>
                  <a:fillRect b="-50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2400" y="1787645"/>
                <a:ext cx="38484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787645"/>
                <a:ext cx="384849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138246" y="5210499"/>
                <a:ext cx="440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8246" y="5210499"/>
                <a:ext cx="440056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514590" y="5224046"/>
                <a:ext cx="4353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590" y="5224046"/>
                <a:ext cx="435312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 bwMode="auto">
          <a:xfrm flipV="1">
            <a:off x="503382" y="2201446"/>
            <a:ext cx="2834640" cy="30226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1920702" y="1939990"/>
            <a:ext cx="3429000" cy="85581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/>
          <p:nvPr/>
        </p:nvCxnSpPr>
        <p:spPr bwMode="auto">
          <a:xfrm flipV="1">
            <a:off x="2103582" y="1930335"/>
            <a:ext cx="4617720" cy="11397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Oval 13"/>
          <p:cNvSpPr/>
          <p:nvPr/>
        </p:nvSpPr>
        <p:spPr bwMode="auto">
          <a:xfrm>
            <a:off x="2972262" y="2440116"/>
            <a:ext cx="137160" cy="137160"/>
          </a:xfrm>
          <a:prstGeom prst="ellipse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2591262" y="2863450"/>
            <a:ext cx="137160" cy="137160"/>
          </a:xfrm>
          <a:prstGeom prst="ellipse">
            <a:avLst/>
          </a:prstGeom>
          <a:solidFill>
            <a:srgbClr val="CCFFFF">
              <a:alpha val="50196"/>
            </a:srgbClr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567555" y="2925257"/>
                <a:ext cx="44826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7555" y="2925257"/>
                <a:ext cx="448263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659842" y="2161676"/>
                <a:ext cx="4435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842" y="2161676"/>
                <a:ext cx="443519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/>
          <p:cNvSpPr/>
          <p:nvPr/>
        </p:nvSpPr>
        <p:spPr bwMode="auto">
          <a:xfrm>
            <a:off x="570729" y="5029341"/>
            <a:ext cx="242015" cy="389410"/>
          </a:xfrm>
          <a:prstGeom prst="arc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64287" y="4902722"/>
                <a:ext cx="7875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/</m:t>
                      </m:r>
                      <m:sSub>
                        <m:sSub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4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287" y="4902722"/>
                <a:ext cx="787588" cy="307777"/>
              </a:xfrm>
              <a:prstGeom prst="rect">
                <a:avLst/>
              </a:prstGeom>
              <a:blipFill rotWithShape="1">
                <a:blip r:embed="rId10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978102" y="1877937"/>
                <a:ext cx="681918" cy="3250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en-US" sz="140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/</m:t>
                      </m:r>
                      <m:sSub>
                        <m:sSubPr>
                          <m:ctrlP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4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8102" y="1877937"/>
                <a:ext cx="681918" cy="325025"/>
              </a:xfrm>
              <a:prstGeom prst="rect">
                <a:avLst/>
              </a:prstGeom>
              <a:blipFill rotWithShape="1">
                <a:blip r:embed="rId11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349702" y="1876421"/>
                <a:ext cx="681918" cy="3250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en-US" sz="140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/</m:t>
                      </m:r>
                      <m:sSub>
                        <m:sSubPr>
                          <m:ctrlP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4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9702" y="1876421"/>
                <a:ext cx="681918" cy="325025"/>
              </a:xfrm>
              <a:prstGeom prst="rect">
                <a:avLst/>
              </a:prstGeom>
              <a:blipFill rotWithShape="1">
                <a:blip r:embed="rId12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rc 21"/>
          <p:cNvSpPr/>
          <p:nvPr/>
        </p:nvSpPr>
        <p:spPr bwMode="auto">
          <a:xfrm rot="10800000">
            <a:off x="4660020" y="1716469"/>
            <a:ext cx="242015" cy="389410"/>
          </a:xfrm>
          <a:prstGeom prst="arc">
            <a:avLst>
              <a:gd name="adj1" fmla="val 17131592"/>
              <a:gd name="adj2" fmla="val 20871207"/>
            </a:avLst>
          </a:prstGeom>
          <a:noFill/>
          <a:ln w="19050" cap="flat" cmpd="dbl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Arc 22"/>
          <p:cNvSpPr/>
          <p:nvPr/>
        </p:nvSpPr>
        <p:spPr bwMode="auto">
          <a:xfrm rot="10800000">
            <a:off x="5914494" y="1724112"/>
            <a:ext cx="242015" cy="389410"/>
          </a:xfrm>
          <a:prstGeom prst="arc">
            <a:avLst>
              <a:gd name="adj1" fmla="val 17131592"/>
              <a:gd name="adj2" fmla="val 20871207"/>
            </a:avLst>
          </a:prstGeom>
          <a:noFill/>
          <a:ln w="19050" cap="flat" cmpd="dbl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8600" y="762000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6.9 the </a:t>
            </a:r>
            <a:r>
              <a:rPr lang="nl-NL" b="1"/>
              <a:t>Rybczynski proposition; expansion of labour force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2506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6619064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0" y="762000"/>
            <a:ext cx="3831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6.10 consumer optimization problem</a:t>
            </a:r>
          </a:p>
        </p:txBody>
      </p:sp>
    </p:spTree>
    <p:extLst>
      <p:ext uri="{BB962C8B-B14F-4D97-AF65-F5344CB8AC3E}">
        <p14:creationId xmlns:p14="http://schemas.microsoft.com/office/powerpoint/2010/main" val="312434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646</Words>
  <Application>Microsoft Office PowerPoint</Application>
  <PresentationFormat>On-screen Show (4:3)</PresentationFormat>
  <Paragraphs>190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27</cp:revision>
  <dcterms:created xsi:type="dcterms:W3CDTF">2016-11-17T05:58:19Z</dcterms:created>
  <dcterms:modified xsi:type="dcterms:W3CDTF">2017-01-18T02:08:41Z</dcterms:modified>
</cp:coreProperties>
</file>