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5.xml" ContentType="application/vnd.openxmlformats-officedocument.presentationml.slide+xml"/>
  <Override PartName="/ppt/slides/slide1.xml" ContentType="application/vnd.openxmlformats-officedocument.presentationml.slide+xml"/>
  <Override PartName="/ppt/slides/slide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Layouts/slideLayout3.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handoutMasterIdLst>
    <p:handoutMasterId r:id="rId8"/>
  </p:handoutMasterIdLst>
  <p:sldIdLst>
    <p:sldId id="256" r:id="rId2"/>
    <p:sldId id="339" r:id="rId3"/>
    <p:sldId id="340" r:id="rId4"/>
    <p:sldId id="341" r:id="rId5"/>
    <p:sldId id="342"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notesViewPr>
    <p:cSldViewPr snapToGrid="0">
      <p:cViewPr varScale="1">
        <p:scale>
          <a:sx n="87" d="100"/>
          <a:sy n="87" d="100"/>
        </p:scale>
        <p:origin x="3840"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3.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2.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A8801287-15A5-4BE3-BF68-7825323BD770}"/>
              </a:ext>
            </a:extLst>
          </p:cNvPr>
          <p:cNvSpPr>
            <a:spLocks noGrp="1"/>
          </p:cNvSpPr>
          <p:nvPr>
            <p:ph type="ftr" sz="quarter" idx="2"/>
          </p:nvPr>
        </p:nvSpPr>
        <p:spPr>
          <a:xfrm>
            <a:off x="0" y="8685213"/>
            <a:ext cx="2971800" cy="458787"/>
          </a:xfrm>
          <a:prstGeom prst="rect">
            <a:avLst/>
          </a:prstGeom>
          <a:blipFill>
            <a:blip r:embed="rId2"/>
            <a:stretch>
              <a:fillRect/>
            </a:stretch>
          </a:blipFill>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4E93D150-B744-4372-9A2F-6A5B33313C2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8113F6B-BC20-4D2A-A8CA-32173A3DA620}" type="slidenum">
              <a:rPr lang="en-US" smtClean="0"/>
              <a:t>‹#›</a:t>
            </a:fld>
            <a:endParaRPr lang="en-US"/>
          </a:p>
        </p:txBody>
      </p:sp>
    </p:spTree>
    <p:extLst>
      <p:ext uri="{BB962C8B-B14F-4D97-AF65-F5344CB8AC3E}">
        <p14:creationId xmlns:p14="http://schemas.microsoft.com/office/powerpoint/2010/main" val="19023637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1CA979-1440-4F22-8910-221B227DE168}" type="datetimeFigureOut">
              <a:rPr lang="en-US" smtClean="0"/>
              <a:t>22-Sep-21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7C291A-3297-4BF6-82CE-CED8346CF8E2}" type="slidenum">
              <a:rPr lang="en-US" smtClean="0"/>
              <a:t>‹#›</a:t>
            </a:fld>
            <a:endParaRPr lang="en-US"/>
          </a:p>
        </p:txBody>
      </p:sp>
    </p:spTree>
    <p:extLst>
      <p:ext uri="{BB962C8B-B14F-4D97-AF65-F5344CB8AC3E}">
        <p14:creationId xmlns:p14="http://schemas.microsoft.com/office/powerpoint/2010/main" val="3841536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3E882F-1623-461E-831D-C374D5E0AF1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FBE954F-2E1F-48BC-A6A1-C8C399B0DC2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256FDF2-CE60-4040-A324-9E4F93D6CFD7}"/>
              </a:ext>
            </a:extLst>
          </p:cNvPr>
          <p:cNvSpPr>
            <a:spLocks noGrp="1"/>
          </p:cNvSpPr>
          <p:nvPr>
            <p:ph type="dt" sz="half" idx="10"/>
          </p:nvPr>
        </p:nvSpPr>
        <p:spPr/>
        <p:txBody>
          <a:bodyPr/>
          <a:lstStyle/>
          <a:p>
            <a:fld id="{EB0992DA-A29A-49B9-BD36-C85DB0922453}" type="datetimeFigureOut">
              <a:rPr lang="en-US" smtClean="0"/>
              <a:t>22-Sep-21</a:t>
            </a:fld>
            <a:endParaRPr lang="en-US"/>
          </a:p>
        </p:txBody>
      </p:sp>
      <p:sp>
        <p:nvSpPr>
          <p:cNvPr id="5" name="Footer Placeholder 4">
            <a:extLst>
              <a:ext uri="{FF2B5EF4-FFF2-40B4-BE49-F238E27FC236}">
                <a16:creationId xmlns:a16="http://schemas.microsoft.com/office/drawing/2014/main" id="{9B9AB186-A59E-4633-9A7F-48100BC31F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C14DB9-CDCC-4F48-97B9-24D1E74F3274}"/>
              </a:ext>
            </a:extLst>
          </p:cNvPr>
          <p:cNvSpPr>
            <a:spLocks noGrp="1"/>
          </p:cNvSpPr>
          <p:nvPr>
            <p:ph type="sldNum" sz="quarter" idx="12"/>
          </p:nvPr>
        </p:nvSpPr>
        <p:spPr/>
        <p:txBody>
          <a:bodyPr/>
          <a:lstStyle/>
          <a:p>
            <a:fld id="{5483D2DE-7644-43A1-A1E4-76907900922A}" type="slidenum">
              <a:rPr lang="en-US" smtClean="0"/>
              <a:t>‹#›</a:t>
            </a:fld>
            <a:endParaRPr lang="en-US"/>
          </a:p>
        </p:txBody>
      </p:sp>
    </p:spTree>
    <p:extLst>
      <p:ext uri="{BB962C8B-B14F-4D97-AF65-F5344CB8AC3E}">
        <p14:creationId xmlns:p14="http://schemas.microsoft.com/office/powerpoint/2010/main" val="26614775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C5CA13-3288-4B30-981D-1ED58B8A74A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4AEDD31-D194-4FF2-AD77-A7DC46423D8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73E5A2-16D2-40A2-9BEC-54E32A5CA851}"/>
              </a:ext>
            </a:extLst>
          </p:cNvPr>
          <p:cNvSpPr>
            <a:spLocks noGrp="1"/>
          </p:cNvSpPr>
          <p:nvPr>
            <p:ph type="dt" sz="half" idx="10"/>
          </p:nvPr>
        </p:nvSpPr>
        <p:spPr/>
        <p:txBody>
          <a:bodyPr/>
          <a:lstStyle/>
          <a:p>
            <a:fld id="{EB0992DA-A29A-49B9-BD36-C85DB0922453}" type="datetimeFigureOut">
              <a:rPr lang="en-US" smtClean="0"/>
              <a:t>22-Sep-21</a:t>
            </a:fld>
            <a:endParaRPr lang="en-US"/>
          </a:p>
        </p:txBody>
      </p:sp>
      <p:sp>
        <p:nvSpPr>
          <p:cNvPr id="5" name="Footer Placeholder 4">
            <a:extLst>
              <a:ext uri="{FF2B5EF4-FFF2-40B4-BE49-F238E27FC236}">
                <a16:creationId xmlns:a16="http://schemas.microsoft.com/office/drawing/2014/main" id="{D51ED975-842A-4B1C-9EBB-4E0D8187C7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E5F3E8-8FC0-4116-B318-BF20ADC9C885}"/>
              </a:ext>
            </a:extLst>
          </p:cNvPr>
          <p:cNvSpPr>
            <a:spLocks noGrp="1"/>
          </p:cNvSpPr>
          <p:nvPr>
            <p:ph type="sldNum" sz="quarter" idx="12"/>
          </p:nvPr>
        </p:nvSpPr>
        <p:spPr/>
        <p:txBody>
          <a:bodyPr/>
          <a:lstStyle/>
          <a:p>
            <a:fld id="{5483D2DE-7644-43A1-A1E4-76907900922A}" type="slidenum">
              <a:rPr lang="en-US" smtClean="0"/>
              <a:t>‹#›</a:t>
            </a:fld>
            <a:endParaRPr lang="en-US"/>
          </a:p>
        </p:txBody>
      </p:sp>
    </p:spTree>
    <p:extLst>
      <p:ext uri="{BB962C8B-B14F-4D97-AF65-F5344CB8AC3E}">
        <p14:creationId xmlns:p14="http://schemas.microsoft.com/office/powerpoint/2010/main" val="15125409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D604E8-F7FF-4E4C-8C65-77BC6C444D7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102FD67-5CF7-40AF-AA87-5511D6EBDAC8}"/>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7C64E2-9617-4D17-9968-8E66E39773B4}"/>
              </a:ext>
            </a:extLst>
          </p:cNvPr>
          <p:cNvSpPr>
            <a:spLocks noGrp="1"/>
          </p:cNvSpPr>
          <p:nvPr>
            <p:ph type="dt" sz="half" idx="10"/>
          </p:nvPr>
        </p:nvSpPr>
        <p:spPr/>
        <p:txBody>
          <a:bodyPr/>
          <a:lstStyle/>
          <a:p>
            <a:fld id="{EB0992DA-A29A-49B9-BD36-C85DB0922453}" type="datetimeFigureOut">
              <a:rPr lang="en-US" smtClean="0"/>
              <a:t>22-Sep-21</a:t>
            </a:fld>
            <a:endParaRPr lang="en-US"/>
          </a:p>
        </p:txBody>
      </p:sp>
      <p:sp>
        <p:nvSpPr>
          <p:cNvPr id="5" name="Footer Placeholder 4">
            <a:extLst>
              <a:ext uri="{FF2B5EF4-FFF2-40B4-BE49-F238E27FC236}">
                <a16:creationId xmlns:a16="http://schemas.microsoft.com/office/drawing/2014/main" id="{2CE511C6-B686-4800-94B7-B46BDF7CC8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ED9600-2621-414F-B999-522BC64ED2D4}"/>
              </a:ext>
            </a:extLst>
          </p:cNvPr>
          <p:cNvSpPr>
            <a:spLocks noGrp="1"/>
          </p:cNvSpPr>
          <p:nvPr>
            <p:ph type="sldNum" sz="quarter" idx="12"/>
          </p:nvPr>
        </p:nvSpPr>
        <p:spPr/>
        <p:txBody>
          <a:bodyPr/>
          <a:lstStyle/>
          <a:p>
            <a:fld id="{5483D2DE-7644-43A1-A1E4-76907900922A}" type="slidenum">
              <a:rPr lang="en-US" smtClean="0"/>
              <a:t>‹#›</a:t>
            </a:fld>
            <a:endParaRPr lang="en-US"/>
          </a:p>
        </p:txBody>
      </p:sp>
    </p:spTree>
    <p:extLst>
      <p:ext uri="{BB962C8B-B14F-4D97-AF65-F5344CB8AC3E}">
        <p14:creationId xmlns:p14="http://schemas.microsoft.com/office/powerpoint/2010/main" val="18962209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174489-7D46-4B7A-86FD-C1E2C5765D0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BD4CEFD-4776-4E8A-9105-AFA8724E18F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7F0D789C-898B-4D5C-B6FE-03D6E10F5D8A}"/>
              </a:ext>
            </a:extLst>
          </p:cNvPr>
          <p:cNvSpPr>
            <a:spLocks noGrp="1"/>
          </p:cNvSpPr>
          <p:nvPr>
            <p:ph type="sldNum" sz="quarter" idx="12"/>
          </p:nvPr>
        </p:nvSpPr>
        <p:spPr/>
        <p:txBody>
          <a:bodyPr/>
          <a:lstStyle/>
          <a:p>
            <a:fld id="{5483D2DE-7644-43A1-A1E4-76907900922A}" type="slidenum">
              <a:rPr lang="en-US" smtClean="0"/>
              <a:t>‹#›</a:t>
            </a:fld>
            <a:endParaRPr lang="en-US"/>
          </a:p>
        </p:txBody>
      </p:sp>
      <p:pic>
        <p:nvPicPr>
          <p:cNvPr id="8" name="Picture 7">
            <a:extLst>
              <a:ext uri="{FF2B5EF4-FFF2-40B4-BE49-F238E27FC236}">
                <a16:creationId xmlns:a16="http://schemas.microsoft.com/office/drawing/2014/main" id="{EAA064CB-408A-4C36-9447-590A0CA57C8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5676107"/>
            <a:ext cx="12192000" cy="1181100"/>
          </a:xfrm>
          <a:prstGeom prst="rect">
            <a:avLst/>
          </a:prstGeom>
        </p:spPr>
      </p:pic>
    </p:spTree>
    <p:extLst>
      <p:ext uri="{BB962C8B-B14F-4D97-AF65-F5344CB8AC3E}">
        <p14:creationId xmlns:p14="http://schemas.microsoft.com/office/powerpoint/2010/main" val="34665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D73D8-A2BC-4BD9-AD0C-FE1D3AE2425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2508DE0-F1D2-4469-9CCD-A606CB75E12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F9FB260-95C2-4A12-A063-F7DC4FC21301}"/>
              </a:ext>
            </a:extLst>
          </p:cNvPr>
          <p:cNvSpPr>
            <a:spLocks noGrp="1"/>
          </p:cNvSpPr>
          <p:nvPr>
            <p:ph type="dt" sz="half" idx="10"/>
          </p:nvPr>
        </p:nvSpPr>
        <p:spPr/>
        <p:txBody>
          <a:bodyPr/>
          <a:lstStyle/>
          <a:p>
            <a:fld id="{EB0992DA-A29A-49B9-BD36-C85DB0922453}" type="datetimeFigureOut">
              <a:rPr lang="en-US" smtClean="0"/>
              <a:t>22-Sep-21</a:t>
            </a:fld>
            <a:endParaRPr lang="en-US"/>
          </a:p>
        </p:txBody>
      </p:sp>
      <p:sp>
        <p:nvSpPr>
          <p:cNvPr id="5" name="Footer Placeholder 4">
            <a:extLst>
              <a:ext uri="{FF2B5EF4-FFF2-40B4-BE49-F238E27FC236}">
                <a16:creationId xmlns:a16="http://schemas.microsoft.com/office/drawing/2014/main" id="{D1DC2BCD-A050-4636-B742-01D4270671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A778AA-7966-4556-9FAE-E1652A5BB363}"/>
              </a:ext>
            </a:extLst>
          </p:cNvPr>
          <p:cNvSpPr>
            <a:spLocks noGrp="1"/>
          </p:cNvSpPr>
          <p:nvPr>
            <p:ph type="sldNum" sz="quarter" idx="12"/>
          </p:nvPr>
        </p:nvSpPr>
        <p:spPr/>
        <p:txBody>
          <a:bodyPr/>
          <a:lstStyle/>
          <a:p>
            <a:fld id="{5483D2DE-7644-43A1-A1E4-76907900922A}" type="slidenum">
              <a:rPr lang="en-US" smtClean="0"/>
              <a:t>‹#›</a:t>
            </a:fld>
            <a:endParaRPr lang="en-US"/>
          </a:p>
        </p:txBody>
      </p:sp>
    </p:spTree>
    <p:extLst>
      <p:ext uri="{BB962C8B-B14F-4D97-AF65-F5344CB8AC3E}">
        <p14:creationId xmlns:p14="http://schemas.microsoft.com/office/powerpoint/2010/main" val="14851588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9AC4E1-2900-49EC-BC56-8BA3870F414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D22F823-E6CD-4000-A8B0-65BDE563A15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2AC506A-F5DC-499F-9C58-2AAC83FDEBC9}"/>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5A1374D-2B28-4923-9753-B681F9D155C9}"/>
              </a:ext>
            </a:extLst>
          </p:cNvPr>
          <p:cNvSpPr>
            <a:spLocks noGrp="1"/>
          </p:cNvSpPr>
          <p:nvPr>
            <p:ph type="dt" sz="half" idx="10"/>
          </p:nvPr>
        </p:nvSpPr>
        <p:spPr/>
        <p:txBody>
          <a:bodyPr/>
          <a:lstStyle/>
          <a:p>
            <a:fld id="{EB0992DA-A29A-49B9-BD36-C85DB0922453}" type="datetimeFigureOut">
              <a:rPr lang="en-US" smtClean="0"/>
              <a:t>22-Sep-21</a:t>
            </a:fld>
            <a:endParaRPr lang="en-US"/>
          </a:p>
        </p:txBody>
      </p:sp>
      <p:sp>
        <p:nvSpPr>
          <p:cNvPr id="6" name="Footer Placeholder 5">
            <a:extLst>
              <a:ext uri="{FF2B5EF4-FFF2-40B4-BE49-F238E27FC236}">
                <a16:creationId xmlns:a16="http://schemas.microsoft.com/office/drawing/2014/main" id="{AE73AAC3-DCF6-4AF6-BEB6-0E09E2555C9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F1D4310-977A-45FC-83B7-6579D22C0D71}"/>
              </a:ext>
            </a:extLst>
          </p:cNvPr>
          <p:cNvSpPr>
            <a:spLocks noGrp="1"/>
          </p:cNvSpPr>
          <p:nvPr>
            <p:ph type="sldNum" sz="quarter" idx="12"/>
          </p:nvPr>
        </p:nvSpPr>
        <p:spPr/>
        <p:txBody>
          <a:bodyPr/>
          <a:lstStyle/>
          <a:p>
            <a:fld id="{5483D2DE-7644-43A1-A1E4-76907900922A}" type="slidenum">
              <a:rPr lang="en-US" smtClean="0"/>
              <a:t>‹#›</a:t>
            </a:fld>
            <a:endParaRPr lang="en-US"/>
          </a:p>
        </p:txBody>
      </p:sp>
    </p:spTree>
    <p:extLst>
      <p:ext uri="{BB962C8B-B14F-4D97-AF65-F5344CB8AC3E}">
        <p14:creationId xmlns:p14="http://schemas.microsoft.com/office/powerpoint/2010/main" val="33658431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153414-0D88-4698-935F-70AF940FBE3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09D39E2-0B6A-4053-9527-50DD17B6526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F77FC537-336E-4793-8103-E94EE3F6137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B802D1B-7B71-4012-8A2B-3073FE30B8D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AD8FC05-DD77-400D-80E4-33C66E1A9B0F}"/>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5493F55-5F86-427E-A000-77F137556319}"/>
              </a:ext>
            </a:extLst>
          </p:cNvPr>
          <p:cNvSpPr>
            <a:spLocks noGrp="1"/>
          </p:cNvSpPr>
          <p:nvPr>
            <p:ph type="dt" sz="half" idx="10"/>
          </p:nvPr>
        </p:nvSpPr>
        <p:spPr/>
        <p:txBody>
          <a:bodyPr/>
          <a:lstStyle/>
          <a:p>
            <a:fld id="{EB0992DA-A29A-49B9-BD36-C85DB0922453}" type="datetimeFigureOut">
              <a:rPr lang="en-US" smtClean="0"/>
              <a:t>22-Sep-21</a:t>
            </a:fld>
            <a:endParaRPr lang="en-US"/>
          </a:p>
        </p:txBody>
      </p:sp>
      <p:sp>
        <p:nvSpPr>
          <p:cNvPr id="8" name="Footer Placeholder 7">
            <a:extLst>
              <a:ext uri="{FF2B5EF4-FFF2-40B4-BE49-F238E27FC236}">
                <a16:creationId xmlns:a16="http://schemas.microsoft.com/office/drawing/2014/main" id="{08035054-70FA-44ED-8A19-CDB95967D01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1D0FA8A-3870-49FC-B0E8-C9C9B7262EED}"/>
              </a:ext>
            </a:extLst>
          </p:cNvPr>
          <p:cNvSpPr>
            <a:spLocks noGrp="1"/>
          </p:cNvSpPr>
          <p:nvPr>
            <p:ph type="sldNum" sz="quarter" idx="12"/>
          </p:nvPr>
        </p:nvSpPr>
        <p:spPr/>
        <p:txBody>
          <a:bodyPr/>
          <a:lstStyle/>
          <a:p>
            <a:fld id="{5483D2DE-7644-43A1-A1E4-76907900922A}" type="slidenum">
              <a:rPr lang="en-US" smtClean="0"/>
              <a:t>‹#›</a:t>
            </a:fld>
            <a:endParaRPr lang="en-US"/>
          </a:p>
        </p:txBody>
      </p:sp>
    </p:spTree>
    <p:extLst>
      <p:ext uri="{BB962C8B-B14F-4D97-AF65-F5344CB8AC3E}">
        <p14:creationId xmlns:p14="http://schemas.microsoft.com/office/powerpoint/2010/main" val="14010829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700E9C-0D9B-449C-9CD3-D1043D83A56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39382AB-EFD3-4C47-8DD9-64CAD83F3B51}"/>
              </a:ext>
            </a:extLst>
          </p:cNvPr>
          <p:cNvSpPr>
            <a:spLocks noGrp="1"/>
          </p:cNvSpPr>
          <p:nvPr>
            <p:ph type="dt" sz="half" idx="10"/>
          </p:nvPr>
        </p:nvSpPr>
        <p:spPr/>
        <p:txBody>
          <a:bodyPr/>
          <a:lstStyle/>
          <a:p>
            <a:fld id="{EB0992DA-A29A-49B9-BD36-C85DB0922453}" type="datetimeFigureOut">
              <a:rPr lang="en-US" smtClean="0"/>
              <a:t>22-Sep-21</a:t>
            </a:fld>
            <a:endParaRPr lang="en-US"/>
          </a:p>
        </p:txBody>
      </p:sp>
      <p:sp>
        <p:nvSpPr>
          <p:cNvPr id="4" name="Footer Placeholder 3">
            <a:extLst>
              <a:ext uri="{FF2B5EF4-FFF2-40B4-BE49-F238E27FC236}">
                <a16:creationId xmlns:a16="http://schemas.microsoft.com/office/drawing/2014/main" id="{49253001-364B-4BB8-925F-F79742D3DF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D34AC63-B02C-4AEB-9A72-B997D5784336}"/>
              </a:ext>
            </a:extLst>
          </p:cNvPr>
          <p:cNvSpPr>
            <a:spLocks noGrp="1"/>
          </p:cNvSpPr>
          <p:nvPr>
            <p:ph type="sldNum" sz="quarter" idx="12"/>
          </p:nvPr>
        </p:nvSpPr>
        <p:spPr/>
        <p:txBody>
          <a:bodyPr/>
          <a:lstStyle/>
          <a:p>
            <a:fld id="{5483D2DE-7644-43A1-A1E4-76907900922A}" type="slidenum">
              <a:rPr lang="en-US" smtClean="0"/>
              <a:t>‹#›</a:t>
            </a:fld>
            <a:endParaRPr lang="en-US"/>
          </a:p>
        </p:txBody>
      </p:sp>
    </p:spTree>
    <p:extLst>
      <p:ext uri="{BB962C8B-B14F-4D97-AF65-F5344CB8AC3E}">
        <p14:creationId xmlns:p14="http://schemas.microsoft.com/office/powerpoint/2010/main" val="44734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CA183C1-C190-4D3A-910A-B31396D27BF7}"/>
              </a:ext>
            </a:extLst>
          </p:cNvPr>
          <p:cNvSpPr>
            <a:spLocks noGrp="1"/>
          </p:cNvSpPr>
          <p:nvPr>
            <p:ph type="dt" sz="half" idx="10"/>
          </p:nvPr>
        </p:nvSpPr>
        <p:spPr/>
        <p:txBody>
          <a:bodyPr/>
          <a:lstStyle/>
          <a:p>
            <a:fld id="{EB0992DA-A29A-49B9-BD36-C85DB0922453}" type="datetimeFigureOut">
              <a:rPr lang="en-US" smtClean="0"/>
              <a:t>22-Sep-21</a:t>
            </a:fld>
            <a:endParaRPr lang="en-US"/>
          </a:p>
        </p:txBody>
      </p:sp>
      <p:sp>
        <p:nvSpPr>
          <p:cNvPr id="3" name="Footer Placeholder 2">
            <a:extLst>
              <a:ext uri="{FF2B5EF4-FFF2-40B4-BE49-F238E27FC236}">
                <a16:creationId xmlns:a16="http://schemas.microsoft.com/office/drawing/2014/main" id="{A8227B6B-3617-4433-895B-BC1002347E7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7A339A0-0F01-4724-ABE9-545AA2049CEE}"/>
              </a:ext>
            </a:extLst>
          </p:cNvPr>
          <p:cNvSpPr>
            <a:spLocks noGrp="1"/>
          </p:cNvSpPr>
          <p:nvPr>
            <p:ph type="sldNum" sz="quarter" idx="12"/>
          </p:nvPr>
        </p:nvSpPr>
        <p:spPr/>
        <p:txBody>
          <a:bodyPr/>
          <a:lstStyle/>
          <a:p>
            <a:fld id="{5483D2DE-7644-43A1-A1E4-76907900922A}" type="slidenum">
              <a:rPr lang="en-US" smtClean="0"/>
              <a:t>‹#›</a:t>
            </a:fld>
            <a:endParaRPr lang="en-US"/>
          </a:p>
        </p:txBody>
      </p:sp>
    </p:spTree>
    <p:extLst>
      <p:ext uri="{BB962C8B-B14F-4D97-AF65-F5344CB8AC3E}">
        <p14:creationId xmlns:p14="http://schemas.microsoft.com/office/powerpoint/2010/main" val="19020168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6FC36B-B937-48D0-81BF-67946D5A006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765FA1C-BF53-40DA-801B-A633E9862EF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7298350-1286-46D9-9246-D0250482FB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5ED947A-231D-4A76-A2FF-D2B466076C1E}"/>
              </a:ext>
            </a:extLst>
          </p:cNvPr>
          <p:cNvSpPr>
            <a:spLocks noGrp="1"/>
          </p:cNvSpPr>
          <p:nvPr>
            <p:ph type="dt" sz="half" idx="10"/>
          </p:nvPr>
        </p:nvSpPr>
        <p:spPr/>
        <p:txBody>
          <a:bodyPr/>
          <a:lstStyle/>
          <a:p>
            <a:fld id="{EB0992DA-A29A-49B9-BD36-C85DB0922453}" type="datetimeFigureOut">
              <a:rPr lang="en-US" smtClean="0"/>
              <a:t>22-Sep-21</a:t>
            </a:fld>
            <a:endParaRPr lang="en-US"/>
          </a:p>
        </p:txBody>
      </p:sp>
      <p:sp>
        <p:nvSpPr>
          <p:cNvPr id="6" name="Footer Placeholder 5">
            <a:extLst>
              <a:ext uri="{FF2B5EF4-FFF2-40B4-BE49-F238E27FC236}">
                <a16:creationId xmlns:a16="http://schemas.microsoft.com/office/drawing/2014/main" id="{72F1FC36-51CA-450B-A304-0166434E31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4C0D84C-3DB5-4F29-99E9-70CF0EB6E558}"/>
              </a:ext>
            </a:extLst>
          </p:cNvPr>
          <p:cNvSpPr>
            <a:spLocks noGrp="1"/>
          </p:cNvSpPr>
          <p:nvPr>
            <p:ph type="sldNum" sz="quarter" idx="12"/>
          </p:nvPr>
        </p:nvSpPr>
        <p:spPr/>
        <p:txBody>
          <a:bodyPr/>
          <a:lstStyle/>
          <a:p>
            <a:fld id="{5483D2DE-7644-43A1-A1E4-76907900922A}" type="slidenum">
              <a:rPr lang="en-US" smtClean="0"/>
              <a:t>‹#›</a:t>
            </a:fld>
            <a:endParaRPr lang="en-US"/>
          </a:p>
        </p:txBody>
      </p:sp>
    </p:spTree>
    <p:extLst>
      <p:ext uri="{BB962C8B-B14F-4D97-AF65-F5344CB8AC3E}">
        <p14:creationId xmlns:p14="http://schemas.microsoft.com/office/powerpoint/2010/main" val="30673580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60E1D7-2C67-4116-840E-84ACDD217C1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E3CA903-ACCB-4FB3-A541-4EE1CE6952E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D40FF7C-7657-4A70-90C9-7A2B63CF55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E7B6260-B921-4AA1-9EED-F59B92B2D67B}"/>
              </a:ext>
            </a:extLst>
          </p:cNvPr>
          <p:cNvSpPr>
            <a:spLocks noGrp="1"/>
          </p:cNvSpPr>
          <p:nvPr>
            <p:ph type="dt" sz="half" idx="10"/>
          </p:nvPr>
        </p:nvSpPr>
        <p:spPr/>
        <p:txBody>
          <a:bodyPr/>
          <a:lstStyle/>
          <a:p>
            <a:fld id="{EB0992DA-A29A-49B9-BD36-C85DB0922453}" type="datetimeFigureOut">
              <a:rPr lang="en-US" smtClean="0"/>
              <a:t>22-Sep-21</a:t>
            </a:fld>
            <a:endParaRPr lang="en-US"/>
          </a:p>
        </p:txBody>
      </p:sp>
      <p:sp>
        <p:nvSpPr>
          <p:cNvPr id="6" name="Footer Placeholder 5">
            <a:extLst>
              <a:ext uri="{FF2B5EF4-FFF2-40B4-BE49-F238E27FC236}">
                <a16:creationId xmlns:a16="http://schemas.microsoft.com/office/drawing/2014/main" id="{EDFD26F2-6BFF-4DF0-87BC-7A7AB8A9C86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B755293-70CA-4CAD-9063-B364698AE3E5}"/>
              </a:ext>
            </a:extLst>
          </p:cNvPr>
          <p:cNvSpPr>
            <a:spLocks noGrp="1"/>
          </p:cNvSpPr>
          <p:nvPr>
            <p:ph type="sldNum" sz="quarter" idx="12"/>
          </p:nvPr>
        </p:nvSpPr>
        <p:spPr/>
        <p:txBody>
          <a:bodyPr/>
          <a:lstStyle/>
          <a:p>
            <a:fld id="{5483D2DE-7644-43A1-A1E4-76907900922A}" type="slidenum">
              <a:rPr lang="en-US" smtClean="0"/>
              <a:t>‹#›</a:t>
            </a:fld>
            <a:endParaRPr lang="en-US"/>
          </a:p>
        </p:txBody>
      </p:sp>
    </p:spTree>
    <p:extLst>
      <p:ext uri="{BB962C8B-B14F-4D97-AF65-F5344CB8AC3E}">
        <p14:creationId xmlns:p14="http://schemas.microsoft.com/office/powerpoint/2010/main" val="37849196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C8D48BA-10BC-44DF-A842-CB30CB9F7D2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AE2CD7B-D922-4527-B66E-3C7333673F8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9DDCA00-73C3-4B73-B63C-216DC255848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0992DA-A29A-49B9-BD36-C85DB0922453}" type="datetimeFigureOut">
              <a:rPr lang="en-US" smtClean="0"/>
              <a:t>22-Sep-21</a:t>
            </a:fld>
            <a:endParaRPr lang="en-US"/>
          </a:p>
        </p:txBody>
      </p:sp>
      <p:sp>
        <p:nvSpPr>
          <p:cNvPr id="5" name="Footer Placeholder 4">
            <a:extLst>
              <a:ext uri="{FF2B5EF4-FFF2-40B4-BE49-F238E27FC236}">
                <a16:creationId xmlns:a16="http://schemas.microsoft.com/office/drawing/2014/main" id="{D6F5BCE3-D190-4326-8793-BA367A4911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3F5DC58-0BC3-46DF-9FA6-92F623B58B3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83D2DE-7644-43A1-A1E4-76907900922A}" type="slidenum">
              <a:rPr lang="en-US" smtClean="0"/>
              <a:t>‹#›</a:t>
            </a:fld>
            <a:endParaRPr lang="en-US"/>
          </a:p>
        </p:txBody>
      </p:sp>
    </p:spTree>
    <p:extLst>
      <p:ext uri="{BB962C8B-B14F-4D97-AF65-F5344CB8AC3E}">
        <p14:creationId xmlns:p14="http://schemas.microsoft.com/office/powerpoint/2010/main" val="16156983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36DD1C8-BF0D-471E-97CA-8B236D1D2C53}"/>
              </a:ext>
            </a:extLst>
          </p:cNvPr>
          <p:cNvSpPr>
            <a:spLocks noGrp="1"/>
          </p:cNvSpPr>
          <p:nvPr>
            <p:ph type="subTitle" idx="1"/>
          </p:nvPr>
        </p:nvSpPr>
        <p:spPr>
          <a:xfrm>
            <a:off x="4562214" y="1490480"/>
            <a:ext cx="6531884" cy="1938520"/>
          </a:xfrm>
        </p:spPr>
        <p:txBody>
          <a:bodyPr>
            <a:normAutofit fontScale="70000" lnSpcReduction="20000"/>
          </a:bodyPr>
          <a:lstStyle/>
          <a:p>
            <a:pPr algn="l"/>
            <a:r>
              <a:rPr lang="en-AU" sz="3400" b="1" i="1" dirty="0"/>
              <a:t>Understanding Health</a:t>
            </a:r>
            <a:endParaRPr lang="en-US" sz="3400" b="1" i="1" dirty="0"/>
          </a:p>
          <a:p>
            <a:pPr algn="l"/>
            <a:r>
              <a:rPr lang="en-AU" dirty="0"/>
              <a:t>Fifth Edition</a:t>
            </a:r>
            <a:endParaRPr lang="en-US" dirty="0"/>
          </a:p>
          <a:p>
            <a:pPr algn="l"/>
            <a:r>
              <a:rPr lang="en-AU" dirty="0"/>
              <a:t>Edited by Helen Keleher and Colin MacDougall</a:t>
            </a:r>
            <a:endParaRPr lang="en-US" dirty="0"/>
          </a:p>
          <a:p>
            <a:pPr algn="l"/>
            <a:endParaRPr lang="en-AU" dirty="0"/>
          </a:p>
          <a:p>
            <a:pPr algn="l"/>
            <a:r>
              <a:rPr lang="en-AU" dirty="0"/>
              <a:t>Teaching and Learning Resource material prepared by Colin MacDougall, based on content from </a:t>
            </a:r>
            <a:r>
              <a:rPr lang="en-AU" i="1" dirty="0"/>
              <a:t>Understanding Health, </a:t>
            </a:r>
            <a:r>
              <a:rPr lang="en-AU" dirty="0"/>
              <a:t>fifth edition</a:t>
            </a:r>
            <a:endParaRPr lang="en-US" dirty="0"/>
          </a:p>
        </p:txBody>
      </p:sp>
      <p:sp>
        <p:nvSpPr>
          <p:cNvPr id="5" name="Rectangle 4">
            <a:extLst>
              <a:ext uri="{FF2B5EF4-FFF2-40B4-BE49-F238E27FC236}">
                <a16:creationId xmlns:a16="http://schemas.microsoft.com/office/drawing/2014/main" id="{37EA769B-E5FF-4E2A-886F-12CFE0F77947}"/>
              </a:ext>
            </a:extLst>
          </p:cNvPr>
          <p:cNvSpPr/>
          <p:nvPr/>
        </p:nvSpPr>
        <p:spPr>
          <a:xfrm>
            <a:off x="4562214" y="767283"/>
            <a:ext cx="2712602" cy="610488"/>
          </a:xfrm>
          <a:prstGeom prst="rect">
            <a:avLst/>
          </a:prstGeom>
        </p:spPr>
        <p:txBody>
          <a:bodyPr wrap="none">
            <a:spAutoFit/>
          </a:bodyPr>
          <a:lstStyle/>
          <a:p>
            <a:pPr>
              <a:lnSpc>
                <a:spcPct val="115000"/>
              </a:lnSpc>
              <a:spcBef>
                <a:spcPts val="7200"/>
              </a:spcBef>
              <a:spcAft>
                <a:spcPts val="1000"/>
              </a:spcAft>
            </a:pPr>
            <a:r>
              <a:rPr lang="en-AU" sz="3200" dirty="0">
                <a:solidFill>
                  <a:srgbClr val="365F91"/>
                </a:solidFill>
                <a:latin typeface="Arial" panose="020B0604020202020204" pitchFamily="34" charset="0"/>
                <a:ea typeface="Calibri" panose="020F0502020204030204" pitchFamily="34" charset="0"/>
                <a:cs typeface="Times New Roman" panose="02020603050405020304" pitchFamily="18" charset="0"/>
              </a:rPr>
              <a:t>Lecture slides</a:t>
            </a:r>
            <a:endParaRPr lang="en-US" sz="3200" dirty="0">
              <a:solidFill>
                <a:srgbClr val="365F91"/>
              </a:solidFill>
              <a:latin typeface="Arial" panose="020B0604020202020204" pitchFamily="34" charset="0"/>
              <a:ea typeface="Calibri" panose="020F0502020204030204" pitchFamily="34" charset="0"/>
              <a:cs typeface="Times New Roman" panose="02020603050405020304" pitchFamily="18" charset="0"/>
            </a:endParaRPr>
          </a:p>
        </p:txBody>
      </p:sp>
      <p:sp>
        <p:nvSpPr>
          <p:cNvPr id="7" name="Rectangle 6">
            <a:extLst>
              <a:ext uri="{FF2B5EF4-FFF2-40B4-BE49-F238E27FC236}">
                <a16:creationId xmlns:a16="http://schemas.microsoft.com/office/drawing/2014/main" id="{B8F1C4DB-731E-43FD-91B3-13F8A2A4B21B}"/>
              </a:ext>
            </a:extLst>
          </p:cNvPr>
          <p:cNvSpPr/>
          <p:nvPr/>
        </p:nvSpPr>
        <p:spPr>
          <a:xfrm>
            <a:off x="4562214" y="3429000"/>
            <a:ext cx="6531884" cy="2308324"/>
          </a:xfrm>
          <a:prstGeom prst="rect">
            <a:avLst/>
          </a:prstGeom>
        </p:spPr>
        <p:txBody>
          <a:bodyPr wrap="square">
            <a:spAutoFit/>
          </a:bodyPr>
          <a:lstStyle/>
          <a:p>
            <a:pPr algn="just">
              <a:buNone/>
              <a:defRPr/>
            </a:pPr>
            <a:endParaRPr lang="en-US" sz="1200" dirty="0"/>
          </a:p>
          <a:p>
            <a:pPr algn="just">
              <a:buNone/>
              <a:defRPr/>
            </a:pPr>
            <a:r>
              <a:rPr lang="en-US" sz="1200" dirty="0"/>
              <a:t>USER AGREEMENT</a:t>
            </a:r>
          </a:p>
          <a:p>
            <a:pPr algn="just">
              <a:buNone/>
              <a:defRPr/>
            </a:pPr>
            <a:r>
              <a:rPr lang="en-US" sz="1200" dirty="0"/>
              <a:t>These slides include resources from </a:t>
            </a:r>
            <a:r>
              <a:rPr lang="en-AU" sz="1200" i="1" dirty="0"/>
              <a:t>Understanding Health</a:t>
            </a:r>
            <a:r>
              <a:rPr lang="en-AU" sz="1200" dirty="0"/>
              <a:t>, fifth edition, </a:t>
            </a:r>
            <a:r>
              <a:rPr lang="en-US" sz="1200" dirty="0"/>
              <a:t>and are made available for teaching use only to those using the book as a text in their courses. </a:t>
            </a:r>
            <a:r>
              <a:rPr lang="en-AU" sz="1200" dirty="0"/>
              <a:t>Users are free to copy and modify the material as needed for teaching purposes (e.g. incorporating them into lecture notes/slides or student handouts), provided that the authors are acknowledged. The slides can be placed on university-controlled unit or subject-related websites (that are password protected), as long as these are restricted to student use and not accessible to the public at large. Permission from the publisher should be sought to use the slides in any other manner.</a:t>
            </a:r>
          </a:p>
          <a:p>
            <a:pPr algn="just">
              <a:buNone/>
              <a:defRPr/>
            </a:pPr>
            <a:endParaRPr lang="en-AU" sz="1200" dirty="0"/>
          </a:p>
          <a:p>
            <a:pPr algn="just">
              <a:defRPr/>
            </a:pPr>
            <a:r>
              <a:rPr lang="en-US" sz="1200" dirty="0"/>
              <a:t>© Oxford University Press 2022</a:t>
            </a:r>
          </a:p>
          <a:p>
            <a:pPr algn="just">
              <a:buNone/>
              <a:defRPr/>
            </a:pPr>
            <a:endParaRPr lang="en-AU" sz="1200" dirty="0"/>
          </a:p>
        </p:txBody>
      </p:sp>
      <p:pic>
        <p:nvPicPr>
          <p:cNvPr id="10" name="Picture 9">
            <a:extLst>
              <a:ext uri="{FF2B5EF4-FFF2-40B4-BE49-F238E27FC236}">
                <a16:creationId xmlns:a16="http://schemas.microsoft.com/office/drawing/2014/main" id="{702ADEC5-A24D-43F6-B49B-8DCD3CD934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2476" y="925903"/>
            <a:ext cx="3136123" cy="4518143"/>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9635289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extBox 1"/>
          <p:cNvSpPr txBox="1"/>
          <p:nvPr/>
        </p:nvSpPr>
        <p:spPr>
          <a:xfrm>
            <a:off x="675960" y="651312"/>
            <a:ext cx="9541059" cy="1169487"/>
          </a:xfrm>
          <a:prstGeom prst="rect">
            <a:avLst/>
          </a:prstGeom>
          <a:noFill/>
        </p:spPr>
        <p:txBody>
          <a:bodyPr wrap="square" rtlCol="0">
            <a:spAutoFit/>
          </a:bodyPr>
          <a:lstStyle/>
          <a:p>
            <a:pPr>
              <a:lnSpc>
                <a:spcPct val="115000"/>
              </a:lnSpc>
              <a:spcAft>
                <a:spcPts val="1000"/>
              </a:spcAft>
            </a:pPr>
            <a:r>
              <a:rPr lang="en-AU" sz="2800" dirty="0">
                <a:solidFill>
                  <a:srgbClr val="365F91"/>
                </a:solidFill>
                <a:latin typeface="Arial" panose="020B0604020202020204" pitchFamily="34" charset="0"/>
                <a:cs typeface="Times New Roman" panose="02020603050405020304" pitchFamily="18" charset="0"/>
              </a:rPr>
              <a:t>CHAPTER 19</a:t>
            </a:r>
          </a:p>
          <a:p>
            <a:pPr>
              <a:lnSpc>
                <a:spcPct val="115000"/>
              </a:lnSpc>
              <a:spcAft>
                <a:spcPts val="1000"/>
              </a:spcAft>
            </a:pPr>
            <a:r>
              <a:rPr lang="en-AU" sz="2800" dirty="0">
                <a:solidFill>
                  <a:srgbClr val="365F91"/>
                </a:solidFill>
                <a:latin typeface="Arial" panose="020B0604020202020204" pitchFamily="34" charset="0"/>
                <a:cs typeface="Times New Roman" panose="02020603050405020304" pitchFamily="18" charset="0"/>
              </a:rPr>
              <a:t>PUBLIC HEALTH IN THE POST-TRUTH WORLD</a:t>
            </a:r>
          </a:p>
        </p:txBody>
      </p:sp>
    </p:spTree>
    <p:extLst>
      <p:ext uri="{BB962C8B-B14F-4D97-AF65-F5344CB8AC3E}">
        <p14:creationId xmlns:p14="http://schemas.microsoft.com/office/powerpoint/2010/main" val="18823576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EF34FEB-CDF6-CA49-8D33-187E52D8C1B4}"/>
              </a:ext>
            </a:extLst>
          </p:cNvPr>
          <p:cNvSpPr/>
          <p:nvPr/>
        </p:nvSpPr>
        <p:spPr>
          <a:xfrm>
            <a:off x="564077" y="1536174"/>
            <a:ext cx="9634282" cy="2308324"/>
          </a:xfrm>
          <a:prstGeom prst="rect">
            <a:avLst/>
          </a:prstGeom>
        </p:spPr>
        <p:txBody>
          <a:bodyPr wrap="square">
            <a:spAutoFit/>
          </a:bodyPr>
          <a:lstStyle/>
          <a:p>
            <a:r>
              <a:rPr lang="en-AU" sz="2400" dirty="0">
                <a:solidFill>
                  <a:srgbClr val="0069A3"/>
                </a:solidFill>
                <a:latin typeface="+mj-lt"/>
              </a:rPr>
              <a:t>KEY</a:t>
            </a:r>
            <a:r>
              <a:rPr lang="en-AU" sz="2400" dirty="0">
                <a:solidFill>
                  <a:schemeClr val="tx2"/>
                </a:solidFill>
                <a:latin typeface="+mj-lt"/>
              </a:rPr>
              <a:t> </a:t>
            </a:r>
            <a:r>
              <a:rPr lang="en-AU" sz="2400" dirty="0">
                <a:solidFill>
                  <a:srgbClr val="0069A3"/>
                </a:solidFill>
                <a:latin typeface="+mj-lt"/>
              </a:rPr>
              <a:t>QUESTIONS</a:t>
            </a:r>
          </a:p>
          <a:p>
            <a:pPr marL="342900" indent="-342900">
              <a:buFont typeface="Arial" panose="020B0604020202020204" pitchFamily="34" charset="0"/>
              <a:buChar char="•"/>
            </a:pPr>
            <a:r>
              <a:rPr lang="en-AU" sz="2400" dirty="0">
                <a:latin typeface="+mj-lt"/>
              </a:rPr>
              <a:t>How does the post-truth world affect public health? </a:t>
            </a:r>
          </a:p>
          <a:p>
            <a:pPr marL="342900" indent="-342900">
              <a:buFont typeface="Arial" panose="020B0604020202020204" pitchFamily="34" charset="0"/>
              <a:buChar char="•"/>
            </a:pPr>
            <a:r>
              <a:rPr lang="en-AU" sz="2400" dirty="0">
                <a:latin typeface="+mj-lt"/>
              </a:rPr>
              <a:t>What do public health professionals need to understand about the landscape of post-truth? </a:t>
            </a:r>
          </a:p>
          <a:p>
            <a:pPr marL="342900" indent="-342900">
              <a:buFont typeface="Arial" panose="020B0604020202020204" pitchFamily="34" charset="0"/>
              <a:buChar char="•"/>
            </a:pPr>
            <a:r>
              <a:rPr lang="en-AU" sz="2400" dirty="0">
                <a:latin typeface="+mj-lt"/>
              </a:rPr>
              <a:t>What skills do public health professionals need to cut through the challenges posed by fake news, misinformation and disinformation? </a:t>
            </a:r>
          </a:p>
        </p:txBody>
      </p:sp>
      <p:sp>
        <p:nvSpPr>
          <p:cNvPr id="4" name="Rectangle 3">
            <a:extLst>
              <a:ext uri="{FF2B5EF4-FFF2-40B4-BE49-F238E27FC236}">
                <a16:creationId xmlns:a16="http://schemas.microsoft.com/office/drawing/2014/main" id="{5903F628-3112-4662-BBF9-246EE633427B}"/>
              </a:ext>
            </a:extLst>
          </p:cNvPr>
          <p:cNvSpPr/>
          <p:nvPr/>
        </p:nvSpPr>
        <p:spPr>
          <a:xfrm>
            <a:off x="564077" y="488307"/>
            <a:ext cx="11397767" cy="1577868"/>
          </a:xfrm>
          <a:prstGeom prst="rect">
            <a:avLst/>
          </a:prstGeom>
        </p:spPr>
        <p:txBody>
          <a:bodyPr wrap="square">
            <a:spAutoFit/>
          </a:bodyPr>
          <a:lstStyle/>
          <a:p>
            <a:r>
              <a:rPr lang="en-AU" sz="2800" dirty="0">
                <a:solidFill>
                  <a:srgbClr val="365F91"/>
                </a:solidFill>
                <a:latin typeface="Arial" panose="020B0604020202020204" pitchFamily="34" charset="0"/>
                <a:cs typeface="Times New Roman" panose="02020603050405020304" pitchFamily="18" charset="0"/>
              </a:rPr>
              <a:t>CHAPTER 19</a:t>
            </a:r>
          </a:p>
          <a:p>
            <a:pPr>
              <a:lnSpc>
                <a:spcPct val="115000"/>
              </a:lnSpc>
              <a:spcAft>
                <a:spcPts val="1000"/>
              </a:spcAft>
            </a:pPr>
            <a:r>
              <a:rPr lang="en-AU" sz="2800" dirty="0">
                <a:solidFill>
                  <a:srgbClr val="365F91"/>
                </a:solidFill>
                <a:latin typeface="Arial" panose="020B0604020202020204" pitchFamily="34" charset="0"/>
                <a:cs typeface="Times New Roman" panose="02020603050405020304" pitchFamily="18" charset="0"/>
              </a:rPr>
              <a:t>PUBLIC HEALTH IN THE POST-TRUTH WORLD</a:t>
            </a:r>
          </a:p>
          <a:p>
            <a:r>
              <a:rPr lang="en-AU" sz="2800" dirty="0">
                <a:solidFill>
                  <a:srgbClr val="365F91"/>
                </a:solidFill>
                <a:latin typeface="Arial" panose="020B0604020202020204" pitchFamily="34" charset="0"/>
                <a:cs typeface="Times New Roman" panose="02020603050405020304" pitchFamily="18" charset="0"/>
              </a:rPr>
              <a:t> </a:t>
            </a:r>
          </a:p>
        </p:txBody>
      </p:sp>
    </p:spTree>
    <p:extLst>
      <p:ext uri="{BB962C8B-B14F-4D97-AF65-F5344CB8AC3E}">
        <p14:creationId xmlns:p14="http://schemas.microsoft.com/office/powerpoint/2010/main" val="10391044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EF34FEB-CDF6-CA49-8D33-187E52D8C1B4}"/>
              </a:ext>
            </a:extLst>
          </p:cNvPr>
          <p:cNvSpPr/>
          <p:nvPr/>
        </p:nvSpPr>
        <p:spPr>
          <a:xfrm>
            <a:off x="564076" y="1598436"/>
            <a:ext cx="6200617" cy="2677656"/>
          </a:xfrm>
          <a:prstGeom prst="rect">
            <a:avLst/>
          </a:prstGeom>
        </p:spPr>
        <p:txBody>
          <a:bodyPr wrap="square">
            <a:spAutoFit/>
          </a:bodyPr>
          <a:lstStyle/>
          <a:p>
            <a:r>
              <a:rPr lang="en-AU" sz="2400" dirty="0">
                <a:solidFill>
                  <a:srgbClr val="0069A3"/>
                </a:solidFill>
                <a:latin typeface="+mj-lt"/>
              </a:rPr>
              <a:t>KEY CONCEPTS</a:t>
            </a:r>
          </a:p>
          <a:p>
            <a:pPr marL="342900" indent="-342900">
              <a:buFont typeface="Arial" panose="020B0604020202020204" pitchFamily="34" charset="0"/>
              <a:buChar char="•"/>
            </a:pPr>
            <a:r>
              <a:rPr lang="en-AU" sz="2400" dirty="0">
                <a:latin typeface="+mj-lt"/>
              </a:rPr>
              <a:t>Post-truth</a:t>
            </a:r>
          </a:p>
          <a:p>
            <a:pPr marL="342900" indent="-342900">
              <a:buFont typeface="Arial" panose="020B0604020202020204" pitchFamily="34" charset="0"/>
              <a:buChar char="•"/>
            </a:pPr>
            <a:r>
              <a:rPr lang="en-AU" sz="2400" dirty="0">
                <a:latin typeface="+mj-lt"/>
              </a:rPr>
              <a:t>Misinformation</a:t>
            </a:r>
          </a:p>
          <a:p>
            <a:pPr marL="342900" indent="-342900">
              <a:buFont typeface="Arial" panose="020B0604020202020204" pitchFamily="34" charset="0"/>
              <a:buChar char="•"/>
            </a:pPr>
            <a:r>
              <a:rPr lang="en-AU" sz="2400" dirty="0">
                <a:latin typeface="+mj-lt"/>
              </a:rPr>
              <a:t>Disinformation</a:t>
            </a:r>
          </a:p>
          <a:p>
            <a:pPr marL="342900" indent="-342900">
              <a:buFont typeface="Arial" panose="020B0604020202020204" pitchFamily="34" charset="0"/>
              <a:buChar char="•"/>
            </a:pPr>
            <a:r>
              <a:rPr lang="en-AU" sz="2400" dirty="0">
                <a:latin typeface="+mj-lt"/>
              </a:rPr>
              <a:t>Information super-spreaders</a:t>
            </a:r>
          </a:p>
          <a:p>
            <a:pPr marL="342900" indent="-342900">
              <a:buFont typeface="Arial" panose="020B0604020202020204" pitchFamily="34" charset="0"/>
              <a:buChar char="•"/>
            </a:pPr>
            <a:r>
              <a:rPr lang="en-AU" sz="2400" dirty="0">
                <a:latin typeface="+mj-lt"/>
              </a:rPr>
              <a:t>Fake news</a:t>
            </a:r>
          </a:p>
          <a:p>
            <a:pPr marL="342900" indent="-342900">
              <a:buFont typeface="Arial" panose="020B0604020202020204" pitchFamily="34" charset="0"/>
              <a:buChar char="•"/>
            </a:pPr>
            <a:r>
              <a:rPr lang="en-AU" sz="2400" dirty="0">
                <a:latin typeface="+mj-lt"/>
              </a:rPr>
              <a:t>Values-based framing for messaging</a:t>
            </a:r>
          </a:p>
        </p:txBody>
      </p:sp>
      <p:sp>
        <p:nvSpPr>
          <p:cNvPr id="4" name="Rectangle 3">
            <a:extLst>
              <a:ext uri="{FF2B5EF4-FFF2-40B4-BE49-F238E27FC236}">
                <a16:creationId xmlns:a16="http://schemas.microsoft.com/office/drawing/2014/main" id="{DA0CB4FA-2D8C-4FDC-B348-B410CE503E6C}"/>
              </a:ext>
            </a:extLst>
          </p:cNvPr>
          <p:cNvSpPr/>
          <p:nvPr/>
        </p:nvSpPr>
        <p:spPr>
          <a:xfrm>
            <a:off x="564077" y="488307"/>
            <a:ext cx="11397767" cy="1577868"/>
          </a:xfrm>
          <a:prstGeom prst="rect">
            <a:avLst/>
          </a:prstGeom>
        </p:spPr>
        <p:txBody>
          <a:bodyPr wrap="square">
            <a:spAutoFit/>
          </a:bodyPr>
          <a:lstStyle/>
          <a:p>
            <a:r>
              <a:rPr lang="en-AU" sz="2800" dirty="0">
                <a:solidFill>
                  <a:srgbClr val="365F91"/>
                </a:solidFill>
                <a:latin typeface="Arial" panose="020B0604020202020204" pitchFamily="34" charset="0"/>
                <a:cs typeface="Times New Roman" panose="02020603050405020304" pitchFamily="18" charset="0"/>
              </a:rPr>
              <a:t>CHAPTER 19</a:t>
            </a:r>
          </a:p>
          <a:p>
            <a:pPr>
              <a:lnSpc>
                <a:spcPct val="115000"/>
              </a:lnSpc>
              <a:spcAft>
                <a:spcPts val="1000"/>
              </a:spcAft>
            </a:pPr>
            <a:r>
              <a:rPr lang="en-AU" sz="2800" dirty="0">
                <a:solidFill>
                  <a:srgbClr val="365F91"/>
                </a:solidFill>
                <a:latin typeface="Arial" panose="020B0604020202020204" pitchFamily="34" charset="0"/>
                <a:cs typeface="Times New Roman" panose="02020603050405020304" pitchFamily="18" charset="0"/>
              </a:rPr>
              <a:t>PUBLIC HEALTH IN THE POST-TRUTH WORLD</a:t>
            </a:r>
          </a:p>
          <a:p>
            <a:r>
              <a:rPr lang="en-AU" sz="2800" dirty="0">
                <a:solidFill>
                  <a:srgbClr val="365F91"/>
                </a:solidFill>
                <a:latin typeface="Arial" panose="020B0604020202020204" pitchFamily="34" charset="0"/>
                <a:cs typeface="Times New Roman" panose="02020603050405020304" pitchFamily="18" charset="0"/>
              </a:rPr>
              <a:t> </a:t>
            </a:r>
          </a:p>
        </p:txBody>
      </p:sp>
    </p:spTree>
    <p:extLst>
      <p:ext uri="{BB962C8B-B14F-4D97-AF65-F5344CB8AC3E}">
        <p14:creationId xmlns:p14="http://schemas.microsoft.com/office/powerpoint/2010/main" val="31948721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EF34FEB-CDF6-CA49-8D33-187E52D8C1B4}"/>
              </a:ext>
            </a:extLst>
          </p:cNvPr>
          <p:cNvSpPr/>
          <p:nvPr/>
        </p:nvSpPr>
        <p:spPr>
          <a:xfrm>
            <a:off x="564076" y="1711625"/>
            <a:ext cx="9121100" cy="2308324"/>
          </a:xfrm>
          <a:prstGeom prst="rect">
            <a:avLst/>
          </a:prstGeom>
        </p:spPr>
        <p:txBody>
          <a:bodyPr wrap="square">
            <a:spAutoFit/>
          </a:bodyPr>
          <a:lstStyle/>
          <a:p>
            <a:r>
              <a:rPr lang="en-AU" sz="2400" dirty="0">
                <a:solidFill>
                  <a:srgbClr val="0069A3"/>
                </a:solidFill>
                <a:latin typeface="+mj-lt"/>
              </a:rPr>
              <a:t>DISCUSSION QUESTIONS</a:t>
            </a:r>
          </a:p>
          <a:p>
            <a:pPr marL="342900" indent="-342900">
              <a:buFont typeface="Arial" panose="020B0604020202020204" pitchFamily="34" charset="0"/>
              <a:buChar char="•"/>
            </a:pPr>
            <a:r>
              <a:rPr lang="en-AU" sz="2400" dirty="0">
                <a:latin typeface="+mj-lt"/>
              </a:rPr>
              <a:t>How would you explain the concept of ‘post-truth’ to someone else? </a:t>
            </a:r>
          </a:p>
          <a:p>
            <a:pPr marL="342900" indent="-342900">
              <a:buFont typeface="Arial" panose="020B0604020202020204" pitchFamily="34" charset="0"/>
              <a:buChar char="•"/>
            </a:pPr>
            <a:r>
              <a:rPr lang="en-AU" sz="2400" dirty="0">
                <a:latin typeface="+mj-lt"/>
              </a:rPr>
              <a:t>In what ways does misinformation affect the general public’s perceptions of public health? </a:t>
            </a:r>
          </a:p>
          <a:p>
            <a:pPr marL="342900" indent="-342900">
              <a:buFont typeface="Arial" panose="020B0604020202020204" pitchFamily="34" charset="0"/>
              <a:buChar char="•"/>
            </a:pPr>
            <a:r>
              <a:rPr lang="en-AU" sz="2400" dirty="0">
                <a:latin typeface="+mj-lt"/>
              </a:rPr>
              <a:t>In what ways is public health a ‘common cause’ for the public’s health? </a:t>
            </a:r>
          </a:p>
        </p:txBody>
      </p:sp>
      <p:sp>
        <p:nvSpPr>
          <p:cNvPr id="4" name="Rectangle 3">
            <a:extLst>
              <a:ext uri="{FF2B5EF4-FFF2-40B4-BE49-F238E27FC236}">
                <a16:creationId xmlns:a16="http://schemas.microsoft.com/office/drawing/2014/main" id="{75BE364C-D066-4A5A-9F85-62FE909B9F95}"/>
              </a:ext>
            </a:extLst>
          </p:cNvPr>
          <p:cNvSpPr/>
          <p:nvPr/>
        </p:nvSpPr>
        <p:spPr>
          <a:xfrm>
            <a:off x="564077" y="488307"/>
            <a:ext cx="11397767" cy="1577868"/>
          </a:xfrm>
          <a:prstGeom prst="rect">
            <a:avLst/>
          </a:prstGeom>
        </p:spPr>
        <p:txBody>
          <a:bodyPr wrap="square">
            <a:spAutoFit/>
          </a:bodyPr>
          <a:lstStyle/>
          <a:p>
            <a:r>
              <a:rPr lang="en-AU" sz="2800" dirty="0">
                <a:solidFill>
                  <a:srgbClr val="365F91"/>
                </a:solidFill>
                <a:latin typeface="Arial" panose="020B0604020202020204" pitchFamily="34" charset="0"/>
                <a:cs typeface="Times New Roman" panose="02020603050405020304" pitchFamily="18" charset="0"/>
              </a:rPr>
              <a:t>CHAPTER 19</a:t>
            </a:r>
          </a:p>
          <a:p>
            <a:pPr>
              <a:lnSpc>
                <a:spcPct val="115000"/>
              </a:lnSpc>
              <a:spcAft>
                <a:spcPts val="1000"/>
              </a:spcAft>
            </a:pPr>
            <a:r>
              <a:rPr lang="en-AU" sz="2800" dirty="0">
                <a:solidFill>
                  <a:srgbClr val="365F91"/>
                </a:solidFill>
                <a:latin typeface="Arial" panose="020B0604020202020204" pitchFamily="34" charset="0"/>
                <a:cs typeface="Times New Roman" panose="02020603050405020304" pitchFamily="18" charset="0"/>
              </a:rPr>
              <a:t>PUBLIC HEALTH IN THE POST-TRUTH WORLD</a:t>
            </a:r>
          </a:p>
          <a:p>
            <a:r>
              <a:rPr lang="en-AU" sz="2800" dirty="0">
                <a:solidFill>
                  <a:srgbClr val="365F91"/>
                </a:solidFill>
                <a:latin typeface="Arial" panose="020B0604020202020204" pitchFamily="34" charset="0"/>
                <a:cs typeface="Times New Roman" panose="02020603050405020304" pitchFamily="18" charset="0"/>
              </a:rPr>
              <a:t> </a:t>
            </a:r>
          </a:p>
        </p:txBody>
      </p:sp>
    </p:spTree>
    <p:extLst>
      <p:ext uri="{BB962C8B-B14F-4D97-AF65-F5344CB8AC3E}">
        <p14:creationId xmlns:p14="http://schemas.microsoft.com/office/powerpoint/2010/main" val="26870418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DF4A8B6EFA9C74A929C1691FA89ACA2" ma:contentTypeVersion="15" ma:contentTypeDescription="Create a new document." ma:contentTypeScope="" ma:versionID="037ffd327957275222e6ad771e061b99">
  <xsd:schema xmlns:xsd="http://www.w3.org/2001/XMLSchema" xmlns:xs="http://www.w3.org/2001/XMLSchema" xmlns:p="http://schemas.microsoft.com/office/2006/metadata/properties" xmlns:ns1="http://schemas.microsoft.com/sharepoint/v3" xmlns:ns2="86c803ff-60ea-4821-8561-49a30c846f16" xmlns:ns3="23021986-1927-41b2-ad02-75262291dab9" targetNamespace="http://schemas.microsoft.com/office/2006/metadata/properties" ma:root="true" ma:fieldsID="499d479f13f6edecaaace727cef39ead" ns1:_="" ns2:_="" ns3:_="">
    <xsd:import namespace="http://schemas.microsoft.com/sharepoint/v3"/>
    <xsd:import namespace="86c803ff-60ea-4821-8561-49a30c846f16"/>
    <xsd:import namespace="23021986-1927-41b2-ad02-75262291dab9"/>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Location" minOccurs="0"/>
                <xsd:element ref="ns1:_ip_UnifiedCompliancePolicyProperties" minOccurs="0"/>
                <xsd:element ref="ns1:_ip_UnifiedCompliancePolicyUIActio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6c803ff-60ea-4821-8561-49a30c846f16"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21986-1927-41b2-ad02-75262291dab9"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2"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B2791F07-33F1-4A19-9E82-0B3C395A3391}"/>
</file>

<file path=customXml/itemProps2.xml><?xml version="1.0" encoding="utf-8"?>
<ds:datastoreItem xmlns:ds="http://schemas.openxmlformats.org/officeDocument/2006/customXml" ds:itemID="{E5CA576F-BEBD-4763-B10B-E7940129A420}"/>
</file>

<file path=customXml/itemProps3.xml><?xml version="1.0" encoding="utf-8"?>
<ds:datastoreItem xmlns:ds="http://schemas.openxmlformats.org/officeDocument/2006/customXml" ds:itemID="{29057B5F-0B6D-40F0-9823-3825C87368F7}"/>
</file>

<file path=docProps/app.xml><?xml version="1.0" encoding="utf-8"?>
<Properties xmlns="http://schemas.openxmlformats.org/officeDocument/2006/extended-properties" xmlns:vt="http://schemas.openxmlformats.org/officeDocument/2006/docPropsVTypes">
  <Template/>
  <TotalTime>113</TotalTime>
  <Words>233</Words>
  <Application>Microsoft Office PowerPoint</Application>
  <PresentationFormat>Widescreen</PresentationFormat>
  <Paragraphs>37</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COOPER, Emma</dc:creator>
  <cp:lastModifiedBy>COOPER, Emma</cp:lastModifiedBy>
  <cp:revision>19</cp:revision>
  <dcterms:created xsi:type="dcterms:W3CDTF">2021-09-22T01:16:22Z</dcterms:created>
  <dcterms:modified xsi:type="dcterms:W3CDTF">2021-09-22T03:31:05Z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e5cb09a-2992-49d6-8ac9-5f63e7b1ad2f_Enabled">
    <vt:lpwstr>true</vt:lpwstr>
  </property>
  <property fmtid="{D5CDD505-2E9C-101B-9397-08002B2CF9AE}" pid="3" name="MSIP_Label_be5cb09a-2992-49d6-8ac9-5f63e7b1ad2f_SetDate">
    <vt:lpwstr>2021-09-22T01:33:25Z</vt:lpwstr>
  </property>
  <property fmtid="{D5CDD505-2E9C-101B-9397-08002B2CF9AE}" pid="4" name="MSIP_Label_be5cb09a-2992-49d6-8ac9-5f63e7b1ad2f_Method">
    <vt:lpwstr>Standard</vt:lpwstr>
  </property>
  <property fmtid="{D5CDD505-2E9C-101B-9397-08002B2CF9AE}" pid="5" name="MSIP_Label_be5cb09a-2992-49d6-8ac9-5f63e7b1ad2f_Name">
    <vt:lpwstr>Controlled</vt:lpwstr>
  </property>
  <property fmtid="{D5CDD505-2E9C-101B-9397-08002B2CF9AE}" pid="6" name="MSIP_Label_be5cb09a-2992-49d6-8ac9-5f63e7b1ad2f_SiteId">
    <vt:lpwstr>91761b62-4c45-43f5-9f0e-be8ad9b551ff</vt:lpwstr>
  </property>
  <property fmtid="{D5CDD505-2E9C-101B-9397-08002B2CF9AE}" pid="7" name="MSIP_Label_be5cb09a-2992-49d6-8ac9-5f63e7b1ad2f_ActionId">
    <vt:lpwstr>5f64ce22-5310-4da9-8d5d-000005d1960e</vt:lpwstr>
  </property>
  <property fmtid="{D5CDD505-2E9C-101B-9397-08002B2CF9AE}" pid="8" name="MSIP_Label_be5cb09a-2992-49d6-8ac9-5f63e7b1ad2f_ContentBits">
    <vt:lpwstr>0</vt:lpwstr>
  </property>
  <property fmtid="{D5CDD505-2E9C-101B-9397-08002B2CF9AE}" pid="9" name="ContentTypeId">
    <vt:lpwstr>0x0101006DF4A8B6EFA9C74A929C1691FA89ACA2</vt:lpwstr>
  </property>
</Properties>
</file>