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2" r:id="rId4"/>
    <p:sldId id="262" r:id="rId5"/>
    <p:sldId id="266" r:id="rId6"/>
    <p:sldId id="260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89"/>
    <p:restoredTop sz="96990"/>
  </p:normalViewPr>
  <p:slideViewPr>
    <p:cSldViewPr snapToGrid="0" snapToObjects="1" showGuides="1">
      <p:cViewPr varScale="1">
        <p:scale>
          <a:sx n="111" d="100"/>
          <a:sy n="111" d="100"/>
        </p:scale>
        <p:origin x="22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om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07DDE6-5F17-4738-AE19-3E6E5C9756A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CB097">
                  <a:lumMod val="100000"/>
                </a:srgbClr>
              </a:gs>
              <a:gs pos="76000">
                <a:srgbClr val="26354A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Helvetica" pitchFamily="2" charset="0"/>
              </a:defRPr>
            </a:lvl1pPr>
            <a:lvl2pPr>
              <a:defRPr>
                <a:solidFill>
                  <a:schemeClr val="bg1"/>
                </a:solidFill>
                <a:latin typeface="Helvetica" pitchFamily="2" charset="0"/>
              </a:defRPr>
            </a:lvl2pPr>
            <a:lvl3pPr>
              <a:defRPr>
                <a:solidFill>
                  <a:schemeClr val="bg1"/>
                </a:solidFill>
                <a:latin typeface="Helvetica" pitchFamily="2" charset="0"/>
              </a:defRPr>
            </a:lvl3pPr>
            <a:lvl4pPr>
              <a:defRPr>
                <a:solidFill>
                  <a:schemeClr val="bg1"/>
                </a:solidFill>
                <a:latin typeface="Helvetica" pitchFamily="2" charset="0"/>
              </a:defRPr>
            </a:lvl4pPr>
            <a:lvl5pPr>
              <a:defRPr>
                <a:solidFill>
                  <a:schemeClr val="bg1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2FFCF-DC08-4CE8-B8D3-E1754E7565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6B214-2BD4-407E-9D18-433D582A8C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©2021  |  </a:t>
            </a:r>
            <a:fld id="{3BC2BC96-CFCF-46E7-BFD4-D146D05829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96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sport stam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7C7342-112F-4754-8879-24D323A9BA1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CB097">
                  <a:lumMod val="100000"/>
                </a:srgbClr>
              </a:gs>
              <a:gs pos="76000">
                <a:srgbClr val="26354A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763150A6-B5EB-4391-93DC-66C2E55B595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3500" y="774700"/>
            <a:ext cx="12128500" cy="615950"/>
            <a:chOff x="63744" y="747483"/>
            <a:chExt cx="12128256" cy="61555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DB865A8-CD27-40E7-A802-802DB71DACD7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042568"/>
              <a:ext cx="1255688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781026-37B9-44BB-BA7D-DDD7FF54F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416" y="747483"/>
              <a:ext cx="3924221" cy="6155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3400" b="1">
                  <a:solidFill>
                    <a:schemeClr val="bg1"/>
                  </a:solidFill>
                  <a:latin typeface="Helvetica" pitchFamily="2" charset="0"/>
                </a:rPr>
                <a:t>Passport Stamps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76C442A-11E8-4831-9518-34888D6151EF}"/>
                </a:ext>
              </a:extLst>
            </p:cNvPr>
            <p:cNvCxnSpPr>
              <a:cxnSpLocks/>
            </p:cNvCxnSpPr>
            <p:nvPr/>
          </p:nvCxnSpPr>
          <p:spPr>
            <a:xfrm>
              <a:off x="5592896" y="1042568"/>
              <a:ext cx="6599104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1">
            <a:extLst>
              <a:ext uri="{FF2B5EF4-FFF2-40B4-BE49-F238E27FC236}">
                <a16:creationId xmlns:a16="http://schemas.microsoft.com/office/drawing/2014/main" id="{4643840F-815B-4259-9CA3-9F73360025E0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5264150"/>
            <a:ext cx="741362" cy="461963"/>
            <a:chOff x="4061861" y="1214441"/>
            <a:chExt cx="740429" cy="462013"/>
          </a:xfrm>
        </p:grpSpPr>
        <p:grpSp>
          <p:nvGrpSpPr>
            <p:cNvPr id="8" name="Group 12">
              <a:extLst>
                <a:ext uri="{FF2B5EF4-FFF2-40B4-BE49-F238E27FC236}">
                  <a16:creationId xmlns:a16="http://schemas.microsoft.com/office/drawing/2014/main" id="{0E46B2E7-0418-460D-AF84-7CC932AE13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42495138-D27F-4C99-8358-CAA51A63534B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FE55FB2-4A74-4E57-AFE8-219695497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0406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1028E07-FF46-4967-AB32-FC99B6B0EF22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4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6">
            <a:extLst>
              <a:ext uri="{FF2B5EF4-FFF2-40B4-BE49-F238E27FC236}">
                <a16:creationId xmlns:a16="http://schemas.microsoft.com/office/drawing/2014/main" id="{593710DF-9309-4B6A-81CB-06D40EE9E148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4059238"/>
            <a:ext cx="741362" cy="461962"/>
            <a:chOff x="4061861" y="1214441"/>
            <a:chExt cx="740429" cy="462013"/>
          </a:xfrm>
        </p:grpSpPr>
        <p:grpSp>
          <p:nvGrpSpPr>
            <p:cNvPr id="13" name="Group 17">
              <a:extLst>
                <a:ext uri="{FF2B5EF4-FFF2-40B4-BE49-F238E27FC236}">
                  <a16:creationId xmlns:a16="http://schemas.microsoft.com/office/drawing/2014/main" id="{DE13B57B-F7A1-4013-9DB6-AF409683C7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4CBDEA75-20DB-4E49-BE0D-276ADAF1906A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34EA645-FD98-4BD5-BC36-6E40FED03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0406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66E1AE5-1E56-431E-BF50-7C12AC5CA589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3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21">
            <a:extLst>
              <a:ext uri="{FF2B5EF4-FFF2-40B4-BE49-F238E27FC236}">
                <a16:creationId xmlns:a16="http://schemas.microsoft.com/office/drawing/2014/main" id="{8DEAD7FE-2337-47D7-8DD4-62CA22F2AC02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2854325"/>
            <a:ext cx="741362" cy="461963"/>
            <a:chOff x="4061861" y="1214441"/>
            <a:chExt cx="740429" cy="462013"/>
          </a:xfrm>
        </p:grpSpPr>
        <p:grpSp>
          <p:nvGrpSpPr>
            <p:cNvPr id="18" name="Group 22">
              <a:extLst>
                <a:ext uri="{FF2B5EF4-FFF2-40B4-BE49-F238E27FC236}">
                  <a16:creationId xmlns:a16="http://schemas.microsoft.com/office/drawing/2014/main" id="{184D3C76-A720-48C1-B4AF-C575E7A6FC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57C6002C-F64A-4064-A694-8AF56A439FCF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8FB3CF0-26D4-433E-B1D2-0B189F64D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0406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F6A4088-58E1-4855-A0AB-8CCDD193B64E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4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6">
            <a:extLst>
              <a:ext uri="{FF2B5EF4-FFF2-40B4-BE49-F238E27FC236}">
                <a16:creationId xmlns:a16="http://schemas.microsoft.com/office/drawing/2014/main" id="{78F55181-EB8B-47FF-8A29-F43335FDED44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1649413"/>
            <a:ext cx="741362" cy="461962"/>
            <a:chOff x="4061861" y="1214441"/>
            <a:chExt cx="740429" cy="462013"/>
          </a:xfrm>
        </p:grpSpPr>
        <p:grpSp>
          <p:nvGrpSpPr>
            <p:cNvPr id="23" name="Group 27">
              <a:extLst>
                <a:ext uri="{FF2B5EF4-FFF2-40B4-BE49-F238E27FC236}">
                  <a16:creationId xmlns:a16="http://schemas.microsoft.com/office/drawing/2014/main" id="{4D3E65C1-5CD2-4755-896D-C4C46CF580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C46BAA7-061D-4886-BC7B-4306B80F4722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AB8EC0D-215A-471B-B453-8E5B252DBE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0406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0BD7F67-84D8-4857-8540-C0F550196138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3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31">
            <a:extLst>
              <a:ext uri="{FF2B5EF4-FFF2-40B4-BE49-F238E27FC236}">
                <a16:creationId xmlns:a16="http://schemas.microsoft.com/office/drawing/2014/main" id="{68ACD0EE-9525-4C3F-B9B2-70251A812EE4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5264150"/>
            <a:ext cx="739775" cy="461963"/>
            <a:chOff x="4061861" y="1214441"/>
            <a:chExt cx="740429" cy="462013"/>
          </a:xfrm>
        </p:grpSpPr>
        <p:grpSp>
          <p:nvGrpSpPr>
            <p:cNvPr id="28" name="Group 32">
              <a:extLst>
                <a:ext uri="{FF2B5EF4-FFF2-40B4-BE49-F238E27FC236}">
                  <a16:creationId xmlns:a16="http://schemas.microsoft.com/office/drawing/2014/main" id="{725E2A97-9652-444C-9260-2CA43A960B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F3A7A53E-1785-4B2A-B1B8-FA01C6833A2F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5F05394-DB24-4499-88E1-49BBAC7CC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9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8</a:t>
                </a:r>
              </a:p>
            </p:txBody>
          </p: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B56716-1393-45C5-9E6D-E3BF62BC4A48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4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6">
            <a:extLst>
              <a:ext uri="{FF2B5EF4-FFF2-40B4-BE49-F238E27FC236}">
                <a16:creationId xmlns:a16="http://schemas.microsoft.com/office/drawing/2014/main" id="{0043B96B-ACB4-4DDE-BDC9-DC4F4AD47E85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4059238"/>
            <a:ext cx="739775" cy="461962"/>
            <a:chOff x="4061861" y="1214441"/>
            <a:chExt cx="740429" cy="462013"/>
          </a:xfrm>
        </p:grpSpPr>
        <p:grpSp>
          <p:nvGrpSpPr>
            <p:cNvPr id="33" name="Group 37">
              <a:extLst>
                <a:ext uri="{FF2B5EF4-FFF2-40B4-BE49-F238E27FC236}">
                  <a16:creationId xmlns:a16="http://schemas.microsoft.com/office/drawing/2014/main" id="{D92176CD-C13D-4CB9-ADCF-9FF3C73959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BF2762EE-350D-42DB-BAA6-338A72F1EAC0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A3F727F-360A-4F5A-824B-EAC1C3014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9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CAF44CE-E96D-433F-BDEE-78C3C7E5560E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3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41">
            <a:extLst>
              <a:ext uri="{FF2B5EF4-FFF2-40B4-BE49-F238E27FC236}">
                <a16:creationId xmlns:a16="http://schemas.microsoft.com/office/drawing/2014/main" id="{F6FB8B86-FD14-4663-9033-8771C2A8BAD6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2854325"/>
            <a:ext cx="739775" cy="461963"/>
            <a:chOff x="4061861" y="1214441"/>
            <a:chExt cx="740429" cy="462013"/>
          </a:xfrm>
        </p:grpSpPr>
        <p:grpSp>
          <p:nvGrpSpPr>
            <p:cNvPr id="38" name="Group 42">
              <a:extLst>
                <a:ext uri="{FF2B5EF4-FFF2-40B4-BE49-F238E27FC236}">
                  <a16:creationId xmlns:a16="http://schemas.microsoft.com/office/drawing/2014/main" id="{FA789F45-F57B-48E7-8EA3-C0AC0CEB99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AB19DF0B-510F-45D4-BEEB-F250EDE6C6FA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377B87D4-EA78-437E-9D5C-538B77B33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9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</p:grp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E4BBDDF-D999-4A97-AFE6-72A0CB8CEE06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4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817FB140-4F8C-43F0-89DB-10B9CE8126F8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1649413"/>
            <a:ext cx="739775" cy="461962"/>
            <a:chOff x="4061861" y="1214441"/>
            <a:chExt cx="740429" cy="462013"/>
          </a:xfrm>
        </p:grpSpPr>
        <p:grpSp>
          <p:nvGrpSpPr>
            <p:cNvPr id="43" name="Group 47">
              <a:extLst>
                <a:ext uri="{FF2B5EF4-FFF2-40B4-BE49-F238E27FC236}">
                  <a16:creationId xmlns:a16="http://schemas.microsoft.com/office/drawing/2014/main" id="{77C17606-E8FB-40B5-A3BA-6BBFF85CF2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31F41579-71FA-4652-85AF-63491D5EB040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5089360-23A1-42C6-A9BF-53455AB63B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9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3965125-36E7-4CD8-AAC8-6AF5047CF7A3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3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51">
            <a:extLst>
              <a:ext uri="{FF2B5EF4-FFF2-40B4-BE49-F238E27FC236}">
                <a16:creationId xmlns:a16="http://schemas.microsoft.com/office/drawing/2014/main" id="{7E10EFE3-404C-4298-BD18-A6F486619315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5264150"/>
            <a:ext cx="739775" cy="461963"/>
            <a:chOff x="4061861" y="1214441"/>
            <a:chExt cx="740429" cy="462013"/>
          </a:xfrm>
        </p:grpSpPr>
        <p:grpSp>
          <p:nvGrpSpPr>
            <p:cNvPr id="48" name="Group 52">
              <a:extLst>
                <a:ext uri="{FF2B5EF4-FFF2-40B4-BE49-F238E27FC236}">
                  <a16:creationId xmlns:a16="http://schemas.microsoft.com/office/drawing/2014/main" id="{F51A7009-972F-46C0-9007-8D896BB64E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D68277BB-E54C-4C70-9101-2A310418746C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7D4D5D6-85B5-44CF-9C8D-DAE47F6CB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8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12</a:t>
                </a:r>
              </a:p>
            </p:txBody>
          </p: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774C3263-82BF-4072-9368-CBE0861E8547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4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6">
            <a:extLst>
              <a:ext uri="{FF2B5EF4-FFF2-40B4-BE49-F238E27FC236}">
                <a16:creationId xmlns:a16="http://schemas.microsoft.com/office/drawing/2014/main" id="{59EA6B7B-121F-490C-AA2A-F1773F988F9E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4059238"/>
            <a:ext cx="739775" cy="461962"/>
            <a:chOff x="4061861" y="1214441"/>
            <a:chExt cx="740429" cy="462013"/>
          </a:xfrm>
        </p:grpSpPr>
        <p:grpSp>
          <p:nvGrpSpPr>
            <p:cNvPr id="53" name="Group 57">
              <a:extLst>
                <a:ext uri="{FF2B5EF4-FFF2-40B4-BE49-F238E27FC236}">
                  <a16:creationId xmlns:a16="http://schemas.microsoft.com/office/drawing/2014/main" id="{3FF0689F-5ECF-4C71-B0EB-E781D2F39A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E8FA4459-4727-449D-9800-A2B89FDBC538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EC542773-BA62-4904-AA7C-5C616B28C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8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11</a:t>
                </a:r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2107D1D-3726-4A91-8E0B-76DE8003D53F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3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61">
            <a:extLst>
              <a:ext uri="{FF2B5EF4-FFF2-40B4-BE49-F238E27FC236}">
                <a16:creationId xmlns:a16="http://schemas.microsoft.com/office/drawing/2014/main" id="{BC887D32-4B6C-42C8-A943-18CDC2912CC9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2854325"/>
            <a:ext cx="739775" cy="461963"/>
            <a:chOff x="4061861" y="1214441"/>
            <a:chExt cx="740429" cy="462013"/>
          </a:xfrm>
        </p:grpSpPr>
        <p:grpSp>
          <p:nvGrpSpPr>
            <p:cNvPr id="58" name="Group 62">
              <a:extLst>
                <a:ext uri="{FF2B5EF4-FFF2-40B4-BE49-F238E27FC236}">
                  <a16:creationId xmlns:a16="http://schemas.microsoft.com/office/drawing/2014/main" id="{F495E734-7F5A-4CCC-93F8-E874323E3A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0C837CFF-23EC-445A-B48F-FF48DC04E3A7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A37B4B7-D9D0-4FEB-88BF-BB2949D1B2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8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10</a:t>
                </a:r>
              </a:p>
            </p:txBody>
          </p: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F8DFDEDE-8DEE-49DB-A2AB-7DAE67236D34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4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6">
            <a:extLst>
              <a:ext uri="{FF2B5EF4-FFF2-40B4-BE49-F238E27FC236}">
                <a16:creationId xmlns:a16="http://schemas.microsoft.com/office/drawing/2014/main" id="{2E803D98-063E-4E27-98EF-AB7E71418228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1649413"/>
            <a:ext cx="739775" cy="461962"/>
            <a:chOff x="4061861" y="1214441"/>
            <a:chExt cx="740429" cy="462013"/>
          </a:xfrm>
        </p:grpSpPr>
        <p:grpSp>
          <p:nvGrpSpPr>
            <p:cNvPr id="63" name="Group 67">
              <a:extLst>
                <a:ext uri="{FF2B5EF4-FFF2-40B4-BE49-F238E27FC236}">
                  <a16:creationId xmlns:a16="http://schemas.microsoft.com/office/drawing/2014/main" id="{E30142E7-1570-4666-8F59-CB386226CB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F263D402-ABF4-438E-BA87-89B5C7DC0BEB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D1BA7B96-0B30-4DA0-A7BC-0A21350A26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8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9</a:t>
                </a:r>
              </a:p>
            </p:txBody>
          </p: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E6A85349-7B0A-427D-9E06-F5AB6B163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3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ooter Placeholder 4">
            <a:extLst>
              <a:ext uri="{FF2B5EF4-FFF2-40B4-BE49-F238E27FC236}">
                <a16:creationId xmlns:a16="http://schemas.microsoft.com/office/drawing/2014/main" id="{84D7F10E-4E00-432B-A36C-8F2D5B6C23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9D7D1EAA-B5B1-4F46-8898-64B76BD546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©2021  |  </a:t>
            </a:r>
            <a:fld id="{080550EB-2EAD-4727-A5BA-6F06A272B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89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-jour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FF329E-5F0B-4BA9-BA12-FD030A66F6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rgbClr val="E9EBEE"/>
              </a:gs>
              <a:gs pos="0">
                <a:srgbClr val="EAF8F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2">
            <a:extLst>
              <a:ext uri="{FF2B5EF4-FFF2-40B4-BE49-F238E27FC236}">
                <a16:creationId xmlns:a16="http://schemas.microsoft.com/office/drawing/2014/main" id="{502EFF46-E07D-4F33-9CE9-A316F979D4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673100"/>
            <a:ext cx="1058863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175F2CA5-7F2E-401D-AD98-19D1521B26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488" y="1470025"/>
            <a:ext cx="4035425" cy="403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390" y="361310"/>
            <a:ext cx="7159373" cy="734220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26354A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786" y="1429136"/>
            <a:ext cx="10515600" cy="4351338"/>
          </a:xfrm>
        </p:spPr>
        <p:txBody>
          <a:bodyPr/>
          <a:lstStyle>
            <a:lvl1pPr>
              <a:defRPr>
                <a:solidFill>
                  <a:srgbClr val="26354A"/>
                </a:solidFill>
                <a:latin typeface="Helvetica" pitchFamily="2" charset="0"/>
              </a:defRPr>
            </a:lvl1pPr>
            <a:lvl2pPr>
              <a:defRPr>
                <a:solidFill>
                  <a:srgbClr val="26354A"/>
                </a:solidFill>
                <a:latin typeface="Helvetica" pitchFamily="2" charset="0"/>
              </a:defRPr>
            </a:lvl2pPr>
            <a:lvl3pPr>
              <a:defRPr>
                <a:solidFill>
                  <a:srgbClr val="26354A"/>
                </a:solidFill>
                <a:latin typeface="Helvetica" pitchFamily="2" charset="0"/>
              </a:defRPr>
            </a:lvl3pPr>
            <a:lvl4pPr>
              <a:defRPr>
                <a:solidFill>
                  <a:srgbClr val="26354A"/>
                </a:solidFill>
                <a:latin typeface="Helvetica" pitchFamily="2" charset="0"/>
              </a:defRPr>
            </a:lvl4pPr>
            <a:lvl5pPr>
              <a:defRPr>
                <a:solidFill>
                  <a:srgbClr val="26354A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096B58F-CA94-40A1-A435-A1D93EAB1D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rgbClr val="26354A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346D611-AA11-49F1-B917-3FAB16D3F9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rgbClr val="26354A"/>
                </a:solidFill>
              </a:defRPr>
            </a:lvl1pPr>
          </a:lstStyle>
          <a:p>
            <a:r>
              <a:rPr lang="en-US" altLang="en-US"/>
              <a:t>©2021  |  </a:t>
            </a:r>
            <a:fld id="{405DBBD2-5A16-422F-9032-47AE00C48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98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terior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6BC093-50D0-4B4F-854A-E2BF2990CB2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rgbClr val="E9EBEE"/>
              </a:gs>
              <a:gs pos="0">
                <a:srgbClr val="EAF8F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B93A79-B616-4EB7-8510-B8F1D6876644}"/>
              </a:ext>
            </a:extLst>
          </p:cNvPr>
          <p:cNvSpPr txBox="1">
            <a:spLocks/>
          </p:cNvSpPr>
          <p:nvPr userDrawn="1"/>
        </p:nvSpPr>
        <p:spPr>
          <a:xfrm>
            <a:off x="341313" y="6200775"/>
            <a:ext cx="1497012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800" b="1" kern="1200">
                <a:solidFill>
                  <a:srgbClr val="26354A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Oxford University Press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589207D-667F-4E1C-9551-E21EAE54F352}"/>
              </a:ext>
            </a:extLst>
          </p:cNvPr>
          <p:cNvSpPr txBox="1">
            <a:spLocks/>
          </p:cNvSpPr>
          <p:nvPr userDrawn="1"/>
        </p:nvSpPr>
        <p:spPr>
          <a:xfrm>
            <a:off x="10809288" y="6210300"/>
            <a:ext cx="1041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800" b="1">
                <a:solidFill>
                  <a:srgbClr val="26354A"/>
                </a:solidFill>
                <a:latin typeface="Helvetica" panose="020B0604020202020204" pitchFamily="34" charset="0"/>
              </a:rPr>
              <a:t>©2021  |  </a:t>
            </a:r>
            <a:fld id="{35913D32-1602-4D30-A487-5C673808E56E}" type="slidenum">
              <a:rPr lang="en-US" altLang="en-US" sz="800" b="1">
                <a:solidFill>
                  <a:srgbClr val="26354A"/>
                </a:solidFill>
                <a:latin typeface="Helvetica" panose="020B0604020202020204" pitchFamily="34" charset="0"/>
              </a:rPr>
              <a:pPr algn="r" eaLnBrk="1" hangingPunct="1"/>
              <a:t>‹#›</a:t>
            </a:fld>
            <a:endParaRPr lang="en-US" altLang="en-US" sz="800" b="1">
              <a:solidFill>
                <a:srgbClr val="26354A"/>
              </a:solidFill>
              <a:latin typeface="Helvetica" panose="020B0604020202020204" pitchFamily="34" charset="0"/>
            </a:endParaRPr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CD7A0822-A842-48FF-A522-5AD39F010F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6338888"/>
            <a:ext cx="8853488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3ABCE314-A883-4D3B-B84C-04F0A2E3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61848-E6D0-4D89-8A3B-67BF1686E2CF}" type="datetimeFigureOut">
              <a:rPr lang="en-US"/>
              <a:pPr>
                <a:defRPr/>
              </a:pPr>
              <a:t>8/2/2021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65489895-D7C9-4A67-932F-90879D6A0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02CA266-32D0-478E-B607-EDE0BEED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14CD8-977C-413F-8BFA-B673A66F6C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53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C7E08-7DA1-4BB6-9C46-93CBBBD7A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26433-1007-4EBA-8E11-C389F65923F5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E6DC0-949E-42A1-936C-FAF1FA34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CAD74-F848-416A-9419-EBD6A671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D92AE-65D0-4DE8-B9FC-0D54302C73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11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FCC153-508F-4A7F-B115-460D0F8A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0654B-AE25-4F2D-8C5E-3739DCC4168B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F710E-DD73-4D97-AD38-9C02CF1B2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95A694-0283-48EE-AB08-7FF97ADD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7CCEB-7C7B-44A2-B325-724A12A47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23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AFE4040-D18C-492A-94DD-1136DCE9B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2AFF2DA-3AD5-4F62-B885-15BEBCD00A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2D99E-9B8C-4348-89D4-D26D5A28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pPr>
              <a:defRPr/>
            </a:pPr>
            <a:fld id="{48C8CE00-C8BF-4FEE-81AE-5FD8CF965A29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949E-D6D0-4CBA-BE8C-FD53DB66F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5B5A4-E252-42DC-94A7-3E3E36DA1C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Helvetica" panose="020B0604020202020204" pitchFamily="34" charset="0"/>
              </a:defRPr>
            </a:lvl1pPr>
          </a:lstStyle>
          <a:p>
            <a:fld id="{4390509D-7A55-4807-ABB6-570FE949D5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2" r:id="rId5"/>
    <p:sldLayoutId id="2147483963" r:id="rId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medicaldaily.com/group-stereotypes-negatively-impact-health-care-prejudice-leaves-some-patients-358082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F671A10-DAAB-4FDC-9CCA-F5E89A5458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FFE7"/>
              </a:gs>
              <a:gs pos="100000">
                <a:srgbClr val="C0E9E1"/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6147" name="Group 2">
            <a:extLst>
              <a:ext uri="{FF2B5EF4-FFF2-40B4-BE49-F238E27FC236}">
                <a16:creationId xmlns:a16="http://schemas.microsoft.com/office/drawing/2014/main" id="{4D3396A8-FAB4-4DC7-B702-CAA888AC0741}"/>
              </a:ext>
            </a:extLst>
          </p:cNvPr>
          <p:cNvGrpSpPr>
            <a:grpSpLocks/>
          </p:cNvGrpSpPr>
          <p:nvPr/>
        </p:nvGrpSpPr>
        <p:grpSpPr bwMode="auto">
          <a:xfrm>
            <a:off x="788988" y="6178550"/>
            <a:ext cx="10680700" cy="371475"/>
            <a:chOff x="789342" y="6088030"/>
            <a:chExt cx="10680940" cy="371821"/>
          </a:xfrm>
        </p:grpSpPr>
        <p:pic>
          <p:nvPicPr>
            <p:cNvPr id="6160" name="Picture 11">
              <a:extLst>
                <a:ext uri="{FF2B5EF4-FFF2-40B4-BE49-F238E27FC236}">
                  <a16:creationId xmlns:a16="http://schemas.microsoft.com/office/drawing/2014/main" id="{FFDA8EC0-DE27-454D-ADE3-4BEE94E31D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342" y="6088030"/>
              <a:ext cx="930101" cy="263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1" name="Rectangle 16">
              <a:extLst>
                <a:ext uri="{FF2B5EF4-FFF2-40B4-BE49-F238E27FC236}">
                  <a16:creationId xmlns:a16="http://schemas.microsoft.com/office/drawing/2014/main" id="{B4ACBF67-86CB-4E2E-B615-7E8D41EB1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9459" y="6243259"/>
              <a:ext cx="490823" cy="216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26344A"/>
                  </a:solidFill>
                </a:rPr>
                <a:t>©2022</a:t>
              </a:r>
            </a:p>
          </p:txBody>
        </p:sp>
      </p:grpSp>
      <p:grpSp>
        <p:nvGrpSpPr>
          <p:cNvPr id="6148" name="Group 7">
            <a:extLst>
              <a:ext uri="{FF2B5EF4-FFF2-40B4-BE49-F238E27FC236}">
                <a16:creationId xmlns:a16="http://schemas.microsoft.com/office/drawing/2014/main" id="{37DFFB51-CCCB-4850-8BEB-5C2221B1DABB}"/>
              </a:ext>
            </a:extLst>
          </p:cNvPr>
          <p:cNvGrpSpPr>
            <a:grpSpLocks/>
          </p:cNvGrpSpPr>
          <p:nvPr/>
        </p:nvGrpSpPr>
        <p:grpSpPr bwMode="auto">
          <a:xfrm>
            <a:off x="1084263" y="2092325"/>
            <a:ext cx="10023475" cy="2506663"/>
            <a:chOff x="954541" y="1696405"/>
            <a:chExt cx="10024918" cy="2506166"/>
          </a:xfrm>
        </p:grpSpPr>
        <p:pic>
          <p:nvPicPr>
            <p:cNvPr id="6158" name="Picture 4">
              <a:extLst>
                <a:ext uri="{FF2B5EF4-FFF2-40B4-BE49-F238E27FC236}">
                  <a16:creationId xmlns:a16="http://schemas.microsoft.com/office/drawing/2014/main" id="{8B03C2CC-3951-40EC-8293-E9ED953CD4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5844" y="1902681"/>
              <a:ext cx="2093615" cy="2093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9" name="Picture 6">
              <a:extLst>
                <a:ext uri="{FF2B5EF4-FFF2-40B4-BE49-F238E27FC236}">
                  <a16:creationId xmlns:a16="http://schemas.microsoft.com/office/drawing/2014/main" id="{4C4801ED-5170-46B9-B9D1-BC8755EB1B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4541" y="1696405"/>
              <a:ext cx="2506166" cy="2506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49" name="Picture 2">
            <a:extLst>
              <a:ext uri="{FF2B5EF4-FFF2-40B4-BE49-F238E27FC236}">
                <a16:creationId xmlns:a16="http://schemas.microsoft.com/office/drawing/2014/main" id="{904BAD2B-8E2B-4DE6-9F20-AC946B3B6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1200150"/>
            <a:ext cx="846455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0" name="Group 1">
            <a:extLst>
              <a:ext uri="{FF2B5EF4-FFF2-40B4-BE49-F238E27FC236}">
                <a16:creationId xmlns:a16="http://schemas.microsoft.com/office/drawing/2014/main" id="{9F47C05B-6CEC-4C3E-AE50-8E6FE41825B3}"/>
              </a:ext>
            </a:extLst>
          </p:cNvPr>
          <p:cNvGrpSpPr>
            <a:grpSpLocks/>
          </p:cNvGrpSpPr>
          <p:nvPr/>
        </p:nvGrpSpPr>
        <p:grpSpPr bwMode="auto">
          <a:xfrm>
            <a:off x="4268788" y="688975"/>
            <a:ext cx="3654425" cy="5178425"/>
            <a:chOff x="4435556" y="860155"/>
            <a:chExt cx="3656012" cy="5178967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9FCDD334-3B19-408E-B5F9-7E56AA1E512F}"/>
                </a:ext>
              </a:extLst>
            </p:cNvPr>
            <p:cNvSpPr/>
            <p:nvPr/>
          </p:nvSpPr>
          <p:spPr bwMode="auto">
            <a:xfrm>
              <a:off x="4435556" y="860155"/>
              <a:ext cx="3656012" cy="5178967"/>
            </a:xfrm>
            <a:prstGeom prst="roundRect">
              <a:avLst>
                <a:gd name="adj" fmla="val 2054"/>
              </a:avLst>
            </a:prstGeom>
            <a:solidFill>
              <a:srgbClr val="2635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53" name="Picture 16">
              <a:extLst>
                <a:ext uri="{FF2B5EF4-FFF2-40B4-BE49-F238E27FC236}">
                  <a16:creationId xmlns:a16="http://schemas.microsoft.com/office/drawing/2014/main" id="{37A3789C-F958-445C-8166-52C4B26957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4298" y="2924467"/>
              <a:ext cx="1458528" cy="1458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54" name="Group 10">
              <a:extLst>
                <a:ext uri="{FF2B5EF4-FFF2-40B4-BE49-F238E27FC236}">
                  <a16:creationId xmlns:a16="http://schemas.microsoft.com/office/drawing/2014/main" id="{4D650B56-F2AC-4707-9069-76E17D6AEC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06275" y="1759817"/>
              <a:ext cx="2314575" cy="3238688"/>
              <a:chOff x="4939273" y="1759328"/>
              <a:chExt cx="2313454" cy="3239449"/>
            </a:xfrm>
          </p:grpSpPr>
          <p:sp>
            <p:nvSpPr>
              <p:cNvPr id="6155" name="Rectangle 5">
                <a:extLst>
                  <a:ext uri="{FF2B5EF4-FFF2-40B4-BE49-F238E27FC236}">
                    <a16:creationId xmlns:a16="http://schemas.microsoft.com/office/drawing/2014/main" id="{7A62A82A-F890-4517-985F-667D78DE9C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9273" y="1759328"/>
                <a:ext cx="23134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chemeClr val="bg1"/>
                    </a:solidFill>
                  </a:rPr>
                  <a:t>Intercultural Student</a:t>
                </a:r>
                <a:endParaRPr lang="en-US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6156" name="Rectangle 6">
                <a:extLst>
                  <a:ext uri="{FF2B5EF4-FFF2-40B4-BE49-F238E27FC236}">
                    <a16:creationId xmlns:a16="http://schemas.microsoft.com/office/drawing/2014/main" id="{F211FAFA-89ED-48CF-9E98-4117F89F7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2045" y="2128660"/>
                <a:ext cx="1267912" cy="5541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000">
                    <a:solidFill>
                      <a:srgbClr val="31ADE7"/>
                    </a:solidFill>
                  </a:rPr>
                  <a:t>TOUR</a:t>
                </a:r>
              </a:p>
            </p:txBody>
          </p:sp>
          <p:sp>
            <p:nvSpPr>
              <p:cNvPr id="6157" name="Rectangle 7">
                <a:extLst>
                  <a:ext uri="{FF2B5EF4-FFF2-40B4-BE49-F238E27FC236}">
                    <a16:creationId xmlns:a16="http://schemas.microsoft.com/office/drawing/2014/main" id="{CFAE5683-6EBE-4F5A-8B1D-721A3A736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8552" y="4721684"/>
                <a:ext cx="2114896" cy="2770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</a:rPr>
                  <a:t>Your adventure continues…</a:t>
                </a:r>
                <a:endParaRPr lang="en-US" altLang="en-US" sz="1200">
                  <a:latin typeface="Calibri" panose="020F0502020204030204" pitchFamily="34" charset="0"/>
                </a:endParaRPr>
              </a:p>
            </p:txBody>
          </p:sp>
        </p:grpSp>
      </p:grpSp>
      <p:pic>
        <p:nvPicPr>
          <p:cNvPr id="6151" name="Picture 13">
            <a:extLst>
              <a:ext uri="{FF2B5EF4-FFF2-40B4-BE49-F238E27FC236}">
                <a16:creationId xmlns:a16="http://schemas.microsoft.com/office/drawing/2014/main" id="{352D0F2A-D32D-4E59-885E-095BF5B5B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0" y="4943475"/>
            <a:ext cx="1163638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E0D8FBA-63E1-42F3-B671-087D401AF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7171" name="Footer Placeholder 4">
            <a:extLst>
              <a:ext uri="{FF2B5EF4-FFF2-40B4-BE49-F238E27FC236}">
                <a16:creationId xmlns:a16="http://schemas.microsoft.com/office/drawing/2014/main" id="{756DC44D-C8F4-4663-BA08-A9537E2E5C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7172" name="Slide Number Placeholder 5">
            <a:extLst>
              <a:ext uri="{FF2B5EF4-FFF2-40B4-BE49-F238E27FC236}">
                <a16:creationId xmlns:a16="http://schemas.microsoft.com/office/drawing/2014/main" id="{E4718CE1-193E-405D-8F18-2FB7C6E850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195A32B4-6D56-4E21-B5D9-B38AE4758396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AB7D026-4FE9-4212-A6FF-440D7AB251B0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1" name="Rectangle 41">
            <a:extLst>
              <a:ext uri="{FF2B5EF4-FFF2-40B4-BE49-F238E27FC236}">
                <a16:creationId xmlns:a16="http://schemas.microsoft.com/office/drawing/2014/main" id="{E5E41965-C8A4-40E0-8A2D-D8F7D81A4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38" y="1998663"/>
            <a:ext cx="6419850" cy="30464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spc="-50" dirty="0">
                <a:solidFill>
                  <a:srgbClr val="26354A"/>
                </a:solidFill>
              </a:rPr>
              <a:t>While working on a tight deadline, a frustrated virtual global team member tells a more introverted group member, “Why are you always so quiet? Can’t you contribute to our project?!” As the team leader, how can you </a:t>
            </a:r>
            <a:r>
              <a:rPr lang="en-US" altLang="en-US" sz="2400" spc="-50">
                <a:solidFill>
                  <a:srgbClr val="26354A"/>
                </a:solidFill>
              </a:rPr>
              <a:t>mediate this </a:t>
            </a:r>
            <a:r>
              <a:rPr lang="en-US" altLang="en-US" sz="2400" spc="-50" dirty="0">
                <a:solidFill>
                  <a:srgbClr val="26354A"/>
                </a:solidFill>
              </a:rPr>
              <a:t>microaggression and help your team members understand their communication styles and cultural differences?</a:t>
            </a:r>
          </a:p>
        </p:txBody>
      </p:sp>
      <p:grpSp>
        <p:nvGrpSpPr>
          <p:cNvPr id="7175" name="Group 8">
            <a:extLst>
              <a:ext uri="{FF2B5EF4-FFF2-40B4-BE49-F238E27FC236}">
                <a16:creationId xmlns:a16="http://schemas.microsoft.com/office/drawing/2014/main" id="{FD46675A-32EC-4D5E-878E-446809AD0CD8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7229475" cy="614362"/>
            <a:chOff x="63744" y="935118"/>
            <a:chExt cx="7229754" cy="61555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1E666CB-5649-4500-BA6B-20F4C02A3D17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374"/>
              <a:ext cx="1774893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3" name="Rectangle 6">
              <a:extLst>
                <a:ext uri="{FF2B5EF4-FFF2-40B4-BE49-F238E27FC236}">
                  <a16:creationId xmlns:a16="http://schemas.microsoft.com/office/drawing/2014/main" id="{10A24ACC-5253-4CE4-8380-0F0177DE6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5697" y="935118"/>
              <a:ext cx="1710725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Prompt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2DEFA7C0-D19F-4DD1-9D0F-930647612C6F}"/>
                </a:ext>
              </a:extLst>
            </p:cNvPr>
            <p:cNvCxnSpPr>
              <a:cxnSpLocks/>
            </p:cNvCxnSpPr>
            <p:nvPr/>
          </p:nvCxnSpPr>
          <p:spPr>
            <a:xfrm>
              <a:off x="3783401" y="1229374"/>
              <a:ext cx="1038265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5" name="Rectangle 108">
              <a:extLst>
                <a:ext uri="{FF2B5EF4-FFF2-40B4-BE49-F238E27FC236}">
                  <a16:creationId xmlns:a16="http://schemas.microsoft.com/office/drawing/2014/main" id="{698068C6-AA0E-4255-A268-375F8B399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2252753" cy="462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Picture this…</a:t>
              </a:r>
            </a:p>
          </p:txBody>
        </p:sp>
      </p:grpSp>
      <p:sp>
        <p:nvSpPr>
          <p:cNvPr id="7176" name="Rectangle 145">
            <a:extLst>
              <a:ext uri="{FF2B5EF4-FFF2-40B4-BE49-F238E27FC236}">
                <a16:creationId xmlns:a16="http://schemas.microsoft.com/office/drawing/2014/main" id="{A371CDEF-8C18-4DE0-B45A-5021CBDA6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38" y="5229225"/>
            <a:ext cx="61991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pic>
        <p:nvPicPr>
          <p:cNvPr id="7177" name="Picture 4">
            <a:extLst>
              <a:ext uri="{FF2B5EF4-FFF2-40B4-BE49-F238E27FC236}">
                <a16:creationId xmlns:a16="http://schemas.microsoft.com/office/drawing/2014/main" id="{94580752-6E5B-4AF2-A0F9-10B7572FA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2197100"/>
            <a:ext cx="3032125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8" name="Group 61">
            <a:extLst>
              <a:ext uri="{FF2B5EF4-FFF2-40B4-BE49-F238E27FC236}">
                <a16:creationId xmlns:a16="http://schemas.microsoft.com/office/drawing/2014/main" id="{003A5ACA-56FF-4701-BB1D-EC5E904E5249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059" cy="688965"/>
          </a:xfrm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242027A2-AFC1-44BD-B174-DF42DDF000C8}"/>
                </a:ext>
              </a:extLst>
            </p:cNvPr>
            <p:cNvSpPr/>
            <p:nvPr/>
          </p:nvSpPr>
          <p:spPr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EBC6B72E-375B-4F2B-8DDD-86058452DCB9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16EB2336-6E56-4F39-9277-E9BB6429E18C}"/>
                </a:ext>
              </a:extLst>
            </p:cNvPr>
            <p:cNvSpPr/>
            <p:nvPr/>
          </p:nvSpPr>
          <p:spPr bwMode="auto">
            <a:xfrm>
              <a:off x="777716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4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F928A9B-E9F4-4FF4-A20C-7BDFEFA35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850" y="361950"/>
            <a:ext cx="4156075" cy="733425"/>
          </a:xfrm>
        </p:spPr>
        <p:txBody>
          <a:bodyPr/>
          <a:lstStyle/>
          <a:p>
            <a:r>
              <a:rPr lang="en-US" altLang="en-US">
                <a:latin typeface="Helvetica" panose="020B0604020202020204" pitchFamily="34" charset="0"/>
              </a:rPr>
              <a:t>Journal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FD1140D-67F4-4FDF-A009-2402FC199C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850" y="1428750"/>
            <a:ext cx="9493250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How will you react? </a:t>
            </a: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r>
              <a:rPr lang="en-US" altLang="en-US" sz="2400">
                <a:latin typeface="Helvetica" panose="020B0604020202020204" pitchFamily="34" charset="0"/>
              </a:rPr>
              <a:t>How will you help?</a:t>
            </a:r>
          </a:p>
        </p:txBody>
      </p:sp>
      <p:sp>
        <p:nvSpPr>
          <p:cNvPr id="8196" name="Footer Placeholder 4">
            <a:extLst>
              <a:ext uri="{FF2B5EF4-FFF2-40B4-BE49-F238E27FC236}">
                <a16:creationId xmlns:a16="http://schemas.microsoft.com/office/drawing/2014/main" id="{66A87A3A-0922-44B3-9100-F42DDEC7941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8197" name="Slide Number Placeholder 5">
            <a:extLst>
              <a:ext uri="{FF2B5EF4-FFF2-40B4-BE49-F238E27FC236}">
                <a16:creationId xmlns:a16="http://schemas.microsoft.com/office/drawing/2014/main" id="{AEF6DBF6-3990-4358-BC5A-6C21139066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613F76E2-4313-4314-8F42-07DEE3365E39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8198" name="Group 5">
            <a:extLst>
              <a:ext uri="{FF2B5EF4-FFF2-40B4-BE49-F238E27FC236}">
                <a16:creationId xmlns:a16="http://schemas.microsoft.com/office/drawing/2014/main" id="{F8B5846E-9728-4D15-8AD4-F8F991794BEE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059" cy="688965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55E46808-08AB-4C84-B549-93B690926F46}"/>
                </a:ext>
              </a:extLst>
            </p:cNvPr>
            <p:cNvSpPr/>
            <p:nvPr/>
          </p:nvSpPr>
          <p:spPr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3FCFC9C-1BBE-464D-A9CE-263080319068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8201" name="Group 8">
              <a:extLst>
                <a:ext uri="{FF2B5EF4-FFF2-40B4-BE49-F238E27FC236}">
                  <a16:creationId xmlns:a16="http://schemas.microsoft.com/office/drawing/2014/main" id="{CF83EA3C-2C00-419E-ABAC-8C86F0EED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FC122BB6-4FD0-4191-9BB9-E7E5FA0608BD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03" name="Picture 11">
                <a:extLst>
                  <a:ext uri="{FF2B5EF4-FFF2-40B4-BE49-F238E27FC236}">
                    <a16:creationId xmlns:a16="http://schemas.microsoft.com/office/drawing/2014/main" id="{A38829A9-F652-473B-90E5-C2263E8D92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5F44CF3A-588E-43DC-8904-4038D0DA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9219" name="Footer Placeholder 4">
            <a:extLst>
              <a:ext uri="{FF2B5EF4-FFF2-40B4-BE49-F238E27FC236}">
                <a16:creationId xmlns:a16="http://schemas.microsoft.com/office/drawing/2014/main" id="{E9A99F24-BF1D-49D9-98FD-01FAC3C2A9A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968C796B-933C-4863-85F3-13E75B84FB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669D4390-4377-4928-A5B5-D7E887E8996F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157FCE5C-5719-4DDB-8CB0-070F3C8CC6DB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9" name="Rectangle 41">
            <a:extLst>
              <a:ext uri="{FF2B5EF4-FFF2-40B4-BE49-F238E27FC236}">
                <a16:creationId xmlns:a16="http://schemas.microsoft.com/office/drawing/2014/main" id="{82619921-B0BA-4131-8CDC-57EF3EA39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2735263"/>
            <a:ext cx="5903912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spc="-50" dirty="0">
                <a:solidFill>
                  <a:srgbClr val="26354A"/>
                </a:solidFill>
              </a:rPr>
              <a:t>After reading the three principles of human perception, which of the three principles do you need to work more on?</a:t>
            </a:r>
          </a:p>
        </p:txBody>
      </p:sp>
      <p:sp>
        <p:nvSpPr>
          <p:cNvPr id="9223" name="Rectangle 25">
            <a:extLst>
              <a:ext uri="{FF2B5EF4-FFF2-40B4-BE49-F238E27FC236}">
                <a16:creationId xmlns:a16="http://schemas.microsoft.com/office/drawing/2014/main" id="{49E48707-5E29-43BA-9967-D10764654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4856163"/>
            <a:ext cx="61991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pic>
        <p:nvPicPr>
          <p:cNvPr id="9224" name="Picture 4">
            <a:extLst>
              <a:ext uri="{FF2B5EF4-FFF2-40B4-BE49-F238E27FC236}">
                <a16:creationId xmlns:a16="http://schemas.microsoft.com/office/drawing/2014/main" id="{EC20B4CB-BB00-4FB1-8B5A-40EC2F6B3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2270125"/>
            <a:ext cx="3559175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5" name="Group 8">
            <a:extLst>
              <a:ext uri="{FF2B5EF4-FFF2-40B4-BE49-F238E27FC236}">
                <a16:creationId xmlns:a16="http://schemas.microsoft.com/office/drawing/2014/main" id="{6BA6BC85-FB75-48C6-BF51-3A9421AC408D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6188075" cy="615950"/>
            <a:chOff x="63744" y="935118"/>
            <a:chExt cx="6189381" cy="61674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57EC597-7473-480C-A8B8-60261CC38214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185"/>
              <a:ext cx="2049896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3" name="Rectangle 6">
              <a:extLst>
                <a:ext uri="{FF2B5EF4-FFF2-40B4-BE49-F238E27FC236}">
                  <a16:creationId xmlns:a16="http://schemas.microsoft.com/office/drawing/2014/main" id="{08E18BAD-B2B3-4039-8FB4-4AB903DD3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321" y="935118"/>
              <a:ext cx="1371101" cy="616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Learn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6B838E9-65FC-422B-A1D1-331A469B5323}"/>
                </a:ext>
              </a:extLst>
            </p:cNvPr>
            <p:cNvCxnSpPr>
              <a:cxnSpLocks/>
            </p:cNvCxnSpPr>
            <p:nvPr/>
          </p:nvCxnSpPr>
          <p:spPr>
            <a:xfrm>
              <a:off x="3784042" y="1229185"/>
              <a:ext cx="1038444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5" name="Rectangle 108">
              <a:extLst>
                <a:ext uri="{FF2B5EF4-FFF2-40B4-BE49-F238E27FC236}">
                  <a16:creationId xmlns:a16="http://schemas.microsoft.com/office/drawing/2014/main" id="{4CA70E6B-4B54-454D-BDA3-14DE86A4B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1212380" cy="462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Reflect</a:t>
              </a:r>
            </a:p>
          </p:txBody>
        </p:sp>
      </p:grpSp>
      <p:grpSp>
        <p:nvGrpSpPr>
          <p:cNvPr id="9226" name="Group 12">
            <a:extLst>
              <a:ext uri="{FF2B5EF4-FFF2-40B4-BE49-F238E27FC236}">
                <a16:creationId xmlns:a16="http://schemas.microsoft.com/office/drawing/2014/main" id="{C89FC8ED-C445-4C04-9522-97EEDE0250FD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059" cy="688965"/>
          </a:xfrm>
        </p:grpSpPr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1BDE9548-013D-490C-8C51-2102A877742A}"/>
                </a:ext>
              </a:extLst>
            </p:cNvPr>
            <p:cNvSpPr/>
            <p:nvPr/>
          </p:nvSpPr>
          <p:spPr bwMode="auto"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3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9A0D5B6D-580B-4ACA-9804-2266823CFD9C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9229" name="Group 15">
              <a:extLst>
                <a:ext uri="{FF2B5EF4-FFF2-40B4-BE49-F238E27FC236}">
                  <a16:creationId xmlns:a16="http://schemas.microsoft.com/office/drawing/2014/main" id="{FE97B757-B19A-46D7-86C7-5796D0BC5E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46" name="Rounded Rectangle 45">
                <a:extLst>
                  <a:ext uri="{FF2B5EF4-FFF2-40B4-BE49-F238E27FC236}">
                    <a16:creationId xmlns:a16="http://schemas.microsoft.com/office/drawing/2014/main" id="{EAD3850F-EB01-4786-892D-882C3C5F184C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9231" name="Picture 18">
                <a:extLst>
                  <a:ext uri="{FF2B5EF4-FFF2-40B4-BE49-F238E27FC236}">
                    <a16:creationId xmlns:a16="http://schemas.microsoft.com/office/drawing/2014/main" id="{821B732A-97DC-4E72-89B4-644091C3827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60C96FB2-3A6F-4371-B7F8-18AAC72FD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1388" y="342900"/>
            <a:ext cx="2347912" cy="735013"/>
          </a:xfrm>
        </p:spPr>
        <p:txBody>
          <a:bodyPr/>
          <a:lstStyle/>
          <a:p>
            <a:pPr eaLnBrk="1" hangingPunct="1"/>
            <a:r>
              <a:rPr lang="en-US" altLang="en-US">
                <a:latin typeface="Helvetica" panose="020B0604020202020204" pitchFamily="34" charset="0"/>
              </a:rPr>
              <a:t>Journal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FD05774E-5D04-49F4-A895-54B9406E55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0438" y="1428750"/>
            <a:ext cx="9491662" cy="435133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Of the three principles of human perception, I need to work on….</a:t>
            </a:r>
          </a:p>
        </p:txBody>
      </p:sp>
      <p:sp>
        <p:nvSpPr>
          <p:cNvPr id="10244" name="Footer Placeholder 4">
            <a:extLst>
              <a:ext uri="{FF2B5EF4-FFF2-40B4-BE49-F238E27FC236}">
                <a16:creationId xmlns:a16="http://schemas.microsoft.com/office/drawing/2014/main" id="{0D918516-D073-472A-AC9C-994B2C10AE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0245" name="Slide Number Placeholder 5">
            <a:extLst>
              <a:ext uri="{FF2B5EF4-FFF2-40B4-BE49-F238E27FC236}">
                <a16:creationId xmlns:a16="http://schemas.microsoft.com/office/drawing/2014/main" id="{6336016F-EC73-47F0-ABF3-C8F4148946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BB784E3B-BDE1-493E-87DC-82105CF2E7B2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0246" name="Group 12">
            <a:extLst>
              <a:ext uri="{FF2B5EF4-FFF2-40B4-BE49-F238E27FC236}">
                <a16:creationId xmlns:a16="http://schemas.microsoft.com/office/drawing/2014/main" id="{325DA4D5-A43A-4BE3-96C6-7D02C4C6EDE8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059" cy="688965"/>
          </a:xfrm>
        </p:grpSpPr>
        <p:grpSp>
          <p:nvGrpSpPr>
            <p:cNvPr id="10247" name="Group 13">
              <a:extLst>
                <a:ext uri="{FF2B5EF4-FFF2-40B4-BE49-F238E27FC236}">
                  <a16:creationId xmlns:a16="http://schemas.microsoft.com/office/drawing/2014/main" id="{607D50C8-B40F-4D17-B122-DEECCD45D7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20" name="Rounded Rectangle 19">
                <a:extLst>
                  <a:ext uri="{FF2B5EF4-FFF2-40B4-BE49-F238E27FC236}">
                    <a16:creationId xmlns:a16="http://schemas.microsoft.com/office/drawing/2014/main" id="{1999484B-C26D-4998-A5E7-DF96CF0B8179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0253" name="Picture 20">
                <a:extLst>
                  <a:ext uri="{FF2B5EF4-FFF2-40B4-BE49-F238E27FC236}">
                    <a16:creationId xmlns:a16="http://schemas.microsoft.com/office/drawing/2014/main" id="{EAAAF976-6ECC-4D13-B0DA-938F2FD1B5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908F49A9-F712-49EA-B77B-662B362A2E1F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0249" name="Group 15">
              <a:extLst>
                <a:ext uri="{FF2B5EF4-FFF2-40B4-BE49-F238E27FC236}">
                  <a16:creationId xmlns:a16="http://schemas.microsoft.com/office/drawing/2014/main" id="{346C865A-7CC7-41E6-8DE0-89D2C4BB76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18" name="Rounded Rectangle 17">
                <a:extLst>
                  <a:ext uri="{FF2B5EF4-FFF2-40B4-BE49-F238E27FC236}">
                    <a16:creationId xmlns:a16="http://schemas.microsoft.com/office/drawing/2014/main" id="{4279E4B2-A07C-4FE9-ABEC-6764E147172C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0251" name="Picture 18">
                <a:extLst>
                  <a:ext uri="{FF2B5EF4-FFF2-40B4-BE49-F238E27FC236}">
                    <a16:creationId xmlns:a16="http://schemas.microsoft.com/office/drawing/2014/main" id="{79EBE711-4C9F-4550-916C-CD6198016D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0F36711-D37F-4433-8855-2BAC05CEA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11267" name="Footer Placeholder 4">
            <a:extLst>
              <a:ext uri="{FF2B5EF4-FFF2-40B4-BE49-F238E27FC236}">
                <a16:creationId xmlns:a16="http://schemas.microsoft.com/office/drawing/2014/main" id="{75515DA2-B286-461E-8B5F-19DAA129C7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7A748259-F92B-4F96-B231-00CAAC090B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4D8E7EC4-93C5-4E0C-B710-8F78E8045B6F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4ECF58A7-C7AF-487F-93DA-48B9A0DCAC62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70" name="Rectangle 41">
            <a:extLst>
              <a:ext uri="{FF2B5EF4-FFF2-40B4-BE49-F238E27FC236}">
                <a16:creationId xmlns:a16="http://schemas.microsoft.com/office/drawing/2014/main" id="{6DE1F257-5DC3-415E-AC7E-AB26584F9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2459038"/>
            <a:ext cx="5283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26354A"/>
                </a:solidFill>
              </a:rPr>
              <a:t>Read this interesting </a:t>
            </a:r>
            <a:r>
              <a:rPr lang="en-US" altLang="en-US" sz="2400">
                <a:solidFill>
                  <a:srgbClr val="26354A"/>
                </a:solidFill>
                <a:hlinkClick r:id="rId2"/>
              </a:rPr>
              <a:t>article</a:t>
            </a:r>
            <a:r>
              <a:rPr lang="en-US" altLang="en-US" sz="2400">
                <a:solidFill>
                  <a:srgbClr val="26354A"/>
                </a:solidFill>
              </a:rPr>
              <a:t>. What is your initial reaction? What are some specific ways you can be an advocate to stem the growing health care disparities? </a:t>
            </a:r>
          </a:p>
        </p:txBody>
      </p:sp>
      <p:grpSp>
        <p:nvGrpSpPr>
          <p:cNvPr id="11271" name="Group 8">
            <a:extLst>
              <a:ext uri="{FF2B5EF4-FFF2-40B4-BE49-F238E27FC236}">
                <a16:creationId xmlns:a16="http://schemas.microsoft.com/office/drawing/2014/main" id="{2346DA21-25BB-4917-93C3-059778654081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6324600" cy="615950"/>
            <a:chOff x="63744" y="935118"/>
            <a:chExt cx="6323828" cy="616746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34AA150-F973-40B6-9DB9-9E0C3487DB0F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185"/>
              <a:ext cx="2042864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3" name="Rectangle 6">
              <a:extLst>
                <a:ext uri="{FF2B5EF4-FFF2-40B4-BE49-F238E27FC236}">
                  <a16:creationId xmlns:a16="http://schemas.microsoft.com/office/drawing/2014/main" id="{CD5B46FE-66E8-4ED3-8943-26E246E32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1479" y="935118"/>
              <a:ext cx="1394943" cy="616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Apply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DBCD3AB8-A156-4613-B5F5-C5E61190CF5A}"/>
                </a:ext>
              </a:extLst>
            </p:cNvPr>
            <p:cNvCxnSpPr>
              <a:cxnSpLocks/>
            </p:cNvCxnSpPr>
            <p:nvPr/>
          </p:nvCxnSpPr>
          <p:spPr>
            <a:xfrm>
              <a:off x="3782803" y="1229185"/>
              <a:ext cx="1038098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5" name="Rectangle 108">
              <a:extLst>
                <a:ext uri="{FF2B5EF4-FFF2-40B4-BE49-F238E27FC236}">
                  <a16:creationId xmlns:a16="http://schemas.microsoft.com/office/drawing/2014/main" id="{FAA288FE-C6C7-4DA6-A323-93A928178C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1346827" cy="462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Imagine</a:t>
              </a:r>
            </a:p>
          </p:txBody>
        </p:sp>
      </p:grpSp>
      <p:sp>
        <p:nvSpPr>
          <p:cNvPr id="11272" name="Rectangle 27">
            <a:extLst>
              <a:ext uri="{FF2B5EF4-FFF2-40B4-BE49-F238E27FC236}">
                <a16:creationId xmlns:a16="http://schemas.microsoft.com/office/drawing/2014/main" id="{235B3E23-5353-4927-A529-592EC554C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5054600"/>
            <a:ext cx="61991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pic>
        <p:nvPicPr>
          <p:cNvPr id="11273" name="Picture 2">
            <a:extLst>
              <a:ext uri="{FF2B5EF4-FFF2-40B4-BE49-F238E27FC236}">
                <a16:creationId xmlns:a16="http://schemas.microsoft.com/office/drawing/2014/main" id="{2B46288F-7FDC-4239-9F4F-7E09E8DA4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2203450"/>
            <a:ext cx="3190875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4" name="Group 5">
            <a:extLst>
              <a:ext uri="{FF2B5EF4-FFF2-40B4-BE49-F238E27FC236}">
                <a16:creationId xmlns:a16="http://schemas.microsoft.com/office/drawing/2014/main" id="{072B3583-2A48-48B6-8A6C-BEBCFAB6A2C7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059" cy="688965"/>
          </a:xfrm>
        </p:grpSpPr>
        <p:grpSp>
          <p:nvGrpSpPr>
            <p:cNvPr id="11275" name="Group 6">
              <a:extLst>
                <a:ext uri="{FF2B5EF4-FFF2-40B4-BE49-F238E27FC236}">
                  <a16:creationId xmlns:a16="http://schemas.microsoft.com/office/drawing/2014/main" id="{CF2C82BB-813A-4FAF-927D-D84A054AB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33" name="Rounded Rectangle 32">
                <a:extLst>
                  <a:ext uri="{FF2B5EF4-FFF2-40B4-BE49-F238E27FC236}">
                    <a16:creationId xmlns:a16="http://schemas.microsoft.com/office/drawing/2014/main" id="{70F9B10A-376D-4611-85C3-49EE6491EFF0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1281" name="Picture 17">
                <a:extLst>
                  <a:ext uri="{FF2B5EF4-FFF2-40B4-BE49-F238E27FC236}">
                    <a16:creationId xmlns:a16="http://schemas.microsoft.com/office/drawing/2014/main" id="{D2FAC354-FD08-4241-B725-EAAB9AAD42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A43D769F-DBC5-4880-B87E-E4CABA053BEC}"/>
                </a:ext>
              </a:extLst>
            </p:cNvPr>
            <p:cNvSpPr/>
            <p:nvPr/>
          </p:nvSpPr>
          <p:spPr bwMode="auto"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4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1277" name="Group 8">
              <a:extLst>
                <a:ext uri="{FF2B5EF4-FFF2-40B4-BE49-F238E27FC236}">
                  <a16:creationId xmlns:a16="http://schemas.microsoft.com/office/drawing/2014/main" id="{5053D5CE-4D1F-4F61-8D07-70B7AD5A61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E6C2AA83-508C-47CA-A483-2BD6E8A2B232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1279" name="Picture 13">
                <a:extLst>
                  <a:ext uri="{FF2B5EF4-FFF2-40B4-BE49-F238E27FC236}">
                    <a16:creationId xmlns:a16="http://schemas.microsoft.com/office/drawing/2014/main" id="{19030E96-FA2B-4727-89ED-40C2E223B3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1F10FBD8-36BD-4A4A-B00E-5D551BC1E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1388" y="342900"/>
            <a:ext cx="2347912" cy="735013"/>
          </a:xfrm>
        </p:spPr>
        <p:txBody>
          <a:bodyPr/>
          <a:lstStyle/>
          <a:p>
            <a:pPr eaLnBrk="1" hangingPunct="1"/>
            <a:r>
              <a:rPr lang="en-US" altLang="en-US">
                <a:latin typeface="Helvetica" panose="020B0604020202020204" pitchFamily="34" charset="0"/>
              </a:rPr>
              <a:t>Journal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6C6FA14C-5AD9-412C-8F49-71CC8D24D6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0438" y="1428750"/>
            <a:ext cx="9491662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How I can become an advocate…</a:t>
            </a:r>
          </a:p>
        </p:txBody>
      </p:sp>
      <p:sp>
        <p:nvSpPr>
          <p:cNvPr id="12292" name="Footer Placeholder 4">
            <a:extLst>
              <a:ext uri="{FF2B5EF4-FFF2-40B4-BE49-F238E27FC236}">
                <a16:creationId xmlns:a16="http://schemas.microsoft.com/office/drawing/2014/main" id="{89299D4D-FE24-4B25-A493-271B4CC3E63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2293" name="Slide Number Placeholder 5">
            <a:extLst>
              <a:ext uri="{FF2B5EF4-FFF2-40B4-BE49-F238E27FC236}">
                <a16:creationId xmlns:a16="http://schemas.microsoft.com/office/drawing/2014/main" id="{63AFF6B8-93DF-4EF8-922F-682610915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ECF8EDC1-0F62-4B3F-94C2-46B5248F29E4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2294" name="Group 5">
            <a:extLst>
              <a:ext uri="{FF2B5EF4-FFF2-40B4-BE49-F238E27FC236}">
                <a16:creationId xmlns:a16="http://schemas.microsoft.com/office/drawing/2014/main" id="{67AF1A91-1633-4310-BCCA-B82FF0E94845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601" cy="688965"/>
          </a:xfrm>
        </p:grpSpPr>
        <p:grpSp>
          <p:nvGrpSpPr>
            <p:cNvPr id="12295" name="Group 6">
              <a:extLst>
                <a:ext uri="{FF2B5EF4-FFF2-40B4-BE49-F238E27FC236}">
                  <a16:creationId xmlns:a16="http://schemas.microsoft.com/office/drawing/2014/main" id="{5F7A4B02-DE44-4919-B20E-4F3B9F8D6A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41" name="Rounded Rectangle 40">
                <a:extLst>
                  <a:ext uri="{FF2B5EF4-FFF2-40B4-BE49-F238E27FC236}">
                    <a16:creationId xmlns:a16="http://schemas.microsoft.com/office/drawing/2014/main" id="{D011DC0C-16C1-4C7C-AA5C-7666A5A89D7E}"/>
                  </a:ext>
                </a:extLst>
              </p:cNvPr>
              <p:cNvSpPr/>
              <p:nvPr/>
            </p:nvSpPr>
            <p:spPr>
              <a:xfrm>
                <a:off x="8669632" y="352435"/>
                <a:ext cx="760663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2303" name="Picture 17">
                <a:extLst>
                  <a:ext uri="{FF2B5EF4-FFF2-40B4-BE49-F238E27FC236}">
                    <a16:creationId xmlns:a16="http://schemas.microsoft.com/office/drawing/2014/main" id="{5DD1D794-4F88-40B0-8674-6A9EA3306B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2296" name="Group 7">
              <a:extLst>
                <a:ext uri="{FF2B5EF4-FFF2-40B4-BE49-F238E27FC236}">
                  <a16:creationId xmlns:a16="http://schemas.microsoft.com/office/drawing/2014/main" id="{EEE03FA6-95E9-45AA-8538-6B5FC8207B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39" name="Rounded Rectangle 38">
                <a:extLst>
                  <a:ext uri="{FF2B5EF4-FFF2-40B4-BE49-F238E27FC236}">
                    <a16:creationId xmlns:a16="http://schemas.microsoft.com/office/drawing/2014/main" id="{C7849F9E-A4DD-4985-B4B3-58347D1F502B}"/>
                  </a:ext>
                </a:extLst>
              </p:cNvPr>
              <p:cNvSpPr/>
              <p:nvPr/>
            </p:nvSpPr>
            <p:spPr>
              <a:xfrm>
                <a:off x="9560513" y="352435"/>
                <a:ext cx="762251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2301" name="Picture 15">
                <a:extLst>
                  <a:ext uri="{FF2B5EF4-FFF2-40B4-BE49-F238E27FC236}">
                    <a16:creationId xmlns:a16="http://schemas.microsoft.com/office/drawing/2014/main" id="{CBBC0778-3B6D-4552-82F1-E962DA28F86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2297" name="Group 8">
              <a:extLst>
                <a:ext uri="{FF2B5EF4-FFF2-40B4-BE49-F238E27FC236}">
                  <a16:creationId xmlns:a16="http://schemas.microsoft.com/office/drawing/2014/main" id="{23869332-9299-41C8-9C9F-510E448556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37" name="Rounded Rectangle 36">
                <a:extLst>
                  <a:ext uri="{FF2B5EF4-FFF2-40B4-BE49-F238E27FC236}">
                    <a16:creationId xmlns:a16="http://schemas.microsoft.com/office/drawing/2014/main" id="{13F95481-D40A-4EB2-A224-728D6EA3F4CE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251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2299" name="Picture 13">
                <a:extLst>
                  <a:ext uri="{FF2B5EF4-FFF2-40B4-BE49-F238E27FC236}">
                    <a16:creationId xmlns:a16="http://schemas.microsoft.com/office/drawing/2014/main" id="{FCC04485-316D-47FC-AEF1-3A1DB84743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3">
            <a:extLst>
              <a:ext uri="{FF2B5EF4-FFF2-40B4-BE49-F238E27FC236}">
                <a16:creationId xmlns:a16="http://schemas.microsoft.com/office/drawing/2014/main" id="{3DAD628A-1013-451D-8EBF-76515F8BEE58}"/>
              </a:ext>
            </a:extLst>
          </p:cNvPr>
          <p:cNvGrpSpPr>
            <a:grpSpLocks/>
          </p:cNvGrpSpPr>
          <p:nvPr/>
        </p:nvGrpSpPr>
        <p:grpSpPr bwMode="auto">
          <a:xfrm>
            <a:off x="600075" y="1255713"/>
            <a:ext cx="8682038" cy="4500562"/>
            <a:chOff x="600288" y="1255570"/>
            <a:chExt cx="8682245" cy="4500753"/>
          </a:xfrm>
        </p:grpSpPr>
        <p:pic>
          <p:nvPicPr>
            <p:cNvPr id="13361" name="Picture 2">
              <a:extLst>
                <a:ext uri="{FF2B5EF4-FFF2-40B4-BE49-F238E27FC236}">
                  <a16:creationId xmlns:a16="http://schemas.microsoft.com/office/drawing/2014/main" id="{192721B7-FEF1-4843-948F-2F30A030FC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288" y="1255570"/>
              <a:ext cx="8682245" cy="10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2" name="Picture 104">
              <a:extLst>
                <a:ext uri="{FF2B5EF4-FFF2-40B4-BE49-F238E27FC236}">
                  <a16:creationId xmlns:a16="http://schemas.microsoft.com/office/drawing/2014/main" id="{032B22E6-AB59-41CD-9F47-7C29C115E7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288" y="5646595"/>
              <a:ext cx="8682245" cy="10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15" name="Group 12">
            <a:extLst>
              <a:ext uri="{FF2B5EF4-FFF2-40B4-BE49-F238E27FC236}">
                <a16:creationId xmlns:a16="http://schemas.microsoft.com/office/drawing/2014/main" id="{FDAE5958-A84F-45EB-A618-05794DED2862}"/>
              </a:ext>
            </a:extLst>
          </p:cNvPr>
          <p:cNvGrpSpPr>
            <a:grpSpLocks/>
          </p:cNvGrpSpPr>
          <p:nvPr/>
        </p:nvGrpSpPr>
        <p:grpSpPr bwMode="auto">
          <a:xfrm>
            <a:off x="944563" y="1873250"/>
            <a:ext cx="1951037" cy="3287713"/>
            <a:chOff x="1175968" y="2016422"/>
            <a:chExt cx="1950491" cy="3288073"/>
          </a:xfrm>
        </p:grpSpPr>
        <p:sp>
          <p:nvSpPr>
            <p:cNvPr id="13356" name="Rectangle 5">
              <a:extLst>
                <a:ext uri="{FF2B5EF4-FFF2-40B4-BE49-F238E27FC236}">
                  <a16:creationId xmlns:a16="http://schemas.microsoft.com/office/drawing/2014/main" id="{11B77A2C-823A-42A1-B9BB-286D5C59A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473" y="2571025"/>
              <a:ext cx="1479478" cy="369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1ADE7"/>
                  </a:solidFill>
                </a:rPr>
                <a:t>CHAPTER 8</a:t>
              </a:r>
            </a:p>
          </p:txBody>
        </p:sp>
        <p:sp>
          <p:nvSpPr>
            <p:cNvPr id="13357" name="Rectangle 6">
              <a:extLst>
                <a:ext uri="{FF2B5EF4-FFF2-40B4-BE49-F238E27FC236}">
                  <a16:creationId xmlns:a16="http://schemas.microsoft.com/office/drawing/2014/main" id="{C572066D-FA3B-48A7-A6F2-37513B46C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5968" y="2016422"/>
              <a:ext cx="1950491" cy="615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>
                  <a:solidFill>
                    <a:schemeClr val="bg1"/>
                  </a:solidFill>
                </a:rPr>
                <a:t>Checklist</a:t>
              </a:r>
            </a:p>
          </p:txBody>
        </p:sp>
        <p:sp>
          <p:nvSpPr>
            <p:cNvPr id="13358" name="Rectangle 7">
              <a:extLst>
                <a:ext uri="{FF2B5EF4-FFF2-40B4-BE49-F238E27FC236}">
                  <a16:creationId xmlns:a16="http://schemas.microsoft.com/office/drawing/2014/main" id="{A1DCAA5F-5398-4C56-BDBC-F33B2626C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004" y="4935127"/>
              <a:ext cx="834417" cy="369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1ADE7"/>
                  </a:solidFill>
                </a:rPr>
                <a:t>TOUR</a:t>
              </a:r>
            </a:p>
          </p:txBody>
        </p:sp>
        <p:sp>
          <p:nvSpPr>
            <p:cNvPr id="13359" name="Rectangle 9">
              <a:extLst>
                <a:ext uri="{FF2B5EF4-FFF2-40B4-BE49-F238E27FC236}">
                  <a16:creationId xmlns:a16="http://schemas.microsoft.com/office/drawing/2014/main" id="{965E58F8-8BA7-4B66-AD5A-55C90964E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018" y="4264726"/>
              <a:ext cx="142039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Intercultural Student</a:t>
              </a:r>
            </a:p>
          </p:txBody>
        </p:sp>
        <p:pic>
          <p:nvPicPr>
            <p:cNvPr id="13360" name="Picture 11">
              <a:extLst>
                <a:ext uri="{FF2B5EF4-FFF2-40B4-BE49-F238E27FC236}">
                  <a16:creationId xmlns:a16="http://schemas.microsoft.com/office/drawing/2014/main" id="{4AF43EDC-B69B-480A-A075-16EC7ED6A9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5887" y="3117223"/>
              <a:ext cx="1010653" cy="1010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6" name="Footer Placeholder 4">
            <a:extLst>
              <a:ext uri="{FF2B5EF4-FFF2-40B4-BE49-F238E27FC236}">
                <a16:creationId xmlns:a16="http://schemas.microsoft.com/office/drawing/2014/main" id="{12644111-041D-470F-8837-8BDFBE2B9F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3317" name="Slide Number Placeholder 5">
            <a:extLst>
              <a:ext uri="{FF2B5EF4-FFF2-40B4-BE49-F238E27FC236}">
                <a16:creationId xmlns:a16="http://schemas.microsoft.com/office/drawing/2014/main" id="{C4284D78-7CC5-43B7-B9B1-4E204E68B8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©2022  </a:t>
            </a:r>
            <a:r>
              <a:rPr lang="en-US" altLang="en-US" sz="800" dirty="0">
                <a:solidFill>
                  <a:schemeClr val="bg1"/>
                </a:solidFill>
              </a:rPr>
              <a:t>|  </a:t>
            </a:r>
            <a:fld id="{8337AFF2-2906-4B79-9261-DF7201EAE297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5189356-6692-4248-A359-DB405F590606}"/>
              </a:ext>
            </a:extLst>
          </p:cNvPr>
          <p:cNvSpPr/>
          <p:nvPr/>
        </p:nvSpPr>
        <p:spPr>
          <a:xfrm>
            <a:off x="3681413" y="714375"/>
            <a:ext cx="8191500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?of</a:t>
            </a:r>
          </a:p>
        </p:txBody>
      </p:sp>
      <p:grpSp>
        <p:nvGrpSpPr>
          <p:cNvPr id="13319" name="Group 5">
            <a:extLst>
              <a:ext uri="{FF2B5EF4-FFF2-40B4-BE49-F238E27FC236}">
                <a16:creationId xmlns:a16="http://schemas.microsoft.com/office/drawing/2014/main" id="{EBE0019E-7659-4D73-A8F7-906549A198CB}"/>
              </a:ext>
            </a:extLst>
          </p:cNvPr>
          <p:cNvGrpSpPr>
            <a:grpSpLocks/>
          </p:cNvGrpSpPr>
          <p:nvPr/>
        </p:nvGrpSpPr>
        <p:grpSpPr bwMode="auto">
          <a:xfrm>
            <a:off x="8669338" y="352425"/>
            <a:ext cx="2544762" cy="688975"/>
            <a:chOff x="7777163" y="352435"/>
            <a:chExt cx="2545601" cy="688965"/>
          </a:xfrm>
        </p:grpSpPr>
        <p:grpSp>
          <p:nvGrpSpPr>
            <p:cNvPr id="13347" name="Group 6">
              <a:extLst>
                <a:ext uri="{FF2B5EF4-FFF2-40B4-BE49-F238E27FC236}">
                  <a16:creationId xmlns:a16="http://schemas.microsoft.com/office/drawing/2014/main" id="{352EF73D-8BCE-46BD-8B52-A1AF32834C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52" name="Rounded Rectangle 51">
                <a:extLst>
                  <a:ext uri="{FF2B5EF4-FFF2-40B4-BE49-F238E27FC236}">
                    <a16:creationId xmlns:a16="http://schemas.microsoft.com/office/drawing/2014/main" id="{E22D6ADC-E113-4647-9483-00D139B7C470}"/>
                  </a:ext>
                </a:extLst>
              </p:cNvPr>
              <p:cNvSpPr/>
              <p:nvPr/>
            </p:nvSpPr>
            <p:spPr>
              <a:xfrm>
                <a:off x="8669632" y="352435"/>
                <a:ext cx="760663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3355" name="Picture 17">
                <a:extLst>
                  <a:ext uri="{FF2B5EF4-FFF2-40B4-BE49-F238E27FC236}">
                    <a16:creationId xmlns:a16="http://schemas.microsoft.com/office/drawing/2014/main" id="{6E5A20F9-44A8-412F-A50B-F678551767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348" name="Group 7">
              <a:extLst>
                <a:ext uri="{FF2B5EF4-FFF2-40B4-BE49-F238E27FC236}">
                  <a16:creationId xmlns:a16="http://schemas.microsoft.com/office/drawing/2014/main" id="{68E85DDC-C6D6-4782-B485-AC937A81A3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49" name="Rounded Rectangle 48">
                <a:extLst>
                  <a:ext uri="{FF2B5EF4-FFF2-40B4-BE49-F238E27FC236}">
                    <a16:creationId xmlns:a16="http://schemas.microsoft.com/office/drawing/2014/main" id="{34A62C6F-306E-427F-966F-478DD018C8A9}"/>
                  </a:ext>
                </a:extLst>
              </p:cNvPr>
              <p:cNvSpPr/>
              <p:nvPr/>
            </p:nvSpPr>
            <p:spPr>
              <a:xfrm>
                <a:off x="9560513" y="352435"/>
                <a:ext cx="762251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3353" name="Picture 15">
                <a:extLst>
                  <a:ext uri="{FF2B5EF4-FFF2-40B4-BE49-F238E27FC236}">
                    <a16:creationId xmlns:a16="http://schemas.microsoft.com/office/drawing/2014/main" id="{3879D684-F33A-4657-AFAA-3BAA159D46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349" name="Group 8">
              <a:extLst>
                <a:ext uri="{FF2B5EF4-FFF2-40B4-BE49-F238E27FC236}">
                  <a16:creationId xmlns:a16="http://schemas.microsoft.com/office/drawing/2014/main" id="{D10D2356-19CA-46E4-B5CA-47DD90B046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47" name="Rounded Rectangle 46">
                <a:extLst>
                  <a:ext uri="{FF2B5EF4-FFF2-40B4-BE49-F238E27FC236}">
                    <a16:creationId xmlns:a16="http://schemas.microsoft.com/office/drawing/2014/main" id="{C28FDB29-5AA3-4DC2-BE7D-EE78D7A620E0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251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3351" name="Picture 13">
                <a:extLst>
                  <a:ext uri="{FF2B5EF4-FFF2-40B4-BE49-F238E27FC236}">
                    <a16:creationId xmlns:a16="http://schemas.microsoft.com/office/drawing/2014/main" id="{D06C40A2-B751-47E2-94BE-CB7E3A4E07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13320" name="Group 1">
            <a:extLst>
              <a:ext uri="{FF2B5EF4-FFF2-40B4-BE49-F238E27FC236}">
                <a16:creationId xmlns:a16="http://schemas.microsoft.com/office/drawing/2014/main" id="{5D012A91-4D74-4008-B844-9DB1880D3B16}"/>
              </a:ext>
            </a:extLst>
          </p:cNvPr>
          <p:cNvGrpSpPr>
            <a:grpSpLocks/>
          </p:cNvGrpSpPr>
          <p:nvPr/>
        </p:nvGrpSpPr>
        <p:grpSpPr bwMode="auto">
          <a:xfrm>
            <a:off x="4521200" y="1906588"/>
            <a:ext cx="4832350" cy="3657600"/>
            <a:chOff x="4279894" y="1675792"/>
            <a:chExt cx="4832301" cy="3658563"/>
          </a:xfrm>
        </p:grpSpPr>
        <p:grpSp>
          <p:nvGrpSpPr>
            <p:cNvPr id="13321" name="Group 1">
              <a:extLst>
                <a:ext uri="{FF2B5EF4-FFF2-40B4-BE49-F238E27FC236}">
                  <a16:creationId xmlns:a16="http://schemas.microsoft.com/office/drawing/2014/main" id="{E1FC3231-1ECA-4F52-96D9-60C7294FE6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1675792"/>
              <a:ext cx="4832295" cy="461963"/>
              <a:chOff x="4293307" y="1353558"/>
              <a:chExt cx="4832294" cy="461907"/>
            </a:xfrm>
          </p:grpSpPr>
          <p:grpSp>
            <p:nvGrpSpPr>
              <p:cNvPr id="13343" name="Group 24">
                <a:extLst>
                  <a:ext uri="{FF2B5EF4-FFF2-40B4-BE49-F238E27FC236}">
                    <a16:creationId xmlns:a16="http://schemas.microsoft.com/office/drawing/2014/main" id="{D3AB9D4F-24C4-4450-991F-CA78421764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CEC12745-46D8-4B0B-A16B-BB71D8E4FEAA}"/>
                    </a:ext>
                  </a:extLst>
                </p:cNvPr>
                <p:cNvSpPr/>
                <p:nvPr/>
              </p:nvSpPr>
              <p:spPr>
                <a:xfrm>
                  <a:off x="5544049" y="1842286"/>
                  <a:ext cx="462180" cy="462134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3346" name="Rectangle 23">
                  <a:extLst>
                    <a:ext uri="{FF2B5EF4-FFF2-40B4-BE49-F238E27FC236}">
                      <a16:creationId xmlns:a16="http://schemas.microsoft.com/office/drawing/2014/main" id="{F92F2523-D0F4-4804-8F36-C9C5D39532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</p:grpSp>
          <p:sp>
            <p:nvSpPr>
              <p:cNvPr id="13344" name="Rectangle 41">
                <a:extLst>
                  <a:ext uri="{FF2B5EF4-FFF2-40B4-BE49-F238E27FC236}">
                    <a16:creationId xmlns:a16="http://schemas.microsoft.com/office/drawing/2014/main" id="{28C17007-EBD4-4206-AD11-A4A8E87A85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4173592" cy="338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PROMPT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3322" name="Group 1">
              <a:extLst>
                <a:ext uri="{FF2B5EF4-FFF2-40B4-BE49-F238E27FC236}">
                  <a16:creationId xmlns:a16="http://schemas.microsoft.com/office/drawing/2014/main" id="{1CC632A2-4CD3-4138-B534-03741E7AB1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2327457"/>
              <a:ext cx="4592638" cy="461963"/>
              <a:chOff x="4293307" y="1353558"/>
              <a:chExt cx="4592637" cy="461907"/>
            </a:xfrm>
          </p:grpSpPr>
          <p:grpSp>
            <p:nvGrpSpPr>
              <p:cNvPr id="13339" name="Group 24">
                <a:extLst>
                  <a:ext uri="{FF2B5EF4-FFF2-40B4-BE49-F238E27FC236}">
                    <a16:creationId xmlns:a16="http://schemas.microsoft.com/office/drawing/2014/main" id="{F9F46511-F160-48E0-9EFD-F9C1B8763F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F74A063A-013D-41CA-847B-7F74201980BD}"/>
                    </a:ext>
                  </a:extLst>
                </p:cNvPr>
                <p:cNvSpPr/>
                <p:nvPr/>
              </p:nvSpPr>
              <p:spPr>
                <a:xfrm>
                  <a:off x="5544049" y="1841668"/>
                  <a:ext cx="462180" cy="462134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3342" name="Rectangle 23">
                  <a:extLst>
                    <a:ext uri="{FF2B5EF4-FFF2-40B4-BE49-F238E27FC236}">
                      <a16:creationId xmlns:a16="http://schemas.microsoft.com/office/drawing/2014/main" id="{F87D9056-405A-4FF4-B9CF-1A93A3B7DF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3340" name="Rectangle 41">
                <a:extLst>
                  <a:ext uri="{FF2B5EF4-FFF2-40B4-BE49-F238E27FC236}">
                    <a16:creationId xmlns:a16="http://schemas.microsoft.com/office/drawing/2014/main" id="{46F2BE61-D13F-4F23-ADBC-80516512C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LEARN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3323" name="Group 1">
              <a:extLst>
                <a:ext uri="{FF2B5EF4-FFF2-40B4-BE49-F238E27FC236}">
                  <a16:creationId xmlns:a16="http://schemas.microsoft.com/office/drawing/2014/main" id="{FC89E9A6-D470-499D-9384-FAE0C5A397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2979122"/>
              <a:ext cx="4592638" cy="461962"/>
              <a:chOff x="4293307" y="1353558"/>
              <a:chExt cx="4592637" cy="461907"/>
            </a:xfrm>
          </p:grpSpPr>
          <p:grpSp>
            <p:nvGrpSpPr>
              <p:cNvPr id="13335" name="Group 24">
                <a:extLst>
                  <a:ext uri="{FF2B5EF4-FFF2-40B4-BE49-F238E27FC236}">
                    <a16:creationId xmlns:a16="http://schemas.microsoft.com/office/drawing/2014/main" id="{21184E2C-FE36-47BE-85B7-FB1931E397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B8E60573-0170-40F9-8F4C-A97482D43A58}"/>
                    </a:ext>
                  </a:extLst>
                </p:cNvPr>
                <p:cNvSpPr/>
                <p:nvPr/>
              </p:nvSpPr>
              <p:spPr>
                <a:xfrm>
                  <a:off x="5544049" y="1842636"/>
                  <a:ext cx="462180" cy="462136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3338" name="Rectangle 23">
                  <a:extLst>
                    <a:ext uri="{FF2B5EF4-FFF2-40B4-BE49-F238E27FC236}">
                      <a16:creationId xmlns:a16="http://schemas.microsoft.com/office/drawing/2014/main" id="{6BBC8CFC-1955-4556-8010-6E7E23A1E2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</p:grpSp>
          <p:sp>
            <p:nvSpPr>
              <p:cNvPr id="13336" name="Rectangle 41">
                <a:extLst>
                  <a:ext uri="{FF2B5EF4-FFF2-40B4-BE49-F238E27FC236}">
                    <a16:creationId xmlns:a16="http://schemas.microsoft.com/office/drawing/2014/main" id="{A5007D53-0CF6-42C2-BD7C-0A9DF16962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APPLY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3324" name="Group 1">
              <a:extLst>
                <a:ext uri="{FF2B5EF4-FFF2-40B4-BE49-F238E27FC236}">
                  <a16:creationId xmlns:a16="http://schemas.microsoft.com/office/drawing/2014/main" id="{1F495B84-DF04-4F30-838E-B6F74681B3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3630786"/>
              <a:ext cx="4592638" cy="461963"/>
              <a:chOff x="4293307" y="1353558"/>
              <a:chExt cx="4592637" cy="461907"/>
            </a:xfrm>
          </p:grpSpPr>
          <p:grpSp>
            <p:nvGrpSpPr>
              <p:cNvPr id="13331" name="Group 24">
                <a:extLst>
                  <a:ext uri="{FF2B5EF4-FFF2-40B4-BE49-F238E27FC236}">
                    <a16:creationId xmlns:a16="http://schemas.microsoft.com/office/drawing/2014/main" id="{303EFC9C-9BB6-47F6-B13E-53DB887473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024B7402-450D-4888-8941-E3E7CE18A9EC}"/>
                    </a:ext>
                  </a:extLst>
                </p:cNvPr>
                <p:cNvSpPr/>
                <p:nvPr/>
              </p:nvSpPr>
              <p:spPr>
                <a:xfrm>
                  <a:off x="5544049" y="1842019"/>
                  <a:ext cx="462180" cy="462135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3334" name="Rectangle 23">
                  <a:extLst>
                    <a:ext uri="{FF2B5EF4-FFF2-40B4-BE49-F238E27FC236}">
                      <a16:creationId xmlns:a16="http://schemas.microsoft.com/office/drawing/2014/main" id="{EBA6DA01-6E6E-4117-B0F0-F24A5B691B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</p:grpSp>
          <p:sp>
            <p:nvSpPr>
              <p:cNvPr id="13332" name="Rectangle 41">
                <a:extLst>
                  <a:ext uri="{FF2B5EF4-FFF2-40B4-BE49-F238E27FC236}">
                    <a16:creationId xmlns:a16="http://schemas.microsoft.com/office/drawing/2014/main" id="{075E2ADC-3DB3-449D-BB86-7411463966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CHECKOUT</a:t>
                </a:r>
                <a:r>
                  <a:rPr lang="en-US" altLang="en-US" sz="1600">
                    <a:solidFill>
                      <a:srgbClr val="26354A"/>
                    </a:solidFill>
                  </a:rPr>
                  <a:t> the practice quiz</a:t>
                </a:r>
              </a:p>
            </p:txBody>
          </p:sp>
        </p:grpSp>
        <p:grpSp>
          <p:nvGrpSpPr>
            <p:cNvPr id="13325" name="Group 1">
              <a:extLst>
                <a:ext uri="{FF2B5EF4-FFF2-40B4-BE49-F238E27FC236}">
                  <a16:creationId xmlns:a16="http://schemas.microsoft.com/office/drawing/2014/main" id="{8412BC58-B224-448B-9321-F963C571FA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4282451"/>
              <a:ext cx="4592638" cy="461963"/>
              <a:chOff x="4293307" y="1353558"/>
              <a:chExt cx="4592637" cy="461907"/>
            </a:xfrm>
          </p:grpSpPr>
          <p:grpSp>
            <p:nvGrpSpPr>
              <p:cNvPr id="13327" name="Group 24">
                <a:extLst>
                  <a:ext uri="{FF2B5EF4-FFF2-40B4-BE49-F238E27FC236}">
                    <a16:creationId xmlns:a16="http://schemas.microsoft.com/office/drawing/2014/main" id="{EE786AD3-7291-43E2-8F66-1A9274C3C0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F88D5E41-F4BB-4221-9756-492E8B30E31A}"/>
                    </a:ext>
                  </a:extLst>
                </p:cNvPr>
                <p:cNvSpPr/>
                <p:nvPr/>
              </p:nvSpPr>
              <p:spPr>
                <a:xfrm>
                  <a:off x="5544049" y="1842988"/>
                  <a:ext cx="462180" cy="460546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3330" name="Rectangle 23">
                  <a:extLst>
                    <a:ext uri="{FF2B5EF4-FFF2-40B4-BE49-F238E27FC236}">
                      <a16:creationId xmlns:a16="http://schemas.microsoft.com/office/drawing/2014/main" id="{A7F791CB-67E7-403C-8A1B-619DF326C3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13328" name="Rectangle 41">
                <a:extLst>
                  <a:ext uri="{FF2B5EF4-FFF2-40B4-BE49-F238E27FC236}">
                    <a16:creationId xmlns:a16="http://schemas.microsoft.com/office/drawing/2014/main" id="{B80527F8-6989-40E1-B5D1-2A04341C5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CHECKOUT</a:t>
                </a:r>
                <a:r>
                  <a:rPr lang="en-US" altLang="en-US" sz="1600">
                    <a:solidFill>
                      <a:srgbClr val="26354A"/>
                    </a:solidFill>
                  </a:rPr>
                  <a:t> glossary-matching quizzes</a:t>
                </a:r>
              </a:p>
            </p:txBody>
          </p:sp>
        </p:grpSp>
        <p:sp>
          <p:nvSpPr>
            <p:cNvPr id="13326" name="Rectangle 23">
              <a:extLst>
                <a:ext uri="{FF2B5EF4-FFF2-40B4-BE49-F238E27FC236}">
                  <a16:creationId xmlns:a16="http://schemas.microsoft.com/office/drawing/2014/main" id="{DED58817-977C-4B12-9080-A3EA6B87A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894" y="4995838"/>
              <a:ext cx="480564" cy="338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6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261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</vt:lpstr>
      <vt:lpstr>Office Theme</vt:lpstr>
      <vt:lpstr>PowerPoint Presentation</vt:lpstr>
      <vt:lpstr>PowerPoint Presentation</vt:lpstr>
      <vt:lpstr>Journal</vt:lpstr>
      <vt:lpstr>PowerPoint Presentation</vt:lpstr>
      <vt:lpstr>Journal</vt:lpstr>
      <vt:lpstr>PowerPoint Presentation</vt:lpstr>
      <vt:lpstr>Journal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Bryan</dc:creator>
  <cp:lastModifiedBy>Lacey, Peter</cp:lastModifiedBy>
  <cp:revision>60</cp:revision>
  <dcterms:created xsi:type="dcterms:W3CDTF">2021-04-06T22:35:44Z</dcterms:created>
  <dcterms:modified xsi:type="dcterms:W3CDTF">2021-08-02T14:21:17Z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2021-04-22T14:32:57Z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b26f00d7-66f0-48e3-8ca3-06a3dcfc01ec</vt:lpwstr>
  </property>
  <property fmtid="{D5CDD505-2E9C-101B-9397-08002B2CF9AE}" pid="8" name="MSIP_Label_be5cb09a-2992-49d6-8ac9-5f63e7b1ad2f_ContentBits">
    <vt:lpwstr>0</vt:lpwstr>
  </property>
</Properties>
</file>