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72" r:id="rId4"/>
    <p:sldId id="262" r:id="rId5"/>
    <p:sldId id="266" r:id="rId6"/>
    <p:sldId id="260" r:id="rId7"/>
    <p:sldId id="276" r:id="rId8"/>
    <p:sldId id="274" r:id="rId9"/>
    <p:sldId id="275" r:id="rId10"/>
    <p:sldId id="277" r:id="rId11"/>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981" autoAdjust="0"/>
    <p:restoredTop sz="96990"/>
  </p:normalViewPr>
  <p:slideViewPr>
    <p:cSldViewPr snapToGrid="0" snapToObjects="1" showGuides="1">
      <p:cViewPr varScale="1">
        <p:scale>
          <a:sx n="107" d="100"/>
          <a:sy n="107" d="100"/>
        </p:scale>
        <p:origin x="114" y="20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promp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D6CFDAF-98B6-4AB5-9F63-D421C15EA961}"/>
              </a:ext>
            </a:extLst>
          </p:cNvPr>
          <p:cNvSpPr/>
          <p:nvPr userDrawn="1"/>
        </p:nvSpPr>
        <p:spPr>
          <a:xfrm>
            <a:off x="0" y="0"/>
            <a:ext cx="12192000" cy="6858000"/>
          </a:xfrm>
          <a:prstGeom prst="rect">
            <a:avLst/>
          </a:prstGeom>
          <a:gradFill flip="none" rotWithShape="1">
            <a:gsLst>
              <a:gs pos="0">
                <a:srgbClr val="2CB097">
                  <a:lumMod val="100000"/>
                </a:srgbClr>
              </a:gs>
              <a:gs pos="76000">
                <a:srgbClr val="26354A"/>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le 1"/>
          <p:cNvSpPr>
            <a:spLocks noGrp="1"/>
          </p:cNvSpPr>
          <p:nvPr>
            <p:ph type="title"/>
          </p:nvPr>
        </p:nvSpPr>
        <p:spPr/>
        <p:txBody>
          <a:bodyPr/>
          <a:lstStyle>
            <a:lvl1pPr>
              <a:defRPr>
                <a:solidFill>
                  <a:schemeClr val="bg1"/>
                </a:solidFill>
                <a:latin typeface="Helvetica" pitchFamily="2"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solidFill>
                  <a:schemeClr val="bg1"/>
                </a:solidFill>
                <a:latin typeface="Helvetica" pitchFamily="2" charset="0"/>
              </a:defRPr>
            </a:lvl1pPr>
            <a:lvl2pPr>
              <a:defRPr>
                <a:solidFill>
                  <a:schemeClr val="bg1"/>
                </a:solidFill>
                <a:latin typeface="Helvetica" pitchFamily="2" charset="0"/>
              </a:defRPr>
            </a:lvl2pPr>
            <a:lvl3pPr>
              <a:defRPr>
                <a:solidFill>
                  <a:schemeClr val="bg1"/>
                </a:solidFill>
                <a:latin typeface="Helvetica" pitchFamily="2" charset="0"/>
              </a:defRPr>
            </a:lvl3pPr>
            <a:lvl4pPr>
              <a:defRPr>
                <a:solidFill>
                  <a:schemeClr val="bg1"/>
                </a:solidFill>
                <a:latin typeface="Helvetica" pitchFamily="2" charset="0"/>
              </a:defRPr>
            </a:lvl4pPr>
            <a:lvl5pPr>
              <a:defRPr>
                <a:solidFill>
                  <a:schemeClr val="bg1"/>
                </a:solidFill>
                <a:latin typeface="Helvetica"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94522A7D-4153-4C95-BFBE-4996DA0D4AC4}"/>
              </a:ext>
            </a:extLst>
          </p:cNvPr>
          <p:cNvSpPr>
            <a:spLocks noGrp="1"/>
          </p:cNvSpPr>
          <p:nvPr>
            <p:ph type="ftr" sz="quarter" idx="10"/>
          </p:nvPr>
        </p:nvSpPr>
        <p:spPr>
          <a:xfrm>
            <a:off x="341313" y="6200775"/>
            <a:ext cx="1497012" cy="365125"/>
          </a:xfrm>
        </p:spPr>
        <p:txBody>
          <a:bodyPr/>
          <a:lstStyle>
            <a:lvl1pPr algn="l">
              <a:defRPr sz="800" b="1">
                <a:solidFill>
                  <a:schemeClr val="bg1"/>
                </a:solidFill>
              </a:defRPr>
            </a:lvl1pPr>
          </a:lstStyle>
          <a:p>
            <a:pPr>
              <a:defRPr/>
            </a:pPr>
            <a:r>
              <a:rPr lang="en-US"/>
              <a:t>Oxford University Press</a:t>
            </a:r>
          </a:p>
        </p:txBody>
      </p:sp>
      <p:sp>
        <p:nvSpPr>
          <p:cNvPr id="6" name="Slide Number Placeholder 5">
            <a:extLst>
              <a:ext uri="{FF2B5EF4-FFF2-40B4-BE49-F238E27FC236}">
                <a16:creationId xmlns:a16="http://schemas.microsoft.com/office/drawing/2014/main" id="{7D222FFA-4C8B-424C-8C06-421E7AC02E25}"/>
              </a:ext>
            </a:extLst>
          </p:cNvPr>
          <p:cNvSpPr>
            <a:spLocks noGrp="1"/>
          </p:cNvSpPr>
          <p:nvPr>
            <p:ph type="sldNum" sz="quarter" idx="11"/>
          </p:nvPr>
        </p:nvSpPr>
        <p:spPr>
          <a:xfrm>
            <a:off x="10809288" y="6210300"/>
            <a:ext cx="1041400" cy="365125"/>
          </a:xfrm>
        </p:spPr>
        <p:txBody>
          <a:bodyPr/>
          <a:lstStyle>
            <a:lvl1pPr>
              <a:defRPr sz="800" b="1">
                <a:solidFill>
                  <a:schemeClr val="bg1"/>
                </a:solidFill>
              </a:defRPr>
            </a:lvl1pPr>
          </a:lstStyle>
          <a:p>
            <a:r>
              <a:rPr lang="en-US" altLang="en-US"/>
              <a:t>©2021  |  </a:t>
            </a:r>
            <a:fld id="{AC4944E5-CE5E-45C7-9A91-1D92E2F91854}" type="slidenum">
              <a:rPr lang="en-US" altLang="en-US"/>
              <a:pPr/>
              <a:t>‹#›</a:t>
            </a:fld>
            <a:endParaRPr lang="en-US" altLang="en-US"/>
          </a:p>
        </p:txBody>
      </p:sp>
    </p:spTree>
    <p:extLst>
      <p:ext uri="{BB962C8B-B14F-4D97-AF65-F5344CB8AC3E}">
        <p14:creationId xmlns:p14="http://schemas.microsoft.com/office/powerpoint/2010/main" val="4037443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assport stamps">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B8E30CD-56D6-412A-9C59-2F8C05D9B328}"/>
              </a:ext>
            </a:extLst>
          </p:cNvPr>
          <p:cNvSpPr/>
          <p:nvPr userDrawn="1"/>
        </p:nvSpPr>
        <p:spPr>
          <a:xfrm>
            <a:off x="0" y="0"/>
            <a:ext cx="12192000" cy="6858000"/>
          </a:xfrm>
          <a:prstGeom prst="rect">
            <a:avLst/>
          </a:prstGeom>
          <a:gradFill flip="none" rotWithShape="1">
            <a:gsLst>
              <a:gs pos="0">
                <a:srgbClr val="2CB097">
                  <a:lumMod val="100000"/>
                </a:srgbClr>
              </a:gs>
              <a:gs pos="76000">
                <a:srgbClr val="26354A"/>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nvGrpSpPr>
          <p:cNvPr id="3" name="Group 7">
            <a:extLst>
              <a:ext uri="{FF2B5EF4-FFF2-40B4-BE49-F238E27FC236}">
                <a16:creationId xmlns:a16="http://schemas.microsoft.com/office/drawing/2014/main" id="{298C03B8-6DCB-45C9-BE66-AD94A3514090}"/>
              </a:ext>
            </a:extLst>
          </p:cNvPr>
          <p:cNvGrpSpPr>
            <a:grpSpLocks/>
          </p:cNvGrpSpPr>
          <p:nvPr userDrawn="1"/>
        </p:nvGrpSpPr>
        <p:grpSpPr bwMode="auto">
          <a:xfrm>
            <a:off x="63500" y="774700"/>
            <a:ext cx="12128500" cy="615950"/>
            <a:chOff x="63744" y="747483"/>
            <a:chExt cx="12128256" cy="615553"/>
          </a:xfrm>
        </p:grpSpPr>
        <p:cxnSp>
          <p:nvCxnSpPr>
            <p:cNvPr id="4" name="Straight Connector 3">
              <a:extLst>
                <a:ext uri="{FF2B5EF4-FFF2-40B4-BE49-F238E27FC236}">
                  <a16:creationId xmlns:a16="http://schemas.microsoft.com/office/drawing/2014/main" id="{85034703-E817-4EDD-85F5-82F16CE32501}"/>
                </a:ext>
              </a:extLst>
            </p:cNvPr>
            <p:cNvCxnSpPr>
              <a:cxnSpLocks/>
            </p:cNvCxnSpPr>
            <p:nvPr/>
          </p:nvCxnSpPr>
          <p:spPr>
            <a:xfrm>
              <a:off x="63744" y="1042568"/>
              <a:ext cx="1255688"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76276716-68BB-4AEE-AC18-049BFB7BE36E}"/>
                </a:ext>
              </a:extLst>
            </p:cNvPr>
            <p:cNvSpPr>
              <a:spLocks noChangeArrowheads="1"/>
            </p:cNvSpPr>
            <p:nvPr/>
          </p:nvSpPr>
          <p:spPr bwMode="auto">
            <a:xfrm>
              <a:off x="1473416" y="747483"/>
              <a:ext cx="3924221" cy="615553"/>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3400" b="1">
                  <a:solidFill>
                    <a:schemeClr val="bg1"/>
                  </a:solidFill>
                  <a:latin typeface="Helvetica" pitchFamily="2" charset="0"/>
                </a:rPr>
                <a:t>Passport Stamps</a:t>
              </a:r>
            </a:p>
          </p:txBody>
        </p:sp>
        <p:cxnSp>
          <p:nvCxnSpPr>
            <p:cNvPr id="6" name="Straight Connector 5">
              <a:extLst>
                <a:ext uri="{FF2B5EF4-FFF2-40B4-BE49-F238E27FC236}">
                  <a16:creationId xmlns:a16="http://schemas.microsoft.com/office/drawing/2014/main" id="{3A7E84C5-0714-4241-9FDF-6624DD8F89A6}"/>
                </a:ext>
              </a:extLst>
            </p:cNvPr>
            <p:cNvCxnSpPr>
              <a:cxnSpLocks/>
            </p:cNvCxnSpPr>
            <p:nvPr/>
          </p:nvCxnSpPr>
          <p:spPr>
            <a:xfrm>
              <a:off x="5592896" y="1042568"/>
              <a:ext cx="6599104"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grpSp>
      <p:grpSp>
        <p:nvGrpSpPr>
          <p:cNvPr id="7" name="Group 11">
            <a:extLst>
              <a:ext uri="{FF2B5EF4-FFF2-40B4-BE49-F238E27FC236}">
                <a16:creationId xmlns:a16="http://schemas.microsoft.com/office/drawing/2014/main" id="{DE3225A3-E8F5-4280-A4AF-DD4579FAC4E5}"/>
              </a:ext>
            </a:extLst>
          </p:cNvPr>
          <p:cNvGrpSpPr>
            <a:grpSpLocks/>
          </p:cNvGrpSpPr>
          <p:nvPr/>
        </p:nvGrpSpPr>
        <p:grpSpPr bwMode="auto">
          <a:xfrm>
            <a:off x="1439863" y="5264150"/>
            <a:ext cx="741362" cy="461963"/>
            <a:chOff x="4061861" y="1214441"/>
            <a:chExt cx="740429" cy="462013"/>
          </a:xfrm>
        </p:grpSpPr>
        <p:grpSp>
          <p:nvGrpSpPr>
            <p:cNvPr id="8" name="Group 12">
              <a:extLst>
                <a:ext uri="{FF2B5EF4-FFF2-40B4-BE49-F238E27FC236}">
                  <a16:creationId xmlns:a16="http://schemas.microsoft.com/office/drawing/2014/main" id="{E47C76D1-58ED-45CD-B73A-09E69D21AEBA}"/>
                </a:ext>
              </a:extLst>
            </p:cNvPr>
            <p:cNvGrpSpPr>
              <a:grpSpLocks/>
            </p:cNvGrpSpPr>
            <p:nvPr/>
          </p:nvGrpSpPr>
          <p:grpSpPr bwMode="auto">
            <a:xfrm>
              <a:off x="4061861" y="1214441"/>
              <a:ext cx="480795" cy="462013"/>
              <a:chOff x="5534526" y="1842286"/>
              <a:chExt cx="480795" cy="462013"/>
            </a:xfrm>
          </p:grpSpPr>
          <p:sp>
            <p:nvSpPr>
              <p:cNvPr id="10" name="Oval 9">
                <a:extLst>
                  <a:ext uri="{FF2B5EF4-FFF2-40B4-BE49-F238E27FC236}">
                    <a16:creationId xmlns:a16="http://schemas.microsoft.com/office/drawing/2014/main" id="{B13C2589-44F9-4A4D-ABED-B8951AB88626}"/>
                  </a:ext>
                </a:extLst>
              </p:cNvPr>
              <p:cNvSpPr/>
              <p:nvPr/>
            </p:nvSpPr>
            <p:spPr>
              <a:xfrm>
                <a:off x="5544039" y="1842286"/>
                <a:ext cx="461380"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 name="Rectangle 10">
                <a:extLst>
                  <a:ext uri="{FF2B5EF4-FFF2-40B4-BE49-F238E27FC236}">
                    <a16:creationId xmlns:a16="http://schemas.microsoft.com/office/drawing/2014/main" id="{89F8ECF1-B678-4BC8-AB5D-AB74A3A08DD7}"/>
                  </a:ext>
                </a:extLst>
              </p:cNvPr>
              <p:cNvSpPr>
                <a:spLocks noChangeArrowheads="1"/>
              </p:cNvSpPr>
              <p:nvPr/>
            </p:nvSpPr>
            <p:spPr bwMode="auto">
              <a:xfrm>
                <a:off x="5534526" y="1904206"/>
                <a:ext cx="480406" cy="338174"/>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4</a:t>
                </a:r>
              </a:p>
            </p:txBody>
          </p:sp>
        </p:grpSp>
        <p:cxnSp>
          <p:nvCxnSpPr>
            <p:cNvPr id="9" name="Straight Connector 8">
              <a:extLst>
                <a:ext uri="{FF2B5EF4-FFF2-40B4-BE49-F238E27FC236}">
                  <a16:creationId xmlns:a16="http://schemas.microsoft.com/office/drawing/2014/main" id="{7D98D644-C43F-4B3B-8011-8238F055240D}"/>
                </a:ext>
              </a:extLst>
            </p:cNvPr>
            <p:cNvCxnSpPr>
              <a:cxnSpLocks/>
            </p:cNvCxnSpPr>
            <p:nvPr/>
          </p:nvCxnSpPr>
          <p:spPr>
            <a:xfrm>
              <a:off x="4410671" y="1444654"/>
              <a:ext cx="39161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12" name="Group 16">
            <a:extLst>
              <a:ext uri="{FF2B5EF4-FFF2-40B4-BE49-F238E27FC236}">
                <a16:creationId xmlns:a16="http://schemas.microsoft.com/office/drawing/2014/main" id="{7ECEF299-5DFD-4193-9018-2F10E3423356}"/>
              </a:ext>
            </a:extLst>
          </p:cNvPr>
          <p:cNvGrpSpPr>
            <a:grpSpLocks/>
          </p:cNvGrpSpPr>
          <p:nvPr/>
        </p:nvGrpSpPr>
        <p:grpSpPr bwMode="auto">
          <a:xfrm>
            <a:off x="1439863" y="4059238"/>
            <a:ext cx="741362" cy="461962"/>
            <a:chOff x="4061861" y="1214441"/>
            <a:chExt cx="740429" cy="462013"/>
          </a:xfrm>
        </p:grpSpPr>
        <p:grpSp>
          <p:nvGrpSpPr>
            <p:cNvPr id="13" name="Group 17">
              <a:extLst>
                <a:ext uri="{FF2B5EF4-FFF2-40B4-BE49-F238E27FC236}">
                  <a16:creationId xmlns:a16="http://schemas.microsoft.com/office/drawing/2014/main" id="{44422F72-D203-4AEE-BFBD-89E86FE74A54}"/>
                </a:ext>
              </a:extLst>
            </p:cNvPr>
            <p:cNvGrpSpPr>
              <a:grpSpLocks/>
            </p:cNvGrpSpPr>
            <p:nvPr/>
          </p:nvGrpSpPr>
          <p:grpSpPr bwMode="auto">
            <a:xfrm>
              <a:off x="4061861" y="1214441"/>
              <a:ext cx="480795" cy="462013"/>
              <a:chOff x="5534526" y="1842286"/>
              <a:chExt cx="480795" cy="462013"/>
            </a:xfrm>
          </p:grpSpPr>
          <p:sp>
            <p:nvSpPr>
              <p:cNvPr id="15" name="Oval 14">
                <a:extLst>
                  <a:ext uri="{FF2B5EF4-FFF2-40B4-BE49-F238E27FC236}">
                    <a16:creationId xmlns:a16="http://schemas.microsoft.com/office/drawing/2014/main" id="{43FFE434-1DF1-4CED-B10B-A4FB4AC6998D}"/>
                  </a:ext>
                </a:extLst>
              </p:cNvPr>
              <p:cNvSpPr/>
              <p:nvPr/>
            </p:nvSpPr>
            <p:spPr>
              <a:xfrm>
                <a:off x="5544039" y="1842286"/>
                <a:ext cx="461380"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6" name="Rectangle 15">
                <a:extLst>
                  <a:ext uri="{FF2B5EF4-FFF2-40B4-BE49-F238E27FC236}">
                    <a16:creationId xmlns:a16="http://schemas.microsoft.com/office/drawing/2014/main" id="{E7354479-B5ED-4D38-B818-5D2DB787862F}"/>
                  </a:ext>
                </a:extLst>
              </p:cNvPr>
              <p:cNvSpPr>
                <a:spLocks noChangeArrowheads="1"/>
              </p:cNvSpPr>
              <p:nvPr/>
            </p:nvSpPr>
            <p:spPr bwMode="auto">
              <a:xfrm>
                <a:off x="5534526" y="1904205"/>
                <a:ext cx="480406" cy="338175"/>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3</a:t>
                </a:r>
              </a:p>
            </p:txBody>
          </p:sp>
        </p:grpSp>
        <p:cxnSp>
          <p:nvCxnSpPr>
            <p:cNvPr id="14" name="Straight Connector 13">
              <a:extLst>
                <a:ext uri="{FF2B5EF4-FFF2-40B4-BE49-F238E27FC236}">
                  <a16:creationId xmlns:a16="http://schemas.microsoft.com/office/drawing/2014/main" id="{CAC06432-02B6-4E15-9122-99AD89ADF75C}"/>
                </a:ext>
              </a:extLst>
            </p:cNvPr>
            <p:cNvCxnSpPr>
              <a:cxnSpLocks/>
            </p:cNvCxnSpPr>
            <p:nvPr/>
          </p:nvCxnSpPr>
          <p:spPr>
            <a:xfrm>
              <a:off x="4410671" y="1444653"/>
              <a:ext cx="39161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17" name="Group 21">
            <a:extLst>
              <a:ext uri="{FF2B5EF4-FFF2-40B4-BE49-F238E27FC236}">
                <a16:creationId xmlns:a16="http://schemas.microsoft.com/office/drawing/2014/main" id="{63A3E91D-672C-497B-A0B6-27A9DF042B20}"/>
              </a:ext>
            </a:extLst>
          </p:cNvPr>
          <p:cNvGrpSpPr>
            <a:grpSpLocks/>
          </p:cNvGrpSpPr>
          <p:nvPr/>
        </p:nvGrpSpPr>
        <p:grpSpPr bwMode="auto">
          <a:xfrm>
            <a:off x="1439863" y="2854325"/>
            <a:ext cx="741362" cy="461963"/>
            <a:chOff x="4061861" y="1214441"/>
            <a:chExt cx="740429" cy="462013"/>
          </a:xfrm>
        </p:grpSpPr>
        <p:grpSp>
          <p:nvGrpSpPr>
            <p:cNvPr id="18" name="Group 22">
              <a:extLst>
                <a:ext uri="{FF2B5EF4-FFF2-40B4-BE49-F238E27FC236}">
                  <a16:creationId xmlns:a16="http://schemas.microsoft.com/office/drawing/2014/main" id="{DFA72CAF-B5AA-4B8C-A94B-66242321ADEA}"/>
                </a:ext>
              </a:extLst>
            </p:cNvPr>
            <p:cNvGrpSpPr>
              <a:grpSpLocks/>
            </p:cNvGrpSpPr>
            <p:nvPr/>
          </p:nvGrpSpPr>
          <p:grpSpPr bwMode="auto">
            <a:xfrm>
              <a:off x="4061861" y="1214441"/>
              <a:ext cx="480795" cy="462013"/>
              <a:chOff x="5534526" y="1842286"/>
              <a:chExt cx="480795" cy="462013"/>
            </a:xfrm>
          </p:grpSpPr>
          <p:sp>
            <p:nvSpPr>
              <p:cNvPr id="20" name="Oval 19">
                <a:extLst>
                  <a:ext uri="{FF2B5EF4-FFF2-40B4-BE49-F238E27FC236}">
                    <a16:creationId xmlns:a16="http://schemas.microsoft.com/office/drawing/2014/main" id="{76D0D4BA-1B0D-4864-AD88-523F2011B920}"/>
                  </a:ext>
                </a:extLst>
              </p:cNvPr>
              <p:cNvSpPr/>
              <p:nvPr/>
            </p:nvSpPr>
            <p:spPr>
              <a:xfrm>
                <a:off x="5544039" y="1842286"/>
                <a:ext cx="461380"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1" name="Rectangle 20">
                <a:extLst>
                  <a:ext uri="{FF2B5EF4-FFF2-40B4-BE49-F238E27FC236}">
                    <a16:creationId xmlns:a16="http://schemas.microsoft.com/office/drawing/2014/main" id="{2B11C6CA-E049-417B-B7C4-98698EC4505B}"/>
                  </a:ext>
                </a:extLst>
              </p:cNvPr>
              <p:cNvSpPr>
                <a:spLocks noChangeArrowheads="1"/>
              </p:cNvSpPr>
              <p:nvPr/>
            </p:nvSpPr>
            <p:spPr bwMode="auto">
              <a:xfrm>
                <a:off x="5534526" y="1904206"/>
                <a:ext cx="480406" cy="338174"/>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2</a:t>
                </a:r>
              </a:p>
            </p:txBody>
          </p:sp>
        </p:grpSp>
        <p:cxnSp>
          <p:nvCxnSpPr>
            <p:cNvPr id="19" name="Straight Connector 18">
              <a:extLst>
                <a:ext uri="{FF2B5EF4-FFF2-40B4-BE49-F238E27FC236}">
                  <a16:creationId xmlns:a16="http://schemas.microsoft.com/office/drawing/2014/main" id="{D2D864C5-791E-41DF-9557-08A4837E79AC}"/>
                </a:ext>
              </a:extLst>
            </p:cNvPr>
            <p:cNvCxnSpPr>
              <a:cxnSpLocks/>
            </p:cNvCxnSpPr>
            <p:nvPr/>
          </p:nvCxnSpPr>
          <p:spPr>
            <a:xfrm>
              <a:off x="4410671" y="1444654"/>
              <a:ext cx="39161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22" name="Group 26">
            <a:extLst>
              <a:ext uri="{FF2B5EF4-FFF2-40B4-BE49-F238E27FC236}">
                <a16:creationId xmlns:a16="http://schemas.microsoft.com/office/drawing/2014/main" id="{1253E1FF-C56B-419C-98FB-52F00E660A08}"/>
              </a:ext>
            </a:extLst>
          </p:cNvPr>
          <p:cNvGrpSpPr>
            <a:grpSpLocks/>
          </p:cNvGrpSpPr>
          <p:nvPr/>
        </p:nvGrpSpPr>
        <p:grpSpPr bwMode="auto">
          <a:xfrm>
            <a:off x="1439863" y="1649413"/>
            <a:ext cx="741362" cy="461962"/>
            <a:chOff x="4061861" y="1214441"/>
            <a:chExt cx="740429" cy="462013"/>
          </a:xfrm>
        </p:grpSpPr>
        <p:grpSp>
          <p:nvGrpSpPr>
            <p:cNvPr id="23" name="Group 27">
              <a:extLst>
                <a:ext uri="{FF2B5EF4-FFF2-40B4-BE49-F238E27FC236}">
                  <a16:creationId xmlns:a16="http://schemas.microsoft.com/office/drawing/2014/main" id="{95C2D01F-E7B8-4797-A843-44C3F635FDFE}"/>
                </a:ext>
              </a:extLst>
            </p:cNvPr>
            <p:cNvGrpSpPr>
              <a:grpSpLocks/>
            </p:cNvGrpSpPr>
            <p:nvPr/>
          </p:nvGrpSpPr>
          <p:grpSpPr bwMode="auto">
            <a:xfrm>
              <a:off x="4061861" y="1214441"/>
              <a:ext cx="480795" cy="462013"/>
              <a:chOff x="5534526" y="1842286"/>
              <a:chExt cx="480795" cy="462013"/>
            </a:xfrm>
          </p:grpSpPr>
          <p:sp>
            <p:nvSpPr>
              <p:cNvPr id="25" name="Oval 24">
                <a:extLst>
                  <a:ext uri="{FF2B5EF4-FFF2-40B4-BE49-F238E27FC236}">
                    <a16:creationId xmlns:a16="http://schemas.microsoft.com/office/drawing/2014/main" id="{EE1E76E1-BEFA-4E3C-98EC-4E8883E47BB6}"/>
                  </a:ext>
                </a:extLst>
              </p:cNvPr>
              <p:cNvSpPr/>
              <p:nvPr/>
            </p:nvSpPr>
            <p:spPr>
              <a:xfrm>
                <a:off x="5544039" y="1842286"/>
                <a:ext cx="461380"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6" name="Rectangle 25">
                <a:extLst>
                  <a:ext uri="{FF2B5EF4-FFF2-40B4-BE49-F238E27FC236}">
                    <a16:creationId xmlns:a16="http://schemas.microsoft.com/office/drawing/2014/main" id="{883FF72E-EC02-4C42-9FC8-5C9AA2B50F63}"/>
                  </a:ext>
                </a:extLst>
              </p:cNvPr>
              <p:cNvSpPr>
                <a:spLocks noChangeArrowheads="1"/>
              </p:cNvSpPr>
              <p:nvPr/>
            </p:nvSpPr>
            <p:spPr bwMode="auto">
              <a:xfrm>
                <a:off x="5534526" y="1904205"/>
                <a:ext cx="480406" cy="338175"/>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1</a:t>
                </a:r>
              </a:p>
            </p:txBody>
          </p:sp>
        </p:grpSp>
        <p:cxnSp>
          <p:nvCxnSpPr>
            <p:cNvPr id="24" name="Straight Connector 23">
              <a:extLst>
                <a:ext uri="{FF2B5EF4-FFF2-40B4-BE49-F238E27FC236}">
                  <a16:creationId xmlns:a16="http://schemas.microsoft.com/office/drawing/2014/main" id="{D0D8A76C-4566-4075-8AC1-1615AD0C1EAB}"/>
                </a:ext>
              </a:extLst>
            </p:cNvPr>
            <p:cNvCxnSpPr>
              <a:cxnSpLocks/>
            </p:cNvCxnSpPr>
            <p:nvPr/>
          </p:nvCxnSpPr>
          <p:spPr>
            <a:xfrm>
              <a:off x="4410671" y="1444653"/>
              <a:ext cx="39161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27" name="Group 31">
            <a:extLst>
              <a:ext uri="{FF2B5EF4-FFF2-40B4-BE49-F238E27FC236}">
                <a16:creationId xmlns:a16="http://schemas.microsoft.com/office/drawing/2014/main" id="{F550C24C-AC88-46E6-B711-B0B3228ACCF0}"/>
              </a:ext>
            </a:extLst>
          </p:cNvPr>
          <p:cNvGrpSpPr>
            <a:grpSpLocks/>
          </p:cNvGrpSpPr>
          <p:nvPr/>
        </p:nvGrpSpPr>
        <p:grpSpPr bwMode="auto">
          <a:xfrm>
            <a:off x="5019675" y="5264150"/>
            <a:ext cx="739775" cy="461963"/>
            <a:chOff x="4061861" y="1214441"/>
            <a:chExt cx="740429" cy="462013"/>
          </a:xfrm>
        </p:grpSpPr>
        <p:grpSp>
          <p:nvGrpSpPr>
            <p:cNvPr id="28" name="Group 32">
              <a:extLst>
                <a:ext uri="{FF2B5EF4-FFF2-40B4-BE49-F238E27FC236}">
                  <a16:creationId xmlns:a16="http://schemas.microsoft.com/office/drawing/2014/main" id="{30413A3C-3906-4389-8CFD-20E372F3F869}"/>
                </a:ext>
              </a:extLst>
            </p:cNvPr>
            <p:cNvGrpSpPr>
              <a:grpSpLocks/>
            </p:cNvGrpSpPr>
            <p:nvPr/>
          </p:nvGrpSpPr>
          <p:grpSpPr bwMode="auto">
            <a:xfrm>
              <a:off x="4061861" y="1214441"/>
              <a:ext cx="480795" cy="462013"/>
              <a:chOff x="5534526" y="1842286"/>
              <a:chExt cx="480795" cy="462013"/>
            </a:xfrm>
          </p:grpSpPr>
          <p:sp>
            <p:nvSpPr>
              <p:cNvPr id="30" name="Oval 29">
                <a:extLst>
                  <a:ext uri="{FF2B5EF4-FFF2-40B4-BE49-F238E27FC236}">
                    <a16:creationId xmlns:a16="http://schemas.microsoft.com/office/drawing/2014/main" id="{34962904-2618-4468-A418-1F8D01A965E8}"/>
                  </a:ext>
                </a:extLst>
              </p:cNvPr>
              <p:cNvSpPr/>
              <p:nvPr/>
            </p:nvSpPr>
            <p:spPr>
              <a:xfrm>
                <a:off x="5544059" y="1842286"/>
                <a:ext cx="462372"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1" name="Rectangle 30">
                <a:extLst>
                  <a:ext uri="{FF2B5EF4-FFF2-40B4-BE49-F238E27FC236}">
                    <a16:creationId xmlns:a16="http://schemas.microsoft.com/office/drawing/2014/main" id="{74666C37-9267-465F-851E-190CF3C8A7EB}"/>
                  </a:ext>
                </a:extLst>
              </p:cNvPr>
              <p:cNvSpPr>
                <a:spLocks noChangeArrowheads="1"/>
              </p:cNvSpPr>
              <p:nvPr/>
            </p:nvSpPr>
            <p:spPr bwMode="auto">
              <a:xfrm>
                <a:off x="5534526" y="1904206"/>
                <a:ext cx="481439" cy="338174"/>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8</a:t>
                </a:r>
              </a:p>
            </p:txBody>
          </p:sp>
        </p:grpSp>
        <p:cxnSp>
          <p:nvCxnSpPr>
            <p:cNvPr id="29" name="Straight Connector 28">
              <a:extLst>
                <a:ext uri="{FF2B5EF4-FFF2-40B4-BE49-F238E27FC236}">
                  <a16:creationId xmlns:a16="http://schemas.microsoft.com/office/drawing/2014/main" id="{40AD8DE9-C884-4F82-99DA-D297094E33E3}"/>
                </a:ext>
              </a:extLst>
            </p:cNvPr>
            <p:cNvCxnSpPr>
              <a:cxnSpLocks/>
            </p:cNvCxnSpPr>
            <p:nvPr/>
          </p:nvCxnSpPr>
          <p:spPr>
            <a:xfrm>
              <a:off x="4409831" y="1444654"/>
              <a:ext cx="39245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32" name="Group 36">
            <a:extLst>
              <a:ext uri="{FF2B5EF4-FFF2-40B4-BE49-F238E27FC236}">
                <a16:creationId xmlns:a16="http://schemas.microsoft.com/office/drawing/2014/main" id="{CC0E969D-4AFB-4446-BE69-50086BAE80DE}"/>
              </a:ext>
            </a:extLst>
          </p:cNvPr>
          <p:cNvGrpSpPr>
            <a:grpSpLocks/>
          </p:cNvGrpSpPr>
          <p:nvPr/>
        </p:nvGrpSpPr>
        <p:grpSpPr bwMode="auto">
          <a:xfrm>
            <a:off x="5019675" y="4059238"/>
            <a:ext cx="739775" cy="461962"/>
            <a:chOff x="4061861" y="1214441"/>
            <a:chExt cx="740429" cy="462013"/>
          </a:xfrm>
        </p:grpSpPr>
        <p:grpSp>
          <p:nvGrpSpPr>
            <p:cNvPr id="33" name="Group 37">
              <a:extLst>
                <a:ext uri="{FF2B5EF4-FFF2-40B4-BE49-F238E27FC236}">
                  <a16:creationId xmlns:a16="http://schemas.microsoft.com/office/drawing/2014/main" id="{AC1478FC-8E04-454D-9717-FE2BAE963E53}"/>
                </a:ext>
              </a:extLst>
            </p:cNvPr>
            <p:cNvGrpSpPr>
              <a:grpSpLocks/>
            </p:cNvGrpSpPr>
            <p:nvPr/>
          </p:nvGrpSpPr>
          <p:grpSpPr bwMode="auto">
            <a:xfrm>
              <a:off x="4061861" y="1214441"/>
              <a:ext cx="480795" cy="462013"/>
              <a:chOff x="5534526" y="1842286"/>
              <a:chExt cx="480795" cy="462013"/>
            </a:xfrm>
          </p:grpSpPr>
          <p:sp>
            <p:nvSpPr>
              <p:cNvPr id="35" name="Oval 34">
                <a:extLst>
                  <a:ext uri="{FF2B5EF4-FFF2-40B4-BE49-F238E27FC236}">
                    <a16:creationId xmlns:a16="http://schemas.microsoft.com/office/drawing/2014/main" id="{5EEA727A-5FF0-4CD5-9D1A-3613CAF535BD}"/>
                  </a:ext>
                </a:extLst>
              </p:cNvPr>
              <p:cNvSpPr/>
              <p:nvPr/>
            </p:nvSpPr>
            <p:spPr>
              <a:xfrm>
                <a:off x="5544059" y="1842286"/>
                <a:ext cx="462372"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6" name="Rectangle 35">
                <a:extLst>
                  <a:ext uri="{FF2B5EF4-FFF2-40B4-BE49-F238E27FC236}">
                    <a16:creationId xmlns:a16="http://schemas.microsoft.com/office/drawing/2014/main" id="{9C0FDA4E-4FC4-4020-A641-3876AB847573}"/>
                  </a:ext>
                </a:extLst>
              </p:cNvPr>
              <p:cNvSpPr>
                <a:spLocks noChangeArrowheads="1"/>
              </p:cNvSpPr>
              <p:nvPr/>
            </p:nvSpPr>
            <p:spPr bwMode="auto">
              <a:xfrm>
                <a:off x="5534526" y="1904205"/>
                <a:ext cx="481439" cy="338175"/>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7</a:t>
                </a:r>
              </a:p>
            </p:txBody>
          </p:sp>
        </p:grpSp>
        <p:cxnSp>
          <p:nvCxnSpPr>
            <p:cNvPr id="34" name="Straight Connector 33">
              <a:extLst>
                <a:ext uri="{FF2B5EF4-FFF2-40B4-BE49-F238E27FC236}">
                  <a16:creationId xmlns:a16="http://schemas.microsoft.com/office/drawing/2014/main" id="{BF1119A4-74FE-4C87-8939-C8F895CEC6DE}"/>
                </a:ext>
              </a:extLst>
            </p:cNvPr>
            <p:cNvCxnSpPr>
              <a:cxnSpLocks/>
            </p:cNvCxnSpPr>
            <p:nvPr/>
          </p:nvCxnSpPr>
          <p:spPr>
            <a:xfrm>
              <a:off x="4409831" y="1444653"/>
              <a:ext cx="39245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37" name="Group 41">
            <a:extLst>
              <a:ext uri="{FF2B5EF4-FFF2-40B4-BE49-F238E27FC236}">
                <a16:creationId xmlns:a16="http://schemas.microsoft.com/office/drawing/2014/main" id="{5C3F654F-E448-439D-BDEB-E9D93943F622}"/>
              </a:ext>
            </a:extLst>
          </p:cNvPr>
          <p:cNvGrpSpPr>
            <a:grpSpLocks/>
          </p:cNvGrpSpPr>
          <p:nvPr/>
        </p:nvGrpSpPr>
        <p:grpSpPr bwMode="auto">
          <a:xfrm>
            <a:off x="5019675" y="2854325"/>
            <a:ext cx="739775" cy="461963"/>
            <a:chOff x="4061861" y="1214441"/>
            <a:chExt cx="740429" cy="462013"/>
          </a:xfrm>
        </p:grpSpPr>
        <p:grpSp>
          <p:nvGrpSpPr>
            <p:cNvPr id="38" name="Group 42">
              <a:extLst>
                <a:ext uri="{FF2B5EF4-FFF2-40B4-BE49-F238E27FC236}">
                  <a16:creationId xmlns:a16="http://schemas.microsoft.com/office/drawing/2014/main" id="{05F64401-93B0-4E33-9235-A5142AEB65CC}"/>
                </a:ext>
              </a:extLst>
            </p:cNvPr>
            <p:cNvGrpSpPr>
              <a:grpSpLocks/>
            </p:cNvGrpSpPr>
            <p:nvPr/>
          </p:nvGrpSpPr>
          <p:grpSpPr bwMode="auto">
            <a:xfrm>
              <a:off x="4061861" y="1214441"/>
              <a:ext cx="480795" cy="462013"/>
              <a:chOff x="5534526" y="1842286"/>
              <a:chExt cx="480795" cy="462013"/>
            </a:xfrm>
          </p:grpSpPr>
          <p:sp>
            <p:nvSpPr>
              <p:cNvPr id="40" name="Oval 39">
                <a:extLst>
                  <a:ext uri="{FF2B5EF4-FFF2-40B4-BE49-F238E27FC236}">
                    <a16:creationId xmlns:a16="http://schemas.microsoft.com/office/drawing/2014/main" id="{AFB2B539-02CC-439F-921D-2ED4FAFC68E4}"/>
                  </a:ext>
                </a:extLst>
              </p:cNvPr>
              <p:cNvSpPr/>
              <p:nvPr/>
            </p:nvSpPr>
            <p:spPr>
              <a:xfrm>
                <a:off x="5544059" y="1842286"/>
                <a:ext cx="462372"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1" name="Rectangle 40">
                <a:extLst>
                  <a:ext uri="{FF2B5EF4-FFF2-40B4-BE49-F238E27FC236}">
                    <a16:creationId xmlns:a16="http://schemas.microsoft.com/office/drawing/2014/main" id="{6D9EF160-A4D0-4AE2-B6EB-AC1E89B53FB0}"/>
                  </a:ext>
                </a:extLst>
              </p:cNvPr>
              <p:cNvSpPr>
                <a:spLocks noChangeArrowheads="1"/>
              </p:cNvSpPr>
              <p:nvPr/>
            </p:nvSpPr>
            <p:spPr bwMode="auto">
              <a:xfrm>
                <a:off x="5534526" y="1904206"/>
                <a:ext cx="481439" cy="338174"/>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6</a:t>
                </a:r>
              </a:p>
            </p:txBody>
          </p:sp>
        </p:grpSp>
        <p:cxnSp>
          <p:nvCxnSpPr>
            <p:cNvPr id="39" name="Straight Connector 38">
              <a:extLst>
                <a:ext uri="{FF2B5EF4-FFF2-40B4-BE49-F238E27FC236}">
                  <a16:creationId xmlns:a16="http://schemas.microsoft.com/office/drawing/2014/main" id="{9A629CF7-585F-4AAB-9CC6-5BF5E7D799CB}"/>
                </a:ext>
              </a:extLst>
            </p:cNvPr>
            <p:cNvCxnSpPr>
              <a:cxnSpLocks/>
            </p:cNvCxnSpPr>
            <p:nvPr/>
          </p:nvCxnSpPr>
          <p:spPr>
            <a:xfrm>
              <a:off x="4409831" y="1444654"/>
              <a:ext cx="39245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42" name="Group 46">
            <a:extLst>
              <a:ext uri="{FF2B5EF4-FFF2-40B4-BE49-F238E27FC236}">
                <a16:creationId xmlns:a16="http://schemas.microsoft.com/office/drawing/2014/main" id="{B43D22FA-8B34-46BA-8BBB-667129AA3CA0}"/>
              </a:ext>
            </a:extLst>
          </p:cNvPr>
          <p:cNvGrpSpPr>
            <a:grpSpLocks/>
          </p:cNvGrpSpPr>
          <p:nvPr/>
        </p:nvGrpSpPr>
        <p:grpSpPr bwMode="auto">
          <a:xfrm>
            <a:off x="5019675" y="1649413"/>
            <a:ext cx="739775" cy="461962"/>
            <a:chOff x="4061861" y="1214441"/>
            <a:chExt cx="740429" cy="462013"/>
          </a:xfrm>
        </p:grpSpPr>
        <p:grpSp>
          <p:nvGrpSpPr>
            <p:cNvPr id="43" name="Group 47">
              <a:extLst>
                <a:ext uri="{FF2B5EF4-FFF2-40B4-BE49-F238E27FC236}">
                  <a16:creationId xmlns:a16="http://schemas.microsoft.com/office/drawing/2014/main" id="{EC2A2020-C175-4E29-B492-38291005DC0A}"/>
                </a:ext>
              </a:extLst>
            </p:cNvPr>
            <p:cNvGrpSpPr>
              <a:grpSpLocks/>
            </p:cNvGrpSpPr>
            <p:nvPr/>
          </p:nvGrpSpPr>
          <p:grpSpPr bwMode="auto">
            <a:xfrm>
              <a:off x="4061861" y="1214441"/>
              <a:ext cx="480795" cy="462013"/>
              <a:chOff x="5534526" y="1842286"/>
              <a:chExt cx="480795" cy="462013"/>
            </a:xfrm>
          </p:grpSpPr>
          <p:sp>
            <p:nvSpPr>
              <p:cNvPr id="45" name="Oval 44">
                <a:extLst>
                  <a:ext uri="{FF2B5EF4-FFF2-40B4-BE49-F238E27FC236}">
                    <a16:creationId xmlns:a16="http://schemas.microsoft.com/office/drawing/2014/main" id="{AA92DC25-1901-433E-A816-A44284A9BC80}"/>
                  </a:ext>
                </a:extLst>
              </p:cNvPr>
              <p:cNvSpPr/>
              <p:nvPr/>
            </p:nvSpPr>
            <p:spPr>
              <a:xfrm>
                <a:off x="5544059" y="1842286"/>
                <a:ext cx="462372"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6" name="Rectangle 45">
                <a:extLst>
                  <a:ext uri="{FF2B5EF4-FFF2-40B4-BE49-F238E27FC236}">
                    <a16:creationId xmlns:a16="http://schemas.microsoft.com/office/drawing/2014/main" id="{F0446C63-4D8F-44CC-B80F-452352465C85}"/>
                  </a:ext>
                </a:extLst>
              </p:cNvPr>
              <p:cNvSpPr>
                <a:spLocks noChangeArrowheads="1"/>
              </p:cNvSpPr>
              <p:nvPr/>
            </p:nvSpPr>
            <p:spPr bwMode="auto">
              <a:xfrm>
                <a:off x="5534526" y="1904205"/>
                <a:ext cx="481439" cy="338175"/>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5</a:t>
                </a:r>
              </a:p>
            </p:txBody>
          </p:sp>
        </p:grpSp>
        <p:cxnSp>
          <p:nvCxnSpPr>
            <p:cNvPr id="44" name="Straight Connector 43">
              <a:extLst>
                <a:ext uri="{FF2B5EF4-FFF2-40B4-BE49-F238E27FC236}">
                  <a16:creationId xmlns:a16="http://schemas.microsoft.com/office/drawing/2014/main" id="{CCA12EE5-3E0B-4CA4-A91D-4C97868BB1F2}"/>
                </a:ext>
              </a:extLst>
            </p:cNvPr>
            <p:cNvCxnSpPr>
              <a:cxnSpLocks/>
            </p:cNvCxnSpPr>
            <p:nvPr/>
          </p:nvCxnSpPr>
          <p:spPr>
            <a:xfrm>
              <a:off x="4409831" y="1444653"/>
              <a:ext cx="392459"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47" name="Group 51">
            <a:extLst>
              <a:ext uri="{FF2B5EF4-FFF2-40B4-BE49-F238E27FC236}">
                <a16:creationId xmlns:a16="http://schemas.microsoft.com/office/drawing/2014/main" id="{D7517151-C9F1-4F84-91D7-CCF86CC355F5}"/>
              </a:ext>
            </a:extLst>
          </p:cNvPr>
          <p:cNvGrpSpPr>
            <a:grpSpLocks/>
          </p:cNvGrpSpPr>
          <p:nvPr/>
        </p:nvGrpSpPr>
        <p:grpSpPr bwMode="auto">
          <a:xfrm>
            <a:off x="8621713" y="5264150"/>
            <a:ext cx="739775" cy="461963"/>
            <a:chOff x="4061861" y="1214441"/>
            <a:chExt cx="740429" cy="462013"/>
          </a:xfrm>
        </p:grpSpPr>
        <p:grpSp>
          <p:nvGrpSpPr>
            <p:cNvPr id="48" name="Group 52">
              <a:extLst>
                <a:ext uri="{FF2B5EF4-FFF2-40B4-BE49-F238E27FC236}">
                  <a16:creationId xmlns:a16="http://schemas.microsoft.com/office/drawing/2014/main" id="{669FDF46-C641-45DB-B0C1-FD2D9847FD3F}"/>
                </a:ext>
              </a:extLst>
            </p:cNvPr>
            <p:cNvGrpSpPr>
              <a:grpSpLocks/>
            </p:cNvGrpSpPr>
            <p:nvPr/>
          </p:nvGrpSpPr>
          <p:grpSpPr bwMode="auto">
            <a:xfrm>
              <a:off x="4061861" y="1214441"/>
              <a:ext cx="480795" cy="462013"/>
              <a:chOff x="5534526" y="1842286"/>
              <a:chExt cx="480795" cy="462013"/>
            </a:xfrm>
          </p:grpSpPr>
          <p:sp>
            <p:nvSpPr>
              <p:cNvPr id="50" name="Oval 49">
                <a:extLst>
                  <a:ext uri="{FF2B5EF4-FFF2-40B4-BE49-F238E27FC236}">
                    <a16:creationId xmlns:a16="http://schemas.microsoft.com/office/drawing/2014/main" id="{87BD1EB8-A29B-4D95-8732-5742EEF93DB4}"/>
                  </a:ext>
                </a:extLst>
              </p:cNvPr>
              <p:cNvSpPr/>
              <p:nvPr/>
            </p:nvSpPr>
            <p:spPr>
              <a:xfrm>
                <a:off x="5544059" y="1842286"/>
                <a:ext cx="462371"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1" name="Rectangle 50">
                <a:extLst>
                  <a:ext uri="{FF2B5EF4-FFF2-40B4-BE49-F238E27FC236}">
                    <a16:creationId xmlns:a16="http://schemas.microsoft.com/office/drawing/2014/main" id="{6AF0A84A-5D5E-44FC-A6FB-AC1B719AE10C}"/>
                  </a:ext>
                </a:extLst>
              </p:cNvPr>
              <p:cNvSpPr>
                <a:spLocks noChangeArrowheads="1"/>
              </p:cNvSpPr>
              <p:nvPr/>
            </p:nvSpPr>
            <p:spPr bwMode="auto">
              <a:xfrm>
                <a:off x="5534526" y="1904206"/>
                <a:ext cx="481438" cy="338174"/>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12</a:t>
                </a:r>
              </a:p>
            </p:txBody>
          </p:sp>
        </p:grpSp>
        <p:cxnSp>
          <p:nvCxnSpPr>
            <p:cNvPr id="49" name="Straight Connector 48">
              <a:extLst>
                <a:ext uri="{FF2B5EF4-FFF2-40B4-BE49-F238E27FC236}">
                  <a16:creationId xmlns:a16="http://schemas.microsoft.com/office/drawing/2014/main" id="{CC29EA92-25D4-4BD1-82EE-C78CA2B84C37}"/>
                </a:ext>
              </a:extLst>
            </p:cNvPr>
            <p:cNvCxnSpPr>
              <a:cxnSpLocks/>
            </p:cNvCxnSpPr>
            <p:nvPr/>
          </p:nvCxnSpPr>
          <p:spPr>
            <a:xfrm>
              <a:off x="4409830" y="1444654"/>
              <a:ext cx="392460"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52" name="Group 56">
            <a:extLst>
              <a:ext uri="{FF2B5EF4-FFF2-40B4-BE49-F238E27FC236}">
                <a16:creationId xmlns:a16="http://schemas.microsoft.com/office/drawing/2014/main" id="{F5437139-6093-4354-A033-A7AF3FDB926C}"/>
              </a:ext>
            </a:extLst>
          </p:cNvPr>
          <p:cNvGrpSpPr>
            <a:grpSpLocks/>
          </p:cNvGrpSpPr>
          <p:nvPr/>
        </p:nvGrpSpPr>
        <p:grpSpPr bwMode="auto">
          <a:xfrm>
            <a:off x="8621713" y="4059238"/>
            <a:ext cx="739775" cy="461962"/>
            <a:chOff x="4061861" y="1214441"/>
            <a:chExt cx="740429" cy="462013"/>
          </a:xfrm>
        </p:grpSpPr>
        <p:grpSp>
          <p:nvGrpSpPr>
            <p:cNvPr id="53" name="Group 57">
              <a:extLst>
                <a:ext uri="{FF2B5EF4-FFF2-40B4-BE49-F238E27FC236}">
                  <a16:creationId xmlns:a16="http://schemas.microsoft.com/office/drawing/2014/main" id="{36219879-08F3-4F4B-995F-C9525ABFA1F4}"/>
                </a:ext>
              </a:extLst>
            </p:cNvPr>
            <p:cNvGrpSpPr>
              <a:grpSpLocks/>
            </p:cNvGrpSpPr>
            <p:nvPr/>
          </p:nvGrpSpPr>
          <p:grpSpPr bwMode="auto">
            <a:xfrm>
              <a:off x="4061861" y="1214441"/>
              <a:ext cx="480795" cy="462013"/>
              <a:chOff x="5534526" y="1842286"/>
              <a:chExt cx="480795" cy="462013"/>
            </a:xfrm>
          </p:grpSpPr>
          <p:sp>
            <p:nvSpPr>
              <p:cNvPr id="55" name="Oval 54">
                <a:extLst>
                  <a:ext uri="{FF2B5EF4-FFF2-40B4-BE49-F238E27FC236}">
                    <a16:creationId xmlns:a16="http://schemas.microsoft.com/office/drawing/2014/main" id="{EBE8BDE3-3C42-4C39-A552-89DFA20C881A}"/>
                  </a:ext>
                </a:extLst>
              </p:cNvPr>
              <p:cNvSpPr/>
              <p:nvPr/>
            </p:nvSpPr>
            <p:spPr>
              <a:xfrm>
                <a:off x="5544059" y="1842286"/>
                <a:ext cx="462371"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6" name="Rectangle 55">
                <a:extLst>
                  <a:ext uri="{FF2B5EF4-FFF2-40B4-BE49-F238E27FC236}">
                    <a16:creationId xmlns:a16="http://schemas.microsoft.com/office/drawing/2014/main" id="{73C57913-7CCC-42AC-A351-EDB57F0EE495}"/>
                  </a:ext>
                </a:extLst>
              </p:cNvPr>
              <p:cNvSpPr>
                <a:spLocks noChangeArrowheads="1"/>
              </p:cNvSpPr>
              <p:nvPr/>
            </p:nvSpPr>
            <p:spPr bwMode="auto">
              <a:xfrm>
                <a:off x="5534526" y="1904205"/>
                <a:ext cx="481438" cy="338175"/>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11</a:t>
                </a:r>
              </a:p>
            </p:txBody>
          </p:sp>
        </p:grpSp>
        <p:cxnSp>
          <p:nvCxnSpPr>
            <p:cNvPr id="54" name="Straight Connector 53">
              <a:extLst>
                <a:ext uri="{FF2B5EF4-FFF2-40B4-BE49-F238E27FC236}">
                  <a16:creationId xmlns:a16="http://schemas.microsoft.com/office/drawing/2014/main" id="{280DFBE4-B504-434C-8FD2-0F9C20E1BB50}"/>
                </a:ext>
              </a:extLst>
            </p:cNvPr>
            <p:cNvCxnSpPr>
              <a:cxnSpLocks/>
            </p:cNvCxnSpPr>
            <p:nvPr/>
          </p:nvCxnSpPr>
          <p:spPr>
            <a:xfrm>
              <a:off x="4409830" y="1444653"/>
              <a:ext cx="392460"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57" name="Group 61">
            <a:extLst>
              <a:ext uri="{FF2B5EF4-FFF2-40B4-BE49-F238E27FC236}">
                <a16:creationId xmlns:a16="http://schemas.microsoft.com/office/drawing/2014/main" id="{F8851EFC-DDE8-4DE5-ACFF-573C59E7D2D2}"/>
              </a:ext>
            </a:extLst>
          </p:cNvPr>
          <p:cNvGrpSpPr>
            <a:grpSpLocks/>
          </p:cNvGrpSpPr>
          <p:nvPr/>
        </p:nvGrpSpPr>
        <p:grpSpPr bwMode="auto">
          <a:xfrm>
            <a:off x="8621713" y="2854325"/>
            <a:ext cx="739775" cy="461963"/>
            <a:chOff x="4061861" y="1214441"/>
            <a:chExt cx="740429" cy="462013"/>
          </a:xfrm>
        </p:grpSpPr>
        <p:grpSp>
          <p:nvGrpSpPr>
            <p:cNvPr id="58" name="Group 62">
              <a:extLst>
                <a:ext uri="{FF2B5EF4-FFF2-40B4-BE49-F238E27FC236}">
                  <a16:creationId xmlns:a16="http://schemas.microsoft.com/office/drawing/2014/main" id="{B55E9592-78D3-4BB9-B965-4A803C579BFA}"/>
                </a:ext>
              </a:extLst>
            </p:cNvPr>
            <p:cNvGrpSpPr>
              <a:grpSpLocks/>
            </p:cNvGrpSpPr>
            <p:nvPr/>
          </p:nvGrpSpPr>
          <p:grpSpPr bwMode="auto">
            <a:xfrm>
              <a:off x="4061861" y="1214441"/>
              <a:ext cx="480795" cy="462013"/>
              <a:chOff x="5534526" y="1842286"/>
              <a:chExt cx="480795" cy="462013"/>
            </a:xfrm>
          </p:grpSpPr>
          <p:sp>
            <p:nvSpPr>
              <p:cNvPr id="60" name="Oval 59">
                <a:extLst>
                  <a:ext uri="{FF2B5EF4-FFF2-40B4-BE49-F238E27FC236}">
                    <a16:creationId xmlns:a16="http://schemas.microsoft.com/office/drawing/2014/main" id="{DC612AB9-425D-430E-B0E3-D29AB807DF50}"/>
                  </a:ext>
                </a:extLst>
              </p:cNvPr>
              <p:cNvSpPr/>
              <p:nvPr/>
            </p:nvSpPr>
            <p:spPr>
              <a:xfrm>
                <a:off x="5544059" y="1842286"/>
                <a:ext cx="462371"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1" name="Rectangle 60">
                <a:extLst>
                  <a:ext uri="{FF2B5EF4-FFF2-40B4-BE49-F238E27FC236}">
                    <a16:creationId xmlns:a16="http://schemas.microsoft.com/office/drawing/2014/main" id="{268A4474-D7A2-4995-913E-E5C186B27D34}"/>
                  </a:ext>
                </a:extLst>
              </p:cNvPr>
              <p:cNvSpPr>
                <a:spLocks noChangeArrowheads="1"/>
              </p:cNvSpPr>
              <p:nvPr/>
            </p:nvSpPr>
            <p:spPr bwMode="auto">
              <a:xfrm>
                <a:off x="5534526" y="1904206"/>
                <a:ext cx="481438" cy="338174"/>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10</a:t>
                </a:r>
              </a:p>
            </p:txBody>
          </p:sp>
        </p:grpSp>
        <p:cxnSp>
          <p:nvCxnSpPr>
            <p:cNvPr id="59" name="Straight Connector 58">
              <a:extLst>
                <a:ext uri="{FF2B5EF4-FFF2-40B4-BE49-F238E27FC236}">
                  <a16:creationId xmlns:a16="http://schemas.microsoft.com/office/drawing/2014/main" id="{4170894B-A505-48B8-B7CC-4DFAD99BB193}"/>
                </a:ext>
              </a:extLst>
            </p:cNvPr>
            <p:cNvCxnSpPr>
              <a:cxnSpLocks/>
            </p:cNvCxnSpPr>
            <p:nvPr/>
          </p:nvCxnSpPr>
          <p:spPr>
            <a:xfrm>
              <a:off x="4409830" y="1444654"/>
              <a:ext cx="392460"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grpSp>
        <p:nvGrpSpPr>
          <p:cNvPr id="62" name="Group 66">
            <a:extLst>
              <a:ext uri="{FF2B5EF4-FFF2-40B4-BE49-F238E27FC236}">
                <a16:creationId xmlns:a16="http://schemas.microsoft.com/office/drawing/2014/main" id="{6A5E7ABF-4D26-4EF3-B5F7-F470A6249E6A}"/>
              </a:ext>
            </a:extLst>
          </p:cNvPr>
          <p:cNvGrpSpPr>
            <a:grpSpLocks/>
          </p:cNvGrpSpPr>
          <p:nvPr/>
        </p:nvGrpSpPr>
        <p:grpSpPr bwMode="auto">
          <a:xfrm>
            <a:off x="8621713" y="1649413"/>
            <a:ext cx="739775" cy="461962"/>
            <a:chOff x="4061861" y="1214441"/>
            <a:chExt cx="740429" cy="462013"/>
          </a:xfrm>
        </p:grpSpPr>
        <p:grpSp>
          <p:nvGrpSpPr>
            <p:cNvPr id="63" name="Group 67">
              <a:extLst>
                <a:ext uri="{FF2B5EF4-FFF2-40B4-BE49-F238E27FC236}">
                  <a16:creationId xmlns:a16="http://schemas.microsoft.com/office/drawing/2014/main" id="{268175C2-B436-4709-9BF1-ECD2FE3C5E51}"/>
                </a:ext>
              </a:extLst>
            </p:cNvPr>
            <p:cNvGrpSpPr>
              <a:grpSpLocks/>
            </p:cNvGrpSpPr>
            <p:nvPr/>
          </p:nvGrpSpPr>
          <p:grpSpPr bwMode="auto">
            <a:xfrm>
              <a:off x="4061861" y="1214441"/>
              <a:ext cx="480795" cy="462013"/>
              <a:chOff x="5534526" y="1842286"/>
              <a:chExt cx="480795" cy="462013"/>
            </a:xfrm>
          </p:grpSpPr>
          <p:sp>
            <p:nvSpPr>
              <p:cNvPr id="65" name="Oval 64">
                <a:extLst>
                  <a:ext uri="{FF2B5EF4-FFF2-40B4-BE49-F238E27FC236}">
                    <a16:creationId xmlns:a16="http://schemas.microsoft.com/office/drawing/2014/main" id="{C2FEE93F-967C-4284-8F88-AA772DA48457}"/>
                  </a:ext>
                </a:extLst>
              </p:cNvPr>
              <p:cNvSpPr/>
              <p:nvPr/>
            </p:nvSpPr>
            <p:spPr>
              <a:xfrm>
                <a:off x="5544059" y="1842286"/>
                <a:ext cx="462371" cy="462013"/>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6" name="Rectangle 65">
                <a:extLst>
                  <a:ext uri="{FF2B5EF4-FFF2-40B4-BE49-F238E27FC236}">
                    <a16:creationId xmlns:a16="http://schemas.microsoft.com/office/drawing/2014/main" id="{7A71209A-A6FB-48CA-9F1D-B44455393F45}"/>
                  </a:ext>
                </a:extLst>
              </p:cNvPr>
              <p:cNvSpPr>
                <a:spLocks noChangeArrowheads="1"/>
              </p:cNvSpPr>
              <p:nvPr/>
            </p:nvSpPr>
            <p:spPr bwMode="auto">
              <a:xfrm>
                <a:off x="5534526" y="1904205"/>
                <a:ext cx="481438" cy="338175"/>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600" b="1">
                    <a:solidFill>
                      <a:schemeClr val="bg1"/>
                    </a:solidFill>
                    <a:latin typeface="Helvetica" pitchFamily="2" charset="0"/>
                  </a:rPr>
                  <a:t>9</a:t>
                </a:r>
              </a:p>
            </p:txBody>
          </p:sp>
        </p:grpSp>
        <p:cxnSp>
          <p:nvCxnSpPr>
            <p:cNvPr id="64" name="Straight Connector 63">
              <a:extLst>
                <a:ext uri="{FF2B5EF4-FFF2-40B4-BE49-F238E27FC236}">
                  <a16:creationId xmlns:a16="http://schemas.microsoft.com/office/drawing/2014/main" id="{21D7BB16-4057-40ED-B889-C1E8720A3E66}"/>
                </a:ext>
              </a:extLst>
            </p:cNvPr>
            <p:cNvCxnSpPr>
              <a:cxnSpLocks/>
            </p:cNvCxnSpPr>
            <p:nvPr/>
          </p:nvCxnSpPr>
          <p:spPr>
            <a:xfrm>
              <a:off x="4409830" y="1444653"/>
              <a:ext cx="392460" cy="0"/>
            </a:xfrm>
            <a:prstGeom prst="line">
              <a:avLst/>
            </a:prstGeom>
            <a:ln w="19050" cap="rnd">
              <a:solidFill>
                <a:srgbClr val="31ADE7"/>
              </a:solidFill>
              <a:prstDash val="solid"/>
              <a:miter lim="800000"/>
            </a:ln>
          </p:spPr>
          <p:style>
            <a:lnRef idx="1">
              <a:schemeClr val="accent1"/>
            </a:lnRef>
            <a:fillRef idx="0">
              <a:schemeClr val="accent1"/>
            </a:fillRef>
            <a:effectRef idx="0">
              <a:schemeClr val="accent1"/>
            </a:effectRef>
            <a:fontRef idx="minor">
              <a:schemeClr val="tx1"/>
            </a:fontRef>
          </p:style>
        </p:cxnSp>
      </p:grpSp>
      <p:sp>
        <p:nvSpPr>
          <p:cNvPr id="67" name="Footer Placeholder 4">
            <a:extLst>
              <a:ext uri="{FF2B5EF4-FFF2-40B4-BE49-F238E27FC236}">
                <a16:creationId xmlns:a16="http://schemas.microsoft.com/office/drawing/2014/main" id="{7267E092-F7B5-47E7-89F7-6593160B2371}"/>
              </a:ext>
            </a:extLst>
          </p:cNvPr>
          <p:cNvSpPr>
            <a:spLocks noGrp="1"/>
          </p:cNvSpPr>
          <p:nvPr>
            <p:ph type="ftr" sz="quarter" idx="10"/>
          </p:nvPr>
        </p:nvSpPr>
        <p:spPr>
          <a:xfrm>
            <a:off x="341313" y="6200775"/>
            <a:ext cx="1497012" cy="365125"/>
          </a:xfrm>
        </p:spPr>
        <p:txBody>
          <a:bodyPr/>
          <a:lstStyle>
            <a:lvl1pPr algn="l">
              <a:defRPr sz="800" b="1">
                <a:solidFill>
                  <a:schemeClr val="bg1"/>
                </a:solidFill>
              </a:defRPr>
            </a:lvl1pPr>
          </a:lstStyle>
          <a:p>
            <a:pPr>
              <a:defRPr/>
            </a:pPr>
            <a:r>
              <a:rPr lang="en-US"/>
              <a:t>Oxford University Press</a:t>
            </a:r>
          </a:p>
        </p:txBody>
      </p:sp>
      <p:sp>
        <p:nvSpPr>
          <p:cNvPr id="68" name="Slide Number Placeholder 5">
            <a:extLst>
              <a:ext uri="{FF2B5EF4-FFF2-40B4-BE49-F238E27FC236}">
                <a16:creationId xmlns:a16="http://schemas.microsoft.com/office/drawing/2014/main" id="{D17E0AFE-D56A-43E4-9E29-12952B5C1927}"/>
              </a:ext>
            </a:extLst>
          </p:cNvPr>
          <p:cNvSpPr>
            <a:spLocks noGrp="1"/>
          </p:cNvSpPr>
          <p:nvPr>
            <p:ph type="sldNum" sz="quarter" idx="11"/>
          </p:nvPr>
        </p:nvSpPr>
        <p:spPr>
          <a:xfrm>
            <a:off x="10809288" y="6210300"/>
            <a:ext cx="1041400" cy="365125"/>
          </a:xfrm>
        </p:spPr>
        <p:txBody>
          <a:bodyPr/>
          <a:lstStyle>
            <a:lvl1pPr>
              <a:defRPr sz="800" b="1">
                <a:solidFill>
                  <a:schemeClr val="bg1"/>
                </a:solidFill>
              </a:defRPr>
            </a:lvl1pPr>
          </a:lstStyle>
          <a:p>
            <a:r>
              <a:rPr lang="en-US" altLang="en-US"/>
              <a:t>©2021  |  </a:t>
            </a:r>
            <a:fld id="{C2F58205-7F27-462F-8613-E6CF7BE7D7D5}" type="slidenum">
              <a:rPr lang="en-US" altLang="en-US"/>
              <a:pPr/>
              <a:t>‹#›</a:t>
            </a:fld>
            <a:endParaRPr lang="en-US" altLang="en-US"/>
          </a:p>
        </p:txBody>
      </p:sp>
    </p:spTree>
    <p:extLst>
      <p:ext uri="{BB962C8B-B14F-4D97-AF65-F5344CB8AC3E}">
        <p14:creationId xmlns:p14="http://schemas.microsoft.com/office/powerpoint/2010/main" val="35288015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interior-journal">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CED548D-0C3F-44B6-98BD-C437C6A4FE6C}"/>
              </a:ext>
            </a:extLst>
          </p:cNvPr>
          <p:cNvSpPr/>
          <p:nvPr userDrawn="1"/>
        </p:nvSpPr>
        <p:spPr>
          <a:xfrm>
            <a:off x="0" y="0"/>
            <a:ext cx="12192000" cy="6858000"/>
          </a:xfrm>
          <a:prstGeom prst="rect">
            <a:avLst/>
          </a:prstGeom>
          <a:gradFill flip="none" rotWithShape="1">
            <a:gsLst>
              <a:gs pos="100000">
                <a:srgbClr val="E9EBEE"/>
              </a:gs>
              <a:gs pos="0">
                <a:srgbClr val="EAF8F5"/>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5" name="Picture 22">
            <a:extLst>
              <a:ext uri="{FF2B5EF4-FFF2-40B4-BE49-F238E27FC236}">
                <a16:creationId xmlns:a16="http://schemas.microsoft.com/office/drawing/2014/main" id="{80767031-A8EB-425C-A950-AB827CD8A679}"/>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3213" y="673100"/>
            <a:ext cx="1058863" cy="93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1">
            <a:extLst>
              <a:ext uri="{FF2B5EF4-FFF2-40B4-BE49-F238E27FC236}">
                <a16:creationId xmlns:a16="http://schemas.microsoft.com/office/drawing/2014/main" id="{C55E8A10-F164-4533-80C8-8E320F58661F}"/>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250488" y="1470025"/>
            <a:ext cx="4035425" cy="403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959390" y="361310"/>
            <a:ext cx="7159373" cy="734220"/>
          </a:xfrm>
        </p:spPr>
        <p:txBody>
          <a:bodyPr>
            <a:normAutofit/>
          </a:bodyPr>
          <a:lstStyle>
            <a:lvl1pPr algn="l">
              <a:defRPr sz="4000">
                <a:solidFill>
                  <a:srgbClr val="26354A"/>
                </a:solidFill>
                <a:latin typeface="Helvetica" pitchFamily="2" charset="0"/>
              </a:defRPr>
            </a:lvl1pPr>
          </a:lstStyle>
          <a:p>
            <a:r>
              <a:rPr lang="en-US" dirty="0"/>
              <a:t>Click to edit Master title style</a:t>
            </a:r>
          </a:p>
        </p:txBody>
      </p:sp>
      <p:sp>
        <p:nvSpPr>
          <p:cNvPr id="3" name="Content Placeholder 2"/>
          <p:cNvSpPr>
            <a:spLocks noGrp="1"/>
          </p:cNvSpPr>
          <p:nvPr>
            <p:ph idx="1"/>
          </p:nvPr>
        </p:nvSpPr>
        <p:spPr>
          <a:xfrm>
            <a:off x="756786" y="1429136"/>
            <a:ext cx="10515600" cy="4351338"/>
          </a:xfrm>
        </p:spPr>
        <p:txBody>
          <a:bodyPr/>
          <a:lstStyle>
            <a:lvl1pPr>
              <a:defRPr>
                <a:solidFill>
                  <a:srgbClr val="26354A"/>
                </a:solidFill>
                <a:latin typeface="Helvetica" pitchFamily="2" charset="0"/>
              </a:defRPr>
            </a:lvl1pPr>
            <a:lvl2pPr>
              <a:defRPr>
                <a:solidFill>
                  <a:srgbClr val="26354A"/>
                </a:solidFill>
                <a:latin typeface="Helvetica" pitchFamily="2" charset="0"/>
              </a:defRPr>
            </a:lvl2pPr>
            <a:lvl3pPr>
              <a:defRPr>
                <a:solidFill>
                  <a:srgbClr val="26354A"/>
                </a:solidFill>
                <a:latin typeface="Helvetica" pitchFamily="2" charset="0"/>
              </a:defRPr>
            </a:lvl3pPr>
            <a:lvl4pPr>
              <a:defRPr>
                <a:solidFill>
                  <a:srgbClr val="26354A"/>
                </a:solidFill>
                <a:latin typeface="Helvetica" pitchFamily="2" charset="0"/>
              </a:defRPr>
            </a:lvl4pPr>
            <a:lvl5pPr>
              <a:defRPr>
                <a:solidFill>
                  <a:srgbClr val="26354A"/>
                </a:solidFill>
                <a:latin typeface="Helvetica" pitchFamily="2"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4">
            <a:extLst>
              <a:ext uri="{FF2B5EF4-FFF2-40B4-BE49-F238E27FC236}">
                <a16:creationId xmlns:a16="http://schemas.microsoft.com/office/drawing/2014/main" id="{6C136E99-10AD-447A-A526-CB7263BE2A10}"/>
              </a:ext>
            </a:extLst>
          </p:cNvPr>
          <p:cNvSpPr>
            <a:spLocks noGrp="1"/>
          </p:cNvSpPr>
          <p:nvPr>
            <p:ph type="ftr" sz="quarter" idx="10"/>
          </p:nvPr>
        </p:nvSpPr>
        <p:spPr>
          <a:xfrm>
            <a:off x="341313" y="6200775"/>
            <a:ext cx="1497012" cy="365125"/>
          </a:xfrm>
        </p:spPr>
        <p:txBody>
          <a:bodyPr/>
          <a:lstStyle>
            <a:lvl1pPr algn="l">
              <a:defRPr sz="800" b="1">
                <a:solidFill>
                  <a:srgbClr val="26354A"/>
                </a:solidFill>
              </a:defRPr>
            </a:lvl1pPr>
          </a:lstStyle>
          <a:p>
            <a:pPr>
              <a:defRPr/>
            </a:pPr>
            <a:r>
              <a:rPr lang="en-US"/>
              <a:t>Oxford University Press</a:t>
            </a:r>
          </a:p>
        </p:txBody>
      </p:sp>
      <p:sp>
        <p:nvSpPr>
          <p:cNvPr id="8" name="Slide Number Placeholder 5">
            <a:extLst>
              <a:ext uri="{FF2B5EF4-FFF2-40B4-BE49-F238E27FC236}">
                <a16:creationId xmlns:a16="http://schemas.microsoft.com/office/drawing/2014/main" id="{3A6A13BF-0551-4CAA-AAD0-49AAC2DFDDED}"/>
              </a:ext>
            </a:extLst>
          </p:cNvPr>
          <p:cNvSpPr>
            <a:spLocks noGrp="1"/>
          </p:cNvSpPr>
          <p:nvPr>
            <p:ph type="sldNum" sz="quarter" idx="11"/>
          </p:nvPr>
        </p:nvSpPr>
        <p:spPr>
          <a:xfrm>
            <a:off x="10809288" y="6210300"/>
            <a:ext cx="1041400" cy="365125"/>
          </a:xfrm>
        </p:spPr>
        <p:txBody>
          <a:bodyPr/>
          <a:lstStyle>
            <a:lvl1pPr>
              <a:defRPr sz="800" b="1">
                <a:solidFill>
                  <a:srgbClr val="26354A"/>
                </a:solidFill>
              </a:defRPr>
            </a:lvl1pPr>
          </a:lstStyle>
          <a:p>
            <a:r>
              <a:rPr lang="en-US" altLang="en-US"/>
              <a:t>©2021  |  </a:t>
            </a:r>
            <a:fld id="{ABD36D21-FA5E-4998-999C-9A86F302C829}" type="slidenum">
              <a:rPr lang="en-US" altLang="en-US"/>
              <a:pPr/>
              <a:t>‹#›</a:t>
            </a:fld>
            <a:endParaRPr lang="en-US" altLang="en-US"/>
          </a:p>
        </p:txBody>
      </p:sp>
    </p:spTree>
    <p:extLst>
      <p:ext uri="{BB962C8B-B14F-4D97-AF65-F5344CB8AC3E}">
        <p14:creationId xmlns:p14="http://schemas.microsoft.com/office/powerpoint/2010/main" val="990397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interior-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B75E764-1E46-40BA-8E58-F3FF72A329C6}"/>
              </a:ext>
            </a:extLst>
          </p:cNvPr>
          <p:cNvSpPr/>
          <p:nvPr userDrawn="1"/>
        </p:nvSpPr>
        <p:spPr>
          <a:xfrm>
            <a:off x="0" y="0"/>
            <a:ext cx="12192000" cy="6858000"/>
          </a:xfrm>
          <a:prstGeom prst="rect">
            <a:avLst/>
          </a:prstGeom>
          <a:gradFill flip="none" rotWithShape="1">
            <a:gsLst>
              <a:gs pos="100000">
                <a:srgbClr val="E9EBEE"/>
              </a:gs>
              <a:gs pos="0">
                <a:srgbClr val="EAF8F5"/>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 name="Footer Placeholder 4">
            <a:extLst>
              <a:ext uri="{FF2B5EF4-FFF2-40B4-BE49-F238E27FC236}">
                <a16:creationId xmlns:a16="http://schemas.microsoft.com/office/drawing/2014/main" id="{ABAA448B-F367-43DF-93A7-1848E5077B95}"/>
              </a:ext>
            </a:extLst>
          </p:cNvPr>
          <p:cNvSpPr txBox="1">
            <a:spLocks/>
          </p:cNvSpPr>
          <p:nvPr userDrawn="1"/>
        </p:nvSpPr>
        <p:spPr>
          <a:xfrm>
            <a:off x="341313" y="6200775"/>
            <a:ext cx="1497012" cy="365125"/>
          </a:xfrm>
          <a:prstGeom prst="rect">
            <a:avLst/>
          </a:prstGeom>
        </p:spPr>
        <p:txBody>
          <a:bodyPr anchor="ctr"/>
          <a:lstStyle>
            <a:defPPr>
              <a:defRPr lang="en-US"/>
            </a:defPPr>
            <a:lvl1pPr algn="l" rtl="0" eaLnBrk="1" fontAlgn="auto" hangingPunct="1">
              <a:spcBef>
                <a:spcPts val="0"/>
              </a:spcBef>
              <a:spcAft>
                <a:spcPts val="0"/>
              </a:spcAft>
              <a:defRPr sz="800" b="1" kern="1200">
                <a:solidFill>
                  <a:srgbClr val="26354A"/>
                </a:solidFill>
                <a:latin typeface="Helvetica" pitchFamily="2"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defRPr/>
            </a:pPr>
            <a:r>
              <a:rPr lang="en-US"/>
              <a:t>Oxford University Press</a:t>
            </a:r>
            <a:endParaRPr lang="en-US" dirty="0"/>
          </a:p>
        </p:txBody>
      </p:sp>
      <p:sp>
        <p:nvSpPr>
          <p:cNvPr id="4" name="Slide Number Placeholder 5">
            <a:extLst>
              <a:ext uri="{FF2B5EF4-FFF2-40B4-BE49-F238E27FC236}">
                <a16:creationId xmlns:a16="http://schemas.microsoft.com/office/drawing/2014/main" id="{321AF3C9-322F-4637-9E98-8F4DB407CEE9}"/>
              </a:ext>
            </a:extLst>
          </p:cNvPr>
          <p:cNvSpPr txBox="1">
            <a:spLocks/>
          </p:cNvSpPr>
          <p:nvPr userDrawn="1"/>
        </p:nvSpPr>
        <p:spPr>
          <a:xfrm>
            <a:off x="10809288" y="6210300"/>
            <a:ext cx="1041400" cy="365125"/>
          </a:xfrm>
          <a:prstGeom prst="rect">
            <a:avLst/>
          </a:prstGeom>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r" eaLnBrk="1" hangingPunct="1"/>
            <a:r>
              <a:rPr lang="en-US" altLang="en-US" sz="800" b="1">
                <a:solidFill>
                  <a:srgbClr val="26354A"/>
                </a:solidFill>
                <a:latin typeface="Helvetica" panose="020B0604020202020204" pitchFamily="34" charset="0"/>
              </a:rPr>
              <a:t>©2021  |  </a:t>
            </a:r>
            <a:fld id="{A42C7BF7-9572-4AFB-AEE8-4D7DB3E196DF}" type="slidenum">
              <a:rPr lang="en-US" altLang="en-US" sz="800" b="1">
                <a:solidFill>
                  <a:srgbClr val="26354A"/>
                </a:solidFill>
                <a:latin typeface="Helvetica" panose="020B0604020202020204" pitchFamily="34" charset="0"/>
              </a:rPr>
              <a:pPr algn="r" eaLnBrk="1" hangingPunct="1"/>
              <a:t>‹#›</a:t>
            </a:fld>
            <a:endParaRPr lang="en-US" altLang="en-US" sz="800" b="1">
              <a:solidFill>
                <a:srgbClr val="26354A"/>
              </a:solidFill>
              <a:latin typeface="Helvetica" panose="020B0604020202020204" pitchFamily="34" charset="0"/>
            </a:endParaRPr>
          </a:p>
        </p:txBody>
      </p:sp>
      <p:pic>
        <p:nvPicPr>
          <p:cNvPr id="5" name="Picture 7">
            <a:extLst>
              <a:ext uri="{FF2B5EF4-FFF2-40B4-BE49-F238E27FC236}">
                <a16:creationId xmlns:a16="http://schemas.microsoft.com/office/drawing/2014/main" id="{AEC7A990-41FD-4E8B-B85F-2547ADB0A9E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955800" y="6338888"/>
            <a:ext cx="8853488" cy="10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Date Placeholder 1">
            <a:extLst>
              <a:ext uri="{FF2B5EF4-FFF2-40B4-BE49-F238E27FC236}">
                <a16:creationId xmlns:a16="http://schemas.microsoft.com/office/drawing/2014/main" id="{614F6E99-7D7A-4E90-AB88-3FC4A025787C}"/>
              </a:ext>
            </a:extLst>
          </p:cNvPr>
          <p:cNvSpPr>
            <a:spLocks noGrp="1"/>
          </p:cNvSpPr>
          <p:nvPr>
            <p:ph type="dt" sz="half" idx="10"/>
          </p:nvPr>
        </p:nvSpPr>
        <p:spPr/>
        <p:txBody>
          <a:bodyPr/>
          <a:lstStyle>
            <a:lvl1pPr>
              <a:defRPr/>
            </a:lvl1pPr>
          </a:lstStyle>
          <a:p>
            <a:pPr>
              <a:defRPr/>
            </a:pPr>
            <a:fld id="{F4EB0F87-B766-46A6-AF56-363B4DCEF7CA}" type="datetimeFigureOut">
              <a:rPr lang="en-US"/>
              <a:pPr>
                <a:defRPr/>
              </a:pPr>
              <a:t>7/29/2021</a:t>
            </a:fld>
            <a:endParaRPr lang="en-US"/>
          </a:p>
        </p:txBody>
      </p:sp>
      <p:sp>
        <p:nvSpPr>
          <p:cNvPr id="7" name="Footer Placeholder 2">
            <a:extLst>
              <a:ext uri="{FF2B5EF4-FFF2-40B4-BE49-F238E27FC236}">
                <a16:creationId xmlns:a16="http://schemas.microsoft.com/office/drawing/2014/main" id="{4B98C8B6-C659-47F6-88A4-B32B20B8D6C5}"/>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3">
            <a:extLst>
              <a:ext uri="{FF2B5EF4-FFF2-40B4-BE49-F238E27FC236}">
                <a16:creationId xmlns:a16="http://schemas.microsoft.com/office/drawing/2014/main" id="{1D0E48E4-F4EE-46D2-8C40-D2DA415D41FD}"/>
              </a:ext>
            </a:extLst>
          </p:cNvPr>
          <p:cNvSpPr>
            <a:spLocks noGrp="1"/>
          </p:cNvSpPr>
          <p:nvPr>
            <p:ph type="sldNum" sz="quarter" idx="12"/>
          </p:nvPr>
        </p:nvSpPr>
        <p:spPr/>
        <p:txBody>
          <a:bodyPr/>
          <a:lstStyle>
            <a:lvl1pPr>
              <a:defRPr/>
            </a:lvl1pPr>
          </a:lstStyle>
          <a:p>
            <a:fld id="{4B01648A-24D2-421C-9AE5-5DE965753166}" type="slidenum">
              <a:rPr lang="en-US" altLang="en-US"/>
              <a:pPr/>
              <a:t>‹#›</a:t>
            </a:fld>
            <a:endParaRPr lang="en-US" altLang="en-US"/>
          </a:p>
        </p:txBody>
      </p:sp>
    </p:spTree>
    <p:extLst>
      <p:ext uri="{BB962C8B-B14F-4D97-AF65-F5344CB8AC3E}">
        <p14:creationId xmlns:p14="http://schemas.microsoft.com/office/powerpoint/2010/main" val="19507841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8DDB7C5-CE40-4440-AA29-BCE2CEFDBB6E}"/>
              </a:ext>
            </a:extLst>
          </p:cNvPr>
          <p:cNvSpPr>
            <a:spLocks noGrp="1"/>
          </p:cNvSpPr>
          <p:nvPr>
            <p:ph type="dt" sz="half" idx="10"/>
          </p:nvPr>
        </p:nvSpPr>
        <p:spPr/>
        <p:txBody>
          <a:bodyPr/>
          <a:lstStyle>
            <a:lvl1pPr>
              <a:defRPr/>
            </a:lvl1pPr>
          </a:lstStyle>
          <a:p>
            <a:pPr>
              <a:defRPr/>
            </a:pPr>
            <a:fld id="{20F983A8-4348-4396-904D-530BF203A8F4}" type="datetimeFigureOut">
              <a:rPr lang="en-US"/>
              <a:pPr>
                <a:defRPr/>
              </a:pPr>
              <a:t>7/29/2021</a:t>
            </a:fld>
            <a:endParaRPr lang="en-US" dirty="0"/>
          </a:p>
        </p:txBody>
      </p:sp>
      <p:sp>
        <p:nvSpPr>
          <p:cNvPr id="5" name="Footer Placeholder 4">
            <a:extLst>
              <a:ext uri="{FF2B5EF4-FFF2-40B4-BE49-F238E27FC236}">
                <a16:creationId xmlns:a16="http://schemas.microsoft.com/office/drawing/2014/main" id="{2FC78B57-0AFC-4EFC-B3AD-A16981A3342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6A3678C-A953-4674-9F04-EE5AAB934E6F}"/>
              </a:ext>
            </a:extLst>
          </p:cNvPr>
          <p:cNvSpPr>
            <a:spLocks noGrp="1"/>
          </p:cNvSpPr>
          <p:nvPr>
            <p:ph type="sldNum" sz="quarter" idx="12"/>
          </p:nvPr>
        </p:nvSpPr>
        <p:spPr/>
        <p:txBody>
          <a:bodyPr/>
          <a:lstStyle>
            <a:lvl1pPr>
              <a:defRPr/>
            </a:lvl1pPr>
          </a:lstStyle>
          <a:p>
            <a:fld id="{DA61D513-5FB4-4049-8884-4FE7A7B2BC77}" type="slidenum">
              <a:rPr lang="en-US" altLang="en-US"/>
              <a:pPr/>
              <a:t>‹#›</a:t>
            </a:fld>
            <a:endParaRPr lang="en-US" altLang="en-US"/>
          </a:p>
        </p:txBody>
      </p:sp>
    </p:spTree>
    <p:extLst>
      <p:ext uri="{BB962C8B-B14F-4D97-AF65-F5344CB8AC3E}">
        <p14:creationId xmlns:p14="http://schemas.microsoft.com/office/powerpoint/2010/main" val="2051584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E59BC20D-A325-4301-B5B5-2F95680A8118}"/>
              </a:ext>
            </a:extLst>
          </p:cNvPr>
          <p:cNvSpPr>
            <a:spLocks noGrp="1"/>
          </p:cNvSpPr>
          <p:nvPr>
            <p:ph type="dt" sz="half" idx="10"/>
          </p:nvPr>
        </p:nvSpPr>
        <p:spPr/>
        <p:txBody>
          <a:bodyPr/>
          <a:lstStyle>
            <a:lvl1pPr>
              <a:defRPr/>
            </a:lvl1pPr>
          </a:lstStyle>
          <a:p>
            <a:pPr>
              <a:defRPr/>
            </a:pPr>
            <a:fld id="{D72A2AD1-E0CA-41B9-B053-8D65E43D8B82}" type="datetimeFigureOut">
              <a:rPr lang="en-US"/>
              <a:pPr>
                <a:defRPr/>
              </a:pPr>
              <a:t>7/29/2021</a:t>
            </a:fld>
            <a:endParaRPr lang="en-US" dirty="0"/>
          </a:p>
        </p:txBody>
      </p:sp>
      <p:sp>
        <p:nvSpPr>
          <p:cNvPr id="4" name="Footer Placeholder 4">
            <a:extLst>
              <a:ext uri="{FF2B5EF4-FFF2-40B4-BE49-F238E27FC236}">
                <a16:creationId xmlns:a16="http://schemas.microsoft.com/office/drawing/2014/main" id="{3827B452-CBDB-4BD0-B1CE-898D90B37598}"/>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9830E538-5235-4B66-974B-13ACFA97C106}"/>
              </a:ext>
            </a:extLst>
          </p:cNvPr>
          <p:cNvSpPr>
            <a:spLocks noGrp="1"/>
          </p:cNvSpPr>
          <p:nvPr>
            <p:ph type="sldNum" sz="quarter" idx="12"/>
          </p:nvPr>
        </p:nvSpPr>
        <p:spPr/>
        <p:txBody>
          <a:bodyPr/>
          <a:lstStyle>
            <a:lvl1pPr>
              <a:defRPr/>
            </a:lvl1pPr>
          </a:lstStyle>
          <a:p>
            <a:fld id="{2535C53F-6E39-4A71-826E-B2FE190DA178}" type="slidenum">
              <a:rPr lang="en-US" altLang="en-US"/>
              <a:pPr/>
              <a:t>‹#›</a:t>
            </a:fld>
            <a:endParaRPr lang="en-US" altLang="en-US"/>
          </a:p>
        </p:txBody>
      </p:sp>
    </p:spTree>
    <p:extLst>
      <p:ext uri="{BB962C8B-B14F-4D97-AF65-F5344CB8AC3E}">
        <p14:creationId xmlns:p14="http://schemas.microsoft.com/office/powerpoint/2010/main" val="329255402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3875B0E2-FA3C-4E69-B6A7-D892EAF0E002}"/>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3D2C50CF-8111-434A-AEA3-AD56C92D3854}"/>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B97F9FC1-ED11-4EC4-93F6-634D5748D7D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Helvetica" pitchFamily="2" charset="0"/>
              </a:defRPr>
            </a:lvl1pPr>
          </a:lstStyle>
          <a:p>
            <a:pPr>
              <a:defRPr/>
            </a:pPr>
            <a:fld id="{B5935BCE-82ED-4E7B-BF17-4C2CF9E8F8E6}" type="datetimeFigureOut">
              <a:rPr lang="en-US"/>
              <a:pPr>
                <a:defRPr/>
              </a:pPr>
              <a:t>7/29/2021</a:t>
            </a:fld>
            <a:endParaRPr lang="en-US" dirty="0"/>
          </a:p>
        </p:txBody>
      </p:sp>
      <p:sp>
        <p:nvSpPr>
          <p:cNvPr id="5" name="Footer Placeholder 4">
            <a:extLst>
              <a:ext uri="{FF2B5EF4-FFF2-40B4-BE49-F238E27FC236}">
                <a16:creationId xmlns:a16="http://schemas.microsoft.com/office/drawing/2014/main" id="{53A7E3C4-C580-4697-BF8E-3DD74FADBF6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Helvetica" pitchFamily="2" charset="0"/>
              </a:defRPr>
            </a:lvl1pPr>
          </a:lstStyle>
          <a:p>
            <a:pPr>
              <a:defRPr/>
            </a:pPr>
            <a:endParaRPr lang="en-US"/>
          </a:p>
        </p:txBody>
      </p:sp>
      <p:sp>
        <p:nvSpPr>
          <p:cNvPr id="6" name="Slide Number Placeholder 5">
            <a:extLst>
              <a:ext uri="{FF2B5EF4-FFF2-40B4-BE49-F238E27FC236}">
                <a16:creationId xmlns:a16="http://schemas.microsoft.com/office/drawing/2014/main" id="{B3D48A00-55F5-40DF-8D45-7BCAB139E4F9}"/>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Helvetica" panose="020B0604020202020204" pitchFamily="34" charset="0"/>
              </a:defRPr>
            </a:lvl1pPr>
          </a:lstStyle>
          <a:p>
            <a:fld id="{EA3C7D07-ABAA-44DD-A763-A652DAAC80BF}"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014" r:id="rId1"/>
    <p:sldLayoutId id="2147484015" r:id="rId2"/>
    <p:sldLayoutId id="2147484016" r:id="rId3"/>
    <p:sldLayoutId id="2147484017" r:id="rId4"/>
    <p:sldLayoutId id="2147484012" r:id="rId5"/>
    <p:sldLayoutId id="2147484013" r:id="rId6"/>
  </p:sldLayoutIdLst>
  <p:txStyles>
    <p:titleStyle>
      <a:lvl1pPr algn="l" rtl="0" eaLnBrk="0" fontAlgn="base" hangingPunct="0">
        <a:lnSpc>
          <a:spcPct val="90000"/>
        </a:lnSpc>
        <a:spcBef>
          <a:spcPct val="0"/>
        </a:spcBef>
        <a:spcAft>
          <a:spcPct val="0"/>
        </a:spcAft>
        <a:defRPr sz="4400" kern="1200">
          <a:solidFill>
            <a:schemeClr val="tx1"/>
          </a:solidFill>
          <a:latin typeface="Helvetica" pitchFamily="2" charset="0"/>
          <a:ea typeface="+mj-ea"/>
          <a:cs typeface="+mj-cs"/>
        </a:defRPr>
      </a:lvl1pPr>
      <a:lvl2pPr algn="l" rtl="0" eaLnBrk="0" fontAlgn="base" hangingPunct="0">
        <a:lnSpc>
          <a:spcPct val="90000"/>
        </a:lnSpc>
        <a:spcBef>
          <a:spcPct val="0"/>
        </a:spcBef>
        <a:spcAft>
          <a:spcPct val="0"/>
        </a:spcAft>
        <a:defRPr sz="4400">
          <a:solidFill>
            <a:schemeClr val="tx1"/>
          </a:solidFill>
          <a:latin typeface="Helvetica" pitchFamily="2" charset="0"/>
        </a:defRPr>
      </a:lvl2pPr>
      <a:lvl3pPr algn="l" rtl="0" eaLnBrk="0" fontAlgn="base" hangingPunct="0">
        <a:lnSpc>
          <a:spcPct val="90000"/>
        </a:lnSpc>
        <a:spcBef>
          <a:spcPct val="0"/>
        </a:spcBef>
        <a:spcAft>
          <a:spcPct val="0"/>
        </a:spcAft>
        <a:defRPr sz="4400">
          <a:solidFill>
            <a:schemeClr val="tx1"/>
          </a:solidFill>
          <a:latin typeface="Helvetica" pitchFamily="2" charset="0"/>
        </a:defRPr>
      </a:lvl3pPr>
      <a:lvl4pPr algn="l" rtl="0" eaLnBrk="0" fontAlgn="base" hangingPunct="0">
        <a:lnSpc>
          <a:spcPct val="90000"/>
        </a:lnSpc>
        <a:spcBef>
          <a:spcPct val="0"/>
        </a:spcBef>
        <a:spcAft>
          <a:spcPct val="0"/>
        </a:spcAft>
        <a:defRPr sz="4400">
          <a:solidFill>
            <a:schemeClr val="tx1"/>
          </a:solidFill>
          <a:latin typeface="Helvetica" pitchFamily="2" charset="0"/>
        </a:defRPr>
      </a:lvl4pPr>
      <a:lvl5pPr algn="l" rtl="0" eaLnBrk="0" fontAlgn="base" hangingPunct="0">
        <a:lnSpc>
          <a:spcPct val="90000"/>
        </a:lnSpc>
        <a:spcBef>
          <a:spcPct val="0"/>
        </a:spcBef>
        <a:spcAft>
          <a:spcPct val="0"/>
        </a:spcAft>
        <a:defRPr sz="4400">
          <a:solidFill>
            <a:schemeClr val="tx1"/>
          </a:solidFill>
          <a:latin typeface="Helvetica" pitchFamily="2" charset="0"/>
        </a:defRPr>
      </a:lvl5pPr>
      <a:lvl6pPr marL="457200" algn="l" rtl="0" fontAlgn="base">
        <a:lnSpc>
          <a:spcPct val="90000"/>
        </a:lnSpc>
        <a:spcBef>
          <a:spcPct val="0"/>
        </a:spcBef>
        <a:spcAft>
          <a:spcPct val="0"/>
        </a:spcAft>
        <a:defRPr sz="4400">
          <a:solidFill>
            <a:schemeClr val="tx1"/>
          </a:solidFill>
          <a:latin typeface="Helvetica" pitchFamily="2" charset="0"/>
        </a:defRPr>
      </a:lvl6pPr>
      <a:lvl7pPr marL="914400" algn="l" rtl="0" fontAlgn="base">
        <a:lnSpc>
          <a:spcPct val="90000"/>
        </a:lnSpc>
        <a:spcBef>
          <a:spcPct val="0"/>
        </a:spcBef>
        <a:spcAft>
          <a:spcPct val="0"/>
        </a:spcAft>
        <a:defRPr sz="4400">
          <a:solidFill>
            <a:schemeClr val="tx1"/>
          </a:solidFill>
          <a:latin typeface="Helvetica" pitchFamily="2" charset="0"/>
        </a:defRPr>
      </a:lvl7pPr>
      <a:lvl8pPr marL="1371600" algn="l" rtl="0" fontAlgn="base">
        <a:lnSpc>
          <a:spcPct val="90000"/>
        </a:lnSpc>
        <a:spcBef>
          <a:spcPct val="0"/>
        </a:spcBef>
        <a:spcAft>
          <a:spcPct val="0"/>
        </a:spcAft>
        <a:defRPr sz="4400">
          <a:solidFill>
            <a:schemeClr val="tx1"/>
          </a:solidFill>
          <a:latin typeface="Helvetica" pitchFamily="2" charset="0"/>
        </a:defRPr>
      </a:lvl8pPr>
      <a:lvl9pPr marL="1828800" algn="l" rtl="0" fontAlgn="base">
        <a:lnSpc>
          <a:spcPct val="90000"/>
        </a:lnSpc>
        <a:spcBef>
          <a:spcPct val="0"/>
        </a:spcBef>
        <a:spcAft>
          <a:spcPct val="0"/>
        </a:spcAft>
        <a:defRPr sz="4400">
          <a:solidFill>
            <a:schemeClr val="tx1"/>
          </a:solidFill>
          <a:latin typeface="Helvetica" pitchFamily="2"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Helvetica"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Helvetica"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Helvetica"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slideLayout" Target="../slideLayouts/slideLayout5.xml"/><Relationship Id="rId1" Type="http://schemas.openxmlformats.org/officeDocument/2006/relationships/themeOverride" Target="../theme/themeOverride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7.png"/><Relationship Id="rId2" Type="http://schemas.openxmlformats.org/officeDocument/2006/relationships/image" Target="../media/image18.png"/><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15.png"/><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4.png"/><Relationship Id="rId1" Type="http://schemas.openxmlformats.org/officeDocument/2006/relationships/slideLayout" Target="../slideLayouts/slideLayout1.xml"/><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3.png"/><Relationship Id="rId1" Type="http://schemas.openxmlformats.org/officeDocument/2006/relationships/slideLayout" Target="../slideLayouts/slideLayout3.x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3.png"/><Relationship Id="rId1" Type="http://schemas.openxmlformats.org/officeDocument/2006/relationships/slideLayout" Target="../slideLayouts/slideLayout1.xml"/><Relationship Id="rId5" Type="http://schemas.openxmlformats.org/officeDocument/2006/relationships/image" Target="../media/image16.png"/><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3.png"/><Relationship Id="rId1" Type="http://schemas.openxmlformats.org/officeDocument/2006/relationships/slideLayout" Target="../slideLayouts/slideLayout3.xml"/><Relationship Id="rId5" Type="http://schemas.openxmlformats.org/officeDocument/2006/relationships/image" Target="../media/image17.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280BB42-7B20-4310-B49E-220B91179170}"/>
              </a:ext>
            </a:extLst>
          </p:cNvPr>
          <p:cNvSpPr/>
          <p:nvPr/>
        </p:nvSpPr>
        <p:spPr>
          <a:xfrm>
            <a:off x="0" y="0"/>
            <a:ext cx="12192000" cy="6858000"/>
          </a:xfrm>
          <a:prstGeom prst="rect">
            <a:avLst/>
          </a:prstGeom>
          <a:gradFill>
            <a:gsLst>
              <a:gs pos="0">
                <a:srgbClr val="FFFFE7"/>
              </a:gs>
              <a:gs pos="100000">
                <a:srgbClr val="C0E9E1"/>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8195" name="Group 2">
            <a:extLst>
              <a:ext uri="{FF2B5EF4-FFF2-40B4-BE49-F238E27FC236}">
                <a16:creationId xmlns:a16="http://schemas.microsoft.com/office/drawing/2014/main" id="{2BFDD9D9-5433-46E8-803F-B6EE04899F94}"/>
              </a:ext>
            </a:extLst>
          </p:cNvPr>
          <p:cNvGrpSpPr>
            <a:grpSpLocks/>
          </p:cNvGrpSpPr>
          <p:nvPr/>
        </p:nvGrpSpPr>
        <p:grpSpPr bwMode="auto">
          <a:xfrm>
            <a:off x="788988" y="6178550"/>
            <a:ext cx="10680700" cy="371474"/>
            <a:chOff x="789342" y="6088030"/>
            <a:chExt cx="10680940" cy="371820"/>
          </a:xfrm>
        </p:grpSpPr>
        <p:pic>
          <p:nvPicPr>
            <p:cNvPr id="8208" name="Picture 11">
              <a:extLst>
                <a:ext uri="{FF2B5EF4-FFF2-40B4-BE49-F238E27FC236}">
                  <a16:creationId xmlns:a16="http://schemas.microsoft.com/office/drawing/2014/main" id="{CED910E1-32C4-4670-B4DE-9BA6DC9840F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9342" y="6088030"/>
              <a:ext cx="930101" cy="263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09" name="Rectangle 16">
              <a:extLst>
                <a:ext uri="{FF2B5EF4-FFF2-40B4-BE49-F238E27FC236}">
                  <a16:creationId xmlns:a16="http://schemas.microsoft.com/office/drawing/2014/main" id="{629B71E3-69A0-44D2-BDBC-CFF97556CF3E}"/>
                </a:ext>
              </a:extLst>
            </p:cNvPr>
            <p:cNvSpPr>
              <a:spLocks noChangeArrowheads="1"/>
            </p:cNvSpPr>
            <p:nvPr/>
          </p:nvSpPr>
          <p:spPr bwMode="auto">
            <a:xfrm>
              <a:off x="10979459" y="6243259"/>
              <a:ext cx="490823" cy="2165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b="1" dirty="0">
                  <a:solidFill>
                    <a:srgbClr val="26344A"/>
                  </a:solidFill>
                </a:rPr>
                <a:t>©2022</a:t>
              </a:r>
            </a:p>
          </p:txBody>
        </p:sp>
      </p:grpSp>
      <p:grpSp>
        <p:nvGrpSpPr>
          <p:cNvPr id="8196" name="Group 7">
            <a:extLst>
              <a:ext uri="{FF2B5EF4-FFF2-40B4-BE49-F238E27FC236}">
                <a16:creationId xmlns:a16="http://schemas.microsoft.com/office/drawing/2014/main" id="{AF088392-4699-411F-9100-46E613066CD5}"/>
              </a:ext>
            </a:extLst>
          </p:cNvPr>
          <p:cNvGrpSpPr>
            <a:grpSpLocks/>
          </p:cNvGrpSpPr>
          <p:nvPr/>
        </p:nvGrpSpPr>
        <p:grpSpPr bwMode="auto">
          <a:xfrm>
            <a:off x="1084263" y="2092325"/>
            <a:ext cx="10023475" cy="2506663"/>
            <a:chOff x="954541" y="1696405"/>
            <a:chExt cx="10024918" cy="2506166"/>
          </a:xfrm>
        </p:grpSpPr>
        <p:pic>
          <p:nvPicPr>
            <p:cNvPr id="8206" name="Picture 4">
              <a:extLst>
                <a:ext uri="{FF2B5EF4-FFF2-40B4-BE49-F238E27FC236}">
                  <a16:creationId xmlns:a16="http://schemas.microsoft.com/office/drawing/2014/main" id="{5A4DA250-A1CD-489A-9DBC-D6543C7B07F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85844" y="1902681"/>
              <a:ext cx="2093615" cy="20936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7" name="Picture 6">
              <a:extLst>
                <a:ext uri="{FF2B5EF4-FFF2-40B4-BE49-F238E27FC236}">
                  <a16:creationId xmlns:a16="http://schemas.microsoft.com/office/drawing/2014/main" id="{D52509E7-DC24-408A-A911-9025F3AD2C3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4541" y="1696405"/>
              <a:ext cx="2506166" cy="25061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8197" name="Picture 2">
            <a:extLst>
              <a:ext uri="{FF2B5EF4-FFF2-40B4-BE49-F238E27FC236}">
                <a16:creationId xmlns:a16="http://schemas.microsoft.com/office/drawing/2014/main" id="{A7135EF8-B0EB-4267-8C92-78673E7E46F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63725" y="1200150"/>
            <a:ext cx="8464550" cy="4291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198" name="Group 1">
            <a:extLst>
              <a:ext uri="{FF2B5EF4-FFF2-40B4-BE49-F238E27FC236}">
                <a16:creationId xmlns:a16="http://schemas.microsoft.com/office/drawing/2014/main" id="{425A4D4C-484D-47A8-B8EA-09505205F5DC}"/>
              </a:ext>
            </a:extLst>
          </p:cNvPr>
          <p:cNvGrpSpPr>
            <a:grpSpLocks/>
          </p:cNvGrpSpPr>
          <p:nvPr/>
        </p:nvGrpSpPr>
        <p:grpSpPr bwMode="auto">
          <a:xfrm>
            <a:off x="4268788" y="688975"/>
            <a:ext cx="3654425" cy="5178425"/>
            <a:chOff x="4435556" y="860155"/>
            <a:chExt cx="3656012" cy="5178967"/>
          </a:xfrm>
        </p:grpSpPr>
        <p:sp>
          <p:nvSpPr>
            <p:cNvPr id="10" name="Rounded Rectangle 9">
              <a:extLst>
                <a:ext uri="{FF2B5EF4-FFF2-40B4-BE49-F238E27FC236}">
                  <a16:creationId xmlns:a16="http://schemas.microsoft.com/office/drawing/2014/main" id="{0A1EA7AE-9903-4FAF-B471-57FD36053BA5}"/>
                </a:ext>
              </a:extLst>
            </p:cNvPr>
            <p:cNvSpPr/>
            <p:nvPr/>
          </p:nvSpPr>
          <p:spPr bwMode="auto">
            <a:xfrm>
              <a:off x="4435556" y="860155"/>
              <a:ext cx="3656012" cy="5178967"/>
            </a:xfrm>
            <a:prstGeom prst="roundRect">
              <a:avLst>
                <a:gd name="adj" fmla="val 2054"/>
              </a:avLst>
            </a:prstGeom>
            <a:solidFill>
              <a:srgbClr val="2635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8201" name="Picture 16">
              <a:extLst>
                <a:ext uri="{FF2B5EF4-FFF2-40B4-BE49-F238E27FC236}">
                  <a16:creationId xmlns:a16="http://schemas.microsoft.com/office/drawing/2014/main" id="{B77F5B6B-32C8-468F-AAC8-6C0E4B1BC0E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34298" y="2924467"/>
              <a:ext cx="1458528" cy="1458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202" name="Group 10">
              <a:extLst>
                <a:ext uri="{FF2B5EF4-FFF2-40B4-BE49-F238E27FC236}">
                  <a16:creationId xmlns:a16="http://schemas.microsoft.com/office/drawing/2014/main" id="{BF9FDAD6-5642-49A8-90BC-8D184AB267A2}"/>
                </a:ext>
              </a:extLst>
            </p:cNvPr>
            <p:cNvGrpSpPr>
              <a:grpSpLocks/>
            </p:cNvGrpSpPr>
            <p:nvPr/>
          </p:nvGrpSpPr>
          <p:grpSpPr bwMode="auto">
            <a:xfrm>
              <a:off x="5106275" y="1759817"/>
              <a:ext cx="2314575" cy="3238688"/>
              <a:chOff x="4939273" y="1759328"/>
              <a:chExt cx="2313454" cy="3239449"/>
            </a:xfrm>
          </p:grpSpPr>
          <p:sp>
            <p:nvSpPr>
              <p:cNvPr id="8203" name="Rectangle 5">
                <a:extLst>
                  <a:ext uri="{FF2B5EF4-FFF2-40B4-BE49-F238E27FC236}">
                    <a16:creationId xmlns:a16="http://schemas.microsoft.com/office/drawing/2014/main" id="{35AC19AE-34C0-44ED-9550-3D75CF438210}"/>
                  </a:ext>
                </a:extLst>
              </p:cNvPr>
              <p:cNvSpPr>
                <a:spLocks noChangeArrowheads="1"/>
              </p:cNvSpPr>
              <p:nvPr/>
            </p:nvSpPr>
            <p:spPr bwMode="auto">
              <a:xfrm>
                <a:off x="4939273" y="1759328"/>
                <a:ext cx="231345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800">
                    <a:solidFill>
                      <a:schemeClr val="bg1"/>
                    </a:solidFill>
                  </a:rPr>
                  <a:t>Intercultural Student</a:t>
                </a:r>
                <a:endParaRPr lang="en-US" altLang="en-US" sz="1800">
                  <a:latin typeface="Calibri" panose="020F0502020204030204" pitchFamily="34" charset="0"/>
                </a:endParaRPr>
              </a:p>
            </p:txBody>
          </p:sp>
          <p:sp>
            <p:nvSpPr>
              <p:cNvPr id="8204" name="Rectangle 6">
                <a:extLst>
                  <a:ext uri="{FF2B5EF4-FFF2-40B4-BE49-F238E27FC236}">
                    <a16:creationId xmlns:a16="http://schemas.microsoft.com/office/drawing/2014/main" id="{46CFA5EC-4A6F-4090-915B-CF609D685E26}"/>
                  </a:ext>
                </a:extLst>
              </p:cNvPr>
              <p:cNvSpPr>
                <a:spLocks noChangeArrowheads="1"/>
              </p:cNvSpPr>
              <p:nvPr/>
            </p:nvSpPr>
            <p:spPr bwMode="auto">
              <a:xfrm>
                <a:off x="5462045" y="2128660"/>
                <a:ext cx="1267912" cy="554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3000">
                    <a:solidFill>
                      <a:srgbClr val="31ADE7"/>
                    </a:solidFill>
                  </a:rPr>
                  <a:t>TOUR</a:t>
                </a:r>
              </a:p>
            </p:txBody>
          </p:sp>
          <p:sp>
            <p:nvSpPr>
              <p:cNvPr id="8205" name="Rectangle 7">
                <a:extLst>
                  <a:ext uri="{FF2B5EF4-FFF2-40B4-BE49-F238E27FC236}">
                    <a16:creationId xmlns:a16="http://schemas.microsoft.com/office/drawing/2014/main" id="{30BA2D6C-DE60-4F70-97B6-B0F02E1A1160}"/>
                  </a:ext>
                </a:extLst>
              </p:cNvPr>
              <p:cNvSpPr>
                <a:spLocks noChangeArrowheads="1"/>
              </p:cNvSpPr>
              <p:nvPr/>
            </p:nvSpPr>
            <p:spPr bwMode="auto">
              <a:xfrm>
                <a:off x="5017168" y="4721684"/>
                <a:ext cx="2157663" cy="2770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200" b="1">
                    <a:solidFill>
                      <a:schemeClr val="bg1"/>
                    </a:solidFill>
                  </a:rPr>
                  <a:t>Your adventure concludes!</a:t>
                </a:r>
                <a:endParaRPr lang="en-US" altLang="en-US" sz="1200" b="1">
                  <a:latin typeface="Calibri" panose="020F0502020204030204" pitchFamily="34" charset="0"/>
                </a:endParaRPr>
              </a:p>
            </p:txBody>
          </p:sp>
        </p:grpSp>
      </p:grpSp>
      <p:pic>
        <p:nvPicPr>
          <p:cNvPr id="8199" name="Picture 13">
            <a:extLst>
              <a:ext uri="{FF2B5EF4-FFF2-40B4-BE49-F238E27FC236}">
                <a16:creationId xmlns:a16="http://schemas.microsoft.com/office/drawing/2014/main" id="{5D9A4B6D-F88D-441C-BF5E-905BB8052263}"/>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83250" y="4943475"/>
            <a:ext cx="1163638" cy="148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09" name="Group 3">
            <a:extLst>
              <a:ext uri="{FF2B5EF4-FFF2-40B4-BE49-F238E27FC236}">
                <a16:creationId xmlns:a16="http://schemas.microsoft.com/office/drawing/2014/main" id="{C8D00F94-67E6-490F-AE0A-45E599B94464}"/>
              </a:ext>
            </a:extLst>
          </p:cNvPr>
          <p:cNvGrpSpPr>
            <a:grpSpLocks/>
          </p:cNvGrpSpPr>
          <p:nvPr/>
        </p:nvGrpSpPr>
        <p:grpSpPr bwMode="auto">
          <a:xfrm>
            <a:off x="600075" y="1255713"/>
            <a:ext cx="8682038" cy="4500562"/>
            <a:chOff x="600288" y="1255570"/>
            <a:chExt cx="8682245" cy="4500753"/>
          </a:xfrm>
        </p:grpSpPr>
        <p:pic>
          <p:nvPicPr>
            <p:cNvPr id="17463" name="Picture 2">
              <a:extLst>
                <a:ext uri="{FF2B5EF4-FFF2-40B4-BE49-F238E27FC236}">
                  <a16:creationId xmlns:a16="http://schemas.microsoft.com/office/drawing/2014/main" id="{4A9C0743-EDEC-4D7B-A8A1-C89335BEE69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0288" y="1255570"/>
              <a:ext cx="8682245" cy="109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64" name="Picture 104">
              <a:extLst>
                <a:ext uri="{FF2B5EF4-FFF2-40B4-BE49-F238E27FC236}">
                  <a16:creationId xmlns:a16="http://schemas.microsoft.com/office/drawing/2014/main" id="{C9DDDEA6-6BC9-42EE-BB09-BC9E078A40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0288" y="5646595"/>
              <a:ext cx="8682245" cy="109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7410" name="Group 12">
            <a:extLst>
              <a:ext uri="{FF2B5EF4-FFF2-40B4-BE49-F238E27FC236}">
                <a16:creationId xmlns:a16="http://schemas.microsoft.com/office/drawing/2014/main" id="{C3843035-B204-4EC6-97C9-5B902A41103B}"/>
              </a:ext>
            </a:extLst>
          </p:cNvPr>
          <p:cNvGrpSpPr>
            <a:grpSpLocks/>
          </p:cNvGrpSpPr>
          <p:nvPr/>
        </p:nvGrpSpPr>
        <p:grpSpPr bwMode="auto">
          <a:xfrm>
            <a:off x="944563" y="1873250"/>
            <a:ext cx="1951037" cy="3287713"/>
            <a:chOff x="1175968" y="2016422"/>
            <a:chExt cx="1950491" cy="3288073"/>
          </a:xfrm>
        </p:grpSpPr>
        <p:sp>
          <p:nvSpPr>
            <p:cNvPr id="17458" name="Rectangle 5">
              <a:extLst>
                <a:ext uri="{FF2B5EF4-FFF2-40B4-BE49-F238E27FC236}">
                  <a16:creationId xmlns:a16="http://schemas.microsoft.com/office/drawing/2014/main" id="{A3C5FF73-F92A-4A93-9F04-BC8A245BE794}"/>
                </a:ext>
              </a:extLst>
            </p:cNvPr>
            <p:cNvSpPr>
              <a:spLocks noChangeArrowheads="1"/>
            </p:cNvSpPr>
            <p:nvPr/>
          </p:nvSpPr>
          <p:spPr bwMode="auto">
            <a:xfrm>
              <a:off x="1347370" y="2571025"/>
              <a:ext cx="1607683" cy="3693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800">
                  <a:solidFill>
                    <a:srgbClr val="31ADE7"/>
                  </a:solidFill>
                </a:rPr>
                <a:t>CHAPTER 12</a:t>
              </a:r>
            </a:p>
          </p:txBody>
        </p:sp>
        <p:sp>
          <p:nvSpPr>
            <p:cNvPr id="17459" name="Rectangle 6">
              <a:extLst>
                <a:ext uri="{FF2B5EF4-FFF2-40B4-BE49-F238E27FC236}">
                  <a16:creationId xmlns:a16="http://schemas.microsoft.com/office/drawing/2014/main" id="{357A92A0-17C5-4FA5-96C6-A49250853154}"/>
                </a:ext>
              </a:extLst>
            </p:cNvPr>
            <p:cNvSpPr>
              <a:spLocks noChangeArrowheads="1"/>
            </p:cNvSpPr>
            <p:nvPr/>
          </p:nvSpPr>
          <p:spPr bwMode="auto">
            <a:xfrm>
              <a:off x="1175968" y="2016422"/>
              <a:ext cx="1950491" cy="615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3400">
                  <a:solidFill>
                    <a:schemeClr val="bg1"/>
                  </a:solidFill>
                </a:rPr>
                <a:t>Checklist</a:t>
              </a:r>
            </a:p>
          </p:txBody>
        </p:sp>
        <p:sp>
          <p:nvSpPr>
            <p:cNvPr id="17460" name="Rectangle 7">
              <a:extLst>
                <a:ext uri="{FF2B5EF4-FFF2-40B4-BE49-F238E27FC236}">
                  <a16:creationId xmlns:a16="http://schemas.microsoft.com/office/drawing/2014/main" id="{99AA86C9-3325-4314-B607-7065799F4209}"/>
                </a:ext>
              </a:extLst>
            </p:cNvPr>
            <p:cNvSpPr>
              <a:spLocks noChangeArrowheads="1"/>
            </p:cNvSpPr>
            <p:nvPr/>
          </p:nvSpPr>
          <p:spPr bwMode="auto">
            <a:xfrm>
              <a:off x="1734004" y="4935127"/>
              <a:ext cx="834417" cy="369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800">
                  <a:solidFill>
                    <a:srgbClr val="31ADE7"/>
                  </a:solidFill>
                </a:rPr>
                <a:t>TOUR</a:t>
              </a:r>
            </a:p>
          </p:txBody>
        </p:sp>
        <p:sp>
          <p:nvSpPr>
            <p:cNvPr id="17461" name="Rectangle 9">
              <a:extLst>
                <a:ext uri="{FF2B5EF4-FFF2-40B4-BE49-F238E27FC236}">
                  <a16:creationId xmlns:a16="http://schemas.microsoft.com/office/drawing/2014/main" id="{DF67E068-8EF9-4261-A3C1-A17F85BE1576}"/>
                </a:ext>
              </a:extLst>
            </p:cNvPr>
            <p:cNvSpPr>
              <a:spLocks noChangeArrowheads="1"/>
            </p:cNvSpPr>
            <p:nvPr/>
          </p:nvSpPr>
          <p:spPr bwMode="auto">
            <a:xfrm>
              <a:off x="1441018" y="4264726"/>
              <a:ext cx="142039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800">
                  <a:solidFill>
                    <a:schemeClr val="bg1"/>
                  </a:solidFill>
                </a:rPr>
                <a:t>Intercultural Student</a:t>
              </a:r>
            </a:p>
          </p:txBody>
        </p:sp>
        <p:pic>
          <p:nvPicPr>
            <p:cNvPr id="17462" name="Picture 11">
              <a:extLst>
                <a:ext uri="{FF2B5EF4-FFF2-40B4-BE49-F238E27FC236}">
                  <a16:creationId xmlns:a16="http://schemas.microsoft.com/office/drawing/2014/main" id="{5246C1B7-D37D-4334-8F8E-E04CA6B10B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45887" y="3117223"/>
              <a:ext cx="1010653" cy="1010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7411" name="Footer Placeholder 4">
            <a:extLst>
              <a:ext uri="{FF2B5EF4-FFF2-40B4-BE49-F238E27FC236}">
                <a16:creationId xmlns:a16="http://schemas.microsoft.com/office/drawing/2014/main" id="{DB8D3E80-2836-4E40-8B48-9AAA149438A6}"/>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chemeClr val="bg1"/>
                </a:solidFill>
              </a:rPr>
              <a:t>Oxford University Press</a:t>
            </a:r>
          </a:p>
        </p:txBody>
      </p:sp>
      <p:sp>
        <p:nvSpPr>
          <p:cNvPr id="17412" name="Slide Number Placeholder 5">
            <a:extLst>
              <a:ext uri="{FF2B5EF4-FFF2-40B4-BE49-F238E27FC236}">
                <a16:creationId xmlns:a16="http://schemas.microsoft.com/office/drawing/2014/main" id="{F56048E8-CD05-48B2-8467-B16D8078CD31}"/>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chemeClr val="bg1"/>
                </a:solidFill>
              </a:rPr>
              <a:t>©2022  |  </a:t>
            </a:r>
            <a:fld id="{9B61F1CD-C38B-4124-9C6C-B122AD4ECF40}" type="slidenum">
              <a:rPr lang="en-US" altLang="en-US" sz="800">
                <a:solidFill>
                  <a:schemeClr val="bg1"/>
                </a:solidFill>
              </a:rPr>
              <a:pPr>
                <a:lnSpc>
                  <a:spcPct val="100000"/>
                </a:lnSpc>
                <a:spcBef>
                  <a:spcPct val="0"/>
                </a:spcBef>
                <a:buFontTx/>
                <a:buNone/>
              </a:pPr>
              <a:t>10</a:t>
            </a:fld>
            <a:endParaRPr lang="en-US" altLang="en-US" sz="800" dirty="0">
              <a:solidFill>
                <a:schemeClr val="bg1"/>
              </a:solidFill>
            </a:endParaRPr>
          </a:p>
        </p:txBody>
      </p:sp>
      <p:sp>
        <p:nvSpPr>
          <p:cNvPr id="17" name="Rounded Rectangle 16">
            <a:extLst>
              <a:ext uri="{FF2B5EF4-FFF2-40B4-BE49-F238E27FC236}">
                <a16:creationId xmlns:a16="http://schemas.microsoft.com/office/drawing/2014/main" id="{53109D77-0077-40E8-9A3F-B7A4FDA7F4FF}"/>
              </a:ext>
            </a:extLst>
          </p:cNvPr>
          <p:cNvSpPr/>
          <p:nvPr/>
        </p:nvSpPr>
        <p:spPr>
          <a:xfrm>
            <a:off x="3681413" y="714375"/>
            <a:ext cx="8191500" cy="5527675"/>
          </a:xfrm>
          <a:prstGeom prst="roundRect">
            <a:avLst>
              <a:gd name="adj" fmla="val 205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dirty="0"/>
              <a:t>?of</a:t>
            </a:r>
          </a:p>
        </p:txBody>
      </p:sp>
      <p:grpSp>
        <p:nvGrpSpPr>
          <p:cNvPr id="17414" name="Group 5">
            <a:extLst>
              <a:ext uri="{FF2B5EF4-FFF2-40B4-BE49-F238E27FC236}">
                <a16:creationId xmlns:a16="http://schemas.microsoft.com/office/drawing/2014/main" id="{79363D04-C792-4CC9-B4FA-749866972BD4}"/>
              </a:ext>
            </a:extLst>
          </p:cNvPr>
          <p:cNvGrpSpPr>
            <a:grpSpLocks/>
          </p:cNvGrpSpPr>
          <p:nvPr/>
        </p:nvGrpSpPr>
        <p:grpSpPr bwMode="auto">
          <a:xfrm>
            <a:off x="7777163" y="352425"/>
            <a:ext cx="3436937" cy="688975"/>
            <a:chOff x="7777163" y="352435"/>
            <a:chExt cx="3437338" cy="688965"/>
          </a:xfrm>
        </p:grpSpPr>
        <p:grpSp>
          <p:nvGrpSpPr>
            <p:cNvPr id="17446" name="Group 6">
              <a:extLst>
                <a:ext uri="{FF2B5EF4-FFF2-40B4-BE49-F238E27FC236}">
                  <a16:creationId xmlns:a16="http://schemas.microsoft.com/office/drawing/2014/main" id="{313A1F56-DB9A-474A-99FE-74718AE61316}"/>
                </a:ext>
              </a:extLst>
            </p:cNvPr>
            <p:cNvGrpSpPr>
              <a:grpSpLocks/>
            </p:cNvGrpSpPr>
            <p:nvPr/>
          </p:nvGrpSpPr>
          <p:grpSpPr bwMode="auto">
            <a:xfrm>
              <a:off x="8668899" y="352435"/>
              <a:ext cx="762128" cy="688965"/>
              <a:chOff x="8668899" y="352435"/>
              <a:chExt cx="762128" cy="688965"/>
            </a:xfrm>
          </p:grpSpPr>
          <p:sp>
            <p:nvSpPr>
              <p:cNvPr id="52" name="Rounded Rectangle 51">
                <a:extLst>
                  <a:ext uri="{FF2B5EF4-FFF2-40B4-BE49-F238E27FC236}">
                    <a16:creationId xmlns:a16="http://schemas.microsoft.com/office/drawing/2014/main" id="{76E79B63-4783-4E03-8472-2D5311A2A349}"/>
                  </a:ext>
                </a:extLst>
              </p:cNvPr>
              <p:cNvSpPr/>
              <p:nvPr/>
            </p:nvSpPr>
            <p:spPr>
              <a:xfrm>
                <a:off x="866944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7457" name="Picture 17">
                <a:extLst>
                  <a:ext uri="{FF2B5EF4-FFF2-40B4-BE49-F238E27FC236}">
                    <a16:creationId xmlns:a16="http://schemas.microsoft.com/office/drawing/2014/main" id="{6200D85C-5C02-46C0-A96C-342D7E8B430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772155"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7447" name="Group 7">
              <a:extLst>
                <a:ext uri="{FF2B5EF4-FFF2-40B4-BE49-F238E27FC236}">
                  <a16:creationId xmlns:a16="http://schemas.microsoft.com/office/drawing/2014/main" id="{A1B324B1-35C3-4BC5-86E4-C72E9A1F33DD}"/>
                </a:ext>
              </a:extLst>
            </p:cNvPr>
            <p:cNvGrpSpPr>
              <a:grpSpLocks/>
            </p:cNvGrpSpPr>
            <p:nvPr/>
          </p:nvGrpSpPr>
          <p:grpSpPr bwMode="auto">
            <a:xfrm>
              <a:off x="9560636" y="352435"/>
              <a:ext cx="762128" cy="688965"/>
              <a:chOff x="9560636" y="352435"/>
              <a:chExt cx="762128" cy="688965"/>
            </a:xfrm>
          </p:grpSpPr>
          <p:sp>
            <p:nvSpPr>
              <p:cNvPr id="49" name="Rounded Rectangle 48">
                <a:extLst>
                  <a:ext uri="{FF2B5EF4-FFF2-40B4-BE49-F238E27FC236}">
                    <a16:creationId xmlns:a16="http://schemas.microsoft.com/office/drawing/2014/main" id="{705BEE24-BC2A-46DB-B3E2-A91F34205912}"/>
                  </a:ext>
                </a:extLst>
              </p:cNvPr>
              <p:cNvSpPr/>
              <p:nvPr/>
            </p:nvSpPr>
            <p:spPr>
              <a:xfrm>
                <a:off x="956013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7455" name="Picture 15">
                <a:extLst>
                  <a:ext uri="{FF2B5EF4-FFF2-40B4-BE49-F238E27FC236}">
                    <a16:creationId xmlns:a16="http://schemas.microsoft.com/office/drawing/2014/main" id="{32DB7C1C-71AD-4BB0-9C9C-3B9CF471660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663892"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7448" name="Group 8">
              <a:extLst>
                <a:ext uri="{FF2B5EF4-FFF2-40B4-BE49-F238E27FC236}">
                  <a16:creationId xmlns:a16="http://schemas.microsoft.com/office/drawing/2014/main" id="{147E6B28-8E55-4C0C-892C-55168005B98A}"/>
                </a:ext>
              </a:extLst>
            </p:cNvPr>
            <p:cNvGrpSpPr>
              <a:grpSpLocks/>
            </p:cNvGrpSpPr>
            <p:nvPr/>
          </p:nvGrpSpPr>
          <p:grpSpPr bwMode="auto">
            <a:xfrm>
              <a:off x="7777163" y="352435"/>
              <a:ext cx="762128" cy="688965"/>
              <a:chOff x="7777163" y="352435"/>
              <a:chExt cx="762128" cy="688965"/>
            </a:xfrm>
          </p:grpSpPr>
          <p:sp>
            <p:nvSpPr>
              <p:cNvPr id="47" name="Rounded Rectangle 46">
                <a:extLst>
                  <a:ext uri="{FF2B5EF4-FFF2-40B4-BE49-F238E27FC236}">
                    <a16:creationId xmlns:a16="http://schemas.microsoft.com/office/drawing/2014/main" id="{FA86A902-8090-4DEA-BD76-7D83E1CBCF52}"/>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7453" name="Picture 13">
                <a:extLst>
                  <a:ext uri="{FF2B5EF4-FFF2-40B4-BE49-F238E27FC236}">
                    <a16:creationId xmlns:a16="http://schemas.microsoft.com/office/drawing/2014/main" id="{78B058E4-F57D-4280-8221-9F512A7112F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7449" name="Group 9">
              <a:extLst>
                <a:ext uri="{FF2B5EF4-FFF2-40B4-BE49-F238E27FC236}">
                  <a16:creationId xmlns:a16="http://schemas.microsoft.com/office/drawing/2014/main" id="{28928EA1-E337-4B57-AB89-B35DE06E29C4}"/>
                </a:ext>
              </a:extLst>
            </p:cNvPr>
            <p:cNvGrpSpPr>
              <a:grpSpLocks/>
            </p:cNvGrpSpPr>
            <p:nvPr/>
          </p:nvGrpSpPr>
          <p:grpSpPr bwMode="auto">
            <a:xfrm>
              <a:off x="10452373" y="352435"/>
              <a:ext cx="762128" cy="688965"/>
              <a:chOff x="10452373" y="352435"/>
              <a:chExt cx="762128" cy="688965"/>
            </a:xfrm>
          </p:grpSpPr>
          <p:sp>
            <p:nvSpPr>
              <p:cNvPr id="44" name="Rounded Rectangle 43">
                <a:extLst>
                  <a:ext uri="{FF2B5EF4-FFF2-40B4-BE49-F238E27FC236}">
                    <a16:creationId xmlns:a16="http://schemas.microsoft.com/office/drawing/2014/main" id="{80C46245-AEDD-4F61-B020-BA0D075BC887}"/>
                  </a:ext>
                </a:extLst>
              </p:cNvPr>
              <p:cNvSpPr/>
              <p:nvPr/>
            </p:nvSpPr>
            <p:spPr>
              <a:xfrm>
                <a:off x="1045241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7451" name="Picture 11">
                <a:extLst>
                  <a:ext uri="{FF2B5EF4-FFF2-40B4-BE49-F238E27FC236}">
                    <a16:creationId xmlns:a16="http://schemas.microsoft.com/office/drawing/2014/main" id="{6E4C7FF6-E839-4833-94BE-5FBB3144CD1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55562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nvGrpSpPr>
          <p:cNvPr id="17415" name="Group 1">
            <a:extLst>
              <a:ext uri="{FF2B5EF4-FFF2-40B4-BE49-F238E27FC236}">
                <a16:creationId xmlns:a16="http://schemas.microsoft.com/office/drawing/2014/main" id="{E8B0EA6C-F42C-450C-84A0-EF1346FDE16F}"/>
              </a:ext>
            </a:extLst>
          </p:cNvPr>
          <p:cNvGrpSpPr>
            <a:grpSpLocks/>
          </p:cNvGrpSpPr>
          <p:nvPr/>
        </p:nvGrpSpPr>
        <p:grpSpPr bwMode="auto">
          <a:xfrm>
            <a:off x="4521200" y="1676400"/>
            <a:ext cx="4832350" cy="3719513"/>
            <a:chOff x="4279900" y="1675792"/>
            <a:chExt cx="4832295" cy="3720286"/>
          </a:xfrm>
        </p:grpSpPr>
        <p:grpSp>
          <p:nvGrpSpPr>
            <p:cNvPr id="17416" name="Group 1">
              <a:extLst>
                <a:ext uri="{FF2B5EF4-FFF2-40B4-BE49-F238E27FC236}">
                  <a16:creationId xmlns:a16="http://schemas.microsoft.com/office/drawing/2014/main" id="{131D58DB-BB50-45E1-8FB6-DB6F5B09D3FF}"/>
                </a:ext>
              </a:extLst>
            </p:cNvPr>
            <p:cNvGrpSpPr>
              <a:grpSpLocks/>
            </p:cNvGrpSpPr>
            <p:nvPr/>
          </p:nvGrpSpPr>
          <p:grpSpPr bwMode="auto">
            <a:xfrm>
              <a:off x="4279900" y="1675792"/>
              <a:ext cx="4832295" cy="461963"/>
              <a:chOff x="4293307" y="1353558"/>
              <a:chExt cx="4832294" cy="461907"/>
            </a:xfrm>
          </p:grpSpPr>
          <p:grpSp>
            <p:nvGrpSpPr>
              <p:cNvPr id="17442" name="Group 24">
                <a:extLst>
                  <a:ext uri="{FF2B5EF4-FFF2-40B4-BE49-F238E27FC236}">
                    <a16:creationId xmlns:a16="http://schemas.microsoft.com/office/drawing/2014/main" id="{428552C1-CB27-4C07-872C-91DE7F27D463}"/>
                  </a:ext>
                </a:extLst>
              </p:cNvPr>
              <p:cNvGrpSpPr>
                <a:grpSpLocks/>
              </p:cNvGrpSpPr>
              <p:nvPr/>
            </p:nvGrpSpPr>
            <p:grpSpPr bwMode="auto">
              <a:xfrm>
                <a:off x="4293307" y="1353558"/>
                <a:ext cx="480564" cy="461907"/>
                <a:chOff x="5534526" y="1842286"/>
                <a:chExt cx="480795" cy="462013"/>
              </a:xfrm>
            </p:grpSpPr>
            <p:sp>
              <p:nvSpPr>
                <p:cNvPr id="23" name="Oval 22">
                  <a:extLst>
                    <a:ext uri="{FF2B5EF4-FFF2-40B4-BE49-F238E27FC236}">
                      <a16:creationId xmlns:a16="http://schemas.microsoft.com/office/drawing/2014/main" id="{9A09024D-C5EC-4F43-A9D1-12A668443012}"/>
                    </a:ext>
                  </a:extLst>
                </p:cNvPr>
                <p:cNvSpPr/>
                <p:nvPr/>
              </p:nvSpPr>
              <p:spPr>
                <a:xfrm>
                  <a:off x="5544055" y="1842286"/>
                  <a:ext cx="462179" cy="462109"/>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445" name="Rectangle 23">
                  <a:extLst>
                    <a:ext uri="{FF2B5EF4-FFF2-40B4-BE49-F238E27FC236}">
                      <a16:creationId xmlns:a16="http://schemas.microsoft.com/office/drawing/2014/main" id="{7C3F1928-7E93-40C8-AB72-2FF5637DD2E1}"/>
                    </a:ext>
                  </a:extLst>
                </p:cNvPr>
                <p:cNvSpPr>
                  <a:spLocks noChangeArrowheads="1"/>
                </p:cNvSpPr>
                <p:nvPr/>
              </p:nvSpPr>
              <p:spPr bwMode="auto">
                <a:xfrm>
                  <a:off x="5534526" y="1904016"/>
                  <a:ext cx="48079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600" b="1">
                      <a:solidFill>
                        <a:schemeClr val="bg1"/>
                      </a:solidFill>
                    </a:rPr>
                    <a:t>1</a:t>
                  </a:r>
                </a:p>
              </p:txBody>
            </p:sp>
          </p:grpSp>
          <p:sp>
            <p:nvSpPr>
              <p:cNvPr id="17443" name="Rectangle 41">
                <a:extLst>
                  <a:ext uri="{FF2B5EF4-FFF2-40B4-BE49-F238E27FC236}">
                    <a16:creationId xmlns:a16="http://schemas.microsoft.com/office/drawing/2014/main" id="{2DE32D2A-096F-4D8B-B30F-378502710AEF}"/>
                  </a:ext>
                </a:extLst>
              </p:cNvPr>
              <p:cNvSpPr>
                <a:spLocks noChangeArrowheads="1"/>
              </p:cNvSpPr>
              <p:nvPr/>
            </p:nvSpPr>
            <p:spPr bwMode="auto">
              <a:xfrm>
                <a:off x="4952009" y="1415234"/>
                <a:ext cx="4173592" cy="338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 typeface="Arial" panose="020B0604020202020204" pitchFamily="34" charset="0"/>
                  <a:buNone/>
                </a:pPr>
                <a:r>
                  <a:rPr lang="en-US" altLang="en-US" sz="1600" b="1">
                    <a:solidFill>
                      <a:srgbClr val="26354A"/>
                    </a:solidFill>
                  </a:rPr>
                  <a:t>PROMPT</a:t>
                </a:r>
                <a:endParaRPr lang="en-US" altLang="en-US" sz="1600">
                  <a:solidFill>
                    <a:srgbClr val="26354A"/>
                  </a:solidFill>
                </a:endParaRPr>
              </a:p>
            </p:txBody>
          </p:sp>
        </p:grpSp>
        <p:grpSp>
          <p:nvGrpSpPr>
            <p:cNvPr id="17417" name="Group 1">
              <a:extLst>
                <a:ext uri="{FF2B5EF4-FFF2-40B4-BE49-F238E27FC236}">
                  <a16:creationId xmlns:a16="http://schemas.microsoft.com/office/drawing/2014/main" id="{C4729F8B-F193-4725-AEAD-51D21CB9DD8D}"/>
                </a:ext>
              </a:extLst>
            </p:cNvPr>
            <p:cNvGrpSpPr>
              <a:grpSpLocks/>
            </p:cNvGrpSpPr>
            <p:nvPr/>
          </p:nvGrpSpPr>
          <p:grpSpPr bwMode="auto">
            <a:xfrm>
              <a:off x="4279900" y="2327457"/>
              <a:ext cx="4592638" cy="461963"/>
              <a:chOff x="4293307" y="1353558"/>
              <a:chExt cx="4592637" cy="461907"/>
            </a:xfrm>
          </p:grpSpPr>
          <p:grpSp>
            <p:nvGrpSpPr>
              <p:cNvPr id="17438" name="Group 24">
                <a:extLst>
                  <a:ext uri="{FF2B5EF4-FFF2-40B4-BE49-F238E27FC236}">
                    <a16:creationId xmlns:a16="http://schemas.microsoft.com/office/drawing/2014/main" id="{831C848B-4D72-4664-B68B-DEEDAB5049F4}"/>
                  </a:ext>
                </a:extLst>
              </p:cNvPr>
              <p:cNvGrpSpPr>
                <a:grpSpLocks/>
              </p:cNvGrpSpPr>
              <p:nvPr/>
            </p:nvGrpSpPr>
            <p:grpSpPr bwMode="auto">
              <a:xfrm>
                <a:off x="4293307" y="1353558"/>
                <a:ext cx="480564" cy="461907"/>
                <a:chOff x="5534526" y="1842286"/>
                <a:chExt cx="480795" cy="462013"/>
              </a:xfrm>
            </p:grpSpPr>
            <p:sp>
              <p:nvSpPr>
                <p:cNvPr id="45" name="Oval 44">
                  <a:extLst>
                    <a:ext uri="{FF2B5EF4-FFF2-40B4-BE49-F238E27FC236}">
                      <a16:creationId xmlns:a16="http://schemas.microsoft.com/office/drawing/2014/main" id="{73949DA3-F525-4AD4-90FA-2D1E830743BA}"/>
                    </a:ext>
                  </a:extLst>
                </p:cNvPr>
                <p:cNvSpPr/>
                <p:nvPr/>
              </p:nvSpPr>
              <p:spPr>
                <a:xfrm>
                  <a:off x="5544055" y="1841631"/>
                  <a:ext cx="462179" cy="462109"/>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441" name="Rectangle 23">
                  <a:extLst>
                    <a:ext uri="{FF2B5EF4-FFF2-40B4-BE49-F238E27FC236}">
                      <a16:creationId xmlns:a16="http://schemas.microsoft.com/office/drawing/2014/main" id="{E4B3E3BC-6363-4797-ABB1-3C7B21421DA6}"/>
                    </a:ext>
                  </a:extLst>
                </p:cNvPr>
                <p:cNvSpPr>
                  <a:spLocks noChangeArrowheads="1"/>
                </p:cNvSpPr>
                <p:nvPr/>
              </p:nvSpPr>
              <p:spPr bwMode="auto">
                <a:xfrm>
                  <a:off x="5534526" y="1904016"/>
                  <a:ext cx="48079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600" b="1">
                      <a:solidFill>
                        <a:schemeClr val="bg1"/>
                      </a:solidFill>
                    </a:rPr>
                    <a:t>2</a:t>
                  </a:r>
                </a:p>
              </p:txBody>
            </p:sp>
          </p:grpSp>
          <p:sp>
            <p:nvSpPr>
              <p:cNvPr id="17439" name="Rectangle 41">
                <a:extLst>
                  <a:ext uri="{FF2B5EF4-FFF2-40B4-BE49-F238E27FC236}">
                    <a16:creationId xmlns:a16="http://schemas.microsoft.com/office/drawing/2014/main" id="{A1570CCB-BE81-4EB3-8B5A-D4E73CE2D29B}"/>
                  </a:ext>
                </a:extLst>
              </p:cNvPr>
              <p:cNvSpPr>
                <a:spLocks noChangeArrowheads="1"/>
              </p:cNvSpPr>
              <p:nvPr/>
            </p:nvSpPr>
            <p:spPr bwMode="auto">
              <a:xfrm>
                <a:off x="4952009" y="1415234"/>
                <a:ext cx="3933935" cy="338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 typeface="Arial" panose="020B0604020202020204" pitchFamily="34" charset="0"/>
                  <a:buNone/>
                </a:pPr>
                <a:r>
                  <a:rPr lang="en-US" altLang="en-US" sz="1600" b="1">
                    <a:solidFill>
                      <a:srgbClr val="26354A"/>
                    </a:solidFill>
                  </a:rPr>
                  <a:t>LEARN</a:t>
                </a:r>
                <a:endParaRPr lang="en-US" altLang="en-US" sz="1600">
                  <a:solidFill>
                    <a:srgbClr val="26354A"/>
                  </a:solidFill>
                </a:endParaRPr>
              </a:p>
            </p:txBody>
          </p:sp>
        </p:grpSp>
        <p:grpSp>
          <p:nvGrpSpPr>
            <p:cNvPr id="17418" name="Group 1">
              <a:extLst>
                <a:ext uri="{FF2B5EF4-FFF2-40B4-BE49-F238E27FC236}">
                  <a16:creationId xmlns:a16="http://schemas.microsoft.com/office/drawing/2014/main" id="{AA011686-E72B-4EA5-9848-D4CE4D691265}"/>
                </a:ext>
              </a:extLst>
            </p:cNvPr>
            <p:cNvGrpSpPr>
              <a:grpSpLocks/>
            </p:cNvGrpSpPr>
            <p:nvPr/>
          </p:nvGrpSpPr>
          <p:grpSpPr bwMode="auto">
            <a:xfrm>
              <a:off x="4279900" y="2979122"/>
              <a:ext cx="4592638" cy="461962"/>
              <a:chOff x="4293307" y="1353558"/>
              <a:chExt cx="4592637" cy="461907"/>
            </a:xfrm>
          </p:grpSpPr>
          <p:grpSp>
            <p:nvGrpSpPr>
              <p:cNvPr id="17434" name="Group 24">
                <a:extLst>
                  <a:ext uri="{FF2B5EF4-FFF2-40B4-BE49-F238E27FC236}">
                    <a16:creationId xmlns:a16="http://schemas.microsoft.com/office/drawing/2014/main" id="{4B26A926-C1EF-4AD1-BE89-980DBA5E731F}"/>
                  </a:ext>
                </a:extLst>
              </p:cNvPr>
              <p:cNvGrpSpPr>
                <a:grpSpLocks/>
              </p:cNvGrpSpPr>
              <p:nvPr/>
            </p:nvGrpSpPr>
            <p:grpSpPr bwMode="auto">
              <a:xfrm>
                <a:off x="4293307" y="1353558"/>
                <a:ext cx="480564" cy="461907"/>
                <a:chOff x="5534526" y="1842286"/>
                <a:chExt cx="480795" cy="462013"/>
              </a:xfrm>
            </p:grpSpPr>
            <p:sp>
              <p:nvSpPr>
                <p:cNvPr id="50" name="Oval 49">
                  <a:extLst>
                    <a:ext uri="{FF2B5EF4-FFF2-40B4-BE49-F238E27FC236}">
                      <a16:creationId xmlns:a16="http://schemas.microsoft.com/office/drawing/2014/main" id="{8DB61132-26CB-4921-9329-01744E413D5C}"/>
                    </a:ext>
                  </a:extLst>
                </p:cNvPr>
                <p:cNvSpPr/>
                <p:nvPr/>
              </p:nvSpPr>
              <p:spPr>
                <a:xfrm>
                  <a:off x="5544055" y="1842565"/>
                  <a:ext cx="462179" cy="462109"/>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437" name="Rectangle 23">
                  <a:extLst>
                    <a:ext uri="{FF2B5EF4-FFF2-40B4-BE49-F238E27FC236}">
                      <a16:creationId xmlns:a16="http://schemas.microsoft.com/office/drawing/2014/main" id="{D52D06A6-F2DB-4EF2-A10C-740DB3808DF7}"/>
                    </a:ext>
                  </a:extLst>
                </p:cNvPr>
                <p:cNvSpPr>
                  <a:spLocks noChangeArrowheads="1"/>
                </p:cNvSpPr>
                <p:nvPr/>
              </p:nvSpPr>
              <p:spPr bwMode="auto">
                <a:xfrm>
                  <a:off x="5534526" y="1904016"/>
                  <a:ext cx="48079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600" b="1">
                      <a:solidFill>
                        <a:schemeClr val="bg1"/>
                      </a:solidFill>
                    </a:rPr>
                    <a:t>3</a:t>
                  </a:r>
                </a:p>
              </p:txBody>
            </p:sp>
          </p:grpSp>
          <p:sp>
            <p:nvSpPr>
              <p:cNvPr id="17435" name="Rectangle 41">
                <a:extLst>
                  <a:ext uri="{FF2B5EF4-FFF2-40B4-BE49-F238E27FC236}">
                    <a16:creationId xmlns:a16="http://schemas.microsoft.com/office/drawing/2014/main" id="{AF081DEA-9918-4EED-A064-80CDC52DA806}"/>
                  </a:ext>
                </a:extLst>
              </p:cNvPr>
              <p:cNvSpPr>
                <a:spLocks noChangeArrowheads="1"/>
              </p:cNvSpPr>
              <p:nvPr/>
            </p:nvSpPr>
            <p:spPr bwMode="auto">
              <a:xfrm>
                <a:off x="4952009" y="1415234"/>
                <a:ext cx="3933935" cy="338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 typeface="Arial" panose="020B0604020202020204" pitchFamily="34" charset="0"/>
                  <a:buNone/>
                </a:pPr>
                <a:r>
                  <a:rPr lang="en-US" altLang="en-US" sz="1600" b="1">
                    <a:solidFill>
                      <a:srgbClr val="26354A"/>
                    </a:solidFill>
                  </a:rPr>
                  <a:t>APPLY</a:t>
                </a:r>
                <a:endParaRPr lang="en-US" altLang="en-US" sz="1600">
                  <a:solidFill>
                    <a:srgbClr val="26354A"/>
                  </a:solidFill>
                </a:endParaRPr>
              </a:p>
            </p:txBody>
          </p:sp>
        </p:grpSp>
        <p:grpSp>
          <p:nvGrpSpPr>
            <p:cNvPr id="17419" name="Group 1">
              <a:extLst>
                <a:ext uri="{FF2B5EF4-FFF2-40B4-BE49-F238E27FC236}">
                  <a16:creationId xmlns:a16="http://schemas.microsoft.com/office/drawing/2014/main" id="{5A9763C4-B032-4C62-9DCC-82CFDB60B22C}"/>
                </a:ext>
              </a:extLst>
            </p:cNvPr>
            <p:cNvGrpSpPr>
              <a:grpSpLocks/>
            </p:cNvGrpSpPr>
            <p:nvPr/>
          </p:nvGrpSpPr>
          <p:grpSpPr bwMode="auto">
            <a:xfrm>
              <a:off x="4279900" y="3630786"/>
              <a:ext cx="4592638" cy="461963"/>
              <a:chOff x="4293307" y="1353558"/>
              <a:chExt cx="4592637" cy="461907"/>
            </a:xfrm>
          </p:grpSpPr>
          <p:grpSp>
            <p:nvGrpSpPr>
              <p:cNvPr id="17430" name="Group 24">
                <a:extLst>
                  <a:ext uri="{FF2B5EF4-FFF2-40B4-BE49-F238E27FC236}">
                    <a16:creationId xmlns:a16="http://schemas.microsoft.com/office/drawing/2014/main" id="{E6CD34F5-4F20-484B-A332-7EA07F13DAAD}"/>
                  </a:ext>
                </a:extLst>
              </p:cNvPr>
              <p:cNvGrpSpPr>
                <a:grpSpLocks/>
              </p:cNvGrpSpPr>
              <p:nvPr/>
            </p:nvGrpSpPr>
            <p:grpSpPr bwMode="auto">
              <a:xfrm>
                <a:off x="4293307" y="1353558"/>
                <a:ext cx="480564" cy="461907"/>
                <a:chOff x="5534526" y="1842286"/>
                <a:chExt cx="480795" cy="462013"/>
              </a:xfrm>
            </p:grpSpPr>
            <p:sp>
              <p:nvSpPr>
                <p:cNvPr id="55" name="Oval 54">
                  <a:extLst>
                    <a:ext uri="{FF2B5EF4-FFF2-40B4-BE49-F238E27FC236}">
                      <a16:creationId xmlns:a16="http://schemas.microsoft.com/office/drawing/2014/main" id="{E361CD19-F426-48B9-9202-8F7E0CE02C3F}"/>
                    </a:ext>
                  </a:extLst>
                </p:cNvPr>
                <p:cNvSpPr/>
                <p:nvPr/>
              </p:nvSpPr>
              <p:spPr>
                <a:xfrm>
                  <a:off x="5544055" y="1841911"/>
                  <a:ext cx="462179" cy="462108"/>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433" name="Rectangle 23">
                  <a:extLst>
                    <a:ext uri="{FF2B5EF4-FFF2-40B4-BE49-F238E27FC236}">
                      <a16:creationId xmlns:a16="http://schemas.microsoft.com/office/drawing/2014/main" id="{C6BECABB-B369-4D4C-900B-303E832F7347}"/>
                    </a:ext>
                  </a:extLst>
                </p:cNvPr>
                <p:cNvSpPr>
                  <a:spLocks noChangeArrowheads="1"/>
                </p:cNvSpPr>
                <p:nvPr/>
              </p:nvSpPr>
              <p:spPr bwMode="auto">
                <a:xfrm>
                  <a:off x="5534526" y="1904016"/>
                  <a:ext cx="48079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600" b="1">
                      <a:solidFill>
                        <a:schemeClr val="bg1"/>
                      </a:solidFill>
                    </a:rPr>
                    <a:t>4</a:t>
                  </a:r>
                </a:p>
              </p:txBody>
            </p:sp>
          </p:grpSp>
          <p:sp>
            <p:nvSpPr>
              <p:cNvPr id="17431" name="Rectangle 41">
                <a:extLst>
                  <a:ext uri="{FF2B5EF4-FFF2-40B4-BE49-F238E27FC236}">
                    <a16:creationId xmlns:a16="http://schemas.microsoft.com/office/drawing/2014/main" id="{19141538-BA33-4811-9629-21BC3E17608F}"/>
                  </a:ext>
                </a:extLst>
              </p:cNvPr>
              <p:cNvSpPr>
                <a:spLocks noChangeArrowheads="1"/>
              </p:cNvSpPr>
              <p:nvPr/>
            </p:nvSpPr>
            <p:spPr bwMode="auto">
              <a:xfrm>
                <a:off x="4952009" y="1415234"/>
                <a:ext cx="3933935" cy="338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 typeface="Arial" panose="020B0604020202020204" pitchFamily="34" charset="0"/>
                  <a:buNone/>
                </a:pPr>
                <a:r>
                  <a:rPr lang="en-US" altLang="en-US" sz="1600" b="1">
                    <a:solidFill>
                      <a:srgbClr val="26354A"/>
                    </a:solidFill>
                  </a:rPr>
                  <a:t>IMAGINE…</a:t>
                </a:r>
                <a:endParaRPr lang="en-US" altLang="en-US" sz="1600">
                  <a:solidFill>
                    <a:srgbClr val="26354A"/>
                  </a:solidFill>
                </a:endParaRPr>
              </a:p>
            </p:txBody>
          </p:sp>
        </p:grpSp>
        <p:grpSp>
          <p:nvGrpSpPr>
            <p:cNvPr id="17420" name="Group 1">
              <a:extLst>
                <a:ext uri="{FF2B5EF4-FFF2-40B4-BE49-F238E27FC236}">
                  <a16:creationId xmlns:a16="http://schemas.microsoft.com/office/drawing/2014/main" id="{27F3D444-A371-43ED-AA05-2CA14F0F12DD}"/>
                </a:ext>
              </a:extLst>
            </p:cNvPr>
            <p:cNvGrpSpPr>
              <a:grpSpLocks/>
            </p:cNvGrpSpPr>
            <p:nvPr/>
          </p:nvGrpSpPr>
          <p:grpSpPr bwMode="auto">
            <a:xfrm>
              <a:off x="4279900" y="4282451"/>
              <a:ext cx="4592638" cy="461963"/>
              <a:chOff x="4293307" y="1353558"/>
              <a:chExt cx="4592637" cy="461907"/>
            </a:xfrm>
          </p:grpSpPr>
          <p:grpSp>
            <p:nvGrpSpPr>
              <p:cNvPr id="17426" name="Group 24">
                <a:extLst>
                  <a:ext uri="{FF2B5EF4-FFF2-40B4-BE49-F238E27FC236}">
                    <a16:creationId xmlns:a16="http://schemas.microsoft.com/office/drawing/2014/main" id="{64381272-FCD5-40F9-833F-80E9C2621EA9}"/>
                  </a:ext>
                </a:extLst>
              </p:cNvPr>
              <p:cNvGrpSpPr>
                <a:grpSpLocks/>
              </p:cNvGrpSpPr>
              <p:nvPr/>
            </p:nvGrpSpPr>
            <p:grpSpPr bwMode="auto">
              <a:xfrm>
                <a:off x="4293307" y="1353558"/>
                <a:ext cx="480564" cy="461907"/>
                <a:chOff x="5534526" y="1842286"/>
                <a:chExt cx="480795" cy="462013"/>
              </a:xfrm>
            </p:grpSpPr>
            <p:sp>
              <p:nvSpPr>
                <p:cNvPr id="60" name="Oval 59">
                  <a:extLst>
                    <a:ext uri="{FF2B5EF4-FFF2-40B4-BE49-F238E27FC236}">
                      <a16:creationId xmlns:a16="http://schemas.microsoft.com/office/drawing/2014/main" id="{60AF5CAF-2812-422A-8EDB-C737D91FF0E6}"/>
                    </a:ext>
                  </a:extLst>
                </p:cNvPr>
                <p:cNvSpPr/>
                <p:nvPr/>
              </p:nvSpPr>
              <p:spPr>
                <a:xfrm>
                  <a:off x="5544055" y="1842844"/>
                  <a:ext cx="462179" cy="462109"/>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429" name="Rectangle 23">
                  <a:extLst>
                    <a:ext uri="{FF2B5EF4-FFF2-40B4-BE49-F238E27FC236}">
                      <a16:creationId xmlns:a16="http://schemas.microsoft.com/office/drawing/2014/main" id="{4900E949-A93F-4CF0-BFFC-144DE1B74965}"/>
                    </a:ext>
                  </a:extLst>
                </p:cNvPr>
                <p:cNvSpPr>
                  <a:spLocks noChangeArrowheads="1"/>
                </p:cNvSpPr>
                <p:nvPr/>
              </p:nvSpPr>
              <p:spPr bwMode="auto">
                <a:xfrm>
                  <a:off x="5534526" y="1904016"/>
                  <a:ext cx="48079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600" b="1">
                      <a:solidFill>
                        <a:schemeClr val="bg1"/>
                      </a:solidFill>
                    </a:rPr>
                    <a:t>5</a:t>
                  </a:r>
                </a:p>
              </p:txBody>
            </p:sp>
          </p:grpSp>
          <p:sp>
            <p:nvSpPr>
              <p:cNvPr id="17427" name="Rectangle 41">
                <a:extLst>
                  <a:ext uri="{FF2B5EF4-FFF2-40B4-BE49-F238E27FC236}">
                    <a16:creationId xmlns:a16="http://schemas.microsoft.com/office/drawing/2014/main" id="{9D943CAD-942F-41FE-A2E2-7DEC8F9F60E7}"/>
                  </a:ext>
                </a:extLst>
              </p:cNvPr>
              <p:cNvSpPr>
                <a:spLocks noChangeArrowheads="1"/>
              </p:cNvSpPr>
              <p:nvPr/>
            </p:nvSpPr>
            <p:spPr bwMode="auto">
              <a:xfrm>
                <a:off x="4952009" y="1415234"/>
                <a:ext cx="3933935" cy="338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 typeface="Arial" panose="020B0604020202020204" pitchFamily="34" charset="0"/>
                  <a:buNone/>
                </a:pPr>
                <a:r>
                  <a:rPr lang="en-US" altLang="en-US" sz="1600" b="1">
                    <a:solidFill>
                      <a:srgbClr val="26354A"/>
                    </a:solidFill>
                  </a:rPr>
                  <a:t>CHECKOUT</a:t>
                </a:r>
                <a:r>
                  <a:rPr lang="en-US" altLang="en-US" sz="1600">
                    <a:solidFill>
                      <a:srgbClr val="26354A"/>
                    </a:solidFill>
                  </a:rPr>
                  <a:t> the practice quiz</a:t>
                </a:r>
              </a:p>
            </p:txBody>
          </p:sp>
        </p:grpSp>
        <p:grpSp>
          <p:nvGrpSpPr>
            <p:cNvPr id="17421" name="Group 1">
              <a:extLst>
                <a:ext uri="{FF2B5EF4-FFF2-40B4-BE49-F238E27FC236}">
                  <a16:creationId xmlns:a16="http://schemas.microsoft.com/office/drawing/2014/main" id="{B937B7D3-E8AE-421F-9141-E732487C6D79}"/>
                </a:ext>
              </a:extLst>
            </p:cNvPr>
            <p:cNvGrpSpPr>
              <a:grpSpLocks/>
            </p:cNvGrpSpPr>
            <p:nvPr/>
          </p:nvGrpSpPr>
          <p:grpSpPr bwMode="auto">
            <a:xfrm>
              <a:off x="4279900" y="4934115"/>
              <a:ext cx="4592638" cy="461963"/>
              <a:chOff x="4293307" y="1353558"/>
              <a:chExt cx="4592637" cy="461907"/>
            </a:xfrm>
          </p:grpSpPr>
          <p:grpSp>
            <p:nvGrpSpPr>
              <p:cNvPr id="17422" name="Group 24">
                <a:extLst>
                  <a:ext uri="{FF2B5EF4-FFF2-40B4-BE49-F238E27FC236}">
                    <a16:creationId xmlns:a16="http://schemas.microsoft.com/office/drawing/2014/main" id="{317AED31-C743-44EA-AFCF-003F44002B86}"/>
                  </a:ext>
                </a:extLst>
              </p:cNvPr>
              <p:cNvGrpSpPr>
                <a:grpSpLocks/>
              </p:cNvGrpSpPr>
              <p:nvPr/>
            </p:nvGrpSpPr>
            <p:grpSpPr bwMode="auto">
              <a:xfrm>
                <a:off x="4293307" y="1353558"/>
                <a:ext cx="480564" cy="461907"/>
                <a:chOff x="5534526" y="1842286"/>
                <a:chExt cx="480795" cy="462013"/>
              </a:xfrm>
            </p:grpSpPr>
            <p:sp>
              <p:nvSpPr>
                <p:cNvPr id="57" name="Oval 56">
                  <a:extLst>
                    <a:ext uri="{FF2B5EF4-FFF2-40B4-BE49-F238E27FC236}">
                      <a16:creationId xmlns:a16="http://schemas.microsoft.com/office/drawing/2014/main" id="{0CE3876D-9B82-40E3-8A78-858D8ECB4E2F}"/>
                    </a:ext>
                  </a:extLst>
                </p:cNvPr>
                <p:cNvSpPr/>
                <p:nvPr/>
              </p:nvSpPr>
              <p:spPr>
                <a:xfrm>
                  <a:off x="5544055" y="1842190"/>
                  <a:ext cx="462179" cy="462109"/>
                </a:xfrm>
                <a:prstGeom prst="ellipse">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425" name="Rectangle 23">
                  <a:extLst>
                    <a:ext uri="{FF2B5EF4-FFF2-40B4-BE49-F238E27FC236}">
                      <a16:creationId xmlns:a16="http://schemas.microsoft.com/office/drawing/2014/main" id="{935C904F-9FCE-4513-8BD4-29648EB42464}"/>
                    </a:ext>
                  </a:extLst>
                </p:cNvPr>
                <p:cNvSpPr>
                  <a:spLocks noChangeArrowheads="1"/>
                </p:cNvSpPr>
                <p:nvPr/>
              </p:nvSpPr>
              <p:spPr bwMode="auto">
                <a:xfrm>
                  <a:off x="5534526" y="1904016"/>
                  <a:ext cx="48079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r>
                    <a:rPr lang="en-US" altLang="en-US" sz="1600" b="1">
                      <a:solidFill>
                        <a:schemeClr val="bg1"/>
                      </a:solidFill>
                    </a:rPr>
                    <a:t>6</a:t>
                  </a:r>
                </a:p>
              </p:txBody>
            </p:sp>
          </p:grpSp>
          <p:sp>
            <p:nvSpPr>
              <p:cNvPr id="17423" name="Rectangle 41">
                <a:extLst>
                  <a:ext uri="{FF2B5EF4-FFF2-40B4-BE49-F238E27FC236}">
                    <a16:creationId xmlns:a16="http://schemas.microsoft.com/office/drawing/2014/main" id="{725EA82C-F9D8-4B5D-A7A0-B676199EA89B}"/>
                  </a:ext>
                </a:extLst>
              </p:cNvPr>
              <p:cNvSpPr>
                <a:spLocks noChangeArrowheads="1"/>
              </p:cNvSpPr>
              <p:nvPr/>
            </p:nvSpPr>
            <p:spPr bwMode="auto">
              <a:xfrm>
                <a:off x="4952009" y="1415234"/>
                <a:ext cx="3933935" cy="338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 typeface="Arial" panose="020B0604020202020204" pitchFamily="34" charset="0"/>
                  <a:buNone/>
                </a:pPr>
                <a:r>
                  <a:rPr lang="en-US" altLang="en-US" sz="1600" b="1">
                    <a:solidFill>
                      <a:srgbClr val="26354A"/>
                    </a:solidFill>
                  </a:rPr>
                  <a:t>CHECKOUT</a:t>
                </a:r>
                <a:r>
                  <a:rPr lang="en-US" altLang="en-US" sz="1600">
                    <a:solidFill>
                      <a:srgbClr val="26354A"/>
                    </a:solidFill>
                  </a:rPr>
                  <a:t> glossary-matching quizzes</a:t>
                </a:r>
              </a:p>
            </p:txBody>
          </p:sp>
        </p:grpSp>
      </p:grpSp>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Title 1">
            <a:extLst>
              <a:ext uri="{FF2B5EF4-FFF2-40B4-BE49-F238E27FC236}">
                <a16:creationId xmlns:a16="http://schemas.microsoft.com/office/drawing/2014/main" id="{6354389B-70E1-4E31-B40C-7C79C9022738}"/>
              </a:ext>
            </a:extLst>
          </p:cNvPr>
          <p:cNvSpPr txBox="1">
            <a:spLocks noChangeArrowheads="1"/>
          </p:cNvSpPr>
          <p:nvPr/>
        </p:nvSpPr>
        <p:spPr bwMode="auto">
          <a:xfrm>
            <a:off x="838200" y="3262313"/>
            <a:ext cx="2386013"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endParaRPr lang="en-US" altLang="en-US" sz="2000">
              <a:solidFill>
                <a:schemeClr val="bg1"/>
              </a:solidFill>
            </a:endParaRPr>
          </a:p>
        </p:txBody>
      </p:sp>
      <p:sp>
        <p:nvSpPr>
          <p:cNvPr id="9218" name="Footer Placeholder 4">
            <a:extLst>
              <a:ext uri="{FF2B5EF4-FFF2-40B4-BE49-F238E27FC236}">
                <a16:creationId xmlns:a16="http://schemas.microsoft.com/office/drawing/2014/main" id="{3ED04F32-E102-424F-99A7-581C4C857C5D}"/>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chemeClr val="bg1"/>
                </a:solidFill>
              </a:rPr>
              <a:t>Oxford University Press</a:t>
            </a:r>
          </a:p>
        </p:txBody>
      </p:sp>
      <p:sp>
        <p:nvSpPr>
          <p:cNvPr id="9219" name="Slide Number Placeholder 5">
            <a:extLst>
              <a:ext uri="{FF2B5EF4-FFF2-40B4-BE49-F238E27FC236}">
                <a16:creationId xmlns:a16="http://schemas.microsoft.com/office/drawing/2014/main" id="{0B6D25B2-3419-4F4D-9B04-BEF76C1B1134}"/>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chemeClr val="bg1"/>
                </a:solidFill>
              </a:rPr>
              <a:t>©2022  |  </a:t>
            </a:r>
            <a:fld id="{1917BE93-2506-4C70-B0E7-77A0867C60E1}" type="slidenum">
              <a:rPr lang="en-US" altLang="en-US" sz="800">
                <a:solidFill>
                  <a:schemeClr val="bg1"/>
                </a:solidFill>
              </a:rPr>
              <a:pPr>
                <a:lnSpc>
                  <a:spcPct val="100000"/>
                </a:lnSpc>
                <a:spcBef>
                  <a:spcPct val="0"/>
                </a:spcBef>
                <a:buFontTx/>
                <a:buNone/>
              </a:pPr>
              <a:t>2</a:t>
            </a:fld>
            <a:endParaRPr lang="en-US" altLang="en-US" sz="800" dirty="0">
              <a:solidFill>
                <a:schemeClr val="bg1"/>
              </a:solidFill>
            </a:endParaRPr>
          </a:p>
        </p:txBody>
      </p:sp>
      <p:sp>
        <p:nvSpPr>
          <p:cNvPr id="17" name="Rounded Rectangle 16">
            <a:extLst>
              <a:ext uri="{FF2B5EF4-FFF2-40B4-BE49-F238E27FC236}">
                <a16:creationId xmlns:a16="http://schemas.microsoft.com/office/drawing/2014/main" id="{8A74BA3C-AD9B-426F-A803-F8D6E30816E0}"/>
              </a:ext>
            </a:extLst>
          </p:cNvPr>
          <p:cNvSpPr/>
          <p:nvPr/>
        </p:nvSpPr>
        <p:spPr>
          <a:xfrm>
            <a:off x="4244975" y="682625"/>
            <a:ext cx="7605713" cy="5527675"/>
          </a:xfrm>
          <a:prstGeom prst="roundRect">
            <a:avLst>
              <a:gd name="adj" fmla="val 205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221" name="Rectangle 41">
            <a:extLst>
              <a:ext uri="{FF2B5EF4-FFF2-40B4-BE49-F238E27FC236}">
                <a16:creationId xmlns:a16="http://schemas.microsoft.com/office/drawing/2014/main" id="{7869C2C5-1969-4DDC-8661-806D5E9DAD45}"/>
              </a:ext>
            </a:extLst>
          </p:cNvPr>
          <p:cNvSpPr>
            <a:spLocks noChangeArrowheads="1"/>
          </p:cNvSpPr>
          <p:nvPr/>
        </p:nvSpPr>
        <p:spPr bwMode="auto">
          <a:xfrm>
            <a:off x="5024438" y="2406650"/>
            <a:ext cx="5297487" cy="1938338"/>
          </a:xfrm>
          <a:prstGeom prst="rect">
            <a:avLst/>
          </a:prstGeom>
          <a:noFill/>
          <a:ln>
            <a:noFill/>
          </a:ln>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itchFamily="2" charset="0"/>
              </a:defRPr>
            </a:lvl9pPr>
          </a:lstStyle>
          <a:p>
            <a:pPr eaLnBrk="1" hangingPunct="1">
              <a:lnSpc>
                <a:spcPct val="100000"/>
              </a:lnSpc>
              <a:spcBef>
                <a:spcPct val="0"/>
              </a:spcBef>
              <a:buFontTx/>
              <a:buNone/>
              <a:defRPr/>
            </a:pPr>
            <a:r>
              <a:rPr lang="en-US" altLang="en-US" sz="2400" spc="-50" dirty="0">
                <a:solidFill>
                  <a:srgbClr val="26354A"/>
                </a:solidFill>
              </a:rPr>
              <a:t>You are about to meet with your new global work team. How will you use the five steps of cultural empathetic responsiveness to be a consciously competent “global” team member? </a:t>
            </a:r>
          </a:p>
        </p:txBody>
      </p:sp>
      <p:grpSp>
        <p:nvGrpSpPr>
          <p:cNvPr id="9222" name="Group 8">
            <a:extLst>
              <a:ext uri="{FF2B5EF4-FFF2-40B4-BE49-F238E27FC236}">
                <a16:creationId xmlns:a16="http://schemas.microsoft.com/office/drawing/2014/main" id="{299B265A-8C8F-4818-8466-2E9FAB78EB75}"/>
              </a:ext>
            </a:extLst>
          </p:cNvPr>
          <p:cNvGrpSpPr>
            <a:grpSpLocks/>
          </p:cNvGrpSpPr>
          <p:nvPr/>
        </p:nvGrpSpPr>
        <p:grpSpPr bwMode="auto">
          <a:xfrm>
            <a:off x="63500" y="1287463"/>
            <a:ext cx="7229475" cy="614362"/>
            <a:chOff x="63744" y="935118"/>
            <a:chExt cx="7229754" cy="615553"/>
          </a:xfrm>
        </p:grpSpPr>
        <p:cxnSp>
          <p:nvCxnSpPr>
            <p:cNvPr id="19" name="Straight Connector 18">
              <a:extLst>
                <a:ext uri="{FF2B5EF4-FFF2-40B4-BE49-F238E27FC236}">
                  <a16:creationId xmlns:a16="http://schemas.microsoft.com/office/drawing/2014/main" id="{7DB87662-694B-4633-AE55-E8B04C545059}"/>
                </a:ext>
              </a:extLst>
            </p:cNvPr>
            <p:cNvCxnSpPr>
              <a:cxnSpLocks/>
            </p:cNvCxnSpPr>
            <p:nvPr/>
          </p:nvCxnSpPr>
          <p:spPr>
            <a:xfrm>
              <a:off x="63744" y="1229374"/>
              <a:ext cx="1774893"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9231" name="Rectangle 6">
              <a:extLst>
                <a:ext uri="{FF2B5EF4-FFF2-40B4-BE49-F238E27FC236}">
                  <a16:creationId xmlns:a16="http://schemas.microsoft.com/office/drawing/2014/main" id="{12828995-6797-4B4F-A30F-CBB2E9EE0666}"/>
                </a:ext>
              </a:extLst>
            </p:cNvPr>
            <p:cNvSpPr>
              <a:spLocks noChangeArrowheads="1"/>
            </p:cNvSpPr>
            <p:nvPr/>
          </p:nvSpPr>
          <p:spPr bwMode="auto">
            <a:xfrm>
              <a:off x="1935697" y="935118"/>
              <a:ext cx="1710725"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r" eaLnBrk="1" hangingPunct="1">
                <a:lnSpc>
                  <a:spcPct val="100000"/>
                </a:lnSpc>
                <a:spcBef>
                  <a:spcPct val="0"/>
                </a:spcBef>
                <a:buFontTx/>
                <a:buNone/>
              </a:pPr>
              <a:r>
                <a:rPr lang="en-US" altLang="en-US" sz="3400" b="1">
                  <a:solidFill>
                    <a:schemeClr val="bg1"/>
                  </a:solidFill>
                </a:rPr>
                <a:t>Prompt</a:t>
              </a:r>
            </a:p>
          </p:txBody>
        </p:sp>
        <p:cxnSp>
          <p:nvCxnSpPr>
            <p:cNvPr id="105" name="Straight Connector 104">
              <a:extLst>
                <a:ext uri="{FF2B5EF4-FFF2-40B4-BE49-F238E27FC236}">
                  <a16:creationId xmlns:a16="http://schemas.microsoft.com/office/drawing/2014/main" id="{D2D6392F-61CD-471E-A37C-94AE53769F4B}"/>
                </a:ext>
              </a:extLst>
            </p:cNvPr>
            <p:cNvCxnSpPr>
              <a:cxnSpLocks/>
            </p:cNvCxnSpPr>
            <p:nvPr/>
          </p:nvCxnSpPr>
          <p:spPr>
            <a:xfrm>
              <a:off x="3783401" y="1229374"/>
              <a:ext cx="1038265"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9233" name="Rectangle 108">
              <a:extLst>
                <a:ext uri="{FF2B5EF4-FFF2-40B4-BE49-F238E27FC236}">
                  <a16:creationId xmlns:a16="http://schemas.microsoft.com/office/drawing/2014/main" id="{D83B8463-299E-4E03-A7B6-FD95864E6CB0}"/>
                </a:ext>
              </a:extLst>
            </p:cNvPr>
            <p:cNvSpPr>
              <a:spLocks noChangeArrowheads="1"/>
            </p:cNvSpPr>
            <p:nvPr/>
          </p:nvSpPr>
          <p:spPr bwMode="auto">
            <a:xfrm>
              <a:off x="5040745" y="999049"/>
              <a:ext cx="2252753" cy="462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2400" b="1">
                  <a:solidFill>
                    <a:srgbClr val="2CB097"/>
                  </a:solidFill>
                </a:rPr>
                <a:t>Picture this…</a:t>
              </a:r>
            </a:p>
          </p:txBody>
        </p:sp>
      </p:grpSp>
      <p:sp>
        <p:nvSpPr>
          <p:cNvPr id="9223" name="Rectangle 145">
            <a:extLst>
              <a:ext uri="{FF2B5EF4-FFF2-40B4-BE49-F238E27FC236}">
                <a16:creationId xmlns:a16="http://schemas.microsoft.com/office/drawing/2014/main" id="{4A04DFF3-2B21-49C1-A9CB-484809FE35A5}"/>
              </a:ext>
            </a:extLst>
          </p:cNvPr>
          <p:cNvSpPr>
            <a:spLocks noChangeArrowheads="1"/>
          </p:cNvSpPr>
          <p:nvPr/>
        </p:nvSpPr>
        <p:spPr bwMode="auto">
          <a:xfrm>
            <a:off x="5024438" y="4938713"/>
            <a:ext cx="6199187"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1600" b="1">
                <a:solidFill>
                  <a:srgbClr val="2CB097"/>
                </a:solidFill>
              </a:rPr>
              <a:t>Enter your answers in the journal on the next page…</a:t>
            </a:r>
          </a:p>
        </p:txBody>
      </p:sp>
      <p:pic>
        <p:nvPicPr>
          <p:cNvPr id="9224" name="Picture 4">
            <a:extLst>
              <a:ext uri="{FF2B5EF4-FFF2-40B4-BE49-F238E27FC236}">
                <a16:creationId xmlns:a16="http://schemas.microsoft.com/office/drawing/2014/main" id="{E54FEABE-8D94-4154-A571-28511F59C6B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3888" y="2197100"/>
            <a:ext cx="3032125" cy="303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225" name="Group 61">
            <a:extLst>
              <a:ext uri="{FF2B5EF4-FFF2-40B4-BE49-F238E27FC236}">
                <a16:creationId xmlns:a16="http://schemas.microsoft.com/office/drawing/2014/main" id="{19CF4B0B-46C0-4FC7-88B8-2F538E641232}"/>
              </a:ext>
            </a:extLst>
          </p:cNvPr>
          <p:cNvGrpSpPr>
            <a:grpSpLocks/>
          </p:cNvGrpSpPr>
          <p:nvPr/>
        </p:nvGrpSpPr>
        <p:grpSpPr bwMode="auto">
          <a:xfrm>
            <a:off x="7777163" y="352425"/>
            <a:ext cx="3436937" cy="688975"/>
            <a:chOff x="7777163" y="352435"/>
            <a:chExt cx="3437338" cy="688965"/>
          </a:xfrm>
        </p:grpSpPr>
        <p:sp>
          <p:nvSpPr>
            <p:cNvPr id="63" name="Rounded Rectangle 62">
              <a:extLst>
                <a:ext uri="{FF2B5EF4-FFF2-40B4-BE49-F238E27FC236}">
                  <a16:creationId xmlns:a16="http://schemas.microsoft.com/office/drawing/2014/main" id="{5FBE72EC-D48F-4BFE-B1D5-6215546DC53D}"/>
                </a:ext>
              </a:extLst>
            </p:cNvPr>
            <p:cNvSpPr/>
            <p:nvPr/>
          </p:nvSpPr>
          <p:spPr>
            <a:xfrm>
              <a:off x="866944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4" name="Rounded Rectangle 63">
              <a:extLst>
                <a:ext uri="{FF2B5EF4-FFF2-40B4-BE49-F238E27FC236}">
                  <a16:creationId xmlns:a16="http://schemas.microsoft.com/office/drawing/2014/main" id="{C86229EC-46F0-4C52-AA84-AEC6F626EAEA}"/>
                </a:ext>
              </a:extLst>
            </p:cNvPr>
            <p:cNvSpPr/>
            <p:nvPr/>
          </p:nvSpPr>
          <p:spPr>
            <a:xfrm>
              <a:off x="9560133"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7" name="Rounded Rectangle 66">
              <a:extLst>
                <a:ext uri="{FF2B5EF4-FFF2-40B4-BE49-F238E27FC236}">
                  <a16:creationId xmlns:a16="http://schemas.microsoft.com/office/drawing/2014/main" id="{FA7FC1FD-41AB-4A55-87A5-386E6A42373E}"/>
                </a:ext>
              </a:extLst>
            </p:cNvPr>
            <p:cNvSpPr/>
            <p:nvPr/>
          </p:nvSpPr>
          <p:spPr bwMode="auto">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6" name="Rounded Rectangle 65">
              <a:extLst>
                <a:ext uri="{FF2B5EF4-FFF2-40B4-BE49-F238E27FC236}">
                  <a16:creationId xmlns:a16="http://schemas.microsoft.com/office/drawing/2014/main" id="{CEE59BAD-4925-40C5-9AE2-F467472887D0}"/>
                </a:ext>
              </a:extLst>
            </p:cNvPr>
            <p:cNvSpPr/>
            <p:nvPr/>
          </p:nvSpPr>
          <p:spPr>
            <a:xfrm>
              <a:off x="1045241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Tree>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Title 1">
            <a:extLst>
              <a:ext uri="{FF2B5EF4-FFF2-40B4-BE49-F238E27FC236}">
                <a16:creationId xmlns:a16="http://schemas.microsoft.com/office/drawing/2014/main" id="{1820D56F-83FB-45B5-BFE2-22B630CC6BD8}"/>
              </a:ext>
            </a:extLst>
          </p:cNvPr>
          <p:cNvSpPr>
            <a:spLocks noGrp="1" noChangeArrowheads="1"/>
          </p:cNvSpPr>
          <p:nvPr>
            <p:ph type="title"/>
          </p:nvPr>
        </p:nvSpPr>
        <p:spPr>
          <a:xfrm>
            <a:off x="958850" y="361950"/>
            <a:ext cx="4156075" cy="733425"/>
          </a:xfrm>
        </p:spPr>
        <p:txBody>
          <a:bodyPr/>
          <a:lstStyle/>
          <a:p>
            <a:r>
              <a:rPr lang="en-US" altLang="en-US">
                <a:latin typeface="Helvetica" panose="020B0604020202020204" pitchFamily="34" charset="0"/>
              </a:rPr>
              <a:t>Journal</a:t>
            </a:r>
          </a:p>
        </p:txBody>
      </p:sp>
      <p:sp>
        <p:nvSpPr>
          <p:cNvPr id="10242" name="Content Placeholder 2">
            <a:extLst>
              <a:ext uri="{FF2B5EF4-FFF2-40B4-BE49-F238E27FC236}">
                <a16:creationId xmlns:a16="http://schemas.microsoft.com/office/drawing/2014/main" id="{41B9DB58-07B5-41FA-9DA6-3BF836978BE6}"/>
              </a:ext>
            </a:extLst>
          </p:cNvPr>
          <p:cNvSpPr>
            <a:spLocks noGrp="1" noChangeArrowheads="1"/>
          </p:cNvSpPr>
          <p:nvPr>
            <p:ph idx="1"/>
          </p:nvPr>
        </p:nvSpPr>
        <p:spPr>
          <a:xfrm>
            <a:off x="958850" y="1428750"/>
            <a:ext cx="9493250" cy="4351338"/>
          </a:xfrm>
        </p:spPr>
        <p:txBody>
          <a:bodyPr/>
          <a:lstStyle/>
          <a:p>
            <a:pPr marL="0" indent="0">
              <a:buFont typeface="Arial" panose="020B0604020202020204" pitchFamily="34" charset="0"/>
              <a:buNone/>
            </a:pPr>
            <a:r>
              <a:rPr lang="en-US" altLang="en-US" sz="2400">
                <a:latin typeface="Helvetica" panose="020B0604020202020204" pitchFamily="34" charset="0"/>
              </a:rPr>
              <a:t>How will you use the five steps…</a:t>
            </a:r>
          </a:p>
        </p:txBody>
      </p:sp>
      <p:sp>
        <p:nvSpPr>
          <p:cNvPr id="10243" name="Footer Placeholder 4">
            <a:extLst>
              <a:ext uri="{FF2B5EF4-FFF2-40B4-BE49-F238E27FC236}">
                <a16:creationId xmlns:a16="http://schemas.microsoft.com/office/drawing/2014/main" id="{7DBDFF18-3539-4BF9-BF51-DFB0C532D64E}"/>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rgbClr val="26354A"/>
                </a:solidFill>
              </a:rPr>
              <a:t>Oxford University Press</a:t>
            </a:r>
          </a:p>
        </p:txBody>
      </p:sp>
      <p:sp>
        <p:nvSpPr>
          <p:cNvPr id="10244" name="Slide Number Placeholder 5">
            <a:extLst>
              <a:ext uri="{FF2B5EF4-FFF2-40B4-BE49-F238E27FC236}">
                <a16:creationId xmlns:a16="http://schemas.microsoft.com/office/drawing/2014/main" id="{082CE63B-93ED-454D-9BA0-0D53801B46B8}"/>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rgbClr val="26354A"/>
                </a:solidFill>
              </a:rPr>
              <a:t>©2022  |  </a:t>
            </a:r>
            <a:fld id="{C7A65ABF-3F6A-4FB2-BA12-393CC8235EFB}" type="slidenum">
              <a:rPr lang="en-US" altLang="en-US" sz="800">
                <a:solidFill>
                  <a:srgbClr val="26354A"/>
                </a:solidFill>
              </a:rPr>
              <a:pPr>
                <a:lnSpc>
                  <a:spcPct val="100000"/>
                </a:lnSpc>
                <a:spcBef>
                  <a:spcPct val="0"/>
                </a:spcBef>
                <a:buFontTx/>
                <a:buNone/>
              </a:pPr>
              <a:t>3</a:t>
            </a:fld>
            <a:endParaRPr lang="en-US" altLang="en-US" sz="800" dirty="0">
              <a:solidFill>
                <a:srgbClr val="26354A"/>
              </a:solidFill>
            </a:endParaRPr>
          </a:p>
        </p:txBody>
      </p:sp>
      <p:grpSp>
        <p:nvGrpSpPr>
          <p:cNvPr id="10245" name="Group 5">
            <a:extLst>
              <a:ext uri="{FF2B5EF4-FFF2-40B4-BE49-F238E27FC236}">
                <a16:creationId xmlns:a16="http://schemas.microsoft.com/office/drawing/2014/main" id="{CD301243-9BB3-4D95-A34F-2046E54BBD61}"/>
              </a:ext>
            </a:extLst>
          </p:cNvPr>
          <p:cNvGrpSpPr>
            <a:grpSpLocks/>
          </p:cNvGrpSpPr>
          <p:nvPr/>
        </p:nvGrpSpPr>
        <p:grpSpPr bwMode="auto">
          <a:xfrm>
            <a:off x="7777163" y="352425"/>
            <a:ext cx="3436937" cy="688975"/>
            <a:chOff x="7777163" y="352435"/>
            <a:chExt cx="3437338" cy="688965"/>
          </a:xfrm>
        </p:grpSpPr>
        <p:sp>
          <p:nvSpPr>
            <p:cNvPr id="7" name="Rounded Rectangle 6">
              <a:extLst>
                <a:ext uri="{FF2B5EF4-FFF2-40B4-BE49-F238E27FC236}">
                  <a16:creationId xmlns:a16="http://schemas.microsoft.com/office/drawing/2014/main" id="{BA0B2951-2853-49DF-BA1F-FCD641A63E02}"/>
                </a:ext>
              </a:extLst>
            </p:cNvPr>
            <p:cNvSpPr/>
            <p:nvPr/>
          </p:nvSpPr>
          <p:spPr>
            <a:xfrm>
              <a:off x="866944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Rounded Rectangle 7">
              <a:extLst>
                <a:ext uri="{FF2B5EF4-FFF2-40B4-BE49-F238E27FC236}">
                  <a16:creationId xmlns:a16="http://schemas.microsoft.com/office/drawing/2014/main" id="{34FA56A6-DBF7-412F-9DEB-250030E5A8A6}"/>
                </a:ext>
              </a:extLst>
            </p:cNvPr>
            <p:cNvSpPr/>
            <p:nvPr/>
          </p:nvSpPr>
          <p:spPr>
            <a:xfrm>
              <a:off x="9560133"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nvGrpSpPr>
            <p:cNvPr id="10248" name="Group 8">
              <a:extLst>
                <a:ext uri="{FF2B5EF4-FFF2-40B4-BE49-F238E27FC236}">
                  <a16:creationId xmlns:a16="http://schemas.microsoft.com/office/drawing/2014/main" id="{33B60843-5FA4-4150-8A55-D563A9FB0B07}"/>
                </a:ext>
              </a:extLst>
            </p:cNvPr>
            <p:cNvGrpSpPr>
              <a:grpSpLocks/>
            </p:cNvGrpSpPr>
            <p:nvPr/>
          </p:nvGrpSpPr>
          <p:grpSpPr bwMode="auto">
            <a:xfrm>
              <a:off x="7777163" y="352435"/>
              <a:ext cx="762128" cy="688965"/>
              <a:chOff x="7777163" y="352435"/>
              <a:chExt cx="762128" cy="688965"/>
            </a:xfrm>
          </p:grpSpPr>
          <p:sp>
            <p:nvSpPr>
              <p:cNvPr id="11" name="Rounded Rectangle 10">
                <a:extLst>
                  <a:ext uri="{FF2B5EF4-FFF2-40B4-BE49-F238E27FC236}">
                    <a16:creationId xmlns:a16="http://schemas.microsoft.com/office/drawing/2014/main" id="{6478E89C-A08C-48F7-913D-105F25F42244}"/>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0251" name="Picture 11">
                <a:extLst>
                  <a:ext uri="{FF2B5EF4-FFF2-40B4-BE49-F238E27FC236}">
                    <a16:creationId xmlns:a16="http://schemas.microsoft.com/office/drawing/2014/main" id="{D8527840-7BA0-4ECA-9637-DD3B70DF3B3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Rounded Rectangle 9">
              <a:extLst>
                <a:ext uri="{FF2B5EF4-FFF2-40B4-BE49-F238E27FC236}">
                  <a16:creationId xmlns:a16="http://schemas.microsoft.com/office/drawing/2014/main" id="{7DAB6753-95E2-44CD-B6A7-960D9714D3DB}"/>
                </a:ext>
              </a:extLst>
            </p:cNvPr>
            <p:cNvSpPr/>
            <p:nvPr/>
          </p:nvSpPr>
          <p:spPr>
            <a:xfrm>
              <a:off x="1045241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itle 1">
            <a:extLst>
              <a:ext uri="{FF2B5EF4-FFF2-40B4-BE49-F238E27FC236}">
                <a16:creationId xmlns:a16="http://schemas.microsoft.com/office/drawing/2014/main" id="{9B7C399A-7FBE-4AC5-B8CE-9B10E7D36F2B}"/>
              </a:ext>
            </a:extLst>
          </p:cNvPr>
          <p:cNvSpPr txBox="1">
            <a:spLocks noChangeArrowheads="1"/>
          </p:cNvSpPr>
          <p:nvPr/>
        </p:nvSpPr>
        <p:spPr bwMode="auto">
          <a:xfrm>
            <a:off x="838200" y="3262313"/>
            <a:ext cx="2386013"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endParaRPr lang="en-US" altLang="en-US" sz="2000">
              <a:solidFill>
                <a:schemeClr val="bg1"/>
              </a:solidFill>
            </a:endParaRPr>
          </a:p>
        </p:txBody>
      </p:sp>
      <p:sp>
        <p:nvSpPr>
          <p:cNvPr id="11266" name="Footer Placeholder 4">
            <a:extLst>
              <a:ext uri="{FF2B5EF4-FFF2-40B4-BE49-F238E27FC236}">
                <a16:creationId xmlns:a16="http://schemas.microsoft.com/office/drawing/2014/main" id="{9419EB13-A111-4EFA-88A1-632B67E666EA}"/>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chemeClr val="bg1"/>
                </a:solidFill>
              </a:rPr>
              <a:t>Oxford University Press</a:t>
            </a:r>
          </a:p>
        </p:txBody>
      </p:sp>
      <p:sp>
        <p:nvSpPr>
          <p:cNvPr id="11267" name="Slide Number Placeholder 5">
            <a:extLst>
              <a:ext uri="{FF2B5EF4-FFF2-40B4-BE49-F238E27FC236}">
                <a16:creationId xmlns:a16="http://schemas.microsoft.com/office/drawing/2014/main" id="{D139B31C-BAFE-483A-AAF2-392ECC18AD4D}"/>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chemeClr val="bg1"/>
                </a:solidFill>
              </a:rPr>
              <a:t>©2022  |  </a:t>
            </a:r>
            <a:fld id="{D4972BCC-6C1A-4927-9440-A2111526D983}" type="slidenum">
              <a:rPr lang="en-US" altLang="en-US" sz="800">
                <a:solidFill>
                  <a:schemeClr val="bg1"/>
                </a:solidFill>
              </a:rPr>
              <a:pPr>
                <a:lnSpc>
                  <a:spcPct val="100000"/>
                </a:lnSpc>
                <a:spcBef>
                  <a:spcPct val="0"/>
                </a:spcBef>
                <a:buFontTx/>
                <a:buNone/>
              </a:pPr>
              <a:t>4</a:t>
            </a:fld>
            <a:endParaRPr lang="en-US" altLang="en-US" sz="800" dirty="0">
              <a:solidFill>
                <a:schemeClr val="bg1"/>
              </a:solidFill>
            </a:endParaRPr>
          </a:p>
        </p:txBody>
      </p:sp>
      <p:sp>
        <p:nvSpPr>
          <p:cNvPr id="17" name="Rounded Rectangle 16">
            <a:extLst>
              <a:ext uri="{FF2B5EF4-FFF2-40B4-BE49-F238E27FC236}">
                <a16:creationId xmlns:a16="http://schemas.microsoft.com/office/drawing/2014/main" id="{11978895-991D-49AC-BD15-7079FCDC4AC2}"/>
              </a:ext>
            </a:extLst>
          </p:cNvPr>
          <p:cNvSpPr/>
          <p:nvPr/>
        </p:nvSpPr>
        <p:spPr>
          <a:xfrm>
            <a:off x="4244975" y="682625"/>
            <a:ext cx="7605713" cy="5527675"/>
          </a:xfrm>
          <a:prstGeom prst="roundRect">
            <a:avLst>
              <a:gd name="adj" fmla="val 205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269" name="Rectangle 41">
            <a:extLst>
              <a:ext uri="{FF2B5EF4-FFF2-40B4-BE49-F238E27FC236}">
                <a16:creationId xmlns:a16="http://schemas.microsoft.com/office/drawing/2014/main" id="{BDBD264C-8721-44B1-88A2-63643ECFF7D2}"/>
              </a:ext>
            </a:extLst>
          </p:cNvPr>
          <p:cNvSpPr>
            <a:spLocks noChangeArrowheads="1"/>
          </p:cNvSpPr>
          <p:nvPr/>
        </p:nvSpPr>
        <p:spPr bwMode="auto">
          <a:xfrm>
            <a:off x="5040313" y="2735263"/>
            <a:ext cx="5281612"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2400">
                <a:solidFill>
                  <a:srgbClr val="26354A"/>
                </a:solidFill>
              </a:rPr>
              <a:t>What is the best example, story, or visual to explain the term </a:t>
            </a:r>
            <a:r>
              <a:rPr lang="en-US" altLang="en-US" sz="2400" b="1">
                <a:solidFill>
                  <a:srgbClr val="26354A"/>
                </a:solidFill>
              </a:rPr>
              <a:t>“ethical relativism</a:t>
            </a:r>
            <a:r>
              <a:rPr lang="en-US" altLang="en-US" sz="2400">
                <a:solidFill>
                  <a:srgbClr val="26354A"/>
                </a:solidFill>
              </a:rPr>
              <a:t>?</a:t>
            </a:r>
            <a:r>
              <a:rPr lang="en-US" altLang="en-US" sz="2400" b="1">
                <a:solidFill>
                  <a:srgbClr val="26354A"/>
                </a:solidFill>
              </a:rPr>
              <a:t>” </a:t>
            </a:r>
          </a:p>
        </p:txBody>
      </p:sp>
      <p:sp>
        <p:nvSpPr>
          <p:cNvPr id="11270" name="Rectangle 25">
            <a:extLst>
              <a:ext uri="{FF2B5EF4-FFF2-40B4-BE49-F238E27FC236}">
                <a16:creationId xmlns:a16="http://schemas.microsoft.com/office/drawing/2014/main" id="{421C7AF5-5299-4F5D-8160-68D269534016}"/>
              </a:ext>
            </a:extLst>
          </p:cNvPr>
          <p:cNvSpPr>
            <a:spLocks noChangeArrowheads="1"/>
          </p:cNvSpPr>
          <p:nvPr/>
        </p:nvSpPr>
        <p:spPr bwMode="auto">
          <a:xfrm>
            <a:off x="5024438" y="4856163"/>
            <a:ext cx="6199187"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1600" b="1">
                <a:solidFill>
                  <a:srgbClr val="2CB097"/>
                </a:solidFill>
              </a:rPr>
              <a:t>Explain the term in the journal on the next page…</a:t>
            </a:r>
          </a:p>
        </p:txBody>
      </p:sp>
      <p:pic>
        <p:nvPicPr>
          <p:cNvPr id="11271" name="Picture 4">
            <a:extLst>
              <a:ext uri="{FF2B5EF4-FFF2-40B4-BE49-F238E27FC236}">
                <a16:creationId xmlns:a16="http://schemas.microsoft.com/office/drawing/2014/main" id="{07E84008-E8FF-42C6-9D20-B40DE8595D2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6863" y="2270125"/>
            <a:ext cx="3559175" cy="355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1272" name="Group 29">
            <a:extLst>
              <a:ext uri="{FF2B5EF4-FFF2-40B4-BE49-F238E27FC236}">
                <a16:creationId xmlns:a16="http://schemas.microsoft.com/office/drawing/2014/main" id="{CE682D1E-D7D1-4328-99A8-5D04A0267F15}"/>
              </a:ext>
            </a:extLst>
          </p:cNvPr>
          <p:cNvGrpSpPr>
            <a:grpSpLocks/>
          </p:cNvGrpSpPr>
          <p:nvPr/>
        </p:nvGrpSpPr>
        <p:grpSpPr bwMode="auto">
          <a:xfrm>
            <a:off x="7777163" y="352425"/>
            <a:ext cx="3436937" cy="688975"/>
            <a:chOff x="7777163" y="352435"/>
            <a:chExt cx="3437338" cy="688965"/>
          </a:xfrm>
        </p:grpSpPr>
        <p:sp>
          <p:nvSpPr>
            <p:cNvPr id="37" name="Rounded Rectangle 36">
              <a:extLst>
                <a:ext uri="{FF2B5EF4-FFF2-40B4-BE49-F238E27FC236}">
                  <a16:creationId xmlns:a16="http://schemas.microsoft.com/office/drawing/2014/main" id="{28D29395-370F-46FC-9E72-2B26F9A06AFD}"/>
                </a:ext>
              </a:extLst>
            </p:cNvPr>
            <p:cNvSpPr/>
            <p:nvPr/>
          </p:nvSpPr>
          <p:spPr bwMode="auto">
            <a:xfrm>
              <a:off x="866944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2" name="Rounded Rectangle 31">
              <a:extLst>
                <a:ext uri="{FF2B5EF4-FFF2-40B4-BE49-F238E27FC236}">
                  <a16:creationId xmlns:a16="http://schemas.microsoft.com/office/drawing/2014/main" id="{9C3E09D7-6E91-404D-B4EC-7495E4755A4B}"/>
                </a:ext>
              </a:extLst>
            </p:cNvPr>
            <p:cNvSpPr/>
            <p:nvPr/>
          </p:nvSpPr>
          <p:spPr>
            <a:xfrm>
              <a:off x="9560133"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nvGrpSpPr>
            <p:cNvPr id="11280" name="Group 32">
              <a:extLst>
                <a:ext uri="{FF2B5EF4-FFF2-40B4-BE49-F238E27FC236}">
                  <a16:creationId xmlns:a16="http://schemas.microsoft.com/office/drawing/2014/main" id="{A6D82C62-D855-4B32-B9FD-465749D6B393}"/>
                </a:ext>
              </a:extLst>
            </p:cNvPr>
            <p:cNvGrpSpPr>
              <a:grpSpLocks/>
            </p:cNvGrpSpPr>
            <p:nvPr/>
          </p:nvGrpSpPr>
          <p:grpSpPr bwMode="auto">
            <a:xfrm>
              <a:off x="7777163" y="352435"/>
              <a:ext cx="762128" cy="688965"/>
              <a:chOff x="7777163" y="352435"/>
              <a:chExt cx="762128" cy="688965"/>
            </a:xfrm>
          </p:grpSpPr>
          <p:sp>
            <p:nvSpPr>
              <p:cNvPr id="35" name="Rounded Rectangle 34">
                <a:extLst>
                  <a:ext uri="{FF2B5EF4-FFF2-40B4-BE49-F238E27FC236}">
                    <a16:creationId xmlns:a16="http://schemas.microsoft.com/office/drawing/2014/main" id="{703F3E8C-B62B-4961-B677-8E745AA6D20E}"/>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1283" name="Picture 35">
                <a:extLst>
                  <a:ext uri="{FF2B5EF4-FFF2-40B4-BE49-F238E27FC236}">
                    <a16:creationId xmlns:a16="http://schemas.microsoft.com/office/drawing/2014/main" id="{AE2C916C-76D6-4698-9C5F-2D457449E58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4" name="Rounded Rectangle 33">
              <a:extLst>
                <a:ext uri="{FF2B5EF4-FFF2-40B4-BE49-F238E27FC236}">
                  <a16:creationId xmlns:a16="http://schemas.microsoft.com/office/drawing/2014/main" id="{548A046C-3E60-4FE5-9033-6C4312497CFC}"/>
                </a:ext>
              </a:extLst>
            </p:cNvPr>
            <p:cNvSpPr/>
            <p:nvPr/>
          </p:nvSpPr>
          <p:spPr>
            <a:xfrm>
              <a:off x="1045241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grpSp>
        <p:nvGrpSpPr>
          <p:cNvPr id="11273" name="Group 8">
            <a:extLst>
              <a:ext uri="{FF2B5EF4-FFF2-40B4-BE49-F238E27FC236}">
                <a16:creationId xmlns:a16="http://schemas.microsoft.com/office/drawing/2014/main" id="{4ABAC5D0-7B88-4611-99DD-0A60A511CAE5}"/>
              </a:ext>
            </a:extLst>
          </p:cNvPr>
          <p:cNvGrpSpPr>
            <a:grpSpLocks/>
          </p:cNvGrpSpPr>
          <p:nvPr/>
        </p:nvGrpSpPr>
        <p:grpSpPr bwMode="auto">
          <a:xfrm>
            <a:off x="63500" y="1287463"/>
            <a:ext cx="5999163" cy="614362"/>
            <a:chOff x="63744" y="935118"/>
            <a:chExt cx="6000097" cy="615553"/>
          </a:xfrm>
        </p:grpSpPr>
        <p:cxnSp>
          <p:nvCxnSpPr>
            <p:cNvPr id="23" name="Straight Connector 22">
              <a:extLst>
                <a:ext uri="{FF2B5EF4-FFF2-40B4-BE49-F238E27FC236}">
                  <a16:creationId xmlns:a16="http://schemas.microsoft.com/office/drawing/2014/main" id="{957A505B-24F1-4785-A1A7-2CAF5F86A302}"/>
                </a:ext>
              </a:extLst>
            </p:cNvPr>
            <p:cNvCxnSpPr>
              <a:cxnSpLocks/>
            </p:cNvCxnSpPr>
            <p:nvPr/>
          </p:nvCxnSpPr>
          <p:spPr>
            <a:xfrm>
              <a:off x="63744" y="1229374"/>
              <a:ext cx="1775101"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11275" name="Rectangle 6">
              <a:extLst>
                <a:ext uri="{FF2B5EF4-FFF2-40B4-BE49-F238E27FC236}">
                  <a16:creationId xmlns:a16="http://schemas.microsoft.com/office/drawing/2014/main" id="{F31CE589-73A1-44D3-AE15-39DB6255D4BE}"/>
                </a:ext>
              </a:extLst>
            </p:cNvPr>
            <p:cNvSpPr>
              <a:spLocks noChangeArrowheads="1"/>
            </p:cNvSpPr>
            <p:nvPr/>
          </p:nvSpPr>
          <p:spPr bwMode="auto">
            <a:xfrm>
              <a:off x="1935697" y="935118"/>
              <a:ext cx="1710725"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r" eaLnBrk="1" hangingPunct="1">
                <a:lnSpc>
                  <a:spcPct val="100000"/>
                </a:lnSpc>
                <a:spcBef>
                  <a:spcPct val="0"/>
                </a:spcBef>
                <a:buFontTx/>
                <a:buNone/>
              </a:pPr>
              <a:r>
                <a:rPr lang="en-US" altLang="en-US" sz="3400" b="1">
                  <a:solidFill>
                    <a:schemeClr val="bg1"/>
                  </a:solidFill>
                </a:rPr>
                <a:t>Prompt</a:t>
              </a:r>
            </a:p>
          </p:txBody>
        </p:sp>
        <p:cxnSp>
          <p:nvCxnSpPr>
            <p:cNvPr id="25" name="Straight Connector 24">
              <a:extLst>
                <a:ext uri="{FF2B5EF4-FFF2-40B4-BE49-F238E27FC236}">
                  <a16:creationId xmlns:a16="http://schemas.microsoft.com/office/drawing/2014/main" id="{33E193EE-F7F3-4317-85D4-63F39140C3CB}"/>
                </a:ext>
              </a:extLst>
            </p:cNvPr>
            <p:cNvCxnSpPr>
              <a:cxnSpLocks/>
            </p:cNvCxnSpPr>
            <p:nvPr/>
          </p:nvCxnSpPr>
          <p:spPr>
            <a:xfrm>
              <a:off x="3783836" y="1229374"/>
              <a:ext cx="1038387"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11277" name="Rectangle 108">
              <a:extLst>
                <a:ext uri="{FF2B5EF4-FFF2-40B4-BE49-F238E27FC236}">
                  <a16:creationId xmlns:a16="http://schemas.microsoft.com/office/drawing/2014/main" id="{0AAA3153-085F-4DFA-8AC2-7FC1A6A3B9B5}"/>
                </a:ext>
              </a:extLst>
            </p:cNvPr>
            <p:cNvSpPr>
              <a:spLocks noChangeArrowheads="1"/>
            </p:cNvSpPr>
            <p:nvPr/>
          </p:nvSpPr>
          <p:spPr bwMode="auto">
            <a:xfrm>
              <a:off x="5040745" y="999049"/>
              <a:ext cx="1023096" cy="462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2400" b="1">
                  <a:solidFill>
                    <a:srgbClr val="2CB097"/>
                  </a:solidFill>
                </a:rPr>
                <a:t>Learn</a:t>
              </a:r>
            </a:p>
          </p:txBody>
        </p:sp>
      </p:grpSp>
    </p:spTree>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itle 1">
            <a:extLst>
              <a:ext uri="{FF2B5EF4-FFF2-40B4-BE49-F238E27FC236}">
                <a16:creationId xmlns:a16="http://schemas.microsoft.com/office/drawing/2014/main" id="{4D7DD270-D4F2-4DD9-808C-F12786E4C980}"/>
              </a:ext>
            </a:extLst>
          </p:cNvPr>
          <p:cNvSpPr>
            <a:spLocks noGrp="1" noChangeArrowheads="1"/>
          </p:cNvSpPr>
          <p:nvPr>
            <p:ph type="title"/>
          </p:nvPr>
        </p:nvSpPr>
        <p:spPr>
          <a:xfrm>
            <a:off x="941388" y="342900"/>
            <a:ext cx="2347912" cy="735013"/>
          </a:xfrm>
        </p:spPr>
        <p:txBody>
          <a:bodyPr/>
          <a:lstStyle/>
          <a:p>
            <a:pPr eaLnBrk="1" hangingPunct="1"/>
            <a:r>
              <a:rPr lang="en-US" altLang="en-US">
                <a:latin typeface="Helvetica" panose="020B0604020202020204" pitchFamily="34" charset="0"/>
              </a:rPr>
              <a:t>Journal</a:t>
            </a:r>
          </a:p>
        </p:txBody>
      </p:sp>
      <p:sp>
        <p:nvSpPr>
          <p:cNvPr id="12290" name="Content Placeholder 2">
            <a:extLst>
              <a:ext uri="{FF2B5EF4-FFF2-40B4-BE49-F238E27FC236}">
                <a16:creationId xmlns:a16="http://schemas.microsoft.com/office/drawing/2014/main" id="{D74D5CB7-E74F-4B1F-9081-3E701CA0B510}"/>
              </a:ext>
            </a:extLst>
          </p:cNvPr>
          <p:cNvSpPr>
            <a:spLocks noGrp="1" noChangeArrowheads="1"/>
          </p:cNvSpPr>
          <p:nvPr>
            <p:ph idx="1"/>
          </p:nvPr>
        </p:nvSpPr>
        <p:spPr>
          <a:xfrm>
            <a:off x="960438" y="1428750"/>
            <a:ext cx="9491662" cy="4351338"/>
          </a:xfrm>
        </p:spPr>
        <p:txBody>
          <a:bodyPr/>
          <a:lstStyle/>
          <a:p>
            <a:pPr marL="0" indent="0">
              <a:buFont typeface="Arial" panose="020B0604020202020204" pitchFamily="34" charset="0"/>
              <a:buNone/>
            </a:pPr>
            <a:r>
              <a:rPr lang="en-US" altLang="en-US" sz="2400" b="1">
                <a:latin typeface="Helvetica" panose="020B0604020202020204" pitchFamily="34" charset="0"/>
              </a:rPr>
              <a:t>“Ethical relativism” is</a:t>
            </a:r>
            <a:r>
              <a:rPr lang="en-US" altLang="en-US" sz="2400">
                <a:latin typeface="Helvetica" panose="020B0604020202020204" pitchFamily="34" charset="0"/>
              </a:rPr>
              <a:t>…</a:t>
            </a:r>
          </a:p>
        </p:txBody>
      </p:sp>
      <p:sp>
        <p:nvSpPr>
          <p:cNvPr id="12291" name="Footer Placeholder 4">
            <a:extLst>
              <a:ext uri="{FF2B5EF4-FFF2-40B4-BE49-F238E27FC236}">
                <a16:creationId xmlns:a16="http://schemas.microsoft.com/office/drawing/2014/main" id="{CFE99732-67EA-48BD-AC1F-5285E9276B54}"/>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rgbClr val="26354A"/>
                </a:solidFill>
              </a:rPr>
              <a:t>Oxford University Press</a:t>
            </a:r>
          </a:p>
        </p:txBody>
      </p:sp>
      <p:sp>
        <p:nvSpPr>
          <p:cNvPr id="12292" name="Slide Number Placeholder 5">
            <a:extLst>
              <a:ext uri="{FF2B5EF4-FFF2-40B4-BE49-F238E27FC236}">
                <a16:creationId xmlns:a16="http://schemas.microsoft.com/office/drawing/2014/main" id="{9CA2C457-8848-4A9C-8A65-71F513C1C257}"/>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rgbClr val="26354A"/>
                </a:solidFill>
              </a:rPr>
              <a:t>©2022  |  </a:t>
            </a:r>
            <a:fld id="{7C559F53-9727-4B75-A146-08147007DB5E}" type="slidenum">
              <a:rPr lang="en-US" altLang="en-US" sz="800">
                <a:solidFill>
                  <a:srgbClr val="26354A"/>
                </a:solidFill>
              </a:rPr>
              <a:pPr>
                <a:lnSpc>
                  <a:spcPct val="100000"/>
                </a:lnSpc>
                <a:spcBef>
                  <a:spcPct val="0"/>
                </a:spcBef>
                <a:buFontTx/>
                <a:buNone/>
              </a:pPr>
              <a:t>5</a:t>
            </a:fld>
            <a:endParaRPr lang="en-US" altLang="en-US" sz="800" dirty="0">
              <a:solidFill>
                <a:srgbClr val="26354A"/>
              </a:solidFill>
            </a:endParaRPr>
          </a:p>
        </p:txBody>
      </p:sp>
      <p:grpSp>
        <p:nvGrpSpPr>
          <p:cNvPr id="12293" name="Group 12">
            <a:extLst>
              <a:ext uri="{FF2B5EF4-FFF2-40B4-BE49-F238E27FC236}">
                <a16:creationId xmlns:a16="http://schemas.microsoft.com/office/drawing/2014/main" id="{B99472E9-7751-4254-B75C-E1F459BA1C8D}"/>
              </a:ext>
            </a:extLst>
          </p:cNvPr>
          <p:cNvGrpSpPr>
            <a:grpSpLocks/>
          </p:cNvGrpSpPr>
          <p:nvPr/>
        </p:nvGrpSpPr>
        <p:grpSpPr bwMode="auto">
          <a:xfrm>
            <a:off x="7777163" y="352425"/>
            <a:ext cx="3436937" cy="688975"/>
            <a:chOff x="7777163" y="352435"/>
            <a:chExt cx="3437338" cy="688965"/>
          </a:xfrm>
        </p:grpSpPr>
        <p:grpSp>
          <p:nvGrpSpPr>
            <p:cNvPr id="12294" name="Group 13">
              <a:extLst>
                <a:ext uri="{FF2B5EF4-FFF2-40B4-BE49-F238E27FC236}">
                  <a16:creationId xmlns:a16="http://schemas.microsoft.com/office/drawing/2014/main" id="{D6659019-7FC4-4225-B33A-7EB2C5AD3AD7}"/>
                </a:ext>
              </a:extLst>
            </p:cNvPr>
            <p:cNvGrpSpPr>
              <a:grpSpLocks/>
            </p:cNvGrpSpPr>
            <p:nvPr/>
          </p:nvGrpSpPr>
          <p:grpSpPr bwMode="auto">
            <a:xfrm>
              <a:off x="8668899" y="352435"/>
              <a:ext cx="762128" cy="688965"/>
              <a:chOff x="8668899" y="352435"/>
              <a:chExt cx="762128" cy="688965"/>
            </a:xfrm>
          </p:grpSpPr>
          <p:sp>
            <p:nvSpPr>
              <p:cNvPr id="20" name="Rounded Rectangle 19">
                <a:extLst>
                  <a:ext uri="{FF2B5EF4-FFF2-40B4-BE49-F238E27FC236}">
                    <a16:creationId xmlns:a16="http://schemas.microsoft.com/office/drawing/2014/main" id="{6F2CF179-11D8-466B-AB62-BFCD8D7BC2CF}"/>
                  </a:ext>
                </a:extLst>
              </p:cNvPr>
              <p:cNvSpPr/>
              <p:nvPr/>
            </p:nvSpPr>
            <p:spPr>
              <a:xfrm>
                <a:off x="866944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301" name="Picture 20">
                <a:extLst>
                  <a:ext uri="{FF2B5EF4-FFF2-40B4-BE49-F238E27FC236}">
                    <a16:creationId xmlns:a16="http://schemas.microsoft.com/office/drawing/2014/main" id="{AC048436-7DBF-45A4-BE36-1CE8BC8F62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72155"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5" name="Rounded Rectangle 14">
              <a:extLst>
                <a:ext uri="{FF2B5EF4-FFF2-40B4-BE49-F238E27FC236}">
                  <a16:creationId xmlns:a16="http://schemas.microsoft.com/office/drawing/2014/main" id="{72E1CA47-1E73-4DAC-AE00-D06ED7CF7CD7}"/>
                </a:ext>
              </a:extLst>
            </p:cNvPr>
            <p:cNvSpPr/>
            <p:nvPr/>
          </p:nvSpPr>
          <p:spPr>
            <a:xfrm>
              <a:off x="9560133"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nvGrpSpPr>
            <p:cNvPr id="12296" name="Group 15">
              <a:extLst>
                <a:ext uri="{FF2B5EF4-FFF2-40B4-BE49-F238E27FC236}">
                  <a16:creationId xmlns:a16="http://schemas.microsoft.com/office/drawing/2014/main" id="{51270114-C65A-4E65-A60A-93A5B80156C3}"/>
                </a:ext>
              </a:extLst>
            </p:cNvPr>
            <p:cNvGrpSpPr>
              <a:grpSpLocks/>
            </p:cNvGrpSpPr>
            <p:nvPr/>
          </p:nvGrpSpPr>
          <p:grpSpPr bwMode="auto">
            <a:xfrm>
              <a:off x="7777163" y="352435"/>
              <a:ext cx="762128" cy="688965"/>
              <a:chOff x="7777163" y="352435"/>
              <a:chExt cx="762128" cy="688965"/>
            </a:xfrm>
          </p:grpSpPr>
          <p:sp>
            <p:nvSpPr>
              <p:cNvPr id="18" name="Rounded Rectangle 17">
                <a:extLst>
                  <a:ext uri="{FF2B5EF4-FFF2-40B4-BE49-F238E27FC236}">
                    <a16:creationId xmlns:a16="http://schemas.microsoft.com/office/drawing/2014/main" id="{B775A84B-2D4B-4828-AD56-EAF1B8A7E1B3}"/>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2299" name="Picture 18">
                <a:extLst>
                  <a:ext uri="{FF2B5EF4-FFF2-40B4-BE49-F238E27FC236}">
                    <a16:creationId xmlns:a16="http://schemas.microsoft.com/office/drawing/2014/main" id="{E3AE9E40-E1DC-4505-9FD2-B8972C613F4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7" name="Rounded Rectangle 16">
              <a:extLst>
                <a:ext uri="{FF2B5EF4-FFF2-40B4-BE49-F238E27FC236}">
                  <a16:creationId xmlns:a16="http://schemas.microsoft.com/office/drawing/2014/main" id="{FEBAB53E-6D0E-4036-9BB6-A865A9907517}"/>
                </a:ext>
              </a:extLst>
            </p:cNvPr>
            <p:cNvSpPr/>
            <p:nvPr/>
          </p:nvSpPr>
          <p:spPr>
            <a:xfrm>
              <a:off x="1045241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Tree>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a:extLst>
              <a:ext uri="{FF2B5EF4-FFF2-40B4-BE49-F238E27FC236}">
                <a16:creationId xmlns:a16="http://schemas.microsoft.com/office/drawing/2014/main" id="{D8BE1273-E94F-4C64-ACC1-6A0CC605C72D}"/>
              </a:ext>
            </a:extLst>
          </p:cNvPr>
          <p:cNvSpPr txBox="1">
            <a:spLocks noChangeArrowheads="1"/>
          </p:cNvSpPr>
          <p:nvPr/>
        </p:nvSpPr>
        <p:spPr bwMode="auto">
          <a:xfrm>
            <a:off x="838200" y="3262313"/>
            <a:ext cx="2386013"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endParaRPr lang="en-US" altLang="en-US" sz="2000">
              <a:solidFill>
                <a:schemeClr val="bg1"/>
              </a:solidFill>
            </a:endParaRPr>
          </a:p>
        </p:txBody>
      </p:sp>
      <p:sp>
        <p:nvSpPr>
          <p:cNvPr id="13314" name="Footer Placeholder 4">
            <a:extLst>
              <a:ext uri="{FF2B5EF4-FFF2-40B4-BE49-F238E27FC236}">
                <a16:creationId xmlns:a16="http://schemas.microsoft.com/office/drawing/2014/main" id="{ECF07BBF-51B8-4EBF-B240-BFBDA994C99F}"/>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chemeClr val="bg1"/>
                </a:solidFill>
              </a:rPr>
              <a:t>Oxford University Press</a:t>
            </a:r>
          </a:p>
        </p:txBody>
      </p:sp>
      <p:sp>
        <p:nvSpPr>
          <p:cNvPr id="13315" name="Slide Number Placeholder 5">
            <a:extLst>
              <a:ext uri="{FF2B5EF4-FFF2-40B4-BE49-F238E27FC236}">
                <a16:creationId xmlns:a16="http://schemas.microsoft.com/office/drawing/2014/main" id="{5AFBE4DF-7162-46D4-A394-4A6AB7B528A3}"/>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chemeClr val="bg1"/>
                </a:solidFill>
              </a:rPr>
              <a:t>©2022  |  </a:t>
            </a:r>
            <a:fld id="{354DC256-BA4F-48DF-A310-858BA21C94F0}" type="slidenum">
              <a:rPr lang="en-US" altLang="en-US" sz="800">
                <a:solidFill>
                  <a:schemeClr val="bg1"/>
                </a:solidFill>
              </a:rPr>
              <a:pPr>
                <a:lnSpc>
                  <a:spcPct val="100000"/>
                </a:lnSpc>
                <a:spcBef>
                  <a:spcPct val="0"/>
                </a:spcBef>
                <a:buFontTx/>
                <a:buNone/>
              </a:pPr>
              <a:t>6</a:t>
            </a:fld>
            <a:endParaRPr lang="en-US" altLang="en-US" sz="800" dirty="0">
              <a:solidFill>
                <a:schemeClr val="bg1"/>
              </a:solidFill>
            </a:endParaRPr>
          </a:p>
        </p:txBody>
      </p:sp>
      <p:sp>
        <p:nvSpPr>
          <p:cNvPr id="17" name="Rounded Rectangle 16">
            <a:extLst>
              <a:ext uri="{FF2B5EF4-FFF2-40B4-BE49-F238E27FC236}">
                <a16:creationId xmlns:a16="http://schemas.microsoft.com/office/drawing/2014/main" id="{B7AD9545-D194-4BD0-B1BA-9204286A94F6}"/>
              </a:ext>
            </a:extLst>
          </p:cNvPr>
          <p:cNvSpPr/>
          <p:nvPr/>
        </p:nvSpPr>
        <p:spPr>
          <a:xfrm>
            <a:off x="4244975" y="682625"/>
            <a:ext cx="7605713" cy="5527675"/>
          </a:xfrm>
          <a:prstGeom prst="roundRect">
            <a:avLst>
              <a:gd name="adj" fmla="val 205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3317" name="Rectangle 41">
            <a:extLst>
              <a:ext uri="{FF2B5EF4-FFF2-40B4-BE49-F238E27FC236}">
                <a16:creationId xmlns:a16="http://schemas.microsoft.com/office/drawing/2014/main" id="{F0F3FE18-3F04-4C4D-87DE-E8D1CB92D90D}"/>
              </a:ext>
            </a:extLst>
          </p:cNvPr>
          <p:cNvSpPr>
            <a:spLocks noChangeArrowheads="1"/>
          </p:cNvSpPr>
          <p:nvPr/>
        </p:nvSpPr>
        <p:spPr bwMode="auto">
          <a:xfrm>
            <a:off x="5024438" y="2828925"/>
            <a:ext cx="5202237"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2400">
                <a:solidFill>
                  <a:srgbClr val="26354A"/>
                </a:solidFill>
              </a:rPr>
              <a:t>Draw or add an image that represents </a:t>
            </a:r>
            <a:r>
              <a:rPr lang="en-US" altLang="en-US" sz="2400" b="1">
                <a:solidFill>
                  <a:srgbClr val="26354A"/>
                </a:solidFill>
              </a:rPr>
              <a:t>flexible communication.</a:t>
            </a:r>
          </a:p>
        </p:txBody>
      </p:sp>
      <p:grpSp>
        <p:nvGrpSpPr>
          <p:cNvPr id="13318" name="Group 8">
            <a:extLst>
              <a:ext uri="{FF2B5EF4-FFF2-40B4-BE49-F238E27FC236}">
                <a16:creationId xmlns:a16="http://schemas.microsoft.com/office/drawing/2014/main" id="{DFFB409B-762E-4DA8-8B60-95AF0F58D9ED}"/>
              </a:ext>
            </a:extLst>
          </p:cNvPr>
          <p:cNvGrpSpPr>
            <a:grpSpLocks/>
          </p:cNvGrpSpPr>
          <p:nvPr/>
        </p:nvGrpSpPr>
        <p:grpSpPr bwMode="auto">
          <a:xfrm>
            <a:off x="63500" y="1287463"/>
            <a:ext cx="6392863" cy="615950"/>
            <a:chOff x="63744" y="935118"/>
            <a:chExt cx="6392782" cy="616746"/>
          </a:xfrm>
        </p:grpSpPr>
        <p:cxnSp>
          <p:nvCxnSpPr>
            <p:cNvPr id="19" name="Straight Connector 18">
              <a:extLst>
                <a:ext uri="{FF2B5EF4-FFF2-40B4-BE49-F238E27FC236}">
                  <a16:creationId xmlns:a16="http://schemas.microsoft.com/office/drawing/2014/main" id="{A0E2A78F-FF68-4C9E-A56C-9F955C203DC2}"/>
                </a:ext>
              </a:extLst>
            </p:cNvPr>
            <p:cNvCxnSpPr>
              <a:cxnSpLocks/>
            </p:cNvCxnSpPr>
            <p:nvPr/>
          </p:nvCxnSpPr>
          <p:spPr>
            <a:xfrm>
              <a:off x="63744" y="1229185"/>
              <a:ext cx="2043087"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13331" name="Rectangle 6">
              <a:extLst>
                <a:ext uri="{FF2B5EF4-FFF2-40B4-BE49-F238E27FC236}">
                  <a16:creationId xmlns:a16="http://schemas.microsoft.com/office/drawing/2014/main" id="{0831E545-B2C3-46B2-9A8C-229C378674A6}"/>
                </a:ext>
              </a:extLst>
            </p:cNvPr>
            <p:cNvSpPr>
              <a:spLocks noChangeArrowheads="1"/>
            </p:cNvSpPr>
            <p:nvPr/>
          </p:nvSpPr>
          <p:spPr bwMode="auto">
            <a:xfrm>
              <a:off x="2251479" y="935118"/>
              <a:ext cx="1394943" cy="6167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r" eaLnBrk="1" hangingPunct="1">
                <a:lnSpc>
                  <a:spcPct val="100000"/>
                </a:lnSpc>
                <a:spcBef>
                  <a:spcPct val="0"/>
                </a:spcBef>
                <a:buFontTx/>
                <a:buNone/>
              </a:pPr>
              <a:r>
                <a:rPr lang="en-US" altLang="en-US" sz="3400" b="1">
                  <a:solidFill>
                    <a:schemeClr val="bg1"/>
                  </a:solidFill>
                </a:rPr>
                <a:t>Apply</a:t>
              </a:r>
            </a:p>
          </p:txBody>
        </p:sp>
        <p:cxnSp>
          <p:nvCxnSpPr>
            <p:cNvPr id="105" name="Straight Connector 104">
              <a:extLst>
                <a:ext uri="{FF2B5EF4-FFF2-40B4-BE49-F238E27FC236}">
                  <a16:creationId xmlns:a16="http://schemas.microsoft.com/office/drawing/2014/main" id="{4EE2A234-FDF8-46EC-BB02-D91A0ECBB5CB}"/>
                </a:ext>
              </a:extLst>
            </p:cNvPr>
            <p:cNvCxnSpPr>
              <a:cxnSpLocks/>
            </p:cNvCxnSpPr>
            <p:nvPr/>
          </p:nvCxnSpPr>
          <p:spPr>
            <a:xfrm>
              <a:off x="3783210" y="1229185"/>
              <a:ext cx="1038212"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13333" name="Rectangle 108">
              <a:extLst>
                <a:ext uri="{FF2B5EF4-FFF2-40B4-BE49-F238E27FC236}">
                  <a16:creationId xmlns:a16="http://schemas.microsoft.com/office/drawing/2014/main" id="{3FC71CCA-B4E5-48F8-9BF7-3AE3F0BF3681}"/>
                </a:ext>
              </a:extLst>
            </p:cNvPr>
            <p:cNvSpPr>
              <a:spLocks noChangeArrowheads="1"/>
            </p:cNvSpPr>
            <p:nvPr/>
          </p:nvSpPr>
          <p:spPr bwMode="auto">
            <a:xfrm>
              <a:off x="5040745" y="999049"/>
              <a:ext cx="1415781" cy="46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2400" b="1">
                  <a:solidFill>
                    <a:srgbClr val="2CB097"/>
                  </a:solidFill>
                </a:rPr>
                <a:t>Connect</a:t>
              </a:r>
            </a:p>
          </p:txBody>
        </p:sp>
      </p:grpSp>
      <p:sp>
        <p:nvSpPr>
          <p:cNvPr id="13319" name="Rectangle 27">
            <a:extLst>
              <a:ext uri="{FF2B5EF4-FFF2-40B4-BE49-F238E27FC236}">
                <a16:creationId xmlns:a16="http://schemas.microsoft.com/office/drawing/2014/main" id="{52113579-4547-468C-ADBB-01471016DFA7}"/>
              </a:ext>
            </a:extLst>
          </p:cNvPr>
          <p:cNvSpPr>
            <a:spLocks noChangeArrowheads="1"/>
          </p:cNvSpPr>
          <p:nvPr/>
        </p:nvSpPr>
        <p:spPr bwMode="auto">
          <a:xfrm>
            <a:off x="5024438" y="5054600"/>
            <a:ext cx="6199187"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1600" b="1">
                <a:solidFill>
                  <a:srgbClr val="2CB097"/>
                </a:solidFill>
              </a:rPr>
              <a:t>Draw your image in the journal on the next page…</a:t>
            </a:r>
          </a:p>
        </p:txBody>
      </p:sp>
      <p:pic>
        <p:nvPicPr>
          <p:cNvPr id="13320" name="Picture 2">
            <a:extLst>
              <a:ext uri="{FF2B5EF4-FFF2-40B4-BE49-F238E27FC236}">
                <a16:creationId xmlns:a16="http://schemas.microsoft.com/office/drawing/2014/main" id="{6AA8EF94-7CF8-41C1-8844-F68A6B599ED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6425" y="2203450"/>
            <a:ext cx="3190875" cy="319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3321" name="Group 31">
            <a:extLst>
              <a:ext uri="{FF2B5EF4-FFF2-40B4-BE49-F238E27FC236}">
                <a16:creationId xmlns:a16="http://schemas.microsoft.com/office/drawing/2014/main" id="{85E1C294-B312-48F9-B5CA-BFE9EEC7052E}"/>
              </a:ext>
            </a:extLst>
          </p:cNvPr>
          <p:cNvGrpSpPr>
            <a:grpSpLocks/>
          </p:cNvGrpSpPr>
          <p:nvPr/>
        </p:nvGrpSpPr>
        <p:grpSpPr bwMode="auto">
          <a:xfrm>
            <a:off x="7777163" y="352425"/>
            <a:ext cx="3436937" cy="688975"/>
            <a:chOff x="7777163" y="352435"/>
            <a:chExt cx="3437338" cy="688965"/>
          </a:xfrm>
        </p:grpSpPr>
        <p:grpSp>
          <p:nvGrpSpPr>
            <p:cNvPr id="13322" name="Group 32">
              <a:extLst>
                <a:ext uri="{FF2B5EF4-FFF2-40B4-BE49-F238E27FC236}">
                  <a16:creationId xmlns:a16="http://schemas.microsoft.com/office/drawing/2014/main" id="{6B1BFFF5-B4E3-4F3F-A97F-41CE8F04C4E7}"/>
                </a:ext>
              </a:extLst>
            </p:cNvPr>
            <p:cNvGrpSpPr>
              <a:grpSpLocks/>
            </p:cNvGrpSpPr>
            <p:nvPr/>
          </p:nvGrpSpPr>
          <p:grpSpPr bwMode="auto">
            <a:xfrm>
              <a:off x="8668899" y="352435"/>
              <a:ext cx="762128" cy="688965"/>
              <a:chOff x="8668899" y="352435"/>
              <a:chExt cx="762128" cy="688965"/>
            </a:xfrm>
          </p:grpSpPr>
          <p:sp>
            <p:nvSpPr>
              <p:cNvPr id="43" name="Rounded Rectangle 42">
                <a:extLst>
                  <a:ext uri="{FF2B5EF4-FFF2-40B4-BE49-F238E27FC236}">
                    <a16:creationId xmlns:a16="http://schemas.microsoft.com/office/drawing/2014/main" id="{820F0DE9-1D16-46F3-95ED-5F917EF2B3FE}"/>
                  </a:ext>
                </a:extLst>
              </p:cNvPr>
              <p:cNvSpPr/>
              <p:nvPr/>
            </p:nvSpPr>
            <p:spPr>
              <a:xfrm>
                <a:off x="866944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3329" name="Picture 43">
                <a:extLst>
                  <a:ext uri="{FF2B5EF4-FFF2-40B4-BE49-F238E27FC236}">
                    <a16:creationId xmlns:a16="http://schemas.microsoft.com/office/drawing/2014/main" id="{9B6B9AF0-7ACE-48D5-87B6-239998C62EF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72155"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1" name="Rounded Rectangle 40">
              <a:extLst>
                <a:ext uri="{FF2B5EF4-FFF2-40B4-BE49-F238E27FC236}">
                  <a16:creationId xmlns:a16="http://schemas.microsoft.com/office/drawing/2014/main" id="{994754D7-878D-4A86-BBD0-91A244BA3BB0}"/>
                </a:ext>
              </a:extLst>
            </p:cNvPr>
            <p:cNvSpPr/>
            <p:nvPr/>
          </p:nvSpPr>
          <p:spPr bwMode="auto">
            <a:xfrm>
              <a:off x="956013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nvGrpSpPr>
            <p:cNvPr id="13324" name="Group 34">
              <a:extLst>
                <a:ext uri="{FF2B5EF4-FFF2-40B4-BE49-F238E27FC236}">
                  <a16:creationId xmlns:a16="http://schemas.microsoft.com/office/drawing/2014/main" id="{15B27AF8-9118-43D3-86CF-CB19C92A5A64}"/>
                </a:ext>
              </a:extLst>
            </p:cNvPr>
            <p:cNvGrpSpPr>
              <a:grpSpLocks/>
            </p:cNvGrpSpPr>
            <p:nvPr/>
          </p:nvGrpSpPr>
          <p:grpSpPr bwMode="auto">
            <a:xfrm>
              <a:off x="7777163" y="352435"/>
              <a:ext cx="762128" cy="688965"/>
              <a:chOff x="7777163" y="352435"/>
              <a:chExt cx="762128" cy="688965"/>
            </a:xfrm>
          </p:grpSpPr>
          <p:sp>
            <p:nvSpPr>
              <p:cNvPr id="39" name="Rounded Rectangle 38">
                <a:extLst>
                  <a:ext uri="{FF2B5EF4-FFF2-40B4-BE49-F238E27FC236}">
                    <a16:creationId xmlns:a16="http://schemas.microsoft.com/office/drawing/2014/main" id="{58927AC0-CC46-4F8F-B4CA-FAD27A519220}"/>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3327" name="Picture 39">
                <a:extLst>
                  <a:ext uri="{FF2B5EF4-FFF2-40B4-BE49-F238E27FC236}">
                    <a16:creationId xmlns:a16="http://schemas.microsoft.com/office/drawing/2014/main" id="{BA6AE47A-247E-4B27-B9CB-88750CF5B6B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7" name="Rounded Rectangle 36">
              <a:extLst>
                <a:ext uri="{FF2B5EF4-FFF2-40B4-BE49-F238E27FC236}">
                  <a16:creationId xmlns:a16="http://schemas.microsoft.com/office/drawing/2014/main" id="{63DB3191-DFBF-4F31-BE37-5A497D980196}"/>
                </a:ext>
              </a:extLst>
            </p:cNvPr>
            <p:cNvSpPr/>
            <p:nvPr/>
          </p:nvSpPr>
          <p:spPr>
            <a:xfrm>
              <a:off x="1045241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Tree>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a:extLst>
              <a:ext uri="{FF2B5EF4-FFF2-40B4-BE49-F238E27FC236}">
                <a16:creationId xmlns:a16="http://schemas.microsoft.com/office/drawing/2014/main" id="{84BEC9F8-990E-4FD4-A1CF-2917B38711A5}"/>
              </a:ext>
            </a:extLst>
          </p:cNvPr>
          <p:cNvSpPr>
            <a:spLocks noGrp="1" noChangeArrowheads="1"/>
          </p:cNvSpPr>
          <p:nvPr>
            <p:ph type="title"/>
          </p:nvPr>
        </p:nvSpPr>
        <p:spPr>
          <a:xfrm>
            <a:off x="941388" y="342900"/>
            <a:ext cx="5578475" cy="735013"/>
          </a:xfrm>
        </p:spPr>
        <p:txBody>
          <a:bodyPr/>
          <a:lstStyle/>
          <a:p>
            <a:pPr eaLnBrk="1" hangingPunct="1"/>
            <a:r>
              <a:rPr lang="en-US" altLang="en-US">
                <a:latin typeface="Helvetica" panose="020B0604020202020204" pitchFamily="34" charset="0"/>
              </a:rPr>
              <a:t>Draw</a:t>
            </a:r>
          </a:p>
        </p:txBody>
      </p:sp>
      <p:sp>
        <p:nvSpPr>
          <p:cNvPr id="14338" name="Content Placeholder 2">
            <a:extLst>
              <a:ext uri="{FF2B5EF4-FFF2-40B4-BE49-F238E27FC236}">
                <a16:creationId xmlns:a16="http://schemas.microsoft.com/office/drawing/2014/main" id="{2E9A087F-8FEE-44FC-B7C6-EC5D3B90FFE1}"/>
              </a:ext>
            </a:extLst>
          </p:cNvPr>
          <p:cNvSpPr>
            <a:spLocks noGrp="1" noChangeArrowheads="1"/>
          </p:cNvSpPr>
          <p:nvPr>
            <p:ph idx="1"/>
          </p:nvPr>
        </p:nvSpPr>
        <p:spPr>
          <a:xfrm>
            <a:off x="960438" y="1428750"/>
            <a:ext cx="9491662" cy="4351338"/>
          </a:xfrm>
        </p:spPr>
        <p:txBody>
          <a:bodyPr/>
          <a:lstStyle/>
          <a:p>
            <a:pPr marL="0" indent="0" eaLnBrk="1" hangingPunct="1">
              <a:buFont typeface="Arial" panose="020B0604020202020204" pitchFamily="34" charset="0"/>
              <a:buNone/>
            </a:pPr>
            <a:r>
              <a:rPr lang="en-US" altLang="en-US" sz="2400">
                <a:latin typeface="Helvetica" panose="020B0604020202020204" pitchFamily="34" charset="0"/>
              </a:rPr>
              <a:t>Draw or add an image that represents </a:t>
            </a:r>
            <a:r>
              <a:rPr lang="en-US" altLang="en-US" sz="2400" b="1">
                <a:latin typeface="Helvetica" panose="020B0604020202020204" pitchFamily="34" charset="0"/>
              </a:rPr>
              <a:t>flexible communication</a:t>
            </a:r>
            <a:r>
              <a:rPr lang="en-US" altLang="en-US" sz="2400">
                <a:latin typeface="Helvetica" panose="020B0604020202020204" pitchFamily="34" charset="0"/>
              </a:rPr>
              <a:t>…</a:t>
            </a:r>
          </a:p>
          <a:p>
            <a:pPr marL="0" indent="0" eaLnBrk="1" hangingPunct="1">
              <a:buFont typeface="Arial" panose="020B0604020202020204" pitchFamily="34" charset="0"/>
              <a:buNone/>
            </a:pPr>
            <a:endParaRPr lang="en-US" altLang="en-US" sz="2400">
              <a:latin typeface="Helvetica" panose="020B0604020202020204" pitchFamily="34" charset="0"/>
            </a:endParaRPr>
          </a:p>
        </p:txBody>
      </p:sp>
      <p:sp>
        <p:nvSpPr>
          <p:cNvPr id="14339" name="Footer Placeholder 4">
            <a:extLst>
              <a:ext uri="{FF2B5EF4-FFF2-40B4-BE49-F238E27FC236}">
                <a16:creationId xmlns:a16="http://schemas.microsoft.com/office/drawing/2014/main" id="{06EFE01A-E263-40A7-8223-2745D16D6464}"/>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rgbClr val="26354A"/>
                </a:solidFill>
              </a:rPr>
              <a:t>Oxford University Press</a:t>
            </a:r>
          </a:p>
        </p:txBody>
      </p:sp>
      <p:sp>
        <p:nvSpPr>
          <p:cNvPr id="14340" name="Slide Number Placeholder 5">
            <a:extLst>
              <a:ext uri="{FF2B5EF4-FFF2-40B4-BE49-F238E27FC236}">
                <a16:creationId xmlns:a16="http://schemas.microsoft.com/office/drawing/2014/main" id="{79E21592-154C-41E1-988F-AE9DF315CE35}"/>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rgbClr val="26354A"/>
                </a:solidFill>
              </a:rPr>
              <a:t>©2022  |  </a:t>
            </a:r>
            <a:fld id="{E57ADDC8-98CF-440F-A9F3-47E89FBDFDE8}" type="slidenum">
              <a:rPr lang="en-US" altLang="en-US" sz="800">
                <a:solidFill>
                  <a:srgbClr val="26354A"/>
                </a:solidFill>
              </a:rPr>
              <a:pPr>
                <a:lnSpc>
                  <a:spcPct val="100000"/>
                </a:lnSpc>
                <a:spcBef>
                  <a:spcPct val="0"/>
                </a:spcBef>
                <a:buFontTx/>
                <a:buNone/>
              </a:pPr>
              <a:t>7</a:t>
            </a:fld>
            <a:endParaRPr lang="en-US" altLang="en-US" sz="800" dirty="0">
              <a:solidFill>
                <a:srgbClr val="26354A"/>
              </a:solidFill>
            </a:endParaRPr>
          </a:p>
        </p:txBody>
      </p:sp>
      <p:grpSp>
        <p:nvGrpSpPr>
          <p:cNvPr id="14341" name="Group 27">
            <a:extLst>
              <a:ext uri="{FF2B5EF4-FFF2-40B4-BE49-F238E27FC236}">
                <a16:creationId xmlns:a16="http://schemas.microsoft.com/office/drawing/2014/main" id="{E2673A0D-7D35-4F5A-8F7B-9FA272B4A199}"/>
              </a:ext>
            </a:extLst>
          </p:cNvPr>
          <p:cNvGrpSpPr>
            <a:grpSpLocks/>
          </p:cNvGrpSpPr>
          <p:nvPr/>
        </p:nvGrpSpPr>
        <p:grpSpPr bwMode="auto">
          <a:xfrm>
            <a:off x="7777163" y="352425"/>
            <a:ext cx="3436937" cy="688975"/>
            <a:chOff x="7777163" y="352435"/>
            <a:chExt cx="3437338" cy="688965"/>
          </a:xfrm>
        </p:grpSpPr>
        <p:grpSp>
          <p:nvGrpSpPr>
            <p:cNvPr id="14342" name="Group 28">
              <a:extLst>
                <a:ext uri="{FF2B5EF4-FFF2-40B4-BE49-F238E27FC236}">
                  <a16:creationId xmlns:a16="http://schemas.microsoft.com/office/drawing/2014/main" id="{5A50F35E-7BFB-4EBA-B063-AE72765328A5}"/>
                </a:ext>
              </a:extLst>
            </p:cNvPr>
            <p:cNvGrpSpPr>
              <a:grpSpLocks/>
            </p:cNvGrpSpPr>
            <p:nvPr/>
          </p:nvGrpSpPr>
          <p:grpSpPr bwMode="auto">
            <a:xfrm>
              <a:off x="8668899" y="352435"/>
              <a:ext cx="762128" cy="688965"/>
              <a:chOff x="8668899" y="352435"/>
              <a:chExt cx="762128" cy="688965"/>
            </a:xfrm>
          </p:grpSpPr>
          <p:sp>
            <p:nvSpPr>
              <p:cNvPr id="29" name="Rounded Rectangle 28">
                <a:extLst>
                  <a:ext uri="{FF2B5EF4-FFF2-40B4-BE49-F238E27FC236}">
                    <a16:creationId xmlns:a16="http://schemas.microsoft.com/office/drawing/2014/main" id="{B0BFFF71-CE4F-4B82-AD9C-029C497BA6BE}"/>
                  </a:ext>
                </a:extLst>
              </p:cNvPr>
              <p:cNvSpPr/>
              <p:nvPr/>
            </p:nvSpPr>
            <p:spPr>
              <a:xfrm>
                <a:off x="866944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4351" name="Picture 37">
                <a:extLst>
                  <a:ext uri="{FF2B5EF4-FFF2-40B4-BE49-F238E27FC236}">
                    <a16:creationId xmlns:a16="http://schemas.microsoft.com/office/drawing/2014/main" id="{27B0B022-94BE-4839-883A-09D02366149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72155"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4343" name="Group 29">
              <a:extLst>
                <a:ext uri="{FF2B5EF4-FFF2-40B4-BE49-F238E27FC236}">
                  <a16:creationId xmlns:a16="http://schemas.microsoft.com/office/drawing/2014/main" id="{D45E5D07-BDE6-4D94-8A18-ABA7519BA3B8}"/>
                </a:ext>
              </a:extLst>
            </p:cNvPr>
            <p:cNvGrpSpPr>
              <a:grpSpLocks/>
            </p:cNvGrpSpPr>
            <p:nvPr/>
          </p:nvGrpSpPr>
          <p:grpSpPr bwMode="auto">
            <a:xfrm>
              <a:off x="9560636" y="352435"/>
              <a:ext cx="762128" cy="688965"/>
              <a:chOff x="9560636" y="352435"/>
              <a:chExt cx="762128" cy="688965"/>
            </a:xfrm>
          </p:grpSpPr>
          <p:sp>
            <p:nvSpPr>
              <p:cNvPr id="27" name="Rounded Rectangle 26">
                <a:extLst>
                  <a:ext uri="{FF2B5EF4-FFF2-40B4-BE49-F238E27FC236}">
                    <a16:creationId xmlns:a16="http://schemas.microsoft.com/office/drawing/2014/main" id="{7F506A40-7FDD-466C-977D-96CCDB60B672}"/>
                  </a:ext>
                </a:extLst>
              </p:cNvPr>
              <p:cNvSpPr/>
              <p:nvPr/>
            </p:nvSpPr>
            <p:spPr>
              <a:xfrm>
                <a:off x="956013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4349" name="Picture 35">
                <a:extLst>
                  <a:ext uri="{FF2B5EF4-FFF2-40B4-BE49-F238E27FC236}">
                    <a16:creationId xmlns:a16="http://schemas.microsoft.com/office/drawing/2014/main" id="{8792EDF2-9C90-4D08-AF42-C55906F978E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63892"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4344" name="Group 30">
              <a:extLst>
                <a:ext uri="{FF2B5EF4-FFF2-40B4-BE49-F238E27FC236}">
                  <a16:creationId xmlns:a16="http://schemas.microsoft.com/office/drawing/2014/main" id="{E9FBBA67-35A0-42F2-8C34-E8931D47EBF8}"/>
                </a:ext>
              </a:extLst>
            </p:cNvPr>
            <p:cNvGrpSpPr>
              <a:grpSpLocks/>
            </p:cNvGrpSpPr>
            <p:nvPr/>
          </p:nvGrpSpPr>
          <p:grpSpPr bwMode="auto">
            <a:xfrm>
              <a:off x="7777163" y="352435"/>
              <a:ext cx="762128" cy="688965"/>
              <a:chOff x="7777163" y="352435"/>
              <a:chExt cx="762128" cy="688965"/>
            </a:xfrm>
          </p:grpSpPr>
          <p:sp>
            <p:nvSpPr>
              <p:cNvPr id="25" name="Rounded Rectangle 24">
                <a:extLst>
                  <a:ext uri="{FF2B5EF4-FFF2-40B4-BE49-F238E27FC236}">
                    <a16:creationId xmlns:a16="http://schemas.microsoft.com/office/drawing/2014/main" id="{84828C28-723D-47EB-B5CE-0F70EF5D1635}"/>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4347" name="Picture 33">
                <a:extLst>
                  <a:ext uri="{FF2B5EF4-FFF2-40B4-BE49-F238E27FC236}">
                    <a16:creationId xmlns:a16="http://schemas.microsoft.com/office/drawing/2014/main" id="{307E2A21-63AB-4A49-9E46-AD1918EBE88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4" name="Rounded Rectangle 23">
              <a:extLst>
                <a:ext uri="{FF2B5EF4-FFF2-40B4-BE49-F238E27FC236}">
                  <a16:creationId xmlns:a16="http://schemas.microsoft.com/office/drawing/2014/main" id="{0832D960-B12B-4112-AA55-CE6B1B9B85A5}"/>
                </a:ext>
              </a:extLst>
            </p:cNvPr>
            <p:cNvSpPr/>
            <p:nvPr/>
          </p:nvSpPr>
          <p:spPr>
            <a:xfrm>
              <a:off x="10452412" y="352435"/>
              <a:ext cx="762089" cy="688965"/>
            </a:xfrm>
            <a:prstGeom prst="roundRect">
              <a:avLst>
                <a:gd name="adj" fmla="val 17604"/>
              </a:avLst>
            </a:prstGeom>
            <a:solidFill>
              <a:srgbClr val="31AD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Tree>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a:extLst>
              <a:ext uri="{FF2B5EF4-FFF2-40B4-BE49-F238E27FC236}">
                <a16:creationId xmlns:a16="http://schemas.microsoft.com/office/drawing/2014/main" id="{2B97CAC6-331A-4E28-A98D-6F2425DE6A4C}"/>
              </a:ext>
            </a:extLst>
          </p:cNvPr>
          <p:cNvSpPr txBox="1">
            <a:spLocks noChangeArrowheads="1"/>
          </p:cNvSpPr>
          <p:nvPr/>
        </p:nvSpPr>
        <p:spPr bwMode="auto">
          <a:xfrm>
            <a:off x="838200" y="3262313"/>
            <a:ext cx="2386013"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ctr" eaLnBrk="1" hangingPunct="1">
              <a:lnSpc>
                <a:spcPct val="100000"/>
              </a:lnSpc>
              <a:spcBef>
                <a:spcPct val="0"/>
              </a:spcBef>
              <a:buFontTx/>
              <a:buNone/>
            </a:pPr>
            <a:endParaRPr lang="en-US" altLang="en-US" sz="2000">
              <a:solidFill>
                <a:schemeClr val="bg1"/>
              </a:solidFill>
            </a:endParaRPr>
          </a:p>
        </p:txBody>
      </p:sp>
      <p:sp>
        <p:nvSpPr>
          <p:cNvPr id="15362" name="Footer Placeholder 4">
            <a:extLst>
              <a:ext uri="{FF2B5EF4-FFF2-40B4-BE49-F238E27FC236}">
                <a16:creationId xmlns:a16="http://schemas.microsoft.com/office/drawing/2014/main" id="{85F63B8F-7035-4E78-9ADC-CAE5569627FA}"/>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chemeClr val="bg1"/>
                </a:solidFill>
              </a:rPr>
              <a:t>Oxford University Press</a:t>
            </a:r>
          </a:p>
        </p:txBody>
      </p:sp>
      <p:sp>
        <p:nvSpPr>
          <p:cNvPr id="15363" name="Slide Number Placeholder 5">
            <a:extLst>
              <a:ext uri="{FF2B5EF4-FFF2-40B4-BE49-F238E27FC236}">
                <a16:creationId xmlns:a16="http://schemas.microsoft.com/office/drawing/2014/main" id="{082AED0A-CFB4-4774-AF4B-8C9FB310D0CF}"/>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chemeClr val="bg1"/>
                </a:solidFill>
              </a:rPr>
              <a:t>©2022  |  </a:t>
            </a:r>
            <a:fld id="{09BB5A19-3BD9-4DCF-BF4D-FD9D6C0CFB37}" type="slidenum">
              <a:rPr lang="en-US" altLang="en-US" sz="800">
                <a:solidFill>
                  <a:schemeClr val="bg1"/>
                </a:solidFill>
              </a:rPr>
              <a:pPr>
                <a:lnSpc>
                  <a:spcPct val="100000"/>
                </a:lnSpc>
                <a:spcBef>
                  <a:spcPct val="0"/>
                </a:spcBef>
                <a:buFontTx/>
                <a:buNone/>
              </a:pPr>
              <a:t>8</a:t>
            </a:fld>
            <a:endParaRPr lang="en-US" altLang="en-US" sz="800" dirty="0">
              <a:solidFill>
                <a:schemeClr val="bg1"/>
              </a:solidFill>
            </a:endParaRPr>
          </a:p>
        </p:txBody>
      </p:sp>
      <p:sp>
        <p:nvSpPr>
          <p:cNvPr id="17" name="Rounded Rectangle 16">
            <a:extLst>
              <a:ext uri="{FF2B5EF4-FFF2-40B4-BE49-F238E27FC236}">
                <a16:creationId xmlns:a16="http://schemas.microsoft.com/office/drawing/2014/main" id="{66FBE3A1-242A-4F4F-943F-9E0EB5ECBD16}"/>
              </a:ext>
            </a:extLst>
          </p:cNvPr>
          <p:cNvSpPr/>
          <p:nvPr/>
        </p:nvSpPr>
        <p:spPr>
          <a:xfrm>
            <a:off x="4244975" y="682625"/>
            <a:ext cx="7605713" cy="5527675"/>
          </a:xfrm>
          <a:prstGeom prst="roundRect">
            <a:avLst>
              <a:gd name="adj" fmla="val 205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nvGrpSpPr>
          <p:cNvPr id="15365" name="Group 8">
            <a:extLst>
              <a:ext uri="{FF2B5EF4-FFF2-40B4-BE49-F238E27FC236}">
                <a16:creationId xmlns:a16="http://schemas.microsoft.com/office/drawing/2014/main" id="{0745227B-4FE3-48AD-8AC5-5AA07556CBD6}"/>
              </a:ext>
            </a:extLst>
          </p:cNvPr>
          <p:cNvGrpSpPr>
            <a:grpSpLocks/>
          </p:cNvGrpSpPr>
          <p:nvPr/>
        </p:nvGrpSpPr>
        <p:grpSpPr bwMode="auto">
          <a:xfrm>
            <a:off x="63500" y="1287463"/>
            <a:ext cx="7500938" cy="615950"/>
            <a:chOff x="63744" y="935118"/>
            <a:chExt cx="7500499" cy="616348"/>
          </a:xfrm>
        </p:grpSpPr>
        <p:cxnSp>
          <p:nvCxnSpPr>
            <p:cNvPr id="19" name="Straight Connector 18">
              <a:extLst>
                <a:ext uri="{FF2B5EF4-FFF2-40B4-BE49-F238E27FC236}">
                  <a16:creationId xmlns:a16="http://schemas.microsoft.com/office/drawing/2014/main" id="{0C23DDF3-5A02-43B6-82CB-588C25D88CC3}"/>
                </a:ext>
              </a:extLst>
            </p:cNvPr>
            <p:cNvCxnSpPr>
              <a:cxnSpLocks/>
            </p:cNvCxnSpPr>
            <p:nvPr/>
          </p:nvCxnSpPr>
          <p:spPr>
            <a:xfrm>
              <a:off x="63744" y="1228995"/>
              <a:ext cx="1669952"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15381" name="Rectangle 6">
              <a:extLst>
                <a:ext uri="{FF2B5EF4-FFF2-40B4-BE49-F238E27FC236}">
                  <a16:creationId xmlns:a16="http://schemas.microsoft.com/office/drawing/2014/main" id="{4A880958-5645-4E14-826A-E0E619F96FB5}"/>
                </a:ext>
              </a:extLst>
            </p:cNvPr>
            <p:cNvSpPr>
              <a:spLocks noChangeArrowheads="1"/>
            </p:cNvSpPr>
            <p:nvPr/>
          </p:nvSpPr>
          <p:spPr bwMode="auto">
            <a:xfrm>
              <a:off x="1813858" y="935118"/>
              <a:ext cx="1832565" cy="6163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gn="r" eaLnBrk="1" hangingPunct="1">
                <a:lnSpc>
                  <a:spcPct val="100000"/>
                </a:lnSpc>
                <a:spcBef>
                  <a:spcPct val="0"/>
                </a:spcBef>
                <a:buFontTx/>
                <a:buNone/>
              </a:pPr>
              <a:r>
                <a:rPr lang="en-US" altLang="en-US" sz="3400" b="1">
                  <a:solidFill>
                    <a:schemeClr val="bg1"/>
                  </a:solidFill>
                </a:rPr>
                <a:t>Imagine</a:t>
              </a:r>
            </a:p>
          </p:txBody>
        </p:sp>
        <p:cxnSp>
          <p:nvCxnSpPr>
            <p:cNvPr id="105" name="Straight Connector 104">
              <a:extLst>
                <a:ext uri="{FF2B5EF4-FFF2-40B4-BE49-F238E27FC236}">
                  <a16:creationId xmlns:a16="http://schemas.microsoft.com/office/drawing/2014/main" id="{14E56698-A1FC-4C03-A07A-36F47E0DC70C}"/>
                </a:ext>
              </a:extLst>
            </p:cNvPr>
            <p:cNvCxnSpPr>
              <a:cxnSpLocks/>
            </p:cNvCxnSpPr>
            <p:nvPr/>
          </p:nvCxnSpPr>
          <p:spPr>
            <a:xfrm>
              <a:off x="3783039" y="1228995"/>
              <a:ext cx="1038164" cy="0"/>
            </a:xfrm>
            <a:prstGeom prst="line">
              <a:avLst/>
            </a:prstGeom>
            <a:ln w="38100" cap="rnd">
              <a:solidFill>
                <a:srgbClr val="31ADE7"/>
              </a:solidFill>
              <a:prstDash val="sysDot"/>
              <a:miter lim="800000"/>
            </a:ln>
          </p:spPr>
          <p:style>
            <a:lnRef idx="1">
              <a:schemeClr val="accent1"/>
            </a:lnRef>
            <a:fillRef idx="0">
              <a:schemeClr val="accent1"/>
            </a:fillRef>
            <a:effectRef idx="0">
              <a:schemeClr val="accent1"/>
            </a:effectRef>
            <a:fontRef idx="minor">
              <a:schemeClr val="tx1"/>
            </a:fontRef>
          </p:style>
        </p:cxnSp>
        <p:sp>
          <p:nvSpPr>
            <p:cNvPr id="15383" name="Rectangle 108">
              <a:extLst>
                <a:ext uri="{FF2B5EF4-FFF2-40B4-BE49-F238E27FC236}">
                  <a16:creationId xmlns:a16="http://schemas.microsoft.com/office/drawing/2014/main" id="{5AB58299-1F61-4AB4-BB27-2C46C8D85C81}"/>
                </a:ext>
              </a:extLst>
            </p:cNvPr>
            <p:cNvSpPr>
              <a:spLocks noChangeArrowheads="1"/>
            </p:cNvSpPr>
            <p:nvPr/>
          </p:nvSpPr>
          <p:spPr bwMode="auto">
            <a:xfrm>
              <a:off x="5040745" y="999049"/>
              <a:ext cx="252349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2400" b="1">
                  <a:solidFill>
                    <a:srgbClr val="2CB097"/>
                  </a:solidFill>
                </a:rPr>
                <a:t>In Conclusion…</a:t>
              </a:r>
            </a:p>
          </p:txBody>
        </p:sp>
      </p:grpSp>
      <p:sp>
        <p:nvSpPr>
          <p:cNvPr id="15366" name="Rectangle 27">
            <a:extLst>
              <a:ext uri="{FF2B5EF4-FFF2-40B4-BE49-F238E27FC236}">
                <a16:creationId xmlns:a16="http://schemas.microsoft.com/office/drawing/2014/main" id="{344BFDF0-5EDB-4C62-9009-1BD267B1C3E3}"/>
              </a:ext>
            </a:extLst>
          </p:cNvPr>
          <p:cNvSpPr>
            <a:spLocks noChangeArrowheads="1"/>
          </p:cNvSpPr>
          <p:nvPr/>
        </p:nvSpPr>
        <p:spPr bwMode="auto">
          <a:xfrm>
            <a:off x="5024438" y="5054600"/>
            <a:ext cx="6199187"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1600" b="1">
                <a:solidFill>
                  <a:srgbClr val="2CB097"/>
                </a:solidFill>
              </a:rPr>
              <a:t>Enter your answers in the journal on the next page…</a:t>
            </a:r>
          </a:p>
        </p:txBody>
      </p:sp>
      <p:grpSp>
        <p:nvGrpSpPr>
          <p:cNvPr id="15367" name="Group 15">
            <a:extLst>
              <a:ext uri="{FF2B5EF4-FFF2-40B4-BE49-F238E27FC236}">
                <a16:creationId xmlns:a16="http://schemas.microsoft.com/office/drawing/2014/main" id="{D75FFB3B-F0A9-4B31-AA75-C23CD5F78A36}"/>
              </a:ext>
            </a:extLst>
          </p:cNvPr>
          <p:cNvGrpSpPr>
            <a:grpSpLocks/>
          </p:cNvGrpSpPr>
          <p:nvPr/>
        </p:nvGrpSpPr>
        <p:grpSpPr bwMode="auto">
          <a:xfrm>
            <a:off x="7777163" y="352425"/>
            <a:ext cx="3436937" cy="688975"/>
            <a:chOff x="7777163" y="352435"/>
            <a:chExt cx="3437338" cy="688965"/>
          </a:xfrm>
        </p:grpSpPr>
        <p:grpSp>
          <p:nvGrpSpPr>
            <p:cNvPr id="15370" name="Group 17">
              <a:extLst>
                <a:ext uri="{FF2B5EF4-FFF2-40B4-BE49-F238E27FC236}">
                  <a16:creationId xmlns:a16="http://schemas.microsoft.com/office/drawing/2014/main" id="{98F062D8-0627-42A5-A1D0-0F47009D356B}"/>
                </a:ext>
              </a:extLst>
            </p:cNvPr>
            <p:cNvGrpSpPr>
              <a:grpSpLocks/>
            </p:cNvGrpSpPr>
            <p:nvPr/>
          </p:nvGrpSpPr>
          <p:grpSpPr bwMode="auto">
            <a:xfrm>
              <a:off x="8668899" y="352435"/>
              <a:ext cx="762128" cy="688965"/>
              <a:chOff x="8668899" y="352435"/>
              <a:chExt cx="762128" cy="688965"/>
            </a:xfrm>
          </p:grpSpPr>
          <p:sp>
            <p:nvSpPr>
              <p:cNvPr id="29" name="Rounded Rectangle 28">
                <a:extLst>
                  <a:ext uri="{FF2B5EF4-FFF2-40B4-BE49-F238E27FC236}">
                    <a16:creationId xmlns:a16="http://schemas.microsoft.com/office/drawing/2014/main" id="{ABE47B89-5116-40EF-92A8-E417DEB13D7A}"/>
                  </a:ext>
                </a:extLst>
              </p:cNvPr>
              <p:cNvSpPr/>
              <p:nvPr/>
            </p:nvSpPr>
            <p:spPr>
              <a:xfrm>
                <a:off x="866944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5379" name="Picture 29">
                <a:extLst>
                  <a:ext uri="{FF2B5EF4-FFF2-40B4-BE49-F238E27FC236}">
                    <a16:creationId xmlns:a16="http://schemas.microsoft.com/office/drawing/2014/main" id="{EEA3AA5E-A238-4F9F-90DC-9BBFAA20951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72155"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5371" name="Group 19">
              <a:extLst>
                <a:ext uri="{FF2B5EF4-FFF2-40B4-BE49-F238E27FC236}">
                  <a16:creationId xmlns:a16="http://schemas.microsoft.com/office/drawing/2014/main" id="{21D210F2-387A-4D02-946F-474D7783EE32}"/>
                </a:ext>
              </a:extLst>
            </p:cNvPr>
            <p:cNvGrpSpPr>
              <a:grpSpLocks/>
            </p:cNvGrpSpPr>
            <p:nvPr/>
          </p:nvGrpSpPr>
          <p:grpSpPr bwMode="auto">
            <a:xfrm>
              <a:off x="9560636" y="352435"/>
              <a:ext cx="762128" cy="688965"/>
              <a:chOff x="9560636" y="352435"/>
              <a:chExt cx="762128" cy="688965"/>
            </a:xfrm>
          </p:grpSpPr>
          <p:sp>
            <p:nvSpPr>
              <p:cNvPr id="27" name="Rounded Rectangle 26">
                <a:extLst>
                  <a:ext uri="{FF2B5EF4-FFF2-40B4-BE49-F238E27FC236}">
                    <a16:creationId xmlns:a16="http://schemas.microsoft.com/office/drawing/2014/main" id="{E633552C-923F-48F1-B0D1-A2E45ADD409C}"/>
                  </a:ext>
                </a:extLst>
              </p:cNvPr>
              <p:cNvSpPr/>
              <p:nvPr/>
            </p:nvSpPr>
            <p:spPr>
              <a:xfrm>
                <a:off x="956013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5377" name="Picture 27">
                <a:extLst>
                  <a:ext uri="{FF2B5EF4-FFF2-40B4-BE49-F238E27FC236}">
                    <a16:creationId xmlns:a16="http://schemas.microsoft.com/office/drawing/2014/main" id="{EA2297C8-7982-4F0C-9EF9-9AA638C9209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63892"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5372" name="Group 20">
              <a:extLst>
                <a:ext uri="{FF2B5EF4-FFF2-40B4-BE49-F238E27FC236}">
                  <a16:creationId xmlns:a16="http://schemas.microsoft.com/office/drawing/2014/main" id="{526CC498-77F6-42DE-B19B-AEABDD8EE33D}"/>
                </a:ext>
              </a:extLst>
            </p:cNvPr>
            <p:cNvGrpSpPr>
              <a:grpSpLocks/>
            </p:cNvGrpSpPr>
            <p:nvPr/>
          </p:nvGrpSpPr>
          <p:grpSpPr bwMode="auto">
            <a:xfrm>
              <a:off x="7777163" y="352435"/>
              <a:ext cx="762128" cy="688965"/>
              <a:chOff x="7777163" y="352435"/>
              <a:chExt cx="762128" cy="688965"/>
            </a:xfrm>
          </p:grpSpPr>
          <p:sp>
            <p:nvSpPr>
              <p:cNvPr id="25" name="Rounded Rectangle 24">
                <a:extLst>
                  <a:ext uri="{FF2B5EF4-FFF2-40B4-BE49-F238E27FC236}">
                    <a16:creationId xmlns:a16="http://schemas.microsoft.com/office/drawing/2014/main" id="{D39EE4D2-55F1-42C5-87C0-757ECDB73E85}"/>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5375" name="Picture 25">
                <a:extLst>
                  <a:ext uri="{FF2B5EF4-FFF2-40B4-BE49-F238E27FC236}">
                    <a16:creationId xmlns:a16="http://schemas.microsoft.com/office/drawing/2014/main" id="{426694A5-4FAA-4005-B2C7-A6E6CF96185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3" name="Rounded Rectangle 22">
              <a:extLst>
                <a:ext uri="{FF2B5EF4-FFF2-40B4-BE49-F238E27FC236}">
                  <a16:creationId xmlns:a16="http://schemas.microsoft.com/office/drawing/2014/main" id="{B7CCEE69-F9E1-4714-8F43-EA3C70F35A8A}"/>
                </a:ext>
              </a:extLst>
            </p:cNvPr>
            <p:cNvSpPr/>
            <p:nvPr/>
          </p:nvSpPr>
          <p:spPr bwMode="auto">
            <a:xfrm>
              <a:off x="10452412" y="352435"/>
              <a:ext cx="762089" cy="688965"/>
            </a:xfrm>
            <a:prstGeom prst="roundRect">
              <a:avLst>
                <a:gd name="adj" fmla="val 17604"/>
              </a:avLst>
            </a:prstGeom>
            <a:solidFill>
              <a:srgbClr val="31ADE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pic>
        <p:nvPicPr>
          <p:cNvPr id="15368" name="Picture 3">
            <a:extLst>
              <a:ext uri="{FF2B5EF4-FFF2-40B4-BE49-F238E27FC236}">
                <a16:creationId xmlns:a16="http://schemas.microsoft.com/office/drawing/2014/main" id="{5E18518D-72FA-47CF-B45C-99C8B77C776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9738" y="2189163"/>
            <a:ext cx="3206750" cy="3205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9" name="Rectangle 41">
            <a:extLst>
              <a:ext uri="{FF2B5EF4-FFF2-40B4-BE49-F238E27FC236}">
                <a16:creationId xmlns:a16="http://schemas.microsoft.com/office/drawing/2014/main" id="{A8B50E7C-E80F-4260-A3BD-BF82B51B39E1}"/>
              </a:ext>
            </a:extLst>
          </p:cNvPr>
          <p:cNvSpPr>
            <a:spLocks noChangeArrowheads="1"/>
          </p:cNvSpPr>
          <p:nvPr/>
        </p:nvSpPr>
        <p:spPr bwMode="auto">
          <a:xfrm>
            <a:off x="5024438" y="2279650"/>
            <a:ext cx="5427662"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eaLnBrk="1" hangingPunct="1">
              <a:lnSpc>
                <a:spcPct val="100000"/>
              </a:lnSpc>
              <a:spcBef>
                <a:spcPct val="0"/>
              </a:spcBef>
              <a:buFontTx/>
              <a:buNone/>
            </a:pPr>
            <a:r>
              <a:rPr lang="en-US" altLang="en-US" sz="2400">
                <a:solidFill>
                  <a:srgbClr val="26354A"/>
                </a:solidFill>
              </a:rPr>
              <a:t>“Global harmony starts with the self.” To earn your last stamp and complete the intercultural tour, list three ways you will work towards aligning your moral values and connecting with others this year. Be specific! </a:t>
            </a:r>
          </a:p>
        </p:txBody>
      </p:sp>
    </p:spTree>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a:extLst>
              <a:ext uri="{FF2B5EF4-FFF2-40B4-BE49-F238E27FC236}">
                <a16:creationId xmlns:a16="http://schemas.microsoft.com/office/drawing/2014/main" id="{CD71010D-B4D5-4471-83AD-754E085545E2}"/>
              </a:ext>
            </a:extLst>
          </p:cNvPr>
          <p:cNvSpPr>
            <a:spLocks noGrp="1" noChangeArrowheads="1"/>
          </p:cNvSpPr>
          <p:nvPr>
            <p:ph type="title"/>
          </p:nvPr>
        </p:nvSpPr>
        <p:spPr>
          <a:xfrm>
            <a:off x="958850" y="361950"/>
            <a:ext cx="5043488" cy="733425"/>
          </a:xfrm>
        </p:spPr>
        <p:txBody>
          <a:bodyPr/>
          <a:lstStyle/>
          <a:p>
            <a:r>
              <a:rPr lang="en-US" altLang="en-US">
                <a:latin typeface="Helvetica" panose="020B0604020202020204" pitchFamily="34" charset="0"/>
              </a:rPr>
              <a:t>List three ways…</a:t>
            </a:r>
          </a:p>
        </p:txBody>
      </p:sp>
      <p:sp>
        <p:nvSpPr>
          <p:cNvPr id="16386" name="Content Placeholder 2">
            <a:extLst>
              <a:ext uri="{FF2B5EF4-FFF2-40B4-BE49-F238E27FC236}">
                <a16:creationId xmlns:a16="http://schemas.microsoft.com/office/drawing/2014/main" id="{FB04858D-A401-4194-B0D2-01A567CD30A0}"/>
              </a:ext>
            </a:extLst>
          </p:cNvPr>
          <p:cNvSpPr>
            <a:spLocks noGrp="1" noChangeArrowheads="1"/>
          </p:cNvSpPr>
          <p:nvPr>
            <p:ph idx="1"/>
          </p:nvPr>
        </p:nvSpPr>
        <p:spPr>
          <a:xfrm>
            <a:off x="958850" y="1428750"/>
            <a:ext cx="9493250" cy="4351338"/>
          </a:xfrm>
        </p:spPr>
        <p:txBody>
          <a:bodyPr/>
          <a:lstStyle/>
          <a:p>
            <a:pPr marL="0" indent="0" eaLnBrk="1" hangingPunct="1">
              <a:buFont typeface="Arial" panose="020B0604020202020204" pitchFamily="34" charset="0"/>
              <a:buNone/>
            </a:pPr>
            <a:r>
              <a:rPr lang="en-US" altLang="en-US" sz="2400">
                <a:latin typeface="Helvetica" panose="020B0604020202020204" pitchFamily="34" charset="0"/>
              </a:rPr>
              <a:t>1 – </a:t>
            </a:r>
          </a:p>
          <a:p>
            <a:pPr marL="0" indent="0" eaLnBrk="1" hangingPunct="1">
              <a:buFont typeface="Arial" panose="020B0604020202020204" pitchFamily="34" charset="0"/>
              <a:buNone/>
            </a:pPr>
            <a:endParaRPr lang="en-US" altLang="en-US" sz="2400">
              <a:latin typeface="Helvetica" panose="020B0604020202020204" pitchFamily="34" charset="0"/>
            </a:endParaRPr>
          </a:p>
          <a:p>
            <a:pPr marL="0" indent="0" eaLnBrk="1" hangingPunct="1">
              <a:buFont typeface="Arial" panose="020B0604020202020204" pitchFamily="34" charset="0"/>
              <a:buNone/>
            </a:pPr>
            <a:endParaRPr lang="en-US" altLang="en-US" sz="2400">
              <a:latin typeface="Helvetica" panose="020B0604020202020204" pitchFamily="34" charset="0"/>
            </a:endParaRPr>
          </a:p>
          <a:p>
            <a:pPr marL="0" indent="0" eaLnBrk="1" hangingPunct="1">
              <a:buFont typeface="Arial" panose="020B0604020202020204" pitchFamily="34" charset="0"/>
              <a:buNone/>
            </a:pPr>
            <a:r>
              <a:rPr lang="en-US" altLang="en-US" sz="2400">
                <a:latin typeface="Helvetica" panose="020B0604020202020204" pitchFamily="34" charset="0"/>
              </a:rPr>
              <a:t>2 – </a:t>
            </a:r>
          </a:p>
          <a:p>
            <a:pPr marL="0" indent="0" eaLnBrk="1" hangingPunct="1">
              <a:buFont typeface="Arial" panose="020B0604020202020204" pitchFamily="34" charset="0"/>
              <a:buNone/>
            </a:pPr>
            <a:endParaRPr lang="en-US" altLang="en-US" sz="2400">
              <a:latin typeface="Helvetica" panose="020B0604020202020204" pitchFamily="34" charset="0"/>
            </a:endParaRPr>
          </a:p>
          <a:p>
            <a:pPr marL="0" indent="0" eaLnBrk="1" hangingPunct="1">
              <a:buFont typeface="Arial" panose="020B0604020202020204" pitchFamily="34" charset="0"/>
              <a:buNone/>
            </a:pPr>
            <a:endParaRPr lang="en-US" altLang="en-US" sz="2400">
              <a:latin typeface="Helvetica" panose="020B0604020202020204" pitchFamily="34" charset="0"/>
            </a:endParaRPr>
          </a:p>
          <a:p>
            <a:pPr marL="0" indent="0" eaLnBrk="1" hangingPunct="1">
              <a:buFont typeface="Arial" panose="020B0604020202020204" pitchFamily="34" charset="0"/>
              <a:buNone/>
            </a:pPr>
            <a:r>
              <a:rPr lang="en-US" altLang="en-US" sz="2400">
                <a:latin typeface="Helvetica" panose="020B0604020202020204" pitchFamily="34" charset="0"/>
              </a:rPr>
              <a:t>3 – </a:t>
            </a:r>
          </a:p>
          <a:p>
            <a:pPr marL="0" indent="0" eaLnBrk="1" hangingPunct="1">
              <a:buFont typeface="Arial" panose="020B0604020202020204" pitchFamily="34" charset="0"/>
              <a:buNone/>
            </a:pPr>
            <a:endParaRPr lang="en-US" altLang="en-US" sz="2400">
              <a:latin typeface="Helvetica" panose="020B0604020202020204" pitchFamily="34" charset="0"/>
            </a:endParaRPr>
          </a:p>
        </p:txBody>
      </p:sp>
      <p:sp>
        <p:nvSpPr>
          <p:cNvPr id="16387" name="Footer Placeholder 4">
            <a:extLst>
              <a:ext uri="{FF2B5EF4-FFF2-40B4-BE49-F238E27FC236}">
                <a16:creationId xmlns:a16="http://schemas.microsoft.com/office/drawing/2014/main" id="{6A812010-D36F-423F-9548-BF39CF747E9B}"/>
              </a:ext>
            </a:extLst>
          </p:cNvPr>
          <p:cNvSpPr>
            <a:spLocks noGrp="1" noChangeArrowheads="1"/>
          </p:cNvSpPr>
          <p:nvPr>
            <p:ph type="ftr"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fontAlgn="base">
              <a:lnSpc>
                <a:spcPct val="100000"/>
              </a:lnSpc>
              <a:spcBef>
                <a:spcPct val="0"/>
              </a:spcBef>
              <a:spcAft>
                <a:spcPct val="0"/>
              </a:spcAft>
              <a:buFontTx/>
              <a:buNone/>
            </a:pPr>
            <a:r>
              <a:rPr lang="en-US" altLang="en-US" sz="800">
                <a:solidFill>
                  <a:srgbClr val="26354A"/>
                </a:solidFill>
              </a:rPr>
              <a:t>Oxford University Press</a:t>
            </a:r>
          </a:p>
        </p:txBody>
      </p:sp>
      <p:sp>
        <p:nvSpPr>
          <p:cNvPr id="16388" name="Slide Number Placeholder 5">
            <a:extLst>
              <a:ext uri="{FF2B5EF4-FFF2-40B4-BE49-F238E27FC236}">
                <a16:creationId xmlns:a16="http://schemas.microsoft.com/office/drawing/2014/main" id="{08C2D39F-F7D9-4DF4-AFC4-49638282E2A9}"/>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Helvetica"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Helvetica"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Helvetica"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Helvetica"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Helvetica" panose="020B0604020202020204" pitchFamily="34" charset="0"/>
              </a:defRPr>
            </a:lvl9pPr>
          </a:lstStyle>
          <a:p>
            <a:pPr>
              <a:lnSpc>
                <a:spcPct val="100000"/>
              </a:lnSpc>
              <a:spcBef>
                <a:spcPct val="0"/>
              </a:spcBef>
              <a:buFontTx/>
              <a:buNone/>
            </a:pPr>
            <a:r>
              <a:rPr lang="en-US" altLang="en-US" sz="800" dirty="0">
                <a:solidFill>
                  <a:srgbClr val="26354A"/>
                </a:solidFill>
              </a:rPr>
              <a:t>©2022  |  </a:t>
            </a:r>
            <a:fld id="{275F66B5-0332-4EF4-9937-BCDC842FF0DD}" type="slidenum">
              <a:rPr lang="en-US" altLang="en-US" sz="800">
                <a:solidFill>
                  <a:srgbClr val="26354A"/>
                </a:solidFill>
              </a:rPr>
              <a:pPr>
                <a:lnSpc>
                  <a:spcPct val="100000"/>
                </a:lnSpc>
                <a:spcBef>
                  <a:spcPct val="0"/>
                </a:spcBef>
                <a:buFontTx/>
                <a:buNone/>
              </a:pPr>
              <a:t>9</a:t>
            </a:fld>
            <a:endParaRPr lang="en-US" altLang="en-US" sz="800" dirty="0">
              <a:solidFill>
                <a:srgbClr val="26354A"/>
              </a:solidFill>
            </a:endParaRPr>
          </a:p>
        </p:txBody>
      </p:sp>
      <p:grpSp>
        <p:nvGrpSpPr>
          <p:cNvPr id="16389" name="Group 5">
            <a:extLst>
              <a:ext uri="{FF2B5EF4-FFF2-40B4-BE49-F238E27FC236}">
                <a16:creationId xmlns:a16="http://schemas.microsoft.com/office/drawing/2014/main" id="{662E642F-F26C-4E55-B40E-B2E4804AE720}"/>
              </a:ext>
            </a:extLst>
          </p:cNvPr>
          <p:cNvGrpSpPr>
            <a:grpSpLocks/>
          </p:cNvGrpSpPr>
          <p:nvPr/>
        </p:nvGrpSpPr>
        <p:grpSpPr bwMode="auto">
          <a:xfrm>
            <a:off x="7777163" y="352425"/>
            <a:ext cx="3436937" cy="688975"/>
            <a:chOff x="7777163" y="352435"/>
            <a:chExt cx="3437338" cy="688965"/>
          </a:xfrm>
        </p:grpSpPr>
        <p:grpSp>
          <p:nvGrpSpPr>
            <p:cNvPr id="16390" name="Group 6">
              <a:extLst>
                <a:ext uri="{FF2B5EF4-FFF2-40B4-BE49-F238E27FC236}">
                  <a16:creationId xmlns:a16="http://schemas.microsoft.com/office/drawing/2014/main" id="{7A32F105-F16B-4C80-B131-0611C7A7AA3F}"/>
                </a:ext>
              </a:extLst>
            </p:cNvPr>
            <p:cNvGrpSpPr>
              <a:grpSpLocks/>
            </p:cNvGrpSpPr>
            <p:nvPr/>
          </p:nvGrpSpPr>
          <p:grpSpPr bwMode="auto">
            <a:xfrm>
              <a:off x="8668899" y="352435"/>
              <a:ext cx="762128" cy="688965"/>
              <a:chOff x="8668899" y="352435"/>
              <a:chExt cx="762128" cy="688965"/>
            </a:xfrm>
          </p:grpSpPr>
          <p:sp>
            <p:nvSpPr>
              <p:cNvPr id="17" name="Rounded Rectangle 16">
                <a:extLst>
                  <a:ext uri="{FF2B5EF4-FFF2-40B4-BE49-F238E27FC236}">
                    <a16:creationId xmlns:a16="http://schemas.microsoft.com/office/drawing/2014/main" id="{9F0AA3E7-D584-4C48-B182-2F474B3ED6D5}"/>
                  </a:ext>
                </a:extLst>
              </p:cNvPr>
              <p:cNvSpPr/>
              <p:nvPr/>
            </p:nvSpPr>
            <p:spPr>
              <a:xfrm>
                <a:off x="866944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6401" name="Picture 17">
                <a:extLst>
                  <a:ext uri="{FF2B5EF4-FFF2-40B4-BE49-F238E27FC236}">
                    <a16:creationId xmlns:a16="http://schemas.microsoft.com/office/drawing/2014/main" id="{0364FEC4-B7D5-4077-906F-92617DB068C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72155"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6391" name="Group 7">
              <a:extLst>
                <a:ext uri="{FF2B5EF4-FFF2-40B4-BE49-F238E27FC236}">
                  <a16:creationId xmlns:a16="http://schemas.microsoft.com/office/drawing/2014/main" id="{CA148161-EE13-4713-8D1F-3CA108CE64F9}"/>
                </a:ext>
              </a:extLst>
            </p:cNvPr>
            <p:cNvGrpSpPr>
              <a:grpSpLocks/>
            </p:cNvGrpSpPr>
            <p:nvPr/>
          </p:nvGrpSpPr>
          <p:grpSpPr bwMode="auto">
            <a:xfrm>
              <a:off x="9560636" y="352435"/>
              <a:ext cx="762128" cy="688965"/>
              <a:chOff x="9560636" y="352435"/>
              <a:chExt cx="762128" cy="688965"/>
            </a:xfrm>
          </p:grpSpPr>
          <p:sp>
            <p:nvSpPr>
              <p:cNvPr id="15" name="Rounded Rectangle 14">
                <a:extLst>
                  <a:ext uri="{FF2B5EF4-FFF2-40B4-BE49-F238E27FC236}">
                    <a16:creationId xmlns:a16="http://schemas.microsoft.com/office/drawing/2014/main" id="{846D4F55-55F4-43C3-81DC-0EB34FD41C39}"/>
                  </a:ext>
                </a:extLst>
              </p:cNvPr>
              <p:cNvSpPr/>
              <p:nvPr/>
            </p:nvSpPr>
            <p:spPr>
              <a:xfrm>
                <a:off x="956013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6399" name="Picture 15">
                <a:extLst>
                  <a:ext uri="{FF2B5EF4-FFF2-40B4-BE49-F238E27FC236}">
                    <a16:creationId xmlns:a16="http://schemas.microsoft.com/office/drawing/2014/main" id="{B1487035-A3DC-4DD8-8CC5-EFAF0329B34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63892"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6392" name="Group 8">
              <a:extLst>
                <a:ext uri="{FF2B5EF4-FFF2-40B4-BE49-F238E27FC236}">
                  <a16:creationId xmlns:a16="http://schemas.microsoft.com/office/drawing/2014/main" id="{A666E32C-310F-4748-9DAF-65575DABB0F8}"/>
                </a:ext>
              </a:extLst>
            </p:cNvPr>
            <p:cNvGrpSpPr>
              <a:grpSpLocks/>
            </p:cNvGrpSpPr>
            <p:nvPr/>
          </p:nvGrpSpPr>
          <p:grpSpPr bwMode="auto">
            <a:xfrm>
              <a:off x="7777163" y="352435"/>
              <a:ext cx="762128" cy="688965"/>
              <a:chOff x="7777163" y="352435"/>
              <a:chExt cx="762128" cy="688965"/>
            </a:xfrm>
          </p:grpSpPr>
          <p:sp>
            <p:nvSpPr>
              <p:cNvPr id="13" name="Rounded Rectangle 12">
                <a:extLst>
                  <a:ext uri="{FF2B5EF4-FFF2-40B4-BE49-F238E27FC236}">
                    <a16:creationId xmlns:a16="http://schemas.microsoft.com/office/drawing/2014/main" id="{8BBD0DB4-E9CC-44BA-8FCD-0FA70293B8B0}"/>
                  </a:ext>
                </a:extLst>
              </p:cNvPr>
              <p:cNvSpPr/>
              <p:nvPr/>
            </p:nvSpPr>
            <p:spPr>
              <a:xfrm>
                <a:off x="7777163"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6397" name="Picture 13">
                <a:extLst>
                  <a:ext uri="{FF2B5EF4-FFF2-40B4-BE49-F238E27FC236}">
                    <a16:creationId xmlns:a16="http://schemas.microsoft.com/office/drawing/2014/main" id="{3835ECED-0F80-41AD-A6FB-E3F44ED9DA6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8041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6393" name="Group 9">
              <a:extLst>
                <a:ext uri="{FF2B5EF4-FFF2-40B4-BE49-F238E27FC236}">
                  <a16:creationId xmlns:a16="http://schemas.microsoft.com/office/drawing/2014/main" id="{8A824036-CBF5-4F8C-AB1D-912213FAED8B}"/>
                </a:ext>
              </a:extLst>
            </p:cNvPr>
            <p:cNvGrpSpPr>
              <a:grpSpLocks/>
            </p:cNvGrpSpPr>
            <p:nvPr/>
          </p:nvGrpSpPr>
          <p:grpSpPr bwMode="auto">
            <a:xfrm>
              <a:off x="10452373" y="352435"/>
              <a:ext cx="762128" cy="688965"/>
              <a:chOff x="10452373" y="352435"/>
              <a:chExt cx="762128" cy="688965"/>
            </a:xfrm>
          </p:grpSpPr>
          <p:sp>
            <p:nvSpPr>
              <p:cNvPr id="11" name="Rounded Rectangle 10">
                <a:extLst>
                  <a:ext uri="{FF2B5EF4-FFF2-40B4-BE49-F238E27FC236}">
                    <a16:creationId xmlns:a16="http://schemas.microsoft.com/office/drawing/2014/main" id="{45A2C811-2BD2-4978-82FB-C2ED8D0CF0CC}"/>
                  </a:ext>
                </a:extLst>
              </p:cNvPr>
              <p:cNvSpPr/>
              <p:nvPr/>
            </p:nvSpPr>
            <p:spPr>
              <a:xfrm>
                <a:off x="10452412" y="352435"/>
                <a:ext cx="762089" cy="688965"/>
              </a:xfrm>
              <a:prstGeom prst="roundRect">
                <a:avLst>
                  <a:gd name="adj" fmla="val 17604"/>
                </a:avLst>
              </a:prstGeom>
              <a:solidFill>
                <a:srgbClr val="2634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6395" name="Picture 11">
                <a:extLst>
                  <a:ext uri="{FF2B5EF4-FFF2-40B4-BE49-F238E27FC236}">
                    <a16:creationId xmlns:a16="http://schemas.microsoft.com/office/drawing/2014/main" id="{63AFAE2D-E524-47AC-93F1-75544BE0174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555629" y="419109"/>
                <a:ext cx="555616" cy="555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687</TotalTime>
  <Words>293</Words>
  <Application>Microsoft Office PowerPoint</Application>
  <PresentationFormat>Widescreen</PresentationFormat>
  <Paragraphs>69</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Calibri</vt:lpstr>
      <vt:lpstr>Arial</vt:lpstr>
      <vt:lpstr>Helvetica</vt:lpstr>
      <vt:lpstr>Office Theme</vt:lpstr>
      <vt:lpstr>PowerPoint Presentation</vt:lpstr>
      <vt:lpstr>PowerPoint Presentation</vt:lpstr>
      <vt:lpstr>Journal</vt:lpstr>
      <vt:lpstr>PowerPoint Presentation</vt:lpstr>
      <vt:lpstr>Journal</vt:lpstr>
      <vt:lpstr>PowerPoint Presentation</vt:lpstr>
      <vt:lpstr>Draw</vt:lpstr>
      <vt:lpstr>PowerPoint Presentation</vt:lpstr>
      <vt:lpstr>List three ways…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Alexander Bryan</dc:creator>
  <cp:lastModifiedBy>Lacey, Peter</cp:lastModifiedBy>
  <cp:revision>61</cp:revision>
  <dcterms:created xsi:type="dcterms:W3CDTF">2021-04-06T22:35:44Z</dcterms:created>
  <dcterms:modified xsi:type="dcterms:W3CDTF">2021-07-29T19:06:52Z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e5cb09a-2992-49d6-8ac9-5f63e7b1ad2f_Enabled">
    <vt:lpwstr>true</vt:lpwstr>
  </property>
  <property fmtid="{D5CDD505-2E9C-101B-9397-08002B2CF9AE}" pid="3" name="MSIP_Label_be5cb09a-2992-49d6-8ac9-5f63e7b1ad2f_SetDate">
    <vt:lpwstr>2021-04-22T14:32:57Z</vt:lpwstr>
  </property>
  <property fmtid="{D5CDD505-2E9C-101B-9397-08002B2CF9AE}" pid="4" name="MSIP_Label_be5cb09a-2992-49d6-8ac9-5f63e7b1ad2f_Method">
    <vt:lpwstr>Standard</vt:lpwstr>
  </property>
  <property fmtid="{D5CDD505-2E9C-101B-9397-08002B2CF9AE}" pid="5" name="MSIP_Label_be5cb09a-2992-49d6-8ac9-5f63e7b1ad2f_Name">
    <vt:lpwstr>Controlled</vt:lpwstr>
  </property>
  <property fmtid="{D5CDD505-2E9C-101B-9397-08002B2CF9AE}" pid="6" name="MSIP_Label_be5cb09a-2992-49d6-8ac9-5f63e7b1ad2f_SiteId">
    <vt:lpwstr>91761b62-4c45-43f5-9f0e-be8ad9b551ff</vt:lpwstr>
  </property>
  <property fmtid="{D5CDD505-2E9C-101B-9397-08002B2CF9AE}" pid="7" name="MSIP_Label_be5cb09a-2992-49d6-8ac9-5f63e7b1ad2f_ActionId">
    <vt:lpwstr>b26f00d7-66f0-48e3-8ca3-06a3dcfc01ec</vt:lpwstr>
  </property>
  <property fmtid="{D5CDD505-2E9C-101B-9397-08002B2CF9AE}" pid="8" name="MSIP_Label_be5cb09a-2992-49d6-8ac9-5f63e7b1ad2f_ContentBits">
    <vt:lpwstr>0</vt:lpwstr>
  </property>
</Properties>
</file>