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7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32"/>
    <p:restoredTop sz="96990"/>
  </p:normalViewPr>
  <p:slideViewPr>
    <p:cSldViewPr snapToGrid="0" snapToObjects="1" showGuides="1">
      <p:cViewPr varScale="1">
        <p:scale>
          <a:sx n="111" d="100"/>
          <a:sy n="111" d="100"/>
        </p:scale>
        <p:origin x="342"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659BD1-6E9E-45A8-91D3-1924F6F710B7}"/>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90FBC18-57B8-4DD9-8A85-371C5CA512C3}"/>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A9B868B7-01FF-4D4A-BC1A-A171FB5460E6}"/>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299C2E63-38BC-4E26-992F-8A3D95372C82}" type="slidenum">
              <a:rPr lang="en-US" altLang="en-US"/>
              <a:pPr/>
              <a:t>‹#›</a:t>
            </a:fld>
            <a:endParaRPr lang="en-US" altLang="en-US"/>
          </a:p>
        </p:txBody>
      </p:sp>
    </p:spTree>
    <p:extLst>
      <p:ext uri="{BB962C8B-B14F-4D97-AF65-F5344CB8AC3E}">
        <p14:creationId xmlns:p14="http://schemas.microsoft.com/office/powerpoint/2010/main" val="3750918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4DE16A-FDDB-490C-A4CF-396B2DB03140}"/>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7F201CE6-4F38-4A11-9D0E-07F1AB963A65}"/>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60745476-0FBF-4BFE-86D7-17F25B6DC20B}"/>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BB2585F-0904-4DCC-B456-501A24402E2F}"/>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3B0655C8-DC9A-48C3-BE22-0AA89095AB97}"/>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9BE57789-45D0-4C2D-91FE-164F80AEB5CF}"/>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A65B7743-866A-404C-B33B-0A30B5734AFA}"/>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4CCA4784-435D-46BE-99CA-4A78FEF6E17F}"/>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AB583AD3-A05E-4965-A0D2-374A532CB504}"/>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8E8E35E6-A350-4FDF-8529-687B6C80E74A}"/>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31586D49-6845-4FEE-9B4F-20E75AF3C56C}"/>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9F39AC83-5041-4E74-B396-0C97A785C5CE}"/>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1026F7FC-FA0A-4208-A5D4-334E6575A2C8}"/>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C542FE5A-A305-43A0-A0AF-578B08455947}"/>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621E4059-753C-4574-B331-EDB37ABB42AA}"/>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06DA6CD1-B5D4-4519-90D8-98A05D8C27D6}"/>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FD0646A0-56E7-41C9-899F-15F0AA8B3E98}"/>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BED912C9-81FC-4F02-B765-34537DC75A75}"/>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FF17EF53-528A-4AF3-AC76-0D2CCF14CCDA}"/>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0A37EFEA-3EB3-4BD3-AE0F-AE217AA9A736}"/>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8C9C26D1-BC3F-460E-9BFB-AD35890A825A}"/>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9B6E559F-3353-4952-8124-568483839BDE}"/>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133A8C8C-28DE-44D7-997C-9958626CDFC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61E181AA-5A7C-4CF9-9DBA-8F63920785DE}"/>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4135697C-47C1-458B-874F-0FA489592659}"/>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4C619D72-237D-4D05-A811-635C9056FA3D}"/>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FC172D30-8386-4F6A-8671-91CF3943BA9C}"/>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E4CD7CA4-F071-44F8-A6A3-4E938950C5BD}"/>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09A844D6-F224-4E1B-9C27-4E88D1D97C79}"/>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961FB2FD-0FEE-4A45-ADE0-61731F824A18}"/>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CB6A1B49-5745-4864-B482-E1B89E69C483}"/>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98FFEA07-74B1-4904-8A31-1B4A9CF987A6}"/>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ADCBFC78-6868-4DE7-BA01-2542E6901527}"/>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398B12A0-52BB-47AF-B2F1-F699867AA88D}"/>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46287B35-8585-4A72-96CC-3DFD365760B6}"/>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A928012C-3B12-4E69-8039-E59DADAE88AF}"/>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B478130C-787F-4722-89D9-D231BA146D1A}"/>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5F59F6DB-3E6D-46BB-9F41-233DAB3D3BF6}"/>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F38553F1-52A3-49B7-9E91-4ECFFC642D64}"/>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CA79E738-2243-4C93-8101-2BCF9B8E528D}"/>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9AD40E73-A091-4CEC-8C74-4C41633D2BB3}"/>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5EC33B66-3C36-40A7-ADA8-8944EC1C5AFD}"/>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75F67840-C17D-42F9-84D7-FE59F9B38E7D}"/>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63D8A318-F1D6-4C22-8680-939A8C30788D}"/>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B48A688A-93A2-4440-8FD9-38CDFBCBD5D6}"/>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5764A3C2-1519-484E-9B89-60BDF1DFF129}"/>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12BB82FC-F8A0-493B-B73E-7EF2B487E29E}"/>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749EEDD6-1E7D-4AFA-A9E8-084C5F7BFCF1}"/>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F384086A-B75E-4B13-BB57-64AA99A1ADB4}"/>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66695282-6E12-412B-B2F8-CA7E438B2CC4}"/>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A2D401AB-87BD-47E7-A06E-5FAC166E5BA5}"/>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6B6F9299-895C-4716-91E5-7D01D333DC8B}"/>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389E193D-E42E-4CA7-84F0-8BA52AB4D4AD}"/>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09A123FE-4F3B-48C6-8E53-701D4E7B079B}"/>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1289BFBF-6C9D-4147-9294-0E7952EB6D9D}"/>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3861EE83-A5F2-4787-96F5-7627D0A72B93}"/>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438B4E86-F360-46A6-846D-05DF843BCD5D}"/>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B6D8F7A1-0310-4BA8-A984-62D2EE710BC7}"/>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3BB411D3-4BEF-4926-B8D2-507ADCE78C74}"/>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879A782D-BADA-4D08-A0D4-5964F1E52C7C}"/>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C1911029-AEF3-4C11-8EA9-9F8E778226C1}"/>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1D8C3AE1-B2BC-41DE-A241-B78CD356B803}"/>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9ADC1874-4D83-48A5-A17F-C9692604E894}"/>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0F977776-0373-4F1C-915B-35C21B769C77}"/>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B147ADFE-71DB-46A5-9227-2A58511AEC3C}"/>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1BBD67FF-B8CE-4A14-B9C2-1B7FBF4E9322}"/>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C5134F50-ED92-400F-B08D-045DE660A7E8}"/>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AD4DA1F2-CAF7-42A7-8B3B-A26FC98E34B7}" type="slidenum">
              <a:rPr lang="en-US" altLang="en-US"/>
              <a:pPr/>
              <a:t>‹#›</a:t>
            </a:fld>
            <a:endParaRPr lang="en-US" altLang="en-US"/>
          </a:p>
        </p:txBody>
      </p:sp>
    </p:spTree>
    <p:extLst>
      <p:ext uri="{BB962C8B-B14F-4D97-AF65-F5344CB8AC3E}">
        <p14:creationId xmlns:p14="http://schemas.microsoft.com/office/powerpoint/2010/main" val="3434133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EAD8B81-C0B1-41DB-8747-EDDF8C4E84F9}"/>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BCC003F6-F9D0-4884-810A-64D2A5A1A55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4434B92D-B9C7-4558-B998-AD11A75B635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07FD9003-E93C-42A1-BE68-9C50A8E21BB4}"/>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B69F1EE0-EF77-4071-820F-48E875182640}"/>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9CF11497-B6E2-4C19-8FAA-A8CD939D173E}" type="slidenum">
              <a:rPr lang="en-US" altLang="en-US"/>
              <a:pPr/>
              <a:t>‹#›</a:t>
            </a:fld>
            <a:endParaRPr lang="en-US" altLang="en-US"/>
          </a:p>
        </p:txBody>
      </p:sp>
    </p:spTree>
    <p:extLst>
      <p:ext uri="{BB962C8B-B14F-4D97-AF65-F5344CB8AC3E}">
        <p14:creationId xmlns:p14="http://schemas.microsoft.com/office/powerpoint/2010/main" val="10393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6BABCA-F922-43F6-8CDF-3230A988B312}"/>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7B0727CB-2865-483D-80F8-C8BB11122F69}"/>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397F0B4F-36DA-404A-B3F6-1559ECE224C9}"/>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9D05BA2A-A3AE-4689-A6C6-C0788063CF4B}"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F9D57129-1BE0-4878-85CA-556ACC3B19D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6AE20315-0326-4F28-9FEB-6B335274328B}"/>
              </a:ext>
            </a:extLst>
          </p:cNvPr>
          <p:cNvSpPr>
            <a:spLocks noGrp="1"/>
          </p:cNvSpPr>
          <p:nvPr>
            <p:ph type="dt" sz="half" idx="10"/>
          </p:nvPr>
        </p:nvSpPr>
        <p:spPr/>
        <p:txBody>
          <a:bodyPr/>
          <a:lstStyle>
            <a:lvl1pPr>
              <a:defRPr/>
            </a:lvl1pPr>
          </a:lstStyle>
          <a:p>
            <a:pPr>
              <a:defRPr/>
            </a:pPr>
            <a:fld id="{BE834633-7A2A-4D60-863D-AE47BDD6D8FD}" type="datetimeFigureOut">
              <a:rPr lang="en-US"/>
              <a:pPr>
                <a:defRPr/>
              </a:pPr>
              <a:t>7/29/2021</a:t>
            </a:fld>
            <a:endParaRPr lang="en-US"/>
          </a:p>
        </p:txBody>
      </p:sp>
      <p:sp>
        <p:nvSpPr>
          <p:cNvPr id="7" name="Footer Placeholder 2">
            <a:extLst>
              <a:ext uri="{FF2B5EF4-FFF2-40B4-BE49-F238E27FC236}">
                <a16:creationId xmlns:a16="http://schemas.microsoft.com/office/drawing/2014/main" id="{128A3060-E970-41C4-9D29-1A998D83A0D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C715B2DA-640D-4057-B800-68E8CA9F5958}"/>
              </a:ext>
            </a:extLst>
          </p:cNvPr>
          <p:cNvSpPr>
            <a:spLocks noGrp="1"/>
          </p:cNvSpPr>
          <p:nvPr>
            <p:ph type="sldNum" sz="quarter" idx="12"/>
          </p:nvPr>
        </p:nvSpPr>
        <p:spPr/>
        <p:txBody>
          <a:bodyPr/>
          <a:lstStyle>
            <a:lvl1pPr>
              <a:defRPr/>
            </a:lvl1pPr>
          </a:lstStyle>
          <a:p>
            <a:fld id="{EB64922D-8E1D-4A49-8530-D5E1AEC89466}" type="slidenum">
              <a:rPr lang="en-US" altLang="en-US"/>
              <a:pPr/>
              <a:t>‹#›</a:t>
            </a:fld>
            <a:endParaRPr lang="en-US" altLang="en-US"/>
          </a:p>
        </p:txBody>
      </p:sp>
    </p:spTree>
    <p:extLst>
      <p:ext uri="{BB962C8B-B14F-4D97-AF65-F5344CB8AC3E}">
        <p14:creationId xmlns:p14="http://schemas.microsoft.com/office/powerpoint/2010/main" val="621029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EC3184-2F32-4A79-B944-00A765FDDDA1}"/>
              </a:ext>
            </a:extLst>
          </p:cNvPr>
          <p:cNvSpPr>
            <a:spLocks noGrp="1"/>
          </p:cNvSpPr>
          <p:nvPr>
            <p:ph type="dt" sz="half" idx="10"/>
          </p:nvPr>
        </p:nvSpPr>
        <p:spPr/>
        <p:txBody>
          <a:bodyPr/>
          <a:lstStyle>
            <a:lvl1pPr>
              <a:defRPr/>
            </a:lvl1pPr>
          </a:lstStyle>
          <a:p>
            <a:pPr>
              <a:defRPr/>
            </a:pPr>
            <a:fld id="{288E25CD-FF0F-43A1-A4B1-062DCA5B0D7C}"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C07DD0BD-0E76-4A9C-ACF9-86DAD8AC6C4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F55F9D-DAB5-4FC2-91F7-3C74B448913F}"/>
              </a:ext>
            </a:extLst>
          </p:cNvPr>
          <p:cNvSpPr>
            <a:spLocks noGrp="1"/>
          </p:cNvSpPr>
          <p:nvPr>
            <p:ph type="sldNum" sz="quarter" idx="12"/>
          </p:nvPr>
        </p:nvSpPr>
        <p:spPr/>
        <p:txBody>
          <a:bodyPr/>
          <a:lstStyle>
            <a:lvl1pPr>
              <a:defRPr/>
            </a:lvl1pPr>
          </a:lstStyle>
          <a:p>
            <a:fld id="{0935562F-E084-4F78-990B-00A2175D97C3}" type="slidenum">
              <a:rPr lang="en-US" altLang="en-US"/>
              <a:pPr/>
              <a:t>‹#›</a:t>
            </a:fld>
            <a:endParaRPr lang="en-US" altLang="en-US"/>
          </a:p>
        </p:txBody>
      </p:sp>
    </p:spTree>
    <p:extLst>
      <p:ext uri="{BB962C8B-B14F-4D97-AF65-F5344CB8AC3E}">
        <p14:creationId xmlns:p14="http://schemas.microsoft.com/office/powerpoint/2010/main" val="19073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7B69C8B-A572-49E7-A899-432793C40ECF}"/>
              </a:ext>
            </a:extLst>
          </p:cNvPr>
          <p:cNvSpPr>
            <a:spLocks noGrp="1"/>
          </p:cNvSpPr>
          <p:nvPr>
            <p:ph type="dt" sz="half" idx="10"/>
          </p:nvPr>
        </p:nvSpPr>
        <p:spPr/>
        <p:txBody>
          <a:bodyPr/>
          <a:lstStyle>
            <a:lvl1pPr>
              <a:defRPr/>
            </a:lvl1pPr>
          </a:lstStyle>
          <a:p>
            <a:pPr>
              <a:defRPr/>
            </a:pPr>
            <a:fld id="{66F66B76-24A8-4F89-B2D0-BF27D5800372}" type="datetimeFigureOut">
              <a:rPr lang="en-US"/>
              <a:pPr>
                <a:defRPr/>
              </a:pPr>
              <a:t>7/29/2021</a:t>
            </a:fld>
            <a:endParaRPr lang="en-US" dirty="0"/>
          </a:p>
        </p:txBody>
      </p:sp>
      <p:sp>
        <p:nvSpPr>
          <p:cNvPr id="4" name="Footer Placeholder 4">
            <a:extLst>
              <a:ext uri="{FF2B5EF4-FFF2-40B4-BE49-F238E27FC236}">
                <a16:creationId xmlns:a16="http://schemas.microsoft.com/office/drawing/2014/main" id="{BC039D56-21B2-4043-BCDE-0CC3565E97F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3A00DB0-FCC7-4722-9914-2DD9C2291262}"/>
              </a:ext>
            </a:extLst>
          </p:cNvPr>
          <p:cNvSpPr>
            <a:spLocks noGrp="1"/>
          </p:cNvSpPr>
          <p:nvPr>
            <p:ph type="sldNum" sz="quarter" idx="12"/>
          </p:nvPr>
        </p:nvSpPr>
        <p:spPr/>
        <p:txBody>
          <a:bodyPr/>
          <a:lstStyle>
            <a:lvl1pPr>
              <a:defRPr/>
            </a:lvl1pPr>
          </a:lstStyle>
          <a:p>
            <a:fld id="{DEBD3A6A-64E6-4A13-8098-1828DA90EA5D}" type="slidenum">
              <a:rPr lang="en-US" altLang="en-US"/>
              <a:pPr/>
              <a:t>‹#›</a:t>
            </a:fld>
            <a:endParaRPr lang="en-US" altLang="en-US"/>
          </a:p>
        </p:txBody>
      </p:sp>
    </p:spTree>
    <p:extLst>
      <p:ext uri="{BB962C8B-B14F-4D97-AF65-F5344CB8AC3E}">
        <p14:creationId xmlns:p14="http://schemas.microsoft.com/office/powerpoint/2010/main" val="29884788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F7FA23B-25BA-443F-8ED9-26C856A7BA1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6C0F32D-D129-4743-A9F1-FCCA17FB36D9}"/>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72905CF-65D6-46EE-A58F-59ADEE60ED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6BF350F2-471A-439A-A00C-5464DDF2707A}"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874B8AD8-677D-430D-89DF-6FDD051852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F55A0979-1394-403B-8956-6A76F0836182}"/>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9BE41D11-8D20-4E81-A618-CD2D857C97F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2" r:id="rId5"/>
    <p:sldLayoutId id="214748397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youtube.com/watch?v=fLaslONQAKM" TargetMode="Externa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822C40-6C6B-4850-A2BA-7D7A14C37705}"/>
              </a:ext>
            </a:extLst>
          </p:cNvPr>
          <p:cNvSpPr/>
          <p:nvPr/>
        </p:nvSpPr>
        <p:spPr>
          <a:xfrm>
            <a:off x="0"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195" name="Group 2">
            <a:extLst>
              <a:ext uri="{FF2B5EF4-FFF2-40B4-BE49-F238E27FC236}">
                <a16:creationId xmlns:a16="http://schemas.microsoft.com/office/drawing/2014/main" id="{DAF45C1F-50FA-453D-8314-E2C14B44EF5C}"/>
              </a:ext>
            </a:extLst>
          </p:cNvPr>
          <p:cNvGrpSpPr>
            <a:grpSpLocks/>
          </p:cNvGrpSpPr>
          <p:nvPr/>
        </p:nvGrpSpPr>
        <p:grpSpPr bwMode="auto">
          <a:xfrm>
            <a:off x="788988" y="6178550"/>
            <a:ext cx="10680700" cy="371475"/>
            <a:chOff x="789342" y="6088030"/>
            <a:chExt cx="10680940" cy="371821"/>
          </a:xfrm>
        </p:grpSpPr>
        <p:pic>
          <p:nvPicPr>
            <p:cNvPr id="8208" name="Picture 11">
              <a:extLst>
                <a:ext uri="{FF2B5EF4-FFF2-40B4-BE49-F238E27FC236}">
                  <a16:creationId xmlns:a16="http://schemas.microsoft.com/office/drawing/2014/main" id="{E4CECFE2-A337-4087-A748-5CB2D54314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9" name="Rectangle 16">
              <a:extLst>
                <a:ext uri="{FF2B5EF4-FFF2-40B4-BE49-F238E27FC236}">
                  <a16:creationId xmlns:a16="http://schemas.microsoft.com/office/drawing/2014/main" id="{D9E93E12-DC08-4F14-B182-E05D4C76C93F}"/>
                </a:ext>
              </a:extLst>
            </p:cNvPr>
            <p:cNvSpPr>
              <a:spLocks noChangeArrowheads="1"/>
            </p:cNvSpPr>
            <p:nvPr/>
          </p:nvSpPr>
          <p:spPr bwMode="auto">
            <a:xfrm>
              <a:off x="10979459" y="6243259"/>
              <a:ext cx="490823" cy="216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8196" name="Group 7">
            <a:extLst>
              <a:ext uri="{FF2B5EF4-FFF2-40B4-BE49-F238E27FC236}">
                <a16:creationId xmlns:a16="http://schemas.microsoft.com/office/drawing/2014/main" id="{89BEFD89-B724-4F5E-804E-020E971CDA78}"/>
              </a:ext>
            </a:extLst>
          </p:cNvPr>
          <p:cNvGrpSpPr>
            <a:grpSpLocks/>
          </p:cNvGrpSpPr>
          <p:nvPr/>
        </p:nvGrpSpPr>
        <p:grpSpPr bwMode="auto">
          <a:xfrm>
            <a:off x="1084263" y="2092325"/>
            <a:ext cx="10023475" cy="2506663"/>
            <a:chOff x="954541" y="1696405"/>
            <a:chExt cx="10024918" cy="2506166"/>
          </a:xfrm>
        </p:grpSpPr>
        <p:pic>
          <p:nvPicPr>
            <p:cNvPr id="8206" name="Picture 4">
              <a:extLst>
                <a:ext uri="{FF2B5EF4-FFF2-40B4-BE49-F238E27FC236}">
                  <a16:creationId xmlns:a16="http://schemas.microsoft.com/office/drawing/2014/main" id="{6D723121-27F9-4DB7-B563-F6B9AE46D3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6">
              <a:extLst>
                <a:ext uri="{FF2B5EF4-FFF2-40B4-BE49-F238E27FC236}">
                  <a16:creationId xmlns:a16="http://schemas.microsoft.com/office/drawing/2014/main" id="{9344E56C-446A-4879-8887-C31AD04B75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97" name="Picture 2">
            <a:extLst>
              <a:ext uri="{FF2B5EF4-FFF2-40B4-BE49-F238E27FC236}">
                <a16:creationId xmlns:a16="http://schemas.microsoft.com/office/drawing/2014/main" id="{699B4B0E-0C5E-4B0D-A75A-8BB04677D35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8" name="Group 1">
            <a:extLst>
              <a:ext uri="{FF2B5EF4-FFF2-40B4-BE49-F238E27FC236}">
                <a16:creationId xmlns:a16="http://schemas.microsoft.com/office/drawing/2014/main" id="{C716ACAD-6ED6-4961-9581-132A32BBF0D3}"/>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9544CA15-A1D1-44ED-824E-6BC8DBE9836A}"/>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1" name="Picture 16">
              <a:extLst>
                <a:ext uri="{FF2B5EF4-FFF2-40B4-BE49-F238E27FC236}">
                  <a16:creationId xmlns:a16="http://schemas.microsoft.com/office/drawing/2014/main" id="{BA1ED43E-A861-4F03-938D-A920ED9F024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2" name="Group 10">
              <a:extLst>
                <a:ext uri="{FF2B5EF4-FFF2-40B4-BE49-F238E27FC236}">
                  <a16:creationId xmlns:a16="http://schemas.microsoft.com/office/drawing/2014/main" id="{AF64D412-485E-4933-86F3-14DF52F5B017}"/>
                </a:ext>
              </a:extLst>
            </p:cNvPr>
            <p:cNvGrpSpPr>
              <a:grpSpLocks/>
            </p:cNvGrpSpPr>
            <p:nvPr/>
          </p:nvGrpSpPr>
          <p:grpSpPr bwMode="auto">
            <a:xfrm>
              <a:off x="5106275" y="1759817"/>
              <a:ext cx="2314575" cy="3238688"/>
              <a:chOff x="4939273" y="1759328"/>
              <a:chExt cx="2313454" cy="3239449"/>
            </a:xfrm>
          </p:grpSpPr>
          <p:sp>
            <p:nvSpPr>
              <p:cNvPr id="8203" name="Rectangle 5">
                <a:extLst>
                  <a:ext uri="{FF2B5EF4-FFF2-40B4-BE49-F238E27FC236}">
                    <a16:creationId xmlns:a16="http://schemas.microsoft.com/office/drawing/2014/main" id="{2E3B04C0-9F5D-4F5C-9E54-604B9D2B080E}"/>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8204" name="Rectangle 6">
                <a:extLst>
                  <a:ext uri="{FF2B5EF4-FFF2-40B4-BE49-F238E27FC236}">
                    <a16:creationId xmlns:a16="http://schemas.microsoft.com/office/drawing/2014/main" id="{B3B84C96-5136-41B1-941D-3FFF76443DD2}"/>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8205" name="Rectangle 7">
                <a:extLst>
                  <a:ext uri="{FF2B5EF4-FFF2-40B4-BE49-F238E27FC236}">
                    <a16:creationId xmlns:a16="http://schemas.microsoft.com/office/drawing/2014/main" id="{F2F3F8DE-2395-4070-8F1D-4924649F4849}"/>
                  </a:ext>
                </a:extLst>
              </p:cNvPr>
              <p:cNvSpPr>
                <a:spLocks noChangeArrowheads="1"/>
              </p:cNvSpPr>
              <p:nvPr/>
            </p:nvSpPr>
            <p:spPr bwMode="auto">
              <a:xfrm>
                <a:off x="5038551" y="4721684"/>
                <a:ext cx="2114896" cy="277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a:solidFill>
                      <a:schemeClr val="bg1"/>
                    </a:solidFill>
                  </a:rPr>
                  <a:t>Your adventure continues…</a:t>
                </a:r>
                <a:endParaRPr lang="en-US" altLang="en-US" sz="1200">
                  <a:latin typeface="Calibri" panose="020F0502020204030204" pitchFamily="34" charset="0"/>
                </a:endParaRPr>
              </a:p>
            </p:txBody>
          </p:sp>
        </p:grpSp>
      </p:grpSp>
      <p:pic>
        <p:nvPicPr>
          <p:cNvPr id="8199" name="Picture 13">
            <a:extLst>
              <a:ext uri="{FF2B5EF4-FFF2-40B4-BE49-F238E27FC236}">
                <a16:creationId xmlns:a16="http://schemas.microsoft.com/office/drawing/2014/main" id="{A897E83C-959A-44CF-8084-95C2C67884B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3">
            <a:extLst>
              <a:ext uri="{FF2B5EF4-FFF2-40B4-BE49-F238E27FC236}">
                <a16:creationId xmlns:a16="http://schemas.microsoft.com/office/drawing/2014/main" id="{373B0083-1F50-4207-83EE-A4F4A6F69991}"/>
              </a:ext>
            </a:extLst>
          </p:cNvPr>
          <p:cNvGrpSpPr>
            <a:grpSpLocks/>
          </p:cNvGrpSpPr>
          <p:nvPr/>
        </p:nvGrpSpPr>
        <p:grpSpPr bwMode="auto">
          <a:xfrm>
            <a:off x="600075" y="1255713"/>
            <a:ext cx="8682038" cy="4500562"/>
            <a:chOff x="600288" y="1255570"/>
            <a:chExt cx="8682245" cy="4500753"/>
          </a:xfrm>
        </p:grpSpPr>
        <p:pic>
          <p:nvPicPr>
            <p:cNvPr id="17463" name="Picture 2">
              <a:extLst>
                <a:ext uri="{FF2B5EF4-FFF2-40B4-BE49-F238E27FC236}">
                  <a16:creationId xmlns:a16="http://schemas.microsoft.com/office/drawing/2014/main" id="{51729DD1-7C3A-4AF0-BAF3-270461F7FE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64" name="Picture 104">
              <a:extLst>
                <a:ext uri="{FF2B5EF4-FFF2-40B4-BE49-F238E27FC236}">
                  <a16:creationId xmlns:a16="http://schemas.microsoft.com/office/drawing/2014/main" id="{92852647-20D8-4245-9AE3-CA67F653E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0" name="Group 12">
            <a:extLst>
              <a:ext uri="{FF2B5EF4-FFF2-40B4-BE49-F238E27FC236}">
                <a16:creationId xmlns:a16="http://schemas.microsoft.com/office/drawing/2014/main" id="{35763640-9B65-433C-8478-8FBD8A98226B}"/>
              </a:ext>
            </a:extLst>
          </p:cNvPr>
          <p:cNvGrpSpPr>
            <a:grpSpLocks/>
          </p:cNvGrpSpPr>
          <p:nvPr/>
        </p:nvGrpSpPr>
        <p:grpSpPr bwMode="auto">
          <a:xfrm>
            <a:off x="944563" y="1873250"/>
            <a:ext cx="1951037" cy="3287713"/>
            <a:chOff x="1175968" y="2016422"/>
            <a:chExt cx="1950491" cy="3288073"/>
          </a:xfrm>
        </p:grpSpPr>
        <p:sp>
          <p:nvSpPr>
            <p:cNvPr id="17458" name="Rectangle 5">
              <a:extLst>
                <a:ext uri="{FF2B5EF4-FFF2-40B4-BE49-F238E27FC236}">
                  <a16:creationId xmlns:a16="http://schemas.microsoft.com/office/drawing/2014/main" id="{B85AD63D-717B-4D38-8B01-87AA9DC07931}"/>
                </a:ext>
              </a:extLst>
            </p:cNvPr>
            <p:cNvSpPr>
              <a:spLocks noChangeArrowheads="1"/>
            </p:cNvSpPr>
            <p:nvPr/>
          </p:nvSpPr>
          <p:spPr bwMode="auto">
            <a:xfrm>
              <a:off x="1411473" y="2571025"/>
              <a:ext cx="1479478"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7</a:t>
              </a:r>
            </a:p>
          </p:txBody>
        </p:sp>
        <p:sp>
          <p:nvSpPr>
            <p:cNvPr id="17459" name="Rectangle 6">
              <a:extLst>
                <a:ext uri="{FF2B5EF4-FFF2-40B4-BE49-F238E27FC236}">
                  <a16:creationId xmlns:a16="http://schemas.microsoft.com/office/drawing/2014/main" id="{C3752411-5F70-432E-9A58-5EEF2C480AE7}"/>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7460" name="Rectangle 7">
              <a:extLst>
                <a:ext uri="{FF2B5EF4-FFF2-40B4-BE49-F238E27FC236}">
                  <a16:creationId xmlns:a16="http://schemas.microsoft.com/office/drawing/2014/main" id="{857CB50F-E81A-40EB-BB1E-3D36A6FE9063}"/>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7461" name="Rectangle 9">
              <a:extLst>
                <a:ext uri="{FF2B5EF4-FFF2-40B4-BE49-F238E27FC236}">
                  <a16:creationId xmlns:a16="http://schemas.microsoft.com/office/drawing/2014/main" id="{5CA2A385-E047-4DFE-A9CC-FB31E7A4D7EC}"/>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7462" name="Picture 11">
              <a:extLst>
                <a:ext uri="{FF2B5EF4-FFF2-40B4-BE49-F238E27FC236}">
                  <a16:creationId xmlns:a16="http://schemas.microsoft.com/office/drawing/2014/main" id="{1A0AC09D-D282-42C8-A6A1-919535D08D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Footer Placeholder 4">
            <a:extLst>
              <a:ext uri="{FF2B5EF4-FFF2-40B4-BE49-F238E27FC236}">
                <a16:creationId xmlns:a16="http://schemas.microsoft.com/office/drawing/2014/main" id="{1083FB4B-2098-453B-9F75-E908638EC0BE}"/>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7412" name="Slide Number Placeholder 5">
            <a:extLst>
              <a:ext uri="{FF2B5EF4-FFF2-40B4-BE49-F238E27FC236}">
                <a16:creationId xmlns:a16="http://schemas.microsoft.com/office/drawing/2014/main" id="{F428A13F-6DA9-4BC2-AE85-B0EDA9B1CC39}"/>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a:solidFill>
                  <a:schemeClr val="bg1"/>
                </a:solidFill>
              </a:rPr>
              <a:t>©2022  </a:t>
            </a:r>
            <a:r>
              <a:rPr lang="en-US" altLang="en-US" sz="800" dirty="0">
                <a:solidFill>
                  <a:schemeClr val="bg1"/>
                </a:solidFill>
              </a:rPr>
              <a:t>|  </a:t>
            </a:r>
            <a:fld id="{DAE0A8D9-78B2-4CDE-9E3D-48890FA4A00D}"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5E8B0150-AC3A-4749-8FED-044DBA33DDF2}"/>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7414" name="Group 5">
            <a:extLst>
              <a:ext uri="{FF2B5EF4-FFF2-40B4-BE49-F238E27FC236}">
                <a16:creationId xmlns:a16="http://schemas.microsoft.com/office/drawing/2014/main" id="{F11D21A7-BC7A-4D80-A9B4-A58B61F4CD1E}"/>
              </a:ext>
            </a:extLst>
          </p:cNvPr>
          <p:cNvGrpSpPr>
            <a:grpSpLocks/>
          </p:cNvGrpSpPr>
          <p:nvPr/>
        </p:nvGrpSpPr>
        <p:grpSpPr bwMode="auto">
          <a:xfrm>
            <a:off x="7777163" y="352425"/>
            <a:ext cx="3436937" cy="688975"/>
            <a:chOff x="7777163" y="352435"/>
            <a:chExt cx="3437338" cy="688965"/>
          </a:xfrm>
        </p:grpSpPr>
        <p:grpSp>
          <p:nvGrpSpPr>
            <p:cNvPr id="17446" name="Group 6">
              <a:extLst>
                <a:ext uri="{FF2B5EF4-FFF2-40B4-BE49-F238E27FC236}">
                  <a16:creationId xmlns:a16="http://schemas.microsoft.com/office/drawing/2014/main" id="{B4EF48D7-30AD-40BB-9091-137A0B355FE3}"/>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2536C392-18E1-4E00-9DE1-4BEFF0C75F73}"/>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7" name="Picture 17">
                <a:extLst>
                  <a:ext uri="{FF2B5EF4-FFF2-40B4-BE49-F238E27FC236}">
                    <a16:creationId xmlns:a16="http://schemas.microsoft.com/office/drawing/2014/main" id="{C70BCFCC-C760-46DA-BA2C-966761A795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7" name="Group 7">
              <a:extLst>
                <a:ext uri="{FF2B5EF4-FFF2-40B4-BE49-F238E27FC236}">
                  <a16:creationId xmlns:a16="http://schemas.microsoft.com/office/drawing/2014/main" id="{47F3B659-C68A-46E8-BDB1-3347C267FCF0}"/>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8860F606-3FF5-4555-81AC-99313236C243}"/>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5" name="Picture 15">
                <a:extLst>
                  <a:ext uri="{FF2B5EF4-FFF2-40B4-BE49-F238E27FC236}">
                    <a16:creationId xmlns:a16="http://schemas.microsoft.com/office/drawing/2014/main" id="{2F758D93-FE02-4CEB-88B8-9747CF7E1D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8" name="Group 8">
              <a:extLst>
                <a:ext uri="{FF2B5EF4-FFF2-40B4-BE49-F238E27FC236}">
                  <a16:creationId xmlns:a16="http://schemas.microsoft.com/office/drawing/2014/main" id="{4076CE5F-DC93-4D88-9CD1-7FF67A3B004B}"/>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065CA74D-031B-49C1-8E57-75EBC002B6C2}"/>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3" name="Picture 13">
                <a:extLst>
                  <a:ext uri="{FF2B5EF4-FFF2-40B4-BE49-F238E27FC236}">
                    <a16:creationId xmlns:a16="http://schemas.microsoft.com/office/drawing/2014/main" id="{B7F558AC-A7B4-44CD-AC59-93EEB1E2A52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9" name="Group 9">
              <a:extLst>
                <a:ext uri="{FF2B5EF4-FFF2-40B4-BE49-F238E27FC236}">
                  <a16:creationId xmlns:a16="http://schemas.microsoft.com/office/drawing/2014/main" id="{929975EC-68D3-4D64-9E32-3256423EE2B4}"/>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7F725C5B-053C-464B-821D-D4DAD0E0C51D}"/>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1" name="Picture 11">
                <a:extLst>
                  <a:ext uri="{FF2B5EF4-FFF2-40B4-BE49-F238E27FC236}">
                    <a16:creationId xmlns:a16="http://schemas.microsoft.com/office/drawing/2014/main" id="{CA24BC5E-935B-49B5-B736-952BE61D26E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7415" name="Group 1">
            <a:extLst>
              <a:ext uri="{FF2B5EF4-FFF2-40B4-BE49-F238E27FC236}">
                <a16:creationId xmlns:a16="http://schemas.microsoft.com/office/drawing/2014/main" id="{72AE0909-33CA-41AC-AA61-1D3C203A639E}"/>
              </a:ext>
            </a:extLst>
          </p:cNvPr>
          <p:cNvGrpSpPr>
            <a:grpSpLocks/>
          </p:cNvGrpSpPr>
          <p:nvPr/>
        </p:nvGrpSpPr>
        <p:grpSpPr bwMode="auto">
          <a:xfrm>
            <a:off x="4521200" y="1676400"/>
            <a:ext cx="4832350" cy="3719513"/>
            <a:chOff x="4279900" y="1675792"/>
            <a:chExt cx="4832295" cy="3720286"/>
          </a:xfrm>
        </p:grpSpPr>
        <p:grpSp>
          <p:nvGrpSpPr>
            <p:cNvPr id="17416" name="Group 1">
              <a:extLst>
                <a:ext uri="{FF2B5EF4-FFF2-40B4-BE49-F238E27FC236}">
                  <a16:creationId xmlns:a16="http://schemas.microsoft.com/office/drawing/2014/main" id="{A60D7F86-D18E-4D23-85A0-984138D1B377}"/>
                </a:ext>
              </a:extLst>
            </p:cNvPr>
            <p:cNvGrpSpPr>
              <a:grpSpLocks/>
            </p:cNvGrpSpPr>
            <p:nvPr/>
          </p:nvGrpSpPr>
          <p:grpSpPr bwMode="auto">
            <a:xfrm>
              <a:off x="4279900" y="1675792"/>
              <a:ext cx="4832295" cy="461963"/>
              <a:chOff x="4293307" y="1353558"/>
              <a:chExt cx="4832294" cy="461907"/>
            </a:xfrm>
          </p:grpSpPr>
          <p:grpSp>
            <p:nvGrpSpPr>
              <p:cNvPr id="17442" name="Group 24">
                <a:extLst>
                  <a:ext uri="{FF2B5EF4-FFF2-40B4-BE49-F238E27FC236}">
                    <a16:creationId xmlns:a16="http://schemas.microsoft.com/office/drawing/2014/main" id="{08DAD46D-4E59-443B-AF2F-B1686DFE8EF5}"/>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6CE5B689-8BC3-48EA-96FA-85EDB32B9D90}"/>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5" name="Rectangle 23">
                  <a:extLst>
                    <a:ext uri="{FF2B5EF4-FFF2-40B4-BE49-F238E27FC236}">
                      <a16:creationId xmlns:a16="http://schemas.microsoft.com/office/drawing/2014/main" id="{D729494C-DCD4-4B35-9997-438B5E19DED0}"/>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7443" name="Rectangle 41">
                <a:extLst>
                  <a:ext uri="{FF2B5EF4-FFF2-40B4-BE49-F238E27FC236}">
                    <a16:creationId xmlns:a16="http://schemas.microsoft.com/office/drawing/2014/main" id="{36B86A62-F64C-425E-95F1-22FDB7A59399}"/>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7417" name="Group 1">
              <a:extLst>
                <a:ext uri="{FF2B5EF4-FFF2-40B4-BE49-F238E27FC236}">
                  <a16:creationId xmlns:a16="http://schemas.microsoft.com/office/drawing/2014/main" id="{4121D521-3865-44D1-B96E-31759AC51ED7}"/>
                </a:ext>
              </a:extLst>
            </p:cNvPr>
            <p:cNvGrpSpPr>
              <a:grpSpLocks/>
            </p:cNvGrpSpPr>
            <p:nvPr/>
          </p:nvGrpSpPr>
          <p:grpSpPr bwMode="auto">
            <a:xfrm>
              <a:off x="4279900" y="2327457"/>
              <a:ext cx="4592638" cy="461963"/>
              <a:chOff x="4293307" y="1353558"/>
              <a:chExt cx="4592637" cy="461907"/>
            </a:xfrm>
          </p:grpSpPr>
          <p:grpSp>
            <p:nvGrpSpPr>
              <p:cNvPr id="17438" name="Group 24">
                <a:extLst>
                  <a:ext uri="{FF2B5EF4-FFF2-40B4-BE49-F238E27FC236}">
                    <a16:creationId xmlns:a16="http://schemas.microsoft.com/office/drawing/2014/main" id="{37342D75-92AD-443E-812E-6E395F079D3B}"/>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0A566D5F-4CAF-4CBE-910B-7E79E99C994D}"/>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1" name="Rectangle 23">
                  <a:extLst>
                    <a:ext uri="{FF2B5EF4-FFF2-40B4-BE49-F238E27FC236}">
                      <a16:creationId xmlns:a16="http://schemas.microsoft.com/office/drawing/2014/main" id="{455A924D-F9F2-42AB-8BD6-A25844C2E71B}"/>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7439" name="Rectangle 41">
                <a:extLst>
                  <a:ext uri="{FF2B5EF4-FFF2-40B4-BE49-F238E27FC236}">
                    <a16:creationId xmlns:a16="http://schemas.microsoft.com/office/drawing/2014/main" id="{A5C32503-3435-4F9F-BE93-FF3CAAFCCADE}"/>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7418" name="Group 1">
              <a:extLst>
                <a:ext uri="{FF2B5EF4-FFF2-40B4-BE49-F238E27FC236}">
                  <a16:creationId xmlns:a16="http://schemas.microsoft.com/office/drawing/2014/main" id="{6DCF6AC1-CB41-4B24-A0B3-D71F62800C52}"/>
                </a:ext>
              </a:extLst>
            </p:cNvPr>
            <p:cNvGrpSpPr>
              <a:grpSpLocks/>
            </p:cNvGrpSpPr>
            <p:nvPr/>
          </p:nvGrpSpPr>
          <p:grpSpPr bwMode="auto">
            <a:xfrm>
              <a:off x="4279900" y="2979122"/>
              <a:ext cx="4592638" cy="461962"/>
              <a:chOff x="4293307" y="1353558"/>
              <a:chExt cx="4592637" cy="461907"/>
            </a:xfrm>
          </p:grpSpPr>
          <p:grpSp>
            <p:nvGrpSpPr>
              <p:cNvPr id="17434" name="Group 24">
                <a:extLst>
                  <a:ext uri="{FF2B5EF4-FFF2-40B4-BE49-F238E27FC236}">
                    <a16:creationId xmlns:a16="http://schemas.microsoft.com/office/drawing/2014/main" id="{D4B35578-2302-4B6D-BCCB-05665568C6EC}"/>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B0DC372A-568D-4F2E-926D-CD0D3D15CEAF}"/>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7" name="Rectangle 23">
                  <a:extLst>
                    <a:ext uri="{FF2B5EF4-FFF2-40B4-BE49-F238E27FC236}">
                      <a16:creationId xmlns:a16="http://schemas.microsoft.com/office/drawing/2014/main" id="{57FCFFCF-9EFF-4304-B00A-4653133832BE}"/>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7435" name="Rectangle 41">
                <a:extLst>
                  <a:ext uri="{FF2B5EF4-FFF2-40B4-BE49-F238E27FC236}">
                    <a16:creationId xmlns:a16="http://schemas.microsoft.com/office/drawing/2014/main" id="{3E5ADE07-4FE1-4E2F-9FD6-B2B500D3F6C9}"/>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7419" name="Group 1">
              <a:extLst>
                <a:ext uri="{FF2B5EF4-FFF2-40B4-BE49-F238E27FC236}">
                  <a16:creationId xmlns:a16="http://schemas.microsoft.com/office/drawing/2014/main" id="{26AAFB5E-46A4-4313-B9FC-F36A066B1A4B}"/>
                </a:ext>
              </a:extLst>
            </p:cNvPr>
            <p:cNvGrpSpPr>
              <a:grpSpLocks/>
            </p:cNvGrpSpPr>
            <p:nvPr/>
          </p:nvGrpSpPr>
          <p:grpSpPr bwMode="auto">
            <a:xfrm>
              <a:off x="4279900" y="3630786"/>
              <a:ext cx="4592638" cy="461963"/>
              <a:chOff x="4293307" y="1353558"/>
              <a:chExt cx="4592637" cy="461907"/>
            </a:xfrm>
          </p:grpSpPr>
          <p:grpSp>
            <p:nvGrpSpPr>
              <p:cNvPr id="17430" name="Group 24">
                <a:extLst>
                  <a:ext uri="{FF2B5EF4-FFF2-40B4-BE49-F238E27FC236}">
                    <a16:creationId xmlns:a16="http://schemas.microsoft.com/office/drawing/2014/main" id="{DC5E2AE8-A6F5-4278-88ED-E3B5A0479AED}"/>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27FE895D-5470-4ECF-8F65-2A35F43EB645}"/>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3" name="Rectangle 23">
                  <a:extLst>
                    <a:ext uri="{FF2B5EF4-FFF2-40B4-BE49-F238E27FC236}">
                      <a16:creationId xmlns:a16="http://schemas.microsoft.com/office/drawing/2014/main" id="{A9279365-DEA7-4F1C-AD69-56998FB84D19}"/>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7431" name="Rectangle 41">
                <a:extLst>
                  <a:ext uri="{FF2B5EF4-FFF2-40B4-BE49-F238E27FC236}">
                    <a16:creationId xmlns:a16="http://schemas.microsoft.com/office/drawing/2014/main" id="{5A632438-F3A2-493A-B7DE-49A02296F3D4}"/>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7420" name="Group 1">
              <a:extLst>
                <a:ext uri="{FF2B5EF4-FFF2-40B4-BE49-F238E27FC236}">
                  <a16:creationId xmlns:a16="http://schemas.microsoft.com/office/drawing/2014/main" id="{80D9AB3F-3EAE-4F69-96B3-A674B61D390D}"/>
                </a:ext>
              </a:extLst>
            </p:cNvPr>
            <p:cNvGrpSpPr>
              <a:grpSpLocks/>
            </p:cNvGrpSpPr>
            <p:nvPr/>
          </p:nvGrpSpPr>
          <p:grpSpPr bwMode="auto">
            <a:xfrm>
              <a:off x="4279900" y="4282451"/>
              <a:ext cx="4592638" cy="461963"/>
              <a:chOff x="4293307" y="1353558"/>
              <a:chExt cx="4592637" cy="461907"/>
            </a:xfrm>
          </p:grpSpPr>
          <p:grpSp>
            <p:nvGrpSpPr>
              <p:cNvPr id="17426" name="Group 24">
                <a:extLst>
                  <a:ext uri="{FF2B5EF4-FFF2-40B4-BE49-F238E27FC236}">
                    <a16:creationId xmlns:a16="http://schemas.microsoft.com/office/drawing/2014/main" id="{889FF84B-AAF0-4245-8DD2-EEF8F3980576}"/>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3E27435D-FD6F-4C68-913D-A2E1E1B4BEB0}"/>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9" name="Rectangle 23">
                  <a:extLst>
                    <a:ext uri="{FF2B5EF4-FFF2-40B4-BE49-F238E27FC236}">
                      <a16:creationId xmlns:a16="http://schemas.microsoft.com/office/drawing/2014/main" id="{EEF6A6AB-F04E-475C-979F-144CF7E6201D}"/>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7427" name="Rectangle 41">
                <a:extLst>
                  <a:ext uri="{FF2B5EF4-FFF2-40B4-BE49-F238E27FC236}">
                    <a16:creationId xmlns:a16="http://schemas.microsoft.com/office/drawing/2014/main" id="{6781408E-E49B-4DEA-A013-C56D0B18D749}"/>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7421" name="Group 1">
              <a:extLst>
                <a:ext uri="{FF2B5EF4-FFF2-40B4-BE49-F238E27FC236}">
                  <a16:creationId xmlns:a16="http://schemas.microsoft.com/office/drawing/2014/main" id="{E3ACFAF8-D590-4BB5-83B3-F2CE1A34ECE7}"/>
                </a:ext>
              </a:extLst>
            </p:cNvPr>
            <p:cNvGrpSpPr>
              <a:grpSpLocks/>
            </p:cNvGrpSpPr>
            <p:nvPr/>
          </p:nvGrpSpPr>
          <p:grpSpPr bwMode="auto">
            <a:xfrm>
              <a:off x="4279900" y="4934115"/>
              <a:ext cx="4592638" cy="461963"/>
              <a:chOff x="4293307" y="1353558"/>
              <a:chExt cx="4592637" cy="461907"/>
            </a:xfrm>
          </p:grpSpPr>
          <p:grpSp>
            <p:nvGrpSpPr>
              <p:cNvPr id="17422" name="Group 24">
                <a:extLst>
                  <a:ext uri="{FF2B5EF4-FFF2-40B4-BE49-F238E27FC236}">
                    <a16:creationId xmlns:a16="http://schemas.microsoft.com/office/drawing/2014/main" id="{65C7EC00-99F2-4F1D-AE92-316E84072213}"/>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60F8472C-26CE-4BCE-9CDA-22CD629D344D}"/>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5" name="Rectangle 23">
                  <a:extLst>
                    <a:ext uri="{FF2B5EF4-FFF2-40B4-BE49-F238E27FC236}">
                      <a16:creationId xmlns:a16="http://schemas.microsoft.com/office/drawing/2014/main" id="{3D97FB5F-384E-4635-95DF-25BF1165B664}"/>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7423" name="Rectangle 41">
                <a:extLst>
                  <a:ext uri="{FF2B5EF4-FFF2-40B4-BE49-F238E27FC236}">
                    <a16:creationId xmlns:a16="http://schemas.microsoft.com/office/drawing/2014/main" id="{070E3103-44BC-4C6F-ACEB-C0A839523A0C}"/>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C5BB814D-22C0-4466-B600-D9C2DA8802A6}"/>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8" name="Footer Placeholder 4">
            <a:extLst>
              <a:ext uri="{FF2B5EF4-FFF2-40B4-BE49-F238E27FC236}">
                <a16:creationId xmlns:a16="http://schemas.microsoft.com/office/drawing/2014/main" id="{0C9A033E-8708-4667-AEF3-8EF9BD41677A}"/>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19" name="Slide Number Placeholder 5">
            <a:extLst>
              <a:ext uri="{FF2B5EF4-FFF2-40B4-BE49-F238E27FC236}">
                <a16:creationId xmlns:a16="http://schemas.microsoft.com/office/drawing/2014/main" id="{BD0E7DD9-C8E2-403A-B502-62492B188F5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4762978B-4714-46F1-8C8C-034EF1F6FFEB}" type="slidenum">
              <a:rPr lang="en-US" altLang="en-US" sz="80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40B6AA51-9E3D-404B-BFA5-599D55DF0427}"/>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21" name="Rectangle 41">
            <a:extLst>
              <a:ext uri="{FF2B5EF4-FFF2-40B4-BE49-F238E27FC236}">
                <a16:creationId xmlns:a16="http://schemas.microsoft.com/office/drawing/2014/main" id="{E3F11942-28E9-43BE-AAB9-138F1FD292F9}"/>
              </a:ext>
            </a:extLst>
          </p:cNvPr>
          <p:cNvSpPr>
            <a:spLocks noChangeArrowheads="1"/>
          </p:cNvSpPr>
          <p:nvPr/>
        </p:nvSpPr>
        <p:spPr bwMode="auto">
          <a:xfrm>
            <a:off x="5024438" y="2222500"/>
            <a:ext cx="54276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As you wait to be interviewed with your dream company, you want do a quick prep! You open your “notes” app to review nonverbal gestures to be ready for in the interview. What are three gestures? Why these three? </a:t>
            </a:r>
          </a:p>
        </p:txBody>
      </p:sp>
      <p:grpSp>
        <p:nvGrpSpPr>
          <p:cNvPr id="9222" name="Group 8">
            <a:extLst>
              <a:ext uri="{FF2B5EF4-FFF2-40B4-BE49-F238E27FC236}">
                <a16:creationId xmlns:a16="http://schemas.microsoft.com/office/drawing/2014/main" id="{BC7B0609-4DBB-4254-B7D3-D193D8BD98B1}"/>
              </a:ext>
            </a:extLst>
          </p:cNvPr>
          <p:cNvGrpSpPr>
            <a:grpSpLocks/>
          </p:cNvGrpSpPr>
          <p:nvPr/>
        </p:nvGrpSpPr>
        <p:grpSpPr bwMode="auto">
          <a:xfrm>
            <a:off x="63500" y="1287463"/>
            <a:ext cx="7229475" cy="614362"/>
            <a:chOff x="63744" y="935118"/>
            <a:chExt cx="7229754" cy="615553"/>
          </a:xfrm>
        </p:grpSpPr>
        <p:cxnSp>
          <p:nvCxnSpPr>
            <p:cNvPr id="19" name="Straight Connector 18">
              <a:extLst>
                <a:ext uri="{FF2B5EF4-FFF2-40B4-BE49-F238E27FC236}">
                  <a16:creationId xmlns:a16="http://schemas.microsoft.com/office/drawing/2014/main" id="{0F16DFF6-9EE3-4BEF-85D6-3AF875C3760E}"/>
                </a:ext>
              </a:extLst>
            </p:cNvPr>
            <p:cNvCxnSpPr>
              <a:cxnSpLocks/>
            </p:cNvCxnSpPr>
            <p:nvPr/>
          </p:nvCxnSpPr>
          <p:spPr>
            <a:xfrm>
              <a:off x="63744" y="1229374"/>
              <a:ext cx="177489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1" name="Rectangle 6">
              <a:extLst>
                <a:ext uri="{FF2B5EF4-FFF2-40B4-BE49-F238E27FC236}">
                  <a16:creationId xmlns:a16="http://schemas.microsoft.com/office/drawing/2014/main" id="{6B99C0A8-A1A7-4A06-AAB6-6747FE76893C}"/>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05794CA8-E84B-4A6F-B8EB-2EB135E777E1}"/>
                </a:ext>
              </a:extLst>
            </p:cNvPr>
            <p:cNvCxnSpPr>
              <a:cxnSpLocks/>
            </p:cNvCxnSpPr>
            <p:nvPr/>
          </p:nvCxnSpPr>
          <p:spPr>
            <a:xfrm>
              <a:off x="3783401" y="1229374"/>
              <a:ext cx="103826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3" name="Rectangle 108">
              <a:extLst>
                <a:ext uri="{FF2B5EF4-FFF2-40B4-BE49-F238E27FC236}">
                  <a16:creationId xmlns:a16="http://schemas.microsoft.com/office/drawing/2014/main" id="{4610C704-FE03-49BD-BB8C-0546E2E65B96}"/>
                </a:ext>
              </a:extLst>
            </p:cNvPr>
            <p:cNvSpPr>
              <a:spLocks noChangeArrowheads="1"/>
            </p:cNvSpPr>
            <p:nvPr/>
          </p:nvSpPr>
          <p:spPr bwMode="auto">
            <a:xfrm>
              <a:off x="5040745" y="999049"/>
              <a:ext cx="2252753"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Picture this…</a:t>
              </a:r>
            </a:p>
          </p:txBody>
        </p:sp>
      </p:grpSp>
      <p:sp>
        <p:nvSpPr>
          <p:cNvPr id="9223" name="Rectangle 145">
            <a:extLst>
              <a:ext uri="{FF2B5EF4-FFF2-40B4-BE49-F238E27FC236}">
                <a16:creationId xmlns:a16="http://schemas.microsoft.com/office/drawing/2014/main" id="{7BD31947-504F-4E04-8EA7-BC6ECF7E065A}"/>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9224" name="Picture 4">
            <a:extLst>
              <a:ext uri="{FF2B5EF4-FFF2-40B4-BE49-F238E27FC236}">
                <a16:creationId xmlns:a16="http://schemas.microsoft.com/office/drawing/2014/main" id="{8A640D9D-C3B6-456B-BBF9-8FDA323733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61">
            <a:extLst>
              <a:ext uri="{FF2B5EF4-FFF2-40B4-BE49-F238E27FC236}">
                <a16:creationId xmlns:a16="http://schemas.microsoft.com/office/drawing/2014/main" id="{B7D63DB5-6BD2-423E-9FEB-75BFA0B2A96D}"/>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B5031CAA-131B-4C21-9E57-18AD602AB308}"/>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4DDEDF6D-0733-4267-B096-1C8A3DFD5356}"/>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5FC1A983-6F3A-40FE-8885-AC8631AF32B8}"/>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249A62B3-EAA9-4556-8D38-4CB057000628}"/>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a:extLst>
              <a:ext uri="{FF2B5EF4-FFF2-40B4-BE49-F238E27FC236}">
                <a16:creationId xmlns:a16="http://schemas.microsoft.com/office/drawing/2014/main" id="{723310E7-CDC7-47DB-B4FF-B7B4E4468A71}"/>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Journal</a:t>
            </a:r>
          </a:p>
        </p:txBody>
      </p:sp>
      <p:sp>
        <p:nvSpPr>
          <p:cNvPr id="10242" name="Content Placeholder 2">
            <a:extLst>
              <a:ext uri="{FF2B5EF4-FFF2-40B4-BE49-F238E27FC236}">
                <a16:creationId xmlns:a16="http://schemas.microsoft.com/office/drawing/2014/main" id="{05558BF4-EA26-4BD2-8F66-17C2E645ED33}"/>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The three nonverbal gestures to be ready for…</a:t>
            </a: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r>
              <a:rPr lang="en-US" altLang="en-US" sz="2400">
                <a:latin typeface="Helvetica" panose="020B0604020202020204" pitchFamily="34" charset="0"/>
              </a:rPr>
              <a:t>1 -</a:t>
            </a: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r>
              <a:rPr lang="en-US" altLang="en-US" sz="2400">
                <a:latin typeface="Helvetica" panose="020B0604020202020204" pitchFamily="34" charset="0"/>
              </a:rPr>
              <a:t>2 –</a:t>
            </a: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r>
              <a:rPr lang="en-US" altLang="en-US" sz="2400">
                <a:latin typeface="Helvetica" panose="020B0604020202020204" pitchFamily="34" charset="0"/>
              </a:rPr>
              <a:t>3 -  </a:t>
            </a:r>
          </a:p>
        </p:txBody>
      </p:sp>
      <p:sp>
        <p:nvSpPr>
          <p:cNvPr id="10243" name="Footer Placeholder 4">
            <a:extLst>
              <a:ext uri="{FF2B5EF4-FFF2-40B4-BE49-F238E27FC236}">
                <a16:creationId xmlns:a16="http://schemas.microsoft.com/office/drawing/2014/main" id="{168276C3-7DD8-4E0B-9C67-F20D1C982994}"/>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4" name="Slide Number Placeholder 5">
            <a:extLst>
              <a:ext uri="{FF2B5EF4-FFF2-40B4-BE49-F238E27FC236}">
                <a16:creationId xmlns:a16="http://schemas.microsoft.com/office/drawing/2014/main" id="{E5254A29-BEEA-42FE-BCB6-5A6AD10DE7E3}"/>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B26865D9-BF6D-46A1-8BEF-C5B0CA22DD51}"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10245" name="Group 5">
            <a:extLst>
              <a:ext uri="{FF2B5EF4-FFF2-40B4-BE49-F238E27FC236}">
                <a16:creationId xmlns:a16="http://schemas.microsoft.com/office/drawing/2014/main" id="{7CC23816-9D29-4317-A523-D91748ED4EB5}"/>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5A08C88D-053C-48E2-8355-E179D0D9B104}"/>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95027BAA-69D4-433A-94FA-9CD4F4F2E8A0}"/>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8" name="Group 8">
              <a:extLst>
                <a:ext uri="{FF2B5EF4-FFF2-40B4-BE49-F238E27FC236}">
                  <a16:creationId xmlns:a16="http://schemas.microsoft.com/office/drawing/2014/main" id="{55FF9F02-70DF-4432-B446-EB22792D7E72}"/>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05E0716E-030D-4F47-9EA6-A3AB0A23405C}"/>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1" name="Picture 11">
                <a:extLst>
                  <a:ext uri="{FF2B5EF4-FFF2-40B4-BE49-F238E27FC236}">
                    <a16:creationId xmlns:a16="http://schemas.microsoft.com/office/drawing/2014/main" id="{6D0E026D-A309-4EF7-B494-C3499EE38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A04AE004-536C-4071-8E8C-A1D3E6FCF6D1}"/>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3BABE5B6-5A67-4410-8C6D-4E2AAFD1281A}"/>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6" name="Footer Placeholder 4">
            <a:extLst>
              <a:ext uri="{FF2B5EF4-FFF2-40B4-BE49-F238E27FC236}">
                <a16:creationId xmlns:a16="http://schemas.microsoft.com/office/drawing/2014/main" id="{BDB92CB3-687A-45A9-AD4B-A63BCB3594C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7" name="Slide Number Placeholder 5">
            <a:extLst>
              <a:ext uri="{FF2B5EF4-FFF2-40B4-BE49-F238E27FC236}">
                <a16:creationId xmlns:a16="http://schemas.microsoft.com/office/drawing/2014/main" id="{B38E2EB1-FD7D-4A9C-B4C1-196790CA7FA5}"/>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2EF28096-25EF-4430-BB4F-0276278A5922}"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E0F31ED8-4F22-4EBA-AF7C-073ECE41A878}"/>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9" name="Rectangle 41">
            <a:extLst>
              <a:ext uri="{FF2B5EF4-FFF2-40B4-BE49-F238E27FC236}">
                <a16:creationId xmlns:a16="http://schemas.microsoft.com/office/drawing/2014/main" id="{961393E7-0A9C-48D0-8C71-F04B2FEED5F1}"/>
              </a:ext>
            </a:extLst>
          </p:cNvPr>
          <p:cNvSpPr>
            <a:spLocks noChangeArrowheads="1"/>
          </p:cNvSpPr>
          <p:nvPr/>
        </p:nvSpPr>
        <p:spPr bwMode="auto">
          <a:xfrm>
            <a:off x="5024438" y="2181225"/>
            <a:ext cx="6061075" cy="2308225"/>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9pPr>
          </a:lstStyle>
          <a:p>
            <a:pPr eaLnBrk="1" hangingPunct="1">
              <a:lnSpc>
                <a:spcPct val="100000"/>
              </a:lnSpc>
              <a:spcBef>
                <a:spcPct val="0"/>
              </a:spcBef>
              <a:buFontTx/>
              <a:buNone/>
              <a:defRPr/>
            </a:pPr>
            <a:r>
              <a:rPr lang="en-US" altLang="en-US" sz="2400" spc="-50" dirty="0">
                <a:solidFill>
                  <a:srgbClr val="26354A"/>
                </a:solidFill>
              </a:rPr>
              <a:t>In his </a:t>
            </a:r>
            <a:r>
              <a:rPr lang="en-US" altLang="en-US" sz="2400" spc="-50" dirty="0">
                <a:solidFill>
                  <a:srgbClr val="26354A"/>
                </a:solidFill>
                <a:hlinkClick r:id="rId2"/>
              </a:rPr>
              <a:t>TED Talk</a:t>
            </a:r>
            <a:r>
              <a:rPr lang="en-US" altLang="en-US" sz="2400" spc="-50" dirty="0">
                <a:solidFill>
                  <a:srgbClr val="26354A"/>
                </a:solidFill>
              </a:rPr>
              <a:t>, Joe Navarro talks about the power of nonverbal communication and empathy. After watching this talk, write down two points that resonated with you about how you can change your nonverbal communication and express empathy.</a:t>
            </a:r>
          </a:p>
        </p:txBody>
      </p:sp>
      <p:sp>
        <p:nvSpPr>
          <p:cNvPr id="11270" name="Rectangle 25">
            <a:extLst>
              <a:ext uri="{FF2B5EF4-FFF2-40B4-BE49-F238E27FC236}">
                <a16:creationId xmlns:a16="http://schemas.microsoft.com/office/drawing/2014/main" id="{CE9762BC-E7B3-4BA0-87D9-D030B4B5E67C}"/>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1271" name="Picture 4">
            <a:extLst>
              <a:ext uri="{FF2B5EF4-FFF2-40B4-BE49-F238E27FC236}">
                <a16:creationId xmlns:a16="http://schemas.microsoft.com/office/drawing/2014/main" id="{0540769C-F542-44E9-927B-32D8CBFC45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2" name="Group 29">
            <a:extLst>
              <a:ext uri="{FF2B5EF4-FFF2-40B4-BE49-F238E27FC236}">
                <a16:creationId xmlns:a16="http://schemas.microsoft.com/office/drawing/2014/main" id="{78D4A35B-2BA4-4567-B12F-B4F2F8CD3D7F}"/>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4652F9A8-0F9A-436C-812F-BFF4DFF9E35C}"/>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4F07A988-D20F-4F69-80FB-C24CC7AC5684}"/>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80" name="Group 32">
              <a:extLst>
                <a:ext uri="{FF2B5EF4-FFF2-40B4-BE49-F238E27FC236}">
                  <a16:creationId xmlns:a16="http://schemas.microsoft.com/office/drawing/2014/main" id="{FC93E1B7-5FA8-43C1-83CD-2910840E30C6}"/>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1394FE41-9E38-4641-9CE8-EB0E5E72E6AE}"/>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3" name="Picture 35">
                <a:extLst>
                  <a:ext uri="{FF2B5EF4-FFF2-40B4-BE49-F238E27FC236}">
                    <a16:creationId xmlns:a16="http://schemas.microsoft.com/office/drawing/2014/main" id="{68EC6C61-B2D3-4892-ABA7-B84A326599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3C21AA7D-85D2-43CC-9FE0-75B71C78B4CD}"/>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3" name="Group 8">
            <a:extLst>
              <a:ext uri="{FF2B5EF4-FFF2-40B4-BE49-F238E27FC236}">
                <a16:creationId xmlns:a16="http://schemas.microsoft.com/office/drawing/2014/main" id="{A98711EB-AED0-43C9-94F2-348761130DAA}"/>
              </a:ext>
            </a:extLst>
          </p:cNvPr>
          <p:cNvGrpSpPr>
            <a:grpSpLocks/>
          </p:cNvGrpSpPr>
          <p:nvPr/>
        </p:nvGrpSpPr>
        <p:grpSpPr bwMode="auto">
          <a:xfrm>
            <a:off x="63500" y="1287463"/>
            <a:ext cx="5999163" cy="614362"/>
            <a:chOff x="63744" y="935118"/>
            <a:chExt cx="6000097" cy="615553"/>
          </a:xfrm>
        </p:grpSpPr>
        <p:cxnSp>
          <p:nvCxnSpPr>
            <p:cNvPr id="23" name="Straight Connector 22">
              <a:extLst>
                <a:ext uri="{FF2B5EF4-FFF2-40B4-BE49-F238E27FC236}">
                  <a16:creationId xmlns:a16="http://schemas.microsoft.com/office/drawing/2014/main" id="{008F7E17-0A86-4B1A-B9DA-8E142790C31E}"/>
                </a:ext>
              </a:extLst>
            </p:cNvPr>
            <p:cNvCxnSpPr>
              <a:cxnSpLocks/>
            </p:cNvCxnSpPr>
            <p:nvPr/>
          </p:nvCxnSpPr>
          <p:spPr>
            <a:xfrm>
              <a:off x="63744" y="1229374"/>
              <a:ext cx="1775101"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5" name="Rectangle 6">
              <a:extLst>
                <a:ext uri="{FF2B5EF4-FFF2-40B4-BE49-F238E27FC236}">
                  <a16:creationId xmlns:a16="http://schemas.microsoft.com/office/drawing/2014/main" id="{8ACD778B-23A7-4D3B-87F8-D1063532EE32}"/>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25" name="Straight Connector 24">
              <a:extLst>
                <a:ext uri="{FF2B5EF4-FFF2-40B4-BE49-F238E27FC236}">
                  <a16:creationId xmlns:a16="http://schemas.microsoft.com/office/drawing/2014/main" id="{755F300E-1D47-4197-A706-1438DDC43D44}"/>
                </a:ext>
              </a:extLst>
            </p:cNvPr>
            <p:cNvCxnSpPr>
              <a:cxnSpLocks/>
            </p:cNvCxnSpPr>
            <p:nvPr/>
          </p:nvCxnSpPr>
          <p:spPr>
            <a:xfrm>
              <a:off x="3783836" y="1229374"/>
              <a:ext cx="10383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7" name="Rectangle 108">
              <a:extLst>
                <a:ext uri="{FF2B5EF4-FFF2-40B4-BE49-F238E27FC236}">
                  <a16:creationId xmlns:a16="http://schemas.microsoft.com/office/drawing/2014/main" id="{7B32BC5A-E89E-4FD1-8BCB-64DE2E59ABBB}"/>
                </a:ext>
              </a:extLst>
            </p:cNvPr>
            <p:cNvSpPr>
              <a:spLocks noChangeArrowheads="1"/>
            </p:cNvSpPr>
            <p:nvPr/>
          </p:nvSpPr>
          <p:spPr bwMode="auto">
            <a:xfrm>
              <a:off x="5040745" y="999049"/>
              <a:ext cx="1023096"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Learn</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DB58E0E4-DF19-4523-BD5D-A4E3A23BEF60}"/>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2290" name="Content Placeholder 2">
            <a:extLst>
              <a:ext uri="{FF2B5EF4-FFF2-40B4-BE49-F238E27FC236}">
                <a16:creationId xmlns:a16="http://schemas.microsoft.com/office/drawing/2014/main" id="{B51FA074-E8EB-42C9-BA46-A1D49610D8CA}"/>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Two ways that resonated with you…</a:t>
            </a: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1 – </a:t>
            </a: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2 – </a:t>
            </a:r>
          </a:p>
        </p:txBody>
      </p:sp>
      <p:sp>
        <p:nvSpPr>
          <p:cNvPr id="12291" name="Footer Placeholder 4">
            <a:extLst>
              <a:ext uri="{FF2B5EF4-FFF2-40B4-BE49-F238E27FC236}">
                <a16:creationId xmlns:a16="http://schemas.microsoft.com/office/drawing/2014/main" id="{2C316464-A54C-4D22-96C5-EEF0F733854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2" name="Slide Number Placeholder 5">
            <a:extLst>
              <a:ext uri="{FF2B5EF4-FFF2-40B4-BE49-F238E27FC236}">
                <a16:creationId xmlns:a16="http://schemas.microsoft.com/office/drawing/2014/main" id="{5EF83A0F-A705-4F00-A5AE-38CB2B6BA4CD}"/>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F07DDA01-2535-48F1-A146-D24201D0E44D}"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2293" name="Group 12">
            <a:extLst>
              <a:ext uri="{FF2B5EF4-FFF2-40B4-BE49-F238E27FC236}">
                <a16:creationId xmlns:a16="http://schemas.microsoft.com/office/drawing/2014/main" id="{EBC18863-7844-4C7B-B28A-4BB9649EAB6C}"/>
              </a:ext>
            </a:extLst>
          </p:cNvPr>
          <p:cNvGrpSpPr>
            <a:grpSpLocks/>
          </p:cNvGrpSpPr>
          <p:nvPr/>
        </p:nvGrpSpPr>
        <p:grpSpPr bwMode="auto">
          <a:xfrm>
            <a:off x="7777163" y="352425"/>
            <a:ext cx="3436937" cy="688975"/>
            <a:chOff x="7777163" y="352435"/>
            <a:chExt cx="3437338" cy="688965"/>
          </a:xfrm>
        </p:grpSpPr>
        <p:grpSp>
          <p:nvGrpSpPr>
            <p:cNvPr id="12294" name="Group 13">
              <a:extLst>
                <a:ext uri="{FF2B5EF4-FFF2-40B4-BE49-F238E27FC236}">
                  <a16:creationId xmlns:a16="http://schemas.microsoft.com/office/drawing/2014/main" id="{501ED6A0-C101-4AAE-99DC-703647D4F39C}"/>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A8C87119-0E8C-420D-9033-136ECD30125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1" name="Picture 20">
                <a:extLst>
                  <a:ext uri="{FF2B5EF4-FFF2-40B4-BE49-F238E27FC236}">
                    <a16:creationId xmlns:a16="http://schemas.microsoft.com/office/drawing/2014/main" id="{AB7710F9-2651-4A10-9EB6-496AC27CE3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ECC26134-C41D-49A7-A885-FEFBD60B4E51}"/>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2296" name="Group 15">
              <a:extLst>
                <a:ext uri="{FF2B5EF4-FFF2-40B4-BE49-F238E27FC236}">
                  <a16:creationId xmlns:a16="http://schemas.microsoft.com/office/drawing/2014/main" id="{DB56092D-E1B5-4196-9451-196495CB0F55}"/>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D47BBA9B-91CA-4DB6-B359-18E38E5E1A5C}"/>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9" name="Picture 18">
                <a:extLst>
                  <a:ext uri="{FF2B5EF4-FFF2-40B4-BE49-F238E27FC236}">
                    <a16:creationId xmlns:a16="http://schemas.microsoft.com/office/drawing/2014/main" id="{5EE2BD09-6FDE-4550-B9A8-84A79E0678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65D9CEAC-5C7B-4BFB-A06A-74399B0EE21B}"/>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71BF6112-3093-40F6-8F1A-2F893782C261}"/>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4" name="Footer Placeholder 4">
            <a:extLst>
              <a:ext uri="{FF2B5EF4-FFF2-40B4-BE49-F238E27FC236}">
                <a16:creationId xmlns:a16="http://schemas.microsoft.com/office/drawing/2014/main" id="{A4744EF5-ADA3-40AE-8C8F-38C8976B99A5}"/>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5" name="Slide Number Placeholder 5">
            <a:extLst>
              <a:ext uri="{FF2B5EF4-FFF2-40B4-BE49-F238E27FC236}">
                <a16:creationId xmlns:a16="http://schemas.microsoft.com/office/drawing/2014/main" id="{C744E978-72EB-4565-8704-998E1A110BC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9FDC568C-4FB8-47CA-B2FB-1ACF20FBF50C}"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664D2D11-CEE5-4086-BCCD-E5D22C282105}"/>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7" name="Rectangle 41">
            <a:extLst>
              <a:ext uri="{FF2B5EF4-FFF2-40B4-BE49-F238E27FC236}">
                <a16:creationId xmlns:a16="http://schemas.microsoft.com/office/drawing/2014/main" id="{6248D6C1-D779-4B79-84C5-ACAD6D164444}"/>
              </a:ext>
            </a:extLst>
          </p:cNvPr>
          <p:cNvSpPr>
            <a:spLocks noChangeArrowheads="1"/>
          </p:cNvSpPr>
          <p:nvPr/>
        </p:nvSpPr>
        <p:spPr bwMode="auto">
          <a:xfrm>
            <a:off x="5024438" y="2459038"/>
            <a:ext cx="5557837"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Think about a time where you were emotionally struggling. Do you remember if you used Hwang and Matsumoto’s rules to modify your facial or tonal expressions? Which rules?  </a:t>
            </a:r>
          </a:p>
        </p:txBody>
      </p:sp>
      <p:grpSp>
        <p:nvGrpSpPr>
          <p:cNvPr id="13318" name="Group 8">
            <a:extLst>
              <a:ext uri="{FF2B5EF4-FFF2-40B4-BE49-F238E27FC236}">
                <a16:creationId xmlns:a16="http://schemas.microsoft.com/office/drawing/2014/main" id="{09BC9F72-1CFF-4A91-90EA-D264C5BEDB7A}"/>
              </a:ext>
            </a:extLst>
          </p:cNvPr>
          <p:cNvGrpSpPr>
            <a:grpSpLocks/>
          </p:cNvGrpSpPr>
          <p:nvPr/>
        </p:nvGrpSpPr>
        <p:grpSpPr bwMode="auto">
          <a:xfrm>
            <a:off x="63500" y="1287463"/>
            <a:ext cx="6392863" cy="615950"/>
            <a:chOff x="63744" y="935118"/>
            <a:chExt cx="6392782" cy="616746"/>
          </a:xfrm>
        </p:grpSpPr>
        <p:cxnSp>
          <p:nvCxnSpPr>
            <p:cNvPr id="19" name="Straight Connector 18">
              <a:extLst>
                <a:ext uri="{FF2B5EF4-FFF2-40B4-BE49-F238E27FC236}">
                  <a16:creationId xmlns:a16="http://schemas.microsoft.com/office/drawing/2014/main" id="{F1A7A6F2-864E-4B78-B29B-C90DAD378BE9}"/>
                </a:ext>
              </a:extLst>
            </p:cNvPr>
            <p:cNvCxnSpPr>
              <a:cxnSpLocks/>
            </p:cNvCxnSpPr>
            <p:nvPr/>
          </p:nvCxnSpPr>
          <p:spPr>
            <a:xfrm>
              <a:off x="63744" y="1229185"/>
              <a:ext cx="20430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1" name="Rectangle 6">
              <a:extLst>
                <a:ext uri="{FF2B5EF4-FFF2-40B4-BE49-F238E27FC236}">
                  <a16:creationId xmlns:a16="http://schemas.microsoft.com/office/drawing/2014/main" id="{F3D79ED7-DCD0-4E2A-875D-5DC15092CE38}"/>
                </a:ext>
              </a:extLst>
            </p:cNvPr>
            <p:cNvSpPr>
              <a:spLocks noChangeArrowheads="1"/>
            </p:cNvSpPr>
            <p:nvPr/>
          </p:nvSpPr>
          <p:spPr bwMode="auto">
            <a:xfrm>
              <a:off x="2251479" y="935118"/>
              <a:ext cx="1394943"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AAA92DE2-E141-4D5D-80C5-07D70DF46722}"/>
                </a:ext>
              </a:extLst>
            </p:cNvPr>
            <p:cNvCxnSpPr>
              <a:cxnSpLocks/>
            </p:cNvCxnSpPr>
            <p:nvPr/>
          </p:nvCxnSpPr>
          <p:spPr>
            <a:xfrm>
              <a:off x="3783210" y="1229185"/>
              <a:ext cx="103821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3" name="Rectangle 108">
              <a:extLst>
                <a:ext uri="{FF2B5EF4-FFF2-40B4-BE49-F238E27FC236}">
                  <a16:creationId xmlns:a16="http://schemas.microsoft.com/office/drawing/2014/main" id="{C34C31A4-BAE2-4F2A-AB53-08AAD7CD334B}"/>
                </a:ext>
              </a:extLst>
            </p:cNvPr>
            <p:cNvSpPr>
              <a:spLocks noChangeArrowheads="1"/>
            </p:cNvSpPr>
            <p:nvPr/>
          </p:nvSpPr>
          <p:spPr bwMode="auto">
            <a:xfrm>
              <a:off x="5040745" y="999049"/>
              <a:ext cx="1415781" cy="4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3319" name="Rectangle 27">
            <a:extLst>
              <a:ext uri="{FF2B5EF4-FFF2-40B4-BE49-F238E27FC236}">
                <a16:creationId xmlns:a16="http://schemas.microsoft.com/office/drawing/2014/main" id="{2359C740-67C7-41DD-82A4-C633A9B9CB1D}"/>
              </a:ext>
            </a:extLst>
          </p:cNvPr>
          <p:cNvSpPr>
            <a:spLocks noChangeArrowheads="1"/>
          </p:cNvSpPr>
          <p:nvPr/>
        </p:nvSpPr>
        <p:spPr bwMode="auto">
          <a:xfrm>
            <a:off x="5024438" y="5054600"/>
            <a:ext cx="6199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3320" name="Picture 2">
            <a:extLst>
              <a:ext uri="{FF2B5EF4-FFF2-40B4-BE49-F238E27FC236}">
                <a16:creationId xmlns:a16="http://schemas.microsoft.com/office/drawing/2014/main" id="{17C9D8E7-1294-4E22-BED3-528C792321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21" name="Group 31">
            <a:extLst>
              <a:ext uri="{FF2B5EF4-FFF2-40B4-BE49-F238E27FC236}">
                <a16:creationId xmlns:a16="http://schemas.microsoft.com/office/drawing/2014/main" id="{75F66A58-067D-4B14-A696-13FF3525E543}"/>
              </a:ext>
            </a:extLst>
          </p:cNvPr>
          <p:cNvGrpSpPr>
            <a:grpSpLocks/>
          </p:cNvGrpSpPr>
          <p:nvPr/>
        </p:nvGrpSpPr>
        <p:grpSpPr bwMode="auto">
          <a:xfrm>
            <a:off x="7777163" y="352425"/>
            <a:ext cx="3436937" cy="688975"/>
            <a:chOff x="7777163" y="352435"/>
            <a:chExt cx="3437338" cy="688965"/>
          </a:xfrm>
        </p:grpSpPr>
        <p:grpSp>
          <p:nvGrpSpPr>
            <p:cNvPr id="13322" name="Group 32">
              <a:extLst>
                <a:ext uri="{FF2B5EF4-FFF2-40B4-BE49-F238E27FC236}">
                  <a16:creationId xmlns:a16="http://schemas.microsoft.com/office/drawing/2014/main" id="{83C4026B-9E15-4A2B-A251-23115BAD580D}"/>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9B45B3FC-742F-4361-A474-92532CB43A00}"/>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9" name="Picture 43">
                <a:extLst>
                  <a:ext uri="{FF2B5EF4-FFF2-40B4-BE49-F238E27FC236}">
                    <a16:creationId xmlns:a16="http://schemas.microsoft.com/office/drawing/2014/main" id="{75C75E3B-8BDB-4721-9E3A-D9808D6489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38E4133F-5C07-42BA-AA8D-63B88F50FBBA}"/>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3324" name="Group 34">
              <a:extLst>
                <a:ext uri="{FF2B5EF4-FFF2-40B4-BE49-F238E27FC236}">
                  <a16:creationId xmlns:a16="http://schemas.microsoft.com/office/drawing/2014/main" id="{CEDDCB16-EF25-4980-A319-176F8F0DA535}"/>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61211BB0-EEC8-4D05-B984-A4DBC73BFB4C}"/>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7" name="Picture 39">
                <a:extLst>
                  <a:ext uri="{FF2B5EF4-FFF2-40B4-BE49-F238E27FC236}">
                    <a16:creationId xmlns:a16="http://schemas.microsoft.com/office/drawing/2014/main" id="{3FBEC70D-3944-45D8-B440-81FCB2A96A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7BDE9F3F-112D-400C-8609-622A7C755C84}"/>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45960FDA-506E-4B6E-80D8-85F4B46C3AB6}"/>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4338" name="Content Placeholder 2">
            <a:extLst>
              <a:ext uri="{FF2B5EF4-FFF2-40B4-BE49-F238E27FC236}">
                <a16:creationId xmlns:a16="http://schemas.microsoft.com/office/drawing/2014/main" id="{6FBA94C2-F28A-4EC2-9B81-CBA2C3B86E13}"/>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Modified facial or tonal expressions… </a:t>
            </a: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p:txBody>
      </p:sp>
      <p:sp>
        <p:nvSpPr>
          <p:cNvPr id="14339" name="Footer Placeholder 4">
            <a:extLst>
              <a:ext uri="{FF2B5EF4-FFF2-40B4-BE49-F238E27FC236}">
                <a16:creationId xmlns:a16="http://schemas.microsoft.com/office/drawing/2014/main" id="{7BF152B3-8A3F-4C0B-8788-FD5D08BF0367}"/>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0" name="Slide Number Placeholder 5">
            <a:extLst>
              <a:ext uri="{FF2B5EF4-FFF2-40B4-BE49-F238E27FC236}">
                <a16:creationId xmlns:a16="http://schemas.microsoft.com/office/drawing/2014/main" id="{1B1D64C6-6F24-4331-94E3-F1975E27957A}"/>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F988B319-52CC-400E-89E9-8A1AA60BFADC}"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4341" name="Group 27">
            <a:extLst>
              <a:ext uri="{FF2B5EF4-FFF2-40B4-BE49-F238E27FC236}">
                <a16:creationId xmlns:a16="http://schemas.microsoft.com/office/drawing/2014/main" id="{F21CEC5B-FC8F-4011-939F-6315DD790E83}"/>
              </a:ext>
            </a:extLst>
          </p:cNvPr>
          <p:cNvGrpSpPr>
            <a:grpSpLocks/>
          </p:cNvGrpSpPr>
          <p:nvPr/>
        </p:nvGrpSpPr>
        <p:grpSpPr bwMode="auto">
          <a:xfrm>
            <a:off x="7777163" y="352425"/>
            <a:ext cx="3436937" cy="688975"/>
            <a:chOff x="7777163" y="352435"/>
            <a:chExt cx="3437338" cy="688965"/>
          </a:xfrm>
        </p:grpSpPr>
        <p:grpSp>
          <p:nvGrpSpPr>
            <p:cNvPr id="14342" name="Group 28">
              <a:extLst>
                <a:ext uri="{FF2B5EF4-FFF2-40B4-BE49-F238E27FC236}">
                  <a16:creationId xmlns:a16="http://schemas.microsoft.com/office/drawing/2014/main" id="{9FBFAD85-5A97-43F7-96FC-523DCCFE4211}"/>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ECE44D0C-43C7-4ACA-9940-20C679D59220}"/>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1" name="Picture 37">
                <a:extLst>
                  <a:ext uri="{FF2B5EF4-FFF2-40B4-BE49-F238E27FC236}">
                    <a16:creationId xmlns:a16="http://schemas.microsoft.com/office/drawing/2014/main" id="{EA645C2D-D0D3-4246-920F-A0E269AAF3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3" name="Group 29">
              <a:extLst>
                <a:ext uri="{FF2B5EF4-FFF2-40B4-BE49-F238E27FC236}">
                  <a16:creationId xmlns:a16="http://schemas.microsoft.com/office/drawing/2014/main" id="{2DEC338F-4D65-4B77-9ED7-E0B50FF8A922}"/>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761BC811-8B94-4640-BB6E-FD71831DF5FD}"/>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9" name="Picture 35">
                <a:extLst>
                  <a:ext uri="{FF2B5EF4-FFF2-40B4-BE49-F238E27FC236}">
                    <a16:creationId xmlns:a16="http://schemas.microsoft.com/office/drawing/2014/main" id="{2B14D008-E317-425C-9B85-9D9B1EB747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30">
              <a:extLst>
                <a:ext uri="{FF2B5EF4-FFF2-40B4-BE49-F238E27FC236}">
                  <a16:creationId xmlns:a16="http://schemas.microsoft.com/office/drawing/2014/main" id="{2C086A23-F69E-4843-BA3C-7B7532DF7182}"/>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74DB4160-D42A-41DB-8047-28AE6B45D18A}"/>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7" name="Picture 33">
                <a:extLst>
                  <a:ext uri="{FF2B5EF4-FFF2-40B4-BE49-F238E27FC236}">
                    <a16:creationId xmlns:a16="http://schemas.microsoft.com/office/drawing/2014/main" id="{42E9AC82-A9F4-4B14-9A90-F1B4370BCB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DA51DFF9-EAFA-4F70-AE0F-B7F591497D68}"/>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CDCC0318-5CBF-47EB-8EF1-6056CA57677A}"/>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5362" name="Footer Placeholder 4">
            <a:extLst>
              <a:ext uri="{FF2B5EF4-FFF2-40B4-BE49-F238E27FC236}">
                <a16:creationId xmlns:a16="http://schemas.microsoft.com/office/drawing/2014/main" id="{78F8F015-80B2-4414-9CB5-62D9904C869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3" name="Slide Number Placeholder 5">
            <a:extLst>
              <a:ext uri="{FF2B5EF4-FFF2-40B4-BE49-F238E27FC236}">
                <a16:creationId xmlns:a16="http://schemas.microsoft.com/office/drawing/2014/main" id="{595FEB59-88E0-43F8-8119-CFBCF4397672}"/>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22C92431-B40D-45CB-8EA5-29119CBD9583}"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88E8A28F-EC7C-49A3-9290-174D14779CA7}"/>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65" name="Rectangle 41">
            <a:extLst>
              <a:ext uri="{FF2B5EF4-FFF2-40B4-BE49-F238E27FC236}">
                <a16:creationId xmlns:a16="http://schemas.microsoft.com/office/drawing/2014/main" id="{A6AE3D8F-AD5B-4BDB-9EE2-5A2F96D0DA80}"/>
              </a:ext>
            </a:extLst>
          </p:cNvPr>
          <p:cNvSpPr>
            <a:spLocks noChangeArrowheads="1"/>
          </p:cNvSpPr>
          <p:nvPr/>
        </p:nvSpPr>
        <p:spPr bwMode="auto">
          <a:xfrm>
            <a:off x="5024438" y="2481263"/>
            <a:ext cx="51054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Get out your cell phone and take a pic of a daily hand gesture you use. Do some research – what does this hand gesture mean in a different country and cultural community? </a:t>
            </a:r>
          </a:p>
        </p:txBody>
      </p:sp>
      <p:grpSp>
        <p:nvGrpSpPr>
          <p:cNvPr id="15366" name="Group 8">
            <a:extLst>
              <a:ext uri="{FF2B5EF4-FFF2-40B4-BE49-F238E27FC236}">
                <a16:creationId xmlns:a16="http://schemas.microsoft.com/office/drawing/2014/main" id="{8A36751A-00E9-494F-83C4-CEDF922BA610}"/>
              </a:ext>
            </a:extLst>
          </p:cNvPr>
          <p:cNvGrpSpPr>
            <a:grpSpLocks/>
          </p:cNvGrpSpPr>
          <p:nvPr/>
        </p:nvGrpSpPr>
        <p:grpSpPr bwMode="auto">
          <a:xfrm>
            <a:off x="63500" y="1287463"/>
            <a:ext cx="6934200" cy="615950"/>
            <a:chOff x="63744" y="935118"/>
            <a:chExt cx="6934334" cy="616348"/>
          </a:xfrm>
        </p:grpSpPr>
        <p:cxnSp>
          <p:nvCxnSpPr>
            <p:cNvPr id="19" name="Straight Connector 18">
              <a:extLst>
                <a:ext uri="{FF2B5EF4-FFF2-40B4-BE49-F238E27FC236}">
                  <a16:creationId xmlns:a16="http://schemas.microsoft.com/office/drawing/2014/main" id="{3C39579B-CD55-425D-8DBD-CCF33808328A}"/>
                </a:ext>
              </a:extLst>
            </p:cNvPr>
            <p:cNvCxnSpPr>
              <a:cxnSpLocks/>
            </p:cNvCxnSpPr>
            <p:nvPr/>
          </p:nvCxnSpPr>
          <p:spPr>
            <a:xfrm>
              <a:off x="63744" y="1228995"/>
              <a:ext cx="167008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1" name="Rectangle 6">
              <a:extLst>
                <a:ext uri="{FF2B5EF4-FFF2-40B4-BE49-F238E27FC236}">
                  <a16:creationId xmlns:a16="http://schemas.microsoft.com/office/drawing/2014/main" id="{06FFE384-DE7D-4CA6-85C6-FBE03E05D93F}"/>
                </a:ext>
              </a:extLst>
            </p:cNvPr>
            <p:cNvSpPr>
              <a:spLocks noChangeArrowheads="1"/>
            </p:cNvSpPr>
            <p:nvPr/>
          </p:nvSpPr>
          <p:spPr bwMode="auto">
            <a:xfrm>
              <a:off x="1813858" y="935118"/>
              <a:ext cx="1832565" cy="616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Imagine</a:t>
              </a:r>
            </a:p>
          </p:txBody>
        </p:sp>
        <p:cxnSp>
          <p:nvCxnSpPr>
            <p:cNvPr id="105" name="Straight Connector 104">
              <a:extLst>
                <a:ext uri="{FF2B5EF4-FFF2-40B4-BE49-F238E27FC236}">
                  <a16:creationId xmlns:a16="http://schemas.microsoft.com/office/drawing/2014/main" id="{5BD50A99-B0DF-4DC5-B2D9-9373B79B0256}"/>
                </a:ext>
              </a:extLst>
            </p:cNvPr>
            <p:cNvCxnSpPr>
              <a:cxnSpLocks/>
            </p:cNvCxnSpPr>
            <p:nvPr/>
          </p:nvCxnSpPr>
          <p:spPr>
            <a:xfrm>
              <a:off x="3783329" y="1228995"/>
              <a:ext cx="103824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3" name="Rectangle 108">
              <a:extLst>
                <a:ext uri="{FF2B5EF4-FFF2-40B4-BE49-F238E27FC236}">
                  <a16:creationId xmlns:a16="http://schemas.microsoft.com/office/drawing/2014/main" id="{23DFBF5B-E558-4364-8C28-45E21373AB4D}"/>
                </a:ext>
              </a:extLst>
            </p:cNvPr>
            <p:cNvSpPr>
              <a:spLocks noChangeArrowheads="1"/>
            </p:cNvSpPr>
            <p:nvPr/>
          </p:nvSpPr>
          <p:spPr bwMode="auto">
            <a:xfrm>
              <a:off x="5040745" y="999049"/>
              <a:ext cx="195733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Take a pic…</a:t>
              </a:r>
            </a:p>
          </p:txBody>
        </p:sp>
      </p:grpSp>
      <p:sp>
        <p:nvSpPr>
          <p:cNvPr id="15367" name="Rectangle 27">
            <a:extLst>
              <a:ext uri="{FF2B5EF4-FFF2-40B4-BE49-F238E27FC236}">
                <a16:creationId xmlns:a16="http://schemas.microsoft.com/office/drawing/2014/main" id="{C6FECB32-548F-4363-8409-BF56FF363E1C}"/>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grpSp>
        <p:nvGrpSpPr>
          <p:cNvPr id="15368" name="Group 15">
            <a:extLst>
              <a:ext uri="{FF2B5EF4-FFF2-40B4-BE49-F238E27FC236}">
                <a16:creationId xmlns:a16="http://schemas.microsoft.com/office/drawing/2014/main" id="{E7630067-E479-469A-8C12-A0EABD969BD8}"/>
              </a:ext>
            </a:extLst>
          </p:cNvPr>
          <p:cNvGrpSpPr>
            <a:grpSpLocks/>
          </p:cNvGrpSpPr>
          <p:nvPr/>
        </p:nvGrpSpPr>
        <p:grpSpPr bwMode="auto">
          <a:xfrm>
            <a:off x="7777163" y="352425"/>
            <a:ext cx="3436937" cy="688975"/>
            <a:chOff x="7777163" y="352435"/>
            <a:chExt cx="3437338" cy="688965"/>
          </a:xfrm>
        </p:grpSpPr>
        <p:grpSp>
          <p:nvGrpSpPr>
            <p:cNvPr id="15370" name="Group 17">
              <a:extLst>
                <a:ext uri="{FF2B5EF4-FFF2-40B4-BE49-F238E27FC236}">
                  <a16:creationId xmlns:a16="http://schemas.microsoft.com/office/drawing/2014/main" id="{1B2E6F84-15CA-41B0-909C-82B67392B371}"/>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99551F4B-D827-4D4E-A509-32F3CCA58A8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9" name="Picture 29">
                <a:extLst>
                  <a:ext uri="{FF2B5EF4-FFF2-40B4-BE49-F238E27FC236}">
                    <a16:creationId xmlns:a16="http://schemas.microsoft.com/office/drawing/2014/main" id="{42CCCC45-1202-485F-8F9B-AB1EB56EE3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1" name="Group 19">
              <a:extLst>
                <a:ext uri="{FF2B5EF4-FFF2-40B4-BE49-F238E27FC236}">
                  <a16:creationId xmlns:a16="http://schemas.microsoft.com/office/drawing/2014/main" id="{2869DE8D-35E2-474A-B89B-E091C24A770E}"/>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D1955BE4-D5A5-4E16-9312-F45328E8A4EE}"/>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7" name="Picture 27">
                <a:extLst>
                  <a:ext uri="{FF2B5EF4-FFF2-40B4-BE49-F238E27FC236}">
                    <a16:creationId xmlns:a16="http://schemas.microsoft.com/office/drawing/2014/main" id="{77577F44-4457-470F-A41F-16D4106980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2" name="Group 20">
              <a:extLst>
                <a:ext uri="{FF2B5EF4-FFF2-40B4-BE49-F238E27FC236}">
                  <a16:creationId xmlns:a16="http://schemas.microsoft.com/office/drawing/2014/main" id="{DF759514-DB44-473C-8A31-84A3005F2375}"/>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D02EF423-EAAF-4DE5-A70D-FC98F8EFF642}"/>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5" name="Picture 25">
                <a:extLst>
                  <a:ext uri="{FF2B5EF4-FFF2-40B4-BE49-F238E27FC236}">
                    <a16:creationId xmlns:a16="http://schemas.microsoft.com/office/drawing/2014/main" id="{A8299E44-C07E-475F-A9F4-B17EB182AA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8987BCCB-E9B8-4284-9E94-F50E79C1C140}"/>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5369" name="Picture 3">
            <a:extLst>
              <a:ext uri="{FF2B5EF4-FFF2-40B4-BE49-F238E27FC236}">
                <a16:creationId xmlns:a16="http://schemas.microsoft.com/office/drawing/2014/main" id="{20C8B681-4614-4F26-921B-D46496DAA25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96D3E9D8-25D9-40AE-AB0D-B1649F75B1AA}"/>
              </a:ext>
            </a:extLst>
          </p:cNvPr>
          <p:cNvSpPr>
            <a:spLocks noGrp="1" noChangeArrowheads="1"/>
          </p:cNvSpPr>
          <p:nvPr>
            <p:ph type="title"/>
          </p:nvPr>
        </p:nvSpPr>
        <p:spPr>
          <a:xfrm>
            <a:off x="958850" y="361950"/>
            <a:ext cx="2901950" cy="733425"/>
          </a:xfrm>
        </p:spPr>
        <p:txBody>
          <a:bodyPr/>
          <a:lstStyle/>
          <a:p>
            <a:r>
              <a:rPr lang="en-US" altLang="en-US">
                <a:latin typeface="Helvetica" panose="020B0604020202020204" pitchFamily="34" charset="0"/>
              </a:rPr>
              <a:t>Journal</a:t>
            </a:r>
          </a:p>
        </p:txBody>
      </p:sp>
      <p:sp>
        <p:nvSpPr>
          <p:cNvPr id="16386" name="Content Placeholder 2">
            <a:extLst>
              <a:ext uri="{FF2B5EF4-FFF2-40B4-BE49-F238E27FC236}">
                <a16:creationId xmlns:a16="http://schemas.microsoft.com/office/drawing/2014/main" id="{7BB079A1-7074-426B-B2ED-5D35EEF8D013}"/>
              </a:ext>
            </a:extLst>
          </p:cNvPr>
          <p:cNvSpPr>
            <a:spLocks noGrp="1" noChangeArrowheads="1"/>
          </p:cNvSpPr>
          <p:nvPr>
            <p:ph idx="1"/>
          </p:nvPr>
        </p:nvSpPr>
        <p:spPr>
          <a:xfrm>
            <a:off x="958850" y="1428750"/>
            <a:ext cx="9363075" cy="4351338"/>
          </a:xfrm>
        </p:spPr>
        <p:txBody>
          <a:bodyPr/>
          <a:lstStyle/>
          <a:p>
            <a:pPr marL="0" indent="0">
              <a:buFont typeface="Arial" panose="020B0604020202020204" pitchFamily="34" charset="0"/>
              <a:buNone/>
            </a:pPr>
            <a:r>
              <a:rPr lang="en-US" altLang="en-US" sz="2400">
                <a:latin typeface="Helvetica" panose="020B0604020202020204" pitchFamily="34" charset="0"/>
              </a:rPr>
              <a:t>My hand gesture or picture is….</a:t>
            </a:r>
          </a:p>
          <a:p>
            <a:pPr marL="0" indent="0">
              <a:buFont typeface="Arial" panose="020B0604020202020204" pitchFamily="34" charset="0"/>
              <a:buNone/>
            </a:pPr>
            <a:br>
              <a:rPr lang="en-US" altLang="en-US" sz="2400">
                <a:latin typeface="Helvetica" panose="020B0604020202020204" pitchFamily="34" charset="0"/>
              </a:rPr>
            </a:br>
            <a:br>
              <a:rPr lang="en-US" altLang="en-US" sz="2400">
                <a:latin typeface="Helvetica" panose="020B0604020202020204" pitchFamily="34" charset="0"/>
              </a:rPr>
            </a:br>
            <a:r>
              <a:rPr lang="en-US" altLang="en-US" sz="2400">
                <a:latin typeface="Helvetica" panose="020B0604020202020204" pitchFamily="34" charset="0"/>
              </a:rPr>
              <a:t>What does this hand gesture mean in a different country and cultural community? </a:t>
            </a:r>
          </a:p>
        </p:txBody>
      </p:sp>
      <p:sp>
        <p:nvSpPr>
          <p:cNvPr id="16387" name="Footer Placeholder 4">
            <a:extLst>
              <a:ext uri="{FF2B5EF4-FFF2-40B4-BE49-F238E27FC236}">
                <a16:creationId xmlns:a16="http://schemas.microsoft.com/office/drawing/2014/main" id="{C1323B07-E800-4730-9643-7CB09A43CCF8}"/>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6388" name="Slide Number Placeholder 5">
            <a:extLst>
              <a:ext uri="{FF2B5EF4-FFF2-40B4-BE49-F238E27FC236}">
                <a16:creationId xmlns:a16="http://schemas.microsoft.com/office/drawing/2014/main" id="{421D3FEB-99F4-4DBA-9EFA-1F71AD1EF50A}"/>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0A08F4B7-3360-48A3-8E5F-9981501C1B14}"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6389" name="Group 5">
            <a:extLst>
              <a:ext uri="{FF2B5EF4-FFF2-40B4-BE49-F238E27FC236}">
                <a16:creationId xmlns:a16="http://schemas.microsoft.com/office/drawing/2014/main" id="{383284D9-8C6F-4819-B5B1-896958621753}"/>
              </a:ext>
            </a:extLst>
          </p:cNvPr>
          <p:cNvGrpSpPr>
            <a:grpSpLocks/>
          </p:cNvGrpSpPr>
          <p:nvPr/>
        </p:nvGrpSpPr>
        <p:grpSpPr bwMode="auto">
          <a:xfrm>
            <a:off x="7777163" y="352425"/>
            <a:ext cx="3436937" cy="688975"/>
            <a:chOff x="7777163" y="352435"/>
            <a:chExt cx="3437338" cy="688965"/>
          </a:xfrm>
        </p:grpSpPr>
        <p:grpSp>
          <p:nvGrpSpPr>
            <p:cNvPr id="16390" name="Group 6">
              <a:extLst>
                <a:ext uri="{FF2B5EF4-FFF2-40B4-BE49-F238E27FC236}">
                  <a16:creationId xmlns:a16="http://schemas.microsoft.com/office/drawing/2014/main" id="{82782345-F8F4-4FC6-B9DD-5BF8266F6796}"/>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F0AEB6E4-1DD9-47A9-B96C-6A33A78CFBB5}"/>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401" name="Picture 17">
                <a:extLst>
                  <a:ext uri="{FF2B5EF4-FFF2-40B4-BE49-F238E27FC236}">
                    <a16:creationId xmlns:a16="http://schemas.microsoft.com/office/drawing/2014/main" id="{0DCB4A7E-7F5B-4FB9-A390-03AAE722C4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1" name="Group 7">
              <a:extLst>
                <a:ext uri="{FF2B5EF4-FFF2-40B4-BE49-F238E27FC236}">
                  <a16:creationId xmlns:a16="http://schemas.microsoft.com/office/drawing/2014/main" id="{A2A8FE90-7E9D-4F85-BDF1-6CF092865148}"/>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7853838D-C746-4CCC-9865-5F470A10BAC8}"/>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9" name="Picture 15">
                <a:extLst>
                  <a:ext uri="{FF2B5EF4-FFF2-40B4-BE49-F238E27FC236}">
                    <a16:creationId xmlns:a16="http://schemas.microsoft.com/office/drawing/2014/main" id="{9E908EA3-CC6A-4A74-9317-B1CBEF037D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2" name="Group 8">
              <a:extLst>
                <a:ext uri="{FF2B5EF4-FFF2-40B4-BE49-F238E27FC236}">
                  <a16:creationId xmlns:a16="http://schemas.microsoft.com/office/drawing/2014/main" id="{BC5BA2B0-16EF-4E5D-99B2-1737475AF4EC}"/>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3C942103-B80F-4C30-9546-650ED31CE4DB}"/>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7" name="Picture 13">
                <a:extLst>
                  <a:ext uri="{FF2B5EF4-FFF2-40B4-BE49-F238E27FC236}">
                    <a16:creationId xmlns:a16="http://schemas.microsoft.com/office/drawing/2014/main" id="{7C2EB765-F52D-4513-9618-5A4982489C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3" name="Group 9">
              <a:extLst>
                <a:ext uri="{FF2B5EF4-FFF2-40B4-BE49-F238E27FC236}">
                  <a16:creationId xmlns:a16="http://schemas.microsoft.com/office/drawing/2014/main" id="{65AC82D2-64F1-45A8-8710-3B61145BEE1B}"/>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27DDB97F-E054-4E64-836D-382236D0B43B}"/>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5" name="Picture 11">
                <a:extLst>
                  <a:ext uri="{FF2B5EF4-FFF2-40B4-BE49-F238E27FC236}">
                    <a16:creationId xmlns:a16="http://schemas.microsoft.com/office/drawing/2014/main" id="{8192BB68-6AEA-4033-A128-FAF54DE14B8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383</TotalTime>
  <Words>352</Words>
  <Application>Microsoft Office PowerPoint</Application>
  <PresentationFormat>Widescreen</PresentationFormat>
  <Paragraphs>83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Arial</vt:lpstr>
      <vt:lpstr>Helvetica</vt:lpstr>
      <vt:lpstr>Office Theme</vt:lpstr>
      <vt:lpstr>PowerPoint Presentation</vt:lpstr>
      <vt:lpstr>PowerPoint Presentation</vt:lpstr>
      <vt:lpstr>Journal</vt:lpstr>
      <vt:lpstr>PowerPoint Presentation</vt:lpstr>
      <vt:lpstr>Journal</vt:lpstr>
      <vt:lpstr>PowerPoint Presentation</vt:lpstr>
      <vt:lpstr>Journal</vt:lpstr>
      <vt:lpstr>PowerPoint Presentation</vt:lpstr>
      <vt:lpstr>Journal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61</cp:revision>
  <dcterms:created xsi:type="dcterms:W3CDTF">2021-04-06T22:35:44Z</dcterms:created>
  <dcterms:modified xsi:type="dcterms:W3CDTF">2021-07-29T18:56:29Z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