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72" r:id="rId4"/>
    <p:sldId id="262" r:id="rId5"/>
    <p:sldId id="266" r:id="rId6"/>
    <p:sldId id="260" r:id="rId7"/>
    <p:sldId id="276" r:id="rId8"/>
    <p:sldId id="274" r:id="rId9"/>
    <p:sldId id="275" r:id="rId10"/>
    <p:sldId id="277" r:id="rId11"/>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777"/>
    <p:restoredTop sz="96990"/>
  </p:normalViewPr>
  <p:slideViewPr>
    <p:cSldViewPr snapToGrid="0" snapToObjects="1" showGuides="1">
      <p:cViewPr varScale="1">
        <p:scale>
          <a:sx n="111" d="100"/>
          <a:sy n="111" d="100"/>
        </p:scale>
        <p:origin x="216" y="11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promp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A7D517D-A0E1-4F7F-8265-6C66B1584289}"/>
              </a:ext>
            </a:extLst>
          </p:cNvPr>
          <p:cNvSpPr/>
          <p:nvPr userDrawn="1"/>
        </p:nvSpPr>
        <p:spPr>
          <a:xfrm>
            <a:off x="0" y="0"/>
            <a:ext cx="12192000" cy="6858000"/>
          </a:xfrm>
          <a:prstGeom prst="rect">
            <a:avLst/>
          </a:prstGeom>
          <a:gradFill flip="none" rotWithShape="1">
            <a:gsLst>
              <a:gs pos="0">
                <a:srgbClr val="2CB097">
                  <a:lumMod val="100000"/>
                </a:srgbClr>
              </a:gs>
              <a:gs pos="76000">
                <a:srgbClr val="26354A"/>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Title 1"/>
          <p:cNvSpPr>
            <a:spLocks noGrp="1"/>
          </p:cNvSpPr>
          <p:nvPr>
            <p:ph type="title"/>
          </p:nvPr>
        </p:nvSpPr>
        <p:spPr/>
        <p:txBody>
          <a:bodyPr/>
          <a:lstStyle>
            <a:lvl1pPr>
              <a:defRPr>
                <a:solidFill>
                  <a:schemeClr val="bg1"/>
                </a:solidFill>
                <a:latin typeface="Helvetica" pitchFamily="2"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solidFill>
                  <a:schemeClr val="bg1"/>
                </a:solidFill>
                <a:latin typeface="Helvetica" pitchFamily="2" charset="0"/>
              </a:defRPr>
            </a:lvl1pPr>
            <a:lvl2pPr>
              <a:defRPr>
                <a:solidFill>
                  <a:schemeClr val="bg1"/>
                </a:solidFill>
                <a:latin typeface="Helvetica" pitchFamily="2" charset="0"/>
              </a:defRPr>
            </a:lvl2pPr>
            <a:lvl3pPr>
              <a:defRPr>
                <a:solidFill>
                  <a:schemeClr val="bg1"/>
                </a:solidFill>
                <a:latin typeface="Helvetica" pitchFamily="2" charset="0"/>
              </a:defRPr>
            </a:lvl3pPr>
            <a:lvl4pPr>
              <a:defRPr>
                <a:solidFill>
                  <a:schemeClr val="bg1"/>
                </a:solidFill>
                <a:latin typeface="Helvetica" pitchFamily="2" charset="0"/>
              </a:defRPr>
            </a:lvl4pPr>
            <a:lvl5pPr>
              <a:defRPr>
                <a:solidFill>
                  <a:schemeClr val="bg1"/>
                </a:solidFill>
                <a:latin typeface="Helvetica"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F4B4F0D4-1507-4FF0-8688-7DB0A90AB195}"/>
              </a:ext>
            </a:extLst>
          </p:cNvPr>
          <p:cNvSpPr>
            <a:spLocks noGrp="1"/>
          </p:cNvSpPr>
          <p:nvPr>
            <p:ph type="ftr" sz="quarter" idx="10"/>
          </p:nvPr>
        </p:nvSpPr>
        <p:spPr>
          <a:xfrm>
            <a:off x="341313" y="6200775"/>
            <a:ext cx="1497012" cy="365125"/>
          </a:xfrm>
        </p:spPr>
        <p:txBody>
          <a:bodyPr/>
          <a:lstStyle>
            <a:lvl1pPr algn="l">
              <a:defRPr sz="800" b="1">
                <a:solidFill>
                  <a:schemeClr val="bg1"/>
                </a:solidFill>
              </a:defRPr>
            </a:lvl1pPr>
          </a:lstStyle>
          <a:p>
            <a:pPr>
              <a:defRPr/>
            </a:pPr>
            <a:r>
              <a:rPr lang="en-US"/>
              <a:t>Oxford University Press</a:t>
            </a:r>
          </a:p>
        </p:txBody>
      </p:sp>
      <p:sp>
        <p:nvSpPr>
          <p:cNvPr id="6" name="Slide Number Placeholder 5">
            <a:extLst>
              <a:ext uri="{FF2B5EF4-FFF2-40B4-BE49-F238E27FC236}">
                <a16:creationId xmlns:a16="http://schemas.microsoft.com/office/drawing/2014/main" id="{1FA334F9-C540-48F0-9D71-03F47A3D57D4}"/>
              </a:ext>
            </a:extLst>
          </p:cNvPr>
          <p:cNvSpPr>
            <a:spLocks noGrp="1"/>
          </p:cNvSpPr>
          <p:nvPr>
            <p:ph type="sldNum" sz="quarter" idx="11"/>
          </p:nvPr>
        </p:nvSpPr>
        <p:spPr>
          <a:xfrm>
            <a:off x="10809288" y="6210300"/>
            <a:ext cx="1041400" cy="365125"/>
          </a:xfrm>
        </p:spPr>
        <p:txBody>
          <a:bodyPr/>
          <a:lstStyle>
            <a:lvl1pPr>
              <a:defRPr sz="800" b="1">
                <a:solidFill>
                  <a:schemeClr val="bg1"/>
                </a:solidFill>
              </a:defRPr>
            </a:lvl1pPr>
          </a:lstStyle>
          <a:p>
            <a:r>
              <a:rPr lang="en-US" altLang="en-US"/>
              <a:t>©2021  |  </a:t>
            </a:r>
            <a:fld id="{16C477A9-A5B7-4E2A-9424-07B6F92BFE61}" type="slidenum">
              <a:rPr lang="en-US" altLang="en-US"/>
              <a:pPr/>
              <a:t>‹#›</a:t>
            </a:fld>
            <a:endParaRPr lang="en-US" altLang="en-US"/>
          </a:p>
        </p:txBody>
      </p:sp>
    </p:spTree>
    <p:extLst>
      <p:ext uri="{BB962C8B-B14F-4D97-AF65-F5344CB8AC3E}">
        <p14:creationId xmlns:p14="http://schemas.microsoft.com/office/powerpoint/2010/main" val="1480528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assport stamps">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E6B2900-9B4F-46CE-983C-0CC9BEA7E683}"/>
              </a:ext>
            </a:extLst>
          </p:cNvPr>
          <p:cNvSpPr/>
          <p:nvPr userDrawn="1"/>
        </p:nvSpPr>
        <p:spPr>
          <a:xfrm>
            <a:off x="0" y="0"/>
            <a:ext cx="12192000" cy="6858000"/>
          </a:xfrm>
          <a:prstGeom prst="rect">
            <a:avLst/>
          </a:prstGeom>
          <a:gradFill flip="none" rotWithShape="1">
            <a:gsLst>
              <a:gs pos="0">
                <a:srgbClr val="2CB097">
                  <a:lumMod val="100000"/>
                </a:srgbClr>
              </a:gs>
              <a:gs pos="76000">
                <a:srgbClr val="26354A"/>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nvGrpSpPr>
          <p:cNvPr id="3" name="Group 7">
            <a:extLst>
              <a:ext uri="{FF2B5EF4-FFF2-40B4-BE49-F238E27FC236}">
                <a16:creationId xmlns:a16="http://schemas.microsoft.com/office/drawing/2014/main" id="{FCFEDD1F-741B-4556-B8F3-CB551F62939D}"/>
              </a:ext>
            </a:extLst>
          </p:cNvPr>
          <p:cNvGrpSpPr>
            <a:grpSpLocks/>
          </p:cNvGrpSpPr>
          <p:nvPr userDrawn="1"/>
        </p:nvGrpSpPr>
        <p:grpSpPr bwMode="auto">
          <a:xfrm>
            <a:off x="63500" y="774700"/>
            <a:ext cx="12128500" cy="615950"/>
            <a:chOff x="63744" y="747483"/>
            <a:chExt cx="12128256" cy="615553"/>
          </a:xfrm>
        </p:grpSpPr>
        <p:cxnSp>
          <p:nvCxnSpPr>
            <p:cNvPr id="4" name="Straight Connector 3">
              <a:extLst>
                <a:ext uri="{FF2B5EF4-FFF2-40B4-BE49-F238E27FC236}">
                  <a16:creationId xmlns:a16="http://schemas.microsoft.com/office/drawing/2014/main" id="{6E59D16F-1B29-42B3-B101-CF1E3F2DE3B9}"/>
                </a:ext>
              </a:extLst>
            </p:cNvPr>
            <p:cNvCxnSpPr>
              <a:cxnSpLocks/>
            </p:cNvCxnSpPr>
            <p:nvPr/>
          </p:nvCxnSpPr>
          <p:spPr>
            <a:xfrm>
              <a:off x="63744" y="1042568"/>
              <a:ext cx="1255688"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A2624417-762D-4FE3-89C5-5D3FABEDC614}"/>
                </a:ext>
              </a:extLst>
            </p:cNvPr>
            <p:cNvSpPr>
              <a:spLocks noChangeArrowheads="1"/>
            </p:cNvSpPr>
            <p:nvPr/>
          </p:nvSpPr>
          <p:spPr bwMode="auto">
            <a:xfrm>
              <a:off x="1473416" y="747483"/>
              <a:ext cx="3924221" cy="615553"/>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3400" b="1">
                  <a:solidFill>
                    <a:schemeClr val="bg1"/>
                  </a:solidFill>
                  <a:latin typeface="Helvetica" pitchFamily="2" charset="0"/>
                </a:rPr>
                <a:t>Passport Stamps</a:t>
              </a:r>
            </a:p>
          </p:txBody>
        </p:sp>
        <p:cxnSp>
          <p:nvCxnSpPr>
            <p:cNvPr id="6" name="Straight Connector 5">
              <a:extLst>
                <a:ext uri="{FF2B5EF4-FFF2-40B4-BE49-F238E27FC236}">
                  <a16:creationId xmlns:a16="http://schemas.microsoft.com/office/drawing/2014/main" id="{7D603E43-FC81-4270-8D07-B04A2DD17570}"/>
                </a:ext>
              </a:extLst>
            </p:cNvPr>
            <p:cNvCxnSpPr>
              <a:cxnSpLocks/>
            </p:cNvCxnSpPr>
            <p:nvPr/>
          </p:nvCxnSpPr>
          <p:spPr>
            <a:xfrm>
              <a:off x="5592896" y="1042568"/>
              <a:ext cx="6599104"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grpSp>
      <p:grpSp>
        <p:nvGrpSpPr>
          <p:cNvPr id="7" name="Group 11">
            <a:extLst>
              <a:ext uri="{FF2B5EF4-FFF2-40B4-BE49-F238E27FC236}">
                <a16:creationId xmlns:a16="http://schemas.microsoft.com/office/drawing/2014/main" id="{FFD06A3F-DD13-46BC-B4AC-E035CAFB97EA}"/>
              </a:ext>
            </a:extLst>
          </p:cNvPr>
          <p:cNvGrpSpPr>
            <a:grpSpLocks/>
          </p:cNvGrpSpPr>
          <p:nvPr/>
        </p:nvGrpSpPr>
        <p:grpSpPr bwMode="auto">
          <a:xfrm>
            <a:off x="1439863" y="5264150"/>
            <a:ext cx="741362" cy="461963"/>
            <a:chOff x="4061861" y="1214441"/>
            <a:chExt cx="740429" cy="462013"/>
          </a:xfrm>
        </p:grpSpPr>
        <p:grpSp>
          <p:nvGrpSpPr>
            <p:cNvPr id="8" name="Group 12">
              <a:extLst>
                <a:ext uri="{FF2B5EF4-FFF2-40B4-BE49-F238E27FC236}">
                  <a16:creationId xmlns:a16="http://schemas.microsoft.com/office/drawing/2014/main" id="{61382D8C-0D54-4032-9ACE-43AFAA13BEAE}"/>
                </a:ext>
              </a:extLst>
            </p:cNvPr>
            <p:cNvGrpSpPr>
              <a:grpSpLocks/>
            </p:cNvGrpSpPr>
            <p:nvPr/>
          </p:nvGrpSpPr>
          <p:grpSpPr bwMode="auto">
            <a:xfrm>
              <a:off x="4061861" y="1214441"/>
              <a:ext cx="480795" cy="462013"/>
              <a:chOff x="5534526" y="1842286"/>
              <a:chExt cx="480795" cy="462013"/>
            </a:xfrm>
          </p:grpSpPr>
          <p:sp>
            <p:nvSpPr>
              <p:cNvPr id="10" name="Oval 9">
                <a:extLst>
                  <a:ext uri="{FF2B5EF4-FFF2-40B4-BE49-F238E27FC236}">
                    <a16:creationId xmlns:a16="http://schemas.microsoft.com/office/drawing/2014/main" id="{2B58B2C2-CCA1-4836-A17D-73A671383FD1}"/>
                  </a:ext>
                </a:extLst>
              </p:cNvPr>
              <p:cNvSpPr/>
              <p:nvPr/>
            </p:nvSpPr>
            <p:spPr>
              <a:xfrm>
                <a:off x="5544039" y="1842286"/>
                <a:ext cx="461380"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 name="Rectangle 10">
                <a:extLst>
                  <a:ext uri="{FF2B5EF4-FFF2-40B4-BE49-F238E27FC236}">
                    <a16:creationId xmlns:a16="http://schemas.microsoft.com/office/drawing/2014/main" id="{66F69E99-A350-4347-B645-22586024F940}"/>
                  </a:ext>
                </a:extLst>
              </p:cNvPr>
              <p:cNvSpPr>
                <a:spLocks noChangeArrowheads="1"/>
              </p:cNvSpPr>
              <p:nvPr/>
            </p:nvSpPr>
            <p:spPr bwMode="auto">
              <a:xfrm>
                <a:off x="5534526" y="1904206"/>
                <a:ext cx="480406" cy="338174"/>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4</a:t>
                </a:r>
              </a:p>
            </p:txBody>
          </p:sp>
        </p:grpSp>
        <p:cxnSp>
          <p:nvCxnSpPr>
            <p:cNvPr id="9" name="Straight Connector 8">
              <a:extLst>
                <a:ext uri="{FF2B5EF4-FFF2-40B4-BE49-F238E27FC236}">
                  <a16:creationId xmlns:a16="http://schemas.microsoft.com/office/drawing/2014/main" id="{80643417-082C-40AE-8D5F-9EA07C1F5337}"/>
                </a:ext>
              </a:extLst>
            </p:cNvPr>
            <p:cNvCxnSpPr>
              <a:cxnSpLocks/>
            </p:cNvCxnSpPr>
            <p:nvPr/>
          </p:nvCxnSpPr>
          <p:spPr>
            <a:xfrm>
              <a:off x="4410671" y="1444654"/>
              <a:ext cx="391619"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12" name="Group 16">
            <a:extLst>
              <a:ext uri="{FF2B5EF4-FFF2-40B4-BE49-F238E27FC236}">
                <a16:creationId xmlns:a16="http://schemas.microsoft.com/office/drawing/2014/main" id="{2AD9D0EF-42D1-4B65-8FB9-FCF5954C8AE2}"/>
              </a:ext>
            </a:extLst>
          </p:cNvPr>
          <p:cNvGrpSpPr>
            <a:grpSpLocks/>
          </p:cNvGrpSpPr>
          <p:nvPr/>
        </p:nvGrpSpPr>
        <p:grpSpPr bwMode="auto">
          <a:xfrm>
            <a:off x="1439863" y="4059238"/>
            <a:ext cx="741362" cy="461962"/>
            <a:chOff x="4061861" y="1214441"/>
            <a:chExt cx="740429" cy="462013"/>
          </a:xfrm>
        </p:grpSpPr>
        <p:grpSp>
          <p:nvGrpSpPr>
            <p:cNvPr id="13" name="Group 17">
              <a:extLst>
                <a:ext uri="{FF2B5EF4-FFF2-40B4-BE49-F238E27FC236}">
                  <a16:creationId xmlns:a16="http://schemas.microsoft.com/office/drawing/2014/main" id="{3F25F362-C3A8-4467-8701-067A3F901FC0}"/>
                </a:ext>
              </a:extLst>
            </p:cNvPr>
            <p:cNvGrpSpPr>
              <a:grpSpLocks/>
            </p:cNvGrpSpPr>
            <p:nvPr/>
          </p:nvGrpSpPr>
          <p:grpSpPr bwMode="auto">
            <a:xfrm>
              <a:off x="4061861" y="1214441"/>
              <a:ext cx="480795" cy="462013"/>
              <a:chOff x="5534526" y="1842286"/>
              <a:chExt cx="480795" cy="462013"/>
            </a:xfrm>
          </p:grpSpPr>
          <p:sp>
            <p:nvSpPr>
              <p:cNvPr id="15" name="Oval 14">
                <a:extLst>
                  <a:ext uri="{FF2B5EF4-FFF2-40B4-BE49-F238E27FC236}">
                    <a16:creationId xmlns:a16="http://schemas.microsoft.com/office/drawing/2014/main" id="{5C0C5C3B-9FA2-405E-B7A4-20311C792352}"/>
                  </a:ext>
                </a:extLst>
              </p:cNvPr>
              <p:cNvSpPr/>
              <p:nvPr/>
            </p:nvSpPr>
            <p:spPr>
              <a:xfrm>
                <a:off x="5544039" y="1842286"/>
                <a:ext cx="461380"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6" name="Rectangle 15">
                <a:extLst>
                  <a:ext uri="{FF2B5EF4-FFF2-40B4-BE49-F238E27FC236}">
                    <a16:creationId xmlns:a16="http://schemas.microsoft.com/office/drawing/2014/main" id="{C67387C9-910B-450F-832F-063AC0E924C5}"/>
                  </a:ext>
                </a:extLst>
              </p:cNvPr>
              <p:cNvSpPr>
                <a:spLocks noChangeArrowheads="1"/>
              </p:cNvSpPr>
              <p:nvPr/>
            </p:nvSpPr>
            <p:spPr bwMode="auto">
              <a:xfrm>
                <a:off x="5534526" y="1904205"/>
                <a:ext cx="480406" cy="338175"/>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3</a:t>
                </a:r>
              </a:p>
            </p:txBody>
          </p:sp>
        </p:grpSp>
        <p:cxnSp>
          <p:nvCxnSpPr>
            <p:cNvPr id="14" name="Straight Connector 13">
              <a:extLst>
                <a:ext uri="{FF2B5EF4-FFF2-40B4-BE49-F238E27FC236}">
                  <a16:creationId xmlns:a16="http://schemas.microsoft.com/office/drawing/2014/main" id="{ED43923A-421A-4477-8880-9227614AE695}"/>
                </a:ext>
              </a:extLst>
            </p:cNvPr>
            <p:cNvCxnSpPr>
              <a:cxnSpLocks/>
            </p:cNvCxnSpPr>
            <p:nvPr/>
          </p:nvCxnSpPr>
          <p:spPr>
            <a:xfrm>
              <a:off x="4410671" y="1444653"/>
              <a:ext cx="391619"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17" name="Group 21">
            <a:extLst>
              <a:ext uri="{FF2B5EF4-FFF2-40B4-BE49-F238E27FC236}">
                <a16:creationId xmlns:a16="http://schemas.microsoft.com/office/drawing/2014/main" id="{31E92227-CABD-4752-AE5A-0ED0C09ACFD0}"/>
              </a:ext>
            </a:extLst>
          </p:cNvPr>
          <p:cNvGrpSpPr>
            <a:grpSpLocks/>
          </p:cNvGrpSpPr>
          <p:nvPr/>
        </p:nvGrpSpPr>
        <p:grpSpPr bwMode="auto">
          <a:xfrm>
            <a:off x="1439863" y="2854325"/>
            <a:ext cx="741362" cy="461963"/>
            <a:chOff x="4061861" y="1214441"/>
            <a:chExt cx="740429" cy="462013"/>
          </a:xfrm>
        </p:grpSpPr>
        <p:grpSp>
          <p:nvGrpSpPr>
            <p:cNvPr id="18" name="Group 22">
              <a:extLst>
                <a:ext uri="{FF2B5EF4-FFF2-40B4-BE49-F238E27FC236}">
                  <a16:creationId xmlns:a16="http://schemas.microsoft.com/office/drawing/2014/main" id="{CCFD75F1-5807-4351-B04D-1240F34875BE}"/>
                </a:ext>
              </a:extLst>
            </p:cNvPr>
            <p:cNvGrpSpPr>
              <a:grpSpLocks/>
            </p:cNvGrpSpPr>
            <p:nvPr/>
          </p:nvGrpSpPr>
          <p:grpSpPr bwMode="auto">
            <a:xfrm>
              <a:off x="4061861" y="1214441"/>
              <a:ext cx="480795" cy="462013"/>
              <a:chOff x="5534526" y="1842286"/>
              <a:chExt cx="480795" cy="462013"/>
            </a:xfrm>
          </p:grpSpPr>
          <p:sp>
            <p:nvSpPr>
              <p:cNvPr id="20" name="Oval 19">
                <a:extLst>
                  <a:ext uri="{FF2B5EF4-FFF2-40B4-BE49-F238E27FC236}">
                    <a16:creationId xmlns:a16="http://schemas.microsoft.com/office/drawing/2014/main" id="{B5F19FAB-42E5-4F35-A54C-750BFD2FC676}"/>
                  </a:ext>
                </a:extLst>
              </p:cNvPr>
              <p:cNvSpPr/>
              <p:nvPr/>
            </p:nvSpPr>
            <p:spPr>
              <a:xfrm>
                <a:off x="5544039" y="1842286"/>
                <a:ext cx="461380"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1" name="Rectangle 20">
                <a:extLst>
                  <a:ext uri="{FF2B5EF4-FFF2-40B4-BE49-F238E27FC236}">
                    <a16:creationId xmlns:a16="http://schemas.microsoft.com/office/drawing/2014/main" id="{E3AD5A1B-FFFC-4C71-AD17-AC4C124BED54}"/>
                  </a:ext>
                </a:extLst>
              </p:cNvPr>
              <p:cNvSpPr>
                <a:spLocks noChangeArrowheads="1"/>
              </p:cNvSpPr>
              <p:nvPr/>
            </p:nvSpPr>
            <p:spPr bwMode="auto">
              <a:xfrm>
                <a:off x="5534526" y="1904206"/>
                <a:ext cx="480406" cy="338174"/>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2</a:t>
                </a:r>
              </a:p>
            </p:txBody>
          </p:sp>
        </p:grpSp>
        <p:cxnSp>
          <p:nvCxnSpPr>
            <p:cNvPr id="19" name="Straight Connector 18">
              <a:extLst>
                <a:ext uri="{FF2B5EF4-FFF2-40B4-BE49-F238E27FC236}">
                  <a16:creationId xmlns:a16="http://schemas.microsoft.com/office/drawing/2014/main" id="{10BE1FCA-06C7-4EAA-9350-569EDA0309C9}"/>
                </a:ext>
              </a:extLst>
            </p:cNvPr>
            <p:cNvCxnSpPr>
              <a:cxnSpLocks/>
            </p:cNvCxnSpPr>
            <p:nvPr/>
          </p:nvCxnSpPr>
          <p:spPr>
            <a:xfrm>
              <a:off x="4410671" y="1444654"/>
              <a:ext cx="391619"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22" name="Group 26">
            <a:extLst>
              <a:ext uri="{FF2B5EF4-FFF2-40B4-BE49-F238E27FC236}">
                <a16:creationId xmlns:a16="http://schemas.microsoft.com/office/drawing/2014/main" id="{D4DEFC85-2A97-493A-ADF4-27003357736B}"/>
              </a:ext>
            </a:extLst>
          </p:cNvPr>
          <p:cNvGrpSpPr>
            <a:grpSpLocks/>
          </p:cNvGrpSpPr>
          <p:nvPr/>
        </p:nvGrpSpPr>
        <p:grpSpPr bwMode="auto">
          <a:xfrm>
            <a:off x="1439863" y="1649413"/>
            <a:ext cx="741362" cy="461962"/>
            <a:chOff x="4061861" y="1214441"/>
            <a:chExt cx="740429" cy="462013"/>
          </a:xfrm>
        </p:grpSpPr>
        <p:grpSp>
          <p:nvGrpSpPr>
            <p:cNvPr id="23" name="Group 27">
              <a:extLst>
                <a:ext uri="{FF2B5EF4-FFF2-40B4-BE49-F238E27FC236}">
                  <a16:creationId xmlns:a16="http://schemas.microsoft.com/office/drawing/2014/main" id="{BF20AC45-C42A-401A-8A3C-9301B138E31D}"/>
                </a:ext>
              </a:extLst>
            </p:cNvPr>
            <p:cNvGrpSpPr>
              <a:grpSpLocks/>
            </p:cNvGrpSpPr>
            <p:nvPr/>
          </p:nvGrpSpPr>
          <p:grpSpPr bwMode="auto">
            <a:xfrm>
              <a:off x="4061861" y="1214441"/>
              <a:ext cx="480795" cy="462013"/>
              <a:chOff x="5534526" y="1842286"/>
              <a:chExt cx="480795" cy="462013"/>
            </a:xfrm>
          </p:grpSpPr>
          <p:sp>
            <p:nvSpPr>
              <p:cNvPr id="25" name="Oval 24">
                <a:extLst>
                  <a:ext uri="{FF2B5EF4-FFF2-40B4-BE49-F238E27FC236}">
                    <a16:creationId xmlns:a16="http://schemas.microsoft.com/office/drawing/2014/main" id="{D0802F9A-FD54-44B1-8215-E94FEA270E1C}"/>
                  </a:ext>
                </a:extLst>
              </p:cNvPr>
              <p:cNvSpPr/>
              <p:nvPr/>
            </p:nvSpPr>
            <p:spPr>
              <a:xfrm>
                <a:off x="5544039" y="1842286"/>
                <a:ext cx="461380"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6" name="Rectangle 25">
                <a:extLst>
                  <a:ext uri="{FF2B5EF4-FFF2-40B4-BE49-F238E27FC236}">
                    <a16:creationId xmlns:a16="http://schemas.microsoft.com/office/drawing/2014/main" id="{B3137291-DC7C-486D-B3AB-713A1DD6D99A}"/>
                  </a:ext>
                </a:extLst>
              </p:cNvPr>
              <p:cNvSpPr>
                <a:spLocks noChangeArrowheads="1"/>
              </p:cNvSpPr>
              <p:nvPr/>
            </p:nvSpPr>
            <p:spPr bwMode="auto">
              <a:xfrm>
                <a:off x="5534526" y="1904205"/>
                <a:ext cx="480406" cy="338175"/>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1</a:t>
                </a:r>
              </a:p>
            </p:txBody>
          </p:sp>
        </p:grpSp>
        <p:cxnSp>
          <p:nvCxnSpPr>
            <p:cNvPr id="24" name="Straight Connector 23">
              <a:extLst>
                <a:ext uri="{FF2B5EF4-FFF2-40B4-BE49-F238E27FC236}">
                  <a16:creationId xmlns:a16="http://schemas.microsoft.com/office/drawing/2014/main" id="{6BE6DD76-8504-4D14-97A7-CF79F28706D4}"/>
                </a:ext>
              </a:extLst>
            </p:cNvPr>
            <p:cNvCxnSpPr>
              <a:cxnSpLocks/>
            </p:cNvCxnSpPr>
            <p:nvPr/>
          </p:nvCxnSpPr>
          <p:spPr>
            <a:xfrm>
              <a:off x="4410671" y="1444653"/>
              <a:ext cx="391619"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27" name="Group 31">
            <a:extLst>
              <a:ext uri="{FF2B5EF4-FFF2-40B4-BE49-F238E27FC236}">
                <a16:creationId xmlns:a16="http://schemas.microsoft.com/office/drawing/2014/main" id="{36692383-1748-4FDB-973E-EFC627B7474B}"/>
              </a:ext>
            </a:extLst>
          </p:cNvPr>
          <p:cNvGrpSpPr>
            <a:grpSpLocks/>
          </p:cNvGrpSpPr>
          <p:nvPr/>
        </p:nvGrpSpPr>
        <p:grpSpPr bwMode="auto">
          <a:xfrm>
            <a:off x="5019675" y="5264150"/>
            <a:ext cx="739775" cy="461963"/>
            <a:chOff x="4061861" y="1214441"/>
            <a:chExt cx="740429" cy="462013"/>
          </a:xfrm>
        </p:grpSpPr>
        <p:grpSp>
          <p:nvGrpSpPr>
            <p:cNvPr id="28" name="Group 32">
              <a:extLst>
                <a:ext uri="{FF2B5EF4-FFF2-40B4-BE49-F238E27FC236}">
                  <a16:creationId xmlns:a16="http://schemas.microsoft.com/office/drawing/2014/main" id="{6CE31977-701D-41C9-9530-0A178E321EB7}"/>
                </a:ext>
              </a:extLst>
            </p:cNvPr>
            <p:cNvGrpSpPr>
              <a:grpSpLocks/>
            </p:cNvGrpSpPr>
            <p:nvPr/>
          </p:nvGrpSpPr>
          <p:grpSpPr bwMode="auto">
            <a:xfrm>
              <a:off x="4061861" y="1214441"/>
              <a:ext cx="480795" cy="462013"/>
              <a:chOff x="5534526" y="1842286"/>
              <a:chExt cx="480795" cy="462013"/>
            </a:xfrm>
          </p:grpSpPr>
          <p:sp>
            <p:nvSpPr>
              <p:cNvPr id="30" name="Oval 29">
                <a:extLst>
                  <a:ext uri="{FF2B5EF4-FFF2-40B4-BE49-F238E27FC236}">
                    <a16:creationId xmlns:a16="http://schemas.microsoft.com/office/drawing/2014/main" id="{7587AECB-8CD1-440B-9A3E-D2621ECB867D}"/>
                  </a:ext>
                </a:extLst>
              </p:cNvPr>
              <p:cNvSpPr/>
              <p:nvPr/>
            </p:nvSpPr>
            <p:spPr>
              <a:xfrm>
                <a:off x="5544059" y="1842286"/>
                <a:ext cx="462372"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1" name="Rectangle 30">
                <a:extLst>
                  <a:ext uri="{FF2B5EF4-FFF2-40B4-BE49-F238E27FC236}">
                    <a16:creationId xmlns:a16="http://schemas.microsoft.com/office/drawing/2014/main" id="{03464B2B-3059-4A57-99EA-33D37AD48BCE}"/>
                  </a:ext>
                </a:extLst>
              </p:cNvPr>
              <p:cNvSpPr>
                <a:spLocks noChangeArrowheads="1"/>
              </p:cNvSpPr>
              <p:nvPr/>
            </p:nvSpPr>
            <p:spPr bwMode="auto">
              <a:xfrm>
                <a:off x="5534526" y="1904206"/>
                <a:ext cx="481439" cy="338174"/>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8</a:t>
                </a:r>
              </a:p>
            </p:txBody>
          </p:sp>
        </p:grpSp>
        <p:cxnSp>
          <p:nvCxnSpPr>
            <p:cNvPr id="29" name="Straight Connector 28">
              <a:extLst>
                <a:ext uri="{FF2B5EF4-FFF2-40B4-BE49-F238E27FC236}">
                  <a16:creationId xmlns:a16="http://schemas.microsoft.com/office/drawing/2014/main" id="{100DAA15-CD62-41BA-9197-5CDEFFE5CF33}"/>
                </a:ext>
              </a:extLst>
            </p:cNvPr>
            <p:cNvCxnSpPr>
              <a:cxnSpLocks/>
            </p:cNvCxnSpPr>
            <p:nvPr/>
          </p:nvCxnSpPr>
          <p:spPr>
            <a:xfrm>
              <a:off x="4409831" y="1444654"/>
              <a:ext cx="392459"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32" name="Group 36">
            <a:extLst>
              <a:ext uri="{FF2B5EF4-FFF2-40B4-BE49-F238E27FC236}">
                <a16:creationId xmlns:a16="http://schemas.microsoft.com/office/drawing/2014/main" id="{5D3559F3-0021-4E64-A629-D199AAAB222A}"/>
              </a:ext>
            </a:extLst>
          </p:cNvPr>
          <p:cNvGrpSpPr>
            <a:grpSpLocks/>
          </p:cNvGrpSpPr>
          <p:nvPr/>
        </p:nvGrpSpPr>
        <p:grpSpPr bwMode="auto">
          <a:xfrm>
            <a:off x="5019675" y="4059238"/>
            <a:ext cx="739775" cy="461962"/>
            <a:chOff x="4061861" y="1214441"/>
            <a:chExt cx="740429" cy="462013"/>
          </a:xfrm>
        </p:grpSpPr>
        <p:grpSp>
          <p:nvGrpSpPr>
            <p:cNvPr id="33" name="Group 37">
              <a:extLst>
                <a:ext uri="{FF2B5EF4-FFF2-40B4-BE49-F238E27FC236}">
                  <a16:creationId xmlns:a16="http://schemas.microsoft.com/office/drawing/2014/main" id="{2956CB6E-96FE-48DD-B8AB-E3ADFDA1876D}"/>
                </a:ext>
              </a:extLst>
            </p:cNvPr>
            <p:cNvGrpSpPr>
              <a:grpSpLocks/>
            </p:cNvGrpSpPr>
            <p:nvPr/>
          </p:nvGrpSpPr>
          <p:grpSpPr bwMode="auto">
            <a:xfrm>
              <a:off x="4061861" y="1214441"/>
              <a:ext cx="480795" cy="462013"/>
              <a:chOff x="5534526" y="1842286"/>
              <a:chExt cx="480795" cy="462013"/>
            </a:xfrm>
          </p:grpSpPr>
          <p:sp>
            <p:nvSpPr>
              <p:cNvPr id="35" name="Oval 34">
                <a:extLst>
                  <a:ext uri="{FF2B5EF4-FFF2-40B4-BE49-F238E27FC236}">
                    <a16:creationId xmlns:a16="http://schemas.microsoft.com/office/drawing/2014/main" id="{7874AD96-C465-4226-935A-E9B574E2310A}"/>
                  </a:ext>
                </a:extLst>
              </p:cNvPr>
              <p:cNvSpPr/>
              <p:nvPr/>
            </p:nvSpPr>
            <p:spPr>
              <a:xfrm>
                <a:off x="5544059" y="1842286"/>
                <a:ext cx="462372"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6" name="Rectangle 35">
                <a:extLst>
                  <a:ext uri="{FF2B5EF4-FFF2-40B4-BE49-F238E27FC236}">
                    <a16:creationId xmlns:a16="http://schemas.microsoft.com/office/drawing/2014/main" id="{4C3AC6BA-5F41-482F-8C58-71CD3246BAA5}"/>
                  </a:ext>
                </a:extLst>
              </p:cNvPr>
              <p:cNvSpPr>
                <a:spLocks noChangeArrowheads="1"/>
              </p:cNvSpPr>
              <p:nvPr/>
            </p:nvSpPr>
            <p:spPr bwMode="auto">
              <a:xfrm>
                <a:off x="5534526" y="1904205"/>
                <a:ext cx="481439" cy="338175"/>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7</a:t>
                </a:r>
              </a:p>
            </p:txBody>
          </p:sp>
        </p:grpSp>
        <p:cxnSp>
          <p:nvCxnSpPr>
            <p:cNvPr id="34" name="Straight Connector 33">
              <a:extLst>
                <a:ext uri="{FF2B5EF4-FFF2-40B4-BE49-F238E27FC236}">
                  <a16:creationId xmlns:a16="http://schemas.microsoft.com/office/drawing/2014/main" id="{E5C043A0-C156-41AC-99AA-38D7E5D2A052}"/>
                </a:ext>
              </a:extLst>
            </p:cNvPr>
            <p:cNvCxnSpPr>
              <a:cxnSpLocks/>
            </p:cNvCxnSpPr>
            <p:nvPr/>
          </p:nvCxnSpPr>
          <p:spPr>
            <a:xfrm>
              <a:off x="4409831" y="1444653"/>
              <a:ext cx="392459"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37" name="Group 41">
            <a:extLst>
              <a:ext uri="{FF2B5EF4-FFF2-40B4-BE49-F238E27FC236}">
                <a16:creationId xmlns:a16="http://schemas.microsoft.com/office/drawing/2014/main" id="{1BB160BC-2E43-4C99-B971-4F343CB89798}"/>
              </a:ext>
            </a:extLst>
          </p:cNvPr>
          <p:cNvGrpSpPr>
            <a:grpSpLocks/>
          </p:cNvGrpSpPr>
          <p:nvPr/>
        </p:nvGrpSpPr>
        <p:grpSpPr bwMode="auto">
          <a:xfrm>
            <a:off x="5019675" y="2854325"/>
            <a:ext cx="739775" cy="461963"/>
            <a:chOff x="4061861" y="1214441"/>
            <a:chExt cx="740429" cy="462013"/>
          </a:xfrm>
        </p:grpSpPr>
        <p:grpSp>
          <p:nvGrpSpPr>
            <p:cNvPr id="38" name="Group 42">
              <a:extLst>
                <a:ext uri="{FF2B5EF4-FFF2-40B4-BE49-F238E27FC236}">
                  <a16:creationId xmlns:a16="http://schemas.microsoft.com/office/drawing/2014/main" id="{1740E0E3-C343-4AE1-A33E-6F40A40B5477}"/>
                </a:ext>
              </a:extLst>
            </p:cNvPr>
            <p:cNvGrpSpPr>
              <a:grpSpLocks/>
            </p:cNvGrpSpPr>
            <p:nvPr/>
          </p:nvGrpSpPr>
          <p:grpSpPr bwMode="auto">
            <a:xfrm>
              <a:off x="4061861" y="1214441"/>
              <a:ext cx="480795" cy="462013"/>
              <a:chOff x="5534526" y="1842286"/>
              <a:chExt cx="480795" cy="462013"/>
            </a:xfrm>
          </p:grpSpPr>
          <p:sp>
            <p:nvSpPr>
              <p:cNvPr id="40" name="Oval 39">
                <a:extLst>
                  <a:ext uri="{FF2B5EF4-FFF2-40B4-BE49-F238E27FC236}">
                    <a16:creationId xmlns:a16="http://schemas.microsoft.com/office/drawing/2014/main" id="{7F70B2B8-10FE-471B-9CCE-063A5D84B640}"/>
                  </a:ext>
                </a:extLst>
              </p:cNvPr>
              <p:cNvSpPr/>
              <p:nvPr/>
            </p:nvSpPr>
            <p:spPr>
              <a:xfrm>
                <a:off x="5544059" y="1842286"/>
                <a:ext cx="462372"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1" name="Rectangle 40">
                <a:extLst>
                  <a:ext uri="{FF2B5EF4-FFF2-40B4-BE49-F238E27FC236}">
                    <a16:creationId xmlns:a16="http://schemas.microsoft.com/office/drawing/2014/main" id="{E84E9DF5-6D31-4BBF-A6D3-B377E7B0AD56}"/>
                  </a:ext>
                </a:extLst>
              </p:cNvPr>
              <p:cNvSpPr>
                <a:spLocks noChangeArrowheads="1"/>
              </p:cNvSpPr>
              <p:nvPr/>
            </p:nvSpPr>
            <p:spPr bwMode="auto">
              <a:xfrm>
                <a:off x="5534526" y="1904206"/>
                <a:ext cx="481439" cy="338174"/>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6</a:t>
                </a:r>
              </a:p>
            </p:txBody>
          </p:sp>
        </p:grpSp>
        <p:cxnSp>
          <p:nvCxnSpPr>
            <p:cNvPr id="39" name="Straight Connector 38">
              <a:extLst>
                <a:ext uri="{FF2B5EF4-FFF2-40B4-BE49-F238E27FC236}">
                  <a16:creationId xmlns:a16="http://schemas.microsoft.com/office/drawing/2014/main" id="{0429AF2D-8B20-42E5-9F84-3C3DF5DC83DC}"/>
                </a:ext>
              </a:extLst>
            </p:cNvPr>
            <p:cNvCxnSpPr>
              <a:cxnSpLocks/>
            </p:cNvCxnSpPr>
            <p:nvPr/>
          </p:nvCxnSpPr>
          <p:spPr>
            <a:xfrm>
              <a:off x="4409831" y="1444654"/>
              <a:ext cx="392459"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42" name="Group 46">
            <a:extLst>
              <a:ext uri="{FF2B5EF4-FFF2-40B4-BE49-F238E27FC236}">
                <a16:creationId xmlns:a16="http://schemas.microsoft.com/office/drawing/2014/main" id="{6CF22415-3612-4E54-B58D-F160647C4E86}"/>
              </a:ext>
            </a:extLst>
          </p:cNvPr>
          <p:cNvGrpSpPr>
            <a:grpSpLocks/>
          </p:cNvGrpSpPr>
          <p:nvPr/>
        </p:nvGrpSpPr>
        <p:grpSpPr bwMode="auto">
          <a:xfrm>
            <a:off x="5019675" y="1649413"/>
            <a:ext cx="739775" cy="461962"/>
            <a:chOff x="4061861" y="1214441"/>
            <a:chExt cx="740429" cy="462013"/>
          </a:xfrm>
        </p:grpSpPr>
        <p:grpSp>
          <p:nvGrpSpPr>
            <p:cNvPr id="43" name="Group 47">
              <a:extLst>
                <a:ext uri="{FF2B5EF4-FFF2-40B4-BE49-F238E27FC236}">
                  <a16:creationId xmlns:a16="http://schemas.microsoft.com/office/drawing/2014/main" id="{BEBFA222-70B6-4342-A6ED-ACDF14E97691}"/>
                </a:ext>
              </a:extLst>
            </p:cNvPr>
            <p:cNvGrpSpPr>
              <a:grpSpLocks/>
            </p:cNvGrpSpPr>
            <p:nvPr/>
          </p:nvGrpSpPr>
          <p:grpSpPr bwMode="auto">
            <a:xfrm>
              <a:off x="4061861" y="1214441"/>
              <a:ext cx="480795" cy="462013"/>
              <a:chOff x="5534526" y="1842286"/>
              <a:chExt cx="480795" cy="462013"/>
            </a:xfrm>
          </p:grpSpPr>
          <p:sp>
            <p:nvSpPr>
              <p:cNvPr id="45" name="Oval 44">
                <a:extLst>
                  <a:ext uri="{FF2B5EF4-FFF2-40B4-BE49-F238E27FC236}">
                    <a16:creationId xmlns:a16="http://schemas.microsoft.com/office/drawing/2014/main" id="{E1847731-EBAB-4847-8F62-D8DCFF0E6C17}"/>
                  </a:ext>
                </a:extLst>
              </p:cNvPr>
              <p:cNvSpPr/>
              <p:nvPr/>
            </p:nvSpPr>
            <p:spPr>
              <a:xfrm>
                <a:off x="5544059" y="1842286"/>
                <a:ext cx="462372"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6" name="Rectangle 45">
                <a:extLst>
                  <a:ext uri="{FF2B5EF4-FFF2-40B4-BE49-F238E27FC236}">
                    <a16:creationId xmlns:a16="http://schemas.microsoft.com/office/drawing/2014/main" id="{A4195DF0-C213-40DE-8EF4-EAFE8C72BD1F}"/>
                  </a:ext>
                </a:extLst>
              </p:cNvPr>
              <p:cNvSpPr>
                <a:spLocks noChangeArrowheads="1"/>
              </p:cNvSpPr>
              <p:nvPr/>
            </p:nvSpPr>
            <p:spPr bwMode="auto">
              <a:xfrm>
                <a:off x="5534526" y="1904205"/>
                <a:ext cx="481439" cy="338175"/>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5</a:t>
                </a:r>
              </a:p>
            </p:txBody>
          </p:sp>
        </p:grpSp>
        <p:cxnSp>
          <p:nvCxnSpPr>
            <p:cNvPr id="44" name="Straight Connector 43">
              <a:extLst>
                <a:ext uri="{FF2B5EF4-FFF2-40B4-BE49-F238E27FC236}">
                  <a16:creationId xmlns:a16="http://schemas.microsoft.com/office/drawing/2014/main" id="{3805B3F2-F072-4B2B-ABE3-6BA4BF2AA1F4}"/>
                </a:ext>
              </a:extLst>
            </p:cNvPr>
            <p:cNvCxnSpPr>
              <a:cxnSpLocks/>
            </p:cNvCxnSpPr>
            <p:nvPr/>
          </p:nvCxnSpPr>
          <p:spPr>
            <a:xfrm>
              <a:off x="4409831" y="1444653"/>
              <a:ext cx="392459"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47" name="Group 51">
            <a:extLst>
              <a:ext uri="{FF2B5EF4-FFF2-40B4-BE49-F238E27FC236}">
                <a16:creationId xmlns:a16="http://schemas.microsoft.com/office/drawing/2014/main" id="{8AEA99DF-F877-4322-97C4-650FF6CD4897}"/>
              </a:ext>
            </a:extLst>
          </p:cNvPr>
          <p:cNvGrpSpPr>
            <a:grpSpLocks/>
          </p:cNvGrpSpPr>
          <p:nvPr/>
        </p:nvGrpSpPr>
        <p:grpSpPr bwMode="auto">
          <a:xfrm>
            <a:off x="8621713" y="5264150"/>
            <a:ext cx="739775" cy="461963"/>
            <a:chOff x="4061861" y="1214441"/>
            <a:chExt cx="740429" cy="462013"/>
          </a:xfrm>
        </p:grpSpPr>
        <p:grpSp>
          <p:nvGrpSpPr>
            <p:cNvPr id="48" name="Group 52">
              <a:extLst>
                <a:ext uri="{FF2B5EF4-FFF2-40B4-BE49-F238E27FC236}">
                  <a16:creationId xmlns:a16="http://schemas.microsoft.com/office/drawing/2014/main" id="{72EF2DEC-2AFD-4533-A699-0415783BD654}"/>
                </a:ext>
              </a:extLst>
            </p:cNvPr>
            <p:cNvGrpSpPr>
              <a:grpSpLocks/>
            </p:cNvGrpSpPr>
            <p:nvPr/>
          </p:nvGrpSpPr>
          <p:grpSpPr bwMode="auto">
            <a:xfrm>
              <a:off x="4061861" y="1214441"/>
              <a:ext cx="480795" cy="462013"/>
              <a:chOff x="5534526" y="1842286"/>
              <a:chExt cx="480795" cy="462013"/>
            </a:xfrm>
          </p:grpSpPr>
          <p:sp>
            <p:nvSpPr>
              <p:cNvPr id="50" name="Oval 49">
                <a:extLst>
                  <a:ext uri="{FF2B5EF4-FFF2-40B4-BE49-F238E27FC236}">
                    <a16:creationId xmlns:a16="http://schemas.microsoft.com/office/drawing/2014/main" id="{EC421CA5-EA4C-4891-8464-D47B885F85BF}"/>
                  </a:ext>
                </a:extLst>
              </p:cNvPr>
              <p:cNvSpPr/>
              <p:nvPr/>
            </p:nvSpPr>
            <p:spPr>
              <a:xfrm>
                <a:off x="5544059" y="1842286"/>
                <a:ext cx="462371"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1" name="Rectangle 50">
                <a:extLst>
                  <a:ext uri="{FF2B5EF4-FFF2-40B4-BE49-F238E27FC236}">
                    <a16:creationId xmlns:a16="http://schemas.microsoft.com/office/drawing/2014/main" id="{8E13E281-5AC0-487D-83E3-1DA1C1003AAD}"/>
                  </a:ext>
                </a:extLst>
              </p:cNvPr>
              <p:cNvSpPr>
                <a:spLocks noChangeArrowheads="1"/>
              </p:cNvSpPr>
              <p:nvPr/>
            </p:nvSpPr>
            <p:spPr bwMode="auto">
              <a:xfrm>
                <a:off x="5534526" y="1904206"/>
                <a:ext cx="481438" cy="338174"/>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12</a:t>
                </a:r>
              </a:p>
            </p:txBody>
          </p:sp>
        </p:grpSp>
        <p:cxnSp>
          <p:nvCxnSpPr>
            <p:cNvPr id="49" name="Straight Connector 48">
              <a:extLst>
                <a:ext uri="{FF2B5EF4-FFF2-40B4-BE49-F238E27FC236}">
                  <a16:creationId xmlns:a16="http://schemas.microsoft.com/office/drawing/2014/main" id="{52E72E88-71B1-4F85-A80B-1A143948751C}"/>
                </a:ext>
              </a:extLst>
            </p:cNvPr>
            <p:cNvCxnSpPr>
              <a:cxnSpLocks/>
            </p:cNvCxnSpPr>
            <p:nvPr/>
          </p:nvCxnSpPr>
          <p:spPr>
            <a:xfrm>
              <a:off x="4409830" y="1444654"/>
              <a:ext cx="392460"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52" name="Group 56">
            <a:extLst>
              <a:ext uri="{FF2B5EF4-FFF2-40B4-BE49-F238E27FC236}">
                <a16:creationId xmlns:a16="http://schemas.microsoft.com/office/drawing/2014/main" id="{FD37589E-2C1F-4C45-81D4-1DEEC6A5F26D}"/>
              </a:ext>
            </a:extLst>
          </p:cNvPr>
          <p:cNvGrpSpPr>
            <a:grpSpLocks/>
          </p:cNvGrpSpPr>
          <p:nvPr/>
        </p:nvGrpSpPr>
        <p:grpSpPr bwMode="auto">
          <a:xfrm>
            <a:off x="8621713" y="4059238"/>
            <a:ext cx="739775" cy="461962"/>
            <a:chOff x="4061861" y="1214441"/>
            <a:chExt cx="740429" cy="462013"/>
          </a:xfrm>
        </p:grpSpPr>
        <p:grpSp>
          <p:nvGrpSpPr>
            <p:cNvPr id="53" name="Group 57">
              <a:extLst>
                <a:ext uri="{FF2B5EF4-FFF2-40B4-BE49-F238E27FC236}">
                  <a16:creationId xmlns:a16="http://schemas.microsoft.com/office/drawing/2014/main" id="{65926164-1578-44A3-818F-189CE2071E1B}"/>
                </a:ext>
              </a:extLst>
            </p:cNvPr>
            <p:cNvGrpSpPr>
              <a:grpSpLocks/>
            </p:cNvGrpSpPr>
            <p:nvPr/>
          </p:nvGrpSpPr>
          <p:grpSpPr bwMode="auto">
            <a:xfrm>
              <a:off x="4061861" y="1214441"/>
              <a:ext cx="480795" cy="462013"/>
              <a:chOff x="5534526" y="1842286"/>
              <a:chExt cx="480795" cy="462013"/>
            </a:xfrm>
          </p:grpSpPr>
          <p:sp>
            <p:nvSpPr>
              <p:cNvPr id="55" name="Oval 54">
                <a:extLst>
                  <a:ext uri="{FF2B5EF4-FFF2-40B4-BE49-F238E27FC236}">
                    <a16:creationId xmlns:a16="http://schemas.microsoft.com/office/drawing/2014/main" id="{6ABF4439-9D32-42FB-9EF7-2D7061F81C1F}"/>
                  </a:ext>
                </a:extLst>
              </p:cNvPr>
              <p:cNvSpPr/>
              <p:nvPr/>
            </p:nvSpPr>
            <p:spPr>
              <a:xfrm>
                <a:off x="5544059" y="1842286"/>
                <a:ext cx="462371"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6" name="Rectangle 55">
                <a:extLst>
                  <a:ext uri="{FF2B5EF4-FFF2-40B4-BE49-F238E27FC236}">
                    <a16:creationId xmlns:a16="http://schemas.microsoft.com/office/drawing/2014/main" id="{FD4C2B0D-2C57-4A98-A9E6-520878B3C969}"/>
                  </a:ext>
                </a:extLst>
              </p:cNvPr>
              <p:cNvSpPr>
                <a:spLocks noChangeArrowheads="1"/>
              </p:cNvSpPr>
              <p:nvPr/>
            </p:nvSpPr>
            <p:spPr bwMode="auto">
              <a:xfrm>
                <a:off x="5534526" y="1904205"/>
                <a:ext cx="481438" cy="338175"/>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11</a:t>
                </a:r>
              </a:p>
            </p:txBody>
          </p:sp>
        </p:grpSp>
        <p:cxnSp>
          <p:nvCxnSpPr>
            <p:cNvPr id="54" name="Straight Connector 53">
              <a:extLst>
                <a:ext uri="{FF2B5EF4-FFF2-40B4-BE49-F238E27FC236}">
                  <a16:creationId xmlns:a16="http://schemas.microsoft.com/office/drawing/2014/main" id="{CE7C0BED-C192-4C15-BACF-905E4D6E3170}"/>
                </a:ext>
              </a:extLst>
            </p:cNvPr>
            <p:cNvCxnSpPr>
              <a:cxnSpLocks/>
            </p:cNvCxnSpPr>
            <p:nvPr/>
          </p:nvCxnSpPr>
          <p:spPr>
            <a:xfrm>
              <a:off x="4409830" y="1444653"/>
              <a:ext cx="392460"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57" name="Group 61">
            <a:extLst>
              <a:ext uri="{FF2B5EF4-FFF2-40B4-BE49-F238E27FC236}">
                <a16:creationId xmlns:a16="http://schemas.microsoft.com/office/drawing/2014/main" id="{533F424E-ABB0-4AFF-AB46-89AA3685A0F3}"/>
              </a:ext>
            </a:extLst>
          </p:cNvPr>
          <p:cNvGrpSpPr>
            <a:grpSpLocks/>
          </p:cNvGrpSpPr>
          <p:nvPr/>
        </p:nvGrpSpPr>
        <p:grpSpPr bwMode="auto">
          <a:xfrm>
            <a:off x="8621713" y="2854325"/>
            <a:ext cx="739775" cy="461963"/>
            <a:chOff x="4061861" y="1214441"/>
            <a:chExt cx="740429" cy="462013"/>
          </a:xfrm>
        </p:grpSpPr>
        <p:grpSp>
          <p:nvGrpSpPr>
            <p:cNvPr id="58" name="Group 62">
              <a:extLst>
                <a:ext uri="{FF2B5EF4-FFF2-40B4-BE49-F238E27FC236}">
                  <a16:creationId xmlns:a16="http://schemas.microsoft.com/office/drawing/2014/main" id="{B38A09D7-5432-4B77-B3B9-F9D1355A7A9A}"/>
                </a:ext>
              </a:extLst>
            </p:cNvPr>
            <p:cNvGrpSpPr>
              <a:grpSpLocks/>
            </p:cNvGrpSpPr>
            <p:nvPr/>
          </p:nvGrpSpPr>
          <p:grpSpPr bwMode="auto">
            <a:xfrm>
              <a:off x="4061861" y="1214441"/>
              <a:ext cx="480795" cy="462013"/>
              <a:chOff x="5534526" y="1842286"/>
              <a:chExt cx="480795" cy="462013"/>
            </a:xfrm>
          </p:grpSpPr>
          <p:sp>
            <p:nvSpPr>
              <p:cNvPr id="60" name="Oval 59">
                <a:extLst>
                  <a:ext uri="{FF2B5EF4-FFF2-40B4-BE49-F238E27FC236}">
                    <a16:creationId xmlns:a16="http://schemas.microsoft.com/office/drawing/2014/main" id="{135C0591-166E-4713-AE7C-D3E9F2959851}"/>
                  </a:ext>
                </a:extLst>
              </p:cNvPr>
              <p:cNvSpPr/>
              <p:nvPr/>
            </p:nvSpPr>
            <p:spPr>
              <a:xfrm>
                <a:off x="5544059" y="1842286"/>
                <a:ext cx="462371"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1" name="Rectangle 60">
                <a:extLst>
                  <a:ext uri="{FF2B5EF4-FFF2-40B4-BE49-F238E27FC236}">
                    <a16:creationId xmlns:a16="http://schemas.microsoft.com/office/drawing/2014/main" id="{81BF9E14-F329-4D75-B364-E4DC6C76770E}"/>
                  </a:ext>
                </a:extLst>
              </p:cNvPr>
              <p:cNvSpPr>
                <a:spLocks noChangeArrowheads="1"/>
              </p:cNvSpPr>
              <p:nvPr/>
            </p:nvSpPr>
            <p:spPr bwMode="auto">
              <a:xfrm>
                <a:off x="5534526" y="1904206"/>
                <a:ext cx="481438" cy="338174"/>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10</a:t>
                </a:r>
              </a:p>
            </p:txBody>
          </p:sp>
        </p:grpSp>
        <p:cxnSp>
          <p:nvCxnSpPr>
            <p:cNvPr id="59" name="Straight Connector 58">
              <a:extLst>
                <a:ext uri="{FF2B5EF4-FFF2-40B4-BE49-F238E27FC236}">
                  <a16:creationId xmlns:a16="http://schemas.microsoft.com/office/drawing/2014/main" id="{AF804A6D-66DE-41A2-81A2-B705F84B8E0C}"/>
                </a:ext>
              </a:extLst>
            </p:cNvPr>
            <p:cNvCxnSpPr>
              <a:cxnSpLocks/>
            </p:cNvCxnSpPr>
            <p:nvPr/>
          </p:nvCxnSpPr>
          <p:spPr>
            <a:xfrm>
              <a:off x="4409830" y="1444654"/>
              <a:ext cx="392460"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62" name="Group 66">
            <a:extLst>
              <a:ext uri="{FF2B5EF4-FFF2-40B4-BE49-F238E27FC236}">
                <a16:creationId xmlns:a16="http://schemas.microsoft.com/office/drawing/2014/main" id="{035D1826-CE47-4B9D-9F9E-59A0BBB76650}"/>
              </a:ext>
            </a:extLst>
          </p:cNvPr>
          <p:cNvGrpSpPr>
            <a:grpSpLocks/>
          </p:cNvGrpSpPr>
          <p:nvPr/>
        </p:nvGrpSpPr>
        <p:grpSpPr bwMode="auto">
          <a:xfrm>
            <a:off x="8621713" y="1649413"/>
            <a:ext cx="739775" cy="461962"/>
            <a:chOff x="4061861" y="1214441"/>
            <a:chExt cx="740429" cy="462013"/>
          </a:xfrm>
        </p:grpSpPr>
        <p:grpSp>
          <p:nvGrpSpPr>
            <p:cNvPr id="63" name="Group 67">
              <a:extLst>
                <a:ext uri="{FF2B5EF4-FFF2-40B4-BE49-F238E27FC236}">
                  <a16:creationId xmlns:a16="http://schemas.microsoft.com/office/drawing/2014/main" id="{DCED0BA1-D45C-4496-BE28-208350438E27}"/>
                </a:ext>
              </a:extLst>
            </p:cNvPr>
            <p:cNvGrpSpPr>
              <a:grpSpLocks/>
            </p:cNvGrpSpPr>
            <p:nvPr/>
          </p:nvGrpSpPr>
          <p:grpSpPr bwMode="auto">
            <a:xfrm>
              <a:off x="4061861" y="1214441"/>
              <a:ext cx="480795" cy="462013"/>
              <a:chOff x="5534526" y="1842286"/>
              <a:chExt cx="480795" cy="462013"/>
            </a:xfrm>
          </p:grpSpPr>
          <p:sp>
            <p:nvSpPr>
              <p:cNvPr id="65" name="Oval 64">
                <a:extLst>
                  <a:ext uri="{FF2B5EF4-FFF2-40B4-BE49-F238E27FC236}">
                    <a16:creationId xmlns:a16="http://schemas.microsoft.com/office/drawing/2014/main" id="{8DD7306F-0361-4648-9CCB-D704B51443FC}"/>
                  </a:ext>
                </a:extLst>
              </p:cNvPr>
              <p:cNvSpPr/>
              <p:nvPr/>
            </p:nvSpPr>
            <p:spPr>
              <a:xfrm>
                <a:off x="5544059" y="1842286"/>
                <a:ext cx="462371"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6" name="Rectangle 65">
                <a:extLst>
                  <a:ext uri="{FF2B5EF4-FFF2-40B4-BE49-F238E27FC236}">
                    <a16:creationId xmlns:a16="http://schemas.microsoft.com/office/drawing/2014/main" id="{A470215F-A875-41F2-B88C-107D2C79B58B}"/>
                  </a:ext>
                </a:extLst>
              </p:cNvPr>
              <p:cNvSpPr>
                <a:spLocks noChangeArrowheads="1"/>
              </p:cNvSpPr>
              <p:nvPr/>
            </p:nvSpPr>
            <p:spPr bwMode="auto">
              <a:xfrm>
                <a:off x="5534526" y="1904205"/>
                <a:ext cx="481438" cy="338175"/>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9</a:t>
                </a:r>
              </a:p>
            </p:txBody>
          </p:sp>
        </p:grpSp>
        <p:cxnSp>
          <p:nvCxnSpPr>
            <p:cNvPr id="64" name="Straight Connector 63">
              <a:extLst>
                <a:ext uri="{FF2B5EF4-FFF2-40B4-BE49-F238E27FC236}">
                  <a16:creationId xmlns:a16="http://schemas.microsoft.com/office/drawing/2014/main" id="{75A1B7A6-54E0-49AA-A1FE-5AE4E07ECCE6}"/>
                </a:ext>
              </a:extLst>
            </p:cNvPr>
            <p:cNvCxnSpPr>
              <a:cxnSpLocks/>
            </p:cNvCxnSpPr>
            <p:nvPr/>
          </p:nvCxnSpPr>
          <p:spPr>
            <a:xfrm>
              <a:off x="4409830" y="1444653"/>
              <a:ext cx="392460"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sp>
        <p:nvSpPr>
          <p:cNvPr id="67" name="Footer Placeholder 4">
            <a:extLst>
              <a:ext uri="{FF2B5EF4-FFF2-40B4-BE49-F238E27FC236}">
                <a16:creationId xmlns:a16="http://schemas.microsoft.com/office/drawing/2014/main" id="{CD3165CB-E764-4FC5-ACFE-41539F40D433}"/>
              </a:ext>
            </a:extLst>
          </p:cNvPr>
          <p:cNvSpPr>
            <a:spLocks noGrp="1"/>
          </p:cNvSpPr>
          <p:nvPr>
            <p:ph type="ftr" sz="quarter" idx="10"/>
          </p:nvPr>
        </p:nvSpPr>
        <p:spPr>
          <a:xfrm>
            <a:off x="341313" y="6200775"/>
            <a:ext cx="1497012" cy="365125"/>
          </a:xfrm>
        </p:spPr>
        <p:txBody>
          <a:bodyPr/>
          <a:lstStyle>
            <a:lvl1pPr algn="l">
              <a:defRPr sz="800" b="1">
                <a:solidFill>
                  <a:schemeClr val="bg1"/>
                </a:solidFill>
              </a:defRPr>
            </a:lvl1pPr>
          </a:lstStyle>
          <a:p>
            <a:pPr>
              <a:defRPr/>
            </a:pPr>
            <a:r>
              <a:rPr lang="en-US"/>
              <a:t>Oxford University Press</a:t>
            </a:r>
          </a:p>
        </p:txBody>
      </p:sp>
      <p:sp>
        <p:nvSpPr>
          <p:cNvPr id="68" name="Slide Number Placeholder 5">
            <a:extLst>
              <a:ext uri="{FF2B5EF4-FFF2-40B4-BE49-F238E27FC236}">
                <a16:creationId xmlns:a16="http://schemas.microsoft.com/office/drawing/2014/main" id="{F334808C-45B2-4B82-91A0-F0ED7D9FF6B7}"/>
              </a:ext>
            </a:extLst>
          </p:cNvPr>
          <p:cNvSpPr>
            <a:spLocks noGrp="1"/>
          </p:cNvSpPr>
          <p:nvPr>
            <p:ph type="sldNum" sz="quarter" idx="11"/>
          </p:nvPr>
        </p:nvSpPr>
        <p:spPr>
          <a:xfrm>
            <a:off x="10809288" y="6210300"/>
            <a:ext cx="1041400" cy="365125"/>
          </a:xfrm>
        </p:spPr>
        <p:txBody>
          <a:bodyPr/>
          <a:lstStyle>
            <a:lvl1pPr>
              <a:defRPr sz="800" b="1">
                <a:solidFill>
                  <a:schemeClr val="bg1"/>
                </a:solidFill>
              </a:defRPr>
            </a:lvl1pPr>
          </a:lstStyle>
          <a:p>
            <a:r>
              <a:rPr lang="en-US" altLang="en-US"/>
              <a:t>©2021  |  </a:t>
            </a:r>
            <a:fld id="{46FD40FD-0153-4E68-8AB9-537FD56D1396}" type="slidenum">
              <a:rPr lang="en-US" altLang="en-US"/>
              <a:pPr/>
              <a:t>‹#›</a:t>
            </a:fld>
            <a:endParaRPr lang="en-US" altLang="en-US"/>
          </a:p>
        </p:txBody>
      </p:sp>
    </p:spTree>
    <p:extLst>
      <p:ext uri="{BB962C8B-B14F-4D97-AF65-F5344CB8AC3E}">
        <p14:creationId xmlns:p14="http://schemas.microsoft.com/office/powerpoint/2010/main" val="3694261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interior-journal">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EAFD203-C1AA-4D17-B9C6-817F1CF69CA7}"/>
              </a:ext>
            </a:extLst>
          </p:cNvPr>
          <p:cNvSpPr/>
          <p:nvPr userDrawn="1"/>
        </p:nvSpPr>
        <p:spPr>
          <a:xfrm>
            <a:off x="0" y="0"/>
            <a:ext cx="12192000" cy="6858000"/>
          </a:xfrm>
          <a:prstGeom prst="rect">
            <a:avLst/>
          </a:prstGeom>
          <a:gradFill flip="none" rotWithShape="1">
            <a:gsLst>
              <a:gs pos="100000">
                <a:srgbClr val="E9EBEE"/>
              </a:gs>
              <a:gs pos="0">
                <a:srgbClr val="EAF8F5"/>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5" name="Picture 22">
            <a:extLst>
              <a:ext uri="{FF2B5EF4-FFF2-40B4-BE49-F238E27FC236}">
                <a16:creationId xmlns:a16="http://schemas.microsoft.com/office/drawing/2014/main" id="{896D6ADF-C337-4528-8B6C-AA7E596C9AB4}"/>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3213" y="673100"/>
            <a:ext cx="1058863" cy="93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1">
            <a:extLst>
              <a:ext uri="{FF2B5EF4-FFF2-40B4-BE49-F238E27FC236}">
                <a16:creationId xmlns:a16="http://schemas.microsoft.com/office/drawing/2014/main" id="{DE4DD3C9-CB53-4872-9539-151F70520BAB}"/>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250488" y="1470025"/>
            <a:ext cx="4035425" cy="403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959390" y="361310"/>
            <a:ext cx="7159373" cy="734220"/>
          </a:xfrm>
        </p:spPr>
        <p:txBody>
          <a:bodyPr>
            <a:normAutofit/>
          </a:bodyPr>
          <a:lstStyle>
            <a:lvl1pPr algn="l">
              <a:defRPr sz="4000">
                <a:solidFill>
                  <a:srgbClr val="26354A"/>
                </a:solidFill>
                <a:latin typeface="Helvetica" pitchFamily="2" charset="0"/>
              </a:defRPr>
            </a:lvl1pPr>
          </a:lstStyle>
          <a:p>
            <a:r>
              <a:rPr lang="en-US" dirty="0"/>
              <a:t>Click to edit Master title style</a:t>
            </a:r>
          </a:p>
        </p:txBody>
      </p:sp>
      <p:sp>
        <p:nvSpPr>
          <p:cNvPr id="3" name="Content Placeholder 2"/>
          <p:cNvSpPr>
            <a:spLocks noGrp="1"/>
          </p:cNvSpPr>
          <p:nvPr>
            <p:ph idx="1"/>
          </p:nvPr>
        </p:nvSpPr>
        <p:spPr>
          <a:xfrm>
            <a:off x="756786" y="1429136"/>
            <a:ext cx="10515600" cy="4351338"/>
          </a:xfrm>
        </p:spPr>
        <p:txBody>
          <a:bodyPr/>
          <a:lstStyle>
            <a:lvl1pPr>
              <a:defRPr>
                <a:solidFill>
                  <a:srgbClr val="26354A"/>
                </a:solidFill>
                <a:latin typeface="Helvetica" pitchFamily="2" charset="0"/>
              </a:defRPr>
            </a:lvl1pPr>
            <a:lvl2pPr>
              <a:defRPr>
                <a:solidFill>
                  <a:srgbClr val="26354A"/>
                </a:solidFill>
                <a:latin typeface="Helvetica" pitchFamily="2" charset="0"/>
              </a:defRPr>
            </a:lvl2pPr>
            <a:lvl3pPr>
              <a:defRPr>
                <a:solidFill>
                  <a:srgbClr val="26354A"/>
                </a:solidFill>
                <a:latin typeface="Helvetica" pitchFamily="2" charset="0"/>
              </a:defRPr>
            </a:lvl3pPr>
            <a:lvl4pPr>
              <a:defRPr>
                <a:solidFill>
                  <a:srgbClr val="26354A"/>
                </a:solidFill>
                <a:latin typeface="Helvetica" pitchFamily="2" charset="0"/>
              </a:defRPr>
            </a:lvl4pPr>
            <a:lvl5pPr>
              <a:defRPr>
                <a:solidFill>
                  <a:srgbClr val="26354A"/>
                </a:solidFill>
                <a:latin typeface="Helvetica"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ooter Placeholder 4">
            <a:extLst>
              <a:ext uri="{FF2B5EF4-FFF2-40B4-BE49-F238E27FC236}">
                <a16:creationId xmlns:a16="http://schemas.microsoft.com/office/drawing/2014/main" id="{2B593164-2CC9-482E-B52A-B7633C9DA2A8}"/>
              </a:ext>
            </a:extLst>
          </p:cNvPr>
          <p:cNvSpPr>
            <a:spLocks noGrp="1"/>
          </p:cNvSpPr>
          <p:nvPr>
            <p:ph type="ftr" sz="quarter" idx="10"/>
          </p:nvPr>
        </p:nvSpPr>
        <p:spPr>
          <a:xfrm>
            <a:off x="341313" y="6200775"/>
            <a:ext cx="1497012" cy="365125"/>
          </a:xfrm>
        </p:spPr>
        <p:txBody>
          <a:bodyPr/>
          <a:lstStyle>
            <a:lvl1pPr algn="l">
              <a:defRPr sz="800" b="1">
                <a:solidFill>
                  <a:srgbClr val="26354A"/>
                </a:solidFill>
              </a:defRPr>
            </a:lvl1pPr>
          </a:lstStyle>
          <a:p>
            <a:pPr>
              <a:defRPr/>
            </a:pPr>
            <a:r>
              <a:rPr lang="en-US"/>
              <a:t>Oxford University Press</a:t>
            </a:r>
          </a:p>
        </p:txBody>
      </p:sp>
      <p:sp>
        <p:nvSpPr>
          <p:cNvPr id="8" name="Slide Number Placeholder 5">
            <a:extLst>
              <a:ext uri="{FF2B5EF4-FFF2-40B4-BE49-F238E27FC236}">
                <a16:creationId xmlns:a16="http://schemas.microsoft.com/office/drawing/2014/main" id="{48FDABAB-ED56-492E-8341-EB4F25069AD9}"/>
              </a:ext>
            </a:extLst>
          </p:cNvPr>
          <p:cNvSpPr>
            <a:spLocks noGrp="1"/>
          </p:cNvSpPr>
          <p:nvPr>
            <p:ph type="sldNum" sz="quarter" idx="11"/>
          </p:nvPr>
        </p:nvSpPr>
        <p:spPr>
          <a:xfrm>
            <a:off x="10809288" y="6210300"/>
            <a:ext cx="1041400" cy="365125"/>
          </a:xfrm>
        </p:spPr>
        <p:txBody>
          <a:bodyPr/>
          <a:lstStyle>
            <a:lvl1pPr>
              <a:defRPr sz="800" b="1">
                <a:solidFill>
                  <a:srgbClr val="26354A"/>
                </a:solidFill>
              </a:defRPr>
            </a:lvl1pPr>
          </a:lstStyle>
          <a:p>
            <a:r>
              <a:rPr lang="en-US" altLang="en-US"/>
              <a:t>©2021  |  </a:t>
            </a:r>
            <a:fld id="{1EAFD003-6A6F-41A2-91E9-47269F6F3EBF}" type="slidenum">
              <a:rPr lang="en-US" altLang="en-US"/>
              <a:pPr/>
              <a:t>‹#›</a:t>
            </a:fld>
            <a:endParaRPr lang="en-US" altLang="en-US"/>
          </a:p>
        </p:txBody>
      </p:sp>
    </p:spTree>
    <p:extLst>
      <p:ext uri="{BB962C8B-B14F-4D97-AF65-F5344CB8AC3E}">
        <p14:creationId xmlns:p14="http://schemas.microsoft.com/office/powerpoint/2010/main" val="4226579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interior-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A9F58C2-5AE3-4BAD-A93C-ED9DD54332B8}"/>
              </a:ext>
            </a:extLst>
          </p:cNvPr>
          <p:cNvSpPr/>
          <p:nvPr userDrawn="1"/>
        </p:nvSpPr>
        <p:spPr>
          <a:xfrm>
            <a:off x="0" y="0"/>
            <a:ext cx="12192000" cy="6858000"/>
          </a:xfrm>
          <a:prstGeom prst="rect">
            <a:avLst/>
          </a:prstGeom>
          <a:gradFill flip="none" rotWithShape="1">
            <a:gsLst>
              <a:gs pos="100000">
                <a:srgbClr val="E9EBEE"/>
              </a:gs>
              <a:gs pos="0">
                <a:srgbClr val="EAF8F5"/>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 name="Footer Placeholder 4">
            <a:extLst>
              <a:ext uri="{FF2B5EF4-FFF2-40B4-BE49-F238E27FC236}">
                <a16:creationId xmlns:a16="http://schemas.microsoft.com/office/drawing/2014/main" id="{4A967F4B-E720-41A8-A889-4D1DFCA58671}"/>
              </a:ext>
            </a:extLst>
          </p:cNvPr>
          <p:cNvSpPr txBox="1">
            <a:spLocks/>
          </p:cNvSpPr>
          <p:nvPr userDrawn="1"/>
        </p:nvSpPr>
        <p:spPr>
          <a:xfrm>
            <a:off x="341313" y="6200775"/>
            <a:ext cx="1497012" cy="365125"/>
          </a:xfrm>
          <a:prstGeom prst="rect">
            <a:avLst/>
          </a:prstGeom>
        </p:spPr>
        <p:txBody>
          <a:bodyPr anchor="ctr"/>
          <a:lstStyle>
            <a:defPPr>
              <a:defRPr lang="en-US"/>
            </a:defPPr>
            <a:lvl1pPr algn="l" rtl="0" eaLnBrk="1" fontAlgn="auto" hangingPunct="1">
              <a:spcBef>
                <a:spcPts val="0"/>
              </a:spcBef>
              <a:spcAft>
                <a:spcPts val="0"/>
              </a:spcAft>
              <a:defRPr sz="800" b="1" kern="1200">
                <a:solidFill>
                  <a:srgbClr val="26354A"/>
                </a:solidFill>
                <a:latin typeface="Helvetica" pitchFamily="2"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defRPr/>
            </a:pPr>
            <a:r>
              <a:rPr lang="en-US"/>
              <a:t>Oxford University Press</a:t>
            </a:r>
            <a:endParaRPr lang="en-US" dirty="0"/>
          </a:p>
        </p:txBody>
      </p:sp>
      <p:sp>
        <p:nvSpPr>
          <p:cNvPr id="4" name="Slide Number Placeholder 5">
            <a:extLst>
              <a:ext uri="{FF2B5EF4-FFF2-40B4-BE49-F238E27FC236}">
                <a16:creationId xmlns:a16="http://schemas.microsoft.com/office/drawing/2014/main" id="{A760E737-D128-4A11-8D4E-D1E86E66470C}"/>
              </a:ext>
            </a:extLst>
          </p:cNvPr>
          <p:cNvSpPr txBox="1">
            <a:spLocks/>
          </p:cNvSpPr>
          <p:nvPr userDrawn="1"/>
        </p:nvSpPr>
        <p:spPr>
          <a:xfrm>
            <a:off x="10809288" y="6210300"/>
            <a:ext cx="1041400" cy="365125"/>
          </a:xfrm>
          <a:prstGeom prst="rect">
            <a:avLst/>
          </a:prstGeom>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eaLnBrk="1" hangingPunct="1"/>
            <a:r>
              <a:rPr lang="en-US" altLang="en-US" sz="800" b="1">
                <a:solidFill>
                  <a:srgbClr val="26354A"/>
                </a:solidFill>
                <a:latin typeface="Helvetica" panose="020B0604020202020204" pitchFamily="34" charset="0"/>
              </a:rPr>
              <a:t>©2021  |  </a:t>
            </a:r>
            <a:fld id="{24D47C00-E6FC-4A94-8533-B7765C4248D9}" type="slidenum">
              <a:rPr lang="en-US" altLang="en-US" sz="800" b="1">
                <a:solidFill>
                  <a:srgbClr val="26354A"/>
                </a:solidFill>
                <a:latin typeface="Helvetica" panose="020B0604020202020204" pitchFamily="34" charset="0"/>
              </a:rPr>
              <a:pPr algn="r" eaLnBrk="1" hangingPunct="1"/>
              <a:t>‹#›</a:t>
            </a:fld>
            <a:endParaRPr lang="en-US" altLang="en-US" sz="800" b="1">
              <a:solidFill>
                <a:srgbClr val="26354A"/>
              </a:solidFill>
              <a:latin typeface="Helvetica" panose="020B0604020202020204" pitchFamily="34" charset="0"/>
            </a:endParaRPr>
          </a:p>
        </p:txBody>
      </p:sp>
      <p:pic>
        <p:nvPicPr>
          <p:cNvPr id="5" name="Picture 7">
            <a:extLst>
              <a:ext uri="{FF2B5EF4-FFF2-40B4-BE49-F238E27FC236}">
                <a16:creationId xmlns:a16="http://schemas.microsoft.com/office/drawing/2014/main" id="{73247DE1-A598-42BA-B4C9-E5FF5D54541B}"/>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955800" y="6338888"/>
            <a:ext cx="8853488" cy="10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Date Placeholder 1">
            <a:extLst>
              <a:ext uri="{FF2B5EF4-FFF2-40B4-BE49-F238E27FC236}">
                <a16:creationId xmlns:a16="http://schemas.microsoft.com/office/drawing/2014/main" id="{276E18D3-9AF3-4C32-8003-78D9F733665D}"/>
              </a:ext>
            </a:extLst>
          </p:cNvPr>
          <p:cNvSpPr>
            <a:spLocks noGrp="1"/>
          </p:cNvSpPr>
          <p:nvPr>
            <p:ph type="dt" sz="half" idx="10"/>
          </p:nvPr>
        </p:nvSpPr>
        <p:spPr/>
        <p:txBody>
          <a:bodyPr/>
          <a:lstStyle>
            <a:lvl1pPr>
              <a:defRPr/>
            </a:lvl1pPr>
          </a:lstStyle>
          <a:p>
            <a:pPr>
              <a:defRPr/>
            </a:pPr>
            <a:fld id="{A29DAFCF-B488-40E9-8472-D6E2A4A312B2}" type="datetimeFigureOut">
              <a:rPr lang="en-US"/>
              <a:pPr>
                <a:defRPr/>
              </a:pPr>
              <a:t>7/29/2021</a:t>
            </a:fld>
            <a:endParaRPr lang="en-US"/>
          </a:p>
        </p:txBody>
      </p:sp>
      <p:sp>
        <p:nvSpPr>
          <p:cNvPr id="7" name="Footer Placeholder 2">
            <a:extLst>
              <a:ext uri="{FF2B5EF4-FFF2-40B4-BE49-F238E27FC236}">
                <a16:creationId xmlns:a16="http://schemas.microsoft.com/office/drawing/2014/main" id="{F3F697AB-9466-47DF-A5F0-F0D3F625F27B}"/>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3">
            <a:extLst>
              <a:ext uri="{FF2B5EF4-FFF2-40B4-BE49-F238E27FC236}">
                <a16:creationId xmlns:a16="http://schemas.microsoft.com/office/drawing/2014/main" id="{1453CE96-88CC-4911-8EB4-7EA94148C6A7}"/>
              </a:ext>
            </a:extLst>
          </p:cNvPr>
          <p:cNvSpPr>
            <a:spLocks noGrp="1"/>
          </p:cNvSpPr>
          <p:nvPr>
            <p:ph type="sldNum" sz="quarter" idx="12"/>
          </p:nvPr>
        </p:nvSpPr>
        <p:spPr/>
        <p:txBody>
          <a:bodyPr/>
          <a:lstStyle>
            <a:lvl1pPr>
              <a:defRPr/>
            </a:lvl1pPr>
          </a:lstStyle>
          <a:p>
            <a:fld id="{B3A81DEC-D32D-4042-8083-E8345DE9FB86}" type="slidenum">
              <a:rPr lang="en-US" altLang="en-US"/>
              <a:pPr/>
              <a:t>‹#›</a:t>
            </a:fld>
            <a:endParaRPr lang="en-US" altLang="en-US"/>
          </a:p>
        </p:txBody>
      </p:sp>
    </p:spTree>
    <p:extLst>
      <p:ext uri="{BB962C8B-B14F-4D97-AF65-F5344CB8AC3E}">
        <p14:creationId xmlns:p14="http://schemas.microsoft.com/office/powerpoint/2010/main" val="468872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06B4AF6-008E-46C6-875F-8C8D1D4207E0}"/>
              </a:ext>
            </a:extLst>
          </p:cNvPr>
          <p:cNvSpPr>
            <a:spLocks noGrp="1"/>
          </p:cNvSpPr>
          <p:nvPr>
            <p:ph type="dt" sz="half" idx="10"/>
          </p:nvPr>
        </p:nvSpPr>
        <p:spPr/>
        <p:txBody>
          <a:bodyPr/>
          <a:lstStyle>
            <a:lvl1pPr>
              <a:defRPr/>
            </a:lvl1pPr>
          </a:lstStyle>
          <a:p>
            <a:pPr>
              <a:defRPr/>
            </a:pPr>
            <a:fld id="{096A846D-D5B7-44F2-8AF5-C5DC8AD59A6A}" type="datetimeFigureOut">
              <a:rPr lang="en-US"/>
              <a:pPr>
                <a:defRPr/>
              </a:pPr>
              <a:t>7/29/2021</a:t>
            </a:fld>
            <a:endParaRPr lang="en-US" dirty="0"/>
          </a:p>
        </p:txBody>
      </p:sp>
      <p:sp>
        <p:nvSpPr>
          <p:cNvPr id="5" name="Footer Placeholder 4">
            <a:extLst>
              <a:ext uri="{FF2B5EF4-FFF2-40B4-BE49-F238E27FC236}">
                <a16:creationId xmlns:a16="http://schemas.microsoft.com/office/drawing/2014/main" id="{02D71CB7-5AF5-4685-B502-E6A6549EE30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51964E7-76ED-4390-B470-4BA49D6FEC42}"/>
              </a:ext>
            </a:extLst>
          </p:cNvPr>
          <p:cNvSpPr>
            <a:spLocks noGrp="1"/>
          </p:cNvSpPr>
          <p:nvPr>
            <p:ph type="sldNum" sz="quarter" idx="12"/>
          </p:nvPr>
        </p:nvSpPr>
        <p:spPr/>
        <p:txBody>
          <a:bodyPr/>
          <a:lstStyle>
            <a:lvl1pPr>
              <a:defRPr/>
            </a:lvl1pPr>
          </a:lstStyle>
          <a:p>
            <a:fld id="{15D6A390-760D-448A-8C5A-FF21AE370E4A}" type="slidenum">
              <a:rPr lang="en-US" altLang="en-US"/>
              <a:pPr/>
              <a:t>‹#›</a:t>
            </a:fld>
            <a:endParaRPr lang="en-US" altLang="en-US"/>
          </a:p>
        </p:txBody>
      </p:sp>
    </p:spTree>
    <p:extLst>
      <p:ext uri="{BB962C8B-B14F-4D97-AF65-F5344CB8AC3E}">
        <p14:creationId xmlns:p14="http://schemas.microsoft.com/office/powerpoint/2010/main" val="3263376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E7B6E0DA-F5D6-4430-9808-8CDBD689F85C}"/>
              </a:ext>
            </a:extLst>
          </p:cNvPr>
          <p:cNvSpPr>
            <a:spLocks noGrp="1"/>
          </p:cNvSpPr>
          <p:nvPr>
            <p:ph type="dt" sz="half" idx="10"/>
          </p:nvPr>
        </p:nvSpPr>
        <p:spPr/>
        <p:txBody>
          <a:bodyPr/>
          <a:lstStyle>
            <a:lvl1pPr>
              <a:defRPr/>
            </a:lvl1pPr>
          </a:lstStyle>
          <a:p>
            <a:pPr>
              <a:defRPr/>
            </a:pPr>
            <a:fld id="{96C70443-BA53-47DC-B394-B6CCA70B7670}" type="datetimeFigureOut">
              <a:rPr lang="en-US"/>
              <a:pPr>
                <a:defRPr/>
              </a:pPr>
              <a:t>7/29/2021</a:t>
            </a:fld>
            <a:endParaRPr lang="en-US" dirty="0"/>
          </a:p>
        </p:txBody>
      </p:sp>
      <p:sp>
        <p:nvSpPr>
          <p:cNvPr id="4" name="Footer Placeholder 4">
            <a:extLst>
              <a:ext uri="{FF2B5EF4-FFF2-40B4-BE49-F238E27FC236}">
                <a16:creationId xmlns:a16="http://schemas.microsoft.com/office/drawing/2014/main" id="{B91E7AFE-1CDC-4055-BFC3-AFE0921D2E07}"/>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59FC48AE-692D-4994-B392-96988DCA3F75}"/>
              </a:ext>
            </a:extLst>
          </p:cNvPr>
          <p:cNvSpPr>
            <a:spLocks noGrp="1"/>
          </p:cNvSpPr>
          <p:nvPr>
            <p:ph type="sldNum" sz="quarter" idx="12"/>
          </p:nvPr>
        </p:nvSpPr>
        <p:spPr/>
        <p:txBody>
          <a:bodyPr/>
          <a:lstStyle>
            <a:lvl1pPr>
              <a:defRPr/>
            </a:lvl1pPr>
          </a:lstStyle>
          <a:p>
            <a:fld id="{EFEAA0CA-C02B-47C7-835D-83DFEAE2BFD5}" type="slidenum">
              <a:rPr lang="en-US" altLang="en-US"/>
              <a:pPr/>
              <a:t>‹#›</a:t>
            </a:fld>
            <a:endParaRPr lang="en-US" altLang="en-US"/>
          </a:p>
        </p:txBody>
      </p:sp>
    </p:spTree>
    <p:extLst>
      <p:ext uri="{BB962C8B-B14F-4D97-AF65-F5344CB8AC3E}">
        <p14:creationId xmlns:p14="http://schemas.microsoft.com/office/powerpoint/2010/main" val="41469104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2795DBA7-55C9-4322-AD05-E7A42F3114C9}"/>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E13063F3-404B-434B-81F7-334B4B971126}"/>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7FCA5AAF-5596-49ED-96E6-64682830F02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Helvetica" pitchFamily="2" charset="0"/>
              </a:defRPr>
            </a:lvl1pPr>
          </a:lstStyle>
          <a:p>
            <a:pPr>
              <a:defRPr/>
            </a:pPr>
            <a:fld id="{A018C387-A4EE-482B-8843-C227988BA7EB}" type="datetimeFigureOut">
              <a:rPr lang="en-US"/>
              <a:pPr>
                <a:defRPr/>
              </a:pPr>
              <a:t>7/29/2021</a:t>
            </a:fld>
            <a:endParaRPr lang="en-US" dirty="0"/>
          </a:p>
        </p:txBody>
      </p:sp>
      <p:sp>
        <p:nvSpPr>
          <p:cNvPr id="5" name="Footer Placeholder 4">
            <a:extLst>
              <a:ext uri="{FF2B5EF4-FFF2-40B4-BE49-F238E27FC236}">
                <a16:creationId xmlns:a16="http://schemas.microsoft.com/office/drawing/2014/main" id="{FFA6B0CC-D068-426D-A59C-166C83D1557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Helvetica" pitchFamily="2" charset="0"/>
              </a:defRPr>
            </a:lvl1pPr>
          </a:lstStyle>
          <a:p>
            <a:pPr>
              <a:defRPr/>
            </a:pPr>
            <a:endParaRPr lang="en-US"/>
          </a:p>
        </p:txBody>
      </p:sp>
      <p:sp>
        <p:nvSpPr>
          <p:cNvPr id="6" name="Slide Number Placeholder 5">
            <a:extLst>
              <a:ext uri="{FF2B5EF4-FFF2-40B4-BE49-F238E27FC236}">
                <a16:creationId xmlns:a16="http://schemas.microsoft.com/office/drawing/2014/main" id="{1E9FD9AB-48DA-483F-B981-3DAEE1984D6D}"/>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Helvetica" panose="020B0604020202020204" pitchFamily="34" charset="0"/>
              </a:defRPr>
            </a:lvl1pPr>
          </a:lstStyle>
          <a:p>
            <a:fld id="{46D51D58-DDE5-4493-80A8-5C5F83EBB9E3}"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944" r:id="rId1"/>
    <p:sldLayoutId id="2147483945" r:id="rId2"/>
    <p:sldLayoutId id="2147483946" r:id="rId3"/>
    <p:sldLayoutId id="2147483947" r:id="rId4"/>
    <p:sldLayoutId id="2147483942" r:id="rId5"/>
    <p:sldLayoutId id="2147483943" r:id="rId6"/>
  </p:sldLayoutIdLst>
  <p:txStyles>
    <p:titleStyle>
      <a:lvl1pPr algn="l" rtl="0" eaLnBrk="0" fontAlgn="base" hangingPunct="0">
        <a:lnSpc>
          <a:spcPct val="90000"/>
        </a:lnSpc>
        <a:spcBef>
          <a:spcPct val="0"/>
        </a:spcBef>
        <a:spcAft>
          <a:spcPct val="0"/>
        </a:spcAft>
        <a:defRPr sz="4400" kern="1200">
          <a:solidFill>
            <a:schemeClr val="tx1"/>
          </a:solidFill>
          <a:latin typeface="Helvetica" pitchFamily="2" charset="0"/>
          <a:ea typeface="+mj-ea"/>
          <a:cs typeface="+mj-cs"/>
        </a:defRPr>
      </a:lvl1pPr>
      <a:lvl2pPr algn="l" rtl="0" eaLnBrk="0" fontAlgn="base" hangingPunct="0">
        <a:lnSpc>
          <a:spcPct val="90000"/>
        </a:lnSpc>
        <a:spcBef>
          <a:spcPct val="0"/>
        </a:spcBef>
        <a:spcAft>
          <a:spcPct val="0"/>
        </a:spcAft>
        <a:defRPr sz="4400">
          <a:solidFill>
            <a:schemeClr val="tx1"/>
          </a:solidFill>
          <a:latin typeface="Helvetica" pitchFamily="2" charset="0"/>
        </a:defRPr>
      </a:lvl2pPr>
      <a:lvl3pPr algn="l" rtl="0" eaLnBrk="0" fontAlgn="base" hangingPunct="0">
        <a:lnSpc>
          <a:spcPct val="90000"/>
        </a:lnSpc>
        <a:spcBef>
          <a:spcPct val="0"/>
        </a:spcBef>
        <a:spcAft>
          <a:spcPct val="0"/>
        </a:spcAft>
        <a:defRPr sz="4400">
          <a:solidFill>
            <a:schemeClr val="tx1"/>
          </a:solidFill>
          <a:latin typeface="Helvetica" pitchFamily="2" charset="0"/>
        </a:defRPr>
      </a:lvl3pPr>
      <a:lvl4pPr algn="l" rtl="0" eaLnBrk="0" fontAlgn="base" hangingPunct="0">
        <a:lnSpc>
          <a:spcPct val="90000"/>
        </a:lnSpc>
        <a:spcBef>
          <a:spcPct val="0"/>
        </a:spcBef>
        <a:spcAft>
          <a:spcPct val="0"/>
        </a:spcAft>
        <a:defRPr sz="4400">
          <a:solidFill>
            <a:schemeClr val="tx1"/>
          </a:solidFill>
          <a:latin typeface="Helvetica" pitchFamily="2" charset="0"/>
        </a:defRPr>
      </a:lvl4pPr>
      <a:lvl5pPr algn="l" rtl="0" eaLnBrk="0" fontAlgn="base" hangingPunct="0">
        <a:lnSpc>
          <a:spcPct val="90000"/>
        </a:lnSpc>
        <a:spcBef>
          <a:spcPct val="0"/>
        </a:spcBef>
        <a:spcAft>
          <a:spcPct val="0"/>
        </a:spcAft>
        <a:defRPr sz="4400">
          <a:solidFill>
            <a:schemeClr val="tx1"/>
          </a:solidFill>
          <a:latin typeface="Helvetica" pitchFamily="2" charset="0"/>
        </a:defRPr>
      </a:lvl5pPr>
      <a:lvl6pPr marL="457200" algn="l" rtl="0" fontAlgn="base">
        <a:lnSpc>
          <a:spcPct val="90000"/>
        </a:lnSpc>
        <a:spcBef>
          <a:spcPct val="0"/>
        </a:spcBef>
        <a:spcAft>
          <a:spcPct val="0"/>
        </a:spcAft>
        <a:defRPr sz="4400">
          <a:solidFill>
            <a:schemeClr val="tx1"/>
          </a:solidFill>
          <a:latin typeface="Helvetica" pitchFamily="2" charset="0"/>
        </a:defRPr>
      </a:lvl6pPr>
      <a:lvl7pPr marL="914400" algn="l" rtl="0" fontAlgn="base">
        <a:lnSpc>
          <a:spcPct val="90000"/>
        </a:lnSpc>
        <a:spcBef>
          <a:spcPct val="0"/>
        </a:spcBef>
        <a:spcAft>
          <a:spcPct val="0"/>
        </a:spcAft>
        <a:defRPr sz="4400">
          <a:solidFill>
            <a:schemeClr val="tx1"/>
          </a:solidFill>
          <a:latin typeface="Helvetica" pitchFamily="2" charset="0"/>
        </a:defRPr>
      </a:lvl7pPr>
      <a:lvl8pPr marL="1371600" algn="l" rtl="0" fontAlgn="base">
        <a:lnSpc>
          <a:spcPct val="90000"/>
        </a:lnSpc>
        <a:spcBef>
          <a:spcPct val="0"/>
        </a:spcBef>
        <a:spcAft>
          <a:spcPct val="0"/>
        </a:spcAft>
        <a:defRPr sz="4400">
          <a:solidFill>
            <a:schemeClr val="tx1"/>
          </a:solidFill>
          <a:latin typeface="Helvetica" pitchFamily="2" charset="0"/>
        </a:defRPr>
      </a:lvl8pPr>
      <a:lvl9pPr marL="1828800" algn="l" rtl="0" fontAlgn="base">
        <a:lnSpc>
          <a:spcPct val="90000"/>
        </a:lnSpc>
        <a:spcBef>
          <a:spcPct val="0"/>
        </a:spcBef>
        <a:spcAft>
          <a:spcPct val="0"/>
        </a:spcAft>
        <a:defRPr sz="4400">
          <a:solidFill>
            <a:schemeClr val="tx1"/>
          </a:solidFill>
          <a:latin typeface="Helvetica" pitchFamily="2"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Helvetica"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Helvetica"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Helvetica"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Helvetica"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Helvetica"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slideLayout" Target="../slideLayouts/slideLayout5.xml"/><Relationship Id="rId1" Type="http://schemas.openxmlformats.org/officeDocument/2006/relationships/themeOverride" Target="../theme/themeOverride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17.png"/><Relationship Id="rId2" Type="http://schemas.openxmlformats.org/officeDocument/2006/relationships/image" Target="../media/image18.png"/><Relationship Id="rId1" Type="http://schemas.openxmlformats.org/officeDocument/2006/relationships/slideLayout" Target="../slideLayouts/slideLayout1.xml"/><Relationship Id="rId6" Type="http://schemas.openxmlformats.org/officeDocument/2006/relationships/image" Target="../media/image11.png"/><Relationship Id="rId5" Type="http://schemas.openxmlformats.org/officeDocument/2006/relationships/image" Target="../media/image15.png"/><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4.png"/><Relationship Id="rId1" Type="http://schemas.openxmlformats.org/officeDocument/2006/relationships/slideLayout" Target="../slideLayouts/slideLayout1.xml"/><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3.png"/><Relationship Id="rId1" Type="http://schemas.openxmlformats.org/officeDocument/2006/relationships/slideLayout" Target="../slideLayouts/slideLayout3.xml"/><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3.png"/><Relationship Id="rId1" Type="http://schemas.openxmlformats.org/officeDocument/2006/relationships/slideLayout" Target="../slideLayouts/slideLayout1.xml"/><Relationship Id="rId5" Type="http://schemas.openxmlformats.org/officeDocument/2006/relationships/image" Target="../media/image16.png"/><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3.png"/><Relationship Id="rId1" Type="http://schemas.openxmlformats.org/officeDocument/2006/relationships/slideLayout" Target="../slideLayouts/slideLayout3.xml"/><Relationship Id="rId5" Type="http://schemas.openxmlformats.org/officeDocument/2006/relationships/image" Target="../media/image17.pn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C3062AC-F21B-4C64-B91D-C15A0B43A4AC}"/>
              </a:ext>
            </a:extLst>
          </p:cNvPr>
          <p:cNvSpPr/>
          <p:nvPr/>
        </p:nvSpPr>
        <p:spPr>
          <a:xfrm>
            <a:off x="-1109" y="0"/>
            <a:ext cx="12192000" cy="6858000"/>
          </a:xfrm>
          <a:prstGeom prst="rect">
            <a:avLst/>
          </a:prstGeom>
          <a:gradFill>
            <a:gsLst>
              <a:gs pos="0">
                <a:srgbClr val="FFFFE7"/>
              </a:gs>
              <a:gs pos="100000">
                <a:srgbClr val="C0E9E1"/>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6147" name="Group 2">
            <a:extLst>
              <a:ext uri="{FF2B5EF4-FFF2-40B4-BE49-F238E27FC236}">
                <a16:creationId xmlns:a16="http://schemas.microsoft.com/office/drawing/2014/main" id="{D3A31031-E88D-4C47-ADAF-3B9F82A361E6}"/>
              </a:ext>
            </a:extLst>
          </p:cNvPr>
          <p:cNvGrpSpPr>
            <a:grpSpLocks/>
          </p:cNvGrpSpPr>
          <p:nvPr/>
        </p:nvGrpSpPr>
        <p:grpSpPr bwMode="auto">
          <a:xfrm>
            <a:off x="788988" y="6178552"/>
            <a:ext cx="10680728" cy="370529"/>
            <a:chOff x="789342" y="6088030"/>
            <a:chExt cx="10680968" cy="370874"/>
          </a:xfrm>
        </p:grpSpPr>
        <p:pic>
          <p:nvPicPr>
            <p:cNvPr id="6160" name="Picture 11">
              <a:extLst>
                <a:ext uri="{FF2B5EF4-FFF2-40B4-BE49-F238E27FC236}">
                  <a16:creationId xmlns:a16="http://schemas.microsoft.com/office/drawing/2014/main" id="{B5821606-8CE0-4622-824E-17D217F12E4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342" y="6088030"/>
              <a:ext cx="930101" cy="263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61" name="Rectangle 16">
              <a:extLst>
                <a:ext uri="{FF2B5EF4-FFF2-40B4-BE49-F238E27FC236}">
                  <a16:creationId xmlns:a16="http://schemas.microsoft.com/office/drawing/2014/main" id="{7144F144-946A-4568-A07F-7DF8D438DFEF}"/>
                </a:ext>
              </a:extLst>
            </p:cNvPr>
            <p:cNvSpPr>
              <a:spLocks noChangeArrowheads="1"/>
            </p:cNvSpPr>
            <p:nvPr/>
          </p:nvSpPr>
          <p:spPr bwMode="auto">
            <a:xfrm>
              <a:off x="10979459" y="6243259"/>
              <a:ext cx="490851" cy="2156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b="1" dirty="0">
                  <a:solidFill>
                    <a:srgbClr val="26344A"/>
                  </a:solidFill>
                </a:rPr>
                <a:t>©2022</a:t>
              </a:r>
            </a:p>
          </p:txBody>
        </p:sp>
      </p:grpSp>
      <p:grpSp>
        <p:nvGrpSpPr>
          <p:cNvPr id="6148" name="Group 7">
            <a:extLst>
              <a:ext uri="{FF2B5EF4-FFF2-40B4-BE49-F238E27FC236}">
                <a16:creationId xmlns:a16="http://schemas.microsoft.com/office/drawing/2014/main" id="{6344370E-09EC-4EEB-8A5C-FC1B7A66E183}"/>
              </a:ext>
            </a:extLst>
          </p:cNvPr>
          <p:cNvGrpSpPr>
            <a:grpSpLocks/>
          </p:cNvGrpSpPr>
          <p:nvPr/>
        </p:nvGrpSpPr>
        <p:grpSpPr bwMode="auto">
          <a:xfrm>
            <a:off x="1084263" y="2092325"/>
            <a:ext cx="10023475" cy="2506663"/>
            <a:chOff x="954541" y="1696405"/>
            <a:chExt cx="10024918" cy="2506166"/>
          </a:xfrm>
        </p:grpSpPr>
        <p:pic>
          <p:nvPicPr>
            <p:cNvPr id="6158" name="Picture 4">
              <a:extLst>
                <a:ext uri="{FF2B5EF4-FFF2-40B4-BE49-F238E27FC236}">
                  <a16:creationId xmlns:a16="http://schemas.microsoft.com/office/drawing/2014/main" id="{A37AD56C-594F-4D0B-891B-59359AF0B3F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85844" y="1902681"/>
              <a:ext cx="2093615" cy="20936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9" name="Picture 6">
              <a:extLst>
                <a:ext uri="{FF2B5EF4-FFF2-40B4-BE49-F238E27FC236}">
                  <a16:creationId xmlns:a16="http://schemas.microsoft.com/office/drawing/2014/main" id="{1796C18B-F313-4613-8A4A-8586457A51A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4541" y="1696405"/>
              <a:ext cx="2506166" cy="25061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6149" name="Picture 2">
            <a:extLst>
              <a:ext uri="{FF2B5EF4-FFF2-40B4-BE49-F238E27FC236}">
                <a16:creationId xmlns:a16="http://schemas.microsoft.com/office/drawing/2014/main" id="{E1FD6F35-5BAC-4929-BED9-D91CA193B22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63725" y="1200150"/>
            <a:ext cx="8464550" cy="4291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150" name="Group 1">
            <a:extLst>
              <a:ext uri="{FF2B5EF4-FFF2-40B4-BE49-F238E27FC236}">
                <a16:creationId xmlns:a16="http://schemas.microsoft.com/office/drawing/2014/main" id="{D7C2BF3A-DB41-47D6-BA8B-AE45C621445B}"/>
              </a:ext>
            </a:extLst>
          </p:cNvPr>
          <p:cNvGrpSpPr>
            <a:grpSpLocks/>
          </p:cNvGrpSpPr>
          <p:nvPr/>
        </p:nvGrpSpPr>
        <p:grpSpPr bwMode="auto">
          <a:xfrm>
            <a:off x="4268788" y="688975"/>
            <a:ext cx="3654425" cy="5178425"/>
            <a:chOff x="4435556" y="860155"/>
            <a:chExt cx="3656012" cy="5178967"/>
          </a:xfrm>
        </p:grpSpPr>
        <p:sp>
          <p:nvSpPr>
            <p:cNvPr id="10" name="Rounded Rectangle 9">
              <a:extLst>
                <a:ext uri="{FF2B5EF4-FFF2-40B4-BE49-F238E27FC236}">
                  <a16:creationId xmlns:a16="http://schemas.microsoft.com/office/drawing/2014/main" id="{C655B997-6E0D-4209-BC78-6A7FAF9E9DB7}"/>
                </a:ext>
              </a:extLst>
            </p:cNvPr>
            <p:cNvSpPr/>
            <p:nvPr/>
          </p:nvSpPr>
          <p:spPr bwMode="auto">
            <a:xfrm>
              <a:off x="4435556" y="860155"/>
              <a:ext cx="3656012" cy="5178967"/>
            </a:xfrm>
            <a:prstGeom prst="roundRect">
              <a:avLst>
                <a:gd name="adj" fmla="val 2054"/>
              </a:avLst>
            </a:prstGeom>
            <a:solidFill>
              <a:srgbClr val="2635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6153" name="Picture 16">
              <a:extLst>
                <a:ext uri="{FF2B5EF4-FFF2-40B4-BE49-F238E27FC236}">
                  <a16:creationId xmlns:a16="http://schemas.microsoft.com/office/drawing/2014/main" id="{A853E291-8D9C-48D4-ABFB-F5C56757931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534298" y="2924467"/>
              <a:ext cx="1458528" cy="1458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154" name="Group 10">
              <a:extLst>
                <a:ext uri="{FF2B5EF4-FFF2-40B4-BE49-F238E27FC236}">
                  <a16:creationId xmlns:a16="http://schemas.microsoft.com/office/drawing/2014/main" id="{14BE45C4-3428-4736-8AC2-5C4B757E7A68}"/>
                </a:ext>
              </a:extLst>
            </p:cNvPr>
            <p:cNvGrpSpPr>
              <a:grpSpLocks/>
            </p:cNvGrpSpPr>
            <p:nvPr/>
          </p:nvGrpSpPr>
          <p:grpSpPr bwMode="auto">
            <a:xfrm>
              <a:off x="4980282" y="1759817"/>
              <a:ext cx="2566560" cy="3238688"/>
              <a:chOff x="4813341" y="1759328"/>
              <a:chExt cx="2565317" cy="3239449"/>
            </a:xfrm>
          </p:grpSpPr>
          <p:sp>
            <p:nvSpPr>
              <p:cNvPr id="6155" name="Rectangle 5">
                <a:extLst>
                  <a:ext uri="{FF2B5EF4-FFF2-40B4-BE49-F238E27FC236}">
                    <a16:creationId xmlns:a16="http://schemas.microsoft.com/office/drawing/2014/main" id="{20D64CE4-A59D-48E5-996C-D770705A0BB5}"/>
                  </a:ext>
                </a:extLst>
              </p:cNvPr>
              <p:cNvSpPr>
                <a:spLocks noChangeArrowheads="1"/>
              </p:cNvSpPr>
              <p:nvPr/>
            </p:nvSpPr>
            <p:spPr bwMode="auto">
              <a:xfrm>
                <a:off x="4939273" y="1759328"/>
                <a:ext cx="231345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800">
                    <a:solidFill>
                      <a:schemeClr val="bg1"/>
                    </a:solidFill>
                  </a:rPr>
                  <a:t>Intercultural Student</a:t>
                </a:r>
                <a:endParaRPr lang="en-US" altLang="en-US" sz="1800">
                  <a:latin typeface="Calibri" panose="020F0502020204030204" pitchFamily="34" charset="0"/>
                </a:endParaRPr>
              </a:p>
            </p:txBody>
          </p:sp>
          <p:sp>
            <p:nvSpPr>
              <p:cNvPr id="6156" name="Rectangle 6">
                <a:extLst>
                  <a:ext uri="{FF2B5EF4-FFF2-40B4-BE49-F238E27FC236}">
                    <a16:creationId xmlns:a16="http://schemas.microsoft.com/office/drawing/2014/main" id="{6DAC2BB5-4D62-49E3-B311-A377094A774B}"/>
                  </a:ext>
                </a:extLst>
              </p:cNvPr>
              <p:cNvSpPr>
                <a:spLocks noChangeArrowheads="1"/>
              </p:cNvSpPr>
              <p:nvPr/>
            </p:nvSpPr>
            <p:spPr bwMode="auto">
              <a:xfrm>
                <a:off x="5462045" y="2128660"/>
                <a:ext cx="1267912" cy="5541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3000">
                    <a:solidFill>
                      <a:srgbClr val="31ADE7"/>
                    </a:solidFill>
                  </a:rPr>
                  <a:t>TOUR</a:t>
                </a:r>
              </a:p>
            </p:txBody>
          </p:sp>
          <p:sp>
            <p:nvSpPr>
              <p:cNvPr id="6157" name="Rectangle 7">
                <a:extLst>
                  <a:ext uri="{FF2B5EF4-FFF2-40B4-BE49-F238E27FC236}">
                    <a16:creationId xmlns:a16="http://schemas.microsoft.com/office/drawing/2014/main" id="{7E81A4D8-2BBE-4D9B-B951-1695D5EE6634}"/>
                  </a:ext>
                </a:extLst>
              </p:cNvPr>
              <p:cNvSpPr>
                <a:spLocks noChangeArrowheads="1"/>
              </p:cNvSpPr>
              <p:nvPr/>
            </p:nvSpPr>
            <p:spPr bwMode="auto">
              <a:xfrm>
                <a:off x="4813341" y="4721684"/>
                <a:ext cx="2565317" cy="2770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200">
                    <a:solidFill>
                      <a:schemeClr val="bg1"/>
                    </a:solidFill>
                  </a:rPr>
                  <a:t>Your adventure begins continues…</a:t>
                </a:r>
                <a:endParaRPr lang="en-US" altLang="en-US" sz="1200">
                  <a:latin typeface="Calibri" panose="020F0502020204030204" pitchFamily="34" charset="0"/>
                </a:endParaRPr>
              </a:p>
            </p:txBody>
          </p:sp>
        </p:grpSp>
      </p:grpSp>
      <p:pic>
        <p:nvPicPr>
          <p:cNvPr id="6151" name="Picture 13">
            <a:extLst>
              <a:ext uri="{FF2B5EF4-FFF2-40B4-BE49-F238E27FC236}">
                <a16:creationId xmlns:a16="http://schemas.microsoft.com/office/drawing/2014/main" id="{28056CC0-7EAF-49EE-A6AE-78814B1999B5}"/>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683250" y="4943475"/>
            <a:ext cx="1163638" cy="148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lt1" tx1="dk1" bg2="lt2" tx2="dk2" accent1="accent1" accent2="accent2" accent3="accent3" accent4="accent4" accent5="accent5" accent6="accent6" hlink="hlink" folHlink="folHlink"/>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362" name="Group 3">
            <a:extLst>
              <a:ext uri="{FF2B5EF4-FFF2-40B4-BE49-F238E27FC236}">
                <a16:creationId xmlns:a16="http://schemas.microsoft.com/office/drawing/2014/main" id="{B408B5CC-7143-4CC0-B051-E21E080B5290}"/>
              </a:ext>
            </a:extLst>
          </p:cNvPr>
          <p:cNvGrpSpPr>
            <a:grpSpLocks/>
          </p:cNvGrpSpPr>
          <p:nvPr/>
        </p:nvGrpSpPr>
        <p:grpSpPr bwMode="auto">
          <a:xfrm>
            <a:off x="600075" y="1255713"/>
            <a:ext cx="8682038" cy="4500562"/>
            <a:chOff x="600288" y="1255570"/>
            <a:chExt cx="8682245" cy="4500753"/>
          </a:xfrm>
        </p:grpSpPr>
        <p:pic>
          <p:nvPicPr>
            <p:cNvPr id="15416" name="Picture 2">
              <a:extLst>
                <a:ext uri="{FF2B5EF4-FFF2-40B4-BE49-F238E27FC236}">
                  <a16:creationId xmlns:a16="http://schemas.microsoft.com/office/drawing/2014/main" id="{42CB018A-9404-4713-8536-1E600A5E6E4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0288" y="1255570"/>
              <a:ext cx="8682245" cy="109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417" name="Picture 104">
              <a:extLst>
                <a:ext uri="{FF2B5EF4-FFF2-40B4-BE49-F238E27FC236}">
                  <a16:creationId xmlns:a16="http://schemas.microsoft.com/office/drawing/2014/main" id="{0D51A17C-99F5-41C2-9FF7-01FA804103E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0288" y="5646595"/>
              <a:ext cx="8682245" cy="109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5363" name="Group 12">
            <a:extLst>
              <a:ext uri="{FF2B5EF4-FFF2-40B4-BE49-F238E27FC236}">
                <a16:creationId xmlns:a16="http://schemas.microsoft.com/office/drawing/2014/main" id="{0BF4DBB8-FD69-4DCA-A2E8-40EB1A60F1B3}"/>
              </a:ext>
            </a:extLst>
          </p:cNvPr>
          <p:cNvGrpSpPr>
            <a:grpSpLocks/>
          </p:cNvGrpSpPr>
          <p:nvPr/>
        </p:nvGrpSpPr>
        <p:grpSpPr bwMode="auto">
          <a:xfrm>
            <a:off x="944563" y="1873250"/>
            <a:ext cx="1951037" cy="3287713"/>
            <a:chOff x="1175968" y="2016422"/>
            <a:chExt cx="1950491" cy="3288073"/>
          </a:xfrm>
        </p:grpSpPr>
        <p:sp>
          <p:nvSpPr>
            <p:cNvPr id="15411" name="Rectangle 5">
              <a:extLst>
                <a:ext uri="{FF2B5EF4-FFF2-40B4-BE49-F238E27FC236}">
                  <a16:creationId xmlns:a16="http://schemas.microsoft.com/office/drawing/2014/main" id="{0D14B3F7-1F57-464B-B99D-0471F1DA8A63}"/>
                </a:ext>
              </a:extLst>
            </p:cNvPr>
            <p:cNvSpPr>
              <a:spLocks noChangeArrowheads="1"/>
            </p:cNvSpPr>
            <p:nvPr/>
          </p:nvSpPr>
          <p:spPr bwMode="auto">
            <a:xfrm>
              <a:off x="1411473" y="2571025"/>
              <a:ext cx="1479478" cy="3693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800">
                  <a:solidFill>
                    <a:srgbClr val="31ADE7"/>
                  </a:solidFill>
                </a:rPr>
                <a:t>CHAPTER 6</a:t>
              </a:r>
            </a:p>
          </p:txBody>
        </p:sp>
        <p:sp>
          <p:nvSpPr>
            <p:cNvPr id="15412" name="Rectangle 6">
              <a:extLst>
                <a:ext uri="{FF2B5EF4-FFF2-40B4-BE49-F238E27FC236}">
                  <a16:creationId xmlns:a16="http://schemas.microsoft.com/office/drawing/2014/main" id="{729F9A0B-A0A6-48E6-9177-5BF9E0A95F32}"/>
                </a:ext>
              </a:extLst>
            </p:cNvPr>
            <p:cNvSpPr>
              <a:spLocks noChangeArrowheads="1"/>
            </p:cNvSpPr>
            <p:nvPr/>
          </p:nvSpPr>
          <p:spPr bwMode="auto">
            <a:xfrm>
              <a:off x="1175968" y="2016422"/>
              <a:ext cx="1950491" cy="6156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3400">
                  <a:solidFill>
                    <a:schemeClr val="bg1"/>
                  </a:solidFill>
                </a:rPr>
                <a:t>Checklist</a:t>
              </a:r>
            </a:p>
          </p:txBody>
        </p:sp>
        <p:sp>
          <p:nvSpPr>
            <p:cNvPr id="15413" name="Rectangle 7">
              <a:extLst>
                <a:ext uri="{FF2B5EF4-FFF2-40B4-BE49-F238E27FC236}">
                  <a16:creationId xmlns:a16="http://schemas.microsoft.com/office/drawing/2014/main" id="{3F558342-CA4C-4071-A476-F7F11792719C}"/>
                </a:ext>
              </a:extLst>
            </p:cNvPr>
            <p:cNvSpPr>
              <a:spLocks noChangeArrowheads="1"/>
            </p:cNvSpPr>
            <p:nvPr/>
          </p:nvSpPr>
          <p:spPr bwMode="auto">
            <a:xfrm>
              <a:off x="1734004" y="4935127"/>
              <a:ext cx="834417" cy="369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800">
                  <a:solidFill>
                    <a:srgbClr val="31ADE7"/>
                  </a:solidFill>
                </a:rPr>
                <a:t>TOUR</a:t>
              </a:r>
            </a:p>
          </p:txBody>
        </p:sp>
        <p:sp>
          <p:nvSpPr>
            <p:cNvPr id="15414" name="Rectangle 9">
              <a:extLst>
                <a:ext uri="{FF2B5EF4-FFF2-40B4-BE49-F238E27FC236}">
                  <a16:creationId xmlns:a16="http://schemas.microsoft.com/office/drawing/2014/main" id="{727F870E-E408-4FF3-A8B2-5B052E7D3DBF}"/>
                </a:ext>
              </a:extLst>
            </p:cNvPr>
            <p:cNvSpPr>
              <a:spLocks noChangeArrowheads="1"/>
            </p:cNvSpPr>
            <p:nvPr/>
          </p:nvSpPr>
          <p:spPr bwMode="auto">
            <a:xfrm>
              <a:off x="1441018" y="4264726"/>
              <a:ext cx="142039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800">
                  <a:solidFill>
                    <a:schemeClr val="bg1"/>
                  </a:solidFill>
                </a:rPr>
                <a:t>Intercultural Student</a:t>
              </a:r>
            </a:p>
          </p:txBody>
        </p:sp>
        <p:pic>
          <p:nvPicPr>
            <p:cNvPr id="15415" name="Picture 11">
              <a:extLst>
                <a:ext uri="{FF2B5EF4-FFF2-40B4-BE49-F238E27FC236}">
                  <a16:creationId xmlns:a16="http://schemas.microsoft.com/office/drawing/2014/main" id="{A807C19E-E01A-4803-B6EE-68176F945E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45887" y="3117223"/>
              <a:ext cx="1010653" cy="10106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5364" name="Footer Placeholder 4">
            <a:extLst>
              <a:ext uri="{FF2B5EF4-FFF2-40B4-BE49-F238E27FC236}">
                <a16:creationId xmlns:a16="http://schemas.microsoft.com/office/drawing/2014/main" id="{66524BF8-0DEA-40FA-9C33-952F6FEB08E9}"/>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chemeClr val="bg1"/>
                </a:solidFill>
              </a:rPr>
              <a:t>Oxford University Press</a:t>
            </a:r>
          </a:p>
        </p:txBody>
      </p:sp>
      <p:sp>
        <p:nvSpPr>
          <p:cNvPr id="15365" name="Slide Number Placeholder 5">
            <a:extLst>
              <a:ext uri="{FF2B5EF4-FFF2-40B4-BE49-F238E27FC236}">
                <a16:creationId xmlns:a16="http://schemas.microsoft.com/office/drawing/2014/main" id="{0A8C448F-C063-4E7A-B09C-1CA628992A65}"/>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chemeClr val="bg1"/>
                </a:solidFill>
              </a:rPr>
              <a:t>©2022  |  </a:t>
            </a:r>
            <a:fld id="{E7A444E8-3A0E-4810-84F6-C9F73BB3A4DF}" type="slidenum">
              <a:rPr lang="en-US" altLang="en-US" sz="800">
                <a:solidFill>
                  <a:schemeClr val="bg1"/>
                </a:solidFill>
              </a:rPr>
              <a:pPr>
                <a:lnSpc>
                  <a:spcPct val="100000"/>
                </a:lnSpc>
                <a:spcBef>
                  <a:spcPct val="0"/>
                </a:spcBef>
                <a:buFontTx/>
                <a:buNone/>
              </a:pPr>
              <a:t>10</a:t>
            </a:fld>
            <a:endParaRPr lang="en-US" altLang="en-US" sz="800" dirty="0">
              <a:solidFill>
                <a:schemeClr val="bg1"/>
              </a:solidFill>
            </a:endParaRPr>
          </a:p>
        </p:txBody>
      </p:sp>
      <p:sp>
        <p:nvSpPr>
          <p:cNvPr id="17" name="Rounded Rectangle 16">
            <a:extLst>
              <a:ext uri="{FF2B5EF4-FFF2-40B4-BE49-F238E27FC236}">
                <a16:creationId xmlns:a16="http://schemas.microsoft.com/office/drawing/2014/main" id="{C30AAD6E-62E5-474B-82CC-6BDB04CF6DF5}"/>
              </a:ext>
            </a:extLst>
          </p:cNvPr>
          <p:cNvSpPr/>
          <p:nvPr/>
        </p:nvSpPr>
        <p:spPr>
          <a:xfrm>
            <a:off x="3681413" y="714375"/>
            <a:ext cx="8191500" cy="5527675"/>
          </a:xfrm>
          <a:prstGeom prst="roundRect">
            <a:avLst>
              <a:gd name="adj" fmla="val 205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dirty="0"/>
              <a:t>?of</a:t>
            </a:r>
          </a:p>
        </p:txBody>
      </p:sp>
      <p:grpSp>
        <p:nvGrpSpPr>
          <p:cNvPr id="15367" name="Group 5">
            <a:extLst>
              <a:ext uri="{FF2B5EF4-FFF2-40B4-BE49-F238E27FC236}">
                <a16:creationId xmlns:a16="http://schemas.microsoft.com/office/drawing/2014/main" id="{CE4CDD8A-8B6D-4079-A6E5-6634F7860CEB}"/>
              </a:ext>
            </a:extLst>
          </p:cNvPr>
          <p:cNvGrpSpPr>
            <a:grpSpLocks/>
          </p:cNvGrpSpPr>
          <p:nvPr/>
        </p:nvGrpSpPr>
        <p:grpSpPr bwMode="auto">
          <a:xfrm>
            <a:off x="7777163" y="352425"/>
            <a:ext cx="3436937" cy="688975"/>
            <a:chOff x="7777163" y="352435"/>
            <a:chExt cx="3437338" cy="688965"/>
          </a:xfrm>
        </p:grpSpPr>
        <p:grpSp>
          <p:nvGrpSpPr>
            <p:cNvPr id="15399" name="Group 6">
              <a:extLst>
                <a:ext uri="{FF2B5EF4-FFF2-40B4-BE49-F238E27FC236}">
                  <a16:creationId xmlns:a16="http://schemas.microsoft.com/office/drawing/2014/main" id="{0B59FBF5-1E3E-4968-9E6F-A2C4C71CADEA}"/>
                </a:ext>
              </a:extLst>
            </p:cNvPr>
            <p:cNvGrpSpPr>
              <a:grpSpLocks/>
            </p:cNvGrpSpPr>
            <p:nvPr/>
          </p:nvGrpSpPr>
          <p:grpSpPr bwMode="auto">
            <a:xfrm>
              <a:off x="8668899" y="352435"/>
              <a:ext cx="762128" cy="688965"/>
              <a:chOff x="8668899" y="352435"/>
              <a:chExt cx="762128" cy="688965"/>
            </a:xfrm>
          </p:grpSpPr>
          <p:sp>
            <p:nvSpPr>
              <p:cNvPr id="52" name="Rounded Rectangle 51">
                <a:extLst>
                  <a:ext uri="{FF2B5EF4-FFF2-40B4-BE49-F238E27FC236}">
                    <a16:creationId xmlns:a16="http://schemas.microsoft.com/office/drawing/2014/main" id="{C8D2A189-ED55-4576-B80C-8F5385EFD019}"/>
                  </a:ext>
                </a:extLst>
              </p:cNvPr>
              <p:cNvSpPr/>
              <p:nvPr/>
            </p:nvSpPr>
            <p:spPr>
              <a:xfrm>
                <a:off x="866944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5410" name="Picture 17">
                <a:extLst>
                  <a:ext uri="{FF2B5EF4-FFF2-40B4-BE49-F238E27FC236}">
                    <a16:creationId xmlns:a16="http://schemas.microsoft.com/office/drawing/2014/main" id="{1B96047B-478B-4223-849E-8FDA11009AD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772155"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5400" name="Group 7">
              <a:extLst>
                <a:ext uri="{FF2B5EF4-FFF2-40B4-BE49-F238E27FC236}">
                  <a16:creationId xmlns:a16="http://schemas.microsoft.com/office/drawing/2014/main" id="{B1F3ECD5-5D1C-4144-9E37-E40D96DDFEA9}"/>
                </a:ext>
              </a:extLst>
            </p:cNvPr>
            <p:cNvGrpSpPr>
              <a:grpSpLocks/>
            </p:cNvGrpSpPr>
            <p:nvPr/>
          </p:nvGrpSpPr>
          <p:grpSpPr bwMode="auto">
            <a:xfrm>
              <a:off x="9560636" y="352435"/>
              <a:ext cx="762128" cy="688965"/>
              <a:chOff x="9560636" y="352435"/>
              <a:chExt cx="762128" cy="688965"/>
            </a:xfrm>
          </p:grpSpPr>
          <p:sp>
            <p:nvSpPr>
              <p:cNvPr id="49" name="Rounded Rectangle 48">
                <a:extLst>
                  <a:ext uri="{FF2B5EF4-FFF2-40B4-BE49-F238E27FC236}">
                    <a16:creationId xmlns:a16="http://schemas.microsoft.com/office/drawing/2014/main" id="{5E0345A1-A198-4E21-A005-A405892E535C}"/>
                  </a:ext>
                </a:extLst>
              </p:cNvPr>
              <p:cNvSpPr/>
              <p:nvPr/>
            </p:nvSpPr>
            <p:spPr>
              <a:xfrm>
                <a:off x="956013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5408" name="Picture 15">
                <a:extLst>
                  <a:ext uri="{FF2B5EF4-FFF2-40B4-BE49-F238E27FC236}">
                    <a16:creationId xmlns:a16="http://schemas.microsoft.com/office/drawing/2014/main" id="{FF859940-2B3E-4C6F-ABDB-C3F693CF641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663892"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5401" name="Group 8">
              <a:extLst>
                <a:ext uri="{FF2B5EF4-FFF2-40B4-BE49-F238E27FC236}">
                  <a16:creationId xmlns:a16="http://schemas.microsoft.com/office/drawing/2014/main" id="{9292B017-B67F-447D-8292-1168FF8BE61B}"/>
                </a:ext>
              </a:extLst>
            </p:cNvPr>
            <p:cNvGrpSpPr>
              <a:grpSpLocks/>
            </p:cNvGrpSpPr>
            <p:nvPr/>
          </p:nvGrpSpPr>
          <p:grpSpPr bwMode="auto">
            <a:xfrm>
              <a:off x="7777163" y="352435"/>
              <a:ext cx="762128" cy="688965"/>
              <a:chOff x="7777163" y="352435"/>
              <a:chExt cx="762128" cy="688965"/>
            </a:xfrm>
          </p:grpSpPr>
          <p:sp>
            <p:nvSpPr>
              <p:cNvPr id="47" name="Rounded Rectangle 46">
                <a:extLst>
                  <a:ext uri="{FF2B5EF4-FFF2-40B4-BE49-F238E27FC236}">
                    <a16:creationId xmlns:a16="http://schemas.microsoft.com/office/drawing/2014/main" id="{E7E432D1-ECC0-43B8-94D7-6E0881411D86}"/>
                  </a:ext>
                </a:extLst>
              </p:cNvPr>
              <p:cNvSpPr/>
              <p:nvPr/>
            </p:nvSpPr>
            <p:spPr>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5406" name="Picture 13">
                <a:extLst>
                  <a:ext uri="{FF2B5EF4-FFF2-40B4-BE49-F238E27FC236}">
                    <a16:creationId xmlns:a16="http://schemas.microsoft.com/office/drawing/2014/main" id="{4F1F177C-A705-48D2-BD7D-3BAB7D62B3E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88041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5402" name="Group 9">
              <a:extLst>
                <a:ext uri="{FF2B5EF4-FFF2-40B4-BE49-F238E27FC236}">
                  <a16:creationId xmlns:a16="http://schemas.microsoft.com/office/drawing/2014/main" id="{89809683-E8C7-457B-96C2-80EA9236D060}"/>
                </a:ext>
              </a:extLst>
            </p:cNvPr>
            <p:cNvGrpSpPr>
              <a:grpSpLocks/>
            </p:cNvGrpSpPr>
            <p:nvPr/>
          </p:nvGrpSpPr>
          <p:grpSpPr bwMode="auto">
            <a:xfrm>
              <a:off x="10452373" y="352435"/>
              <a:ext cx="762128" cy="688965"/>
              <a:chOff x="10452373" y="352435"/>
              <a:chExt cx="762128" cy="688965"/>
            </a:xfrm>
          </p:grpSpPr>
          <p:sp>
            <p:nvSpPr>
              <p:cNvPr id="44" name="Rounded Rectangle 43">
                <a:extLst>
                  <a:ext uri="{FF2B5EF4-FFF2-40B4-BE49-F238E27FC236}">
                    <a16:creationId xmlns:a16="http://schemas.microsoft.com/office/drawing/2014/main" id="{1B789C5E-19AC-48B7-8E12-826587975D13}"/>
                  </a:ext>
                </a:extLst>
              </p:cNvPr>
              <p:cNvSpPr/>
              <p:nvPr/>
            </p:nvSpPr>
            <p:spPr>
              <a:xfrm>
                <a:off x="1045241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5404" name="Picture 11">
                <a:extLst>
                  <a:ext uri="{FF2B5EF4-FFF2-40B4-BE49-F238E27FC236}">
                    <a16:creationId xmlns:a16="http://schemas.microsoft.com/office/drawing/2014/main" id="{1ED25664-070E-46C7-85F3-82995E99A74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55562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pSp>
        <p:nvGrpSpPr>
          <p:cNvPr id="15368" name="Group 1">
            <a:extLst>
              <a:ext uri="{FF2B5EF4-FFF2-40B4-BE49-F238E27FC236}">
                <a16:creationId xmlns:a16="http://schemas.microsoft.com/office/drawing/2014/main" id="{A8FB7B7C-6F88-4468-A242-3BC7F3E6D1B6}"/>
              </a:ext>
            </a:extLst>
          </p:cNvPr>
          <p:cNvGrpSpPr>
            <a:grpSpLocks/>
          </p:cNvGrpSpPr>
          <p:nvPr/>
        </p:nvGrpSpPr>
        <p:grpSpPr bwMode="auto">
          <a:xfrm>
            <a:off x="4521200" y="1676400"/>
            <a:ext cx="4832350" cy="3719513"/>
            <a:chOff x="4279900" y="1675792"/>
            <a:chExt cx="4832295" cy="3720286"/>
          </a:xfrm>
        </p:grpSpPr>
        <p:grpSp>
          <p:nvGrpSpPr>
            <p:cNvPr id="15369" name="Group 1">
              <a:extLst>
                <a:ext uri="{FF2B5EF4-FFF2-40B4-BE49-F238E27FC236}">
                  <a16:creationId xmlns:a16="http://schemas.microsoft.com/office/drawing/2014/main" id="{B698CD6A-4D08-480E-A994-14260D3C6D9E}"/>
                </a:ext>
              </a:extLst>
            </p:cNvPr>
            <p:cNvGrpSpPr>
              <a:grpSpLocks/>
            </p:cNvGrpSpPr>
            <p:nvPr/>
          </p:nvGrpSpPr>
          <p:grpSpPr bwMode="auto">
            <a:xfrm>
              <a:off x="4279900" y="1675792"/>
              <a:ext cx="4832295" cy="461963"/>
              <a:chOff x="4293307" y="1353558"/>
              <a:chExt cx="4832294" cy="461907"/>
            </a:xfrm>
          </p:grpSpPr>
          <p:grpSp>
            <p:nvGrpSpPr>
              <p:cNvPr id="15395" name="Group 24">
                <a:extLst>
                  <a:ext uri="{FF2B5EF4-FFF2-40B4-BE49-F238E27FC236}">
                    <a16:creationId xmlns:a16="http://schemas.microsoft.com/office/drawing/2014/main" id="{AA414368-EEFE-4347-8C01-148FD33A3D7B}"/>
                  </a:ext>
                </a:extLst>
              </p:cNvPr>
              <p:cNvGrpSpPr>
                <a:grpSpLocks/>
              </p:cNvGrpSpPr>
              <p:nvPr/>
            </p:nvGrpSpPr>
            <p:grpSpPr bwMode="auto">
              <a:xfrm>
                <a:off x="4293307" y="1353558"/>
                <a:ext cx="480564" cy="461907"/>
                <a:chOff x="5534526" y="1842286"/>
                <a:chExt cx="480795" cy="462013"/>
              </a:xfrm>
            </p:grpSpPr>
            <p:sp>
              <p:nvSpPr>
                <p:cNvPr id="23" name="Oval 22">
                  <a:extLst>
                    <a:ext uri="{FF2B5EF4-FFF2-40B4-BE49-F238E27FC236}">
                      <a16:creationId xmlns:a16="http://schemas.microsoft.com/office/drawing/2014/main" id="{45F509C2-7381-424C-9BD2-C1C705DABBAE}"/>
                    </a:ext>
                  </a:extLst>
                </p:cNvPr>
                <p:cNvSpPr/>
                <p:nvPr/>
              </p:nvSpPr>
              <p:spPr>
                <a:xfrm>
                  <a:off x="5544055" y="1842286"/>
                  <a:ext cx="462179" cy="462109"/>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5398" name="Rectangle 23">
                  <a:extLst>
                    <a:ext uri="{FF2B5EF4-FFF2-40B4-BE49-F238E27FC236}">
                      <a16:creationId xmlns:a16="http://schemas.microsoft.com/office/drawing/2014/main" id="{6B395A02-CB37-4643-95F3-E603630F2777}"/>
                    </a:ext>
                  </a:extLst>
                </p:cNvPr>
                <p:cNvSpPr>
                  <a:spLocks noChangeArrowheads="1"/>
                </p:cNvSpPr>
                <p:nvPr/>
              </p:nvSpPr>
              <p:spPr bwMode="auto">
                <a:xfrm>
                  <a:off x="5534526" y="1904016"/>
                  <a:ext cx="48079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600" b="1">
                      <a:solidFill>
                        <a:schemeClr val="bg1"/>
                      </a:solidFill>
                    </a:rPr>
                    <a:t>1</a:t>
                  </a:r>
                </a:p>
              </p:txBody>
            </p:sp>
          </p:grpSp>
          <p:sp>
            <p:nvSpPr>
              <p:cNvPr id="15396" name="Rectangle 41">
                <a:extLst>
                  <a:ext uri="{FF2B5EF4-FFF2-40B4-BE49-F238E27FC236}">
                    <a16:creationId xmlns:a16="http://schemas.microsoft.com/office/drawing/2014/main" id="{52A2DAA8-0926-41DE-9EFF-6FE482A40619}"/>
                  </a:ext>
                </a:extLst>
              </p:cNvPr>
              <p:cNvSpPr>
                <a:spLocks noChangeArrowheads="1"/>
              </p:cNvSpPr>
              <p:nvPr/>
            </p:nvSpPr>
            <p:spPr bwMode="auto">
              <a:xfrm>
                <a:off x="4952009" y="1415234"/>
                <a:ext cx="4173592" cy="338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 typeface="Arial" panose="020B0604020202020204" pitchFamily="34" charset="0"/>
                  <a:buNone/>
                </a:pPr>
                <a:r>
                  <a:rPr lang="en-US" altLang="en-US" sz="1600" b="1">
                    <a:solidFill>
                      <a:srgbClr val="26354A"/>
                    </a:solidFill>
                  </a:rPr>
                  <a:t>PROMPT</a:t>
                </a:r>
                <a:endParaRPr lang="en-US" altLang="en-US" sz="1600">
                  <a:solidFill>
                    <a:srgbClr val="26354A"/>
                  </a:solidFill>
                </a:endParaRPr>
              </a:p>
            </p:txBody>
          </p:sp>
        </p:grpSp>
        <p:grpSp>
          <p:nvGrpSpPr>
            <p:cNvPr id="15370" name="Group 1">
              <a:extLst>
                <a:ext uri="{FF2B5EF4-FFF2-40B4-BE49-F238E27FC236}">
                  <a16:creationId xmlns:a16="http://schemas.microsoft.com/office/drawing/2014/main" id="{D2687DBE-866F-4C8D-B51B-C4FD15F51D3F}"/>
                </a:ext>
              </a:extLst>
            </p:cNvPr>
            <p:cNvGrpSpPr>
              <a:grpSpLocks/>
            </p:cNvGrpSpPr>
            <p:nvPr/>
          </p:nvGrpSpPr>
          <p:grpSpPr bwMode="auto">
            <a:xfrm>
              <a:off x="4279900" y="2327457"/>
              <a:ext cx="4592638" cy="461963"/>
              <a:chOff x="4293307" y="1353558"/>
              <a:chExt cx="4592637" cy="461907"/>
            </a:xfrm>
          </p:grpSpPr>
          <p:grpSp>
            <p:nvGrpSpPr>
              <p:cNvPr id="15391" name="Group 24">
                <a:extLst>
                  <a:ext uri="{FF2B5EF4-FFF2-40B4-BE49-F238E27FC236}">
                    <a16:creationId xmlns:a16="http://schemas.microsoft.com/office/drawing/2014/main" id="{D912EB16-8918-4205-8BE0-248C4747D9C3}"/>
                  </a:ext>
                </a:extLst>
              </p:cNvPr>
              <p:cNvGrpSpPr>
                <a:grpSpLocks/>
              </p:cNvGrpSpPr>
              <p:nvPr/>
            </p:nvGrpSpPr>
            <p:grpSpPr bwMode="auto">
              <a:xfrm>
                <a:off x="4293307" y="1353558"/>
                <a:ext cx="480564" cy="461907"/>
                <a:chOff x="5534526" y="1842286"/>
                <a:chExt cx="480795" cy="462013"/>
              </a:xfrm>
            </p:grpSpPr>
            <p:sp>
              <p:nvSpPr>
                <p:cNvPr id="45" name="Oval 44">
                  <a:extLst>
                    <a:ext uri="{FF2B5EF4-FFF2-40B4-BE49-F238E27FC236}">
                      <a16:creationId xmlns:a16="http://schemas.microsoft.com/office/drawing/2014/main" id="{2C2CB55A-4483-41BD-B72B-2385400F3C63}"/>
                    </a:ext>
                  </a:extLst>
                </p:cNvPr>
                <p:cNvSpPr/>
                <p:nvPr/>
              </p:nvSpPr>
              <p:spPr>
                <a:xfrm>
                  <a:off x="5544055" y="1841631"/>
                  <a:ext cx="462179" cy="462109"/>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5394" name="Rectangle 23">
                  <a:extLst>
                    <a:ext uri="{FF2B5EF4-FFF2-40B4-BE49-F238E27FC236}">
                      <a16:creationId xmlns:a16="http://schemas.microsoft.com/office/drawing/2014/main" id="{7A4CD5D3-8DD5-499A-9AF0-F42A5ACA7ED7}"/>
                    </a:ext>
                  </a:extLst>
                </p:cNvPr>
                <p:cNvSpPr>
                  <a:spLocks noChangeArrowheads="1"/>
                </p:cNvSpPr>
                <p:nvPr/>
              </p:nvSpPr>
              <p:spPr bwMode="auto">
                <a:xfrm>
                  <a:off x="5534526" y="1904016"/>
                  <a:ext cx="48079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600" b="1">
                      <a:solidFill>
                        <a:schemeClr val="bg1"/>
                      </a:solidFill>
                    </a:rPr>
                    <a:t>2</a:t>
                  </a:r>
                </a:p>
              </p:txBody>
            </p:sp>
          </p:grpSp>
          <p:sp>
            <p:nvSpPr>
              <p:cNvPr id="15392" name="Rectangle 41">
                <a:extLst>
                  <a:ext uri="{FF2B5EF4-FFF2-40B4-BE49-F238E27FC236}">
                    <a16:creationId xmlns:a16="http://schemas.microsoft.com/office/drawing/2014/main" id="{78BD2B36-DBBE-4528-9CFA-0A45BFC58434}"/>
                  </a:ext>
                </a:extLst>
              </p:cNvPr>
              <p:cNvSpPr>
                <a:spLocks noChangeArrowheads="1"/>
              </p:cNvSpPr>
              <p:nvPr/>
            </p:nvSpPr>
            <p:spPr bwMode="auto">
              <a:xfrm>
                <a:off x="4952009" y="1415234"/>
                <a:ext cx="3933935" cy="338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 typeface="Arial" panose="020B0604020202020204" pitchFamily="34" charset="0"/>
                  <a:buNone/>
                </a:pPr>
                <a:r>
                  <a:rPr lang="en-US" altLang="en-US" sz="1600" b="1">
                    <a:solidFill>
                      <a:srgbClr val="26354A"/>
                    </a:solidFill>
                  </a:rPr>
                  <a:t>LEARN</a:t>
                </a:r>
                <a:endParaRPr lang="en-US" altLang="en-US" sz="1600">
                  <a:solidFill>
                    <a:srgbClr val="26354A"/>
                  </a:solidFill>
                </a:endParaRPr>
              </a:p>
            </p:txBody>
          </p:sp>
        </p:grpSp>
        <p:grpSp>
          <p:nvGrpSpPr>
            <p:cNvPr id="15371" name="Group 1">
              <a:extLst>
                <a:ext uri="{FF2B5EF4-FFF2-40B4-BE49-F238E27FC236}">
                  <a16:creationId xmlns:a16="http://schemas.microsoft.com/office/drawing/2014/main" id="{B00C3F68-C5D9-4DA3-9B8A-52CCDA043BF7}"/>
                </a:ext>
              </a:extLst>
            </p:cNvPr>
            <p:cNvGrpSpPr>
              <a:grpSpLocks/>
            </p:cNvGrpSpPr>
            <p:nvPr/>
          </p:nvGrpSpPr>
          <p:grpSpPr bwMode="auto">
            <a:xfrm>
              <a:off x="4279900" y="2979122"/>
              <a:ext cx="4592638" cy="461962"/>
              <a:chOff x="4293307" y="1353558"/>
              <a:chExt cx="4592637" cy="461907"/>
            </a:xfrm>
          </p:grpSpPr>
          <p:grpSp>
            <p:nvGrpSpPr>
              <p:cNvPr id="15387" name="Group 24">
                <a:extLst>
                  <a:ext uri="{FF2B5EF4-FFF2-40B4-BE49-F238E27FC236}">
                    <a16:creationId xmlns:a16="http://schemas.microsoft.com/office/drawing/2014/main" id="{CE7D04BE-18D6-491F-B7BE-3171D75B53F5}"/>
                  </a:ext>
                </a:extLst>
              </p:cNvPr>
              <p:cNvGrpSpPr>
                <a:grpSpLocks/>
              </p:cNvGrpSpPr>
              <p:nvPr/>
            </p:nvGrpSpPr>
            <p:grpSpPr bwMode="auto">
              <a:xfrm>
                <a:off x="4293307" y="1353558"/>
                <a:ext cx="480564" cy="461907"/>
                <a:chOff x="5534526" y="1842286"/>
                <a:chExt cx="480795" cy="462013"/>
              </a:xfrm>
            </p:grpSpPr>
            <p:sp>
              <p:nvSpPr>
                <p:cNvPr id="50" name="Oval 49">
                  <a:extLst>
                    <a:ext uri="{FF2B5EF4-FFF2-40B4-BE49-F238E27FC236}">
                      <a16:creationId xmlns:a16="http://schemas.microsoft.com/office/drawing/2014/main" id="{863B4DC2-D272-48CB-9801-0E4E6439087F}"/>
                    </a:ext>
                  </a:extLst>
                </p:cNvPr>
                <p:cNvSpPr/>
                <p:nvPr/>
              </p:nvSpPr>
              <p:spPr>
                <a:xfrm>
                  <a:off x="5544055" y="1842565"/>
                  <a:ext cx="462179" cy="462109"/>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5390" name="Rectangle 23">
                  <a:extLst>
                    <a:ext uri="{FF2B5EF4-FFF2-40B4-BE49-F238E27FC236}">
                      <a16:creationId xmlns:a16="http://schemas.microsoft.com/office/drawing/2014/main" id="{C22749B1-AA71-4F1B-AA83-49E4BFC79A40}"/>
                    </a:ext>
                  </a:extLst>
                </p:cNvPr>
                <p:cNvSpPr>
                  <a:spLocks noChangeArrowheads="1"/>
                </p:cNvSpPr>
                <p:nvPr/>
              </p:nvSpPr>
              <p:spPr bwMode="auto">
                <a:xfrm>
                  <a:off x="5534526" y="1904016"/>
                  <a:ext cx="48079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600" b="1">
                      <a:solidFill>
                        <a:schemeClr val="bg1"/>
                      </a:solidFill>
                    </a:rPr>
                    <a:t>3</a:t>
                  </a:r>
                </a:p>
              </p:txBody>
            </p:sp>
          </p:grpSp>
          <p:sp>
            <p:nvSpPr>
              <p:cNvPr id="15388" name="Rectangle 41">
                <a:extLst>
                  <a:ext uri="{FF2B5EF4-FFF2-40B4-BE49-F238E27FC236}">
                    <a16:creationId xmlns:a16="http://schemas.microsoft.com/office/drawing/2014/main" id="{C64AD747-3614-42ED-B55A-E7A114E019AA}"/>
                  </a:ext>
                </a:extLst>
              </p:cNvPr>
              <p:cNvSpPr>
                <a:spLocks noChangeArrowheads="1"/>
              </p:cNvSpPr>
              <p:nvPr/>
            </p:nvSpPr>
            <p:spPr bwMode="auto">
              <a:xfrm>
                <a:off x="4952009" y="1415234"/>
                <a:ext cx="3933935" cy="338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 typeface="Arial" panose="020B0604020202020204" pitchFamily="34" charset="0"/>
                  <a:buNone/>
                </a:pPr>
                <a:r>
                  <a:rPr lang="en-US" altLang="en-US" sz="1600" b="1">
                    <a:solidFill>
                      <a:srgbClr val="26354A"/>
                    </a:solidFill>
                  </a:rPr>
                  <a:t>APPLY</a:t>
                </a:r>
                <a:endParaRPr lang="en-US" altLang="en-US" sz="1600">
                  <a:solidFill>
                    <a:srgbClr val="26354A"/>
                  </a:solidFill>
                </a:endParaRPr>
              </a:p>
            </p:txBody>
          </p:sp>
        </p:grpSp>
        <p:grpSp>
          <p:nvGrpSpPr>
            <p:cNvPr id="15372" name="Group 1">
              <a:extLst>
                <a:ext uri="{FF2B5EF4-FFF2-40B4-BE49-F238E27FC236}">
                  <a16:creationId xmlns:a16="http://schemas.microsoft.com/office/drawing/2014/main" id="{0470F3EE-B87F-4553-BB94-80515FC5E3C4}"/>
                </a:ext>
              </a:extLst>
            </p:cNvPr>
            <p:cNvGrpSpPr>
              <a:grpSpLocks/>
            </p:cNvGrpSpPr>
            <p:nvPr/>
          </p:nvGrpSpPr>
          <p:grpSpPr bwMode="auto">
            <a:xfrm>
              <a:off x="4279900" y="3630786"/>
              <a:ext cx="4592638" cy="461963"/>
              <a:chOff x="4293307" y="1353558"/>
              <a:chExt cx="4592637" cy="461907"/>
            </a:xfrm>
          </p:grpSpPr>
          <p:grpSp>
            <p:nvGrpSpPr>
              <p:cNvPr id="15383" name="Group 24">
                <a:extLst>
                  <a:ext uri="{FF2B5EF4-FFF2-40B4-BE49-F238E27FC236}">
                    <a16:creationId xmlns:a16="http://schemas.microsoft.com/office/drawing/2014/main" id="{BCD7BD7A-396B-464C-9E8F-AE89B5974F2A}"/>
                  </a:ext>
                </a:extLst>
              </p:cNvPr>
              <p:cNvGrpSpPr>
                <a:grpSpLocks/>
              </p:cNvGrpSpPr>
              <p:nvPr/>
            </p:nvGrpSpPr>
            <p:grpSpPr bwMode="auto">
              <a:xfrm>
                <a:off x="4293307" y="1353558"/>
                <a:ext cx="480564" cy="461907"/>
                <a:chOff x="5534526" y="1842286"/>
                <a:chExt cx="480795" cy="462013"/>
              </a:xfrm>
            </p:grpSpPr>
            <p:sp>
              <p:nvSpPr>
                <p:cNvPr id="55" name="Oval 54">
                  <a:extLst>
                    <a:ext uri="{FF2B5EF4-FFF2-40B4-BE49-F238E27FC236}">
                      <a16:creationId xmlns:a16="http://schemas.microsoft.com/office/drawing/2014/main" id="{911C6299-D5AF-47CE-945A-B1C4A775C3B0}"/>
                    </a:ext>
                  </a:extLst>
                </p:cNvPr>
                <p:cNvSpPr/>
                <p:nvPr/>
              </p:nvSpPr>
              <p:spPr>
                <a:xfrm>
                  <a:off x="5544055" y="1841911"/>
                  <a:ext cx="462179" cy="462108"/>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5386" name="Rectangle 23">
                  <a:extLst>
                    <a:ext uri="{FF2B5EF4-FFF2-40B4-BE49-F238E27FC236}">
                      <a16:creationId xmlns:a16="http://schemas.microsoft.com/office/drawing/2014/main" id="{0D9902CF-D77B-4FDD-914D-BA3990C178FF}"/>
                    </a:ext>
                  </a:extLst>
                </p:cNvPr>
                <p:cNvSpPr>
                  <a:spLocks noChangeArrowheads="1"/>
                </p:cNvSpPr>
                <p:nvPr/>
              </p:nvSpPr>
              <p:spPr bwMode="auto">
                <a:xfrm>
                  <a:off x="5534526" y="1904016"/>
                  <a:ext cx="48079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600" b="1">
                      <a:solidFill>
                        <a:schemeClr val="bg1"/>
                      </a:solidFill>
                    </a:rPr>
                    <a:t>4</a:t>
                  </a:r>
                </a:p>
              </p:txBody>
            </p:sp>
          </p:grpSp>
          <p:sp>
            <p:nvSpPr>
              <p:cNvPr id="15384" name="Rectangle 41">
                <a:extLst>
                  <a:ext uri="{FF2B5EF4-FFF2-40B4-BE49-F238E27FC236}">
                    <a16:creationId xmlns:a16="http://schemas.microsoft.com/office/drawing/2014/main" id="{D9A8A6AA-BC86-457E-A879-7A5D681B637E}"/>
                  </a:ext>
                </a:extLst>
              </p:cNvPr>
              <p:cNvSpPr>
                <a:spLocks noChangeArrowheads="1"/>
              </p:cNvSpPr>
              <p:nvPr/>
            </p:nvSpPr>
            <p:spPr bwMode="auto">
              <a:xfrm>
                <a:off x="4952009" y="1415234"/>
                <a:ext cx="3933935" cy="338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 typeface="Arial" panose="020B0604020202020204" pitchFamily="34" charset="0"/>
                  <a:buNone/>
                </a:pPr>
                <a:r>
                  <a:rPr lang="en-US" altLang="en-US" sz="1600" b="1">
                    <a:solidFill>
                      <a:srgbClr val="26354A"/>
                    </a:solidFill>
                  </a:rPr>
                  <a:t>IMAGINE…</a:t>
                </a:r>
                <a:endParaRPr lang="en-US" altLang="en-US" sz="1600">
                  <a:solidFill>
                    <a:srgbClr val="26354A"/>
                  </a:solidFill>
                </a:endParaRPr>
              </a:p>
            </p:txBody>
          </p:sp>
        </p:grpSp>
        <p:grpSp>
          <p:nvGrpSpPr>
            <p:cNvPr id="15373" name="Group 1">
              <a:extLst>
                <a:ext uri="{FF2B5EF4-FFF2-40B4-BE49-F238E27FC236}">
                  <a16:creationId xmlns:a16="http://schemas.microsoft.com/office/drawing/2014/main" id="{8B18D41B-4762-4A82-9923-86A81BF8522C}"/>
                </a:ext>
              </a:extLst>
            </p:cNvPr>
            <p:cNvGrpSpPr>
              <a:grpSpLocks/>
            </p:cNvGrpSpPr>
            <p:nvPr/>
          </p:nvGrpSpPr>
          <p:grpSpPr bwMode="auto">
            <a:xfrm>
              <a:off x="4279900" y="4282451"/>
              <a:ext cx="4592638" cy="461963"/>
              <a:chOff x="4293307" y="1353558"/>
              <a:chExt cx="4592637" cy="461907"/>
            </a:xfrm>
          </p:grpSpPr>
          <p:grpSp>
            <p:nvGrpSpPr>
              <p:cNvPr id="15379" name="Group 24">
                <a:extLst>
                  <a:ext uri="{FF2B5EF4-FFF2-40B4-BE49-F238E27FC236}">
                    <a16:creationId xmlns:a16="http://schemas.microsoft.com/office/drawing/2014/main" id="{B8E68EBF-6F8F-44A0-8E4A-0A4690778C4D}"/>
                  </a:ext>
                </a:extLst>
              </p:cNvPr>
              <p:cNvGrpSpPr>
                <a:grpSpLocks/>
              </p:cNvGrpSpPr>
              <p:nvPr/>
            </p:nvGrpSpPr>
            <p:grpSpPr bwMode="auto">
              <a:xfrm>
                <a:off x="4293307" y="1353558"/>
                <a:ext cx="480564" cy="461907"/>
                <a:chOff x="5534526" y="1842286"/>
                <a:chExt cx="480795" cy="462013"/>
              </a:xfrm>
            </p:grpSpPr>
            <p:sp>
              <p:nvSpPr>
                <p:cNvPr id="60" name="Oval 59">
                  <a:extLst>
                    <a:ext uri="{FF2B5EF4-FFF2-40B4-BE49-F238E27FC236}">
                      <a16:creationId xmlns:a16="http://schemas.microsoft.com/office/drawing/2014/main" id="{A48B4B9A-8BAE-48CB-B826-1EE91F19ABA9}"/>
                    </a:ext>
                  </a:extLst>
                </p:cNvPr>
                <p:cNvSpPr/>
                <p:nvPr/>
              </p:nvSpPr>
              <p:spPr>
                <a:xfrm>
                  <a:off x="5544055" y="1842844"/>
                  <a:ext cx="462179" cy="462109"/>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5382" name="Rectangle 23">
                  <a:extLst>
                    <a:ext uri="{FF2B5EF4-FFF2-40B4-BE49-F238E27FC236}">
                      <a16:creationId xmlns:a16="http://schemas.microsoft.com/office/drawing/2014/main" id="{D550D7C0-4940-4118-B9E4-630B75E62DA9}"/>
                    </a:ext>
                  </a:extLst>
                </p:cNvPr>
                <p:cNvSpPr>
                  <a:spLocks noChangeArrowheads="1"/>
                </p:cNvSpPr>
                <p:nvPr/>
              </p:nvSpPr>
              <p:spPr bwMode="auto">
                <a:xfrm>
                  <a:off x="5534526" y="1904016"/>
                  <a:ext cx="48079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600" b="1">
                      <a:solidFill>
                        <a:schemeClr val="bg1"/>
                      </a:solidFill>
                    </a:rPr>
                    <a:t>5</a:t>
                  </a:r>
                </a:p>
              </p:txBody>
            </p:sp>
          </p:grpSp>
          <p:sp>
            <p:nvSpPr>
              <p:cNvPr id="15380" name="Rectangle 41">
                <a:extLst>
                  <a:ext uri="{FF2B5EF4-FFF2-40B4-BE49-F238E27FC236}">
                    <a16:creationId xmlns:a16="http://schemas.microsoft.com/office/drawing/2014/main" id="{229DD377-54E7-42FF-BE34-FC3C41C72473}"/>
                  </a:ext>
                </a:extLst>
              </p:cNvPr>
              <p:cNvSpPr>
                <a:spLocks noChangeArrowheads="1"/>
              </p:cNvSpPr>
              <p:nvPr/>
            </p:nvSpPr>
            <p:spPr bwMode="auto">
              <a:xfrm>
                <a:off x="4952009" y="1415234"/>
                <a:ext cx="3933935" cy="338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 typeface="Arial" panose="020B0604020202020204" pitchFamily="34" charset="0"/>
                  <a:buNone/>
                </a:pPr>
                <a:r>
                  <a:rPr lang="en-US" altLang="en-US" sz="1600" b="1">
                    <a:solidFill>
                      <a:srgbClr val="26354A"/>
                    </a:solidFill>
                  </a:rPr>
                  <a:t>CHECKOUT</a:t>
                </a:r>
                <a:r>
                  <a:rPr lang="en-US" altLang="en-US" sz="1600">
                    <a:solidFill>
                      <a:srgbClr val="26354A"/>
                    </a:solidFill>
                  </a:rPr>
                  <a:t> the practice quiz</a:t>
                </a:r>
              </a:p>
            </p:txBody>
          </p:sp>
        </p:grpSp>
        <p:grpSp>
          <p:nvGrpSpPr>
            <p:cNvPr id="15374" name="Group 1">
              <a:extLst>
                <a:ext uri="{FF2B5EF4-FFF2-40B4-BE49-F238E27FC236}">
                  <a16:creationId xmlns:a16="http://schemas.microsoft.com/office/drawing/2014/main" id="{69CCA0C5-9B37-401B-8073-32C4014971F5}"/>
                </a:ext>
              </a:extLst>
            </p:cNvPr>
            <p:cNvGrpSpPr>
              <a:grpSpLocks/>
            </p:cNvGrpSpPr>
            <p:nvPr/>
          </p:nvGrpSpPr>
          <p:grpSpPr bwMode="auto">
            <a:xfrm>
              <a:off x="4279900" y="4934115"/>
              <a:ext cx="4592638" cy="461963"/>
              <a:chOff x="4293307" y="1353558"/>
              <a:chExt cx="4592637" cy="461907"/>
            </a:xfrm>
          </p:grpSpPr>
          <p:grpSp>
            <p:nvGrpSpPr>
              <p:cNvPr id="15375" name="Group 24">
                <a:extLst>
                  <a:ext uri="{FF2B5EF4-FFF2-40B4-BE49-F238E27FC236}">
                    <a16:creationId xmlns:a16="http://schemas.microsoft.com/office/drawing/2014/main" id="{CA1C5A0C-E371-4AD1-93E6-93649B0CCDEC}"/>
                  </a:ext>
                </a:extLst>
              </p:cNvPr>
              <p:cNvGrpSpPr>
                <a:grpSpLocks/>
              </p:cNvGrpSpPr>
              <p:nvPr/>
            </p:nvGrpSpPr>
            <p:grpSpPr bwMode="auto">
              <a:xfrm>
                <a:off x="4293307" y="1353558"/>
                <a:ext cx="480564" cy="461907"/>
                <a:chOff x="5534526" y="1842286"/>
                <a:chExt cx="480795" cy="462013"/>
              </a:xfrm>
            </p:grpSpPr>
            <p:sp>
              <p:nvSpPr>
                <p:cNvPr id="57" name="Oval 56">
                  <a:extLst>
                    <a:ext uri="{FF2B5EF4-FFF2-40B4-BE49-F238E27FC236}">
                      <a16:creationId xmlns:a16="http://schemas.microsoft.com/office/drawing/2014/main" id="{4A262367-B212-4AF8-B7A2-8E9FA10E53FE}"/>
                    </a:ext>
                  </a:extLst>
                </p:cNvPr>
                <p:cNvSpPr/>
                <p:nvPr/>
              </p:nvSpPr>
              <p:spPr>
                <a:xfrm>
                  <a:off x="5544055" y="1842190"/>
                  <a:ext cx="462179" cy="462109"/>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5378" name="Rectangle 23">
                  <a:extLst>
                    <a:ext uri="{FF2B5EF4-FFF2-40B4-BE49-F238E27FC236}">
                      <a16:creationId xmlns:a16="http://schemas.microsoft.com/office/drawing/2014/main" id="{B6818EC4-EF67-418E-BBC4-A7BC8CF228DB}"/>
                    </a:ext>
                  </a:extLst>
                </p:cNvPr>
                <p:cNvSpPr>
                  <a:spLocks noChangeArrowheads="1"/>
                </p:cNvSpPr>
                <p:nvPr/>
              </p:nvSpPr>
              <p:spPr bwMode="auto">
                <a:xfrm>
                  <a:off x="5534526" y="1904016"/>
                  <a:ext cx="48079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600" b="1">
                      <a:solidFill>
                        <a:schemeClr val="bg1"/>
                      </a:solidFill>
                    </a:rPr>
                    <a:t>6</a:t>
                  </a:r>
                </a:p>
              </p:txBody>
            </p:sp>
          </p:grpSp>
          <p:sp>
            <p:nvSpPr>
              <p:cNvPr id="15376" name="Rectangle 41">
                <a:extLst>
                  <a:ext uri="{FF2B5EF4-FFF2-40B4-BE49-F238E27FC236}">
                    <a16:creationId xmlns:a16="http://schemas.microsoft.com/office/drawing/2014/main" id="{1F90D039-66DF-41BA-A862-DE1813D0C474}"/>
                  </a:ext>
                </a:extLst>
              </p:cNvPr>
              <p:cNvSpPr>
                <a:spLocks noChangeArrowheads="1"/>
              </p:cNvSpPr>
              <p:nvPr/>
            </p:nvSpPr>
            <p:spPr bwMode="auto">
              <a:xfrm>
                <a:off x="4952009" y="1415234"/>
                <a:ext cx="3933935" cy="338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 typeface="Arial" panose="020B0604020202020204" pitchFamily="34" charset="0"/>
                  <a:buNone/>
                </a:pPr>
                <a:r>
                  <a:rPr lang="en-US" altLang="en-US" sz="1600" b="1">
                    <a:solidFill>
                      <a:srgbClr val="26354A"/>
                    </a:solidFill>
                  </a:rPr>
                  <a:t>CHECKOUT</a:t>
                </a:r>
                <a:r>
                  <a:rPr lang="en-US" altLang="en-US" sz="1600">
                    <a:solidFill>
                      <a:srgbClr val="26354A"/>
                    </a:solidFill>
                  </a:rPr>
                  <a:t> glossary-matching quizzes</a:t>
                </a:r>
              </a:p>
            </p:txBody>
          </p:sp>
        </p:grpSp>
      </p:grpSp>
    </p:spTree>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063D9242-5AB5-4161-BFFC-9B11A7D94B7C}"/>
              </a:ext>
            </a:extLst>
          </p:cNvPr>
          <p:cNvSpPr txBox="1">
            <a:spLocks noChangeArrowheads="1"/>
          </p:cNvSpPr>
          <p:nvPr/>
        </p:nvSpPr>
        <p:spPr bwMode="auto">
          <a:xfrm>
            <a:off x="838200" y="3262313"/>
            <a:ext cx="2386013"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endParaRPr lang="en-US" altLang="en-US" sz="2000">
              <a:solidFill>
                <a:schemeClr val="bg1"/>
              </a:solidFill>
            </a:endParaRPr>
          </a:p>
        </p:txBody>
      </p:sp>
      <p:sp>
        <p:nvSpPr>
          <p:cNvPr id="7171" name="Footer Placeholder 4">
            <a:extLst>
              <a:ext uri="{FF2B5EF4-FFF2-40B4-BE49-F238E27FC236}">
                <a16:creationId xmlns:a16="http://schemas.microsoft.com/office/drawing/2014/main" id="{5F787B6F-DD0F-4C0C-95D8-09D0D447F041}"/>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chemeClr val="bg1"/>
                </a:solidFill>
              </a:rPr>
              <a:t>Oxford University Press</a:t>
            </a:r>
          </a:p>
        </p:txBody>
      </p:sp>
      <p:sp>
        <p:nvSpPr>
          <p:cNvPr id="7172" name="Slide Number Placeholder 5">
            <a:extLst>
              <a:ext uri="{FF2B5EF4-FFF2-40B4-BE49-F238E27FC236}">
                <a16:creationId xmlns:a16="http://schemas.microsoft.com/office/drawing/2014/main" id="{E040C8FE-320A-4CB7-982B-261D8F1311F1}"/>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chemeClr val="bg1"/>
                </a:solidFill>
              </a:rPr>
              <a:t>©2022  |  </a:t>
            </a:r>
            <a:fld id="{475B35C5-7185-4E09-92BC-E87591D892D8}" type="slidenum">
              <a:rPr lang="en-US" altLang="en-US" sz="800">
                <a:solidFill>
                  <a:schemeClr val="bg1"/>
                </a:solidFill>
              </a:rPr>
              <a:pPr>
                <a:lnSpc>
                  <a:spcPct val="100000"/>
                </a:lnSpc>
                <a:spcBef>
                  <a:spcPct val="0"/>
                </a:spcBef>
                <a:buFontTx/>
                <a:buNone/>
              </a:pPr>
              <a:t>2</a:t>
            </a:fld>
            <a:endParaRPr lang="en-US" altLang="en-US" sz="800" dirty="0">
              <a:solidFill>
                <a:schemeClr val="bg1"/>
              </a:solidFill>
            </a:endParaRPr>
          </a:p>
        </p:txBody>
      </p:sp>
      <p:sp>
        <p:nvSpPr>
          <p:cNvPr id="17" name="Rounded Rectangle 16">
            <a:extLst>
              <a:ext uri="{FF2B5EF4-FFF2-40B4-BE49-F238E27FC236}">
                <a16:creationId xmlns:a16="http://schemas.microsoft.com/office/drawing/2014/main" id="{10D5DF91-1E48-4192-9C55-DF6559647F16}"/>
              </a:ext>
            </a:extLst>
          </p:cNvPr>
          <p:cNvSpPr/>
          <p:nvPr/>
        </p:nvSpPr>
        <p:spPr>
          <a:xfrm>
            <a:off x="4244975" y="682625"/>
            <a:ext cx="7605713" cy="5527675"/>
          </a:xfrm>
          <a:prstGeom prst="roundRect">
            <a:avLst>
              <a:gd name="adj" fmla="val 205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174" name="Rectangle 41">
            <a:extLst>
              <a:ext uri="{FF2B5EF4-FFF2-40B4-BE49-F238E27FC236}">
                <a16:creationId xmlns:a16="http://schemas.microsoft.com/office/drawing/2014/main" id="{32E75FF4-960C-42EB-97C8-5297BB53BBE7}"/>
              </a:ext>
            </a:extLst>
          </p:cNvPr>
          <p:cNvSpPr>
            <a:spLocks noChangeArrowheads="1"/>
          </p:cNvSpPr>
          <p:nvPr/>
        </p:nvSpPr>
        <p:spPr bwMode="auto">
          <a:xfrm>
            <a:off x="5024438" y="2036763"/>
            <a:ext cx="5427662" cy="267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2400">
                <a:solidFill>
                  <a:srgbClr val="26354A"/>
                </a:solidFill>
              </a:rPr>
              <a:t>Think about an inside joke or references you have with close friends or an ingroup. Write one or two down. What would people outside of your ingroup think about the joke or references? Would they understand what the joke or references mean?</a:t>
            </a:r>
          </a:p>
        </p:txBody>
      </p:sp>
      <p:grpSp>
        <p:nvGrpSpPr>
          <p:cNvPr id="7175" name="Group 8">
            <a:extLst>
              <a:ext uri="{FF2B5EF4-FFF2-40B4-BE49-F238E27FC236}">
                <a16:creationId xmlns:a16="http://schemas.microsoft.com/office/drawing/2014/main" id="{2D532FC9-E7BB-4F8E-B14F-24E4032D73FA}"/>
              </a:ext>
            </a:extLst>
          </p:cNvPr>
          <p:cNvGrpSpPr>
            <a:grpSpLocks/>
          </p:cNvGrpSpPr>
          <p:nvPr/>
        </p:nvGrpSpPr>
        <p:grpSpPr bwMode="auto">
          <a:xfrm>
            <a:off x="63500" y="1287463"/>
            <a:ext cx="7229475" cy="614362"/>
            <a:chOff x="63744" y="935118"/>
            <a:chExt cx="7229754" cy="615553"/>
          </a:xfrm>
        </p:grpSpPr>
        <p:cxnSp>
          <p:nvCxnSpPr>
            <p:cNvPr id="19" name="Straight Connector 18">
              <a:extLst>
                <a:ext uri="{FF2B5EF4-FFF2-40B4-BE49-F238E27FC236}">
                  <a16:creationId xmlns:a16="http://schemas.microsoft.com/office/drawing/2014/main" id="{E13AFBB0-A206-43ED-8C18-F1399AB70C1C}"/>
                </a:ext>
              </a:extLst>
            </p:cNvPr>
            <p:cNvCxnSpPr>
              <a:cxnSpLocks/>
            </p:cNvCxnSpPr>
            <p:nvPr/>
          </p:nvCxnSpPr>
          <p:spPr>
            <a:xfrm>
              <a:off x="63744" y="1229374"/>
              <a:ext cx="1774893"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7184" name="Rectangle 6">
              <a:extLst>
                <a:ext uri="{FF2B5EF4-FFF2-40B4-BE49-F238E27FC236}">
                  <a16:creationId xmlns:a16="http://schemas.microsoft.com/office/drawing/2014/main" id="{2983F85C-376D-435D-89AC-FDF45650885C}"/>
                </a:ext>
              </a:extLst>
            </p:cNvPr>
            <p:cNvSpPr>
              <a:spLocks noChangeArrowheads="1"/>
            </p:cNvSpPr>
            <p:nvPr/>
          </p:nvSpPr>
          <p:spPr bwMode="auto">
            <a:xfrm>
              <a:off x="1935697" y="935118"/>
              <a:ext cx="1710725"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r" eaLnBrk="1" hangingPunct="1">
                <a:lnSpc>
                  <a:spcPct val="100000"/>
                </a:lnSpc>
                <a:spcBef>
                  <a:spcPct val="0"/>
                </a:spcBef>
                <a:buFontTx/>
                <a:buNone/>
              </a:pPr>
              <a:r>
                <a:rPr lang="en-US" altLang="en-US" sz="3400" b="1">
                  <a:solidFill>
                    <a:schemeClr val="bg1"/>
                  </a:solidFill>
                </a:rPr>
                <a:t>Prompt</a:t>
              </a:r>
            </a:p>
          </p:txBody>
        </p:sp>
        <p:cxnSp>
          <p:nvCxnSpPr>
            <p:cNvPr id="105" name="Straight Connector 104">
              <a:extLst>
                <a:ext uri="{FF2B5EF4-FFF2-40B4-BE49-F238E27FC236}">
                  <a16:creationId xmlns:a16="http://schemas.microsoft.com/office/drawing/2014/main" id="{25824277-7219-4A98-9F6B-1FF73358FE58}"/>
                </a:ext>
              </a:extLst>
            </p:cNvPr>
            <p:cNvCxnSpPr>
              <a:cxnSpLocks/>
            </p:cNvCxnSpPr>
            <p:nvPr/>
          </p:nvCxnSpPr>
          <p:spPr>
            <a:xfrm>
              <a:off x="3783401" y="1229374"/>
              <a:ext cx="1038265"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7186" name="Rectangle 108">
              <a:extLst>
                <a:ext uri="{FF2B5EF4-FFF2-40B4-BE49-F238E27FC236}">
                  <a16:creationId xmlns:a16="http://schemas.microsoft.com/office/drawing/2014/main" id="{4B07C0BC-6CBB-45C8-B7AD-60CEA840AA93}"/>
                </a:ext>
              </a:extLst>
            </p:cNvPr>
            <p:cNvSpPr>
              <a:spLocks noChangeArrowheads="1"/>
            </p:cNvSpPr>
            <p:nvPr/>
          </p:nvSpPr>
          <p:spPr bwMode="auto">
            <a:xfrm>
              <a:off x="5040745" y="999049"/>
              <a:ext cx="2252753" cy="462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2400" b="1">
                  <a:solidFill>
                    <a:srgbClr val="2CB097"/>
                  </a:solidFill>
                </a:rPr>
                <a:t>Picture this…</a:t>
              </a:r>
            </a:p>
          </p:txBody>
        </p:sp>
      </p:grpSp>
      <p:sp>
        <p:nvSpPr>
          <p:cNvPr id="7176" name="Rectangle 145">
            <a:extLst>
              <a:ext uri="{FF2B5EF4-FFF2-40B4-BE49-F238E27FC236}">
                <a16:creationId xmlns:a16="http://schemas.microsoft.com/office/drawing/2014/main" id="{AAFF6267-E326-478E-969C-0311CC7AC0C9}"/>
              </a:ext>
            </a:extLst>
          </p:cNvPr>
          <p:cNvSpPr>
            <a:spLocks noChangeArrowheads="1"/>
          </p:cNvSpPr>
          <p:nvPr/>
        </p:nvSpPr>
        <p:spPr bwMode="auto">
          <a:xfrm>
            <a:off x="5024438" y="4938713"/>
            <a:ext cx="6199187"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1600" b="1">
                <a:solidFill>
                  <a:srgbClr val="2CB097"/>
                </a:solidFill>
              </a:rPr>
              <a:t>Enter your answers in the journal on the next page…</a:t>
            </a:r>
          </a:p>
        </p:txBody>
      </p:sp>
      <p:pic>
        <p:nvPicPr>
          <p:cNvPr id="7177" name="Picture 4">
            <a:extLst>
              <a:ext uri="{FF2B5EF4-FFF2-40B4-BE49-F238E27FC236}">
                <a16:creationId xmlns:a16="http://schemas.microsoft.com/office/drawing/2014/main" id="{E434AC4D-0981-4294-BB9C-0F9D6057F64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3888" y="2197100"/>
            <a:ext cx="3032125" cy="303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178" name="Group 61">
            <a:extLst>
              <a:ext uri="{FF2B5EF4-FFF2-40B4-BE49-F238E27FC236}">
                <a16:creationId xmlns:a16="http://schemas.microsoft.com/office/drawing/2014/main" id="{165AE96B-5047-4F85-A567-5D7084193BA2}"/>
              </a:ext>
            </a:extLst>
          </p:cNvPr>
          <p:cNvGrpSpPr>
            <a:grpSpLocks/>
          </p:cNvGrpSpPr>
          <p:nvPr/>
        </p:nvGrpSpPr>
        <p:grpSpPr bwMode="auto">
          <a:xfrm>
            <a:off x="7777163" y="352425"/>
            <a:ext cx="3436937" cy="688975"/>
            <a:chOff x="7777163" y="352435"/>
            <a:chExt cx="3437338" cy="688965"/>
          </a:xfrm>
        </p:grpSpPr>
        <p:sp>
          <p:nvSpPr>
            <p:cNvPr id="63" name="Rounded Rectangle 62">
              <a:extLst>
                <a:ext uri="{FF2B5EF4-FFF2-40B4-BE49-F238E27FC236}">
                  <a16:creationId xmlns:a16="http://schemas.microsoft.com/office/drawing/2014/main" id="{24D1CAA7-331B-4554-9C14-941516867C6F}"/>
                </a:ext>
              </a:extLst>
            </p:cNvPr>
            <p:cNvSpPr/>
            <p:nvPr/>
          </p:nvSpPr>
          <p:spPr>
            <a:xfrm>
              <a:off x="8669442"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4" name="Rounded Rectangle 63">
              <a:extLst>
                <a:ext uri="{FF2B5EF4-FFF2-40B4-BE49-F238E27FC236}">
                  <a16:creationId xmlns:a16="http://schemas.microsoft.com/office/drawing/2014/main" id="{F80B5C59-6FFB-482A-A39A-4BB65B36AAE1}"/>
                </a:ext>
              </a:extLst>
            </p:cNvPr>
            <p:cNvSpPr/>
            <p:nvPr/>
          </p:nvSpPr>
          <p:spPr>
            <a:xfrm>
              <a:off x="9560133"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7" name="Rounded Rectangle 66">
              <a:extLst>
                <a:ext uri="{FF2B5EF4-FFF2-40B4-BE49-F238E27FC236}">
                  <a16:creationId xmlns:a16="http://schemas.microsoft.com/office/drawing/2014/main" id="{E966D61B-84EF-434C-A0E9-9F21F6210DFB}"/>
                </a:ext>
              </a:extLst>
            </p:cNvPr>
            <p:cNvSpPr/>
            <p:nvPr/>
          </p:nvSpPr>
          <p:spPr bwMode="auto">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6" name="Rounded Rectangle 65">
              <a:extLst>
                <a:ext uri="{FF2B5EF4-FFF2-40B4-BE49-F238E27FC236}">
                  <a16:creationId xmlns:a16="http://schemas.microsoft.com/office/drawing/2014/main" id="{D5838DA9-18CE-4513-BA5C-451DFDB924A1}"/>
                </a:ext>
              </a:extLst>
            </p:cNvPr>
            <p:cNvSpPr/>
            <p:nvPr/>
          </p:nvSpPr>
          <p:spPr>
            <a:xfrm>
              <a:off x="10452412"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Tree>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E8034480-C1E3-4916-A2F2-191FCCEE0EF3}"/>
              </a:ext>
            </a:extLst>
          </p:cNvPr>
          <p:cNvSpPr>
            <a:spLocks noGrp="1" noChangeArrowheads="1"/>
          </p:cNvSpPr>
          <p:nvPr>
            <p:ph type="title"/>
          </p:nvPr>
        </p:nvSpPr>
        <p:spPr>
          <a:xfrm>
            <a:off x="958850" y="361950"/>
            <a:ext cx="4156075" cy="733425"/>
          </a:xfrm>
        </p:spPr>
        <p:txBody>
          <a:bodyPr/>
          <a:lstStyle/>
          <a:p>
            <a:r>
              <a:rPr lang="en-US" altLang="en-US">
                <a:latin typeface="Helvetica" panose="020B0604020202020204" pitchFamily="34" charset="0"/>
              </a:rPr>
              <a:t>Journal</a:t>
            </a:r>
          </a:p>
        </p:txBody>
      </p:sp>
      <p:sp>
        <p:nvSpPr>
          <p:cNvPr id="8195" name="Content Placeholder 2">
            <a:extLst>
              <a:ext uri="{FF2B5EF4-FFF2-40B4-BE49-F238E27FC236}">
                <a16:creationId xmlns:a16="http://schemas.microsoft.com/office/drawing/2014/main" id="{1F806CD0-A109-42A0-9A4D-5F01A5706C84}"/>
              </a:ext>
            </a:extLst>
          </p:cNvPr>
          <p:cNvSpPr>
            <a:spLocks noGrp="1" noChangeArrowheads="1"/>
          </p:cNvSpPr>
          <p:nvPr>
            <p:ph idx="1"/>
          </p:nvPr>
        </p:nvSpPr>
        <p:spPr>
          <a:xfrm>
            <a:off x="958850" y="1428750"/>
            <a:ext cx="9493250" cy="4351338"/>
          </a:xfrm>
        </p:spPr>
        <p:txBody>
          <a:bodyPr/>
          <a:lstStyle/>
          <a:p>
            <a:pPr marL="0" indent="0">
              <a:buFont typeface="Arial" panose="020B0604020202020204" pitchFamily="34" charset="0"/>
              <a:buNone/>
            </a:pPr>
            <a:r>
              <a:rPr lang="en-US" altLang="en-US" sz="2400">
                <a:latin typeface="Helvetica" panose="020B0604020202020204" pitchFamily="34" charset="0"/>
              </a:rPr>
              <a:t>Write your joke and/or references…</a:t>
            </a:r>
          </a:p>
        </p:txBody>
      </p:sp>
      <p:sp>
        <p:nvSpPr>
          <p:cNvPr id="8196" name="Footer Placeholder 4">
            <a:extLst>
              <a:ext uri="{FF2B5EF4-FFF2-40B4-BE49-F238E27FC236}">
                <a16:creationId xmlns:a16="http://schemas.microsoft.com/office/drawing/2014/main" id="{BA5E8642-13D1-46AE-8B2E-7E16B22A4526}"/>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rgbClr val="26354A"/>
                </a:solidFill>
              </a:rPr>
              <a:t>Oxford University Press</a:t>
            </a:r>
          </a:p>
        </p:txBody>
      </p:sp>
      <p:sp>
        <p:nvSpPr>
          <p:cNvPr id="8197" name="Slide Number Placeholder 5">
            <a:extLst>
              <a:ext uri="{FF2B5EF4-FFF2-40B4-BE49-F238E27FC236}">
                <a16:creationId xmlns:a16="http://schemas.microsoft.com/office/drawing/2014/main" id="{F0895CE2-20D7-4F81-ADD4-CF60235BF49C}"/>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rgbClr val="26354A"/>
                </a:solidFill>
              </a:rPr>
              <a:t>©2022  |  </a:t>
            </a:r>
            <a:fld id="{0B842FE2-AECC-4311-A3A0-F2F45AA04711}" type="slidenum">
              <a:rPr lang="en-US" altLang="en-US" sz="800">
                <a:solidFill>
                  <a:srgbClr val="26354A"/>
                </a:solidFill>
              </a:rPr>
              <a:pPr>
                <a:lnSpc>
                  <a:spcPct val="100000"/>
                </a:lnSpc>
                <a:spcBef>
                  <a:spcPct val="0"/>
                </a:spcBef>
                <a:buFontTx/>
                <a:buNone/>
              </a:pPr>
              <a:t>3</a:t>
            </a:fld>
            <a:endParaRPr lang="en-US" altLang="en-US" sz="800" dirty="0">
              <a:solidFill>
                <a:srgbClr val="26354A"/>
              </a:solidFill>
            </a:endParaRPr>
          </a:p>
        </p:txBody>
      </p:sp>
      <p:grpSp>
        <p:nvGrpSpPr>
          <p:cNvPr id="8198" name="Group 5">
            <a:extLst>
              <a:ext uri="{FF2B5EF4-FFF2-40B4-BE49-F238E27FC236}">
                <a16:creationId xmlns:a16="http://schemas.microsoft.com/office/drawing/2014/main" id="{6DFCE2CB-C7EF-41EB-B883-402547957FED}"/>
              </a:ext>
            </a:extLst>
          </p:cNvPr>
          <p:cNvGrpSpPr>
            <a:grpSpLocks/>
          </p:cNvGrpSpPr>
          <p:nvPr/>
        </p:nvGrpSpPr>
        <p:grpSpPr bwMode="auto">
          <a:xfrm>
            <a:off x="7777163" y="352425"/>
            <a:ext cx="3436937" cy="688975"/>
            <a:chOff x="7777163" y="352435"/>
            <a:chExt cx="3437338" cy="688965"/>
          </a:xfrm>
        </p:grpSpPr>
        <p:sp>
          <p:nvSpPr>
            <p:cNvPr id="7" name="Rounded Rectangle 6">
              <a:extLst>
                <a:ext uri="{FF2B5EF4-FFF2-40B4-BE49-F238E27FC236}">
                  <a16:creationId xmlns:a16="http://schemas.microsoft.com/office/drawing/2014/main" id="{2CFD1DD5-7D88-48EC-B5CA-03F5E6CA6ED1}"/>
                </a:ext>
              </a:extLst>
            </p:cNvPr>
            <p:cNvSpPr/>
            <p:nvPr/>
          </p:nvSpPr>
          <p:spPr>
            <a:xfrm>
              <a:off x="8669442"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Rounded Rectangle 7">
              <a:extLst>
                <a:ext uri="{FF2B5EF4-FFF2-40B4-BE49-F238E27FC236}">
                  <a16:creationId xmlns:a16="http://schemas.microsoft.com/office/drawing/2014/main" id="{2CEA8C3E-2BC5-44C0-87E8-74DFA8BC497F}"/>
                </a:ext>
              </a:extLst>
            </p:cNvPr>
            <p:cNvSpPr/>
            <p:nvPr/>
          </p:nvSpPr>
          <p:spPr>
            <a:xfrm>
              <a:off x="9560133"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nvGrpSpPr>
            <p:cNvPr id="8201" name="Group 8">
              <a:extLst>
                <a:ext uri="{FF2B5EF4-FFF2-40B4-BE49-F238E27FC236}">
                  <a16:creationId xmlns:a16="http://schemas.microsoft.com/office/drawing/2014/main" id="{1D882289-0DFC-4963-A8FD-3A477257722D}"/>
                </a:ext>
              </a:extLst>
            </p:cNvPr>
            <p:cNvGrpSpPr>
              <a:grpSpLocks/>
            </p:cNvGrpSpPr>
            <p:nvPr/>
          </p:nvGrpSpPr>
          <p:grpSpPr bwMode="auto">
            <a:xfrm>
              <a:off x="7777163" y="352435"/>
              <a:ext cx="762128" cy="688965"/>
              <a:chOff x="7777163" y="352435"/>
              <a:chExt cx="762128" cy="688965"/>
            </a:xfrm>
          </p:grpSpPr>
          <p:sp>
            <p:nvSpPr>
              <p:cNvPr id="11" name="Rounded Rectangle 10">
                <a:extLst>
                  <a:ext uri="{FF2B5EF4-FFF2-40B4-BE49-F238E27FC236}">
                    <a16:creationId xmlns:a16="http://schemas.microsoft.com/office/drawing/2014/main" id="{1E523689-133E-4679-9239-668B46B207F9}"/>
                  </a:ext>
                </a:extLst>
              </p:cNvPr>
              <p:cNvSpPr/>
              <p:nvPr/>
            </p:nvSpPr>
            <p:spPr>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8204" name="Picture 11">
                <a:extLst>
                  <a:ext uri="{FF2B5EF4-FFF2-40B4-BE49-F238E27FC236}">
                    <a16:creationId xmlns:a16="http://schemas.microsoft.com/office/drawing/2014/main" id="{4F304710-BBCD-41C0-9482-B6996DAFD8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8041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Rounded Rectangle 9">
              <a:extLst>
                <a:ext uri="{FF2B5EF4-FFF2-40B4-BE49-F238E27FC236}">
                  <a16:creationId xmlns:a16="http://schemas.microsoft.com/office/drawing/2014/main" id="{136F47CA-8C29-4F7F-A49B-88196B79E773}"/>
                </a:ext>
              </a:extLst>
            </p:cNvPr>
            <p:cNvSpPr/>
            <p:nvPr/>
          </p:nvSpPr>
          <p:spPr>
            <a:xfrm>
              <a:off x="10452412"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812A2F5D-90BF-4CE4-AB85-6DB757E9487F}"/>
              </a:ext>
            </a:extLst>
          </p:cNvPr>
          <p:cNvSpPr txBox="1">
            <a:spLocks noChangeArrowheads="1"/>
          </p:cNvSpPr>
          <p:nvPr/>
        </p:nvSpPr>
        <p:spPr bwMode="auto">
          <a:xfrm>
            <a:off x="838200" y="3262313"/>
            <a:ext cx="2386013"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endParaRPr lang="en-US" altLang="en-US" sz="2000">
              <a:solidFill>
                <a:schemeClr val="bg1"/>
              </a:solidFill>
            </a:endParaRPr>
          </a:p>
        </p:txBody>
      </p:sp>
      <p:sp>
        <p:nvSpPr>
          <p:cNvPr id="9219" name="Footer Placeholder 4">
            <a:extLst>
              <a:ext uri="{FF2B5EF4-FFF2-40B4-BE49-F238E27FC236}">
                <a16:creationId xmlns:a16="http://schemas.microsoft.com/office/drawing/2014/main" id="{4F4F7B6A-2BD9-4CA5-AB24-38D9BF580809}"/>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chemeClr val="bg1"/>
                </a:solidFill>
              </a:rPr>
              <a:t>Oxford University Press</a:t>
            </a:r>
          </a:p>
        </p:txBody>
      </p:sp>
      <p:sp>
        <p:nvSpPr>
          <p:cNvPr id="9220" name="Slide Number Placeholder 5">
            <a:extLst>
              <a:ext uri="{FF2B5EF4-FFF2-40B4-BE49-F238E27FC236}">
                <a16:creationId xmlns:a16="http://schemas.microsoft.com/office/drawing/2014/main" id="{61B9EC26-7AAD-4AF2-B48B-9FBE7940FA32}"/>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chemeClr val="bg1"/>
                </a:solidFill>
              </a:rPr>
              <a:t>©2022  |  </a:t>
            </a:r>
            <a:fld id="{1AA2D644-DA39-4695-A987-55D7C585DF51}" type="slidenum">
              <a:rPr lang="en-US" altLang="en-US" sz="800">
                <a:solidFill>
                  <a:schemeClr val="bg1"/>
                </a:solidFill>
              </a:rPr>
              <a:pPr>
                <a:lnSpc>
                  <a:spcPct val="100000"/>
                </a:lnSpc>
                <a:spcBef>
                  <a:spcPct val="0"/>
                </a:spcBef>
                <a:buFontTx/>
                <a:buNone/>
              </a:pPr>
              <a:t>4</a:t>
            </a:fld>
            <a:endParaRPr lang="en-US" altLang="en-US" sz="800" dirty="0">
              <a:solidFill>
                <a:schemeClr val="bg1"/>
              </a:solidFill>
            </a:endParaRPr>
          </a:p>
        </p:txBody>
      </p:sp>
      <p:sp>
        <p:nvSpPr>
          <p:cNvPr id="17" name="Rounded Rectangle 16">
            <a:extLst>
              <a:ext uri="{FF2B5EF4-FFF2-40B4-BE49-F238E27FC236}">
                <a16:creationId xmlns:a16="http://schemas.microsoft.com/office/drawing/2014/main" id="{DBCE014F-5C2E-4282-BE64-814E630A1701}"/>
              </a:ext>
            </a:extLst>
          </p:cNvPr>
          <p:cNvSpPr/>
          <p:nvPr/>
        </p:nvSpPr>
        <p:spPr>
          <a:xfrm>
            <a:off x="4244975" y="682625"/>
            <a:ext cx="7605713" cy="5527675"/>
          </a:xfrm>
          <a:prstGeom prst="roundRect">
            <a:avLst>
              <a:gd name="adj" fmla="val 205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269" name="Rectangle 41">
            <a:extLst>
              <a:ext uri="{FF2B5EF4-FFF2-40B4-BE49-F238E27FC236}">
                <a16:creationId xmlns:a16="http://schemas.microsoft.com/office/drawing/2014/main" id="{F85992EB-1E31-44F6-893C-DBF9A63F4672}"/>
              </a:ext>
            </a:extLst>
          </p:cNvPr>
          <p:cNvSpPr>
            <a:spLocks noChangeArrowheads="1"/>
          </p:cNvSpPr>
          <p:nvPr/>
        </p:nvSpPr>
        <p:spPr bwMode="auto">
          <a:xfrm>
            <a:off x="5024438" y="1970088"/>
            <a:ext cx="5843587" cy="2678112"/>
          </a:xfrm>
          <a:prstGeom prst="rect">
            <a:avLst/>
          </a:prstGeom>
          <a:noFill/>
          <a:ln>
            <a:noFill/>
          </a:ln>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itchFamily="2" charset="0"/>
              </a:defRPr>
            </a:lvl9pPr>
          </a:lstStyle>
          <a:p>
            <a:pPr eaLnBrk="1" hangingPunct="1">
              <a:lnSpc>
                <a:spcPct val="100000"/>
              </a:lnSpc>
              <a:spcBef>
                <a:spcPct val="0"/>
              </a:spcBef>
              <a:buFontTx/>
              <a:buNone/>
              <a:defRPr/>
            </a:pPr>
            <a:r>
              <a:rPr lang="en-US" altLang="en-US" sz="2400" spc="-50" dirty="0">
                <a:solidFill>
                  <a:srgbClr val="26354A"/>
                </a:solidFill>
              </a:rPr>
              <a:t>Words and language are arbitrary and vary from culture to culture. With the scrambled letters on the next slide, take time to make your own word by using all the letters. Create a definition of your new made-up word, the pronunciation, and how it would be used in a sentence.</a:t>
            </a:r>
          </a:p>
        </p:txBody>
      </p:sp>
      <p:sp>
        <p:nvSpPr>
          <p:cNvPr id="9223" name="Rectangle 25">
            <a:extLst>
              <a:ext uri="{FF2B5EF4-FFF2-40B4-BE49-F238E27FC236}">
                <a16:creationId xmlns:a16="http://schemas.microsoft.com/office/drawing/2014/main" id="{24BC7696-026A-4B0B-9008-FE32BEF6532C}"/>
              </a:ext>
            </a:extLst>
          </p:cNvPr>
          <p:cNvSpPr>
            <a:spLocks noChangeArrowheads="1"/>
          </p:cNvSpPr>
          <p:nvPr/>
        </p:nvSpPr>
        <p:spPr bwMode="auto">
          <a:xfrm>
            <a:off x="5024438" y="4856163"/>
            <a:ext cx="6199187"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1600" b="1">
                <a:solidFill>
                  <a:srgbClr val="2CB097"/>
                </a:solidFill>
              </a:rPr>
              <a:t>Enter your answers in the journal on the next page…</a:t>
            </a:r>
          </a:p>
        </p:txBody>
      </p:sp>
      <p:pic>
        <p:nvPicPr>
          <p:cNvPr id="9224" name="Picture 4">
            <a:extLst>
              <a:ext uri="{FF2B5EF4-FFF2-40B4-BE49-F238E27FC236}">
                <a16:creationId xmlns:a16="http://schemas.microsoft.com/office/drawing/2014/main" id="{E1D7CA44-4826-4495-89C6-A5068B8C199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6863" y="2270125"/>
            <a:ext cx="3559175" cy="355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225" name="Group 29">
            <a:extLst>
              <a:ext uri="{FF2B5EF4-FFF2-40B4-BE49-F238E27FC236}">
                <a16:creationId xmlns:a16="http://schemas.microsoft.com/office/drawing/2014/main" id="{2F48C216-A8D6-4FE9-B35A-4F4B714EDF91}"/>
              </a:ext>
            </a:extLst>
          </p:cNvPr>
          <p:cNvGrpSpPr>
            <a:grpSpLocks/>
          </p:cNvGrpSpPr>
          <p:nvPr/>
        </p:nvGrpSpPr>
        <p:grpSpPr bwMode="auto">
          <a:xfrm>
            <a:off x="7777163" y="352425"/>
            <a:ext cx="3436937" cy="688975"/>
            <a:chOff x="7777163" y="352435"/>
            <a:chExt cx="3437338" cy="688965"/>
          </a:xfrm>
        </p:grpSpPr>
        <p:sp>
          <p:nvSpPr>
            <p:cNvPr id="37" name="Rounded Rectangle 36">
              <a:extLst>
                <a:ext uri="{FF2B5EF4-FFF2-40B4-BE49-F238E27FC236}">
                  <a16:creationId xmlns:a16="http://schemas.microsoft.com/office/drawing/2014/main" id="{EB747B87-7F9E-481C-B4B8-A5B0B1A60639}"/>
                </a:ext>
              </a:extLst>
            </p:cNvPr>
            <p:cNvSpPr/>
            <p:nvPr/>
          </p:nvSpPr>
          <p:spPr bwMode="auto">
            <a:xfrm>
              <a:off x="866944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2" name="Rounded Rectangle 31">
              <a:extLst>
                <a:ext uri="{FF2B5EF4-FFF2-40B4-BE49-F238E27FC236}">
                  <a16:creationId xmlns:a16="http://schemas.microsoft.com/office/drawing/2014/main" id="{63BB1837-DBC0-48E3-AFF4-515FB6B64392}"/>
                </a:ext>
              </a:extLst>
            </p:cNvPr>
            <p:cNvSpPr/>
            <p:nvPr/>
          </p:nvSpPr>
          <p:spPr>
            <a:xfrm>
              <a:off x="9560133"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nvGrpSpPr>
            <p:cNvPr id="9233" name="Group 32">
              <a:extLst>
                <a:ext uri="{FF2B5EF4-FFF2-40B4-BE49-F238E27FC236}">
                  <a16:creationId xmlns:a16="http://schemas.microsoft.com/office/drawing/2014/main" id="{E976D0FF-8EC6-440E-9898-3AA24823AE0A}"/>
                </a:ext>
              </a:extLst>
            </p:cNvPr>
            <p:cNvGrpSpPr>
              <a:grpSpLocks/>
            </p:cNvGrpSpPr>
            <p:nvPr/>
          </p:nvGrpSpPr>
          <p:grpSpPr bwMode="auto">
            <a:xfrm>
              <a:off x="7777163" y="352435"/>
              <a:ext cx="762128" cy="688965"/>
              <a:chOff x="7777163" y="352435"/>
              <a:chExt cx="762128" cy="688965"/>
            </a:xfrm>
          </p:grpSpPr>
          <p:sp>
            <p:nvSpPr>
              <p:cNvPr id="35" name="Rounded Rectangle 34">
                <a:extLst>
                  <a:ext uri="{FF2B5EF4-FFF2-40B4-BE49-F238E27FC236}">
                    <a16:creationId xmlns:a16="http://schemas.microsoft.com/office/drawing/2014/main" id="{350A2692-3155-4842-ABA6-996605B26E5B}"/>
                  </a:ext>
                </a:extLst>
              </p:cNvPr>
              <p:cNvSpPr/>
              <p:nvPr/>
            </p:nvSpPr>
            <p:spPr>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9236" name="Picture 35">
                <a:extLst>
                  <a:ext uri="{FF2B5EF4-FFF2-40B4-BE49-F238E27FC236}">
                    <a16:creationId xmlns:a16="http://schemas.microsoft.com/office/drawing/2014/main" id="{8EAFC5D1-CA4C-4D7D-B9E4-8B738CB00B9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8041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4" name="Rounded Rectangle 33">
              <a:extLst>
                <a:ext uri="{FF2B5EF4-FFF2-40B4-BE49-F238E27FC236}">
                  <a16:creationId xmlns:a16="http://schemas.microsoft.com/office/drawing/2014/main" id="{22C3B67D-0177-423B-94A2-6C89846BB3E5}"/>
                </a:ext>
              </a:extLst>
            </p:cNvPr>
            <p:cNvSpPr/>
            <p:nvPr/>
          </p:nvSpPr>
          <p:spPr>
            <a:xfrm>
              <a:off x="10452412"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grpSp>
        <p:nvGrpSpPr>
          <p:cNvPr id="9226" name="Group 8">
            <a:extLst>
              <a:ext uri="{FF2B5EF4-FFF2-40B4-BE49-F238E27FC236}">
                <a16:creationId xmlns:a16="http://schemas.microsoft.com/office/drawing/2014/main" id="{F42A2625-C83B-4044-912B-3F38473F2059}"/>
              </a:ext>
            </a:extLst>
          </p:cNvPr>
          <p:cNvGrpSpPr>
            <a:grpSpLocks/>
          </p:cNvGrpSpPr>
          <p:nvPr/>
        </p:nvGrpSpPr>
        <p:grpSpPr bwMode="auto">
          <a:xfrm>
            <a:off x="63500" y="1287463"/>
            <a:ext cx="5794375" cy="615950"/>
            <a:chOff x="63744" y="935118"/>
            <a:chExt cx="5794981" cy="616746"/>
          </a:xfrm>
        </p:grpSpPr>
        <p:cxnSp>
          <p:nvCxnSpPr>
            <p:cNvPr id="23" name="Straight Connector 22">
              <a:extLst>
                <a:ext uri="{FF2B5EF4-FFF2-40B4-BE49-F238E27FC236}">
                  <a16:creationId xmlns:a16="http://schemas.microsoft.com/office/drawing/2014/main" id="{92C6586B-7267-47EF-AB1D-BE3291CDBE8B}"/>
                </a:ext>
              </a:extLst>
            </p:cNvPr>
            <p:cNvCxnSpPr>
              <a:cxnSpLocks/>
            </p:cNvCxnSpPr>
            <p:nvPr/>
          </p:nvCxnSpPr>
          <p:spPr>
            <a:xfrm>
              <a:off x="63744" y="1229185"/>
              <a:ext cx="1775011"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9228" name="Rectangle 6">
              <a:extLst>
                <a:ext uri="{FF2B5EF4-FFF2-40B4-BE49-F238E27FC236}">
                  <a16:creationId xmlns:a16="http://schemas.microsoft.com/office/drawing/2014/main" id="{E3C43F15-39D2-493D-87C8-3B711C395A40}"/>
                </a:ext>
              </a:extLst>
            </p:cNvPr>
            <p:cNvSpPr>
              <a:spLocks noChangeArrowheads="1"/>
            </p:cNvSpPr>
            <p:nvPr/>
          </p:nvSpPr>
          <p:spPr bwMode="auto">
            <a:xfrm>
              <a:off x="2275321" y="935118"/>
              <a:ext cx="1371101" cy="6167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r" eaLnBrk="1" hangingPunct="1">
                <a:lnSpc>
                  <a:spcPct val="100000"/>
                </a:lnSpc>
                <a:spcBef>
                  <a:spcPct val="0"/>
                </a:spcBef>
                <a:buFontTx/>
                <a:buNone/>
              </a:pPr>
              <a:r>
                <a:rPr lang="en-US" altLang="en-US" sz="3400" b="1">
                  <a:solidFill>
                    <a:schemeClr val="bg1"/>
                  </a:solidFill>
                </a:rPr>
                <a:t>Learn</a:t>
              </a:r>
            </a:p>
          </p:txBody>
        </p:sp>
        <p:cxnSp>
          <p:nvCxnSpPr>
            <p:cNvPr id="25" name="Straight Connector 24">
              <a:extLst>
                <a:ext uri="{FF2B5EF4-FFF2-40B4-BE49-F238E27FC236}">
                  <a16:creationId xmlns:a16="http://schemas.microsoft.com/office/drawing/2014/main" id="{01FFECF3-F8FC-4CB7-AB01-5D7B8EEE741A}"/>
                </a:ext>
              </a:extLst>
            </p:cNvPr>
            <p:cNvCxnSpPr>
              <a:cxnSpLocks/>
            </p:cNvCxnSpPr>
            <p:nvPr/>
          </p:nvCxnSpPr>
          <p:spPr>
            <a:xfrm>
              <a:off x="3783646" y="1229185"/>
              <a:ext cx="1038334"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9230" name="Rectangle 108">
              <a:extLst>
                <a:ext uri="{FF2B5EF4-FFF2-40B4-BE49-F238E27FC236}">
                  <a16:creationId xmlns:a16="http://schemas.microsoft.com/office/drawing/2014/main" id="{7D310690-E345-4E74-807E-EB7CB3F37D21}"/>
                </a:ext>
              </a:extLst>
            </p:cNvPr>
            <p:cNvSpPr>
              <a:spLocks noChangeArrowheads="1"/>
            </p:cNvSpPr>
            <p:nvPr/>
          </p:nvSpPr>
          <p:spPr bwMode="auto">
            <a:xfrm>
              <a:off x="5040745" y="999049"/>
              <a:ext cx="817980" cy="462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2400" b="1">
                  <a:solidFill>
                    <a:srgbClr val="2CB097"/>
                  </a:solidFill>
                </a:rPr>
                <a:t>Play</a:t>
              </a:r>
            </a:p>
          </p:txBody>
        </p:sp>
      </p:grpSp>
    </p:spTree>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D963EA9A-2BAF-4C29-B8B1-6FA3290F1E27}"/>
              </a:ext>
            </a:extLst>
          </p:cNvPr>
          <p:cNvSpPr>
            <a:spLocks noGrp="1" noChangeArrowheads="1"/>
          </p:cNvSpPr>
          <p:nvPr>
            <p:ph type="title"/>
          </p:nvPr>
        </p:nvSpPr>
        <p:spPr>
          <a:xfrm>
            <a:off x="941388" y="342900"/>
            <a:ext cx="2347912" cy="735013"/>
          </a:xfrm>
        </p:spPr>
        <p:txBody>
          <a:bodyPr/>
          <a:lstStyle/>
          <a:p>
            <a:pPr eaLnBrk="1" hangingPunct="1"/>
            <a:r>
              <a:rPr lang="en-US" altLang="en-US">
                <a:latin typeface="Helvetica" panose="020B0604020202020204" pitchFamily="34" charset="0"/>
              </a:rPr>
              <a:t>AJTFSE</a:t>
            </a:r>
          </a:p>
        </p:txBody>
      </p:sp>
      <p:sp>
        <p:nvSpPr>
          <p:cNvPr id="10243" name="Content Placeholder 2">
            <a:extLst>
              <a:ext uri="{FF2B5EF4-FFF2-40B4-BE49-F238E27FC236}">
                <a16:creationId xmlns:a16="http://schemas.microsoft.com/office/drawing/2014/main" id="{5484B42B-F714-447F-BE36-7AC91A7E16CF}"/>
              </a:ext>
            </a:extLst>
          </p:cNvPr>
          <p:cNvSpPr>
            <a:spLocks noGrp="1" noChangeArrowheads="1"/>
          </p:cNvSpPr>
          <p:nvPr>
            <p:ph idx="1"/>
          </p:nvPr>
        </p:nvSpPr>
        <p:spPr>
          <a:xfrm>
            <a:off x="960438" y="1428750"/>
            <a:ext cx="9491662" cy="4351338"/>
          </a:xfrm>
        </p:spPr>
        <p:txBody>
          <a:bodyPr/>
          <a:lstStyle/>
          <a:p>
            <a:pPr marL="0" indent="0" eaLnBrk="1" hangingPunct="1">
              <a:buFont typeface="Arial" panose="020B0604020202020204" pitchFamily="34" charset="0"/>
              <a:buNone/>
            </a:pPr>
            <a:r>
              <a:rPr lang="en-US" altLang="en-US" sz="2400">
                <a:latin typeface="Helvetica" panose="020B0604020202020204" pitchFamily="34" charset="0"/>
              </a:rPr>
              <a:t>A - Definition -</a:t>
            </a:r>
          </a:p>
          <a:p>
            <a:pPr marL="0" indent="0" eaLnBrk="1" hangingPunct="1">
              <a:buFont typeface="Arial" panose="020B0604020202020204" pitchFamily="34" charset="0"/>
              <a:buNone/>
            </a:pPr>
            <a:br>
              <a:rPr lang="en-US" altLang="en-US" sz="2400">
                <a:latin typeface="Helvetica" panose="020B0604020202020204" pitchFamily="34" charset="0"/>
              </a:rPr>
            </a:br>
            <a:endParaRPr lang="en-US" altLang="en-US" sz="2400">
              <a:latin typeface="Helvetica" panose="020B0604020202020204" pitchFamily="34" charset="0"/>
            </a:endParaRPr>
          </a:p>
          <a:p>
            <a:pPr marL="0" indent="0" eaLnBrk="1" hangingPunct="1">
              <a:buFont typeface="Arial" panose="020B0604020202020204" pitchFamily="34" charset="0"/>
              <a:buNone/>
            </a:pPr>
            <a:r>
              <a:rPr lang="en-US" altLang="en-US" sz="2400">
                <a:latin typeface="Helvetica" panose="020B0604020202020204" pitchFamily="34" charset="0"/>
              </a:rPr>
              <a:t>B - Pronunciation -</a:t>
            </a:r>
          </a:p>
          <a:p>
            <a:pPr marL="0" indent="0" eaLnBrk="1" hangingPunct="1">
              <a:buFont typeface="Arial" panose="020B0604020202020204" pitchFamily="34" charset="0"/>
              <a:buNone/>
            </a:pPr>
            <a:br>
              <a:rPr lang="en-US" altLang="en-US" sz="2400">
                <a:latin typeface="Helvetica" panose="020B0604020202020204" pitchFamily="34" charset="0"/>
              </a:rPr>
            </a:br>
            <a:endParaRPr lang="en-US" altLang="en-US" sz="2400">
              <a:latin typeface="Helvetica" panose="020B0604020202020204" pitchFamily="34" charset="0"/>
            </a:endParaRPr>
          </a:p>
          <a:p>
            <a:pPr marL="0" indent="0" eaLnBrk="1" hangingPunct="1">
              <a:buFont typeface="Arial" panose="020B0604020202020204" pitchFamily="34" charset="0"/>
              <a:buNone/>
            </a:pPr>
            <a:r>
              <a:rPr lang="en-US" altLang="en-US" sz="2400">
                <a:latin typeface="Helvetica" panose="020B0604020202020204" pitchFamily="34" charset="0"/>
              </a:rPr>
              <a:t>C - Sentence - </a:t>
            </a:r>
          </a:p>
        </p:txBody>
      </p:sp>
      <p:sp>
        <p:nvSpPr>
          <p:cNvPr id="10244" name="Footer Placeholder 4">
            <a:extLst>
              <a:ext uri="{FF2B5EF4-FFF2-40B4-BE49-F238E27FC236}">
                <a16:creationId xmlns:a16="http://schemas.microsoft.com/office/drawing/2014/main" id="{0D6FFBB3-67E0-4243-A3C6-5E6737211325}"/>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rgbClr val="26354A"/>
                </a:solidFill>
              </a:rPr>
              <a:t>Oxford University Press</a:t>
            </a:r>
          </a:p>
        </p:txBody>
      </p:sp>
      <p:sp>
        <p:nvSpPr>
          <p:cNvPr id="10245" name="Slide Number Placeholder 5">
            <a:extLst>
              <a:ext uri="{FF2B5EF4-FFF2-40B4-BE49-F238E27FC236}">
                <a16:creationId xmlns:a16="http://schemas.microsoft.com/office/drawing/2014/main" id="{7F4950FC-908C-4F34-AE04-9D1221C393CC}"/>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rgbClr val="26354A"/>
                </a:solidFill>
              </a:rPr>
              <a:t>©2022  |  </a:t>
            </a:r>
            <a:fld id="{73656780-B7EA-447D-AFA7-7E6D954E188F}" type="slidenum">
              <a:rPr lang="en-US" altLang="en-US" sz="800">
                <a:solidFill>
                  <a:srgbClr val="26354A"/>
                </a:solidFill>
              </a:rPr>
              <a:pPr>
                <a:lnSpc>
                  <a:spcPct val="100000"/>
                </a:lnSpc>
                <a:spcBef>
                  <a:spcPct val="0"/>
                </a:spcBef>
                <a:buFontTx/>
                <a:buNone/>
              </a:pPr>
              <a:t>5</a:t>
            </a:fld>
            <a:endParaRPr lang="en-US" altLang="en-US" sz="800" dirty="0">
              <a:solidFill>
                <a:srgbClr val="26354A"/>
              </a:solidFill>
            </a:endParaRPr>
          </a:p>
        </p:txBody>
      </p:sp>
      <p:grpSp>
        <p:nvGrpSpPr>
          <p:cNvPr id="10246" name="Group 12">
            <a:extLst>
              <a:ext uri="{FF2B5EF4-FFF2-40B4-BE49-F238E27FC236}">
                <a16:creationId xmlns:a16="http://schemas.microsoft.com/office/drawing/2014/main" id="{BCD31304-F0A1-4C44-94B2-BC2AAED5F8E3}"/>
              </a:ext>
            </a:extLst>
          </p:cNvPr>
          <p:cNvGrpSpPr>
            <a:grpSpLocks/>
          </p:cNvGrpSpPr>
          <p:nvPr/>
        </p:nvGrpSpPr>
        <p:grpSpPr bwMode="auto">
          <a:xfrm>
            <a:off x="7777163" y="352425"/>
            <a:ext cx="3436937" cy="688975"/>
            <a:chOff x="7777163" y="352435"/>
            <a:chExt cx="3437338" cy="688965"/>
          </a:xfrm>
        </p:grpSpPr>
        <p:grpSp>
          <p:nvGrpSpPr>
            <p:cNvPr id="10247" name="Group 13">
              <a:extLst>
                <a:ext uri="{FF2B5EF4-FFF2-40B4-BE49-F238E27FC236}">
                  <a16:creationId xmlns:a16="http://schemas.microsoft.com/office/drawing/2014/main" id="{E13EBA5C-E11F-4369-B297-61520CFD888A}"/>
                </a:ext>
              </a:extLst>
            </p:cNvPr>
            <p:cNvGrpSpPr>
              <a:grpSpLocks/>
            </p:cNvGrpSpPr>
            <p:nvPr/>
          </p:nvGrpSpPr>
          <p:grpSpPr bwMode="auto">
            <a:xfrm>
              <a:off x="8668899" y="352435"/>
              <a:ext cx="762128" cy="688965"/>
              <a:chOff x="8668899" y="352435"/>
              <a:chExt cx="762128" cy="688965"/>
            </a:xfrm>
          </p:grpSpPr>
          <p:sp>
            <p:nvSpPr>
              <p:cNvPr id="20" name="Rounded Rectangle 19">
                <a:extLst>
                  <a:ext uri="{FF2B5EF4-FFF2-40B4-BE49-F238E27FC236}">
                    <a16:creationId xmlns:a16="http://schemas.microsoft.com/office/drawing/2014/main" id="{B78D7367-33AE-48F6-B34D-172EB10CBB32}"/>
                  </a:ext>
                </a:extLst>
              </p:cNvPr>
              <p:cNvSpPr/>
              <p:nvPr/>
            </p:nvSpPr>
            <p:spPr>
              <a:xfrm>
                <a:off x="866944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0254" name="Picture 20">
                <a:extLst>
                  <a:ext uri="{FF2B5EF4-FFF2-40B4-BE49-F238E27FC236}">
                    <a16:creationId xmlns:a16="http://schemas.microsoft.com/office/drawing/2014/main" id="{8CE1C56A-770A-49C8-B402-F52EFCF481F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72155"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5" name="Rounded Rectangle 14">
              <a:extLst>
                <a:ext uri="{FF2B5EF4-FFF2-40B4-BE49-F238E27FC236}">
                  <a16:creationId xmlns:a16="http://schemas.microsoft.com/office/drawing/2014/main" id="{7B460CFC-8A3C-4C3D-B1CF-647D4B76950D}"/>
                </a:ext>
              </a:extLst>
            </p:cNvPr>
            <p:cNvSpPr/>
            <p:nvPr/>
          </p:nvSpPr>
          <p:spPr>
            <a:xfrm>
              <a:off x="9560133"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nvGrpSpPr>
            <p:cNvPr id="10249" name="Group 15">
              <a:extLst>
                <a:ext uri="{FF2B5EF4-FFF2-40B4-BE49-F238E27FC236}">
                  <a16:creationId xmlns:a16="http://schemas.microsoft.com/office/drawing/2014/main" id="{ABE0D4DE-744C-424C-B2D7-490B81BFE776}"/>
                </a:ext>
              </a:extLst>
            </p:cNvPr>
            <p:cNvGrpSpPr>
              <a:grpSpLocks/>
            </p:cNvGrpSpPr>
            <p:nvPr/>
          </p:nvGrpSpPr>
          <p:grpSpPr bwMode="auto">
            <a:xfrm>
              <a:off x="7777163" y="352435"/>
              <a:ext cx="762128" cy="688965"/>
              <a:chOff x="7777163" y="352435"/>
              <a:chExt cx="762128" cy="688965"/>
            </a:xfrm>
          </p:grpSpPr>
          <p:sp>
            <p:nvSpPr>
              <p:cNvPr id="18" name="Rounded Rectangle 17">
                <a:extLst>
                  <a:ext uri="{FF2B5EF4-FFF2-40B4-BE49-F238E27FC236}">
                    <a16:creationId xmlns:a16="http://schemas.microsoft.com/office/drawing/2014/main" id="{C6413690-83F9-40D8-9179-0397AA6636D2}"/>
                  </a:ext>
                </a:extLst>
              </p:cNvPr>
              <p:cNvSpPr/>
              <p:nvPr/>
            </p:nvSpPr>
            <p:spPr>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0252" name="Picture 18">
                <a:extLst>
                  <a:ext uri="{FF2B5EF4-FFF2-40B4-BE49-F238E27FC236}">
                    <a16:creationId xmlns:a16="http://schemas.microsoft.com/office/drawing/2014/main" id="{DD49A9B6-D98C-4173-8F3D-8182268895F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8041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7" name="Rounded Rectangle 16">
              <a:extLst>
                <a:ext uri="{FF2B5EF4-FFF2-40B4-BE49-F238E27FC236}">
                  <a16:creationId xmlns:a16="http://schemas.microsoft.com/office/drawing/2014/main" id="{CEC49D5B-4F27-4FAC-AA11-C38A18964235}"/>
                </a:ext>
              </a:extLst>
            </p:cNvPr>
            <p:cNvSpPr/>
            <p:nvPr/>
          </p:nvSpPr>
          <p:spPr>
            <a:xfrm>
              <a:off x="10452412"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Tree>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70818148-5998-4FC9-B6CA-8E0CD0225ECB}"/>
              </a:ext>
            </a:extLst>
          </p:cNvPr>
          <p:cNvSpPr txBox="1">
            <a:spLocks noChangeArrowheads="1"/>
          </p:cNvSpPr>
          <p:nvPr/>
        </p:nvSpPr>
        <p:spPr bwMode="auto">
          <a:xfrm>
            <a:off x="838200" y="3262313"/>
            <a:ext cx="2386013"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endParaRPr lang="en-US" altLang="en-US" sz="2000">
              <a:solidFill>
                <a:schemeClr val="bg1"/>
              </a:solidFill>
            </a:endParaRPr>
          </a:p>
        </p:txBody>
      </p:sp>
      <p:sp>
        <p:nvSpPr>
          <p:cNvPr id="11267" name="Footer Placeholder 4">
            <a:extLst>
              <a:ext uri="{FF2B5EF4-FFF2-40B4-BE49-F238E27FC236}">
                <a16:creationId xmlns:a16="http://schemas.microsoft.com/office/drawing/2014/main" id="{1C9ED4F8-AAF9-4B82-9CB6-D4D668528BF3}"/>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chemeClr val="bg1"/>
                </a:solidFill>
              </a:rPr>
              <a:t>Oxford University Press</a:t>
            </a:r>
          </a:p>
        </p:txBody>
      </p:sp>
      <p:sp>
        <p:nvSpPr>
          <p:cNvPr id="11268" name="Slide Number Placeholder 5">
            <a:extLst>
              <a:ext uri="{FF2B5EF4-FFF2-40B4-BE49-F238E27FC236}">
                <a16:creationId xmlns:a16="http://schemas.microsoft.com/office/drawing/2014/main" id="{00C482EF-59B4-40D7-8493-9EE1064D9BDE}"/>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chemeClr val="bg1"/>
                </a:solidFill>
              </a:rPr>
              <a:t>©2022  |  </a:t>
            </a:r>
            <a:fld id="{F06A1634-AE3E-4AFA-B808-F99A9BC85593}" type="slidenum">
              <a:rPr lang="en-US" altLang="en-US" sz="800">
                <a:solidFill>
                  <a:schemeClr val="bg1"/>
                </a:solidFill>
              </a:rPr>
              <a:pPr>
                <a:lnSpc>
                  <a:spcPct val="100000"/>
                </a:lnSpc>
                <a:spcBef>
                  <a:spcPct val="0"/>
                </a:spcBef>
                <a:buFontTx/>
                <a:buNone/>
              </a:pPr>
              <a:t>6</a:t>
            </a:fld>
            <a:endParaRPr lang="en-US" altLang="en-US" sz="800" dirty="0">
              <a:solidFill>
                <a:schemeClr val="bg1"/>
              </a:solidFill>
            </a:endParaRPr>
          </a:p>
        </p:txBody>
      </p:sp>
      <p:sp>
        <p:nvSpPr>
          <p:cNvPr id="17" name="Rounded Rectangle 16">
            <a:extLst>
              <a:ext uri="{FF2B5EF4-FFF2-40B4-BE49-F238E27FC236}">
                <a16:creationId xmlns:a16="http://schemas.microsoft.com/office/drawing/2014/main" id="{216CA8EE-B6F5-4E79-89C4-9FE2D108625C}"/>
              </a:ext>
            </a:extLst>
          </p:cNvPr>
          <p:cNvSpPr/>
          <p:nvPr/>
        </p:nvSpPr>
        <p:spPr>
          <a:xfrm>
            <a:off x="4244975" y="682625"/>
            <a:ext cx="7605713" cy="5527675"/>
          </a:xfrm>
          <a:prstGeom prst="roundRect">
            <a:avLst>
              <a:gd name="adj" fmla="val 205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270" name="Rectangle 41">
            <a:extLst>
              <a:ext uri="{FF2B5EF4-FFF2-40B4-BE49-F238E27FC236}">
                <a16:creationId xmlns:a16="http://schemas.microsoft.com/office/drawing/2014/main" id="{A1936DBC-57AB-4124-82E5-46DD88AD8F4A}"/>
              </a:ext>
            </a:extLst>
          </p:cNvPr>
          <p:cNvSpPr>
            <a:spLocks noChangeArrowheads="1"/>
          </p:cNvSpPr>
          <p:nvPr/>
        </p:nvSpPr>
        <p:spPr bwMode="auto">
          <a:xfrm>
            <a:off x="5024438" y="2279650"/>
            <a:ext cx="578485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2400">
                <a:solidFill>
                  <a:srgbClr val="26354A"/>
                </a:solidFill>
              </a:rPr>
              <a:t>This week, make a request (like asking a friend to get lunch together) in your non-preferred communication style. Use the journal predict what will be different from your preferred communication style--how you ask and how your friend might react!</a:t>
            </a:r>
          </a:p>
        </p:txBody>
      </p:sp>
      <p:grpSp>
        <p:nvGrpSpPr>
          <p:cNvPr id="11271" name="Group 8">
            <a:extLst>
              <a:ext uri="{FF2B5EF4-FFF2-40B4-BE49-F238E27FC236}">
                <a16:creationId xmlns:a16="http://schemas.microsoft.com/office/drawing/2014/main" id="{A90917FF-002E-42FF-B401-757256C17477}"/>
              </a:ext>
            </a:extLst>
          </p:cNvPr>
          <p:cNvGrpSpPr>
            <a:grpSpLocks/>
          </p:cNvGrpSpPr>
          <p:nvPr/>
        </p:nvGrpSpPr>
        <p:grpSpPr bwMode="auto">
          <a:xfrm>
            <a:off x="63500" y="1287463"/>
            <a:ext cx="6392863" cy="615950"/>
            <a:chOff x="63744" y="935118"/>
            <a:chExt cx="6392782" cy="616746"/>
          </a:xfrm>
        </p:grpSpPr>
        <p:cxnSp>
          <p:nvCxnSpPr>
            <p:cNvPr id="19" name="Straight Connector 18">
              <a:extLst>
                <a:ext uri="{FF2B5EF4-FFF2-40B4-BE49-F238E27FC236}">
                  <a16:creationId xmlns:a16="http://schemas.microsoft.com/office/drawing/2014/main" id="{A6918B15-1C7C-47AA-94D0-5E423F05F416}"/>
                </a:ext>
              </a:extLst>
            </p:cNvPr>
            <p:cNvCxnSpPr>
              <a:cxnSpLocks/>
            </p:cNvCxnSpPr>
            <p:nvPr/>
          </p:nvCxnSpPr>
          <p:spPr>
            <a:xfrm>
              <a:off x="63744" y="1229185"/>
              <a:ext cx="2043087"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11284" name="Rectangle 6">
              <a:extLst>
                <a:ext uri="{FF2B5EF4-FFF2-40B4-BE49-F238E27FC236}">
                  <a16:creationId xmlns:a16="http://schemas.microsoft.com/office/drawing/2014/main" id="{E811922F-75A2-4E3A-BA90-3B8F3EE6E7E2}"/>
                </a:ext>
              </a:extLst>
            </p:cNvPr>
            <p:cNvSpPr>
              <a:spLocks noChangeArrowheads="1"/>
            </p:cNvSpPr>
            <p:nvPr/>
          </p:nvSpPr>
          <p:spPr bwMode="auto">
            <a:xfrm>
              <a:off x="2251479" y="935118"/>
              <a:ext cx="1394943" cy="6167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r" eaLnBrk="1" hangingPunct="1">
                <a:lnSpc>
                  <a:spcPct val="100000"/>
                </a:lnSpc>
                <a:spcBef>
                  <a:spcPct val="0"/>
                </a:spcBef>
                <a:buFontTx/>
                <a:buNone/>
              </a:pPr>
              <a:r>
                <a:rPr lang="en-US" altLang="en-US" sz="3400" b="1">
                  <a:solidFill>
                    <a:schemeClr val="bg1"/>
                  </a:solidFill>
                </a:rPr>
                <a:t>Apply</a:t>
              </a:r>
            </a:p>
          </p:txBody>
        </p:sp>
        <p:cxnSp>
          <p:nvCxnSpPr>
            <p:cNvPr id="105" name="Straight Connector 104">
              <a:extLst>
                <a:ext uri="{FF2B5EF4-FFF2-40B4-BE49-F238E27FC236}">
                  <a16:creationId xmlns:a16="http://schemas.microsoft.com/office/drawing/2014/main" id="{E573FCDB-B5D8-4424-8E5E-79DC3D6E2437}"/>
                </a:ext>
              </a:extLst>
            </p:cNvPr>
            <p:cNvCxnSpPr>
              <a:cxnSpLocks/>
            </p:cNvCxnSpPr>
            <p:nvPr/>
          </p:nvCxnSpPr>
          <p:spPr>
            <a:xfrm>
              <a:off x="3783210" y="1229185"/>
              <a:ext cx="1038212"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11286" name="Rectangle 108">
              <a:extLst>
                <a:ext uri="{FF2B5EF4-FFF2-40B4-BE49-F238E27FC236}">
                  <a16:creationId xmlns:a16="http://schemas.microsoft.com/office/drawing/2014/main" id="{1141CB01-FF34-4C9B-B1B7-6AEE08661C6A}"/>
                </a:ext>
              </a:extLst>
            </p:cNvPr>
            <p:cNvSpPr>
              <a:spLocks noChangeArrowheads="1"/>
            </p:cNvSpPr>
            <p:nvPr/>
          </p:nvSpPr>
          <p:spPr bwMode="auto">
            <a:xfrm>
              <a:off x="5040745" y="999049"/>
              <a:ext cx="1415781" cy="462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2400" b="1">
                  <a:solidFill>
                    <a:srgbClr val="2CB097"/>
                  </a:solidFill>
                </a:rPr>
                <a:t>Connect</a:t>
              </a:r>
            </a:p>
          </p:txBody>
        </p:sp>
      </p:grpSp>
      <p:sp>
        <p:nvSpPr>
          <p:cNvPr id="11272" name="Rectangle 27">
            <a:extLst>
              <a:ext uri="{FF2B5EF4-FFF2-40B4-BE49-F238E27FC236}">
                <a16:creationId xmlns:a16="http://schemas.microsoft.com/office/drawing/2014/main" id="{4FB7ABF3-C7E4-4D04-A949-4071ABD70952}"/>
              </a:ext>
            </a:extLst>
          </p:cNvPr>
          <p:cNvSpPr>
            <a:spLocks noChangeArrowheads="1"/>
          </p:cNvSpPr>
          <p:nvPr/>
        </p:nvSpPr>
        <p:spPr bwMode="auto">
          <a:xfrm>
            <a:off x="5024438" y="5054600"/>
            <a:ext cx="6199187"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1600" b="1">
                <a:solidFill>
                  <a:srgbClr val="2CB097"/>
                </a:solidFill>
              </a:rPr>
              <a:t>Enter your predictions in the journal on the next page…</a:t>
            </a:r>
          </a:p>
        </p:txBody>
      </p:sp>
      <p:pic>
        <p:nvPicPr>
          <p:cNvPr id="11273" name="Picture 2">
            <a:extLst>
              <a:ext uri="{FF2B5EF4-FFF2-40B4-BE49-F238E27FC236}">
                <a16:creationId xmlns:a16="http://schemas.microsoft.com/office/drawing/2014/main" id="{C8DCB3FF-C6CA-4431-9A61-E0236FF2A8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6425" y="2203450"/>
            <a:ext cx="3190875" cy="319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1274" name="Group 31">
            <a:extLst>
              <a:ext uri="{FF2B5EF4-FFF2-40B4-BE49-F238E27FC236}">
                <a16:creationId xmlns:a16="http://schemas.microsoft.com/office/drawing/2014/main" id="{012D6D3D-34FD-432D-A08D-72AD609F031F}"/>
              </a:ext>
            </a:extLst>
          </p:cNvPr>
          <p:cNvGrpSpPr>
            <a:grpSpLocks/>
          </p:cNvGrpSpPr>
          <p:nvPr/>
        </p:nvGrpSpPr>
        <p:grpSpPr bwMode="auto">
          <a:xfrm>
            <a:off x="7777163" y="352425"/>
            <a:ext cx="3436937" cy="688975"/>
            <a:chOff x="7777163" y="352435"/>
            <a:chExt cx="3437338" cy="688965"/>
          </a:xfrm>
        </p:grpSpPr>
        <p:grpSp>
          <p:nvGrpSpPr>
            <p:cNvPr id="11275" name="Group 32">
              <a:extLst>
                <a:ext uri="{FF2B5EF4-FFF2-40B4-BE49-F238E27FC236}">
                  <a16:creationId xmlns:a16="http://schemas.microsoft.com/office/drawing/2014/main" id="{B0187187-7154-4F0E-B2A7-0352846AE999}"/>
                </a:ext>
              </a:extLst>
            </p:cNvPr>
            <p:cNvGrpSpPr>
              <a:grpSpLocks/>
            </p:cNvGrpSpPr>
            <p:nvPr/>
          </p:nvGrpSpPr>
          <p:grpSpPr bwMode="auto">
            <a:xfrm>
              <a:off x="8668899" y="352435"/>
              <a:ext cx="762128" cy="688965"/>
              <a:chOff x="8668899" y="352435"/>
              <a:chExt cx="762128" cy="688965"/>
            </a:xfrm>
          </p:grpSpPr>
          <p:sp>
            <p:nvSpPr>
              <p:cNvPr id="43" name="Rounded Rectangle 42">
                <a:extLst>
                  <a:ext uri="{FF2B5EF4-FFF2-40B4-BE49-F238E27FC236}">
                    <a16:creationId xmlns:a16="http://schemas.microsoft.com/office/drawing/2014/main" id="{3E0E822B-8AA0-4BC7-8E9F-AFD4322C7208}"/>
                  </a:ext>
                </a:extLst>
              </p:cNvPr>
              <p:cNvSpPr/>
              <p:nvPr/>
            </p:nvSpPr>
            <p:spPr>
              <a:xfrm>
                <a:off x="866944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1282" name="Picture 43">
                <a:extLst>
                  <a:ext uri="{FF2B5EF4-FFF2-40B4-BE49-F238E27FC236}">
                    <a16:creationId xmlns:a16="http://schemas.microsoft.com/office/drawing/2014/main" id="{3FF75913-22E2-495D-AAE1-F7DD53FC1A0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72155"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1" name="Rounded Rectangle 40">
              <a:extLst>
                <a:ext uri="{FF2B5EF4-FFF2-40B4-BE49-F238E27FC236}">
                  <a16:creationId xmlns:a16="http://schemas.microsoft.com/office/drawing/2014/main" id="{0988B213-3FD7-4446-B942-8217D203C9B2}"/>
                </a:ext>
              </a:extLst>
            </p:cNvPr>
            <p:cNvSpPr/>
            <p:nvPr/>
          </p:nvSpPr>
          <p:spPr bwMode="auto">
            <a:xfrm>
              <a:off x="956013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nvGrpSpPr>
            <p:cNvPr id="11277" name="Group 34">
              <a:extLst>
                <a:ext uri="{FF2B5EF4-FFF2-40B4-BE49-F238E27FC236}">
                  <a16:creationId xmlns:a16="http://schemas.microsoft.com/office/drawing/2014/main" id="{7A13E906-CC9D-4666-8BD6-620864A681E8}"/>
                </a:ext>
              </a:extLst>
            </p:cNvPr>
            <p:cNvGrpSpPr>
              <a:grpSpLocks/>
            </p:cNvGrpSpPr>
            <p:nvPr/>
          </p:nvGrpSpPr>
          <p:grpSpPr bwMode="auto">
            <a:xfrm>
              <a:off x="7777163" y="352435"/>
              <a:ext cx="762128" cy="688965"/>
              <a:chOff x="7777163" y="352435"/>
              <a:chExt cx="762128" cy="688965"/>
            </a:xfrm>
          </p:grpSpPr>
          <p:sp>
            <p:nvSpPr>
              <p:cNvPr id="39" name="Rounded Rectangle 38">
                <a:extLst>
                  <a:ext uri="{FF2B5EF4-FFF2-40B4-BE49-F238E27FC236}">
                    <a16:creationId xmlns:a16="http://schemas.microsoft.com/office/drawing/2014/main" id="{A465EAA6-4504-41BC-8AC3-6F9DF395ABCB}"/>
                  </a:ext>
                </a:extLst>
              </p:cNvPr>
              <p:cNvSpPr/>
              <p:nvPr/>
            </p:nvSpPr>
            <p:spPr>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1280" name="Picture 39">
                <a:extLst>
                  <a:ext uri="{FF2B5EF4-FFF2-40B4-BE49-F238E27FC236}">
                    <a16:creationId xmlns:a16="http://schemas.microsoft.com/office/drawing/2014/main" id="{B07AABAC-EF87-4D5C-AAC7-BF0E124756B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8041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7" name="Rounded Rectangle 36">
              <a:extLst>
                <a:ext uri="{FF2B5EF4-FFF2-40B4-BE49-F238E27FC236}">
                  <a16:creationId xmlns:a16="http://schemas.microsoft.com/office/drawing/2014/main" id="{F4F60823-3072-4DF7-97E2-378B0264F6E5}"/>
                </a:ext>
              </a:extLst>
            </p:cNvPr>
            <p:cNvSpPr/>
            <p:nvPr/>
          </p:nvSpPr>
          <p:spPr>
            <a:xfrm>
              <a:off x="10452412"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Tree>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53693C7B-6FA2-4008-8B64-50861CC4F2EC}"/>
              </a:ext>
            </a:extLst>
          </p:cNvPr>
          <p:cNvSpPr>
            <a:spLocks noGrp="1" noChangeArrowheads="1"/>
          </p:cNvSpPr>
          <p:nvPr>
            <p:ph type="title"/>
          </p:nvPr>
        </p:nvSpPr>
        <p:spPr>
          <a:xfrm>
            <a:off x="941388" y="342900"/>
            <a:ext cx="2347912" cy="735013"/>
          </a:xfrm>
        </p:spPr>
        <p:txBody>
          <a:bodyPr/>
          <a:lstStyle/>
          <a:p>
            <a:pPr eaLnBrk="1" hangingPunct="1"/>
            <a:r>
              <a:rPr lang="en-US" altLang="en-US">
                <a:latin typeface="Helvetica" panose="020B0604020202020204" pitchFamily="34" charset="0"/>
              </a:rPr>
              <a:t>Journal</a:t>
            </a:r>
          </a:p>
        </p:txBody>
      </p:sp>
      <p:sp>
        <p:nvSpPr>
          <p:cNvPr id="12291" name="Content Placeholder 2">
            <a:extLst>
              <a:ext uri="{FF2B5EF4-FFF2-40B4-BE49-F238E27FC236}">
                <a16:creationId xmlns:a16="http://schemas.microsoft.com/office/drawing/2014/main" id="{9069CDCA-0204-4F4F-99CB-4B5AD5819B8F}"/>
              </a:ext>
            </a:extLst>
          </p:cNvPr>
          <p:cNvSpPr>
            <a:spLocks noGrp="1" noChangeArrowheads="1"/>
          </p:cNvSpPr>
          <p:nvPr>
            <p:ph idx="1"/>
          </p:nvPr>
        </p:nvSpPr>
        <p:spPr>
          <a:xfrm>
            <a:off x="960438" y="1428750"/>
            <a:ext cx="9491662" cy="4351338"/>
          </a:xfrm>
        </p:spPr>
        <p:txBody>
          <a:bodyPr/>
          <a:lstStyle/>
          <a:p>
            <a:pPr marL="0" indent="0" eaLnBrk="1" hangingPunct="1">
              <a:buFont typeface="Arial" panose="020B0604020202020204" pitchFamily="34" charset="0"/>
              <a:buNone/>
            </a:pPr>
            <a:r>
              <a:rPr lang="en-US" altLang="en-US" sz="2400">
                <a:latin typeface="Helvetica" panose="020B0604020202020204" pitchFamily="34" charset="0"/>
              </a:rPr>
              <a:t>Start predicting the reaction…</a:t>
            </a:r>
          </a:p>
        </p:txBody>
      </p:sp>
      <p:sp>
        <p:nvSpPr>
          <p:cNvPr id="12292" name="Footer Placeholder 4">
            <a:extLst>
              <a:ext uri="{FF2B5EF4-FFF2-40B4-BE49-F238E27FC236}">
                <a16:creationId xmlns:a16="http://schemas.microsoft.com/office/drawing/2014/main" id="{BEB95839-DFEF-480D-AD33-34B8BC6BC6E3}"/>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rgbClr val="26354A"/>
                </a:solidFill>
              </a:rPr>
              <a:t>Oxford University Press</a:t>
            </a:r>
          </a:p>
        </p:txBody>
      </p:sp>
      <p:sp>
        <p:nvSpPr>
          <p:cNvPr id="12293" name="Slide Number Placeholder 5">
            <a:extLst>
              <a:ext uri="{FF2B5EF4-FFF2-40B4-BE49-F238E27FC236}">
                <a16:creationId xmlns:a16="http://schemas.microsoft.com/office/drawing/2014/main" id="{79731D25-916B-4EA3-80D8-25FC751ED1E4}"/>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rgbClr val="26354A"/>
                </a:solidFill>
              </a:rPr>
              <a:t>©2022  |  </a:t>
            </a:r>
            <a:fld id="{8B8F6331-718E-4038-AF6D-53FCA837060B}" type="slidenum">
              <a:rPr lang="en-US" altLang="en-US" sz="800">
                <a:solidFill>
                  <a:srgbClr val="26354A"/>
                </a:solidFill>
              </a:rPr>
              <a:pPr>
                <a:lnSpc>
                  <a:spcPct val="100000"/>
                </a:lnSpc>
                <a:spcBef>
                  <a:spcPct val="0"/>
                </a:spcBef>
                <a:buFontTx/>
                <a:buNone/>
              </a:pPr>
              <a:t>7</a:t>
            </a:fld>
            <a:endParaRPr lang="en-US" altLang="en-US" sz="800" dirty="0">
              <a:solidFill>
                <a:srgbClr val="26354A"/>
              </a:solidFill>
            </a:endParaRPr>
          </a:p>
        </p:txBody>
      </p:sp>
      <p:grpSp>
        <p:nvGrpSpPr>
          <p:cNvPr id="12294" name="Group 27">
            <a:extLst>
              <a:ext uri="{FF2B5EF4-FFF2-40B4-BE49-F238E27FC236}">
                <a16:creationId xmlns:a16="http://schemas.microsoft.com/office/drawing/2014/main" id="{60E7C939-24DD-445E-A91A-7BF6E8F06DF1}"/>
              </a:ext>
            </a:extLst>
          </p:cNvPr>
          <p:cNvGrpSpPr>
            <a:grpSpLocks/>
          </p:cNvGrpSpPr>
          <p:nvPr/>
        </p:nvGrpSpPr>
        <p:grpSpPr bwMode="auto">
          <a:xfrm>
            <a:off x="7777163" y="352425"/>
            <a:ext cx="3436937" cy="688975"/>
            <a:chOff x="7777163" y="352435"/>
            <a:chExt cx="3437338" cy="688965"/>
          </a:xfrm>
        </p:grpSpPr>
        <p:grpSp>
          <p:nvGrpSpPr>
            <p:cNvPr id="12295" name="Group 28">
              <a:extLst>
                <a:ext uri="{FF2B5EF4-FFF2-40B4-BE49-F238E27FC236}">
                  <a16:creationId xmlns:a16="http://schemas.microsoft.com/office/drawing/2014/main" id="{585291B6-AB8B-4463-AA30-67DEF08AD386}"/>
                </a:ext>
              </a:extLst>
            </p:cNvPr>
            <p:cNvGrpSpPr>
              <a:grpSpLocks/>
            </p:cNvGrpSpPr>
            <p:nvPr/>
          </p:nvGrpSpPr>
          <p:grpSpPr bwMode="auto">
            <a:xfrm>
              <a:off x="8668899" y="352435"/>
              <a:ext cx="762128" cy="688965"/>
              <a:chOff x="8668899" y="352435"/>
              <a:chExt cx="762128" cy="688965"/>
            </a:xfrm>
          </p:grpSpPr>
          <p:sp>
            <p:nvSpPr>
              <p:cNvPr id="29" name="Rounded Rectangle 28">
                <a:extLst>
                  <a:ext uri="{FF2B5EF4-FFF2-40B4-BE49-F238E27FC236}">
                    <a16:creationId xmlns:a16="http://schemas.microsoft.com/office/drawing/2014/main" id="{CAD1B60E-C1A6-4B5E-90CE-88AC5E43F0A4}"/>
                  </a:ext>
                </a:extLst>
              </p:cNvPr>
              <p:cNvSpPr/>
              <p:nvPr/>
            </p:nvSpPr>
            <p:spPr>
              <a:xfrm>
                <a:off x="866944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2304" name="Picture 37">
                <a:extLst>
                  <a:ext uri="{FF2B5EF4-FFF2-40B4-BE49-F238E27FC236}">
                    <a16:creationId xmlns:a16="http://schemas.microsoft.com/office/drawing/2014/main" id="{2FB5E300-C448-435F-ADB6-60BEC6E2FCD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72155"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2296" name="Group 29">
              <a:extLst>
                <a:ext uri="{FF2B5EF4-FFF2-40B4-BE49-F238E27FC236}">
                  <a16:creationId xmlns:a16="http://schemas.microsoft.com/office/drawing/2014/main" id="{2D90B515-ED78-4757-8079-03349770F5A1}"/>
                </a:ext>
              </a:extLst>
            </p:cNvPr>
            <p:cNvGrpSpPr>
              <a:grpSpLocks/>
            </p:cNvGrpSpPr>
            <p:nvPr/>
          </p:nvGrpSpPr>
          <p:grpSpPr bwMode="auto">
            <a:xfrm>
              <a:off x="9560636" y="352435"/>
              <a:ext cx="762128" cy="688965"/>
              <a:chOff x="9560636" y="352435"/>
              <a:chExt cx="762128" cy="688965"/>
            </a:xfrm>
          </p:grpSpPr>
          <p:sp>
            <p:nvSpPr>
              <p:cNvPr id="27" name="Rounded Rectangle 26">
                <a:extLst>
                  <a:ext uri="{FF2B5EF4-FFF2-40B4-BE49-F238E27FC236}">
                    <a16:creationId xmlns:a16="http://schemas.microsoft.com/office/drawing/2014/main" id="{588A1490-F429-4D5E-A240-07FB08F2C164}"/>
                  </a:ext>
                </a:extLst>
              </p:cNvPr>
              <p:cNvSpPr/>
              <p:nvPr/>
            </p:nvSpPr>
            <p:spPr>
              <a:xfrm>
                <a:off x="956013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2302" name="Picture 35">
                <a:extLst>
                  <a:ext uri="{FF2B5EF4-FFF2-40B4-BE49-F238E27FC236}">
                    <a16:creationId xmlns:a16="http://schemas.microsoft.com/office/drawing/2014/main" id="{86B5279D-4FF7-4D6D-A4A6-9939F993FC9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63892"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2297" name="Group 30">
              <a:extLst>
                <a:ext uri="{FF2B5EF4-FFF2-40B4-BE49-F238E27FC236}">
                  <a16:creationId xmlns:a16="http://schemas.microsoft.com/office/drawing/2014/main" id="{F7C8D5AB-D015-4093-BA98-3438536A972D}"/>
                </a:ext>
              </a:extLst>
            </p:cNvPr>
            <p:cNvGrpSpPr>
              <a:grpSpLocks/>
            </p:cNvGrpSpPr>
            <p:nvPr/>
          </p:nvGrpSpPr>
          <p:grpSpPr bwMode="auto">
            <a:xfrm>
              <a:off x="7777163" y="352435"/>
              <a:ext cx="762128" cy="688965"/>
              <a:chOff x="7777163" y="352435"/>
              <a:chExt cx="762128" cy="688965"/>
            </a:xfrm>
          </p:grpSpPr>
          <p:sp>
            <p:nvSpPr>
              <p:cNvPr id="25" name="Rounded Rectangle 24">
                <a:extLst>
                  <a:ext uri="{FF2B5EF4-FFF2-40B4-BE49-F238E27FC236}">
                    <a16:creationId xmlns:a16="http://schemas.microsoft.com/office/drawing/2014/main" id="{B9147E2E-1E09-437E-AFE9-B2874BE2A826}"/>
                  </a:ext>
                </a:extLst>
              </p:cNvPr>
              <p:cNvSpPr/>
              <p:nvPr/>
            </p:nvSpPr>
            <p:spPr>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2300" name="Picture 33">
                <a:extLst>
                  <a:ext uri="{FF2B5EF4-FFF2-40B4-BE49-F238E27FC236}">
                    <a16:creationId xmlns:a16="http://schemas.microsoft.com/office/drawing/2014/main" id="{B5B732D5-ADD0-43E6-BF52-35895D11667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8041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4" name="Rounded Rectangle 23">
              <a:extLst>
                <a:ext uri="{FF2B5EF4-FFF2-40B4-BE49-F238E27FC236}">
                  <a16:creationId xmlns:a16="http://schemas.microsoft.com/office/drawing/2014/main" id="{B1A0A5ED-2F2E-42D7-A85F-D93D15E188EF}"/>
                </a:ext>
              </a:extLst>
            </p:cNvPr>
            <p:cNvSpPr/>
            <p:nvPr/>
          </p:nvSpPr>
          <p:spPr>
            <a:xfrm>
              <a:off x="10452412"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Tree>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ED4AD534-B18F-494C-BE7E-772D18E77CAC}"/>
              </a:ext>
            </a:extLst>
          </p:cNvPr>
          <p:cNvSpPr txBox="1">
            <a:spLocks noChangeArrowheads="1"/>
          </p:cNvSpPr>
          <p:nvPr/>
        </p:nvSpPr>
        <p:spPr bwMode="auto">
          <a:xfrm>
            <a:off x="838200" y="3262313"/>
            <a:ext cx="2386013"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endParaRPr lang="en-US" altLang="en-US" sz="2000">
              <a:solidFill>
                <a:schemeClr val="bg1"/>
              </a:solidFill>
            </a:endParaRPr>
          </a:p>
        </p:txBody>
      </p:sp>
      <p:sp>
        <p:nvSpPr>
          <p:cNvPr id="13315" name="Footer Placeholder 4">
            <a:extLst>
              <a:ext uri="{FF2B5EF4-FFF2-40B4-BE49-F238E27FC236}">
                <a16:creationId xmlns:a16="http://schemas.microsoft.com/office/drawing/2014/main" id="{281658BE-AD99-47A9-B293-59A97C28E0BF}"/>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chemeClr val="bg1"/>
                </a:solidFill>
              </a:rPr>
              <a:t>Oxford University Press</a:t>
            </a:r>
          </a:p>
        </p:txBody>
      </p:sp>
      <p:sp>
        <p:nvSpPr>
          <p:cNvPr id="13316" name="Slide Number Placeholder 5">
            <a:extLst>
              <a:ext uri="{FF2B5EF4-FFF2-40B4-BE49-F238E27FC236}">
                <a16:creationId xmlns:a16="http://schemas.microsoft.com/office/drawing/2014/main" id="{658AB6EA-3233-4179-B5DD-55BD7A68C1E7}"/>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chemeClr val="bg1"/>
                </a:solidFill>
              </a:rPr>
              <a:t>©2022  |  </a:t>
            </a:r>
            <a:fld id="{6ED94839-2AA0-4154-A585-BDC510B54A88}" type="slidenum">
              <a:rPr lang="en-US" altLang="en-US" sz="800">
                <a:solidFill>
                  <a:schemeClr val="bg1"/>
                </a:solidFill>
              </a:rPr>
              <a:pPr>
                <a:lnSpc>
                  <a:spcPct val="100000"/>
                </a:lnSpc>
                <a:spcBef>
                  <a:spcPct val="0"/>
                </a:spcBef>
                <a:buFontTx/>
                <a:buNone/>
              </a:pPr>
              <a:t>8</a:t>
            </a:fld>
            <a:endParaRPr lang="en-US" altLang="en-US" sz="800" dirty="0">
              <a:solidFill>
                <a:schemeClr val="bg1"/>
              </a:solidFill>
            </a:endParaRPr>
          </a:p>
        </p:txBody>
      </p:sp>
      <p:sp>
        <p:nvSpPr>
          <p:cNvPr id="17" name="Rounded Rectangle 16">
            <a:extLst>
              <a:ext uri="{FF2B5EF4-FFF2-40B4-BE49-F238E27FC236}">
                <a16:creationId xmlns:a16="http://schemas.microsoft.com/office/drawing/2014/main" id="{1578FAD2-DC3A-4A34-A572-D429B190AEE2}"/>
              </a:ext>
            </a:extLst>
          </p:cNvPr>
          <p:cNvSpPr/>
          <p:nvPr/>
        </p:nvSpPr>
        <p:spPr>
          <a:xfrm>
            <a:off x="4244975" y="682625"/>
            <a:ext cx="7605713" cy="5527675"/>
          </a:xfrm>
          <a:prstGeom prst="roundRect">
            <a:avLst>
              <a:gd name="adj" fmla="val 205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3318" name="Rectangle 41">
            <a:extLst>
              <a:ext uri="{FF2B5EF4-FFF2-40B4-BE49-F238E27FC236}">
                <a16:creationId xmlns:a16="http://schemas.microsoft.com/office/drawing/2014/main" id="{879C25B3-289B-45D4-A591-F3273E8D2033}"/>
              </a:ext>
            </a:extLst>
          </p:cNvPr>
          <p:cNvSpPr>
            <a:spLocks noChangeArrowheads="1"/>
          </p:cNvSpPr>
          <p:nvPr/>
        </p:nvSpPr>
        <p:spPr bwMode="auto">
          <a:xfrm>
            <a:off x="5024438" y="2279650"/>
            <a:ext cx="5427662"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2400">
                <a:solidFill>
                  <a:srgbClr val="26354A"/>
                </a:solidFill>
              </a:rPr>
              <a:t>Write down a country unfamiliar to you. Go on YouTube and find one of your favorite songs sung from a member of this country. How does this song translate? What is your initial reaction after listening to it? </a:t>
            </a:r>
          </a:p>
        </p:txBody>
      </p:sp>
      <p:grpSp>
        <p:nvGrpSpPr>
          <p:cNvPr id="13319" name="Group 8">
            <a:extLst>
              <a:ext uri="{FF2B5EF4-FFF2-40B4-BE49-F238E27FC236}">
                <a16:creationId xmlns:a16="http://schemas.microsoft.com/office/drawing/2014/main" id="{3C9CABA3-ECDA-477C-86B5-D8FCFD37433A}"/>
              </a:ext>
            </a:extLst>
          </p:cNvPr>
          <p:cNvGrpSpPr>
            <a:grpSpLocks/>
          </p:cNvGrpSpPr>
          <p:nvPr/>
        </p:nvGrpSpPr>
        <p:grpSpPr bwMode="auto">
          <a:xfrm>
            <a:off x="63500" y="1287463"/>
            <a:ext cx="6067425" cy="615950"/>
            <a:chOff x="63744" y="935118"/>
            <a:chExt cx="6067434" cy="616348"/>
          </a:xfrm>
        </p:grpSpPr>
        <p:cxnSp>
          <p:nvCxnSpPr>
            <p:cNvPr id="19" name="Straight Connector 18">
              <a:extLst>
                <a:ext uri="{FF2B5EF4-FFF2-40B4-BE49-F238E27FC236}">
                  <a16:creationId xmlns:a16="http://schemas.microsoft.com/office/drawing/2014/main" id="{C414DB18-A2EC-444C-A75E-26EDDB421129}"/>
                </a:ext>
              </a:extLst>
            </p:cNvPr>
            <p:cNvCxnSpPr>
              <a:cxnSpLocks/>
            </p:cNvCxnSpPr>
            <p:nvPr/>
          </p:nvCxnSpPr>
          <p:spPr>
            <a:xfrm>
              <a:off x="63744" y="1228995"/>
              <a:ext cx="1670052"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13334" name="Rectangle 6">
              <a:extLst>
                <a:ext uri="{FF2B5EF4-FFF2-40B4-BE49-F238E27FC236}">
                  <a16:creationId xmlns:a16="http://schemas.microsoft.com/office/drawing/2014/main" id="{DF2B1CF7-92F7-4719-8DDC-A5E00BBF6A77}"/>
                </a:ext>
              </a:extLst>
            </p:cNvPr>
            <p:cNvSpPr>
              <a:spLocks noChangeArrowheads="1"/>
            </p:cNvSpPr>
            <p:nvPr/>
          </p:nvSpPr>
          <p:spPr bwMode="auto">
            <a:xfrm>
              <a:off x="1813858" y="935118"/>
              <a:ext cx="1832565" cy="6163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r" eaLnBrk="1" hangingPunct="1">
                <a:lnSpc>
                  <a:spcPct val="100000"/>
                </a:lnSpc>
                <a:spcBef>
                  <a:spcPct val="0"/>
                </a:spcBef>
                <a:buFontTx/>
                <a:buNone/>
              </a:pPr>
              <a:r>
                <a:rPr lang="en-US" altLang="en-US" sz="3400" b="1">
                  <a:solidFill>
                    <a:schemeClr val="bg1"/>
                  </a:solidFill>
                </a:rPr>
                <a:t>Imagine</a:t>
              </a:r>
            </a:p>
          </p:txBody>
        </p:sp>
        <p:cxnSp>
          <p:nvCxnSpPr>
            <p:cNvPr id="105" name="Straight Connector 104">
              <a:extLst>
                <a:ext uri="{FF2B5EF4-FFF2-40B4-BE49-F238E27FC236}">
                  <a16:creationId xmlns:a16="http://schemas.microsoft.com/office/drawing/2014/main" id="{A249E264-3D63-4598-9E9D-04DEB600E96B}"/>
                </a:ext>
              </a:extLst>
            </p:cNvPr>
            <p:cNvCxnSpPr>
              <a:cxnSpLocks/>
            </p:cNvCxnSpPr>
            <p:nvPr/>
          </p:nvCxnSpPr>
          <p:spPr>
            <a:xfrm>
              <a:off x="3783263" y="1228995"/>
              <a:ext cx="1038227"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13336" name="Rectangle 108">
              <a:extLst>
                <a:ext uri="{FF2B5EF4-FFF2-40B4-BE49-F238E27FC236}">
                  <a16:creationId xmlns:a16="http://schemas.microsoft.com/office/drawing/2014/main" id="{FD39B641-E681-4E6D-98C9-3FDBCB7BCBD5}"/>
                </a:ext>
              </a:extLst>
            </p:cNvPr>
            <p:cNvSpPr>
              <a:spLocks noChangeArrowheads="1"/>
            </p:cNvSpPr>
            <p:nvPr/>
          </p:nvSpPr>
          <p:spPr bwMode="auto">
            <a:xfrm>
              <a:off x="5040745" y="999049"/>
              <a:ext cx="109043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2400" b="1">
                  <a:solidFill>
                    <a:srgbClr val="2CB097"/>
                  </a:solidFill>
                </a:rPr>
                <a:t>Listen</a:t>
              </a:r>
            </a:p>
          </p:txBody>
        </p:sp>
      </p:grpSp>
      <p:sp>
        <p:nvSpPr>
          <p:cNvPr id="13320" name="Rectangle 27">
            <a:extLst>
              <a:ext uri="{FF2B5EF4-FFF2-40B4-BE49-F238E27FC236}">
                <a16:creationId xmlns:a16="http://schemas.microsoft.com/office/drawing/2014/main" id="{236E3CC0-C060-47F6-BC8C-0B39254E24E6}"/>
              </a:ext>
            </a:extLst>
          </p:cNvPr>
          <p:cNvSpPr>
            <a:spLocks noChangeArrowheads="1"/>
          </p:cNvSpPr>
          <p:nvPr/>
        </p:nvSpPr>
        <p:spPr bwMode="auto">
          <a:xfrm>
            <a:off x="5024438" y="5054600"/>
            <a:ext cx="6199187"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1600" b="1">
                <a:solidFill>
                  <a:srgbClr val="2CB097"/>
                </a:solidFill>
              </a:rPr>
              <a:t>Enter your answers in the journal on the next page…</a:t>
            </a:r>
          </a:p>
        </p:txBody>
      </p:sp>
      <p:grpSp>
        <p:nvGrpSpPr>
          <p:cNvPr id="13321" name="Group 15">
            <a:extLst>
              <a:ext uri="{FF2B5EF4-FFF2-40B4-BE49-F238E27FC236}">
                <a16:creationId xmlns:a16="http://schemas.microsoft.com/office/drawing/2014/main" id="{8CE92C42-232B-46AA-8AD0-A49F97107A33}"/>
              </a:ext>
            </a:extLst>
          </p:cNvPr>
          <p:cNvGrpSpPr>
            <a:grpSpLocks/>
          </p:cNvGrpSpPr>
          <p:nvPr/>
        </p:nvGrpSpPr>
        <p:grpSpPr bwMode="auto">
          <a:xfrm>
            <a:off x="7777163" y="352425"/>
            <a:ext cx="3436937" cy="688975"/>
            <a:chOff x="7777163" y="352435"/>
            <a:chExt cx="3437338" cy="688965"/>
          </a:xfrm>
        </p:grpSpPr>
        <p:grpSp>
          <p:nvGrpSpPr>
            <p:cNvPr id="13323" name="Group 17">
              <a:extLst>
                <a:ext uri="{FF2B5EF4-FFF2-40B4-BE49-F238E27FC236}">
                  <a16:creationId xmlns:a16="http://schemas.microsoft.com/office/drawing/2014/main" id="{5FC9DCDF-138B-463E-8F46-634E274C6040}"/>
                </a:ext>
              </a:extLst>
            </p:cNvPr>
            <p:cNvGrpSpPr>
              <a:grpSpLocks/>
            </p:cNvGrpSpPr>
            <p:nvPr/>
          </p:nvGrpSpPr>
          <p:grpSpPr bwMode="auto">
            <a:xfrm>
              <a:off x="8668899" y="352435"/>
              <a:ext cx="762128" cy="688965"/>
              <a:chOff x="8668899" y="352435"/>
              <a:chExt cx="762128" cy="688965"/>
            </a:xfrm>
          </p:grpSpPr>
          <p:sp>
            <p:nvSpPr>
              <p:cNvPr id="29" name="Rounded Rectangle 28">
                <a:extLst>
                  <a:ext uri="{FF2B5EF4-FFF2-40B4-BE49-F238E27FC236}">
                    <a16:creationId xmlns:a16="http://schemas.microsoft.com/office/drawing/2014/main" id="{63FBA928-12FF-4532-A860-53587C80FFD2}"/>
                  </a:ext>
                </a:extLst>
              </p:cNvPr>
              <p:cNvSpPr/>
              <p:nvPr/>
            </p:nvSpPr>
            <p:spPr>
              <a:xfrm>
                <a:off x="866944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3332" name="Picture 29">
                <a:extLst>
                  <a:ext uri="{FF2B5EF4-FFF2-40B4-BE49-F238E27FC236}">
                    <a16:creationId xmlns:a16="http://schemas.microsoft.com/office/drawing/2014/main" id="{269D0940-9667-4F55-8260-8EDC9A19D93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72155"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3324" name="Group 19">
              <a:extLst>
                <a:ext uri="{FF2B5EF4-FFF2-40B4-BE49-F238E27FC236}">
                  <a16:creationId xmlns:a16="http://schemas.microsoft.com/office/drawing/2014/main" id="{F0CBF835-C31F-418C-998C-8EFB7EDA03FB}"/>
                </a:ext>
              </a:extLst>
            </p:cNvPr>
            <p:cNvGrpSpPr>
              <a:grpSpLocks/>
            </p:cNvGrpSpPr>
            <p:nvPr/>
          </p:nvGrpSpPr>
          <p:grpSpPr bwMode="auto">
            <a:xfrm>
              <a:off x="9560636" y="352435"/>
              <a:ext cx="762128" cy="688965"/>
              <a:chOff x="9560636" y="352435"/>
              <a:chExt cx="762128" cy="688965"/>
            </a:xfrm>
          </p:grpSpPr>
          <p:sp>
            <p:nvSpPr>
              <p:cNvPr id="27" name="Rounded Rectangle 26">
                <a:extLst>
                  <a:ext uri="{FF2B5EF4-FFF2-40B4-BE49-F238E27FC236}">
                    <a16:creationId xmlns:a16="http://schemas.microsoft.com/office/drawing/2014/main" id="{04301AFC-5FC6-4E7E-9689-078826E9CDEE}"/>
                  </a:ext>
                </a:extLst>
              </p:cNvPr>
              <p:cNvSpPr/>
              <p:nvPr/>
            </p:nvSpPr>
            <p:spPr>
              <a:xfrm>
                <a:off x="956013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3330" name="Picture 27">
                <a:extLst>
                  <a:ext uri="{FF2B5EF4-FFF2-40B4-BE49-F238E27FC236}">
                    <a16:creationId xmlns:a16="http://schemas.microsoft.com/office/drawing/2014/main" id="{5596509A-69DC-4CE2-9A9B-B3EA94FBAF9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63892"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3325" name="Group 20">
              <a:extLst>
                <a:ext uri="{FF2B5EF4-FFF2-40B4-BE49-F238E27FC236}">
                  <a16:creationId xmlns:a16="http://schemas.microsoft.com/office/drawing/2014/main" id="{884830E1-1F63-41EF-9A6F-E8DA6050681F}"/>
                </a:ext>
              </a:extLst>
            </p:cNvPr>
            <p:cNvGrpSpPr>
              <a:grpSpLocks/>
            </p:cNvGrpSpPr>
            <p:nvPr/>
          </p:nvGrpSpPr>
          <p:grpSpPr bwMode="auto">
            <a:xfrm>
              <a:off x="7777163" y="352435"/>
              <a:ext cx="762128" cy="688965"/>
              <a:chOff x="7777163" y="352435"/>
              <a:chExt cx="762128" cy="688965"/>
            </a:xfrm>
          </p:grpSpPr>
          <p:sp>
            <p:nvSpPr>
              <p:cNvPr id="25" name="Rounded Rectangle 24">
                <a:extLst>
                  <a:ext uri="{FF2B5EF4-FFF2-40B4-BE49-F238E27FC236}">
                    <a16:creationId xmlns:a16="http://schemas.microsoft.com/office/drawing/2014/main" id="{084884A4-0BBC-4619-9A32-29F1307BAACA}"/>
                  </a:ext>
                </a:extLst>
              </p:cNvPr>
              <p:cNvSpPr/>
              <p:nvPr/>
            </p:nvSpPr>
            <p:spPr>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3328" name="Picture 25">
                <a:extLst>
                  <a:ext uri="{FF2B5EF4-FFF2-40B4-BE49-F238E27FC236}">
                    <a16:creationId xmlns:a16="http://schemas.microsoft.com/office/drawing/2014/main" id="{50F758C7-24E9-4B67-A193-0172C484B69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8041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3" name="Rounded Rectangle 22">
              <a:extLst>
                <a:ext uri="{FF2B5EF4-FFF2-40B4-BE49-F238E27FC236}">
                  <a16:creationId xmlns:a16="http://schemas.microsoft.com/office/drawing/2014/main" id="{ECEB9190-12B4-4378-867B-E32A4ACE4C59}"/>
                </a:ext>
              </a:extLst>
            </p:cNvPr>
            <p:cNvSpPr/>
            <p:nvPr/>
          </p:nvSpPr>
          <p:spPr bwMode="auto">
            <a:xfrm>
              <a:off x="10452412" y="352435"/>
              <a:ext cx="762089" cy="688965"/>
            </a:xfrm>
            <a:prstGeom prst="roundRect">
              <a:avLst>
                <a:gd name="adj" fmla="val 17604"/>
              </a:avLst>
            </a:prstGeom>
            <a:solidFill>
              <a:srgbClr val="31ADE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pic>
        <p:nvPicPr>
          <p:cNvPr id="13322" name="Picture 3">
            <a:extLst>
              <a:ext uri="{FF2B5EF4-FFF2-40B4-BE49-F238E27FC236}">
                <a16:creationId xmlns:a16="http://schemas.microsoft.com/office/drawing/2014/main" id="{6C0232BB-7BB9-47C5-84A5-E42D35567AD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9738" y="2189163"/>
            <a:ext cx="3206750" cy="3205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653ABE6-1093-4982-AAF5-ACD684A3F531}"/>
              </a:ext>
            </a:extLst>
          </p:cNvPr>
          <p:cNvSpPr>
            <a:spLocks noGrp="1" noChangeArrowheads="1"/>
          </p:cNvSpPr>
          <p:nvPr>
            <p:ph type="title"/>
          </p:nvPr>
        </p:nvSpPr>
        <p:spPr>
          <a:xfrm>
            <a:off x="958850" y="361950"/>
            <a:ext cx="2901950" cy="733425"/>
          </a:xfrm>
        </p:spPr>
        <p:txBody>
          <a:bodyPr/>
          <a:lstStyle/>
          <a:p>
            <a:r>
              <a:rPr lang="en-US" altLang="en-US">
                <a:latin typeface="Helvetica" panose="020B0604020202020204" pitchFamily="34" charset="0"/>
              </a:rPr>
              <a:t>Translate</a:t>
            </a:r>
          </a:p>
        </p:txBody>
      </p:sp>
      <p:sp>
        <p:nvSpPr>
          <p:cNvPr id="14339" name="Content Placeholder 2">
            <a:extLst>
              <a:ext uri="{FF2B5EF4-FFF2-40B4-BE49-F238E27FC236}">
                <a16:creationId xmlns:a16="http://schemas.microsoft.com/office/drawing/2014/main" id="{1FAA63EB-2365-4BF9-993C-87C61F2E2BE2}"/>
              </a:ext>
            </a:extLst>
          </p:cNvPr>
          <p:cNvSpPr>
            <a:spLocks noGrp="1" noChangeArrowheads="1"/>
          </p:cNvSpPr>
          <p:nvPr>
            <p:ph idx="1"/>
          </p:nvPr>
        </p:nvSpPr>
        <p:spPr>
          <a:xfrm>
            <a:off x="958850" y="1428750"/>
            <a:ext cx="9493250" cy="4351338"/>
          </a:xfrm>
        </p:spPr>
        <p:txBody>
          <a:bodyPr/>
          <a:lstStyle/>
          <a:p>
            <a:pPr marL="0" indent="0">
              <a:buFont typeface="Arial" panose="020B0604020202020204" pitchFamily="34" charset="0"/>
              <a:buNone/>
            </a:pPr>
            <a:r>
              <a:rPr lang="en-US" altLang="en-US" sz="2400">
                <a:latin typeface="Helvetica" panose="020B0604020202020204" pitchFamily="34" charset="0"/>
              </a:rPr>
              <a:t>How does this song translate? </a:t>
            </a:r>
          </a:p>
        </p:txBody>
      </p:sp>
      <p:sp>
        <p:nvSpPr>
          <p:cNvPr id="14340" name="Footer Placeholder 4">
            <a:extLst>
              <a:ext uri="{FF2B5EF4-FFF2-40B4-BE49-F238E27FC236}">
                <a16:creationId xmlns:a16="http://schemas.microsoft.com/office/drawing/2014/main" id="{F333F5AB-216F-4B6A-80CD-F3D74375ECE3}"/>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rgbClr val="26354A"/>
                </a:solidFill>
              </a:rPr>
              <a:t>Oxford University Press</a:t>
            </a:r>
          </a:p>
        </p:txBody>
      </p:sp>
      <p:sp>
        <p:nvSpPr>
          <p:cNvPr id="14341" name="Slide Number Placeholder 5">
            <a:extLst>
              <a:ext uri="{FF2B5EF4-FFF2-40B4-BE49-F238E27FC236}">
                <a16:creationId xmlns:a16="http://schemas.microsoft.com/office/drawing/2014/main" id="{18C95619-B289-45FA-BCF8-02276E7BEF8C}"/>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rgbClr val="26354A"/>
                </a:solidFill>
              </a:rPr>
              <a:t>©2022  |  </a:t>
            </a:r>
            <a:fld id="{32616C44-0A15-46EA-A30E-D2DA2E58B4BB}" type="slidenum">
              <a:rPr lang="en-US" altLang="en-US" sz="800">
                <a:solidFill>
                  <a:srgbClr val="26354A"/>
                </a:solidFill>
              </a:rPr>
              <a:pPr>
                <a:lnSpc>
                  <a:spcPct val="100000"/>
                </a:lnSpc>
                <a:spcBef>
                  <a:spcPct val="0"/>
                </a:spcBef>
                <a:buFontTx/>
                <a:buNone/>
              </a:pPr>
              <a:t>9</a:t>
            </a:fld>
            <a:endParaRPr lang="en-US" altLang="en-US" sz="800" dirty="0">
              <a:solidFill>
                <a:srgbClr val="26354A"/>
              </a:solidFill>
            </a:endParaRPr>
          </a:p>
        </p:txBody>
      </p:sp>
      <p:grpSp>
        <p:nvGrpSpPr>
          <p:cNvPr id="14342" name="Group 5">
            <a:extLst>
              <a:ext uri="{FF2B5EF4-FFF2-40B4-BE49-F238E27FC236}">
                <a16:creationId xmlns:a16="http://schemas.microsoft.com/office/drawing/2014/main" id="{CE97ACF5-A1A6-4D10-9E17-D04D8DC943C0}"/>
              </a:ext>
            </a:extLst>
          </p:cNvPr>
          <p:cNvGrpSpPr>
            <a:grpSpLocks/>
          </p:cNvGrpSpPr>
          <p:nvPr/>
        </p:nvGrpSpPr>
        <p:grpSpPr bwMode="auto">
          <a:xfrm>
            <a:off x="7777163" y="352425"/>
            <a:ext cx="3436937" cy="688975"/>
            <a:chOff x="7777163" y="352435"/>
            <a:chExt cx="3437338" cy="688965"/>
          </a:xfrm>
        </p:grpSpPr>
        <p:grpSp>
          <p:nvGrpSpPr>
            <p:cNvPr id="14343" name="Group 6">
              <a:extLst>
                <a:ext uri="{FF2B5EF4-FFF2-40B4-BE49-F238E27FC236}">
                  <a16:creationId xmlns:a16="http://schemas.microsoft.com/office/drawing/2014/main" id="{23ED7C6D-6A8F-4D59-81BC-80C81C14039C}"/>
                </a:ext>
              </a:extLst>
            </p:cNvPr>
            <p:cNvGrpSpPr>
              <a:grpSpLocks/>
            </p:cNvGrpSpPr>
            <p:nvPr/>
          </p:nvGrpSpPr>
          <p:grpSpPr bwMode="auto">
            <a:xfrm>
              <a:off x="8668899" y="352435"/>
              <a:ext cx="762128" cy="688965"/>
              <a:chOff x="8668899" y="352435"/>
              <a:chExt cx="762128" cy="688965"/>
            </a:xfrm>
          </p:grpSpPr>
          <p:sp>
            <p:nvSpPr>
              <p:cNvPr id="17" name="Rounded Rectangle 16">
                <a:extLst>
                  <a:ext uri="{FF2B5EF4-FFF2-40B4-BE49-F238E27FC236}">
                    <a16:creationId xmlns:a16="http://schemas.microsoft.com/office/drawing/2014/main" id="{48EB5ECC-5341-4718-ACA7-433A64896199}"/>
                  </a:ext>
                </a:extLst>
              </p:cNvPr>
              <p:cNvSpPr/>
              <p:nvPr/>
            </p:nvSpPr>
            <p:spPr>
              <a:xfrm>
                <a:off x="866944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4354" name="Picture 17">
                <a:extLst>
                  <a:ext uri="{FF2B5EF4-FFF2-40B4-BE49-F238E27FC236}">
                    <a16:creationId xmlns:a16="http://schemas.microsoft.com/office/drawing/2014/main" id="{937A3FBA-AD14-4669-AFF4-AE273F807C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72155"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4344" name="Group 7">
              <a:extLst>
                <a:ext uri="{FF2B5EF4-FFF2-40B4-BE49-F238E27FC236}">
                  <a16:creationId xmlns:a16="http://schemas.microsoft.com/office/drawing/2014/main" id="{F8C4B025-7EE4-40D0-B786-149C1EC060D2}"/>
                </a:ext>
              </a:extLst>
            </p:cNvPr>
            <p:cNvGrpSpPr>
              <a:grpSpLocks/>
            </p:cNvGrpSpPr>
            <p:nvPr/>
          </p:nvGrpSpPr>
          <p:grpSpPr bwMode="auto">
            <a:xfrm>
              <a:off x="9560636" y="352435"/>
              <a:ext cx="762128" cy="688965"/>
              <a:chOff x="9560636" y="352435"/>
              <a:chExt cx="762128" cy="688965"/>
            </a:xfrm>
          </p:grpSpPr>
          <p:sp>
            <p:nvSpPr>
              <p:cNvPr id="15" name="Rounded Rectangle 14">
                <a:extLst>
                  <a:ext uri="{FF2B5EF4-FFF2-40B4-BE49-F238E27FC236}">
                    <a16:creationId xmlns:a16="http://schemas.microsoft.com/office/drawing/2014/main" id="{64420829-5EAD-47D9-84D9-621C6540CD92}"/>
                  </a:ext>
                </a:extLst>
              </p:cNvPr>
              <p:cNvSpPr/>
              <p:nvPr/>
            </p:nvSpPr>
            <p:spPr>
              <a:xfrm>
                <a:off x="956013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4352" name="Picture 15">
                <a:extLst>
                  <a:ext uri="{FF2B5EF4-FFF2-40B4-BE49-F238E27FC236}">
                    <a16:creationId xmlns:a16="http://schemas.microsoft.com/office/drawing/2014/main" id="{978AEE7B-CD8E-493A-9E6D-46C193A13D2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63892"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4345" name="Group 8">
              <a:extLst>
                <a:ext uri="{FF2B5EF4-FFF2-40B4-BE49-F238E27FC236}">
                  <a16:creationId xmlns:a16="http://schemas.microsoft.com/office/drawing/2014/main" id="{E9A1DE0B-2221-40B9-B76A-192823BB5F7C}"/>
                </a:ext>
              </a:extLst>
            </p:cNvPr>
            <p:cNvGrpSpPr>
              <a:grpSpLocks/>
            </p:cNvGrpSpPr>
            <p:nvPr/>
          </p:nvGrpSpPr>
          <p:grpSpPr bwMode="auto">
            <a:xfrm>
              <a:off x="7777163" y="352435"/>
              <a:ext cx="762128" cy="688965"/>
              <a:chOff x="7777163" y="352435"/>
              <a:chExt cx="762128" cy="688965"/>
            </a:xfrm>
          </p:grpSpPr>
          <p:sp>
            <p:nvSpPr>
              <p:cNvPr id="13" name="Rounded Rectangle 12">
                <a:extLst>
                  <a:ext uri="{FF2B5EF4-FFF2-40B4-BE49-F238E27FC236}">
                    <a16:creationId xmlns:a16="http://schemas.microsoft.com/office/drawing/2014/main" id="{DE8B56D2-193E-4D4D-A5F4-95E8BD926035}"/>
                  </a:ext>
                </a:extLst>
              </p:cNvPr>
              <p:cNvSpPr/>
              <p:nvPr/>
            </p:nvSpPr>
            <p:spPr>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4350" name="Picture 13">
                <a:extLst>
                  <a:ext uri="{FF2B5EF4-FFF2-40B4-BE49-F238E27FC236}">
                    <a16:creationId xmlns:a16="http://schemas.microsoft.com/office/drawing/2014/main" id="{8918AD0B-3B0F-4B12-8EEC-5BCB2E7536A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8041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4346" name="Group 9">
              <a:extLst>
                <a:ext uri="{FF2B5EF4-FFF2-40B4-BE49-F238E27FC236}">
                  <a16:creationId xmlns:a16="http://schemas.microsoft.com/office/drawing/2014/main" id="{7D0BF904-A7B1-4213-A13F-0374CF61A8AD}"/>
                </a:ext>
              </a:extLst>
            </p:cNvPr>
            <p:cNvGrpSpPr>
              <a:grpSpLocks/>
            </p:cNvGrpSpPr>
            <p:nvPr/>
          </p:nvGrpSpPr>
          <p:grpSpPr bwMode="auto">
            <a:xfrm>
              <a:off x="10452373" y="352435"/>
              <a:ext cx="762128" cy="688965"/>
              <a:chOff x="10452373" y="352435"/>
              <a:chExt cx="762128" cy="688965"/>
            </a:xfrm>
          </p:grpSpPr>
          <p:sp>
            <p:nvSpPr>
              <p:cNvPr id="11" name="Rounded Rectangle 10">
                <a:extLst>
                  <a:ext uri="{FF2B5EF4-FFF2-40B4-BE49-F238E27FC236}">
                    <a16:creationId xmlns:a16="http://schemas.microsoft.com/office/drawing/2014/main" id="{8753AD25-8F03-44F2-89BB-88E95EC21B80}"/>
                  </a:ext>
                </a:extLst>
              </p:cNvPr>
              <p:cNvSpPr/>
              <p:nvPr/>
            </p:nvSpPr>
            <p:spPr>
              <a:xfrm>
                <a:off x="1045241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4348" name="Picture 11">
                <a:extLst>
                  <a:ext uri="{FF2B5EF4-FFF2-40B4-BE49-F238E27FC236}">
                    <a16:creationId xmlns:a16="http://schemas.microsoft.com/office/drawing/2014/main" id="{FCAD182E-A2E1-4619-A461-C4A431D29AF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55562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324</TotalTime>
  <Words>370</Words>
  <Application>Microsoft Office PowerPoint</Application>
  <PresentationFormat>Widescreen</PresentationFormat>
  <Paragraphs>67</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Calibri</vt:lpstr>
      <vt:lpstr>Arial</vt:lpstr>
      <vt:lpstr>Helvetica</vt:lpstr>
      <vt:lpstr>Office Theme</vt:lpstr>
      <vt:lpstr>PowerPoint Presentation</vt:lpstr>
      <vt:lpstr>PowerPoint Presentation</vt:lpstr>
      <vt:lpstr>Journal</vt:lpstr>
      <vt:lpstr>PowerPoint Presentation</vt:lpstr>
      <vt:lpstr>AJTFSE</vt:lpstr>
      <vt:lpstr>PowerPoint Presentation</vt:lpstr>
      <vt:lpstr>Journal</vt:lpstr>
      <vt:lpstr>PowerPoint Presentation</vt:lpstr>
      <vt:lpstr>Translate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Alexander Bryan</dc:creator>
  <cp:lastModifiedBy>Lacey, Peter</cp:lastModifiedBy>
  <cp:revision>54</cp:revision>
  <dcterms:created xsi:type="dcterms:W3CDTF">2021-04-06T22:35:44Z</dcterms:created>
  <dcterms:modified xsi:type="dcterms:W3CDTF">2021-07-29T18:54:28Z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e5cb09a-2992-49d6-8ac9-5f63e7b1ad2f_Enabled">
    <vt:lpwstr>true</vt:lpwstr>
  </property>
  <property fmtid="{D5CDD505-2E9C-101B-9397-08002B2CF9AE}" pid="3" name="MSIP_Label_be5cb09a-2992-49d6-8ac9-5f63e7b1ad2f_SetDate">
    <vt:lpwstr>2021-04-22T14:32:57Z</vt:lpwstr>
  </property>
  <property fmtid="{D5CDD505-2E9C-101B-9397-08002B2CF9AE}" pid="4" name="MSIP_Label_be5cb09a-2992-49d6-8ac9-5f63e7b1ad2f_Method">
    <vt:lpwstr>Standard</vt:lpwstr>
  </property>
  <property fmtid="{D5CDD505-2E9C-101B-9397-08002B2CF9AE}" pid="5" name="MSIP_Label_be5cb09a-2992-49d6-8ac9-5f63e7b1ad2f_Name">
    <vt:lpwstr>Controlled</vt:lpwstr>
  </property>
  <property fmtid="{D5CDD505-2E9C-101B-9397-08002B2CF9AE}" pid="6" name="MSIP_Label_be5cb09a-2992-49d6-8ac9-5f63e7b1ad2f_SiteId">
    <vt:lpwstr>91761b62-4c45-43f5-9f0e-be8ad9b551ff</vt:lpwstr>
  </property>
  <property fmtid="{D5CDD505-2E9C-101B-9397-08002B2CF9AE}" pid="7" name="MSIP_Label_be5cb09a-2992-49d6-8ac9-5f63e7b1ad2f_ActionId">
    <vt:lpwstr>b26f00d7-66f0-48e3-8ca3-06a3dcfc01ec</vt:lpwstr>
  </property>
  <property fmtid="{D5CDD505-2E9C-101B-9397-08002B2CF9AE}" pid="8" name="MSIP_Label_be5cb09a-2992-49d6-8ac9-5f63e7b1ad2f_ContentBits">
    <vt:lpwstr>0</vt:lpwstr>
  </property>
</Properties>
</file>